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8" r:id="rId3"/>
    <p:sldId id="259" r:id="rId4"/>
    <p:sldId id="260" r:id="rId5"/>
    <p:sldId id="261" r:id="rId6"/>
    <p:sldId id="291" r:id="rId7"/>
    <p:sldId id="295" r:id="rId8"/>
    <p:sldId id="296" r:id="rId9"/>
    <p:sldId id="297" r:id="rId10"/>
    <p:sldId id="298" r:id="rId11"/>
    <p:sldId id="262" r:id="rId12"/>
    <p:sldId id="263" r:id="rId13"/>
    <p:sldId id="264" r:id="rId14"/>
    <p:sldId id="265" r:id="rId15"/>
    <p:sldId id="266" r:id="rId16"/>
    <p:sldId id="267" r:id="rId17"/>
    <p:sldId id="284" r:id="rId18"/>
    <p:sldId id="257" r:id="rId19"/>
    <p:sldId id="268" r:id="rId20"/>
    <p:sldId id="269" r:id="rId21"/>
    <p:sldId id="270" r:id="rId22"/>
    <p:sldId id="271" r:id="rId23"/>
    <p:sldId id="272" r:id="rId24"/>
    <p:sldId id="281" r:id="rId25"/>
    <p:sldId id="282" r:id="rId26"/>
    <p:sldId id="283" r:id="rId27"/>
    <p:sldId id="285" r:id="rId28"/>
    <p:sldId id="286" r:id="rId29"/>
    <p:sldId id="288" r:id="rId30"/>
    <p:sldId id="289" r:id="rId31"/>
    <p:sldId id="275" r:id="rId32"/>
    <p:sldId id="276" r:id="rId33"/>
    <p:sldId id="277" r:id="rId34"/>
    <p:sldId id="293" r:id="rId35"/>
    <p:sldId id="292" r:id="rId36"/>
    <p:sldId id="294" r:id="rId37"/>
    <p:sldId id="299" r:id="rId38"/>
    <p:sldId id="300" r:id="rId39"/>
    <p:sldId id="301" r:id="rId40"/>
    <p:sldId id="302" r:id="rId41"/>
    <p:sldId id="303" r:id="rId42"/>
    <p:sldId id="304" r:id="rId43"/>
    <p:sldId id="305" r:id="rId44"/>
    <p:sldId id="307" r:id="rId45"/>
    <p:sldId id="308" r:id="rId46"/>
    <p:sldId id="309" r:id="rId47"/>
    <p:sldId id="310" r:id="rId48"/>
    <p:sldId id="311" r:id="rId49"/>
    <p:sldId id="312" r:id="rId50"/>
    <p:sldId id="313" r:id="rId51"/>
    <p:sldId id="290" r:id="rId52"/>
    <p:sldId id="278" r:id="rId53"/>
    <p:sldId id="331" r:id="rId54"/>
    <p:sldId id="333" r:id="rId55"/>
    <p:sldId id="280" r:id="rId56"/>
    <p:sldId id="334"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C20"/>
    <a:srgbClr val="8E5CB0"/>
    <a:srgbClr val="734496"/>
    <a:srgbClr val="00B2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29"/>
    <p:restoredTop sz="94637"/>
  </p:normalViewPr>
  <p:slideViewPr>
    <p:cSldViewPr snapToGrid="0" snapToObjects="1">
      <p:cViewPr varScale="1">
        <p:scale>
          <a:sx n="86" d="100"/>
          <a:sy n="86" d="100"/>
        </p:scale>
        <p:origin x="69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rgbClr val="FF0000"/>
              </a:solidFill>
              <a:round/>
            </a:ln>
            <a:effectLst/>
          </c:spPr>
          <c:marker>
            <c:symbol val="circle"/>
            <c:size val="5"/>
            <c:spPr>
              <a:solidFill>
                <a:schemeClr val="accent1"/>
              </a:solidFill>
              <a:ln w="9525">
                <a:solidFill>
                  <a:schemeClr val="accent1"/>
                </a:solidFill>
              </a:ln>
              <a:effectLst/>
            </c:spPr>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General</c:formatCode>
                <c:ptCount val="12"/>
                <c:pt idx="0">
                  <c:v>2</c:v>
                </c:pt>
                <c:pt idx="1">
                  <c:v>4</c:v>
                </c:pt>
                <c:pt idx="2">
                  <c:v>8</c:v>
                </c:pt>
                <c:pt idx="3">
                  <c:v>16</c:v>
                </c:pt>
                <c:pt idx="4">
                  <c:v>32</c:v>
                </c:pt>
                <c:pt idx="5">
                  <c:v>64</c:v>
                </c:pt>
                <c:pt idx="6">
                  <c:v>128</c:v>
                </c:pt>
                <c:pt idx="7">
                  <c:v>256</c:v>
                </c:pt>
                <c:pt idx="8">
                  <c:v>512</c:v>
                </c:pt>
                <c:pt idx="9">
                  <c:v>1024</c:v>
                </c:pt>
                <c:pt idx="10">
                  <c:v>2048</c:v>
                </c:pt>
                <c:pt idx="11">
                  <c:v>4096</c:v>
                </c:pt>
              </c:numCache>
            </c:numRef>
          </c:val>
          <c:smooth val="0"/>
          <c:extLst>
            <c:ext xmlns:c16="http://schemas.microsoft.com/office/drawing/2014/chart" uri="{C3380CC4-5D6E-409C-BE32-E72D297353CC}">
              <c16:uniqueId val="{00000000-5CCF-A44E-ADB9-2C1823DC98D2}"/>
            </c:ext>
          </c:extLst>
        </c:ser>
        <c:dLbls>
          <c:showLegendKey val="0"/>
          <c:showVal val="0"/>
          <c:showCatName val="0"/>
          <c:showSerName val="0"/>
          <c:showPercent val="0"/>
          <c:showBubbleSize val="0"/>
        </c:dLbls>
        <c:marker val="1"/>
        <c:smooth val="0"/>
        <c:axId val="366890159"/>
        <c:axId val="366891791"/>
      </c:lineChart>
      <c:catAx>
        <c:axId val="36689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66891791"/>
        <c:crosses val="autoZero"/>
        <c:auto val="1"/>
        <c:lblAlgn val="ctr"/>
        <c:lblOffset val="100"/>
        <c:noMultiLvlLbl val="0"/>
      </c:catAx>
      <c:valAx>
        <c:axId val="3668917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66890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78BC20"/>
              </a:solidFill>
              <a:ln w="19050">
                <a:solidFill>
                  <a:schemeClr val="lt1"/>
                </a:solidFill>
              </a:ln>
              <a:effectLst/>
            </c:spPr>
            <c:extLst>
              <c:ext xmlns:c16="http://schemas.microsoft.com/office/drawing/2014/chart" uri="{C3380CC4-5D6E-409C-BE32-E72D297353CC}">
                <c16:uniqueId val="{00000003-2636-0842-BED6-C0840DDCF946}"/>
              </c:ext>
            </c:extLst>
          </c:dPt>
          <c:dPt>
            <c:idx val="1"/>
            <c:bubble3D val="0"/>
            <c:spPr>
              <a:solidFill>
                <a:schemeClr val="bg2">
                  <a:lumMod val="85000"/>
                </a:schemeClr>
              </a:solidFill>
              <a:ln w="19050">
                <a:solidFill>
                  <a:schemeClr val="lt1"/>
                </a:solidFill>
              </a:ln>
              <a:effectLst/>
            </c:spPr>
            <c:extLst>
              <c:ext xmlns:c16="http://schemas.microsoft.com/office/drawing/2014/chart" uri="{C3380CC4-5D6E-409C-BE32-E72D297353CC}">
                <c16:uniqueId val="{00000002-2636-0842-BED6-C0840DDCF946}"/>
              </c:ext>
            </c:extLst>
          </c:dPt>
          <c:cat>
            <c:strRef>
              <c:f>Sheet1!$A$2:$A$3</c:f>
              <c:strCache>
                <c:ptCount val="2"/>
                <c:pt idx="0">
                  <c:v>1st Qtr</c:v>
                </c:pt>
                <c:pt idx="1">
                  <c:v>2nd Qtr</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0-2636-0842-BED6-C0840DDCF94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78BC20"/>
              </a:solidFill>
              <a:ln w="19050">
                <a:solidFill>
                  <a:schemeClr val="lt1"/>
                </a:solidFill>
              </a:ln>
              <a:effectLst/>
            </c:spPr>
            <c:extLst>
              <c:ext xmlns:c16="http://schemas.microsoft.com/office/drawing/2014/chart" uri="{C3380CC4-5D6E-409C-BE32-E72D297353CC}">
                <c16:uniqueId val="{00000003-2636-0842-BED6-C0840DDCF946}"/>
              </c:ext>
            </c:extLst>
          </c:dPt>
          <c:dPt>
            <c:idx val="1"/>
            <c:bubble3D val="0"/>
            <c:spPr>
              <a:solidFill>
                <a:schemeClr val="bg2">
                  <a:lumMod val="85000"/>
                </a:schemeClr>
              </a:solidFill>
              <a:ln w="19050">
                <a:solidFill>
                  <a:schemeClr val="lt1"/>
                </a:solidFill>
              </a:ln>
              <a:effectLst/>
            </c:spPr>
            <c:extLst>
              <c:ext xmlns:c16="http://schemas.microsoft.com/office/drawing/2014/chart" uri="{C3380CC4-5D6E-409C-BE32-E72D297353CC}">
                <c16:uniqueId val="{00000002-2636-0842-BED6-C0840DDCF946}"/>
              </c:ext>
            </c:extLst>
          </c:dPt>
          <c:cat>
            <c:strRef>
              <c:f>Sheet1!$A$2:$A$3</c:f>
              <c:strCache>
                <c:ptCount val="2"/>
                <c:pt idx="0">
                  <c:v>1st Qtr</c:v>
                </c:pt>
                <c:pt idx="1">
                  <c:v>2nd Qtr</c:v>
                </c:pt>
              </c:strCache>
            </c:strRef>
          </c:cat>
          <c:val>
            <c:numRef>
              <c:f>Sheet1!$B$2:$B$3</c:f>
              <c:numCache>
                <c:formatCode>General</c:formatCode>
                <c:ptCount val="2"/>
                <c:pt idx="0">
                  <c:v>90</c:v>
                </c:pt>
                <c:pt idx="1">
                  <c:v>10</c:v>
                </c:pt>
              </c:numCache>
            </c:numRef>
          </c:val>
          <c:extLst>
            <c:ext xmlns:c16="http://schemas.microsoft.com/office/drawing/2014/chart" uri="{C3380CC4-5D6E-409C-BE32-E72D297353CC}">
              <c16:uniqueId val="{00000000-2636-0842-BED6-C0840DDCF94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FF0000"/>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60C-B549-930D-044658404960}"/>
            </c:ext>
          </c:extLst>
        </c:ser>
        <c:ser>
          <c:idx val="1"/>
          <c:order val="1"/>
          <c:tx>
            <c:strRef>
              <c:f>Sheet1!$C$1</c:f>
              <c:strCache>
                <c:ptCount val="1"/>
                <c:pt idx="0">
                  <c:v>Series 2</c:v>
                </c:pt>
              </c:strCache>
            </c:strRef>
          </c:tx>
          <c:spPr>
            <a:solidFill>
              <a:srgbClr val="00B2BD"/>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60C-B549-930D-044658404960}"/>
            </c:ext>
          </c:extLst>
        </c:ser>
        <c:ser>
          <c:idx val="2"/>
          <c:order val="2"/>
          <c:tx>
            <c:strRef>
              <c:f>Sheet1!$D$1</c:f>
              <c:strCache>
                <c:ptCount val="1"/>
                <c:pt idx="0">
                  <c:v>Series 3</c:v>
                </c:pt>
              </c:strCache>
            </c:strRef>
          </c:tx>
          <c:spPr>
            <a:solidFill>
              <a:srgbClr val="78BC2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60C-B549-930D-044658404960}"/>
            </c:ext>
          </c:extLst>
        </c:ser>
        <c:dLbls>
          <c:showLegendKey val="0"/>
          <c:showVal val="0"/>
          <c:showCatName val="0"/>
          <c:showSerName val="0"/>
          <c:showPercent val="0"/>
          <c:showBubbleSize val="0"/>
        </c:dLbls>
        <c:gapWidth val="182"/>
        <c:axId val="397673263"/>
        <c:axId val="397675039"/>
      </c:barChart>
      <c:catAx>
        <c:axId val="39767326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97675039"/>
        <c:crosses val="autoZero"/>
        <c:auto val="1"/>
        <c:lblAlgn val="ctr"/>
        <c:lblOffset val="100"/>
        <c:noMultiLvlLbl val="0"/>
      </c:catAx>
      <c:valAx>
        <c:axId val="39767503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397673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52A3DB-3F32-43AB-8264-BD0E705AB1FD}" type="datetimeFigureOut">
              <a:rPr lang="en-US" smtClean="0"/>
              <a:t>7/4/2023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605B2-B242-452E-AF2E-58A6BB34965E}" type="slidenum">
              <a:rPr lang="en-US" smtClean="0"/>
              <a:t>‹N°›</a:t>
            </a:fld>
            <a:endParaRPr lang="en-US"/>
          </a:p>
        </p:txBody>
      </p:sp>
    </p:spTree>
    <p:extLst>
      <p:ext uri="{BB962C8B-B14F-4D97-AF65-F5344CB8AC3E}">
        <p14:creationId xmlns:p14="http://schemas.microsoft.com/office/powerpoint/2010/main" val="798082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4"/>
        <p:cNvGrpSpPr/>
        <p:nvPr/>
      </p:nvGrpSpPr>
      <p:grpSpPr>
        <a:xfrm>
          <a:off x="0" y="0"/>
          <a:ext cx="0" cy="0"/>
          <a:chOff x="0" y="0"/>
          <a:chExt cx="0" cy="0"/>
        </a:xfrm>
      </p:grpSpPr>
      <p:sp>
        <p:nvSpPr>
          <p:cNvPr id="5145" name="Google Shape;5145;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46" name="Google Shape;514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2"/>
        <p:cNvGrpSpPr/>
        <p:nvPr/>
      </p:nvGrpSpPr>
      <p:grpSpPr>
        <a:xfrm>
          <a:off x="0" y="0"/>
          <a:ext cx="0" cy="0"/>
          <a:chOff x="0" y="0"/>
          <a:chExt cx="0" cy="0"/>
        </a:xfrm>
      </p:grpSpPr>
      <p:sp>
        <p:nvSpPr>
          <p:cNvPr id="4013" name="Google Shape;401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14" name="Google Shape;40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2"/>
        <p:cNvGrpSpPr/>
        <p:nvPr/>
      </p:nvGrpSpPr>
      <p:grpSpPr>
        <a:xfrm>
          <a:off x="0" y="0"/>
          <a:ext cx="0" cy="0"/>
          <a:chOff x="0" y="0"/>
          <a:chExt cx="0" cy="0"/>
        </a:xfrm>
      </p:grpSpPr>
      <p:sp>
        <p:nvSpPr>
          <p:cNvPr id="4743" name="Google Shape;474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4" name="Google Shape;47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1"/>
        <p:cNvGrpSpPr/>
        <p:nvPr/>
      </p:nvGrpSpPr>
      <p:grpSpPr>
        <a:xfrm>
          <a:off x="0" y="0"/>
          <a:ext cx="0" cy="0"/>
          <a:chOff x="0" y="0"/>
          <a:chExt cx="0" cy="0"/>
        </a:xfrm>
      </p:grpSpPr>
      <p:sp>
        <p:nvSpPr>
          <p:cNvPr id="5882" name="Google Shape;5882;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3" name="Google Shape;588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5"/>
        <p:cNvGrpSpPr/>
        <p:nvPr/>
      </p:nvGrpSpPr>
      <p:grpSpPr>
        <a:xfrm>
          <a:off x="0" y="0"/>
          <a:ext cx="0" cy="0"/>
          <a:chOff x="0" y="0"/>
          <a:chExt cx="0" cy="0"/>
        </a:xfrm>
      </p:grpSpPr>
      <p:sp>
        <p:nvSpPr>
          <p:cNvPr id="6206" name="Google Shape;620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7" name="Google Shape;620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A700C9-10FE-8846-8B1A-4974FE6F9905}"/>
              </a:ext>
            </a:extLst>
          </p:cNvPr>
          <p:cNvSpPr>
            <a:spLocks noGrp="1"/>
          </p:cNvSpPr>
          <p:nvPr>
            <p:ph type="pic" sz="quarter" idx="10"/>
          </p:nvPr>
        </p:nvSpPr>
        <p:spPr>
          <a:xfrm>
            <a:off x="0" y="0"/>
            <a:ext cx="12191999" cy="6858000"/>
          </a:xfr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112947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A700C9-10FE-8846-8B1A-4974FE6F9905}"/>
              </a:ext>
            </a:extLst>
          </p:cNvPr>
          <p:cNvSpPr>
            <a:spLocks noGrp="1"/>
          </p:cNvSpPr>
          <p:nvPr>
            <p:ph type="pic" sz="quarter" idx="10"/>
          </p:nvPr>
        </p:nvSpPr>
        <p:spPr>
          <a:xfrm>
            <a:off x="5360894" y="1"/>
            <a:ext cx="6831105" cy="5074024"/>
          </a:xfrm>
        </p:spPr>
        <p:txBody>
          <a:bodyPr anchor="ctr">
            <a:normAutofit/>
          </a:bodyPr>
          <a:lstStyle>
            <a:lvl1pPr marL="0" indent="0" algn="ctr">
              <a:buNone/>
              <a:defRPr sz="1600"/>
            </a:lvl1pPr>
          </a:lstStyle>
          <a:p>
            <a:endParaRPr lang="en-US"/>
          </a:p>
        </p:txBody>
      </p:sp>
      <p:sp>
        <p:nvSpPr>
          <p:cNvPr id="3" name="Picture Placeholder 7">
            <a:extLst>
              <a:ext uri="{FF2B5EF4-FFF2-40B4-BE49-F238E27FC236}">
                <a16:creationId xmlns:a16="http://schemas.microsoft.com/office/drawing/2014/main" id="{0E392AF9-DFDA-744E-8BA3-F3A5585E4D2C}"/>
              </a:ext>
            </a:extLst>
          </p:cNvPr>
          <p:cNvSpPr>
            <a:spLocks noGrp="1"/>
          </p:cNvSpPr>
          <p:nvPr>
            <p:ph type="pic" sz="quarter" idx="11"/>
          </p:nvPr>
        </p:nvSpPr>
        <p:spPr>
          <a:xfrm>
            <a:off x="4464423" y="3209365"/>
            <a:ext cx="4016189" cy="2599764"/>
          </a:xfrm>
          <a:prstGeom prst="round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055552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D628387-5D8B-5544-8298-FCE6E6B72FC3}"/>
              </a:ext>
            </a:extLst>
          </p:cNvPr>
          <p:cNvSpPr>
            <a:spLocks noGrp="1"/>
          </p:cNvSpPr>
          <p:nvPr>
            <p:ph type="pic" sz="quarter" idx="10"/>
          </p:nvPr>
        </p:nvSpPr>
        <p:spPr>
          <a:xfrm>
            <a:off x="3" y="0"/>
            <a:ext cx="4262559" cy="6858000"/>
          </a:xfrm>
          <a:custGeom>
            <a:avLst/>
            <a:gdLst>
              <a:gd name="connsiteX0" fmla="*/ 0 w 4262559"/>
              <a:gd name="connsiteY0" fmla="*/ 0 h 6858000"/>
              <a:gd name="connsiteX1" fmla="*/ 2811957 w 4262559"/>
              <a:gd name="connsiteY1" fmla="*/ 0 h 6858000"/>
              <a:gd name="connsiteX2" fmla="*/ 2817863 w 4262559"/>
              <a:gd name="connsiteY2" fmla="*/ 10723 h 6858000"/>
              <a:gd name="connsiteX3" fmla="*/ 2893620 w 4262559"/>
              <a:gd name="connsiteY3" fmla="*/ 188691 h 6858000"/>
              <a:gd name="connsiteX4" fmla="*/ 4146206 w 4262559"/>
              <a:gd name="connsiteY4" fmla="*/ 3599052 h 6858000"/>
              <a:gd name="connsiteX5" fmla="*/ 3024091 w 4262559"/>
              <a:gd name="connsiteY5" fmla="*/ 6023942 h 6858000"/>
              <a:gd name="connsiteX6" fmla="*/ 753237 w 4262559"/>
              <a:gd name="connsiteY6" fmla="*/ 6858000 h 6858000"/>
              <a:gd name="connsiteX7" fmla="*/ 0 w 426255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2559" h="6858000">
                <a:moveTo>
                  <a:pt x="0" y="0"/>
                </a:moveTo>
                <a:lnTo>
                  <a:pt x="2811957" y="0"/>
                </a:lnTo>
                <a:lnTo>
                  <a:pt x="2817863" y="10723"/>
                </a:lnTo>
                <a:cubicBezTo>
                  <a:pt x="2845815" y="68119"/>
                  <a:pt x="2871135" y="127473"/>
                  <a:pt x="2893620" y="188691"/>
                </a:cubicBezTo>
                <a:lnTo>
                  <a:pt x="4146206" y="3599052"/>
                </a:lnTo>
                <a:cubicBezTo>
                  <a:pt x="4505957" y="4578531"/>
                  <a:pt x="4003569" y="5664191"/>
                  <a:pt x="3024091" y="6023942"/>
                </a:cubicBezTo>
                <a:lnTo>
                  <a:pt x="753237" y="6858000"/>
                </a:lnTo>
                <a:lnTo>
                  <a:pt x="0" y="6858000"/>
                </a:ln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080746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1152805-A747-4140-AAB4-F546FBC4BC98}"/>
              </a:ext>
            </a:extLst>
          </p:cNvPr>
          <p:cNvSpPr>
            <a:spLocks noGrp="1"/>
          </p:cNvSpPr>
          <p:nvPr>
            <p:ph type="pic" sz="quarter" idx="10"/>
          </p:nvPr>
        </p:nvSpPr>
        <p:spPr>
          <a:xfrm>
            <a:off x="4233841" y="0"/>
            <a:ext cx="3724317" cy="2865458"/>
          </a:xfrm>
          <a:custGeom>
            <a:avLst/>
            <a:gdLst>
              <a:gd name="connsiteX0" fmla="*/ 149418 w 3724317"/>
              <a:gd name="connsiteY0" fmla="*/ 0 h 2865458"/>
              <a:gd name="connsiteX1" fmla="*/ 1568299 w 3724317"/>
              <a:gd name="connsiteY1" fmla="*/ 0 h 2865458"/>
              <a:gd name="connsiteX2" fmla="*/ 1862159 w 3724317"/>
              <a:gd name="connsiteY2" fmla="*/ 293860 h 2865458"/>
              <a:gd name="connsiteX3" fmla="*/ 2156019 w 3724317"/>
              <a:gd name="connsiteY3" fmla="*/ 0 h 2865458"/>
              <a:gd name="connsiteX4" fmla="*/ 3574899 w 3724317"/>
              <a:gd name="connsiteY4" fmla="*/ 0 h 2865458"/>
              <a:gd name="connsiteX5" fmla="*/ 2571599 w 3724317"/>
              <a:gd name="connsiteY5" fmla="*/ 1003300 h 2865458"/>
              <a:gd name="connsiteX6" fmla="*/ 3577387 w 3724317"/>
              <a:gd name="connsiteY6" fmla="*/ 2009088 h 2865458"/>
              <a:gd name="connsiteX7" fmla="*/ 3577387 w 3724317"/>
              <a:gd name="connsiteY7" fmla="*/ 2718528 h 2865458"/>
              <a:gd name="connsiteX8" fmla="*/ 2867947 w 3724317"/>
              <a:gd name="connsiteY8" fmla="*/ 2718528 h 2865458"/>
              <a:gd name="connsiteX9" fmla="*/ 1862159 w 3724317"/>
              <a:gd name="connsiteY9" fmla="*/ 1712741 h 2865458"/>
              <a:gd name="connsiteX10" fmla="*/ 856371 w 3724317"/>
              <a:gd name="connsiteY10" fmla="*/ 2718528 h 2865458"/>
              <a:gd name="connsiteX11" fmla="*/ 146931 w 3724317"/>
              <a:gd name="connsiteY11" fmla="*/ 2718528 h 2865458"/>
              <a:gd name="connsiteX12" fmla="*/ 146931 w 3724317"/>
              <a:gd name="connsiteY12" fmla="*/ 2009088 h 2865458"/>
              <a:gd name="connsiteX13" fmla="*/ 1152718 w 3724317"/>
              <a:gd name="connsiteY13" fmla="*/ 1003300 h 2865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24317" h="2865458">
                <a:moveTo>
                  <a:pt x="149418" y="0"/>
                </a:moveTo>
                <a:lnTo>
                  <a:pt x="1568299" y="0"/>
                </a:lnTo>
                <a:lnTo>
                  <a:pt x="1862159" y="293860"/>
                </a:lnTo>
                <a:lnTo>
                  <a:pt x="2156019" y="0"/>
                </a:lnTo>
                <a:lnTo>
                  <a:pt x="3574899" y="0"/>
                </a:lnTo>
                <a:lnTo>
                  <a:pt x="2571599" y="1003300"/>
                </a:lnTo>
                <a:lnTo>
                  <a:pt x="3577387" y="2009088"/>
                </a:lnTo>
                <a:cubicBezTo>
                  <a:pt x="3773294" y="2204995"/>
                  <a:pt x="3773294" y="2522622"/>
                  <a:pt x="3577387" y="2718528"/>
                </a:cubicBezTo>
                <a:cubicBezTo>
                  <a:pt x="3381480" y="2914435"/>
                  <a:pt x="3063853" y="2914435"/>
                  <a:pt x="2867947" y="2718528"/>
                </a:cubicBezTo>
                <a:lnTo>
                  <a:pt x="1862159" y="1712741"/>
                </a:lnTo>
                <a:lnTo>
                  <a:pt x="856371" y="2718528"/>
                </a:lnTo>
                <a:cubicBezTo>
                  <a:pt x="660465" y="2914435"/>
                  <a:pt x="342838" y="2914435"/>
                  <a:pt x="146931" y="2718528"/>
                </a:cubicBezTo>
                <a:cubicBezTo>
                  <a:pt x="-48976" y="2522621"/>
                  <a:pt x="-48976" y="2204994"/>
                  <a:pt x="146931" y="2009088"/>
                </a:cubicBezTo>
                <a:lnTo>
                  <a:pt x="1152718" y="1003300"/>
                </a:ln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38876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A700C9-10FE-8846-8B1A-4974FE6F9905}"/>
              </a:ext>
            </a:extLst>
          </p:cNvPr>
          <p:cNvSpPr>
            <a:spLocks noGrp="1"/>
          </p:cNvSpPr>
          <p:nvPr>
            <p:ph type="pic" sz="quarter" idx="10"/>
          </p:nvPr>
        </p:nvSpPr>
        <p:spPr>
          <a:xfrm>
            <a:off x="3162299" y="901700"/>
            <a:ext cx="2603501" cy="505460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27916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FA6F9A8-50F0-A640-A596-07E5EFAF693B}"/>
              </a:ext>
            </a:extLst>
          </p:cNvPr>
          <p:cNvSpPr>
            <a:spLocks noGrp="1"/>
          </p:cNvSpPr>
          <p:nvPr>
            <p:ph type="pic" sz="quarter" idx="11"/>
          </p:nvPr>
        </p:nvSpPr>
        <p:spPr>
          <a:xfrm>
            <a:off x="4933949" y="2286000"/>
            <a:ext cx="2324101" cy="228600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2890998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FA6F9A8-50F0-A640-A596-07E5EFAF693B}"/>
              </a:ext>
            </a:extLst>
          </p:cNvPr>
          <p:cNvSpPr>
            <a:spLocks noGrp="1"/>
          </p:cNvSpPr>
          <p:nvPr>
            <p:ph type="pic" sz="quarter" idx="11"/>
          </p:nvPr>
        </p:nvSpPr>
        <p:spPr>
          <a:xfrm>
            <a:off x="5256741" y="1320800"/>
            <a:ext cx="1678518" cy="1651000"/>
          </a:xfrm>
          <a:prstGeom prst="roundRect">
            <a:avLst>
              <a:gd name="adj" fmla="val 13334"/>
            </a:avLst>
          </a:prstGeom>
        </p:spPr>
        <p:txBody>
          <a:bodyPr anchor="ctr">
            <a:normAutofit/>
          </a:bodyPr>
          <a:lstStyle>
            <a:lvl1pPr marL="0" indent="0" algn="ctr">
              <a:buNone/>
              <a:defRPr sz="1600"/>
            </a:lvl1pPr>
          </a:lstStyle>
          <a:p>
            <a:endParaRPr lang="en-US"/>
          </a:p>
        </p:txBody>
      </p:sp>
      <p:sp>
        <p:nvSpPr>
          <p:cNvPr id="3" name="Picture Placeholder 7">
            <a:extLst>
              <a:ext uri="{FF2B5EF4-FFF2-40B4-BE49-F238E27FC236}">
                <a16:creationId xmlns:a16="http://schemas.microsoft.com/office/drawing/2014/main" id="{5F0AD18A-A0ED-714C-B1DF-73B65897AA53}"/>
              </a:ext>
            </a:extLst>
          </p:cNvPr>
          <p:cNvSpPr>
            <a:spLocks noGrp="1"/>
          </p:cNvSpPr>
          <p:nvPr>
            <p:ph type="pic" sz="quarter" idx="12"/>
          </p:nvPr>
        </p:nvSpPr>
        <p:spPr>
          <a:xfrm>
            <a:off x="5256741" y="3886201"/>
            <a:ext cx="1678518" cy="165100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18636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7">
            <a:extLst>
              <a:ext uri="{FF2B5EF4-FFF2-40B4-BE49-F238E27FC236}">
                <a16:creationId xmlns:a16="http://schemas.microsoft.com/office/drawing/2014/main" id="{2FA6F9A8-50F0-A640-A596-07E5EFAF693B}"/>
              </a:ext>
            </a:extLst>
          </p:cNvPr>
          <p:cNvSpPr>
            <a:spLocks noGrp="1"/>
          </p:cNvSpPr>
          <p:nvPr>
            <p:ph type="pic" sz="quarter" idx="11"/>
          </p:nvPr>
        </p:nvSpPr>
        <p:spPr>
          <a:xfrm>
            <a:off x="5256741" y="1358900"/>
            <a:ext cx="1678518" cy="165100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37389452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43D7303-B5FA-6A40-9846-0EDA6525082B}"/>
              </a:ext>
            </a:extLst>
          </p:cNvPr>
          <p:cNvSpPr>
            <a:spLocks noGrp="1"/>
          </p:cNvSpPr>
          <p:nvPr>
            <p:ph type="pic" sz="quarter" idx="10"/>
          </p:nvPr>
        </p:nvSpPr>
        <p:spPr>
          <a:xfrm>
            <a:off x="0" y="1181100"/>
            <a:ext cx="4038599" cy="1651000"/>
          </a:xfrm>
          <a:custGeom>
            <a:avLst/>
            <a:gdLst>
              <a:gd name="connsiteX0" fmla="*/ 0 w 4038599"/>
              <a:gd name="connsiteY0" fmla="*/ 0 h 1651000"/>
              <a:gd name="connsiteX1" fmla="*/ 3213099 w 4038599"/>
              <a:gd name="connsiteY1" fmla="*/ 0 h 1651000"/>
              <a:gd name="connsiteX2" fmla="*/ 4038599 w 4038599"/>
              <a:gd name="connsiteY2" fmla="*/ 825500 h 1651000"/>
              <a:gd name="connsiteX3" fmla="*/ 3213099 w 4038599"/>
              <a:gd name="connsiteY3" fmla="*/ 1651000 h 1651000"/>
              <a:gd name="connsiteX4" fmla="*/ 0 w 4038599"/>
              <a:gd name="connsiteY4" fmla="*/ 1651000 h 165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599" h="1651000">
                <a:moveTo>
                  <a:pt x="0" y="0"/>
                </a:moveTo>
                <a:lnTo>
                  <a:pt x="3213099" y="0"/>
                </a:lnTo>
                <a:cubicBezTo>
                  <a:pt x="3669010" y="0"/>
                  <a:pt x="4038599" y="369589"/>
                  <a:pt x="4038599" y="825500"/>
                </a:cubicBezTo>
                <a:cubicBezTo>
                  <a:pt x="4038599" y="1281411"/>
                  <a:pt x="3669010" y="1651000"/>
                  <a:pt x="3213099" y="1651000"/>
                </a:cubicBezTo>
                <a:lnTo>
                  <a:pt x="0" y="1651000"/>
                </a:ln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2009710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2A1BBB86-6EF4-4B4F-92BA-D2EBD9E744CE}"/>
              </a:ext>
            </a:extLst>
          </p:cNvPr>
          <p:cNvSpPr>
            <a:spLocks noGrp="1"/>
          </p:cNvSpPr>
          <p:nvPr>
            <p:ph type="pic" sz="quarter" idx="11"/>
          </p:nvPr>
        </p:nvSpPr>
        <p:spPr>
          <a:xfrm>
            <a:off x="5118100" y="1181100"/>
            <a:ext cx="6149978" cy="1651000"/>
          </a:xfrm>
          <a:prstGeom prst="roundRect">
            <a:avLst>
              <a:gd name="adj" fmla="val 50000"/>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2330332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CB06ED1F-73A1-4243-8304-7EE2DB6C814E}"/>
              </a:ext>
            </a:extLst>
          </p:cNvPr>
          <p:cNvSpPr>
            <a:spLocks noGrp="1"/>
          </p:cNvSpPr>
          <p:nvPr>
            <p:ph type="pic" sz="quarter" idx="14"/>
          </p:nvPr>
        </p:nvSpPr>
        <p:spPr>
          <a:xfrm>
            <a:off x="866275" y="0"/>
            <a:ext cx="5967663" cy="6481010"/>
          </a:xfrm>
          <a:custGeom>
            <a:avLst/>
            <a:gdLst>
              <a:gd name="connsiteX0" fmla="*/ 4299283 w 5967663"/>
              <a:gd name="connsiteY0" fmla="*/ 0 h 6481010"/>
              <a:gd name="connsiteX1" fmla="*/ 5967663 w 5967663"/>
              <a:gd name="connsiteY1" fmla="*/ 0 h 6481010"/>
              <a:gd name="connsiteX2" fmla="*/ 5967662 w 5967663"/>
              <a:gd name="connsiteY2" fmla="*/ 2277978 h 6481010"/>
              <a:gd name="connsiteX3" fmla="*/ 5133472 w 5967663"/>
              <a:gd name="connsiteY3" fmla="*/ 3112168 h 6481010"/>
              <a:gd name="connsiteX4" fmla="*/ 5133473 w 5967663"/>
              <a:gd name="connsiteY4" fmla="*/ 3112167 h 6481010"/>
              <a:gd name="connsiteX5" fmla="*/ 4299283 w 5967663"/>
              <a:gd name="connsiteY5" fmla="*/ 2277978 h 6481010"/>
              <a:gd name="connsiteX6" fmla="*/ 2919663 w 5967663"/>
              <a:gd name="connsiteY6" fmla="*/ 0 h 6481010"/>
              <a:gd name="connsiteX7" fmla="*/ 4122821 w 5967663"/>
              <a:gd name="connsiteY7" fmla="*/ 0 h 6481010"/>
              <a:gd name="connsiteX8" fmla="*/ 4122821 w 5967663"/>
              <a:gd name="connsiteY8" fmla="*/ 5879431 h 6481010"/>
              <a:gd name="connsiteX9" fmla="*/ 3521242 w 5967663"/>
              <a:gd name="connsiteY9" fmla="*/ 6481010 h 6481010"/>
              <a:gd name="connsiteX10" fmla="*/ 2919663 w 5967663"/>
              <a:gd name="connsiteY10" fmla="*/ 5879431 h 6481010"/>
              <a:gd name="connsiteX11" fmla="*/ 0 w 5967663"/>
              <a:gd name="connsiteY11" fmla="*/ 0 h 6481010"/>
              <a:gd name="connsiteX12" fmla="*/ 2743200 w 5967663"/>
              <a:gd name="connsiteY12" fmla="*/ 0 h 6481010"/>
              <a:gd name="connsiteX13" fmla="*/ 2743200 w 5967663"/>
              <a:gd name="connsiteY13" fmla="*/ 3360820 h 6481010"/>
              <a:gd name="connsiteX14" fmla="*/ 1371600 w 5967663"/>
              <a:gd name="connsiteY14" fmla="*/ 4732420 h 6481010"/>
              <a:gd name="connsiteX15" fmla="*/ 0 w 5967663"/>
              <a:gd name="connsiteY15" fmla="*/ 3360820 h 64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67663" h="6481010">
                <a:moveTo>
                  <a:pt x="4299283" y="0"/>
                </a:moveTo>
                <a:lnTo>
                  <a:pt x="5967663" y="0"/>
                </a:lnTo>
                <a:lnTo>
                  <a:pt x="5967662" y="2277978"/>
                </a:lnTo>
                <a:cubicBezTo>
                  <a:pt x="5967662" y="2738688"/>
                  <a:pt x="5594182" y="3112168"/>
                  <a:pt x="5133472" y="3112168"/>
                </a:cubicBezTo>
                <a:lnTo>
                  <a:pt x="5133473" y="3112167"/>
                </a:lnTo>
                <a:cubicBezTo>
                  <a:pt x="4672764" y="3112167"/>
                  <a:pt x="4299283" y="2738687"/>
                  <a:pt x="4299283" y="2277978"/>
                </a:cubicBezTo>
                <a:close/>
                <a:moveTo>
                  <a:pt x="2919663" y="0"/>
                </a:moveTo>
                <a:lnTo>
                  <a:pt x="4122821" y="0"/>
                </a:lnTo>
                <a:lnTo>
                  <a:pt x="4122821" y="5879431"/>
                </a:lnTo>
                <a:cubicBezTo>
                  <a:pt x="4122821" y="6211674"/>
                  <a:pt x="3853485" y="6481010"/>
                  <a:pt x="3521242" y="6481010"/>
                </a:cubicBezTo>
                <a:cubicBezTo>
                  <a:pt x="3188999" y="6481010"/>
                  <a:pt x="2919663" y="6211674"/>
                  <a:pt x="2919663" y="5879431"/>
                </a:cubicBezTo>
                <a:close/>
                <a:moveTo>
                  <a:pt x="0" y="0"/>
                </a:moveTo>
                <a:lnTo>
                  <a:pt x="2743200" y="0"/>
                </a:lnTo>
                <a:lnTo>
                  <a:pt x="2743200" y="3360820"/>
                </a:lnTo>
                <a:cubicBezTo>
                  <a:pt x="2743200" y="4118334"/>
                  <a:pt x="2129114" y="4732420"/>
                  <a:pt x="1371600" y="4732420"/>
                </a:cubicBezTo>
                <a:cubicBezTo>
                  <a:pt x="614086" y="4732420"/>
                  <a:pt x="0" y="4118334"/>
                  <a:pt x="0" y="336082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403194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F1DAF95-85B7-E944-98CD-05588B082EC7}"/>
              </a:ext>
            </a:extLst>
          </p:cNvPr>
          <p:cNvSpPr>
            <a:spLocks noGrp="1"/>
          </p:cNvSpPr>
          <p:nvPr>
            <p:ph type="pic" sz="quarter" idx="10"/>
          </p:nvPr>
        </p:nvSpPr>
        <p:spPr>
          <a:xfrm>
            <a:off x="9207796" y="1"/>
            <a:ext cx="2984204" cy="5762847"/>
          </a:xfrm>
          <a:custGeom>
            <a:avLst/>
            <a:gdLst>
              <a:gd name="connsiteX0" fmla="*/ 0 w 2984204"/>
              <a:gd name="connsiteY0" fmla="*/ 0 h 5762847"/>
              <a:gd name="connsiteX1" fmla="*/ 2984204 w 2984204"/>
              <a:gd name="connsiteY1" fmla="*/ 0 h 5762847"/>
              <a:gd name="connsiteX2" fmla="*/ 2984204 w 2984204"/>
              <a:gd name="connsiteY2" fmla="*/ 5762847 h 5762847"/>
              <a:gd name="connsiteX3" fmla="*/ 1072070 w 2984204"/>
              <a:gd name="connsiteY3" fmla="*/ 5762847 h 5762847"/>
              <a:gd name="connsiteX4" fmla="*/ 0 w 2984204"/>
              <a:gd name="connsiteY4" fmla="*/ 4690777 h 5762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4204" h="5762847">
                <a:moveTo>
                  <a:pt x="0" y="0"/>
                </a:moveTo>
                <a:lnTo>
                  <a:pt x="2984204" y="0"/>
                </a:lnTo>
                <a:lnTo>
                  <a:pt x="2984204" y="5762847"/>
                </a:lnTo>
                <a:lnTo>
                  <a:pt x="1072070" y="5762847"/>
                </a:lnTo>
                <a:cubicBezTo>
                  <a:pt x="479982" y="5762847"/>
                  <a:pt x="0" y="5282865"/>
                  <a:pt x="0" y="4690777"/>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13688732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3E42043D-15AB-3142-ABA0-99BC0F5E48C3}"/>
              </a:ext>
            </a:extLst>
          </p:cNvPr>
          <p:cNvSpPr>
            <a:spLocks noGrp="1"/>
          </p:cNvSpPr>
          <p:nvPr>
            <p:ph type="pic" sz="quarter" idx="12"/>
          </p:nvPr>
        </p:nvSpPr>
        <p:spPr>
          <a:xfrm>
            <a:off x="4750018" y="916514"/>
            <a:ext cx="1834713" cy="1804635"/>
          </a:xfrm>
          <a:prstGeom prst="roundRect">
            <a:avLst>
              <a:gd name="adj" fmla="val 13334"/>
            </a:avLst>
          </a:prstGeom>
        </p:spPr>
        <p:txBody>
          <a:bodyPr anchor="ctr">
            <a:normAutofit/>
          </a:bodyPr>
          <a:lstStyle>
            <a:lvl1pPr marL="0" indent="0" algn="ctr">
              <a:buNone/>
              <a:defRPr sz="1600"/>
            </a:lvl1pPr>
          </a:lstStyle>
          <a:p>
            <a:endParaRPr lang="en-US"/>
          </a:p>
        </p:txBody>
      </p:sp>
      <p:sp>
        <p:nvSpPr>
          <p:cNvPr id="5" name="Picture Placeholder 7">
            <a:extLst>
              <a:ext uri="{FF2B5EF4-FFF2-40B4-BE49-F238E27FC236}">
                <a16:creationId xmlns:a16="http://schemas.microsoft.com/office/drawing/2014/main" id="{8C62CADF-9501-3148-AE86-B5AA3AE7953E}"/>
              </a:ext>
            </a:extLst>
          </p:cNvPr>
          <p:cNvSpPr>
            <a:spLocks noGrp="1"/>
          </p:cNvSpPr>
          <p:nvPr>
            <p:ph type="pic" sz="quarter" idx="13"/>
          </p:nvPr>
        </p:nvSpPr>
        <p:spPr>
          <a:xfrm>
            <a:off x="3980463" y="3931951"/>
            <a:ext cx="1834713" cy="1804635"/>
          </a:xfrm>
          <a:prstGeom prst="roundRect">
            <a:avLst>
              <a:gd name="adj" fmla="val 13334"/>
            </a:avLst>
          </a:prstGeom>
        </p:spPr>
        <p:txBody>
          <a:bodyPr anchor="ctr">
            <a:normAutofit/>
          </a:bodyPr>
          <a:lstStyle>
            <a:lvl1pPr marL="0" indent="0" algn="ctr">
              <a:buNone/>
              <a:defRPr sz="1600"/>
            </a:lvl1pPr>
          </a:lstStyle>
          <a:p>
            <a:endParaRPr lang="en-US"/>
          </a:p>
        </p:txBody>
      </p:sp>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1182412" y="1465681"/>
            <a:ext cx="1834713" cy="1804635"/>
          </a:xfrm>
          <a:prstGeom prst="roundRect">
            <a:avLst>
              <a:gd name="adj" fmla="val 13334"/>
            </a:avLst>
          </a:prstGeom>
        </p:spPr>
        <p:txBody>
          <a:bodyPr anchor="ctr">
            <a:normAutofit/>
          </a:bodyPr>
          <a:lstStyle>
            <a:lvl1pPr marL="0" indent="0" algn="ctr">
              <a:buNone/>
              <a:defRPr sz="1600"/>
            </a:lvl1pPr>
          </a:lstStyle>
          <a:p>
            <a:endParaRPr lang="en-US"/>
          </a:p>
        </p:txBody>
      </p:sp>
      <p:sp>
        <p:nvSpPr>
          <p:cNvPr id="4" name="Picture Placeholder 7">
            <a:extLst>
              <a:ext uri="{FF2B5EF4-FFF2-40B4-BE49-F238E27FC236}">
                <a16:creationId xmlns:a16="http://schemas.microsoft.com/office/drawing/2014/main" id="{2FA6F9A8-50F0-A640-A596-07E5EFAF693B}"/>
              </a:ext>
            </a:extLst>
          </p:cNvPr>
          <p:cNvSpPr>
            <a:spLocks noGrp="1"/>
          </p:cNvSpPr>
          <p:nvPr>
            <p:ph type="pic" sz="quarter" idx="11"/>
          </p:nvPr>
        </p:nvSpPr>
        <p:spPr>
          <a:xfrm>
            <a:off x="2721521" y="2127316"/>
            <a:ext cx="2324101" cy="228600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667603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4238623" y="1602075"/>
            <a:ext cx="3714754" cy="3653850"/>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336102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2362526" y="1899407"/>
            <a:ext cx="1857377" cy="1826925"/>
          </a:xfrm>
          <a:prstGeom prst="roundRect">
            <a:avLst>
              <a:gd name="adj" fmla="val 13334"/>
            </a:avLst>
          </a:prstGeom>
        </p:spPr>
        <p:txBody>
          <a:bodyPr anchor="ctr">
            <a:normAutofit/>
          </a:bodyPr>
          <a:lstStyle>
            <a:lvl1pPr marL="0" indent="0" algn="ctr">
              <a:buNone/>
              <a:defRPr sz="1600"/>
            </a:lvl1pPr>
          </a:lstStyle>
          <a:p>
            <a:endParaRPr lang="en-US"/>
          </a:p>
        </p:txBody>
      </p:sp>
      <p:sp>
        <p:nvSpPr>
          <p:cNvPr id="3" name="Picture Placeholder 7">
            <a:extLst>
              <a:ext uri="{FF2B5EF4-FFF2-40B4-BE49-F238E27FC236}">
                <a16:creationId xmlns:a16="http://schemas.microsoft.com/office/drawing/2014/main" id="{9ED9BD2D-0C8C-A446-9838-A0D1502506FB}"/>
              </a:ext>
            </a:extLst>
          </p:cNvPr>
          <p:cNvSpPr>
            <a:spLocks noGrp="1"/>
          </p:cNvSpPr>
          <p:nvPr>
            <p:ph type="pic" sz="quarter" idx="15"/>
          </p:nvPr>
        </p:nvSpPr>
        <p:spPr>
          <a:xfrm>
            <a:off x="7972099" y="1899407"/>
            <a:ext cx="1857377" cy="1826925"/>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970150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1687928" y="802105"/>
            <a:ext cx="2659483" cy="4453820"/>
          </a:xfrm>
          <a:prstGeom prst="roundRect">
            <a:avLst>
              <a:gd name="adj" fmla="val 13334"/>
            </a:avLst>
          </a:prstGeom>
        </p:spPr>
        <p:txBody>
          <a:bodyPr anchor="ctr">
            <a:normAutofit/>
          </a:bodyPr>
          <a:lstStyle>
            <a:lvl1pPr marL="0" indent="0" algn="ctr">
              <a:buNone/>
              <a:defRPr sz="1600"/>
            </a:lvl1pPr>
          </a:lstStyle>
          <a:p>
            <a:endParaRPr lang="en-US"/>
          </a:p>
        </p:txBody>
      </p:sp>
      <p:sp>
        <p:nvSpPr>
          <p:cNvPr id="3" name="Picture Placeholder 7">
            <a:extLst>
              <a:ext uri="{FF2B5EF4-FFF2-40B4-BE49-F238E27FC236}">
                <a16:creationId xmlns:a16="http://schemas.microsoft.com/office/drawing/2014/main" id="{7748C048-F728-A246-A7AB-201B3D101599}"/>
              </a:ext>
            </a:extLst>
          </p:cNvPr>
          <p:cNvSpPr>
            <a:spLocks noGrp="1"/>
          </p:cNvSpPr>
          <p:nvPr>
            <p:ph type="pic" sz="quarter" idx="15"/>
          </p:nvPr>
        </p:nvSpPr>
        <p:spPr>
          <a:xfrm>
            <a:off x="4766258" y="3577389"/>
            <a:ext cx="2659483" cy="2478506"/>
          </a:xfrm>
          <a:prstGeom prst="roundRect">
            <a:avLst>
              <a:gd name="adj" fmla="val 13334"/>
            </a:avLst>
          </a:prstGeom>
        </p:spPr>
        <p:txBody>
          <a:bodyPr anchor="ctr">
            <a:normAutofit/>
          </a:bodyPr>
          <a:lstStyle>
            <a:lvl1pPr marL="0" indent="0" algn="ctr">
              <a:buNone/>
              <a:defRPr sz="1600"/>
            </a:lvl1pPr>
          </a:lstStyle>
          <a:p>
            <a:endParaRPr lang="en-US"/>
          </a:p>
        </p:txBody>
      </p:sp>
      <p:sp>
        <p:nvSpPr>
          <p:cNvPr id="4" name="Picture Placeholder 7">
            <a:extLst>
              <a:ext uri="{FF2B5EF4-FFF2-40B4-BE49-F238E27FC236}">
                <a16:creationId xmlns:a16="http://schemas.microsoft.com/office/drawing/2014/main" id="{695B6C04-0F6B-7C4D-8B2F-DA9A2DF7E803}"/>
              </a:ext>
            </a:extLst>
          </p:cNvPr>
          <p:cNvSpPr>
            <a:spLocks noGrp="1"/>
          </p:cNvSpPr>
          <p:nvPr>
            <p:ph type="pic" sz="quarter" idx="16"/>
          </p:nvPr>
        </p:nvSpPr>
        <p:spPr>
          <a:xfrm>
            <a:off x="4766257" y="802105"/>
            <a:ext cx="5737815" cy="2478506"/>
          </a:xfrm>
          <a:prstGeom prst="roundRect">
            <a:avLst>
              <a:gd name="adj" fmla="val 13334"/>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2512362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1062286" y="2614864"/>
            <a:ext cx="4167440" cy="3310820"/>
          </a:xfrm>
          <a:prstGeom prst="rect">
            <a:avLst/>
          </a:prstGeom>
        </p:spPr>
        <p:txBody>
          <a:bodyPr anchor="ctr">
            <a:normAutofit/>
          </a:bodyPr>
          <a:lstStyle>
            <a:lvl1pPr marL="0" indent="0" algn="ctr">
              <a:buNone/>
              <a:defRPr sz="1600"/>
            </a:lvl1pPr>
          </a:lstStyle>
          <a:p>
            <a:endParaRPr lang="en-US"/>
          </a:p>
        </p:txBody>
      </p:sp>
      <p:sp>
        <p:nvSpPr>
          <p:cNvPr id="7" name="Picture Placeholder 7">
            <a:extLst>
              <a:ext uri="{FF2B5EF4-FFF2-40B4-BE49-F238E27FC236}">
                <a16:creationId xmlns:a16="http://schemas.microsoft.com/office/drawing/2014/main" id="{3A182E9B-98C2-F149-978C-F8741CE3F77A}"/>
              </a:ext>
            </a:extLst>
          </p:cNvPr>
          <p:cNvSpPr>
            <a:spLocks noGrp="1"/>
          </p:cNvSpPr>
          <p:nvPr>
            <p:ph type="pic" sz="quarter" idx="16"/>
          </p:nvPr>
        </p:nvSpPr>
        <p:spPr>
          <a:xfrm>
            <a:off x="8630652" y="3657600"/>
            <a:ext cx="2499061" cy="2268084"/>
          </a:xfrm>
          <a:prstGeom prst="rect">
            <a:avLst/>
          </a:prstGeom>
        </p:spPr>
        <p:txBody>
          <a:bodyPr anchor="ctr">
            <a:normAutofit/>
          </a:bodyPr>
          <a:lstStyle>
            <a:lvl1pPr marL="0" indent="0" algn="ctr">
              <a:buNone/>
              <a:defRPr sz="1600"/>
            </a:lvl1pPr>
          </a:lstStyle>
          <a:p>
            <a:endParaRPr lang="en-US"/>
          </a:p>
        </p:txBody>
      </p:sp>
      <p:sp>
        <p:nvSpPr>
          <p:cNvPr id="8" name="Picture Placeholder 7">
            <a:extLst>
              <a:ext uri="{FF2B5EF4-FFF2-40B4-BE49-F238E27FC236}">
                <a16:creationId xmlns:a16="http://schemas.microsoft.com/office/drawing/2014/main" id="{E99A4CC8-4132-B847-8E1D-2AA9BE02567C}"/>
              </a:ext>
            </a:extLst>
          </p:cNvPr>
          <p:cNvSpPr>
            <a:spLocks noGrp="1"/>
          </p:cNvSpPr>
          <p:nvPr>
            <p:ph type="pic" sz="quarter" idx="17"/>
          </p:nvPr>
        </p:nvSpPr>
        <p:spPr>
          <a:xfrm>
            <a:off x="5712745" y="3112168"/>
            <a:ext cx="2499061" cy="2813515"/>
          </a:xfrm>
          <a:prstGeom prst="rect">
            <a:avLst/>
          </a:prstGeom>
        </p:spPr>
        <p:txBody>
          <a:bodyPr anchor="ctr">
            <a:normAutofit/>
          </a:bodyPr>
          <a:lstStyle>
            <a:lvl1pPr marL="0" indent="0" algn="ctr">
              <a:buNone/>
              <a:defRPr sz="1600"/>
            </a:lvl1pPr>
          </a:lstStyle>
          <a:p>
            <a:endParaRPr lang="en-US"/>
          </a:p>
        </p:txBody>
      </p:sp>
      <p:sp>
        <p:nvSpPr>
          <p:cNvPr id="5" name="Picture Placeholder 7">
            <a:extLst>
              <a:ext uri="{FF2B5EF4-FFF2-40B4-BE49-F238E27FC236}">
                <a16:creationId xmlns:a16="http://schemas.microsoft.com/office/drawing/2014/main" id="{A3FE972F-F5A7-BE4C-8432-CD9A133D7291}"/>
              </a:ext>
            </a:extLst>
          </p:cNvPr>
          <p:cNvSpPr>
            <a:spLocks noGrp="1"/>
          </p:cNvSpPr>
          <p:nvPr>
            <p:ph type="pic" sz="quarter" idx="15"/>
          </p:nvPr>
        </p:nvSpPr>
        <p:spPr>
          <a:xfrm>
            <a:off x="3238751" y="932317"/>
            <a:ext cx="3232484" cy="2496683"/>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39703645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689FAB-59BF-5C44-9E87-EA863EB05B88}"/>
              </a:ext>
            </a:extLst>
          </p:cNvPr>
          <p:cNvSpPr>
            <a:spLocks noGrp="1"/>
          </p:cNvSpPr>
          <p:nvPr>
            <p:ph type="pic" sz="quarter" idx="14"/>
          </p:nvPr>
        </p:nvSpPr>
        <p:spPr>
          <a:xfrm>
            <a:off x="2598822" y="931379"/>
            <a:ext cx="6336631" cy="4995242"/>
          </a:xfrm>
          <a:prstGeom prst="rect">
            <a:avLst/>
          </a:prstGeom>
        </p:spPr>
        <p:txBody>
          <a:bodyPr anchor="ctr">
            <a:normAutofit/>
          </a:bodyPr>
          <a:lstStyle>
            <a:lvl1pPr marL="0" indent="0" algn="ctr">
              <a:buNone/>
              <a:defRPr sz="1600"/>
            </a:lvl1pPr>
          </a:lstStyle>
          <a:p>
            <a:endParaRPr lang="en-US"/>
          </a:p>
        </p:txBody>
      </p:sp>
      <p:sp>
        <p:nvSpPr>
          <p:cNvPr id="9" name="Picture Placeholder 7">
            <a:extLst>
              <a:ext uri="{FF2B5EF4-FFF2-40B4-BE49-F238E27FC236}">
                <a16:creationId xmlns:a16="http://schemas.microsoft.com/office/drawing/2014/main" id="{BB5336A2-BB89-5942-A14D-5A7EBD5F62B8}"/>
              </a:ext>
            </a:extLst>
          </p:cNvPr>
          <p:cNvSpPr>
            <a:spLocks noGrp="1"/>
          </p:cNvSpPr>
          <p:nvPr>
            <p:ph type="pic" sz="quarter" idx="15"/>
          </p:nvPr>
        </p:nvSpPr>
        <p:spPr>
          <a:xfrm>
            <a:off x="966536" y="2454443"/>
            <a:ext cx="2590800" cy="3023000"/>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789372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B5336A2-BB89-5942-A14D-5A7EBD5F62B8}"/>
              </a:ext>
            </a:extLst>
          </p:cNvPr>
          <p:cNvSpPr>
            <a:spLocks noGrp="1"/>
          </p:cNvSpPr>
          <p:nvPr>
            <p:ph type="pic" sz="quarter" idx="15"/>
          </p:nvPr>
        </p:nvSpPr>
        <p:spPr>
          <a:xfrm>
            <a:off x="4860757" y="721895"/>
            <a:ext cx="2470486" cy="5414210"/>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595484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B5336A2-BB89-5942-A14D-5A7EBD5F62B8}"/>
              </a:ext>
            </a:extLst>
          </p:cNvPr>
          <p:cNvSpPr>
            <a:spLocks noGrp="1"/>
          </p:cNvSpPr>
          <p:nvPr>
            <p:ph type="pic" sz="quarter" idx="15"/>
          </p:nvPr>
        </p:nvSpPr>
        <p:spPr>
          <a:xfrm rot="900000">
            <a:off x="6678067" y="950844"/>
            <a:ext cx="3482312" cy="4956313"/>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982718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21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B5336A2-BB89-5942-A14D-5A7EBD5F62B8}"/>
              </a:ext>
            </a:extLst>
          </p:cNvPr>
          <p:cNvSpPr>
            <a:spLocks noGrp="1"/>
          </p:cNvSpPr>
          <p:nvPr>
            <p:ph type="pic" sz="quarter" idx="15"/>
          </p:nvPr>
        </p:nvSpPr>
        <p:spPr>
          <a:xfrm>
            <a:off x="0" y="0"/>
            <a:ext cx="12192000" cy="4372495"/>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458200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627906-B754-9A45-BF3A-51F43B287C7D}"/>
              </a:ext>
            </a:extLst>
          </p:cNvPr>
          <p:cNvSpPr>
            <a:spLocks noGrp="1"/>
          </p:cNvSpPr>
          <p:nvPr>
            <p:ph type="pic" sz="quarter" idx="11"/>
          </p:nvPr>
        </p:nvSpPr>
        <p:spPr>
          <a:xfrm>
            <a:off x="5045412" y="993416"/>
            <a:ext cx="2101175" cy="2101175"/>
          </a:xfrm>
          <a:custGeom>
            <a:avLst/>
            <a:gdLst>
              <a:gd name="connsiteX0" fmla="*/ 797669 w 2101175"/>
              <a:gd name="connsiteY0" fmla="*/ 0 h 2101175"/>
              <a:gd name="connsiteX1" fmla="*/ 1303506 w 2101175"/>
              <a:gd name="connsiteY1" fmla="*/ 0 h 2101175"/>
              <a:gd name="connsiteX2" fmla="*/ 2101175 w 2101175"/>
              <a:gd name="connsiteY2" fmla="*/ 797669 h 2101175"/>
              <a:gd name="connsiteX3" fmla="*/ 2101175 w 2101175"/>
              <a:gd name="connsiteY3" fmla="*/ 1303506 h 2101175"/>
              <a:gd name="connsiteX4" fmla="*/ 1303506 w 2101175"/>
              <a:gd name="connsiteY4" fmla="*/ 2101175 h 2101175"/>
              <a:gd name="connsiteX5" fmla="*/ 797669 w 2101175"/>
              <a:gd name="connsiteY5" fmla="*/ 2101175 h 2101175"/>
              <a:gd name="connsiteX6" fmla="*/ 0 w 2101175"/>
              <a:gd name="connsiteY6" fmla="*/ 1303506 h 2101175"/>
              <a:gd name="connsiteX7" fmla="*/ 0 w 2101175"/>
              <a:gd name="connsiteY7" fmla="*/ 797669 h 2101175"/>
              <a:gd name="connsiteX8" fmla="*/ 797669 w 2101175"/>
              <a:gd name="connsiteY8" fmla="*/ 0 h 2101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1175" h="2101175">
                <a:moveTo>
                  <a:pt x="797669" y="0"/>
                </a:moveTo>
                <a:lnTo>
                  <a:pt x="1303506" y="0"/>
                </a:lnTo>
                <a:cubicBezTo>
                  <a:pt x="1744046" y="0"/>
                  <a:pt x="2101175" y="357129"/>
                  <a:pt x="2101175" y="797669"/>
                </a:cubicBezTo>
                <a:lnTo>
                  <a:pt x="2101175" y="1303506"/>
                </a:lnTo>
                <a:cubicBezTo>
                  <a:pt x="2101175" y="1744046"/>
                  <a:pt x="1744046" y="2101175"/>
                  <a:pt x="1303506" y="2101175"/>
                </a:cubicBezTo>
                <a:lnTo>
                  <a:pt x="797669" y="2101175"/>
                </a:lnTo>
                <a:cubicBezTo>
                  <a:pt x="357129" y="2101175"/>
                  <a:pt x="0" y="1744046"/>
                  <a:pt x="0" y="1303506"/>
                </a:cubicBezTo>
                <a:lnTo>
                  <a:pt x="0" y="797669"/>
                </a:lnTo>
                <a:cubicBezTo>
                  <a:pt x="0" y="357129"/>
                  <a:pt x="357129" y="0"/>
                  <a:pt x="797669" y="0"/>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080136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BB5336A2-BB89-5942-A14D-5A7EBD5F62B8}"/>
              </a:ext>
            </a:extLst>
          </p:cNvPr>
          <p:cNvSpPr>
            <a:spLocks noGrp="1"/>
          </p:cNvSpPr>
          <p:nvPr>
            <p:ph type="pic" sz="quarter" idx="15"/>
          </p:nvPr>
        </p:nvSpPr>
        <p:spPr>
          <a:xfrm>
            <a:off x="0" y="0"/>
            <a:ext cx="12192000" cy="2365641"/>
          </a:xfrm>
          <a:prstGeom prst="rect">
            <a:avLst/>
          </a:prstGeo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11508464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Tree>
    <p:extLst>
      <p:ext uri="{BB962C8B-B14F-4D97-AF65-F5344CB8AC3E}">
        <p14:creationId xmlns:p14="http://schemas.microsoft.com/office/powerpoint/2010/main" val="123530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5F1CAA1-AB11-8B48-B710-0A7AA869F594}"/>
              </a:ext>
            </a:extLst>
          </p:cNvPr>
          <p:cNvSpPr>
            <a:spLocks noGrp="1"/>
          </p:cNvSpPr>
          <p:nvPr>
            <p:ph type="pic" sz="quarter" idx="10"/>
          </p:nvPr>
        </p:nvSpPr>
        <p:spPr>
          <a:xfrm>
            <a:off x="0" y="-21265"/>
            <a:ext cx="6095999" cy="5911702"/>
          </a:xfrm>
          <a:custGeom>
            <a:avLst/>
            <a:gdLst>
              <a:gd name="connsiteX0" fmla="*/ 0 w 6095999"/>
              <a:gd name="connsiteY0" fmla="*/ 0 h 5911702"/>
              <a:gd name="connsiteX1" fmla="*/ 6095999 w 6095999"/>
              <a:gd name="connsiteY1" fmla="*/ 0 h 5911702"/>
              <a:gd name="connsiteX2" fmla="*/ 6095999 w 6095999"/>
              <a:gd name="connsiteY2" fmla="*/ 3680479 h 5911702"/>
              <a:gd name="connsiteX3" fmla="*/ 4092905 w 6095999"/>
              <a:gd name="connsiteY3" fmla="*/ 5900184 h 5911702"/>
              <a:gd name="connsiteX4" fmla="*/ 3864795 w 6095999"/>
              <a:gd name="connsiteY4" fmla="*/ 5911702 h 5911702"/>
              <a:gd name="connsiteX5" fmla="*/ 0 w 6095999"/>
              <a:gd name="connsiteY5" fmla="*/ 5911702 h 5911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999" h="5911702">
                <a:moveTo>
                  <a:pt x="0" y="0"/>
                </a:moveTo>
                <a:lnTo>
                  <a:pt x="6095999" y="0"/>
                </a:lnTo>
                <a:lnTo>
                  <a:pt x="6095999" y="3680479"/>
                </a:lnTo>
                <a:cubicBezTo>
                  <a:pt x="6095999" y="4835733"/>
                  <a:pt x="5218013" y="5785923"/>
                  <a:pt x="4092905" y="5900184"/>
                </a:cubicBezTo>
                <a:lnTo>
                  <a:pt x="3864795" y="5911702"/>
                </a:lnTo>
                <a:lnTo>
                  <a:pt x="0" y="5911702"/>
                </a:ln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07585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6184FB-0EDE-9B4F-A100-B9FC13737178}"/>
              </a:ext>
            </a:extLst>
          </p:cNvPr>
          <p:cNvSpPr>
            <a:spLocks noGrp="1"/>
          </p:cNvSpPr>
          <p:nvPr>
            <p:ph type="pic" sz="quarter" idx="10"/>
          </p:nvPr>
        </p:nvSpPr>
        <p:spPr>
          <a:xfrm>
            <a:off x="6470099" y="0"/>
            <a:ext cx="5757070" cy="6858000"/>
          </a:xfrm>
          <a:custGeom>
            <a:avLst/>
            <a:gdLst>
              <a:gd name="connsiteX0" fmla="*/ 3225883 w 5757070"/>
              <a:gd name="connsiteY0" fmla="*/ 1852072 h 6858000"/>
              <a:gd name="connsiteX1" fmla="*/ 3601488 w 5757070"/>
              <a:gd name="connsiteY1" fmla="*/ 1938886 h 6858000"/>
              <a:gd name="connsiteX2" fmla="*/ 3842854 w 5757070"/>
              <a:gd name="connsiteY2" fmla="*/ 2839674 h 6858000"/>
              <a:gd name="connsiteX3" fmla="*/ 1522873 w 5757070"/>
              <a:gd name="connsiteY3" fmla="*/ 6858000 h 6858000"/>
              <a:gd name="connsiteX4" fmla="*/ 0 w 5757070"/>
              <a:gd name="connsiteY4" fmla="*/ 6858000 h 6858000"/>
              <a:gd name="connsiteX5" fmla="*/ 2700700 w 5757070"/>
              <a:gd name="connsiteY5" fmla="*/ 2180251 h 6858000"/>
              <a:gd name="connsiteX6" fmla="*/ 3225883 w 5757070"/>
              <a:gd name="connsiteY6" fmla="*/ 1852072 h 6858000"/>
              <a:gd name="connsiteX7" fmla="*/ 5757070 w 5757070"/>
              <a:gd name="connsiteY7" fmla="*/ 272682 h 6858000"/>
              <a:gd name="connsiteX8" fmla="*/ 5757070 w 5757070"/>
              <a:gd name="connsiteY8" fmla="*/ 2910375 h 6858000"/>
              <a:gd name="connsiteX9" fmla="*/ 4421741 w 5757070"/>
              <a:gd name="connsiteY9" fmla="*/ 5223233 h 6858000"/>
              <a:gd name="connsiteX10" fmla="*/ 3520952 w 5757070"/>
              <a:gd name="connsiteY10" fmla="*/ 5464598 h 6858000"/>
              <a:gd name="connsiteX11" fmla="*/ 3279587 w 5757070"/>
              <a:gd name="connsiteY11" fmla="*/ 4563810 h 6858000"/>
              <a:gd name="connsiteX12" fmla="*/ 2157721 w 5757070"/>
              <a:gd name="connsiteY12" fmla="*/ 0 h 6858000"/>
              <a:gd name="connsiteX13" fmla="*/ 3680594 w 5757070"/>
              <a:gd name="connsiteY13" fmla="*/ 0 h 6858000"/>
              <a:gd name="connsiteX14" fmla="*/ 1644778 w 5757070"/>
              <a:gd name="connsiteY14" fmla="*/ 3526136 h 6858000"/>
              <a:gd name="connsiteX15" fmla="*/ 743989 w 5757070"/>
              <a:gd name="connsiteY15" fmla="*/ 3767501 h 6858000"/>
              <a:gd name="connsiteX16" fmla="*/ 502624 w 5757070"/>
              <a:gd name="connsiteY16" fmla="*/ 28667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57070" h="6858000">
                <a:moveTo>
                  <a:pt x="3225883" y="1852072"/>
                </a:moveTo>
                <a:cubicBezTo>
                  <a:pt x="3352579" y="1843118"/>
                  <a:pt x="3483214" y="1870601"/>
                  <a:pt x="3601488" y="1938886"/>
                </a:cubicBezTo>
                <a:cubicBezTo>
                  <a:pt x="3916885" y="2120981"/>
                  <a:pt x="4024948" y="2524278"/>
                  <a:pt x="3842854" y="2839674"/>
                </a:cubicBezTo>
                <a:lnTo>
                  <a:pt x="1522873" y="6858000"/>
                </a:lnTo>
                <a:lnTo>
                  <a:pt x="0" y="6858000"/>
                </a:lnTo>
                <a:lnTo>
                  <a:pt x="2700700" y="2180251"/>
                </a:lnTo>
                <a:cubicBezTo>
                  <a:pt x="2814509" y="1983128"/>
                  <a:pt x="3014725" y="1866995"/>
                  <a:pt x="3225883" y="1852072"/>
                </a:cubicBezTo>
                <a:close/>
                <a:moveTo>
                  <a:pt x="5757070" y="272682"/>
                </a:moveTo>
                <a:lnTo>
                  <a:pt x="5757070" y="2910375"/>
                </a:lnTo>
                <a:lnTo>
                  <a:pt x="4421741" y="5223233"/>
                </a:lnTo>
                <a:cubicBezTo>
                  <a:pt x="4239646" y="5538629"/>
                  <a:pt x="3836349" y="5646693"/>
                  <a:pt x="3520952" y="5464598"/>
                </a:cubicBezTo>
                <a:cubicBezTo>
                  <a:pt x="3205555" y="5282504"/>
                  <a:pt x="3097492" y="4879206"/>
                  <a:pt x="3279587" y="4563810"/>
                </a:cubicBezTo>
                <a:close/>
                <a:moveTo>
                  <a:pt x="2157721" y="0"/>
                </a:moveTo>
                <a:lnTo>
                  <a:pt x="3680594" y="0"/>
                </a:lnTo>
                <a:lnTo>
                  <a:pt x="1644778" y="3526136"/>
                </a:lnTo>
                <a:cubicBezTo>
                  <a:pt x="1462683" y="3841533"/>
                  <a:pt x="1059386" y="3949596"/>
                  <a:pt x="743989" y="3767501"/>
                </a:cubicBezTo>
                <a:cubicBezTo>
                  <a:pt x="428592" y="3585407"/>
                  <a:pt x="320529" y="3182110"/>
                  <a:pt x="502624" y="2866713"/>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372892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1BD3438-9BB0-8446-ABEE-686B1B40D552}"/>
              </a:ext>
            </a:extLst>
          </p:cNvPr>
          <p:cNvSpPr>
            <a:spLocks noGrp="1"/>
          </p:cNvSpPr>
          <p:nvPr>
            <p:ph type="pic" sz="quarter" idx="10"/>
          </p:nvPr>
        </p:nvSpPr>
        <p:spPr>
          <a:xfrm>
            <a:off x="1" y="691130"/>
            <a:ext cx="5600430" cy="6166870"/>
          </a:xfrm>
          <a:custGeom>
            <a:avLst/>
            <a:gdLst>
              <a:gd name="connsiteX0" fmla="*/ 3402040 w 5600430"/>
              <a:gd name="connsiteY0" fmla="*/ 1137 h 6166870"/>
              <a:gd name="connsiteX1" fmla="*/ 4710621 w 5600430"/>
              <a:gd name="connsiteY1" fmla="*/ 1048989 h 6166870"/>
              <a:gd name="connsiteX2" fmla="*/ 5552083 w 5600430"/>
              <a:gd name="connsiteY2" fmla="*/ 4195593 h 6166870"/>
              <a:gd name="connsiteX3" fmla="*/ 4551443 w 5600430"/>
              <a:gd name="connsiteY3" fmla="*/ 5926775 h 6166870"/>
              <a:gd name="connsiteX4" fmla="*/ 3653618 w 5600430"/>
              <a:gd name="connsiteY4" fmla="*/ 6166870 h 6166870"/>
              <a:gd name="connsiteX5" fmla="*/ 0 w 5600430"/>
              <a:gd name="connsiteY5" fmla="*/ 6166870 h 6166870"/>
              <a:gd name="connsiteX6" fmla="*/ 0 w 5600430"/>
              <a:gd name="connsiteY6" fmla="*/ 845108 h 6166870"/>
              <a:gd name="connsiteX7" fmla="*/ 2979438 w 5600430"/>
              <a:gd name="connsiteY7" fmla="*/ 48348 h 6166870"/>
              <a:gd name="connsiteX8" fmla="*/ 3402040 w 5600430"/>
              <a:gd name="connsiteY8" fmla="*/ 1137 h 61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00430" h="6166870">
                <a:moveTo>
                  <a:pt x="3402040" y="1137"/>
                </a:moveTo>
                <a:cubicBezTo>
                  <a:pt x="4004307" y="25386"/>
                  <a:pt x="4546712" y="436061"/>
                  <a:pt x="4710621" y="1048989"/>
                </a:cubicBezTo>
                <a:lnTo>
                  <a:pt x="5552083" y="4195593"/>
                </a:lnTo>
                <a:cubicBezTo>
                  <a:pt x="5753817" y="4949965"/>
                  <a:pt x="5305815" y="5725041"/>
                  <a:pt x="4551443" y="5926775"/>
                </a:cubicBezTo>
                <a:lnTo>
                  <a:pt x="3653618" y="6166870"/>
                </a:lnTo>
                <a:lnTo>
                  <a:pt x="0" y="6166870"/>
                </a:lnTo>
                <a:lnTo>
                  <a:pt x="0" y="845108"/>
                </a:lnTo>
                <a:lnTo>
                  <a:pt x="2979438" y="48348"/>
                </a:lnTo>
                <a:cubicBezTo>
                  <a:pt x="3120883" y="10523"/>
                  <a:pt x="3263056" y="-4460"/>
                  <a:pt x="3402040" y="1137"/>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2894652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8A700C9-10FE-8846-8B1A-4974FE6F9905}"/>
              </a:ext>
            </a:extLst>
          </p:cNvPr>
          <p:cNvSpPr>
            <a:spLocks noGrp="1"/>
          </p:cNvSpPr>
          <p:nvPr>
            <p:ph type="pic" sz="quarter" idx="10"/>
          </p:nvPr>
        </p:nvSpPr>
        <p:spPr>
          <a:xfrm>
            <a:off x="4195482" y="1"/>
            <a:ext cx="3801036" cy="4805082"/>
          </a:xfrm>
        </p:spPr>
        <p:txBody>
          <a:bodyPr anchor="ctr">
            <a:normAutofit/>
          </a:bodyPr>
          <a:lstStyle>
            <a:lvl1pPr marL="0" indent="0" algn="ctr">
              <a:buNone/>
              <a:defRPr sz="1600"/>
            </a:lvl1pPr>
          </a:lstStyle>
          <a:p>
            <a:endParaRPr lang="en-US"/>
          </a:p>
        </p:txBody>
      </p:sp>
      <p:sp>
        <p:nvSpPr>
          <p:cNvPr id="3" name="Picture Placeholder 7">
            <a:extLst>
              <a:ext uri="{FF2B5EF4-FFF2-40B4-BE49-F238E27FC236}">
                <a16:creationId xmlns:a16="http://schemas.microsoft.com/office/drawing/2014/main" id="{68969ED9-FF19-A140-B1CA-224E878E1D21}"/>
              </a:ext>
            </a:extLst>
          </p:cNvPr>
          <p:cNvSpPr>
            <a:spLocks noGrp="1"/>
          </p:cNvSpPr>
          <p:nvPr>
            <p:ph type="pic" sz="quarter" idx="11"/>
          </p:nvPr>
        </p:nvSpPr>
        <p:spPr>
          <a:xfrm>
            <a:off x="5002306" y="3657600"/>
            <a:ext cx="2187388" cy="2115671"/>
          </a:xfrm>
        </p:spPr>
        <p:txBody>
          <a:bodyPr anchor="ctr">
            <a:normAutofit/>
          </a:bodyPr>
          <a:lstStyle>
            <a:lvl1pPr marL="0" indent="0" algn="ctr">
              <a:buNone/>
              <a:defRPr sz="1600"/>
            </a:lvl1pPr>
          </a:lstStyle>
          <a:p>
            <a:endParaRPr lang="en-US"/>
          </a:p>
        </p:txBody>
      </p:sp>
    </p:spTree>
    <p:extLst>
      <p:ext uri="{BB962C8B-B14F-4D97-AF65-F5344CB8AC3E}">
        <p14:creationId xmlns:p14="http://schemas.microsoft.com/office/powerpoint/2010/main" val="3269828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B3AC77F-6494-1943-A5E6-4BFDFFF88B6E}"/>
              </a:ext>
            </a:extLst>
          </p:cNvPr>
          <p:cNvSpPr>
            <a:spLocks noGrp="1"/>
          </p:cNvSpPr>
          <p:nvPr>
            <p:ph type="pic" sz="quarter" idx="10"/>
          </p:nvPr>
        </p:nvSpPr>
        <p:spPr>
          <a:xfrm>
            <a:off x="1183337" y="0"/>
            <a:ext cx="5145744" cy="5970494"/>
          </a:xfrm>
          <a:custGeom>
            <a:avLst/>
            <a:gdLst>
              <a:gd name="connsiteX0" fmla="*/ 3944472 w 5145744"/>
              <a:gd name="connsiteY0" fmla="*/ 0 h 5970494"/>
              <a:gd name="connsiteX1" fmla="*/ 5145744 w 5145744"/>
              <a:gd name="connsiteY1" fmla="*/ 0 h 5970494"/>
              <a:gd name="connsiteX2" fmla="*/ 5145744 w 5145744"/>
              <a:gd name="connsiteY2" fmla="*/ 4277338 h 5970494"/>
              <a:gd name="connsiteX3" fmla="*/ 4721094 w 5145744"/>
              <a:gd name="connsiteY3" fmla="*/ 4701988 h 5970494"/>
              <a:gd name="connsiteX4" fmla="*/ 4369123 w 5145744"/>
              <a:gd name="connsiteY4" fmla="*/ 4701988 h 5970494"/>
              <a:gd name="connsiteX5" fmla="*/ 3944472 w 5145744"/>
              <a:gd name="connsiteY5" fmla="*/ 4277338 h 5970494"/>
              <a:gd name="connsiteX6" fmla="*/ 0 w 5145744"/>
              <a:gd name="connsiteY6" fmla="*/ 0 h 5970494"/>
              <a:gd name="connsiteX7" fmla="*/ 3675530 w 5145744"/>
              <a:gd name="connsiteY7" fmla="*/ 0 h 5970494"/>
              <a:gd name="connsiteX8" fmla="*/ 3675530 w 5145744"/>
              <a:gd name="connsiteY8" fmla="*/ 4945499 h 5970494"/>
              <a:gd name="connsiteX9" fmla="*/ 2650535 w 5145744"/>
              <a:gd name="connsiteY9" fmla="*/ 5970494 h 5970494"/>
              <a:gd name="connsiteX10" fmla="*/ 1024995 w 5145744"/>
              <a:gd name="connsiteY10" fmla="*/ 5970494 h 5970494"/>
              <a:gd name="connsiteX11" fmla="*/ 0 w 5145744"/>
              <a:gd name="connsiteY11" fmla="*/ 4945499 h 597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45744" h="5970494">
                <a:moveTo>
                  <a:pt x="3944472" y="0"/>
                </a:moveTo>
                <a:lnTo>
                  <a:pt x="5145744" y="0"/>
                </a:lnTo>
                <a:lnTo>
                  <a:pt x="5145744" y="4277338"/>
                </a:lnTo>
                <a:cubicBezTo>
                  <a:pt x="5145744" y="4511866"/>
                  <a:pt x="4955622" y="4701988"/>
                  <a:pt x="4721094" y="4701988"/>
                </a:cubicBezTo>
                <a:lnTo>
                  <a:pt x="4369123" y="4701988"/>
                </a:lnTo>
                <a:cubicBezTo>
                  <a:pt x="4134595" y="4701988"/>
                  <a:pt x="3944472" y="4511866"/>
                  <a:pt x="3944472" y="4277338"/>
                </a:cubicBezTo>
                <a:close/>
                <a:moveTo>
                  <a:pt x="0" y="0"/>
                </a:moveTo>
                <a:lnTo>
                  <a:pt x="3675530" y="0"/>
                </a:lnTo>
                <a:lnTo>
                  <a:pt x="3675530" y="4945499"/>
                </a:lnTo>
                <a:cubicBezTo>
                  <a:pt x="3675530" y="5511588"/>
                  <a:pt x="3216624" y="5970494"/>
                  <a:pt x="2650535" y="5970494"/>
                </a:cubicBezTo>
                <a:lnTo>
                  <a:pt x="1024995" y="5970494"/>
                </a:lnTo>
                <a:cubicBezTo>
                  <a:pt x="458906" y="5970494"/>
                  <a:pt x="0" y="5511588"/>
                  <a:pt x="0" y="4945499"/>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716422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7BFE49-37BB-8549-88E6-D088C84D4598}"/>
              </a:ext>
            </a:extLst>
          </p:cNvPr>
          <p:cNvSpPr>
            <a:spLocks noGrp="1"/>
          </p:cNvSpPr>
          <p:nvPr>
            <p:ph type="pic" sz="quarter" idx="10"/>
          </p:nvPr>
        </p:nvSpPr>
        <p:spPr>
          <a:xfrm>
            <a:off x="5348643" y="-1"/>
            <a:ext cx="6031608" cy="4838864"/>
          </a:xfrm>
          <a:custGeom>
            <a:avLst/>
            <a:gdLst>
              <a:gd name="connsiteX0" fmla="*/ 422723 w 6031608"/>
              <a:gd name="connsiteY0" fmla="*/ 0 h 4838864"/>
              <a:gd name="connsiteX1" fmla="*/ 5138017 w 6031608"/>
              <a:gd name="connsiteY1" fmla="*/ 0 h 4838864"/>
              <a:gd name="connsiteX2" fmla="*/ 5921878 w 6031608"/>
              <a:gd name="connsiteY2" fmla="*/ 1931037 h 4838864"/>
              <a:gd name="connsiteX3" fmla="*/ 5102254 w 6031608"/>
              <a:gd name="connsiteY3" fmla="*/ 3870754 h 4838864"/>
              <a:gd name="connsiteX4" fmla="*/ 2987639 w 6031608"/>
              <a:gd name="connsiteY4" fmla="*/ 4729134 h 4838864"/>
              <a:gd name="connsiteX5" fmla="*/ 1047923 w 6031608"/>
              <a:gd name="connsiteY5" fmla="*/ 3909510 h 4838864"/>
              <a:gd name="connsiteX6" fmla="*/ 109731 w 6031608"/>
              <a:gd name="connsiteY6" fmla="*/ 1598279 h 4838864"/>
              <a:gd name="connsiteX7" fmla="*/ 339317 w 6031608"/>
              <a:gd name="connsiteY7" fmla="*/ 92033 h 483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31608" h="4838864">
                <a:moveTo>
                  <a:pt x="422723" y="0"/>
                </a:moveTo>
                <a:lnTo>
                  <a:pt x="5138017" y="0"/>
                </a:lnTo>
                <a:lnTo>
                  <a:pt x="5921878" y="1931037"/>
                </a:lnTo>
                <a:cubicBezTo>
                  <a:pt x="6231183" y="2693008"/>
                  <a:pt x="5864225" y="3561449"/>
                  <a:pt x="5102254" y="3870754"/>
                </a:cubicBezTo>
                <a:lnTo>
                  <a:pt x="2987639" y="4729134"/>
                </a:lnTo>
                <a:cubicBezTo>
                  <a:pt x="2225668" y="5038439"/>
                  <a:pt x="1357228" y="4671481"/>
                  <a:pt x="1047923" y="3909510"/>
                </a:cubicBezTo>
                <a:lnTo>
                  <a:pt x="109731" y="1598279"/>
                </a:lnTo>
                <a:cubicBezTo>
                  <a:pt x="-102916" y="1074424"/>
                  <a:pt x="4077" y="500245"/>
                  <a:pt x="339317" y="92033"/>
                </a:cubicBezTo>
                <a:close/>
              </a:path>
            </a:pathLst>
          </a:custGeom>
        </p:spPr>
        <p:txBody>
          <a:bodyPr wrap="square" anchor="ctr">
            <a:noAutofit/>
          </a:bodyPr>
          <a:lstStyle>
            <a:lvl1pPr marL="0" indent="0" algn="ctr">
              <a:buNone/>
              <a:defRPr sz="1600"/>
            </a:lvl1pPr>
          </a:lstStyle>
          <a:p>
            <a:endParaRPr lang="en-US"/>
          </a:p>
        </p:txBody>
      </p:sp>
    </p:spTree>
    <p:extLst>
      <p:ext uri="{BB962C8B-B14F-4D97-AF65-F5344CB8AC3E}">
        <p14:creationId xmlns:p14="http://schemas.microsoft.com/office/powerpoint/2010/main" val="29271323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97723-A97D-2D47-8772-47295EF73E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D36725-8A1A-8440-8D8B-F98C120A06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Image 9">
            <a:extLst>
              <a:ext uri="{FF2B5EF4-FFF2-40B4-BE49-F238E27FC236}">
                <a16:creationId xmlns:a16="http://schemas.microsoft.com/office/drawing/2014/main" id="{DFD3E3FE-4519-95EE-6221-4701088D8CB0}"/>
              </a:ext>
            </a:extLst>
          </p:cNvPr>
          <p:cNvPicPr>
            <a:picLocks noChangeAspect="1"/>
          </p:cNvPicPr>
          <p:nvPr userDrawn="1"/>
        </p:nvPicPr>
        <p:blipFill>
          <a:blip r:embed="rId33"/>
          <a:stretch>
            <a:fillRect/>
          </a:stretch>
        </p:blipFill>
        <p:spPr>
          <a:xfrm>
            <a:off x="381000" y="6256372"/>
            <a:ext cx="792630" cy="264210"/>
          </a:xfrm>
          <a:prstGeom prst="rect">
            <a:avLst/>
          </a:prstGeom>
        </p:spPr>
      </p:pic>
    </p:spTree>
    <p:extLst>
      <p:ext uri="{BB962C8B-B14F-4D97-AF65-F5344CB8AC3E}">
        <p14:creationId xmlns:p14="http://schemas.microsoft.com/office/powerpoint/2010/main" val="3344425949"/>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50" r:id="rId11"/>
    <p:sldLayoutId id="2147483661" r:id="rId12"/>
    <p:sldLayoutId id="2147483662" r:id="rId13"/>
    <p:sldLayoutId id="2147483663" r:id="rId14"/>
    <p:sldLayoutId id="2147483664" r:id="rId15"/>
    <p:sldLayoutId id="2147483665" r:id="rId16"/>
    <p:sldLayoutId id="2147483666" r:id="rId17"/>
    <p:sldLayoutId id="2147483667" r:id="rId18"/>
    <p:sldLayoutId id="2147483672" r:id="rId19"/>
    <p:sldLayoutId id="2147483669" r:id="rId20"/>
    <p:sldLayoutId id="2147483670" r:id="rId21"/>
    <p:sldLayoutId id="2147483671" r:id="rId22"/>
    <p:sldLayoutId id="2147483673" r:id="rId23"/>
    <p:sldLayoutId id="2147483674" r:id="rId24"/>
    <p:sldLayoutId id="2147483675" r:id="rId25"/>
    <p:sldLayoutId id="2147483676" r:id="rId26"/>
    <p:sldLayoutId id="2147483677" r:id="rId27"/>
    <p:sldLayoutId id="2147483668" r:id="rId28"/>
    <p:sldLayoutId id="2147483678" r:id="rId29"/>
    <p:sldLayoutId id="2147483679" r:id="rId30"/>
    <p:sldLayoutId id="2147483682"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g"/><Relationship Id="rId1" Type="http://schemas.openxmlformats.org/officeDocument/2006/relationships/slideLayout" Target="../slideLayouts/slideLayout20.xml"/><Relationship Id="rId5" Type="http://schemas.openxmlformats.org/officeDocument/2006/relationships/image" Target="../media/image24.jp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3.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4.xml"/><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DA8FB361-E1A0-E15D-BA69-EE8568C9F4E5}"/>
              </a:ext>
            </a:extLst>
          </p:cNvPr>
          <p:cNvPicPr>
            <a:picLocks noGrp="1" noChangeAspect="1"/>
          </p:cNvPicPr>
          <p:nvPr>
            <p:ph type="pic" sz="quarter" idx="10"/>
          </p:nvPr>
        </p:nvPicPr>
        <p:blipFill>
          <a:blip r:embed="rId2"/>
          <a:srcRect t="7698" b="7698"/>
          <a:stretch>
            <a:fillRect/>
          </a:stretch>
        </p:blipFill>
        <p:spPr/>
      </p:pic>
      <p:sp>
        <p:nvSpPr>
          <p:cNvPr id="19" name="Freeform 18">
            <a:extLst>
              <a:ext uri="{FF2B5EF4-FFF2-40B4-BE49-F238E27FC236}">
                <a16:creationId xmlns:a16="http://schemas.microsoft.com/office/drawing/2014/main" id="{30519B4C-8C0F-1046-9B6E-A57AAF8CFAE2}"/>
              </a:ext>
            </a:extLst>
          </p:cNvPr>
          <p:cNvSpPr/>
          <p:nvPr/>
        </p:nvSpPr>
        <p:spPr>
          <a:xfrm>
            <a:off x="-3" y="-1"/>
            <a:ext cx="12191999" cy="6858000"/>
          </a:xfrm>
          <a:custGeom>
            <a:avLst/>
            <a:gdLst>
              <a:gd name="connsiteX0" fmla="*/ 0 w 12191999"/>
              <a:gd name="connsiteY0" fmla="*/ 0 h 6858000"/>
              <a:gd name="connsiteX1" fmla="*/ 7971498 w 12191999"/>
              <a:gd name="connsiteY1" fmla="*/ 0 h 6858000"/>
              <a:gd name="connsiteX2" fmla="*/ 8264589 w 12191999"/>
              <a:gd name="connsiteY2" fmla="*/ 1219513 h 6858000"/>
              <a:gd name="connsiteX3" fmla="*/ 10171673 w 12191999"/>
              <a:gd name="connsiteY3" fmla="*/ 2387541 h 6858000"/>
              <a:gd name="connsiteX4" fmla="*/ 11908341 w 12191999"/>
              <a:gd name="connsiteY4" fmla="*/ 1970160 h 6858000"/>
              <a:gd name="connsiteX5" fmla="*/ 12063639 w 12191999"/>
              <a:gd name="connsiteY5" fmla="*/ 1924439 h 6858000"/>
              <a:gd name="connsiteX6" fmla="*/ 12191999 w 12191999"/>
              <a:gd name="connsiteY6" fmla="*/ 1872080 h 6858000"/>
              <a:gd name="connsiteX7" fmla="*/ 12191999 w 12191999"/>
              <a:gd name="connsiteY7" fmla="*/ 6858000 h 6858000"/>
              <a:gd name="connsiteX8" fmla="*/ 1277919 w 12191999"/>
              <a:gd name="connsiteY8" fmla="*/ 6858000 h 6858000"/>
              <a:gd name="connsiteX9" fmla="*/ 1303743 w 12191999"/>
              <a:gd name="connsiteY9" fmla="*/ 6789639 h 6858000"/>
              <a:gd name="connsiteX10" fmla="*/ 1345391 w 12191999"/>
              <a:gd name="connsiteY10" fmla="*/ 6633199 h 6858000"/>
              <a:gd name="connsiteX11" fmla="*/ 1717259 w 12191999"/>
              <a:gd name="connsiteY11" fmla="*/ 4886219 h 6858000"/>
              <a:gd name="connsiteX12" fmla="*/ 499806 w 12191999"/>
              <a:gd name="connsiteY12" fmla="*/ 3010301 h 6858000"/>
              <a:gd name="connsiteX13" fmla="*/ 0 w 12191999"/>
              <a:gd name="connsiteY13" fmla="*/ 2903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6858000">
                <a:moveTo>
                  <a:pt x="0" y="0"/>
                </a:moveTo>
                <a:lnTo>
                  <a:pt x="7971498" y="0"/>
                </a:lnTo>
                <a:lnTo>
                  <a:pt x="8264589" y="1219513"/>
                </a:lnTo>
                <a:cubicBezTo>
                  <a:pt x="8468673" y="2068682"/>
                  <a:pt x="9322504" y="2591626"/>
                  <a:pt x="10171673" y="2387541"/>
                </a:cubicBezTo>
                <a:lnTo>
                  <a:pt x="11908341" y="1970160"/>
                </a:lnTo>
                <a:cubicBezTo>
                  <a:pt x="11961414" y="1957404"/>
                  <a:pt x="12013213" y="1942111"/>
                  <a:pt x="12063639" y="1924439"/>
                </a:cubicBezTo>
                <a:lnTo>
                  <a:pt x="12191999" y="1872080"/>
                </a:lnTo>
                <a:lnTo>
                  <a:pt x="12191999" y="6858000"/>
                </a:lnTo>
                <a:lnTo>
                  <a:pt x="1277919" y="6858000"/>
                </a:lnTo>
                <a:lnTo>
                  <a:pt x="1303743" y="6789639"/>
                </a:lnTo>
                <a:cubicBezTo>
                  <a:pt x="1320091" y="6738768"/>
                  <a:pt x="1334026" y="6686587"/>
                  <a:pt x="1345391" y="6633199"/>
                </a:cubicBezTo>
                <a:lnTo>
                  <a:pt x="1717259" y="4886219"/>
                </a:lnTo>
                <a:cubicBezTo>
                  <a:pt x="1899089" y="4032008"/>
                  <a:pt x="1354017" y="3192131"/>
                  <a:pt x="499806" y="3010301"/>
                </a:cubicBezTo>
                <a:lnTo>
                  <a:pt x="0" y="2903911"/>
                </a:lnTo>
                <a:close/>
              </a:path>
            </a:pathLst>
          </a:custGeom>
          <a:solidFill>
            <a:srgbClr val="78BC2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C14639-28D7-2442-A7E8-B714C28BCDE2}"/>
              </a:ext>
            </a:extLst>
          </p:cNvPr>
          <p:cNvSpPr txBox="1"/>
          <p:nvPr/>
        </p:nvSpPr>
        <p:spPr>
          <a:xfrm>
            <a:off x="2554901" y="2921168"/>
            <a:ext cx="3387143" cy="1015663"/>
          </a:xfrm>
          <a:prstGeom prst="rect">
            <a:avLst/>
          </a:prstGeom>
          <a:noFill/>
        </p:spPr>
        <p:txBody>
          <a:bodyPr wrap="square" rtlCol="0" anchor="ctr">
            <a:spAutoFit/>
          </a:bodyPr>
          <a:lstStyle/>
          <a:p>
            <a:r>
              <a:rPr lang="en-US" sz="6000" dirty="0" err="1">
                <a:solidFill>
                  <a:schemeClr val="bg1"/>
                </a:solidFill>
                <a:latin typeface="+mj-lt"/>
              </a:rPr>
              <a:t>Titre</a:t>
            </a:r>
            <a:endParaRPr lang="en-US" sz="6000" dirty="0">
              <a:solidFill>
                <a:schemeClr val="bg1"/>
              </a:solidFill>
              <a:latin typeface="+mj-lt"/>
            </a:endParaRPr>
          </a:p>
        </p:txBody>
      </p:sp>
      <p:sp>
        <p:nvSpPr>
          <p:cNvPr id="5" name="TextBox 4">
            <a:extLst>
              <a:ext uri="{FF2B5EF4-FFF2-40B4-BE49-F238E27FC236}">
                <a16:creationId xmlns:a16="http://schemas.microsoft.com/office/drawing/2014/main" id="{2403A654-2E99-0A4C-9144-CB3A93D10CE6}"/>
              </a:ext>
            </a:extLst>
          </p:cNvPr>
          <p:cNvSpPr txBox="1"/>
          <p:nvPr/>
        </p:nvSpPr>
        <p:spPr>
          <a:xfrm>
            <a:off x="6249956" y="3259722"/>
            <a:ext cx="3387143" cy="338554"/>
          </a:xfrm>
          <a:prstGeom prst="rect">
            <a:avLst/>
          </a:prstGeom>
          <a:noFill/>
        </p:spPr>
        <p:txBody>
          <a:bodyPr wrap="square" rtlCol="0" anchor="ctr">
            <a:spAutoFit/>
          </a:bodyPr>
          <a:lstStyle/>
          <a:p>
            <a:pPr algn="just"/>
            <a:r>
              <a:rPr lang="en-US" sz="1600" dirty="0">
                <a:solidFill>
                  <a:schemeClr val="bg1"/>
                </a:solidFill>
              </a:rPr>
              <a:t>Lorem ipsum dolor</a:t>
            </a:r>
          </a:p>
        </p:txBody>
      </p:sp>
      <p:sp>
        <p:nvSpPr>
          <p:cNvPr id="10" name="Rectangle 9">
            <a:extLst>
              <a:ext uri="{FF2B5EF4-FFF2-40B4-BE49-F238E27FC236}">
                <a16:creationId xmlns:a16="http://schemas.microsoft.com/office/drawing/2014/main" id="{7BF6EB7C-8DD2-AE4B-BEDA-60E59ACA73F0}"/>
              </a:ext>
            </a:extLst>
          </p:cNvPr>
          <p:cNvSpPr/>
          <p:nvPr/>
        </p:nvSpPr>
        <p:spPr>
          <a:xfrm>
            <a:off x="2681030" y="3968362"/>
            <a:ext cx="563398" cy="143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E2C478CB-77AE-334D-850A-ABD3C32F3BF7}"/>
              </a:ext>
            </a:extLst>
          </p:cNvPr>
          <p:cNvSpPr/>
          <p:nvPr/>
        </p:nvSpPr>
        <p:spPr>
          <a:xfrm>
            <a:off x="5847519" y="5079831"/>
            <a:ext cx="496957" cy="49695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9A61063F-4A1B-9243-920A-39171D87BDE6}"/>
              </a:ext>
            </a:extLst>
          </p:cNvPr>
          <p:cNvCxnSpPr>
            <a:cxnSpLocks/>
          </p:cNvCxnSpPr>
          <p:nvPr/>
        </p:nvCxnSpPr>
        <p:spPr>
          <a:xfrm>
            <a:off x="6095998" y="5217370"/>
            <a:ext cx="0" cy="23807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198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A592CAE3-12E6-F344-E375-E60CC962378B}"/>
              </a:ext>
            </a:extLst>
          </p:cNvPr>
          <p:cNvSpPr>
            <a:spLocks noGrp="1"/>
          </p:cNvSpPr>
          <p:nvPr>
            <p:ph type="pic" sz="quarter" idx="15"/>
          </p:nvPr>
        </p:nvSpPr>
        <p:spPr/>
      </p:sp>
      <p:sp>
        <p:nvSpPr>
          <p:cNvPr id="4" name="TextBox 3">
            <a:extLst>
              <a:ext uri="{FF2B5EF4-FFF2-40B4-BE49-F238E27FC236}">
                <a16:creationId xmlns:a16="http://schemas.microsoft.com/office/drawing/2014/main" id="{2C0F2FA4-EA35-234C-8DC5-F53AD380F069}"/>
              </a:ext>
            </a:extLst>
          </p:cNvPr>
          <p:cNvSpPr txBox="1"/>
          <p:nvPr/>
        </p:nvSpPr>
        <p:spPr>
          <a:xfrm>
            <a:off x="2713968" y="5121907"/>
            <a:ext cx="6764063" cy="707886"/>
          </a:xfrm>
          <a:prstGeom prst="rect">
            <a:avLst/>
          </a:prstGeom>
          <a:noFill/>
        </p:spPr>
        <p:txBody>
          <a:bodyPr wrap="square" rtlCol="0" anchor="ctr">
            <a:spAutoFit/>
          </a:bodyPr>
          <a:lstStyle/>
          <a:p>
            <a:pPr algn="ctr"/>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Tree>
    <p:extLst>
      <p:ext uri="{BB962C8B-B14F-4D97-AF65-F5344CB8AC3E}">
        <p14:creationId xmlns:p14="http://schemas.microsoft.com/office/powerpoint/2010/main" val="6635323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9583300D-6F1D-4791-C0B6-32700752A713}"/>
              </a:ext>
            </a:extLst>
          </p:cNvPr>
          <p:cNvPicPr>
            <a:picLocks noGrp="1" noChangeAspect="1"/>
          </p:cNvPicPr>
          <p:nvPr>
            <p:ph type="pic" sz="quarter" idx="10"/>
          </p:nvPr>
        </p:nvPicPr>
        <p:blipFill>
          <a:blip r:embed="rId2"/>
          <a:srcRect l="22067" r="22067"/>
          <a:stretch>
            <a:fillRect/>
          </a:stretch>
        </p:blipFill>
        <p:spPr/>
      </p:pic>
      <p:sp>
        <p:nvSpPr>
          <p:cNvPr id="6" name="TextBox 5">
            <a:extLst>
              <a:ext uri="{FF2B5EF4-FFF2-40B4-BE49-F238E27FC236}">
                <a16:creationId xmlns:a16="http://schemas.microsoft.com/office/drawing/2014/main" id="{98A3A8B5-4D1D-A645-BB56-E5B4F1B1A3FA}"/>
              </a:ext>
            </a:extLst>
          </p:cNvPr>
          <p:cNvSpPr txBox="1"/>
          <p:nvPr/>
        </p:nvSpPr>
        <p:spPr>
          <a:xfrm>
            <a:off x="1228690" y="1316002"/>
            <a:ext cx="4493212" cy="1170833"/>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laboris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nisi</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aliquip</a:t>
            </a:r>
            <a:r>
              <a:rPr lang="fr-MA" sz="1200" b="0" i="0" dirty="0">
                <a:solidFill>
                  <a:srgbClr val="000000"/>
                </a:solidFill>
                <a:effectLst/>
                <a:latin typeface="Open Sans" panose="020B0606030504020204" pitchFamily="34" charset="0"/>
              </a:rPr>
              <a:t> ex </a:t>
            </a:r>
            <a:r>
              <a:rPr lang="fr-MA" sz="1200" b="0" i="0" dirty="0" err="1">
                <a:solidFill>
                  <a:srgbClr val="000000"/>
                </a:solidFill>
                <a:effectLst/>
                <a:latin typeface="Open Sans" panose="020B0606030504020204" pitchFamily="34" charset="0"/>
              </a:rPr>
              <a:t>ea</a:t>
            </a:r>
            <a:r>
              <a:rPr lang="fr-MA" sz="1200" b="0" i="0" dirty="0">
                <a:solidFill>
                  <a:srgbClr val="000000"/>
                </a:solidFill>
                <a:effectLst/>
                <a:latin typeface="Open Sans" panose="020B0606030504020204" pitchFamily="34" charset="0"/>
              </a:rPr>
              <a:t> commodo </a:t>
            </a:r>
            <a:r>
              <a:rPr lang="fr-MA" sz="1200" b="0" i="0" dirty="0" err="1">
                <a:solidFill>
                  <a:srgbClr val="000000"/>
                </a:solidFill>
                <a:effectLst/>
                <a:latin typeface="Open Sans" panose="020B0606030504020204" pitchFamily="34" charset="0"/>
              </a:rPr>
              <a:t>consequat</a:t>
            </a:r>
            <a:r>
              <a:rPr lang="fr-MA" sz="1200" b="0" i="0" dirty="0">
                <a:solidFill>
                  <a:srgbClr val="000000"/>
                </a:solidFill>
                <a:effectLst/>
                <a:latin typeface="Open Sans" panose="020B0606030504020204" pitchFamily="34" charset="0"/>
              </a:rPr>
              <a:t>.</a:t>
            </a:r>
            <a:endParaRPr lang="en-US" sz="400" dirty="0"/>
          </a:p>
        </p:txBody>
      </p:sp>
      <p:sp>
        <p:nvSpPr>
          <p:cNvPr id="7" name="TextBox 6">
            <a:extLst>
              <a:ext uri="{FF2B5EF4-FFF2-40B4-BE49-F238E27FC236}">
                <a16:creationId xmlns:a16="http://schemas.microsoft.com/office/drawing/2014/main" id="{59BF6AC4-E05A-4A4F-82DB-2CB896506543}"/>
              </a:ext>
            </a:extLst>
          </p:cNvPr>
          <p:cNvSpPr txBox="1"/>
          <p:nvPr/>
        </p:nvSpPr>
        <p:spPr>
          <a:xfrm>
            <a:off x="1228690" y="4218558"/>
            <a:ext cx="4493212"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8" name="Rounded Rectangle 7">
            <a:extLst>
              <a:ext uri="{FF2B5EF4-FFF2-40B4-BE49-F238E27FC236}">
                <a16:creationId xmlns:a16="http://schemas.microsoft.com/office/drawing/2014/main" id="{37DF5947-68FB-C340-AAF1-B627C28EB458}"/>
              </a:ext>
            </a:extLst>
          </p:cNvPr>
          <p:cNvSpPr/>
          <p:nvPr/>
        </p:nvSpPr>
        <p:spPr>
          <a:xfrm>
            <a:off x="1228691" y="2696591"/>
            <a:ext cx="6106830" cy="1323439"/>
          </a:xfrm>
          <a:prstGeom prst="roundRect">
            <a:avLst>
              <a:gd name="adj" fmla="val 14649"/>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127C719-40BB-7A45-B084-068026D47C72}"/>
              </a:ext>
            </a:extLst>
          </p:cNvPr>
          <p:cNvSpPr/>
          <p:nvPr/>
        </p:nvSpPr>
        <p:spPr>
          <a:xfrm>
            <a:off x="6471370" y="3109831"/>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D72585C-36D9-1648-B3C6-042467F34C1E}"/>
              </a:ext>
            </a:extLst>
          </p:cNvPr>
          <p:cNvCxnSpPr>
            <a:cxnSpLocks/>
          </p:cNvCxnSpPr>
          <p:nvPr/>
        </p:nvCxnSpPr>
        <p:spPr>
          <a:xfrm>
            <a:off x="6719849" y="3247370"/>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4BC45A-2F17-334D-BF1A-9F256659D6C2}"/>
              </a:ext>
            </a:extLst>
          </p:cNvPr>
          <p:cNvSpPr txBox="1"/>
          <p:nvPr/>
        </p:nvSpPr>
        <p:spPr>
          <a:xfrm>
            <a:off x="1578451" y="3060309"/>
            <a:ext cx="4643171" cy="584775"/>
          </a:xfrm>
          <a:prstGeom prst="rect">
            <a:avLst/>
          </a:prstGeom>
          <a:noFill/>
        </p:spPr>
        <p:txBody>
          <a:bodyPr wrap="square" rtlCol="0" anchor="ctr">
            <a:spAutoFit/>
          </a:bodyPr>
          <a:lstStyle/>
          <a:p>
            <a:pPr algn="just"/>
            <a:r>
              <a:rPr lang="en-ID" sz="1600" b="1" dirty="0"/>
              <a:t>Lorem ipsum </a:t>
            </a:r>
            <a:r>
              <a:rPr lang="en-ID" sz="1600" b="1" dirty="0" err="1"/>
              <a:t>dolor</a:t>
            </a:r>
            <a:r>
              <a:rPr lang="en-ID" sz="1600" b="1" dirty="0"/>
              <a:t> sit </a:t>
            </a:r>
            <a:r>
              <a:rPr lang="en-ID" sz="1600" b="1" dirty="0" err="1"/>
              <a:t>amet</a:t>
            </a:r>
            <a:r>
              <a:rPr lang="fr-MA" sz="1600" b="1" dirty="0"/>
              <a:t>, </a:t>
            </a:r>
            <a:r>
              <a:rPr lang="fr-MA" sz="1600" b="1" dirty="0" err="1"/>
              <a:t>consectetur</a:t>
            </a:r>
            <a:r>
              <a:rPr lang="fr-MA" sz="1600" b="1" dirty="0"/>
              <a:t> </a:t>
            </a:r>
            <a:r>
              <a:rPr lang="fr-MA" sz="1600" b="1" dirty="0" err="1"/>
              <a:t>adipiscing</a:t>
            </a:r>
            <a:r>
              <a:rPr lang="fr-MA" sz="1600" b="1" dirty="0"/>
              <a:t> </a:t>
            </a:r>
            <a:r>
              <a:rPr lang="fr-MA" sz="1600" b="1" dirty="0" err="1"/>
              <a:t>elit</a:t>
            </a:r>
            <a:r>
              <a:rPr lang="fr-MA" sz="1600" b="1" dirty="0"/>
              <a:t>.</a:t>
            </a:r>
            <a:endParaRPr lang="en-US" sz="1600" b="1" dirty="0"/>
          </a:p>
        </p:txBody>
      </p:sp>
      <p:sp>
        <p:nvSpPr>
          <p:cNvPr id="13" name="Oval 12">
            <a:extLst>
              <a:ext uri="{FF2B5EF4-FFF2-40B4-BE49-F238E27FC236}">
                <a16:creationId xmlns:a16="http://schemas.microsoft.com/office/drawing/2014/main" id="{B8A2B160-53FE-3141-8D60-5B8E6194098A}"/>
              </a:ext>
            </a:extLst>
          </p:cNvPr>
          <p:cNvSpPr/>
          <p:nvPr/>
        </p:nvSpPr>
        <p:spPr>
          <a:xfrm>
            <a:off x="9986894" y="1643771"/>
            <a:ext cx="843064" cy="8430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101AC14-F68C-3640-9A82-9FD5D515EDDD}"/>
              </a:ext>
            </a:extLst>
          </p:cNvPr>
          <p:cNvSpPr txBox="1"/>
          <p:nvPr/>
        </p:nvSpPr>
        <p:spPr>
          <a:xfrm>
            <a:off x="9986894" y="1834470"/>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8770361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E12C6C21-E06F-07D1-C842-E7E85C084D85}"/>
              </a:ext>
            </a:extLst>
          </p:cNvPr>
          <p:cNvPicPr>
            <a:picLocks noGrp="1" noChangeAspect="1"/>
          </p:cNvPicPr>
          <p:nvPr>
            <p:ph type="pic" sz="quarter" idx="10"/>
          </p:nvPr>
        </p:nvPicPr>
        <p:blipFill>
          <a:blip r:embed="rId2"/>
          <a:srcRect l="19812" r="19812"/>
          <a:stretch>
            <a:fillRect/>
          </a:stretch>
        </p:blipFill>
        <p:spPr>
          <a:xfrm>
            <a:off x="0" y="690563"/>
            <a:ext cx="5600700" cy="6167437"/>
          </a:xfrm>
        </p:spPr>
      </p:pic>
      <p:sp>
        <p:nvSpPr>
          <p:cNvPr id="6" name="TextBox 5">
            <a:extLst>
              <a:ext uri="{FF2B5EF4-FFF2-40B4-BE49-F238E27FC236}">
                <a16:creationId xmlns:a16="http://schemas.microsoft.com/office/drawing/2014/main" id="{3748A0D5-E3B8-BA41-9FE7-C63666B4AE63}"/>
              </a:ext>
            </a:extLst>
          </p:cNvPr>
          <p:cNvSpPr txBox="1"/>
          <p:nvPr/>
        </p:nvSpPr>
        <p:spPr>
          <a:xfrm>
            <a:off x="6383121" y="2628110"/>
            <a:ext cx="4810160" cy="1170833"/>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laboris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nisi</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aliquip</a:t>
            </a:r>
            <a:r>
              <a:rPr lang="fr-MA" sz="1200" b="0" i="0" dirty="0">
                <a:solidFill>
                  <a:srgbClr val="000000"/>
                </a:solidFill>
                <a:effectLst/>
                <a:latin typeface="Open Sans" panose="020B0606030504020204" pitchFamily="34" charset="0"/>
              </a:rPr>
              <a:t> ex </a:t>
            </a:r>
            <a:r>
              <a:rPr lang="fr-MA" sz="1200" b="0" i="0" dirty="0" err="1">
                <a:solidFill>
                  <a:srgbClr val="000000"/>
                </a:solidFill>
                <a:effectLst/>
                <a:latin typeface="Open Sans" panose="020B0606030504020204" pitchFamily="34" charset="0"/>
              </a:rPr>
              <a:t>ea</a:t>
            </a:r>
            <a:r>
              <a:rPr lang="fr-MA" sz="1200" b="0" i="0" dirty="0">
                <a:solidFill>
                  <a:srgbClr val="000000"/>
                </a:solidFill>
                <a:effectLst/>
                <a:latin typeface="Open Sans" panose="020B0606030504020204" pitchFamily="34" charset="0"/>
              </a:rPr>
              <a:t> commodo </a:t>
            </a:r>
            <a:r>
              <a:rPr lang="fr-MA" sz="1200" b="0" i="0" dirty="0" err="1">
                <a:solidFill>
                  <a:srgbClr val="000000"/>
                </a:solidFill>
                <a:effectLst/>
                <a:latin typeface="Open Sans" panose="020B0606030504020204" pitchFamily="34" charset="0"/>
              </a:rPr>
              <a:t>consequat</a:t>
            </a:r>
            <a:r>
              <a:rPr lang="fr-MA" sz="1200" b="0" i="0" dirty="0">
                <a:solidFill>
                  <a:srgbClr val="000000"/>
                </a:solidFill>
                <a:effectLst/>
                <a:latin typeface="Open Sans" panose="020B0606030504020204" pitchFamily="34" charset="0"/>
              </a:rPr>
              <a:t>.</a:t>
            </a:r>
            <a:endParaRPr lang="en-US" sz="400" dirty="0"/>
          </a:p>
        </p:txBody>
      </p:sp>
      <p:sp>
        <p:nvSpPr>
          <p:cNvPr id="7" name="TextBox 6">
            <a:extLst>
              <a:ext uri="{FF2B5EF4-FFF2-40B4-BE49-F238E27FC236}">
                <a16:creationId xmlns:a16="http://schemas.microsoft.com/office/drawing/2014/main" id="{95F73EA6-156A-F74A-9D28-5977E29F32E4}"/>
              </a:ext>
            </a:extLst>
          </p:cNvPr>
          <p:cNvSpPr txBox="1"/>
          <p:nvPr/>
        </p:nvSpPr>
        <p:spPr>
          <a:xfrm>
            <a:off x="6383121" y="1304671"/>
            <a:ext cx="4810160"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8" name="TextBox 7">
            <a:extLst>
              <a:ext uri="{FF2B5EF4-FFF2-40B4-BE49-F238E27FC236}">
                <a16:creationId xmlns:a16="http://schemas.microsoft.com/office/drawing/2014/main" id="{6FCAAC89-C238-9E4D-B120-1D304FD4AE50}"/>
              </a:ext>
            </a:extLst>
          </p:cNvPr>
          <p:cNvSpPr txBox="1"/>
          <p:nvPr/>
        </p:nvSpPr>
        <p:spPr>
          <a:xfrm>
            <a:off x="6844667" y="3951549"/>
            <a:ext cx="4348614"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9" name="Oval 8">
            <a:extLst>
              <a:ext uri="{FF2B5EF4-FFF2-40B4-BE49-F238E27FC236}">
                <a16:creationId xmlns:a16="http://schemas.microsoft.com/office/drawing/2014/main" id="{D4396967-60B0-BF43-8E61-EE3A983550A3}"/>
              </a:ext>
            </a:extLst>
          </p:cNvPr>
          <p:cNvSpPr/>
          <p:nvPr/>
        </p:nvSpPr>
        <p:spPr>
          <a:xfrm>
            <a:off x="6530112" y="4029386"/>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BCEA37D-CBF2-D74E-9CF2-3B715016F7EA}"/>
              </a:ext>
            </a:extLst>
          </p:cNvPr>
          <p:cNvSpPr txBox="1"/>
          <p:nvPr/>
        </p:nvSpPr>
        <p:spPr>
          <a:xfrm>
            <a:off x="6844667" y="4449294"/>
            <a:ext cx="4348614"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11" name="Oval 10">
            <a:extLst>
              <a:ext uri="{FF2B5EF4-FFF2-40B4-BE49-F238E27FC236}">
                <a16:creationId xmlns:a16="http://schemas.microsoft.com/office/drawing/2014/main" id="{5BD8C669-059C-C641-BBBC-A99B624BD5B7}"/>
              </a:ext>
            </a:extLst>
          </p:cNvPr>
          <p:cNvSpPr/>
          <p:nvPr/>
        </p:nvSpPr>
        <p:spPr>
          <a:xfrm>
            <a:off x="6530112" y="4527131"/>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45DE8B5-AD3E-D045-811E-0817BD08527A}"/>
              </a:ext>
            </a:extLst>
          </p:cNvPr>
          <p:cNvSpPr txBox="1"/>
          <p:nvPr/>
        </p:nvSpPr>
        <p:spPr>
          <a:xfrm>
            <a:off x="6844667" y="4947039"/>
            <a:ext cx="4348614"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13" name="Oval 12">
            <a:extLst>
              <a:ext uri="{FF2B5EF4-FFF2-40B4-BE49-F238E27FC236}">
                <a16:creationId xmlns:a16="http://schemas.microsoft.com/office/drawing/2014/main" id="{855D39B8-D512-DB4C-AF99-F44171A2A9C8}"/>
              </a:ext>
            </a:extLst>
          </p:cNvPr>
          <p:cNvSpPr/>
          <p:nvPr/>
        </p:nvSpPr>
        <p:spPr>
          <a:xfrm>
            <a:off x="6530112" y="5024876"/>
            <a:ext cx="182880" cy="1828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6A4362E0-AD17-CC40-AAFF-D464C9CD7251}"/>
              </a:ext>
            </a:extLst>
          </p:cNvPr>
          <p:cNvSpPr/>
          <p:nvPr/>
        </p:nvSpPr>
        <p:spPr>
          <a:xfrm>
            <a:off x="2458221" y="2199493"/>
            <a:ext cx="3236226" cy="175205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4669652-AA3A-B947-85F3-CC36C0BB0C6B}"/>
              </a:ext>
            </a:extLst>
          </p:cNvPr>
          <p:cNvSpPr txBox="1"/>
          <p:nvPr/>
        </p:nvSpPr>
        <p:spPr>
          <a:xfrm>
            <a:off x="2778226" y="2969342"/>
            <a:ext cx="2596218"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1000" dirty="0"/>
          </a:p>
        </p:txBody>
      </p:sp>
      <p:sp>
        <p:nvSpPr>
          <p:cNvPr id="16" name="TextBox 15">
            <a:extLst>
              <a:ext uri="{FF2B5EF4-FFF2-40B4-BE49-F238E27FC236}">
                <a16:creationId xmlns:a16="http://schemas.microsoft.com/office/drawing/2014/main" id="{B78A157D-7833-C540-B5CD-A7BC7F702E83}"/>
              </a:ext>
            </a:extLst>
          </p:cNvPr>
          <p:cNvSpPr txBox="1"/>
          <p:nvPr/>
        </p:nvSpPr>
        <p:spPr>
          <a:xfrm>
            <a:off x="2778226" y="2507677"/>
            <a:ext cx="2596218" cy="461665"/>
          </a:xfrm>
          <a:prstGeom prst="rect">
            <a:avLst/>
          </a:prstGeom>
          <a:noFill/>
        </p:spPr>
        <p:txBody>
          <a:bodyPr wrap="square" rtlCol="0" anchor="ctr">
            <a:spAutoFit/>
          </a:bodyPr>
          <a:lstStyle/>
          <a:p>
            <a:r>
              <a:rPr lang="en-ID" sz="2400" b="1" dirty="0">
                <a:solidFill>
                  <a:srgbClr val="FF0000"/>
                </a:solidFill>
              </a:rPr>
              <a:t>2022</a:t>
            </a:r>
            <a:endParaRPr lang="en-US" sz="1600" b="1" dirty="0">
              <a:solidFill>
                <a:srgbClr val="FF0000"/>
              </a:solidFill>
            </a:endParaRPr>
          </a:p>
        </p:txBody>
      </p:sp>
      <p:sp>
        <p:nvSpPr>
          <p:cNvPr id="19" name="Oval 18">
            <a:extLst>
              <a:ext uri="{FF2B5EF4-FFF2-40B4-BE49-F238E27FC236}">
                <a16:creationId xmlns:a16="http://schemas.microsoft.com/office/drawing/2014/main" id="{65C9D433-105B-0C4E-8310-09B67D4D4E9C}"/>
              </a:ext>
            </a:extLst>
          </p:cNvPr>
          <p:cNvSpPr/>
          <p:nvPr/>
        </p:nvSpPr>
        <p:spPr>
          <a:xfrm>
            <a:off x="4609786" y="4681760"/>
            <a:ext cx="1446028" cy="14460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3AD0D4-AE42-7440-8E85-98DEF3017669}"/>
              </a:ext>
            </a:extLst>
          </p:cNvPr>
          <p:cNvSpPr txBox="1"/>
          <p:nvPr/>
        </p:nvSpPr>
        <p:spPr>
          <a:xfrm>
            <a:off x="4609786" y="5134186"/>
            <a:ext cx="1446029" cy="461665"/>
          </a:xfrm>
          <a:prstGeom prst="rect">
            <a:avLst/>
          </a:prstGeom>
          <a:noFill/>
        </p:spPr>
        <p:txBody>
          <a:bodyPr wrap="square" rtlCol="0" anchor="ctr">
            <a:spAutoFit/>
          </a:bodyPr>
          <a:lstStyle/>
          <a:p>
            <a:pPr algn="ctr"/>
            <a:r>
              <a:rPr lang="en-ID" sz="2400" b="1">
                <a:solidFill>
                  <a:schemeClr val="bg2"/>
                </a:solidFill>
              </a:rPr>
              <a:t>2020</a:t>
            </a:r>
            <a:endParaRPr lang="en-US" sz="1600" b="1">
              <a:solidFill>
                <a:schemeClr val="bg2"/>
              </a:solidFill>
            </a:endParaRPr>
          </a:p>
        </p:txBody>
      </p:sp>
    </p:spTree>
    <p:extLst>
      <p:ext uri="{BB962C8B-B14F-4D97-AF65-F5344CB8AC3E}">
        <p14:creationId xmlns:p14="http://schemas.microsoft.com/office/powerpoint/2010/main" val="43970695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2F0A1478-F878-1BF1-CC4A-EA688654CCD9}"/>
              </a:ext>
            </a:extLst>
          </p:cNvPr>
          <p:cNvPicPr>
            <a:picLocks noGrp="1" noChangeAspect="1"/>
          </p:cNvPicPr>
          <p:nvPr>
            <p:ph type="pic" sz="quarter" idx="10"/>
          </p:nvPr>
        </p:nvPicPr>
        <p:blipFill>
          <a:blip r:embed="rId2"/>
          <a:srcRect t="7975" b="7975"/>
          <a:stretch>
            <a:fillRect/>
          </a:stretch>
        </p:blipFill>
        <p:spPr/>
      </p:pic>
      <p:pic>
        <p:nvPicPr>
          <p:cNvPr id="16" name="Espace réservé pour une image  15">
            <a:extLst>
              <a:ext uri="{FF2B5EF4-FFF2-40B4-BE49-F238E27FC236}">
                <a16:creationId xmlns:a16="http://schemas.microsoft.com/office/drawing/2014/main" id="{25F1F6BB-D35A-85C2-49CC-B64E9059E55F}"/>
              </a:ext>
            </a:extLst>
          </p:cNvPr>
          <p:cNvPicPr>
            <a:picLocks noGrp="1" noChangeAspect="1"/>
          </p:cNvPicPr>
          <p:nvPr>
            <p:ph type="pic" sz="quarter" idx="11"/>
          </p:nvPr>
        </p:nvPicPr>
        <p:blipFill>
          <a:blip r:embed="rId3"/>
          <a:srcRect l="15642" r="15642"/>
          <a:stretch>
            <a:fillRect/>
          </a:stretch>
        </p:blipFill>
        <p:spPr/>
      </p:pic>
      <p:sp>
        <p:nvSpPr>
          <p:cNvPr id="9" name="TextBox 8">
            <a:extLst>
              <a:ext uri="{FF2B5EF4-FFF2-40B4-BE49-F238E27FC236}">
                <a16:creationId xmlns:a16="http://schemas.microsoft.com/office/drawing/2014/main" id="{458E09C1-3AFD-014F-9F2F-F3B2E13E6D47}"/>
              </a:ext>
            </a:extLst>
          </p:cNvPr>
          <p:cNvSpPr txBox="1"/>
          <p:nvPr/>
        </p:nvSpPr>
        <p:spPr>
          <a:xfrm>
            <a:off x="8498540" y="2627352"/>
            <a:ext cx="3146613" cy="1323439"/>
          </a:xfrm>
          <a:prstGeom prst="rect">
            <a:avLst/>
          </a:prstGeom>
          <a:noFill/>
        </p:spPr>
        <p:txBody>
          <a:bodyPr wrap="square" rtlCol="0" anchor="ctr">
            <a:spAutoFit/>
          </a:bodyPr>
          <a:lstStyle/>
          <a:p>
            <a:r>
              <a:rPr lang="en-US" sz="4000" dirty="0">
                <a:latin typeface="+mj-lt"/>
              </a:rPr>
              <a:t>Lorem ipsum </a:t>
            </a:r>
            <a:r>
              <a:rPr lang="en-US" sz="4000" dirty="0">
                <a:solidFill>
                  <a:srgbClr val="78BC20"/>
                </a:solidFill>
                <a:latin typeface="+mj-lt"/>
              </a:rPr>
              <a:t>Dolor.</a:t>
            </a:r>
          </a:p>
        </p:txBody>
      </p:sp>
      <p:sp>
        <p:nvSpPr>
          <p:cNvPr id="10" name="TextBox 9">
            <a:extLst>
              <a:ext uri="{FF2B5EF4-FFF2-40B4-BE49-F238E27FC236}">
                <a16:creationId xmlns:a16="http://schemas.microsoft.com/office/drawing/2014/main" id="{D9F5CF79-4233-834C-8F99-BB3B2FE785A4}"/>
              </a:ext>
            </a:extLst>
          </p:cNvPr>
          <p:cNvSpPr txBox="1"/>
          <p:nvPr/>
        </p:nvSpPr>
        <p:spPr>
          <a:xfrm>
            <a:off x="788894" y="1418117"/>
            <a:ext cx="3110753" cy="1447832"/>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laboris</a:t>
            </a:r>
            <a:endParaRPr lang="en-US" sz="400" dirty="0"/>
          </a:p>
        </p:txBody>
      </p:sp>
      <p:sp>
        <p:nvSpPr>
          <p:cNvPr id="11" name="Rounded Rectangle 10">
            <a:extLst>
              <a:ext uri="{FF2B5EF4-FFF2-40B4-BE49-F238E27FC236}">
                <a16:creationId xmlns:a16="http://schemas.microsoft.com/office/drawing/2014/main" id="{E7806DA4-E72E-D942-AB73-0FDB9DB6CB1E}"/>
              </a:ext>
            </a:extLst>
          </p:cNvPr>
          <p:cNvSpPr/>
          <p:nvPr/>
        </p:nvSpPr>
        <p:spPr>
          <a:xfrm>
            <a:off x="1264057" y="3382540"/>
            <a:ext cx="3236226" cy="175205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0272351-2E7F-E74F-B85D-EB5A2FDE219F}"/>
              </a:ext>
            </a:extLst>
          </p:cNvPr>
          <p:cNvSpPr txBox="1"/>
          <p:nvPr/>
        </p:nvSpPr>
        <p:spPr>
          <a:xfrm>
            <a:off x="1584062" y="4152389"/>
            <a:ext cx="2596218"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3" name="TextBox 12">
            <a:extLst>
              <a:ext uri="{FF2B5EF4-FFF2-40B4-BE49-F238E27FC236}">
                <a16:creationId xmlns:a16="http://schemas.microsoft.com/office/drawing/2014/main" id="{D285FE39-E1FB-B44E-BDA2-F3922A692BEF}"/>
              </a:ext>
            </a:extLst>
          </p:cNvPr>
          <p:cNvSpPr txBox="1"/>
          <p:nvPr/>
        </p:nvSpPr>
        <p:spPr>
          <a:xfrm>
            <a:off x="1584062" y="3690724"/>
            <a:ext cx="2596218" cy="461665"/>
          </a:xfrm>
          <a:prstGeom prst="rect">
            <a:avLst/>
          </a:prstGeom>
          <a:noFill/>
        </p:spPr>
        <p:txBody>
          <a:bodyPr wrap="square" rtlCol="0" anchor="ctr">
            <a:spAutoFit/>
          </a:bodyPr>
          <a:lstStyle/>
          <a:p>
            <a:r>
              <a:rPr lang="en-ID" sz="2400" b="1" dirty="0">
                <a:solidFill>
                  <a:srgbClr val="78BC20"/>
                </a:solidFill>
              </a:rPr>
              <a:t>2023</a:t>
            </a:r>
            <a:endParaRPr lang="en-US" sz="1600" b="1" dirty="0">
              <a:solidFill>
                <a:srgbClr val="78BC20"/>
              </a:solidFill>
            </a:endParaRPr>
          </a:p>
        </p:txBody>
      </p:sp>
      <p:sp>
        <p:nvSpPr>
          <p:cNvPr id="14" name="Oval 13">
            <a:extLst>
              <a:ext uri="{FF2B5EF4-FFF2-40B4-BE49-F238E27FC236}">
                <a16:creationId xmlns:a16="http://schemas.microsoft.com/office/drawing/2014/main" id="{0817A4CF-C7B9-9345-838A-D235429B153D}"/>
              </a:ext>
            </a:extLst>
          </p:cNvPr>
          <p:cNvSpPr/>
          <p:nvPr/>
        </p:nvSpPr>
        <p:spPr>
          <a:xfrm>
            <a:off x="8588187" y="4308126"/>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EF2E9B1-0897-ED41-8153-CB11C0CF0CD7}"/>
              </a:ext>
            </a:extLst>
          </p:cNvPr>
          <p:cNvCxnSpPr>
            <a:cxnSpLocks/>
          </p:cNvCxnSpPr>
          <p:nvPr/>
        </p:nvCxnSpPr>
        <p:spPr>
          <a:xfrm>
            <a:off x="8836666" y="4445665"/>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89DB5A9E-2CD2-AB42-B022-6617B5EB15A7}"/>
              </a:ext>
            </a:extLst>
          </p:cNvPr>
          <p:cNvSpPr/>
          <p:nvPr/>
        </p:nvSpPr>
        <p:spPr>
          <a:xfrm>
            <a:off x="6731917" y="5351739"/>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96E3617-D7BC-BC4B-8108-40D5A8CDCE63}"/>
              </a:ext>
            </a:extLst>
          </p:cNvPr>
          <p:cNvSpPr txBox="1"/>
          <p:nvPr/>
        </p:nvSpPr>
        <p:spPr>
          <a:xfrm>
            <a:off x="6731917" y="5542438"/>
            <a:ext cx="843066" cy="461665"/>
          </a:xfrm>
          <a:prstGeom prst="rect">
            <a:avLst/>
          </a:prstGeom>
          <a:noFill/>
        </p:spPr>
        <p:txBody>
          <a:bodyPr wrap="square" rtlCol="0" anchor="ctr">
            <a:spAutoFit/>
          </a:bodyPr>
          <a:lstStyle/>
          <a:p>
            <a:pPr algn="ctr"/>
            <a:r>
              <a:rPr lang="en-ID" sz="2400" b="1">
                <a:solidFill>
                  <a:schemeClr val="bg2"/>
                </a:solidFill>
              </a:rPr>
              <a:t>01</a:t>
            </a:r>
            <a:endParaRPr lang="en-US" sz="1600" b="1">
              <a:solidFill>
                <a:schemeClr val="bg2"/>
              </a:solidFill>
            </a:endParaRPr>
          </a:p>
        </p:txBody>
      </p:sp>
    </p:spTree>
    <p:extLst>
      <p:ext uri="{BB962C8B-B14F-4D97-AF65-F5344CB8AC3E}">
        <p14:creationId xmlns:p14="http://schemas.microsoft.com/office/powerpoint/2010/main" val="27928126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B7C30568-B499-9EC4-5911-8D25CB4E7B3E}"/>
              </a:ext>
            </a:extLst>
          </p:cNvPr>
          <p:cNvPicPr>
            <a:picLocks noGrp="1" noChangeAspect="1"/>
          </p:cNvPicPr>
          <p:nvPr>
            <p:ph type="pic" sz="quarter" idx="10"/>
          </p:nvPr>
        </p:nvPicPr>
        <p:blipFill>
          <a:blip r:embed="rId2"/>
          <a:srcRect l="16255" r="16255"/>
          <a:stretch>
            <a:fillRect/>
          </a:stretch>
        </p:blipFill>
        <p:spPr/>
      </p:pic>
      <p:sp>
        <p:nvSpPr>
          <p:cNvPr id="6" name="TextBox 5">
            <a:extLst>
              <a:ext uri="{FF2B5EF4-FFF2-40B4-BE49-F238E27FC236}">
                <a16:creationId xmlns:a16="http://schemas.microsoft.com/office/drawing/2014/main" id="{BFD62D6C-1B03-8249-B37F-EC4E060F87F1}"/>
              </a:ext>
            </a:extLst>
          </p:cNvPr>
          <p:cNvSpPr txBox="1"/>
          <p:nvPr/>
        </p:nvSpPr>
        <p:spPr>
          <a:xfrm>
            <a:off x="7028328" y="3088532"/>
            <a:ext cx="4111163"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7" name="TextBox 6">
            <a:extLst>
              <a:ext uri="{FF2B5EF4-FFF2-40B4-BE49-F238E27FC236}">
                <a16:creationId xmlns:a16="http://schemas.microsoft.com/office/drawing/2014/main" id="{53CBD936-961D-684B-8741-5E3C129DD5B6}"/>
              </a:ext>
            </a:extLst>
          </p:cNvPr>
          <p:cNvSpPr txBox="1"/>
          <p:nvPr/>
        </p:nvSpPr>
        <p:spPr>
          <a:xfrm>
            <a:off x="7028328" y="1376388"/>
            <a:ext cx="4111163"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
        <p:nvSpPr>
          <p:cNvPr id="8" name="TextBox 7">
            <a:extLst>
              <a:ext uri="{FF2B5EF4-FFF2-40B4-BE49-F238E27FC236}">
                <a16:creationId xmlns:a16="http://schemas.microsoft.com/office/drawing/2014/main" id="{31A741AA-16E5-8044-809A-7AD2D7B0AD73}"/>
              </a:ext>
            </a:extLst>
          </p:cNvPr>
          <p:cNvSpPr txBox="1"/>
          <p:nvPr/>
        </p:nvSpPr>
        <p:spPr>
          <a:xfrm>
            <a:off x="7028328" y="2796784"/>
            <a:ext cx="411116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9" name="TextBox 8">
            <a:extLst>
              <a:ext uri="{FF2B5EF4-FFF2-40B4-BE49-F238E27FC236}">
                <a16:creationId xmlns:a16="http://schemas.microsoft.com/office/drawing/2014/main" id="{BC6BA067-0815-F04F-8A42-3841B73BA74D}"/>
              </a:ext>
            </a:extLst>
          </p:cNvPr>
          <p:cNvSpPr txBox="1"/>
          <p:nvPr/>
        </p:nvSpPr>
        <p:spPr>
          <a:xfrm>
            <a:off x="7028328" y="4424079"/>
            <a:ext cx="4111163"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10" name="TextBox 9">
            <a:extLst>
              <a:ext uri="{FF2B5EF4-FFF2-40B4-BE49-F238E27FC236}">
                <a16:creationId xmlns:a16="http://schemas.microsoft.com/office/drawing/2014/main" id="{5FECD767-011F-5847-A1A4-6B79B789EAEC}"/>
              </a:ext>
            </a:extLst>
          </p:cNvPr>
          <p:cNvSpPr txBox="1"/>
          <p:nvPr/>
        </p:nvSpPr>
        <p:spPr>
          <a:xfrm>
            <a:off x="7028328" y="4132331"/>
            <a:ext cx="411116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11" name="Oval 10">
            <a:extLst>
              <a:ext uri="{FF2B5EF4-FFF2-40B4-BE49-F238E27FC236}">
                <a16:creationId xmlns:a16="http://schemas.microsoft.com/office/drawing/2014/main" id="{D69AAD25-8EBA-254F-8DE5-6A0C4EA26435}"/>
              </a:ext>
            </a:extLst>
          </p:cNvPr>
          <p:cNvSpPr/>
          <p:nvPr/>
        </p:nvSpPr>
        <p:spPr>
          <a:xfrm>
            <a:off x="630976" y="2881208"/>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0D91F20-8495-D34C-9CBE-6DBAA4DE28AD}"/>
              </a:ext>
            </a:extLst>
          </p:cNvPr>
          <p:cNvSpPr txBox="1"/>
          <p:nvPr/>
        </p:nvSpPr>
        <p:spPr>
          <a:xfrm>
            <a:off x="630976" y="3071907"/>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
        <p:nvSpPr>
          <p:cNvPr id="13" name="Oval 12">
            <a:extLst>
              <a:ext uri="{FF2B5EF4-FFF2-40B4-BE49-F238E27FC236}">
                <a16:creationId xmlns:a16="http://schemas.microsoft.com/office/drawing/2014/main" id="{5525D869-2931-E04F-950C-167161549981}"/>
              </a:ext>
            </a:extLst>
          </p:cNvPr>
          <p:cNvSpPr/>
          <p:nvPr/>
        </p:nvSpPr>
        <p:spPr>
          <a:xfrm>
            <a:off x="5479776" y="4911906"/>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873C791-FEDF-834D-80DA-1285A2793FD0}"/>
              </a:ext>
            </a:extLst>
          </p:cNvPr>
          <p:cNvCxnSpPr>
            <a:cxnSpLocks/>
          </p:cNvCxnSpPr>
          <p:nvPr/>
        </p:nvCxnSpPr>
        <p:spPr>
          <a:xfrm>
            <a:off x="5728255" y="5049445"/>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515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a:extLst>
              <a:ext uri="{FF2B5EF4-FFF2-40B4-BE49-F238E27FC236}">
                <a16:creationId xmlns:a16="http://schemas.microsoft.com/office/drawing/2014/main" id="{7771B4CA-4377-0680-970B-A49C8E4C5BA6}"/>
              </a:ext>
            </a:extLst>
          </p:cNvPr>
          <p:cNvPicPr>
            <a:picLocks noGrp="1" noChangeAspect="1"/>
          </p:cNvPicPr>
          <p:nvPr>
            <p:ph type="pic" sz="quarter" idx="10"/>
          </p:nvPr>
        </p:nvPicPr>
        <p:blipFill>
          <a:blip r:embed="rId2"/>
          <a:srcRect l="8443" r="8443"/>
          <a:stretch>
            <a:fillRect/>
          </a:stretch>
        </p:blipFill>
        <p:spPr/>
      </p:pic>
      <p:sp>
        <p:nvSpPr>
          <p:cNvPr id="4" name="TextBox 3">
            <a:extLst>
              <a:ext uri="{FF2B5EF4-FFF2-40B4-BE49-F238E27FC236}">
                <a16:creationId xmlns:a16="http://schemas.microsoft.com/office/drawing/2014/main" id="{B0687FC4-2C2A-5B44-93E2-99B3330CB3C5}"/>
              </a:ext>
            </a:extLst>
          </p:cNvPr>
          <p:cNvSpPr txBox="1"/>
          <p:nvPr/>
        </p:nvSpPr>
        <p:spPr>
          <a:xfrm>
            <a:off x="1227247" y="1463399"/>
            <a:ext cx="3729317"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
        <p:nvSpPr>
          <p:cNvPr id="5" name="TextBox 4">
            <a:extLst>
              <a:ext uri="{FF2B5EF4-FFF2-40B4-BE49-F238E27FC236}">
                <a16:creationId xmlns:a16="http://schemas.microsoft.com/office/drawing/2014/main" id="{F8F89C34-D4C6-B74F-822D-6C7C54D825D2}"/>
              </a:ext>
            </a:extLst>
          </p:cNvPr>
          <p:cNvSpPr txBox="1"/>
          <p:nvPr/>
        </p:nvSpPr>
        <p:spPr>
          <a:xfrm>
            <a:off x="1227247" y="3266995"/>
            <a:ext cx="3729317"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a:t>
            </a:r>
            <a:endParaRPr lang="en-US" sz="400" dirty="0"/>
          </a:p>
        </p:txBody>
      </p:sp>
      <p:sp>
        <p:nvSpPr>
          <p:cNvPr id="6" name="Rounded Rectangle 5">
            <a:extLst>
              <a:ext uri="{FF2B5EF4-FFF2-40B4-BE49-F238E27FC236}">
                <a16:creationId xmlns:a16="http://schemas.microsoft.com/office/drawing/2014/main" id="{12C9E65F-6242-4144-82D0-6A641C9ADFBD}"/>
              </a:ext>
            </a:extLst>
          </p:cNvPr>
          <p:cNvSpPr/>
          <p:nvPr/>
        </p:nvSpPr>
        <p:spPr>
          <a:xfrm>
            <a:off x="2098323" y="4478284"/>
            <a:ext cx="7384311" cy="125904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11EC9D-E568-9948-942A-1C678E13601C}"/>
              </a:ext>
            </a:extLst>
          </p:cNvPr>
          <p:cNvSpPr txBox="1"/>
          <p:nvPr/>
        </p:nvSpPr>
        <p:spPr>
          <a:xfrm>
            <a:off x="3268153" y="4819057"/>
            <a:ext cx="5821476" cy="584775"/>
          </a:xfrm>
          <a:prstGeom prst="rect">
            <a:avLst/>
          </a:prstGeom>
          <a:noFill/>
        </p:spPr>
        <p:txBody>
          <a:bodyPr wrap="square" rtlCol="0" anchor="ctr">
            <a:spAutoFit/>
          </a:bodyPr>
          <a:lstStyle/>
          <a:p>
            <a:pPr algn="just"/>
            <a:r>
              <a:rPr lang="fr-MA" sz="1600" b="1" i="0" dirty="0">
                <a:solidFill>
                  <a:srgbClr val="000000"/>
                </a:solidFill>
                <a:effectLst/>
                <a:latin typeface="Open Sans" panose="020B0606030504020204" pitchFamily="34" charset="0"/>
              </a:rPr>
              <a:t>Lorem ipsum </a:t>
            </a:r>
            <a:r>
              <a:rPr lang="fr-MA" sz="1600" b="1" i="0" dirty="0" err="1">
                <a:solidFill>
                  <a:srgbClr val="000000"/>
                </a:solidFill>
                <a:effectLst/>
                <a:latin typeface="Open Sans" panose="020B0606030504020204" pitchFamily="34" charset="0"/>
              </a:rPr>
              <a:t>dolor</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sit</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amet</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consectetur</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adipiscing</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elit</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sed</a:t>
            </a:r>
            <a:r>
              <a:rPr lang="fr-MA" sz="1600" b="1" i="0" dirty="0">
                <a:solidFill>
                  <a:srgbClr val="000000"/>
                </a:solidFill>
                <a:effectLst/>
                <a:latin typeface="Open Sans" panose="020B0606030504020204" pitchFamily="34" charset="0"/>
              </a:rPr>
              <a:t> do </a:t>
            </a:r>
            <a:r>
              <a:rPr lang="fr-MA" sz="1600" b="1" i="0" dirty="0" err="1">
                <a:solidFill>
                  <a:srgbClr val="000000"/>
                </a:solidFill>
                <a:effectLst/>
                <a:latin typeface="Open Sans" panose="020B0606030504020204" pitchFamily="34" charset="0"/>
              </a:rPr>
              <a:t>eiusmod</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tempor</a:t>
            </a:r>
            <a:r>
              <a:rPr lang="fr-MA" sz="1600" b="1" i="0" dirty="0">
                <a:solidFill>
                  <a:srgbClr val="000000"/>
                </a:solidFill>
                <a:effectLst/>
                <a:latin typeface="Open Sans" panose="020B0606030504020204" pitchFamily="34" charset="0"/>
              </a:rPr>
              <a:t> </a:t>
            </a:r>
            <a:r>
              <a:rPr lang="fr-MA" sz="1600" b="1" i="0" dirty="0" err="1">
                <a:solidFill>
                  <a:srgbClr val="000000"/>
                </a:solidFill>
                <a:effectLst/>
                <a:latin typeface="Open Sans" panose="020B0606030504020204" pitchFamily="34" charset="0"/>
              </a:rPr>
              <a:t>incididunt</a:t>
            </a:r>
            <a:r>
              <a:rPr lang="fr-MA" sz="1600" b="1" i="0" dirty="0">
                <a:solidFill>
                  <a:srgbClr val="000000"/>
                </a:solidFill>
                <a:effectLst/>
                <a:latin typeface="Open Sans" panose="020B0606030504020204" pitchFamily="34" charset="0"/>
              </a:rPr>
              <a:t> ut </a:t>
            </a:r>
            <a:r>
              <a:rPr lang="fr-MA" sz="1600" b="1" i="0" dirty="0" err="1">
                <a:solidFill>
                  <a:srgbClr val="000000"/>
                </a:solidFill>
                <a:effectLst/>
                <a:latin typeface="Open Sans" panose="020B0606030504020204" pitchFamily="34" charset="0"/>
              </a:rPr>
              <a:t>labore</a:t>
            </a:r>
            <a:endParaRPr lang="en-US" sz="600" b="1" dirty="0"/>
          </a:p>
        </p:txBody>
      </p:sp>
      <p:sp>
        <p:nvSpPr>
          <p:cNvPr id="8" name="Oval 7">
            <a:extLst>
              <a:ext uri="{FF2B5EF4-FFF2-40B4-BE49-F238E27FC236}">
                <a16:creationId xmlns:a16="http://schemas.microsoft.com/office/drawing/2014/main" id="{DD2B4E34-0D55-294D-8176-F72B87599C5C}"/>
              </a:ext>
            </a:extLst>
          </p:cNvPr>
          <p:cNvSpPr/>
          <p:nvPr/>
        </p:nvSpPr>
        <p:spPr>
          <a:xfrm>
            <a:off x="2594949" y="4823044"/>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D166D650-5677-574C-BF96-D97550D4BBC0}"/>
              </a:ext>
            </a:extLst>
          </p:cNvPr>
          <p:cNvCxnSpPr>
            <a:cxnSpLocks/>
          </p:cNvCxnSpPr>
          <p:nvPr/>
        </p:nvCxnSpPr>
        <p:spPr>
          <a:xfrm>
            <a:off x="2843428" y="4960583"/>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1A7D56D-F0C5-1042-B662-E4D5023FD3C7}"/>
              </a:ext>
            </a:extLst>
          </p:cNvPr>
          <p:cNvSpPr/>
          <p:nvPr/>
        </p:nvSpPr>
        <p:spPr>
          <a:xfrm>
            <a:off x="10345571" y="3429000"/>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676FA5D-E310-2047-BDBA-6B3CA80AE268}"/>
              </a:ext>
            </a:extLst>
          </p:cNvPr>
          <p:cNvSpPr txBox="1"/>
          <p:nvPr/>
        </p:nvSpPr>
        <p:spPr>
          <a:xfrm>
            <a:off x="10345571" y="3619699"/>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17781756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9">
            <a:extLst>
              <a:ext uri="{FF2B5EF4-FFF2-40B4-BE49-F238E27FC236}">
                <a16:creationId xmlns:a16="http://schemas.microsoft.com/office/drawing/2014/main" id="{46FEA395-A97B-2893-F0B6-91545DD7D95B}"/>
              </a:ext>
            </a:extLst>
          </p:cNvPr>
          <p:cNvPicPr>
            <a:picLocks noGrp="1" noChangeAspect="1"/>
          </p:cNvPicPr>
          <p:nvPr>
            <p:ph type="pic" sz="quarter" idx="10"/>
          </p:nvPr>
        </p:nvPicPr>
        <p:blipFill>
          <a:blip r:embed="rId2"/>
          <a:srcRect l="5121" r="5121"/>
          <a:stretch>
            <a:fillRect/>
          </a:stretch>
        </p:blipFill>
        <p:spPr/>
      </p:pic>
      <p:pic>
        <p:nvPicPr>
          <p:cNvPr id="16" name="Espace réservé pour une image  15">
            <a:extLst>
              <a:ext uri="{FF2B5EF4-FFF2-40B4-BE49-F238E27FC236}">
                <a16:creationId xmlns:a16="http://schemas.microsoft.com/office/drawing/2014/main" id="{6142C84E-9957-D560-1378-53EA45F3AAC7}"/>
              </a:ext>
            </a:extLst>
          </p:cNvPr>
          <p:cNvPicPr>
            <a:picLocks noGrp="1" noChangeAspect="1"/>
          </p:cNvPicPr>
          <p:nvPr>
            <p:ph type="pic" sz="quarter" idx="11"/>
          </p:nvPr>
        </p:nvPicPr>
        <p:blipFill>
          <a:blip r:embed="rId3"/>
          <a:srcRect t="1472" b="1472"/>
          <a:stretch>
            <a:fillRect/>
          </a:stretch>
        </p:blipFill>
        <p:spPr/>
      </p:pic>
      <p:sp>
        <p:nvSpPr>
          <p:cNvPr id="5" name="TextBox 4">
            <a:extLst>
              <a:ext uri="{FF2B5EF4-FFF2-40B4-BE49-F238E27FC236}">
                <a16:creationId xmlns:a16="http://schemas.microsoft.com/office/drawing/2014/main" id="{5EFF8DF4-882C-9242-8310-40253199BF6C}"/>
              </a:ext>
            </a:extLst>
          </p:cNvPr>
          <p:cNvSpPr txBox="1"/>
          <p:nvPr/>
        </p:nvSpPr>
        <p:spPr>
          <a:xfrm>
            <a:off x="848984" y="4233430"/>
            <a:ext cx="3131345" cy="1170833"/>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6" name="TextBox 5">
            <a:extLst>
              <a:ext uri="{FF2B5EF4-FFF2-40B4-BE49-F238E27FC236}">
                <a16:creationId xmlns:a16="http://schemas.microsoft.com/office/drawing/2014/main" id="{68ECBFD3-A8F7-3F41-AB99-96DF4BF2A57A}"/>
              </a:ext>
            </a:extLst>
          </p:cNvPr>
          <p:cNvSpPr txBox="1"/>
          <p:nvPr/>
        </p:nvSpPr>
        <p:spPr>
          <a:xfrm>
            <a:off x="848984" y="1048871"/>
            <a:ext cx="4111163"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7" name="TextBox 6">
            <a:extLst>
              <a:ext uri="{FF2B5EF4-FFF2-40B4-BE49-F238E27FC236}">
                <a16:creationId xmlns:a16="http://schemas.microsoft.com/office/drawing/2014/main" id="{9F375938-E528-1346-B01F-F3EB3676FBA9}"/>
              </a:ext>
            </a:extLst>
          </p:cNvPr>
          <p:cNvSpPr txBox="1"/>
          <p:nvPr/>
        </p:nvSpPr>
        <p:spPr>
          <a:xfrm>
            <a:off x="848984" y="3826856"/>
            <a:ext cx="3131345"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a:t>
            </a:r>
            <a:endParaRPr lang="en-US" sz="1600" b="1" dirty="0"/>
          </a:p>
        </p:txBody>
      </p:sp>
      <p:sp>
        <p:nvSpPr>
          <p:cNvPr id="12" name="Oval 11">
            <a:extLst>
              <a:ext uri="{FF2B5EF4-FFF2-40B4-BE49-F238E27FC236}">
                <a16:creationId xmlns:a16="http://schemas.microsoft.com/office/drawing/2014/main" id="{EC3BE4DA-F369-E741-8E04-DA415BCC74BB}"/>
              </a:ext>
            </a:extLst>
          </p:cNvPr>
          <p:cNvSpPr/>
          <p:nvPr/>
        </p:nvSpPr>
        <p:spPr>
          <a:xfrm>
            <a:off x="956558" y="2442840"/>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EE1D13A-FB92-5442-8C4B-A4B48A67A9BE}"/>
              </a:ext>
            </a:extLst>
          </p:cNvPr>
          <p:cNvCxnSpPr>
            <a:cxnSpLocks/>
          </p:cNvCxnSpPr>
          <p:nvPr/>
        </p:nvCxnSpPr>
        <p:spPr>
          <a:xfrm>
            <a:off x="1205037" y="2580379"/>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D0DC8EDC-3F2A-FB45-8DBE-0B345B34A8BA}"/>
              </a:ext>
            </a:extLst>
          </p:cNvPr>
          <p:cNvSpPr/>
          <p:nvPr/>
        </p:nvSpPr>
        <p:spPr>
          <a:xfrm>
            <a:off x="7931055" y="4718563"/>
            <a:ext cx="1446028" cy="14460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B5F2B1B-A9F7-F643-BC9B-DA12A84DE101}"/>
              </a:ext>
            </a:extLst>
          </p:cNvPr>
          <p:cNvSpPr txBox="1"/>
          <p:nvPr/>
        </p:nvSpPr>
        <p:spPr>
          <a:xfrm>
            <a:off x="7931055" y="5170989"/>
            <a:ext cx="1446029" cy="461665"/>
          </a:xfrm>
          <a:prstGeom prst="rect">
            <a:avLst/>
          </a:prstGeom>
          <a:noFill/>
        </p:spPr>
        <p:txBody>
          <a:bodyPr wrap="square" rtlCol="0" anchor="ctr">
            <a:spAutoFit/>
          </a:bodyPr>
          <a:lstStyle/>
          <a:p>
            <a:pPr algn="ctr"/>
            <a:r>
              <a:rPr lang="en-ID" sz="2400" b="1" dirty="0">
                <a:solidFill>
                  <a:schemeClr val="bg1"/>
                </a:solidFill>
              </a:rPr>
              <a:t>2022</a:t>
            </a:r>
            <a:endParaRPr lang="en-US" sz="1600" b="1" dirty="0">
              <a:solidFill>
                <a:schemeClr val="bg1"/>
              </a:solidFill>
            </a:endParaRPr>
          </a:p>
        </p:txBody>
      </p:sp>
    </p:spTree>
    <p:extLst>
      <p:ext uri="{BB962C8B-B14F-4D97-AF65-F5344CB8AC3E}">
        <p14:creationId xmlns:p14="http://schemas.microsoft.com/office/powerpoint/2010/main" val="2485654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588BB1BA-6228-BC5A-3F07-FB8958BB28DD}"/>
              </a:ext>
            </a:extLst>
          </p:cNvPr>
          <p:cNvPicPr>
            <a:picLocks noGrp="1" noChangeAspect="1"/>
          </p:cNvPicPr>
          <p:nvPr>
            <p:ph type="pic" sz="quarter" idx="14"/>
          </p:nvPr>
        </p:nvPicPr>
        <p:blipFill>
          <a:blip r:embed="rId2"/>
          <a:srcRect l="19312" r="19312"/>
          <a:stretch>
            <a:fillRect/>
          </a:stretch>
        </p:blipFill>
        <p:spPr/>
      </p:pic>
      <p:sp>
        <p:nvSpPr>
          <p:cNvPr id="15" name="TextBox 14">
            <a:extLst>
              <a:ext uri="{FF2B5EF4-FFF2-40B4-BE49-F238E27FC236}">
                <a16:creationId xmlns:a16="http://schemas.microsoft.com/office/drawing/2014/main" id="{C4869B31-BA1C-CB40-937D-AADAA6D5C293}"/>
              </a:ext>
            </a:extLst>
          </p:cNvPr>
          <p:cNvSpPr txBox="1"/>
          <p:nvPr/>
        </p:nvSpPr>
        <p:spPr>
          <a:xfrm>
            <a:off x="5935578" y="3657686"/>
            <a:ext cx="5069305"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17" name="TextBox 16">
            <a:extLst>
              <a:ext uri="{FF2B5EF4-FFF2-40B4-BE49-F238E27FC236}">
                <a16:creationId xmlns:a16="http://schemas.microsoft.com/office/drawing/2014/main" id="{F568C976-8A03-724E-AA76-2F3FA7AC20D8}"/>
              </a:ext>
            </a:extLst>
          </p:cNvPr>
          <p:cNvSpPr txBox="1"/>
          <p:nvPr/>
        </p:nvSpPr>
        <p:spPr>
          <a:xfrm>
            <a:off x="7587916" y="1572384"/>
            <a:ext cx="3416967" cy="1170833"/>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19" name="Oval 18">
            <a:extLst>
              <a:ext uri="{FF2B5EF4-FFF2-40B4-BE49-F238E27FC236}">
                <a16:creationId xmlns:a16="http://schemas.microsoft.com/office/drawing/2014/main" id="{2EED19D0-DEF4-B04A-9094-DB27223C52D1}"/>
              </a:ext>
            </a:extLst>
          </p:cNvPr>
          <p:cNvSpPr/>
          <p:nvPr/>
        </p:nvSpPr>
        <p:spPr>
          <a:xfrm>
            <a:off x="6079958" y="5074250"/>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8FD1C259-8C66-E64B-9813-2E3CB4477F28}"/>
              </a:ext>
            </a:extLst>
          </p:cNvPr>
          <p:cNvCxnSpPr>
            <a:cxnSpLocks/>
          </p:cNvCxnSpPr>
          <p:nvPr/>
        </p:nvCxnSpPr>
        <p:spPr>
          <a:xfrm>
            <a:off x="6328437" y="5211789"/>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4E664328-C2DE-D945-9FCA-BA350A552C8B}"/>
              </a:ext>
            </a:extLst>
          </p:cNvPr>
          <p:cNvSpPr/>
          <p:nvPr/>
        </p:nvSpPr>
        <p:spPr>
          <a:xfrm>
            <a:off x="1636297" y="4125179"/>
            <a:ext cx="1446028" cy="14460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95F4B8C-B22D-0749-8A9A-93C7AF88A2DA}"/>
              </a:ext>
            </a:extLst>
          </p:cNvPr>
          <p:cNvSpPr txBox="1"/>
          <p:nvPr/>
        </p:nvSpPr>
        <p:spPr>
          <a:xfrm>
            <a:off x="1636297" y="4577605"/>
            <a:ext cx="1446029" cy="461665"/>
          </a:xfrm>
          <a:prstGeom prst="rect">
            <a:avLst/>
          </a:prstGeom>
          <a:noFill/>
        </p:spPr>
        <p:txBody>
          <a:bodyPr wrap="square" rtlCol="0" anchor="ctr">
            <a:spAutoFit/>
          </a:bodyPr>
          <a:lstStyle/>
          <a:p>
            <a:pPr algn="ctr"/>
            <a:r>
              <a:rPr lang="en-ID" sz="2400" b="1" dirty="0">
                <a:solidFill>
                  <a:schemeClr val="bg1"/>
                </a:solidFill>
              </a:rPr>
              <a:t>2023</a:t>
            </a:r>
            <a:endParaRPr lang="en-US" sz="1600" b="1" dirty="0">
              <a:solidFill>
                <a:schemeClr val="bg1"/>
              </a:solidFill>
            </a:endParaRPr>
          </a:p>
        </p:txBody>
      </p:sp>
    </p:spTree>
    <p:extLst>
      <p:ext uri="{BB962C8B-B14F-4D97-AF65-F5344CB8AC3E}">
        <p14:creationId xmlns:p14="http://schemas.microsoft.com/office/powerpoint/2010/main" val="41365775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3418248D-5B07-E940-E626-2904FAA54E12}"/>
              </a:ext>
            </a:extLst>
          </p:cNvPr>
          <p:cNvPicPr>
            <a:picLocks noGrp="1" noChangeAspect="1"/>
          </p:cNvPicPr>
          <p:nvPr>
            <p:ph type="pic" sz="quarter" idx="10"/>
          </p:nvPr>
        </p:nvPicPr>
        <p:blipFill>
          <a:blip r:embed="rId2"/>
          <a:srcRect l="3250" r="3250"/>
          <a:stretch>
            <a:fillRect/>
          </a:stretch>
        </p:blipFill>
        <p:spPr/>
      </p:pic>
      <p:sp>
        <p:nvSpPr>
          <p:cNvPr id="23" name="Rounded Rectangle 22">
            <a:extLst>
              <a:ext uri="{FF2B5EF4-FFF2-40B4-BE49-F238E27FC236}">
                <a16:creationId xmlns:a16="http://schemas.microsoft.com/office/drawing/2014/main" id="{A95ADF1D-E24C-2F46-B321-1F5DA9517225}"/>
              </a:ext>
            </a:extLst>
          </p:cNvPr>
          <p:cNvSpPr/>
          <p:nvPr/>
        </p:nvSpPr>
        <p:spPr>
          <a:xfrm>
            <a:off x="8161876" y="2405994"/>
            <a:ext cx="3236226" cy="179626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41371E6-C22B-6647-8F34-875F5D8BE850}"/>
              </a:ext>
            </a:extLst>
          </p:cNvPr>
          <p:cNvSpPr txBox="1"/>
          <p:nvPr/>
        </p:nvSpPr>
        <p:spPr>
          <a:xfrm>
            <a:off x="5119199" y="938480"/>
            <a:ext cx="5996337" cy="1323439"/>
          </a:xfrm>
          <a:prstGeom prst="rect">
            <a:avLst/>
          </a:prstGeom>
          <a:noFill/>
        </p:spPr>
        <p:txBody>
          <a:bodyPr wrap="square" rtlCol="0" anchor="ctr">
            <a:spAutoFit/>
          </a:bodyPr>
          <a:lstStyle/>
          <a:p>
            <a:r>
              <a:rPr lang="en-US" sz="4000" dirty="0">
                <a:latin typeface="+mj-lt"/>
              </a:rPr>
              <a:t>Lorem ipsum dolor sit </a:t>
            </a:r>
            <a:r>
              <a:rPr lang="en-US" sz="4000" dirty="0" err="1">
                <a:latin typeface="+mj-lt"/>
              </a:rPr>
              <a:t>amet</a:t>
            </a:r>
            <a:r>
              <a:rPr lang="en-US" sz="4000" dirty="0">
                <a:latin typeface="+mj-lt"/>
              </a:rPr>
              <a:t> </a:t>
            </a:r>
            <a:r>
              <a:rPr lang="fr-MA" sz="4000" dirty="0" err="1">
                <a:latin typeface="+mj-lt"/>
              </a:rPr>
              <a:t>consectetur</a:t>
            </a:r>
            <a:r>
              <a:rPr lang="fr-MA" sz="4000" dirty="0">
                <a:latin typeface="+mj-lt"/>
              </a:rPr>
              <a:t> </a:t>
            </a:r>
            <a:r>
              <a:rPr lang="fr-MA" sz="4000" dirty="0" err="1">
                <a:solidFill>
                  <a:srgbClr val="78BC20"/>
                </a:solidFill>
                <a:latin typeface="+mj-lt"/>
              </a:rPr>
              <a:t>elit</a:t>
            </a:r>
            <a:r>
              <a:rPr lang="en-US" sz="4000" dirty="0">
                <a:solidFill>
                  <a:srgbClr val="78BC20"/>
                </a:solidFill>
                <a:latin typeface="+mj-lt"/>
              </a:rPr>
              <a:t>.</a:t>
            </a:r>
          </a:p>
        </p:txBody>
      </p:sp>
      <p:sp>
        <p:nvSpPr>
          <p:cNvPr id="7" name="TextBox 6">
            <a:extLst>
              <a:ext uri="{FF2B5EF4-FFF2-40B4-BE49-F238E27FC236}">
                <a16:creationId xmlns:a16="http://schemas.microsoft.com/office/drawing/2014/main" id="{423C4B7B-0A52-AA4F-8A3A-6A210C8F6E97}"/>
              </a:ext>
            </a:extLst>
          </p:cNvPr>
          <p:cNvSpPr txBox="1"/>
          <p:nvPr/>
        </p:nvSpPr>
        <p:spPr>
          <a:xfrm>
            <a:off x="5119199" y="3304918"/>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8" name="TextBox 7">
            <a:extLst>
              <a:ext uri="{FF2B5EF4-FFF2-40B4-BE49-F238E27FC236}">
                <a16:creationId xmlns:a16="http://schemas.microsoft.com/office/drawing/2014/main" id="{FCDE9B80-0EC4-D54F-A48D-B7BA477A13CD}"/>
              </a:ext>
            </a:extLst>
          </p:cNvPr>
          <p:cNvSpPr txBox="1"/>
          <p:nvPr/>
        </p:nvSpPr>
        <p:spPr>
          <a:xfrm>
            <a:off x="5119199" y="3036255"/>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9" name="TextBox 8">
            <a:extLst>
              <a:ext uri="{FF2B5EF4-FFF2-40B4-BE49-F238E27FC236}">
                <a16:creationId xmlns:a16="http://schemas.microsoft.com/office/drawing/2014/main" id="{B8884A9A-6A6A-D347-AB84-B379B4522C6A}"/>
              </a:ext>
            </a:extLst>
          </p:cNvPr>
          <p:cNvSpPr txBox="1"/>
          <p:nvPr/>
        </p:nvSpPr>
        <p:spPr>
          <a:xfrm>
            <a:off x="8444443" y="3304918"/>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0" name="TextBox 9">
            <a:extLst>
              <a:ext uri="{FF2B5EF4-FFF2-40B4-BE49-F238E27FC236}">
                <a16:creationId xmlns:a16="http://schemas.microsoft.com/office/drawing/2014/main" id="{820B8908-6237-7543-9762-C63783E56B40}"/>
              </a:ext>
            </a:extLst>
          </p:cNvPr>
          <p:cNvSpPr txBox="1"/>
          <p:nvPr/>
        </p:nvSpPr>
        <p:spPr>
          <a:xfrm>
            <a:off x="8444443" y="3036255"/>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1" name="TextBox 10">
            <a:extLst>
              <a:ext uri="{FF2B5EF4-FFF2-40B4-BE49-F238E27FC236}">
                <a16:creationId xmlns:a16="http://schemas.microsoft.com/office/drawing/2014/main" id="{3EB68259-9D9B-524D-BB71-0DD9FCD53B51}"/>
              </a:ext>
            </a:extLst>
          </p:cNvPr>
          <p:cNvSpPr txBox="1"/>
          <p:nvPr/>
        </p:nvSpPr>
        <p:spPr>
          <a:xfrm>
            <a:off x="5119199" y="5095577"/>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2" name="TextBox 11">
            <a:extLst>
              <a:ext uri="{FF2B5EF4-FFF2-40B4-BE49-F238E27FC236}">
                <a16:creationId xmlns:a16="http://schemas.microsoft.com/office/drawing/2014/main" id="{C3F13C74-EDAC-4D44-B58D-BF08D20D8663}"/>
              </a:ext>
            </a:extLst>
          </p:cNvPr>
          <p:cNvSpPr txBox="1"/>
          <p:nvPr/>
        </p:nvSpPr>
        <p:spPr>
          <a:xfrm>
            <a:off x="5119199" y="4826914"/>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3" name="TextBox 12">
            <a:extLst>
              <a:ext uri="{FF2B5EF4-FFF2-40B4-BE49-F238E27FC236}">
                <a16:creationId xmlns:a16="http://schemas.microsoft.com/office/drawing/2014/main" id="{01D6D926-9C80-BB43-A1DA-6A94538E47DB}"/>
              </a:ext>
            </a:extLst>
          </p:cNvPr>
          <p:cNvSpPr txBox="1"/>
          <p:nvPr/>
        </p:nvSpPr>
        <p:spPr>
          <a:xfrm>
            <a:off x="8444443" y="5095577"/>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4" name="TextBox 13">
            <a:extLst>
              <a:ext uri="{FF2B5EF4-FFF2-40B4-BE49-F238E27FC236}">
                <a16:creationId xmlns:a16="http://schemas.microsoft.com/office/drawing/2014/main" id="{55DF75CA-6317-0342-B33A-13D8D05C9905}"/>
              </a:ext>
            </a:extLst>
          </p:cNvPr>
          <p:cNvSpPr txBox="1"/>
          <p:nvPr/>
        </p:nvSpPr>
        <p:spPr>
          <a:xfrm>
            <a:off x="8444443" y="4826914"/>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9" name="TextBox 18">
            <a:extLst>
              <a:ext uri="{FF2B5EF4-FFF2-40B4-BE49-F238E27FC236}">
                <a16:creationId xmlns:a16="http://schemas.microsoft.com/office/drawing/2014/main" id="{5D07F3EC-79F3-074D-9A6A-D292045B8E47}"/>
              </a:ext>
            </a:extLst>
          </p:cNvPr>
          <p:cNvSpPr txBox="1"/>
          <p:nvPr/>
        </p:nvSpPr>
        <p:spPr>
          <a:xfrm>
            <a:off x="5119199" y="2574590"/>
            <a:ext cx="2671093" cy="461665"/>
          </a:xfrm>
          <a:prstGeom prst="rect">
            <a:avLst/>
          </a:prstGeom>
          <a:noFill/>
        </p:spPr>
        <p:txBody>
          <a:bodyPr wrap="square" rtlCol="0" anchor="ctr">
            <a:spAutoFit/>
          </a:bodyPr>
          <a:lstStyle/>
          <a:p>
            <a:pPr algn="just"/>
            <a:r>
              <a:rPr lang="en-ID" sz="2400" b="1" dirty="0">
                <a:solidFill>
                  <a:srgbClr val="78BC20"/>
                </a:solidFill>
              </a:rPr>
              <a:t>01</a:t>
            </a:r>
            <a:endParaRPr lang="en-US" sz="1600" b="1" dirty="0">
              <a:solidFill>
                <a:srgbClr val="78BC20"/>
              </a:solidFill>
            </a:endParaRPr>
          </a:p>
        </p:txBody>
      </p:sp>
      <p:sp>
        <p:nvSpPr>
          <p:cNvPr id="20" name="TextBox 19">
            <a:extLst>
              <a:ext uri="{FF2B5EF4-FFF2-40B4-BE49-F238E27FC236}">
                <a16:creationId xmlns:a16="http://schemas.microsoft.com/office/drawing/2014/main" id="{5CAA4059-782D-AB48-9E94-0BD26FC586A8}"/>
              </a:ext>
            </a:extLst>
          </p:cNvPr>
          <p:cNvSpPr txBox="1"/>
          <p:nvPr/>
        </p:nvSpPr>
        <p:spPr>
          <a:xfrm>
            <a:off x="5119199" y="4365249"/>
            <a:ext cx="2671093" cy="461665"/>
          </a:xfrm>
          <a:prstGeom prst="rect">
            <a:avLst/>
          </a:prstGeom>
          <a:noFill/>
        </p:spPr>
        <p:txBody>
          <a:bodyPr wrap="square" rtlCol="0" anchor="ctr">
            <a:spAutoFit/>
          </a:bodyPr>
          <a:lstStyle/>
          <a:p>
            <a:pPr algn="just"/>
            <a:r>
              <a:rPr lang="en-ID" sz="2400" b="1">
                <a:solidFill>
                  <a:srgbClr val="78BC20"/>
                </a:solidFill>
              </a:rPr>
              <a:t>03</a:t>
            </a:r>
            <a:endParaRPr lang="en-US" sz="1600" b="1">
              <a:solidFill>
                <a:srgbClr val="78BC20"/>
              </a:solidFill>
            </a:endParaRPr>
          </a:p>
        </p:txBody>
      </p:sp>
      <p:sp>
        <p:nvSpPr>
          <p:cNvPr id="21" name="TextBox 20">
            <a:extLst>
              <a:ext uri="{FF2B5EF4-FFF2-40B4-BE49-F238E27FC236}">
                <a16:creationId xmlns:a16="http://schemas.microsoft.com/office/drawing/2014/main" id="{315F8FCA-B1CA-9341-B8C5-A7C39124CA24}"/>
              </a:ext>
            </a:extLst>
          </p:cNvPr>
          <p:cNvSpPr txBox="1"/>
          <p:nvPr/>
        </p:nvSpPr>
        <p:spPr>
          <a:xfrm>
            <a:off x="8444443" y="2574590"/>
            <a:ext cx="2671093" cy="461665"/>
          </a:xfrm>
          <a:prstGeom prst="rect">
            <a:avLst/>
          </a:prstGeom>
          <a:noFill/>
        </p:spPr>
        <p:txBody>
          <a:bodyPr wrap="square" rtlCol="0" anchor="ctr">
            <a:spAutoFit/>
          </a:bodyPr>
          <a:lstStyle/>
          <a:p>
            <a:pPr algn="just"/>
            <a:r>
              <a:rPr lang="en-ID" sz="2400" b="1">
                <a:solidFill>
                  <a:srgbClr val="78BC20"/>
                </a:solidFill>
              </a:rPr>
              <a:t>02</a:t>
            </a:r>
            <a:endParaRPr lang="en-US" sz="1600" b="1">
              <a:solidFill>
                <a:srgbClr val="78BC20"/>
              </a:solidFill>
            </a:endParaRPr>
          </a:p>
        </p:txBody>
      </p:sp>
      <p:sp>
        <p:nvSpPr>
          <p:cNvPr id="22" name="TextBox 21">
            <a:extLst>
              <a:ext uri="{FF2B5EF4-FFF2-40B4-BE49-F238E27FC236}">
                <a16:creationId xmlns:a16="http://schemas.microsoft.com/office/drawing/2014/main" id="{53B8718F-3338-3349-A5B2-9A81E1EA3EA6}"/>
              </a:ext>
            </a:extLst>
          </p:cNvPr>
          <p:cNvSpPr txBox="1"/>
          <p:nvPr/>
        </p:nvSpPr>
        <p:spPr>
          <a:xfrm>
            <a:off x="8444443" y="4365249"/>
            <a:ext cx="2671093" cy="461665"/>
          </a:xfrm>
          <a:prstGeom prst="rect">
            <a:avLst/>
          </a:prstGeom>
          <a:noFill/>
        </p:spPr>
        <p:txBody>
          <a:bodyPr wrap="square" rtlCol="0" anchor="ctr">
            <a:spAutoFit/>
          </a:bodyPr>
          <a:lstStyle/>
          <a:p>
            <a:pPr algn="just"/>
            <a:r>
              <a:rPr lang="en-ID" sz="2400" b="1">
                <a:solidFill>
                  <a:srgbClr val="78BC20"/>
                </a:solidFill>
              </a:rPr>
              <a:t>04</a:t>
            </a:r>
            <a:endParaRPr lang="en-US" sz="1600" b="1">
              <a:solidFill>
                <a:srgbClr val="78BC20"/>
              </a:solidFill>
            </a:endParaRPr>
          </a:p>
        </p:txBody>
      </p:sp>
      <p:sp>
        <p:nvSpPr>
          <p:cNvPr id="24" name="Oval 23">
            <a:extLst>
              <a:ext uri="{FF2B5EF4-FFF2-40B4-BE49-F238E27FC236}">
                <a16:creationId xmlns:a16="http://schemas.microsoft.com/office/drawing/2014/main" id="{45BDD411-A672-4742-8799-8F1C4FDEE358}"/>
              </a:ext>
            </a:extLst>
          </p:cNvPr>
          <p:cNvSpPr/>
          <p:nvPr/>
        </p:nvSpPr>
        <p:spPr>
          <a:xfrm>
            <a:off x="2858963" y="1538905"/>
            <a:ext cx="1446028" cy="1446028"/>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F432CA7-58BC-F14C-857D-CFA8161BC9E7}"/>
              </a:ext>
            </a:extLst>
          </p:cNvPr>
          <p:cNvSpPr txBox="1"/>
          <p:nvPr/>
        </p:nvSpPr>
        <p:spPr>
          <a:xfrm>
            <a:off x="2858963" y="1991331"/>
            <a:ext cx="1446029" cy="461665"/>
          </a:xfrm>
          <a:prstGeom prst="rect">
            <a:avLst/>
          </a:prstGeom>
          <a:noFill/>
        </p:spPr>
        <p:txBody>
          <a:bodyPr wrap="square" rtlCol="0" anchor="ctr">
            <a:spAutoFit/>
          </a:bodyPr>
          <a:lstStyle/>
          <a:p>
            <a:pPr algn="ctr"/>
            <a:r>
              <a:rPr lang="en-ID" sz="2400" b="1" dirty="0">
                <a:solidFill>
                  <a:schemeClr val="bg1"/>
                </a:solidFill>
              </a:rPr>
              <a:t>2022</a:t>
            </a:r>
            <a:endParaRPr lang="en-US" sz="1600" b="1" dirty="0">
              <a:solidFill>
                <a:schemeClr val="bg1"/>
              </a:solidFill>
            </a:endParaRPr>
          </a:p>
        </p:txBody>
      </p:sp>
    </p:spTree>
    <p:extLst>
      <p:ext uri="{BB962C8B-B14F-4D97-AF65-F5344CB8AC3E}">
        <p14:creationId xmlns:p14="http://schemas.microsoft.com/office/powerpoint/2010/main" val="4245823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6BFB7FE1-1DB1-25C4-0621-B0F5D878A9A7}"/>
              </a:ext>
            </a:extLst>
          </p:cNvPr>
          <p:cNvPicPr>
            <a:picLocks noGrp="1" noChangeAspect="1"/>
          </p:cNvPicPr>
          <p:nvPr>
            <p:ph type="pic" sz="quarter" idx="10"/>
          </p:nvPr>
        </p:nvPicPr>
        <p:blipFill>
          <a:blip r:embed="rId2"/>
          <a:srcRect l="6802" r="6802"/>
          <a:stretch>
            <a:fillRect/>
          </a:stretch>
        </p:blipFill>
        <p:spPr>
          <a:xfrm>
            <a:off x="4233863" y="-24339"/>
            <a:ext cx="3724275" cy="2865438"/>
          </a:xfrm>
        </p:spPr>
      </p:pic>
      <p:sp>
        <p:nvSpPr>
          <p:cNvPr id="19" name="Rounded Rectangle 18">
            <a:extLst>
              <a:ext uri="{FF2B5EF4-FFF2-40B4-BE49-F238E27FC236}">
                <a16:creationId xmlns:a16="http://schemas.microsoft.com/office/drawing/2014/main" id="{769B8FB9-367F-6344-ADA4-17648B03FEA4}"/>
              </a:ext>
            </a:extLst>
          </p:cNvPr>
          <p:cNvSpPr/>
          <p:nvPr/>
        </p:nvSpPr>
        <p:spPr>
          <a:xfrm>
            <a:off x="4477885" y="3934653"/>
            <a:ext cx="3236226" cy="179626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E7D5DED-695F-3E49-AC8D-CA3E852DBCE4}"/>
              </a:ext>
            </a:extLst>
          </p:cNvPr>
          <p:cNvSpPr txBox="1"/>
          <p:nvPr/>
        </p:nvSpPr>
        <p:spPr>
          <a:xfrm>
            <a:off x="3292695" y="1869352"/>
            <a:ext cx="5606606" cy="1323439"/>
          </a:xfrm>
          <a:prstGeom prst="rect">
            <a:avLst/>
          </a:prstGeom>
          <a:noFill/>
        </p:spPr>
        <p:txBody>
          <a:bodyPr wrap="square" rtlCol="0" anchor="ctr">
            <a:spAutoFit/>
          </a:bodyPr>
          <a:lstStyle/>
          <a:p>
            <a:pPr algn="ctr"/>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
        <p:nvSpPr>
          <p:cNvPr id="7" name="TextBox 6">
            <a:extLst>
              <a:ext uri="{FF2B5EF4-FFF2-40B4-BE49-F238E27FC236}">
                <a16:creationId xmlns:a16="http://schemas.microsoft.com/office/drawing/2014/main" id="{79E4278A-8646-C040-9E33-B681D964C1BD}"/>
              </a:ext>
            </a:extLst>
          </p:cNvPr>
          <p:cNvSpPr txBox="1"/>
          <p:nvPr/>
        </p:nvSpPr>
        <p:spPr>
          <a:xfrm>
            <a:off x="972201" y="4057451"/>
            <a:ext cx="2671093" cy="616836"/>
          </a:xfrm>
          <a:prstGeom prst="rect">
            <a:avLst/>
          </a:prstGeom>
          <a:noFill/>
        </p:spPr>
        <p:txBody>
          <a:bodyPr wrap="square" rtlCol="0" anchor="ctr">
            <a:spAutoFit/>
          </a:bodyPr>
          <a:lstStyle/>
          <a:p>
            <a:pPr algn="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8" name="TextBox 7">
            <a:extLst>
              <a:ext uri="{FF2B5EF4-FFF2-40B4-BE49-F238E27FC236}">
                <a16:creationId xmlns:a16="http://schemas.microsoft.com/office/drawing/2014/main" id="{DA728DC0-A455-0945-94FC-DFE432E22A96}"/>
              </a:ext>
            </a:extLst>
          </p:cNvPr>
          <p:cNvSpPr txBox="1"/>
          <p:nvPr/>
        </p:nvSpPr>
        <p:spPr>
          <a:xfrm>
            <a:off x="972201" y="3788788"/>
            <a:ext cx="2671093" cy="338554"/>
          </a:xfrm>
          <a:prstGeom prst="rect">
            <a:avLst/>
          </a:prstGeom>
          <a:noFill/>
        </p:spPr>
        <p:txBody>
          <a:bodyPr wrap="square" rtlCol="0" anchor="ctr">
            <a:spAutoFit/>
          </a:bodyPr>
          <a:lstStyle/>
          <a:p>
            <a:pPr algn="r"/>
            <a:r>
              <a:rPr lang="fr-MA" sz="1600" b="1" dirty="0"/>
              <a:t>Lorem ipsum </a:t>
            </a:r>
            <a:r>
              <a:rPr lang="fr-MA" sz="1600" b="1" dirty="0" err="1"/>
              <a:t>dolor</a:t>
            </a:r>
            <a:r>
              <a:rPr lang="fr-MA" sz="1600" b="1" dirty="0"/>
              <a:t> </a:t>
            </a:r>
            <a:r>
              <a:rPr lang="fr-MA" sz="1600" b="1" dirty="0" err="1"/>
              <a:t>sit</a:t>
            </a:r>
            <a:endParaRPr lang="en-US" sz="1600" b="1" dirty="0"/>
          </a:p>
        </p:txBody>
      </p:sp>
      <p:sp>
        <p:nvSpPr>
          <p:cNvPr id="9" name="TextBox 8">
            <a:extLst>
              <a:ext uri="{FF2B5EF4-FFF2-40B4-BE49-F238E27FC236}">
                <a16:creationId xmlns:a16="http://schemas.microsoft.com/office/drawing/2014/main" id="{695B5A54-45BC-D740-AE87-55EE88EAA233}"/>
              </a:ext>
            </a:extLst>
          </p:cNvPr>
          <p:cNvSpPr txBox="1"/>
          <p:nvPr/>
        </p:nvSpPr>
        <p:spPr>
          <a:xfrm>
            <a:off x="972201" y="3327123"/>
            <a:ext cx="2671093" cy="461665"/>
          </a:xfrm>
          <a:prstGeom prst="rect">
            <a:avLst/>
          </a:prstGeom>
          <a:noFill/>
        </p:spPr>
        <p:txBody>
          <a:bodyPr wrap="square" rtlCol="0" anchor="ctr">
            <a:spAutoFit/>
          </a:bodyPr>
          <a:lstStyle/>
          <a:p>
            <a:pPr algn="r"/>
            <a:r>
              <a:rPr lang="en-ID" sz="2400" b="1" dirty="0">
                <a:solidFill>
                  <a:srgbClr val="78BC20"/>
                </a:solidFill>
              </a:rPr>
              <a:t>01</a:t>
            </a:r>
            <a:endParaRPr lang="en-US" sz="1600" b="1" dirty="0">
              <a:solidFill>
                <a:srgbClr val="78BC20"/>
              </a:solidFill>
            </a:endParaRPr>
          </a:p>
        </p:txBody>
      </p:sp>
      <p:sp>
        <p:nvSpPr>
          <p:cNvPr id="12" name="TextBox 11">
            <a:extLst>
              <a:ext uri="{FF2B5EF4-FFF2-40B4-BE49-F238E27FC236}">
                <a16:creationId xmlns:a16="http://schemas.microsoft.com/office/drawing/2014/main" id="{AC584459-0FB0-624F-8888-CA5875FDACBC}"/>
              </a:ext>
            </a:extLst>
          </p:cNvPr>
          <p:cNvSpPr txBox="1"/>
          <p:nvPr/>
        </p:nvSpPr>
        <p:spPr>
          <a:xfrm>
            <a:off x="4760452" y="4832784"/>
            <a:ext cx="2671093"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3" name="TextBox 12">
            <a:extLst>
              <a:ext uri="{FF2B5EF4-FFF2-40B4-BE49-F238E27FC236}">
                <a16:creationId xmlns:a16="http://schemas.microsoft.com/office/drawing/2014/main" id="{84CC4C08-CACA-D644-B233-50420D6DA758}"/>
              </a:ext>
            </a:extLst>
          </p:cNvPr>
          <p:cNvSpPr txBox="1"/>
          <p:nvPr/>
        </p:nvSpPr>
        <p:spPr>
          <a:xfrm>
            <a:off x="4760452" y="4564121"/>
            <a:ext cx="2671093" cy="338554"/>
          </a:xfrm>
          <a:prstGeom prst="rect">
            <a:avLst/>
          </a:prstGeom>
          <a:noFill/>
        </p:spPr>
        <p:txBody>
          <a:bodyPr wrap="square" rtlCol="0" anchor="ctr">
            <a:spAutoFit/>
          </a:bodyPr>
          <a:lstStyle/>
          <a:p>
            <a:pPr algn="ctr"/>
            <a:r>
              <a:rPr lang="fr-MA" sz="1600" b="1" dirty="0"/>
              <a:t>Lorem ipsum </a:t>
            </a:r>
            <a:r>
              <a:rPr lang="fr-MA" sz="1600" b="1" dirty="0" err="1"/>
              <a:t>dolor</a:t>
            </a:r>
            <a:r>
              <a:rPr lang="fr-MA" sz="1600" b="1" dirty="0"/>
              <a:t> </a:t>
            </a:r>
            <a:r>
              <a:rPr lang="fr-MA" sz="1600" b="1" dirty="0" err="1"/>
              <a:t>sit</a:t>
            </a:r>
            <a:endParaRPr lang="en-US" sz="1600" b="1" dirty="0"/>
          </a:p>
        </p:txBody>
      </p:sp>
      <p:sp>
        <p:nvSpPr>
          <p:cNvPr id="14" name="TextBox 13">
            <a:extLst>
              <a:ext uri="{FF2B5EF4-FFF2-40B4-BE49-F238E27FC236}">
                <a16:creationId xmlns:a16="http://schemas.microsoft.com/office/drawing/2014/main" id="{7EBF2E3D-226A-F54B-AB6E-291AAAF84B26}"/>
              </a:ext>
            </a:extLst>
          </p:cNvPr>
          <p:cNvSpPr txBox="1"/>
          <p:nvPr/>
        </p:nvSpPr>
        <p:spPr>
          <a:xfrm>
            <a:off x="4760452" y="4102456"/>
            <a:ext cx="2671093" cy="461665"/>
          </a:xfrm>
          <a:prstGeom prst="rect">
            <a:avLst/>
          </a:prstGeom>
          <a:noFill/>
        </p:spPr>
        <p:txBody>
          <a:bodyPr wrap="square" rtlCol="0" anchor="ctr">
            <a:spAutoFit/>
          </a:bodyPr>
          <a:lstStyle/>
          <a:p>
            <a:pPr algn="ctr"/>
            <a:r>
              <a:rPr lang="en-ID" sz="2400" b="1">
                <a:solidFill>
                  <a:srgbClr val="78BC20"/>
                </a:solidFill>
              </a:rPr>
              <a:t>02</a:t>
            </a:r>
            <a:endParaRPr lang="en-US" sz="1600" b="1">
              <a:solidFill>
                <a:srgbClr val="78BC20"/>
              </a:solidFill>
            </a:endParaRPr>
          </a:p>
        </p:txBody>
      </p:sp>
      <p:sp>
        <p:nvSpPr>
          <p:cNvPr id="16" name="TextBox 15">
            <a:extLst>
              <a:ext uri="{FF2B5EF4-FFF2-40B4-BE49-F238E27FC236}">
                <a16:creationId xmlns:a16="http://schemas.microsoft.com/office/drawing/2014/main" id="{D837847F-90FE-7340-88A8-5E0417C6AEAC}"/>
              </a:ext>
            </a:extLst>
          </p:cNvPr>
          <p:cNvSpPr txBox="1"/>
          <p:nvPr/>
        </p:nvSpPr>
        <p:spPr>
          <a:xfrm>
            <a:off x="8548702" y="4057451"/>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a:t>
            </a:r>
            <a:endParaRPr lang="en-US" sz="1000" dirty="0"/>
          </a:p>
        </p:txBody>
      </p:sp>
      <p:sp>
        <p:nvSpPr>
          <p:cNvPr id="17" name="TextBox 16">
            <a:extLst>
              <a:ext uri="{FF2B5EF4-FFF2-40B4-BE49-F238E27FC236}">
                <a16:creationId xmlns:a16="http://schemas.microsoft.com/office/drawing/2014/main" id="{D605420F-4FE5-B349-A02D-188C48EFE3BD}"/>
              </a:ext>
            </a:extLst>
          </p:cNvPr>
          <p:cNvSpPr txBox="1"/>
          <p:nvPr/>
        </p:nvSpPr>
        <p:spPr>
          <a:xfrm>
            <a:off x="8548702" y="3788788"/>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8" name="TextBox 17">
            <a:extLst>
              <a:ext uri="{FF2B5EF4-FFF2-40B4-BE49-F238E27FC236}">
                <a16:creationId xmlns:a16="http://schemas.microsoft.com/office/drawing/2014/main" id="{3737EFE6-1422-D54C-BB66-B24CD7D5DCB7}"/>
              </a:ext>
            </a:extLst>
          </p:cNvPr>
          <p:cNvSpPr txBox="1"/>
          <p:nvPr/>
        </p:nvSpPr>
        <p:spPr>
          <a:xfrm>
            <a:off x="8548702" y="3327123"/>
            <a:ext cx="2671093" cy="461665"/>
          </a:xfrm>
          <a:prstGeom prst="rect">
            <a:avLst/>
          </a:prstGeom>
          <a:noFill/>
        </p:spPr>
        <p:txBody>
          <a:bodyPr wrap="square" rtlCol="0" anchor="ctr">
            <a:spAutoFit/>
          </a:bodyPr>
          <a:lstStyle/>
          <a:p>
            <a:r>
              <a:rPr lang="en-ID" sz="2400" b="1">
                <a:solidFill>
                  <a:srgbClr val="78BC20"/>
                </a:solidFill>
              </a:rPr>
              <a:t>03</a:t>
            </a:r>
            <a:endParaRPr lang="en-US" sz="1600" b="1">
              <a:solidFill>
                <a:srgbClr val="78BC20"/>
              </a:solidFill>
            </a:endParaRPr>
          </a:p>
        </p:txBody>
      </p:sp>
      <p:sp>
        <p:nvSpPr>
          <p:cNvPr id="22" name="Oval 21">
            <a:extLst>
              <a:ext uri="{FF2B5EF4-FFF2-40B4-BE49-F238E27FC236}">
                <a16:creationId xmlns:a16="http://schemas.microsoft.com/office/drawing/2014/main" id="{C5FA4C53-9333-6E43-AEF8-17596F72531C}"/>
              </a:ext>
            </a:extLst>
          </p:cNvPr>
          <p:cNvSpPr/>
          <p:nvPr/>
        </p:nvSpPr>
        <p:spPr>
          <a:xfrm>
            <a:off x="5674465" y="1045541"/>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8736AFF-D758-E249-9335-9D1D52A97B10}"/>
              </a:ext>
            </a:extLst>
          </p:cNvPr>
          <p:cNvSpPr txBox="1"/>
          <p:nvPr/>
        </p:nvSpPr>
        <p:spPr>
          <a:xfrm>
            <a:off x="5674465" y="1236240"/>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8804824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space réservé pour une image  19">
            <a:extLst>
              <a:ext uri="{FF2B5EF4-FFF2-40B4-BE49-F238E27FC236}">
                <a16:creationId xmlns:a16="http://schemas.microsoft.com/office/drawing/2014/main" id="{84715F7E-E433-0C41-02BE-09D3A1769F34}"/>
              </a:ext>
            </a:extLst>
          </p:cNvPr>
          <p:cNvPicPr>
            <a:picLocks noGrp="1" noChangeAspect="1"/>
          </p:cNvPicPr>
          <p:nvPr>
            <p:ph type="pic" sz="quarter" idx="10"/>
          </p:nvPr>
        </p:nvPicPr>
        <p:blipFill>
          <a:blip r:embed="rId2"/>
          <a:srcRect l="32787" r="32787"/>
          <a:stretch>
            <a:fillRect/>
          </a:stretch>
        </p:blipFill>
        <p:spPr/>
      </p:pic>
      <p:sp>
        <p:nvSpPr>
          <p:cNvPr id="19" name="Rounded Rectangle 18">
            <a:extLst>
              <a:ext uri="{FF2B5EF4-FFF2-40B4-BE49-F238E27FC236}">
                <a16:creationId xmlns:a16="http://schemas.microsoft.com/office/drawing/2014/main" id="{74FEE7B4-330E-C344-8855-B16C9735765C}"/>
              </a:ext>
            </a:extLst>
          </p:cNvPr>
          <p:cNvSpPr/>
          <p:nvPr/>
        </p:nvSpPr>
        <p:spPr>
          <a:xfrm>
            <a:off x="4628193" y="3597516"/>
            <a:ext cx="3236226" cy="115554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37676E2-0E47-F842-8B21-0F49E82566BF}"/>
              </a:ext>
            </a:extLst>
          </p:cNvPr>
          <p:cNvSpPr txBox="1"/>
          <p:nvPr/>
        </p:nvSpPr>
        <p:spPr>
          <a:xfrm>
            <a:off x="1451194" y="916365"/>
            <a:ext cx="6130659" cy="707886"/>
          </a:xfrm>
          <a:prstGeom prst="rect">
            <a:avLst/>
          </a:prstGeom>
          <a:noFill/>
        </p:spPr>
        <p:txBody>
          <a:bodyPr wrap="square" rtlCol="0" anchor="ctr">
            <a:spAutoFit/>
          </a:bodyPr>
          <a:lstStyle/>
          <a:p>
            <a:r>
              <a:rPr lang="en-US" sz="4000" dirty="0">
                <a:latin typeface="+mj-lt"/>
              </a:rPr>
              <a:t>Table Of </a:t>
            </a:r>
            <a:r>
              <a:rPr lang="en-US" sz="4000" dirty="0">
                <a:solidFill>
                  <a:srgbClr val="78BC20"/>
                </a:solidFill>
                <a:latin typeface="+mj-lt"/>
              </a:rPr>
              <a:t>Content.</a:t>
            </a:r>
          </a:p>
        </p:txBody>
      </p:sp>
      <p:sp>
        <p:nvSpPr>
          <p:cNvPr id="6" name="TextBox 5">
            <a:extLst>
              <a:ext uri="{FF2B5EF4-FFF2-40B4-BE49-F238E27FC236}">
                <a16:creationId xmlns:a16="http://schemas.microsoft.com/office/drawing/2014/main" id="{A9FBE9E9-39BB-264D-91E1-568EA19BD246}"/>
              </a:ext>
            </a:extLst>
          </p:cNvPr>
          <p:cNvSpPr txBox="1"/>
          <p:nvPr/>
        </p:nvSpPr>
        <p:spPr>
          <a:xfrm>
            <a:off x="1451194" y="2994160"/>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7" name="TextBox 6">
            <a:extLst>
              <a:ext uri="{FF2B5EF4-FFF2-40B4-BE49-F238E27FC236}">
                <a16:creationId xmlns:a16="http://schemas.microsoft.com/office/drawing/2014/main" id="{1F0B25C1-B0D1-0F4D-91D4-0D93BECB2457}"/>
              </a:ext>
            </a:extLst>
          </p:cNvPr>
          <p:cNvSpPr txBox="1"/>
          <p:nvPr/>
        </p:nvSpPr>
        <p:spPr>
          <a:xfrm>
            <a:off x="1451194" y="2532495"/>
            <a:ext cx="2671093" cy="461665"/>
          </a:xfrm>
          <a:prstGeom prst="rect">
            <a:avLst/>
          </a:prstGeom>
          <a:noFill/>
        </p:spPr>
        <p:txBody>
          <a:bodyPr wrap="square" rtlCol="0" anchor="ctr">
            <a:spAutoFit/>
          </a:bodyPr>
          <a:lstStyle/>
          <a:p>
            <a:pPr algn="just"/>
            <a:r>
              <a:rPr lang="en-ID" sz="2400" b="1">
                <a:solidFill>
                  <a:srgbClr val="78BC20"/>
                </a:solidFill>
              </a:rPr>
              <a:t>01</a:t>
            </a:r>
            <a:endParaRPr lang="en-US" sz="1600" b="1">
              <a:solidFill>
                <a:srgbClr val="78BC20"/>
              </a:solidFill>
            </a:endParaRPr>
          </a:p>
        </p:txBody>
      </p:sp>
      <p:sp>
        <p:nvSpPr>
          <p:cNvPr id="8" name="TextBox 7">
            <a:extLst>
              <a:ext uri="{FF2B5EF4-FFF2-40B4-BE49-F238E27FC236}">
                <a16:creationId xmlns:a16="http://schemas.microsoft.com/office/drawing/2014/main" id="{77F47A13-F99E-B14B-81FF-8CF59DF0240C}"/>
              </a:ext>
            </a:extLst>
          </p:cNvPr>
          <p:cNvSpPr txBox="1"/>
          <p:nvPr/>
        </p:nvSpPr>
        <p:spPr>
          <a:xfrm>
            <a:off x="1451194" y="4209227"/>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9" name="TextBox 8">
            <a:extLst>
              <a:ext uri="{FF2B5EF4-FFF2-40B4-BE49-F238E27FC236}">
                <a16:creationId xmlns:a16="http://schemas.microsoft.com/office/drawing/2014/main" id="{A94506A0-DF3F-C141-B459-1EF9647B2FEC}"/>
              </a:ext>
            </a:extLst>
          </p:cNvPr>
          <p:cNvSpPr txBox="1"/>
          <p:nvPr/>
        </p:nvSpPr>
        <p:spPr>
          <a:xfrm>
            <a:off x="1451194" y="3747562"/>
            <a:ext cx="2671093" cy="461665"/>
          </a:xfrm>
          <a:prstGeom prst="rect">
            <a:avLst/>
          </a:prstGeom>
          <a:noFill/>
        </p:spPr>
        <p:txBody>
          <a:bodyPr wrap="square" rtlCol="0" anchor="ctr">
            <a:spAutoFit/>
          </a:bodyPr>
          <a:lstStyle/>
          <a:p>
            <a:pPr algn="just"/>
            <a:r>
              <a:rPr lang="en-ID" sz="2400" b="1">
                <a:solidFill>
                  <a:srgbClr val="78BC20"/>
                </a:solidFill>
              </a:rPr>
              <a:t>02</a:t>
            </a:r>
            <a:endParaRPr lang="en-US" sz="1600" b="1">
              <a:solidFill>
                <a:srgbClr val="78BC20"/>
              </a:solidFill>
            </a:endParaRPr>
          </a:p>
        </p:txBody>
      </p:sp>
      <p:sp>
        <p:nvSpPr>
          <p:cNvPr id="10" name="TextBox 9">
            <a:extLst>
              <a:ext uri="{FF2B5EF4-FFF2-40B4-BE49-F238E27FC236}">
                <a16:creationId xmlns:a16="http://schemas.microsoft.com/office/drawing/2014/main" id="{B267D149-6E6D-AF49-B90B-C18C1CF1EE54}"/>
              </a:ext>
            </a:extLst>
          </p:cNvPr>
          <p:cNvSpPr txBox="1"/>
          <p:nvPr/>
        </p:nvSpPr>
        <p:spPr>
          <a:xfrm>
            <a:off x="1451194" y="5424294"/>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11" name="TextBox 10">
            <a:extLst>
              <a:ext uri="{FF2B5EF4-FFF2-40B4-BE49-F238E27FC236}">
                <a16:creationId xmlns:a16="http://schemas.microsoft.com/office/drawing/2014/main" id="{B8AB6360-ABBB-284E-A49F-2DAAFC3922C2}"/>
              </a:ext>
            </a:extLst>
          </p:cNvPr>
          <p:cNvSpPr txBox="1"/>
          <p:nvPr/>
        </p:nvSpPr>
        <p:spPr>
          <a:xfrm>
            <a:off x="1451194" y="4962629"/>
            <a:ext cx="2671093" cy="461665"/>
          </a:xfrm>
          <a:prstGeom prst="rect">
            <a:avLst/>
          </a:prstGeom>
          <a:noFill/>
        </p:spPr>
        <p:txBody>
          <a:bodyPr wrap="square" rtlCol="0" anchor="ctr">
            <a:spAutoFit/>
          </a:bodyPr>
          <a:lstStyle/>
          <a:p>
            <a:pPr algn="just"/>
            <a:r>
              <a:rPr lang="en-ID" sz="2400" b="1">
                <a:solidFill>
                  <a:srgbClr val="78BC20"/>
                </a:solidFill>
              </a:rPr>
              <a:t>03</a:t>
            </a:r>
            <a:endParaRPr lang="en-US" sz="1600" b="1">
              <a:solidFill>
                <a:srgbClr val="78BC20"/>
              </a:solidFill>
            </a:endParaRPr>
          </a:p>
        </p:txBody>
      </p:sp>
      <p:sp>
        <p:nvSpPr>
          <p:cNvPr id="12" name="TextBox 11">
            <a:extLst>
              <a:ext uri="{FF2B5EF4-FFF2-40B4-BE49-F238E27FC236}">
                <a16:creationId xmlns:a16="http://schemas.microsoft.com/office/drawing/2014/main" id="{F51DB84E-C3BF-844B-AFD5-06AADF10EE8F}"/>
              </a:ext>
            </a:extLst>
          </p:cNvPr>
          <p:cNvSpPr txBox="1"/>
          <p:nvPr/>
        </p:nvSpPr>
        <p:spPr>
          <a:xfrm>
            <a:off x="4910760" y="2994160"/>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13" name="TextBox 12">
            <a:extLst>
              <a:ext uri="{FF2B5EF4-FFF2-40B4-BE49-F238E27FC236}">
                <a16:creationId xmlns:a16="http://schemas.microsoft.com/office/drawing/2014/main" id="{A6592E4F-9F06-0B4D-AE38-EB3367B2561D}"/>
              </a:ext>
            </a:extLst>
          </p:cNvPr>
          <p:cNvSpPr txBox="1"/>
          <p:nvPr/>
        </p:nvSpPr>
        <p:spPr>
          <a:xfrm>
            <a:off x="4910760" y="2532495"/>
            <a:ext cx="2671093" cy="461665"/>
          </a:xfrm>
          <a:prstGeom prst="rect">
            <a:avLst/>
          </a:prstGeom>
          <a:noFill/>
        </p:spPr>
        <p:txBody>
          <a:bodyPr wrap="square" rtlCol="0" anchor="ctr">
            <a:spAutoFit/>
          </a:bodyPr>
          <a:lstStyle/>
          <a:p>
            <a:pPr algn="just"/>
            <a:r>
              <a:rPr lang="en-ID" sz="2400" b="1" dirty="0">
                <a:solidFill>
                  <a:srgbClr val="78BC20"/>
                </a:solidFill>
              </a:rPr>
              <a:t>04</a:t>
            </a:r>
            <a:endParaRPr lang="en-US" sz="1600" b="1" dirty="0">
              <a:solidFill>
                <a:srgbClr val="78BC20"/>
              </a:solidFill>
            </a:endParaRPr>
          </a:p>
        </p:txBody>
      </p:sp>
      <p:sp>
        <p:nvSpPr>
          <p:cNvPr id="14" name="TextBox 13">
            <a:extLst>
              <a:ext uri="{FF2B5EF4-FFF2-40B4-BE49-F238E27FC236}">
                <a16:creationId xmlns:a16="http://schemas.microsoft.com/office/drawing/2014/main" id="{170EE6FD-048E-D947-865E-A76743890738}"/>
              </a:ext>
            </a:extLst>
          </p:cNvPr>
          <p:cNvSpPr txBox="1"/>
          <p:nvPr/>
        </p:nvSpPr>
        <p:spPr>
          <a:xfrm>
            <a:off x="4910760" y="4209227"/>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15" name="TextBox 14">
            <a:extLst>
              <a:ext uri="{FF2B5EF4-FFF2-40B4-BE49-F238E27FC236}">
                <a16:creationId xmlns:a16="http://schemas.microsoft.com/office/drawing/2014/main" id="{F67454AA-7D00-AC4D-BC12-722C17E82E24}"/>
              </a:ext>
            </a:extLst>
          </p:cNvPr>
          <p:cNvSpPr txBox="1"/>
          <p:nvPr/>
        </p:nvSpPr>
        <p:spPr>
          <a:xfrm>
            <a:off x="4910760" y="3747562"/>
            <a:ext cx="2671093" cy="461665"/>
          </a:xfrm>
          <a:prstGeom prst="rect">
            <a:avLst/>
          </a:prstGeom>
          <a:noFill/>
        </p:spPr>
        <p:txBody>
          <a:bodyPr wrap="square" rtlCol="0" anchor="ctr">
            <a:spAutoFit/>
          </a:bodyPr>
          <a:lstStyle/>
          <a:p>
            <a:pPr algn="just"/>
            <a:r>
              <a:rPr lang="en-ID" sz="2400" b="1">
                <a:solidFill>
                  <a:srgbClr val="78BC20"/>
                </a:solidFill>
              </a:rPr>
              <a:t>05</a:t>
            </a:r>
            <a:endParaRPr lang="en-US" sz="1600" b="1">
              <a:solidFill>
                <a:srgbClr val="78BC20"/>
              </a:solidFill>
            </a:endParaRPr>
          </a:p>
        </p:txBody>
      </p:sp>
      <p:sp>
        <p:nvSpPr>
          <p:cNvPr id="16" name="TextBox 15">
            <a:extLst>
              <a:ext uri="{FF2B5EF4-FFF2-40B4-BE49-F238E27FC236}">
                <a16:creationId xmlns:a16="http://schemas.microsoft.com/office/drawing/2014/main" id="{685056C0-A7D5-7F44-A0A3-77F0EFB46EFB}"/>
              </a:ext>
            </a:extLst>
          </p:cNvPr>
          <p:cNvSpPr txBox="1"/>
          <p:nvPr/>
        </p:nvSpPr>
        <p:spPr>
          <a:xfrm>
            <a:off x="4910760" y="5424294"/>
            <a:ext cx="2671093" cy="338554"/>
          </a:xfrm>
          <a:prstGeom prst="rect">
            <a:avLst/>
          </a:prstGeom>
          <a:noFill/>
        </p:spPr>
        <p:txBody>
          <a:bodyPr wrap="square" rtlCol="0" anchor="ctr">
            <a:spAutoFit/>
          </a:bodyPr>
          <a:lstStyle/>
          <a:p>
            <a:pPr algn="just"/>
            <a:r>
              <a:rPr lang="en-ID" sz="1600" b="1" dirty="0"/>
              <a:t>Titre</a:t>
            </a:r>
            <a:endParaRPr lang="en-US" sz="1100" b="1" dirty="0"/>
          </a:p>
        </p:txBody>
      </p:sp>
      <p:sp>
        <p:nvSpPr>
          <p:cNvPr id="17" name="TextBox 16">
            <a:extLst>
              <a:ext uri="{FF2B5EF4-FFF2-40B4-BE49-F238E27FC236}">
                <a16:creationId xmlns:a16="http://schemas.microsoft.com/office/drawing/2014/main" id="{2D939B6F-7F5D-914E-916A-69FCE3478AF8}"/>
              </a:ext>
            </a:extLst>
          </p:cNvPr>
          <p:cNvSpPr txBox="1"/>
          <p:nvPr/>
        </p:nvSpPr>
        <p:spPr>
          <a:xfrm>
            <a:off x="4910760" y="4962629"/>
            <a:ext cx="2671093" cy="461665"/>
          </a:xfrm>
          <a:prstGeom prst="rect">
            <a:avLst/>
          </a:prstGeom>
          <a:noFill/>
        </p:spPr>
        <p:txBody>
          <a:bodyPr wrap="square" rtlCol="0" anchor="ctr">
            <a:spAutoFit/>
          </a:bodyPr>
          <a:lstStyle/>
          <a:p>
            <a:pPr algn="just"/>
            <a:r>
              <a:rPr lang="en-ID" sz="2400" b="1">
                <a:solidFill>
                  <a:srgbClr val="78BC20"/>
                </a:solidFill>
              </a:rPr>
              <a:t>06</a:t>
            </a:r>
            <a:endParaRPr lang="en-US" sz="1600" b="1">
              <a:solidFill>
                <a:srgbClr val="78BC20"/>
              </a:solidFill>
            </a:endParaRPr>
          </a:p>
        </p:txBody>
      </p:sp>
      <p:sp>
        <p:nvSpPr>
          <p:cNvPr id="22" name="TextBox 21">
            <a:extLst>
              <a:ext uri="{FF2B5EF4-FFF2-40B4-BE49-F238E27FC236}">
                <a16:creationId xmlns:a16="http://schemas.microsoft.com/office/drawing/2014/main" id="{387FC0AD-A0ED-FA48-8A06-BD03D168C8C2}"/>
              </a:ext>
            </a:extLst>
          </p:cNvPr>
          <p:cNvSpPr txBox="1"/>
          <p:nvPr/>
        </p:nvSpPr>
        <p:spPr>
          <a:xfrm>
            <a:off x="1451195" y="1621237"/>
            <a:ext cx="6130658" cy="622863"/>
          </a:xfrm>
          <a:prstGeom prst="rect">
            <a:avLst/>
          </a:prstGeom>
          <a:noFill/>
        </p:spPr>
        <p:txBody>
          <a:bodyPr wrap="square" rtlCol="0" anchor="ctr">
            <a:spAutoFit/>
          </a:bodyPr>
          <a:lstStyle/>
          <a:p>
            <a:pPr>
              <a:lnSpc>
                <a:spcPct val="150000"/>
              </a:lnSpc>
              <a:spcBef>
                <a:spcPts val="600"/>
              </a:spcBef>
              <a:buClr>
                <a:schemeClr val="accent2"/>
              </a:buClr>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a:t>
            </a:r>
            <a:endParaRPr lang="en-US" sz="1200" dirty="0">
              <a:latin typeface="Nunito" pitchFamily="2" charset="0"/>
              <a:ea typeface="Karla" pitchFamily="2" charset="0"/>
            </a:endParaRPr>
          </a:p>
        </p:txBody>
      </p:sp>
      <p:sp>
        <p:nvSpPr>
          <p:cNvPr id="26" name="Oval 25">
            <a:extLst>
              <a:ext uri="{FF2B5EF4-FFF2-40B4-BE49-F238E27FC236}">
                <a16:creationId xmlns:a16="http://schemas.microsoft.com/office/drawing/2014/main" id="{A801582D-A907-A44D-8912-65A57784B9B9}"/>
              </a:ext>
            </a:extLst>
          </p:cNvPr>
          <p:cNvSpPr/>
          <p:nvPr/>
        </p:nvSpPr>
        <p:spPr>
          <a:xfrm>
            <a:off x="8484782" y="2532495"/>
            <a:ext cx="1446028" cy="1446028"/>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1DFE4E-87ED-CF44-9D12-E8BDB84D769D}"/>
              </a:ext>
            </a:extLst>
          </p:cNvPr>
          <p:cNvSpPr txBox="1"/>
          <p:nvPr/>
        </p:nvSpPr>
        <p:spPr>
          <a:xfrm>
            <a:off x="8484782" y="2984921"/>
            <a:ext cx="1446029" cy="461665"/>
          </a:xfrm>
          <a:prstGeom prst="rect">
            <a:avLst/>
          </a:prstGeom>
          <a:noFill/>
        </p:spPr>
        <p:txBody>
          <a:bodyPr wrap="square" rtlCol="0" anchor="ctr">
            <a:spAutoFit/>
          </a:bodyPr>
          <a:lstStyle/>
          <a:p>
            <a:pPr algn="ctr"/>
            <a:r>
              <a:rPr lang="en-ID" sz="2400" b="1" dirty="0">
                <a:solidFill>
                  <a:schemeClr val="bg1"/>
                </a:solidFill>
              </a:rPr>
              <a:t>2020</a:t>
            </a:r>
            <a:endParaRPr lang="en-US" sz="1600" b="1" dirty="0">
              <a:solidFill>
                <a:schemeClr val="bg1"/>
              </a:solidFill>
            </a:endParaRPr>
          </a:p>
        </p:txBody>
      </p:sp>
    </p:spTree>
    <p:extLst>
      <p:ext uri="{BB962C8B-B14F-4D97-AF65-F5344CB8AC3E}">
        <p14:creationId xmlns:p14="http://schemas.microsoft.com/office/powerpoint/2010/main" val="41756294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E8312349-3D4B-ADE8-B5D9-D9DA4238413E}"/>
              </a:ext>
            </a:extLst>
          </p:cNvPr>
          <p:cNvPicPr>
            <a:picLocks noGrp="1" noChangeAspect="1"/>
          </p:cNvPicPr>
          <p:nvPr>
            <p:ph type="pic" sz="quarter" idx="10"/>
          </p:nvPr>
        </p:nvPicPr>
        <p:blipFill>
          <a:blip r:embed="rId2"/>
          <a:srcRect l="11257" r="11257"/>
          <a:stretch>
            <a:fillRect/>
          </a:stretch>
        </p:blipFill>
        <p:spPr/>
      </p:pic>
      <p:sp>
        <p:nvSpPr>
          <p:cNvPr id="18" name="Rounded Rectangle 17">
            <a:extLst>
              <a:ext uri="{FF2B5EF4-FFF2-40B4-BE49-F238E27FC236}">
                <a16:creationId xmlns:a16="http://schemas.microsoft.com/office/drawing/2014/main" id="{F3081C38-F791-1F4C-8473-56CADB949546}"/>
              </a:ext>
            </a:extLst>
          </p:cNvPr>
          <p:cNvSpPr/>
          <p:nvPr/>
        </p:nvSpPr>
        <p:spPr>
          <a:xfrm>
            <a:off x="6309850" y="3639426"/>
            <a:ext cx="4759611" cy="212283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878474-2E04-5641-BF76-4A6B24B172AA}"/>
              </a:ext>
            </a:extLst>
          </p:cNvPr>
          <p:cNvSpPr txBox="1"/>
          <p:nvPr/>
        </p:nvSpPr>
        <p:spPr>
          <a:xfrm rot="16200000">
            <a:off x="77586" y="3587908"/>
            <a:ext cx="3413344" cy="1323439"/>
          </a:xfrm>
          <a:prstGeom prst="rect">
            <a:avLst/>
          </a:prstGeom>
          <a:noFill/>
        </p:spPr>
        <p:txBody>
          <a:bodyPr wrap="square" rtlCol="0" anchor="ctr">
            <a:spAutoFit/>
          </a:bodyPr>
          <a:lstStyle/>
          <a:p>
            <a:r>
              <a:rPr lang="en-US" sz="4000" dirty="0">
                <a:latin typeface="+mj-lt"/>
              </a:rPr>
              <a:t>Lorem ipsum </a:t>
            </a:r>
            <a:r>
              <a:rPr lang="en-US" sz="4000" dirty="0">
                <a:solidFill>
                  <a:srgbClr val="78BC20"/>
                </a:solidFill>
                <a:latin typeface="+mj-lt"/>
              </a:rPr>
              <a:t>Dolor.</a:t>
            </a:r>
          </a:p>
        </p:txBody>
      </p:sp>
      <p:sp>
        <p:nvSpPr>
          <p:cNvPr id="15" name="Rounded Rectangle 14">
            <a:extLst>
              <a:ext uri="{FF2B5EF4-FFF2-40B4-BE49-F238E27FC236}">
                <a16:creationId xmlns:a16="http://schemas.microsoft.com/office/drawing/2014/main" id="{3696D14C-0194-0F48-9A64-4AB983820559}"/>
              </a:ext>
            </a:extLst>
          </p:cNvPr>
          <p:cNvSpPr/>
          <p:nvPr/>
        </p:nvSpPr>
        <p:spPr>
          <a:xfrm>
            <a:off x="6309851" y="1079401"/>
            <a:ext cx="4759611" cy="212283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348510-AD88-184C-83F1-2892CCFDF834}"/>
              </a:ext>
            </a:extLst>
          </p:cNvPr>
          <p:cNvSpPr txBox="1"/>
          <p:nvPr/>
        </p:nvSpPr>
        <p:spPr>
          <a:xfrm>
            <a:off x="6677543" y="2063543"/>
            <a:ext cx="4102074"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8" name="TextBox 7">
            <a:extLst>
              <a:ext uri="{FF2B5EF4-FFF2-40B4-BE49-F238E27FC236}">
                <a16:creationId xmlns:a16="http://schemas.microsoft.com/office/drawing/2014/main" id="{2954B256-561A-6E43-A4D2-F0D2741C817A}"/>
              </a:ext>
            </a:extLst>
          </p:cNvPr>
          <p:cNvSpPr txBox="1"/>
          <p:nvPr/>
        </p:nvSpPr>
        <p:spPr>
          <a:xfrm>
            <a:off x="6677543" y="1802263"/>
            <a:ext cx="4102074"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1" name="TextBox 10">
            <a:extLst>
              <a:ext uri="{FF2B5EF4-FFF2-40B4-BE49-F238E27FC236}">
                <a16:creationId xmlns:a16="http://schemas.microsoft.com/office/drawing/2014/main" id="{0887B0EE-723C-3F45-A380-54CC85F131B5}"/>
              </a:ext>
            </a:extLst>
          </p:cNvPr>
          <p:cNvSpPr txBox="1"/>
          <p:nvPr/>
        </p:nvSpPr>
        <p:spPr>
          <a:xfrm>
            <a:off x="6677543" y="1340598"/>
            <a:ext cx="4102074" cy="461665"/>
          </a:xfrm>
          <a:prstGeom prst="rect">
            <a:avLst/>
          </a:prstGeom>
          <a:noFill/>
        </p:spPr>
        <p:txBody>
          <a:bodyPr wrap="square" rtlCol="0" anchor="ctr">
            <a:spAutoFit/>
          </a:bodyPr>
          <a:lstStyle/>
          <a:p>
            <a:pPr algn="just"/>
            <a:r>
              <a:rPr lang="en-ID" sz="2400" b="1" dirty="0">
                <a:solidFill>
                  <a:srgbClr val="78BC20"/>
                </a:solidFill>
              </a:rPr>
              <a:t>01</a:t>
            </a:r>
            <a:endParaRPr lang="en-US" sz="1600" b="1" dirty="0">
              <a:solidFill>
                <a:srgbClr val="78BC20"/>
              </a:solidFill>
            </a:endParaRPr>
          </a:p>
        </p:txBody>
      </p:sp>
      <p:sp>
        <p:nvSpPr>
          <p:cNvPr id="9" name="TextBox 8">
            <a:extLst>
              <a:ext uri="{FF2B5EF4-FFF2-40B4-BE49-F238E27FC236}">
                <a16:creationId xmlns:a16="http://schemas.microsoft.com/office/drawing/2014/main" id="{8653A943-FA84-5F4C-B0B3-EFF25220C6A5}"/>
              </a:ext>
            </a:extLst>
          </p:cNvPr>
          <p:cNvSpPr txBox="1"/>
          <p:nvPr/>
        </p:nvSpPr>
        <p:spPr>
          <a:xfrm>
            <a:off x="6677543" y="4623568"/>
            <a:ext cx="4102074"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10" name="TextBox 9">
            <a:extLst>
              <a:ext uri="{FF2B5EF4-FFF2-40B4-BE49-F238E27FC236}">
                <a16:creationId xmlns:a16="http://schemas.microsoft.com/office/drawing/2014/main" id="{7E4DA385-9361-DB46-930E-1E0F1A6366F0}"/>
              </a:ext>
            </a:extLst>
          </p:cNvPr>
          <p:cNvSpPr txBox="1"/>
          <p:nvPr/>
        </p:nvSpPr>
        <p:spPr>
          <a:xfrm>
            <a:off x="6677543" y="4362288"/>
            <a:ext cx="4102074"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2" name="TextBox 11">
            <a:extLst>
              <a:ext uri="{FF2B5EF4-FFF2-40B4-BE49-F238E27FC236}">
                <a16:creationId xmlns:a16="http://schemas.microsoft.com/office/drawing/2014/main" id="{E9B4501C-BE00-0A49-BF83-009026FEBC52}"/>
              </a:ext>
            </a:extLst>
          </p:cNvPr>
          <p:cNvSpPr txBox="1"/>
          <p:nvPr/>
        </p:nvSpPr>
        <p:spPr>
          <a:xfrm>
            <a:off x="6677543" y="3900623"/>
            <a:ext cx="4102074" cy="461665"/>
          </a:xfrm>
          <a:prstGeom prst="rect">
            <a:avLst/>
          </a:prstGeom>
          <a:noFill/>
        </p:spPr>
        <p:txBody>
          <a:bodyPr wrap="square" rtlCol="0" anchor="ctr">
            <a:spAutoFit/>
          </a:bodyPr>
          <a:lstStyle/>
          <a:p>
            <a:pPr algn="just"/>
            <a:r>
              <a:rPr lang="en-ID" sz="2400" b="1">
                <a:solidFill>
                  <a:srgbClr val="78BC20"/>
                </a:solidFill>
              </a:rPr>
              <a:t>02</a:t>
            </a:r>
            <a:endParaRPr lang="en-US" sz="1600" b="1">
              <a:solidFill>
                <a:srgbClr val="78BC20"/>
              </a:solidFill>
            </a:endParaRPr>
          </a:p>
        </p:txBody>
      </p:sp>
      <p:sp>
        <p:nvSpPr>
          <p:cNvPr id="13" name="Oval 12">
            <a:extLst>
              <a:ext uri="{FF2B5EF4-FFF2-40B4-BE49-F238E27FC236}">
                <a16:creationId xmlns:a16="http://schemas.microsoft.com/office/drawing/2014/main" id="{01F15C42-DE9F-0040-A79B-FAC9A03D73CD}"/>
              </a:ext>
            </a:extLst>
          </p:cNvPr>
          <p:cNvSpPr/>
          <p:nvPr/>
        </p:nvSpPr>
        <p:spPr>
          <a:xfrm>
            <a:off x="2618247" y="919066"/>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2FCFC8F-80D7-314F-BBD2-388155DABE70}"/>
              </a:ext>
            </a:extLst>
          </p:cNvPr>
          <p:cNvSpPr txBox="1"/>
          <p:nvPr/>
        </p:nvSpPr>
        <p:spPr>
          <a:xfrm>
            <a:off x="2618247" y="1109765"/>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41320756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FBE586C6-CF3A-CDCB-DF3F-A36F11AD282C}"/>
              </a:ext>
            </a:extLst>
          </p:cNvPr>
          <p:cNvPicPr>
            <a:picLocks noGrp="1" noChangeAspect="1"/>
          </p:cNvPicPr>
          <p:nvPr>
            <p:ph type="pic" sz="quarter" idx="11"/>
          </p:nvPr>
        </p:nvPicPr>
        <p:blipFill>
          <a:blip r:embed="rId2"/>
          <a:srcRect t="17213" b="17213"/>
          <a:stretch>
            <a:fillRect/>
          </a:stretch>
        </p:blipFill>
        <p:spPr/>
      </p:pic>
      <p:sp>
        <p:nvSpPr>
          <p:cNvPr id="6" name="TextBox 5">
            <a:extLst>
              <a:ext uri="{FF2B5EF4-FFF2-40B4-BE49-F238E27FC236}">
                <a16:creationId xmlns:a16="http://schemas.microsoft.com/office/drawing/2014/main" id="{2EAE0C9C-9D54-E542-9D4B-D2735EE904BE}"/>
              </a:ext>
            </a:extLst>
          </p:cNvPr>
          <p:cNvSpPr txBox="1"/>
          <p:nvPr/>
        </p:nvSpPr>
        <p:spPr>
          <a:xfrm>
            <a:off x="2455569" y="992271"/>
            <a:ext cx="7280860" cy="707886"/>
          </a:xfrm>
          <a:prstGeom prst="rect">
            <a:avLst/>
          </a:prstGeom>
          <a:noFill/>
        </p:spPr>
        <p:txBody>
          <a:bodyPr wrap="square" rtlCol="0" anchor="ctr">
            <a:spAutoFit/>
          </a:bodyPr>
          <a:lstStyle/>
          <a:p>
            <a:pPr algn="ctr"/>
            <a:r>
              <a:rPr lang="en-US" sz="4000" dirty="0">
                <a:latin typeface="+mj-lt"/>
              </a:rPr>
              <a:t>Lorem </a:t>
            </a:r>
            <a:r>
              <a:rPr lang="en-US" sz="4000" dirty="0">
                <a:solidFill>
                  <a:srgbClr val="FF0000"/>
                </a:solidFill>
                <a:latin typeface="+mj-lt"/>
              </a:rPr>
              <a:t>Ipsum.</a:t>
            </a:r>
          </a:p>
        </p:txBody>
      </p:sp>
      <p:sp>
        <p:nvSpPr>
          <p:cNvPr id="7" name="Oval 6">
            <a:extLst>
              <a:ext uri="{FF2B5EF4-FFF2-40B4-BE49-F238E27FC236}">
                <a16:creationId xmlns:a16="http://schemas.microsoft.com/office/drawing/2014/main" id="{28381808-9CAB-0844-A452-8FE5C9908E55}"/>
              </a:ext>
            </a:extLst>
          </p:cNvPr>
          <p:cNvSpPr/>
          <p:nvPr/>
        </p:nvSpPr>
        <p:spPr>
          <a:xfrm>
            <a:off x="5674467" y="4150468"/>
            <a:ext cx="843064" cy="8430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06B88E-D6EC-0E44-84D6-56FCC137FF72}"/>
              </a:ext>
            </a:extLst>
          </p:cNvPr>
          <p:cNvSpPr txBox="1"/>
          <p:nvPr/>
        </p:nvSpPr>
        <p:spPr>
          <a:xfrm>
            <a:off x="5674467" y="4341167"/>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cxnSp>
        <p:nvCxnSpPr>
          <p:cNvPr id="12" name="Straight Connector 11">
            <a:extLst>
              <a:ext uri="{FF2B5EF4-FFF2-40B4-BE49-F238E27FC236}">
                <a16:creationId xmlns:a16="http://schemas.microsoft.com/office/drawing/2014/main" id="{344D0680-B006-5A49-9FB5-359ACE549EB4}"/>
              </a:ext>
            </a:extLst>
          </p:cNvPr>
          <p:cNvCxnSpPr/>
          <p:nvPr/>
        </p:nvCxnSpPr>
        <p:spPr>
          <a:xfrm>
            <a:off x="6095999" y="4993532"/>
            <a:ext cx="0" cy="18644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C72346D3-E6F0-D243-85AC-2B25D0858861}"/>
              </a:ext>
            </a:extLst>
          </p:cNvPr>
          <p:cNvSpPr/>
          <p:nvPr/>
        </p:nvSpPr>
        <p:spPr>
          <a:xfrm>
            <a:off x="7619998" y="2665927"/>
            <a:ext cx="3649016" cy="152614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9CAF53-F903-0F41-A78C-43E9777BCE9C}"/>
              </a:ext>
            </a:extLst>
          </p:cNvPr>
          <p:cNvSpPr txBox="1"/>
          <p:nvPr/>
        </p:nvSpPr>
        <p:spPr>
          <a:xfrm>
            <a:off x="8072906" y="3254312"/>
            <a:ext cx="2743200" cy="616836"/>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400" dirty="0"/>
          </a:p>
        </p:txBody>
      </p:sp>
      <p:sp>
        <p:nvSpPr>
          <p:cNvPr id="16" name="TextBox 15">
            <a:extLst>
              <a:ext uri="{FF2B5EF4-FFF2-40B4-BE49-F238E27FC236}">
                <a16:creationId xmlns:a16="http://schemas.microsoft.com/office/drawing/2014/main" id="{60E3AA46-0F7E-B346-B7B9-084354129E26}"/>
              </a:ext>
            </a:extLst>
          </p:cNvPr>
          <p:cNvSpPr txBox="1"/>
          <p:nvPr/>
        </p:nvSpPr>
        <p:spPr>
          <a:xfrm>
            <a:off x="8072906" y="2986852"/>
            <a:ext cx="2743200"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7" name="TextBox 16">
            <a:extLst>
              <a:ext uri="{FF2B5EF4-FFF2-40B4-BE49-F238E27FC236}">
                <a16:creationId xmlns:a16="http://schemas.microsoft.com/office/drawing/2014/main" id="{907D0F7C-1392-5942-9662-7F59CD4855ED}"/>
              </a:ext>
            </a:extLst>
          </p:cNvPr>
          <p:cNvSpPr txBox="1"/>
          <p:nvPr/>
        </p:nvSpPr>
        <p:spPr>
          <a:xfrm>
            <a:off x="2733569" y="3075058"/>
            <a:ext cx="1838432" cy="707886"/>
          </a:xfrm>
          <a:prstGeom prst="rect">
            <a:avLst/>
          </a:prstGeom>
          <a:noFill/>
        </p:spPr>
        <p:txBody>
          <a:bodyPr wrap="square" rtlCol="0" anchor="ctr">
            <a:spAutoFit/>
          </a:bodyPr>
          <a:lstStyle/>
          <a:p>
            <a:pPr algn="r"/>
            <a:r>
              <a:rPr lang="en-ID" sz="4000" b="1" dirty="0">
                <a:solidFill>
                  <a:srgbClr val="FF0000"/>
                </a:solidFill>
              </a:rPr>
              <a:t>2000</a:t>
            </a:r>
            <a:endParaRPr lang="en-US" sz="2800" b="1" dirty="0">
              <a:solidFill>
                <a:srgbClr val="FF0000"/>
              </a:solidFill>
            </a:endParaRPr>
          </a:p>
        </p:txBody>
      </p:sp>
    </p:spTree>
    <p:extLst>
      <p:ext uri="{BB962C8B-B14F-4D97-AF65-F5344CB8AC3E}">
        <p14:creationId xmlns:p14="http://schemas.microsoft.com/office/powerpoint/2010/main" val="8567033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C33D657-2BBE-3946-92F5-E3F6C7D4D0CD}"/>
              </a:ext>
            </a:extLst>
          </p:cNvPr>
          <p:cNvCxnSpPr>
            <a:cxnSpLocks/>
          </p:cNvCxnSpPr>
          <p:nvPr/>
        </p:nvCxnSpPr>
        <p:spPr>
          <a:xfrm>
            <a:off x="6095999" y="0"/>
            <a:ext cx="0" cy="68580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A36EF0E6-DD13-D446-A4E1-84793883FBAC}"/>
              </a:ext>
            </a:extLst>
          </p:cNvPr>
          <p:cNvSpPr/>
          <p:nvPr/>
        </p:nvSpPr>
        <p:spPr>
          <a:xfrm>
            <a:off x="7619998" y="3948628"/>
            <a:ext cx="3649016" cy="152614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5DBE5B9-9DF9-884D-96C0-C31578DC3803}"/>
              </a:ext>
            </a:extLst>
          </p:cNvPr>
          <p:cNvSpPr txBox="1"/>
          <p:nvPr/>
        </p:nvSpPr>
        <p:spPr>
          <a:xfrm>
            <a:off x="8072906" y="4537013"/>
            <a:ext cx="2743200"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400" dirty="0"/>
          </a:p>
        </p:txBody>
      </p:sp>
      <p:sp>
        <p:nvSpPr>
          <p:cNvPr id="13" name="TextBox 12">
            <a:extLst>
              <a:ext uri="{FF2B5EF4-FFF2-40B4-BE49-F238E27FC236}">
                <a16:creationId xmlns:a16="http://schemas.microsoft.com/office/drawing/2014/main" id="{E5C78AF8-4E68-F049-96F4-9D06BBA5C895}"/>
              </a:ext>
            </a:extLst>
          </p:cNvPr>
          <p:cNvSpPr txBox="1"/>
          <p:nvPr/>
        </p:nvSpPr>
        <p:spPr>
          <a:xfrm>
            <a:off x="8072906" y="4269553"/>
            <a:ext cx="2743200"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4" name="TextBox 13">
            <a:extLst>
              <a:ext uri="{FF2B5EF4-FFF2-40B4-BE49-F238E27FC236}">
                <a16:creationId xmlns:a16="http://schemas.microsoft.com/office/drawing/2014/main" id="{3436C525-D13E-3345-9D65-5E81C388C356}"/>
              </a:ext>
            </a:extLst>
          </p:cNvPr>
          <p:cNvSpPr txBox="1"/>
          <p:nvPr/>
        </p:nvSpPr>
        <p:spPr>
          <a:xfrm>
            <a:off x="2733569" y="4357758"/>
            <a:ext cx="1838432" cy="707886"/>
          </a:xfrm>
          <a:prstGeom prst="rect">
            <a:avLst/>
          </a:prstGeom>
          <a:noFill/>
        </p:spPr>
        <p:txBody>
          <a:bodyPr wrap="square" rtlCol="0" anchor="ctr">
            <a:spAutoFit/>
          </a:bodyPr>
          <a:lstStyle/>
          <a:p>
            <a:pPr algn="r"/>
            <a:r>
              <a:rPr lang="en-ID" sz="4000" b="1">
                <a:solidFill>
                  <a:srgbClr val="FF0000"/>
                </a:solidFill>
              </a:rPr>
              <a:t>2015</a:t>
            </a:r>
            <a:endParaRPr lang="en-US" sz="2800" b="1">
              <a:solidFill>
                <a:srgbClr val="FF0000"/>
              </a:solidFill>
            </a:endParaRPr>
          </a:p>
        </p:txBody>
      </p:sp>
      <p:sp>
        <p:nvSpPr>
          <p:cNvPr id="16" name="Rounded Rectangle 15">
            <a:extLst>
              <a:ext uri="{FF2B5EF4-FFF2-40B4-BE49-F238E27FC236}">
                <a16:creationId xmlns:a16="http://schemas.microsoft.com/office/drawing/2014/main" id="{13C17460-1639-6D4D-BB8E-313291E38B86}"/>
              </a:ext>
            </a:extLst>
          </p:cNvPr>
          <p:cNvSpPr/>
          <p:nvPr/>
        </p:nvSpPr>
        <p:spPr>
          <a:xfrm>
            <a:off x="922985" y="1383227"/>
            <a:ext cx="3649016" cy="152614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TextBox 16">
            <a:extLst>
              <a:ext uri="{FF2B5EF4-FFF2-40B4-BE49-F238E27FC236}">
                <a16:creationId xmlns:a16="http://schemas.microsoft.com/office/drawing/2014/main" id="{0D55E985-AE6B-B94D-B146-2E42955B5A9E}"/>
              </a:ext>
            </a:extLst>
          </p:cNvPr>
          <p:cNvSpPr txBox="1"/>
          <p:nvPr/>
        </p:nvSpPr>
        <p:spPr>
          <a:xfrm>
            <a:off x="1375893" y="1971612"/>
            <a:ext cx="2743200" cy="616836"/>
          </a:xfrm>
          <a:prstGeom prst="rect">
            <a:avLst/>
          </a:prstGeom>
          <a:noFill/>
        </p:spPr>
        <p:txBody>
          <a:bodyPr wrap="square" rtlCol="0" anchor="ctr">
            <a:spAutoFit/>
          </a:bodyPr>
          <a:lstStyle/>
          <a:p>
            <a:pPr algn="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400" dirty="0"/>
          </a:p>
        </p:txBody>
      </p:sp>
      <p:sp>
        <p:nvSpPr>
          <p:cNvPr id="18" name="TextBox 17">
            <a:extLst>
              <a:ext uri="{FF2B5EF4-FFF2-40B4-BE49-F238E27FC236}">
                <a16:creationId xmlns:a16="http://schemas.microsoft.com/office/drawing/2014/main" id="{02AE0F69-0E6D-4349-8496-4BAA0C6756FD}"/>
              </a:ext>
            </a:extLst>
          </p:cNvPr>
          <p:cNvSpPr txBox="1"/>
          <p:nvPr/>
        </p:nvSpPr>
        <p:spPr>
          <a:xfrm>
            <a:off x="1375893" y="1704152"/>
            <a:ext cx="2743200" cy="338554"/>
          </a:xfrm>
          <a:prstGeom prst="rect">
            <a:avLst/>
          </a:prstGeom>
          <a:noFill/>
        </p:spPr>
        <p:txBody>
          <a:bodyPr wrap="square" rtlCol="0" anchor="ctr">
            <a:spAutoFit/>
          </a:bodyPr>
          <a:lstStyle/>
          <a:p>
            <a:pPr algn="r"/>
            <a:r>
              <a:rPr lang="fr-MA" sz="1600" b="1" dirty="0"/>
              <a:t>Lorem ipsum </a:t>
            </a:r>
            <a:r>
              <a:rPr lang="fr-MA" sz="1600" b="1" dirty="0" err="1"/>
              <a:t>dolor</a:t>
            </a:r>
            <a:r>
              <a:rPr lang="fr-MA" sz="1600" b="1" dirty="0"/>
              <a:t> </a:t>
            </a:r>
            <a:r>
              <a:rPr lang="fr-MA" sz="1600" b="1" dirty="0" err="1"/>
              <a:t>sit</a:t>
            </a:r>
            <a:endParaRPr lang="en-US" sz="1600" b="1" dirty="0"/>
          </a:p>
        </p:txBody>
      </p:sp>
      <p:sp>
        <p:nvSpPr>
          <p:cNvPr id="20" name="TextBox 19">
            <a:extLst>
              <a:ext uri="{FF2B5EF4-FFF2-40B4-BE49-F238E27FC236}">
                <a16:creationId xmlns:a16="http://schemas.microsoft.com/office/drawing/2014/main" id="{5B29ADC9-8F2F-C74D-827E-0826AF646945}"/>
              </a:ext>
            </a:extLst>
          </p:cNvPr>
          <p:cNvSpPr txBox="1"/>
          <p:nvPr/>
        </p:nvSpPr>
        <p:spPr>
          <a:xfrm>
            <a:off x="7619998" y="1792357"/>
            <a:ext cx="1838432" cy="707886"/>
          </a:xfrm>
          <a:prstGeom prst="rect">
            <a:avLst/>
          </a:prstGeom>
          <a:noFill/>
        </p:spPr>
        <p:txBody>
          <a:bodyPr wrap="square" rtlCol="0" anchor="ctr">
            <a:spAutoFit/>
          </a:bodyPr>
          <a:lstStyle/>
          <a:p>
            <a:r>
              <a:rPr lang="en-ID" sz="4000" b="1" dirty="0">
                <a:solidFill>
                  <a:srgbClr val="FF0000"/>
                </a:solidFill>
              </a:rPr>
              <a:t>2009</a:t>
            </a:r>
            <a:endParaRPr lang="en-US" sz="2800" b="1" dirty="0">
              <a:solidFill>
                <a:srgbClr val="FF0000"/>
              </a:solidFill>
            </a:endParaRPr>
          </a:p>
        </p:txBody>
      </p:sp>
      <p:pic>
        <p:nvPicPr>
          <p:cNvPr id="4" name="Espace réservé pour une image  3">
            <a:extLst>
              <a:ext uri="{FF2B5EF4-FFF2-40B4-BE49-F238E27FC236}">
                <a16:creationId xmlns:a16="http://schemas.microsoft.com/office/drawing/2014/main" id="{F24E3349-609F-6DA9-3490-CC9258C89743}"/>
              </a:ext>
            </a:extLst>
          </p:cNvPr>
          <p:cNvPicPr>
            <a:picLocks noGrp="1" noChangeAspect="1"/>
          </p:cNvPicPr>
          <p:nvPr>
            <p:ph type="pic" sz="quarter" idx="11"/>
          </p:nvPr>
        </p:nvPicPr>
        <p:blipFill>
          <a:blip r:embed="rId2"/>
          <a:srcRect l="16090" r="16090"/>
          <a:stretch>
            <a:fillRect/>
          </a:stretch>
        </p:blipFill>
        <p:spPr/>
      </p:pic>
      <p:pic>
        <p:nvPicPr>
          <p:cNvPr id="7" name="Espace réservé pour une image  6">
            <a:extLst>
              <a:ext uri="{FF2B5EF4-FFF2-40B4-BE49-F238E27FC236}">
                <a16:creationId xmlns:a16="http://schemas.microsoft.com/office/drawing/2014/main" id="{F4341CDB-2E11-A560-868A-162BCAA01EBD}"/>
              </a:ext>
            </a:extLst>
          </p:cNvPr>
          <p:cNvPicPr>
            <a:picLocks noGrp="1" noChangeAspect="1"/>
          </p:cNvPicPr>
          <p:nvPr>
            <p:ph type="pic" sz="quarter" idx="12"/>
          </p:nvPr>
        </p:nvPicPr>
        <p:blipFill>
          <a:blip r:embed="rId3"/>
          <a:srcRect t="17234" b="17234"/>
          <a:stretch>
            <a:fillRect/>
          </a:stretch>
        </p:blipFill>
        <p:spPr/>
      </p:pic>
    </p:spTree>
    <p:extLst>
      <p:ext uri="{BB962C8B-B14F-4D97-AF65-F5344CB8AC3E}">
        <p14:creationId xmlns:p14="http://schemas.microsoft.com/office/powerpoint/2010/main" val="315449164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53F8A71C-8E54-E749-AAD7-820FE119580B}"/>
              </a:ext>
            </a:extLst>
          </p:cNvPr>
          <p:cNvCxnSpPr>
            <a:cxnSpLocks/>
          </p:cNvCxnSpPr>
          <p:nvPr/>
        </p:nvCxnSpPr>
        <p:spPr>
          <a:xfrm>
            <a:off x="6095999" y="0"/>
            <a:ext cx="1" cy="1358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ounded Rectangle 8">
            <a:extLst>
              <a:ext uri="{FF2B5EF4-FFF2-40B4-BE49-F238E27FC236}">
                <a16:creationId xmlns:a16="http://schemas.microsoft.com/office/drawing/2014/main" id="{B0276F9E-96A5-444B-80D9-BA3C81BF0C10}"/>
              </a:ext>
            </a:extLst>
          </p:cNvPr>
          <p:cNvSpPr/>
          <p:nvPr/>
        </p:nvSpPr>
        <p:spPr>
          <a:xfrm>
            <a:off x="922985" y="1421327"/>
            <a:ext cx="3649016" cy="152614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 name="TextBox 9">
            <a:extLst>
              <a:ext uri="{FF2B5EF4-FFF2-40B4-BE49-F238E27FC236}">
                <a16:creationId xmlns:a16="http://schemas.microsoft.com/office/drawing/2014/main" id="{DB88A7BA-2F07-D847-9D3E-544D34ED1E98}"/>
              </a:ext>
            </a:extLst>
          </p:cNvPr>
          <p:cNvSpPr txBox="1"/>
          <p:nvPr/>
        </p:nvSpPr>
        <p:spPr>
          <a:xfrm>
            <a:off x="1375893" y="2009712"/>
            <a:ext cx="2743200" cy="616836"/>
          </a:xfrm>
          <a:prstGeom prst="rect">
            <a:avLst/>
          </a:prstGeom>
          <a:noFill/>
        </p:spPr>
        <p:txBody>
          <a:bodyPr wrap="square" rtlCol="0" anchor="ctr">
            <a:spAutoFit/>
          </a:bodyPr>
          <a:lstStyle/>
          <a:p>
            <a:pPr algn="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400" dirty="0"/>
          </a:p>
        </p:txBody>
      </p:sp>
      <p:sp>
        <p:nvSpPr>
          <p:cNvPr id="11" name="TextBox 10">
            <a:extLst>
              <a:ext uri="{FF2B5EF4-FFF2-40B4-BE49-F238E27FC236}">
                <a16:creationId xmlns:a16="http://schemas.microsoft.com/office/drawing/2014/main" id="{CB0AE252-5EF0-D749-8241-3FD1595F5B5E}"/>
              </a:ext>
            </a:extLst>
          </p:cNvPr>
          <p:cNvSpPr txBox="1"/>
          <p:nvPr/>
        </p:nvSpPr>
        <p:spPr>
          <a:xfrm>
            <a:off x="1375893" y="1742252"/>
            <a:ext cx="2743200" cy="338554"/>
          </a:xfrm>
          <a:prstGeom prst="rect">
            <a:avLst/>
          </a:prstGeom>
          <a:noFill/>
        </p:spPr>
        <p:txBody>
          <a:bodyPr wrap="square" rtlCol="0" anchor="ctr">
            <a:spAutoFit/>
          </a:bodyPr>
          <a:lstStyle/>
          <a:p>
            <a:pPr algn="r"/>
            <a:r>
              <a:rPr lang="fr-MA" sz="1600" b="1" dirty="0"/>
              <a:t>Lorem ipsum </a:t>
            </a:r>
            <a:r>
              <a:rPr lang="fr-MA" sz="1600" b="1" dirty="0" err="1"/>
              <a:t>dolor</a:t>
            </a:r>
            <a:r>
              <a:rPr lang="fr-MA" sz="1600" b="1" dirty="0"/>
              <a:t> </a:t>
            </a:r>
            <a:r>
              <a:rPr lang="fr-MA" sz="1600" b="1" dirty="0" err="1"/>
              <a:t>sit</a:t>
            </a:r>
            <a:endParaRPr lang="en-US" sz="1600" b="1" dirty="0"/>
          </a:p>
        </p:txBody>
      </p:sp>
      <p:sp>
        <p:nvSpPr>
          <p:cNvPr id="12" name="TextBox 11">
            <a:extLst>
              <a:ext uri="{FF2B5EF4-FFF2-40B4-BE49-F238E27FC236}">
                <a16:creationId xmlns:a16="http://schemas.microsoft.com/office/drawing/2014/main" id="{56BBD8CF-130A-6A49-A0D2-8E6B790BE364}"/>
              </a:ext>
            </a:extLst>
          </p:cNvPr>
          <p:cNvSpPr txBox="1"/>
          <p:nvPr/>
        </p:nvSpPr>
        <p:spPr>
          <a:xfrm>
            <a:off x="7619998" y="1830457"/>
            <a:ext cx="1838432" cy="707886"/>
          </a:xfrm>
          <a:prstGeom prst="rect">
            <a:avLst/>
          </a:prstGeom>
          <a:noFill/>
        </p:spPr>
        <p:txBody>
          <a:bodyPr wrap="square" rtlCol="0" anchor="ctr">
            <a:spAutoFit/>
          </a:bodyPr>
          <a:lstStyle/>
          <a:p>
            <a:r>
              <a:rPr lang="en-ID" sz="4000" b="1" dirty="0">
                <a:solidFill>
                  <a:srgbClr val="FF0000"/>
                </a:solidFill>
              </a:rPr>
              <a:t>2022</a:t>
            </a:r>
            <a:endParaRPr lang="en-US" sz="2800" b="1" dirty="0">
              <a:solidFill>
                <a:srgbClr val="FF0000"/>
              </a:solidFill>
            </a:endParaRPr>
          </a:p>
        </p:txBody>
      </p:sp>
      <p:sp>
        <p:nvSpPr>
          <p:cNvPr id="14" name="TextBox 13">
            <a:extLst>
              <a:ext uri="{FF2B5EF4-FFF2-40B4-BE49-F238E27FC236}">
                <a16:creationId xmlns:a16="http://schemas.microsoft.com/office/drawing/2014/main" id="{2773DC34-D599-914B-9368-DDA26CB9D5C1}"/>
              </a:ext>
            </a:extLst>
          </p:cNvPr>
          <p:cNvSpPr txBox="1"/>
          <p:nvPr/>
        </p:nvSpPr>
        <p:spPr>
          <a:xfrm>
            <a:off x="2635873" y="4060382"/>
            <a:ext cx="6920252"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15" name="Oval 14">
            <a:extLst>
              <a:ext uri="{FF2B5EF4-FFF2-40B4-BE49-F238E27FC236}">
                <a16:creationId xmlns:a16="http://schemas.microsoft.com/office/drawing/2014/main" id="{1B5BA1E7-6274-B049-9795-7D66E9DE4BD9}"/>
              </a:ext>
            </a:extLst>
          </p:cNvPr>
          <p:cNvSpPr/>
          <p:nvPr/>
        </p:nvSpPr>
        <p:spPr>
          <a:xfrm>
            <a:off x="5847520" y="4970179"/>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123D926-050D-0F46-BC3C-554CBC63E455}"/>
              </a:ext>
            </a:extLst>
          </p:cNvPr>
          <p:cNvCxnSpPr>
            <a:cxnSpLocks/>
          </p:cNvCxnSpPr>
          <p:nvPr/>
        </p:nvCxnSpPr>
        <p:spPr>
          <a:xfrm>
            <a:off x="6095999" y="5107718"/>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Espace réservé pour une image  5">
            <a:extLst>
              <a:ext uri="{FF2B5EF4-FFF2-40B4-BE49-F238E27FC236}">
                <a16:creationId xmlns:a16="http://schemas.microsoft.com/office/drawing/2014/main" id="{D2E9DF51-544B-159E-A3A9-067A7FF893B1}"/>
              </a:ext>
            </a:extLst>
          </p:cNvPr>
          <p:cNvPicPr>
            <a:picLocks noGrp="1" noChangeAspect="1"/>
          </p:cNvPicPr>
          <p:nvPr>
            <p:ph type="pic" sz="quarter" idx="11"/>
          </p:nvPr>
        </p:nvPicPr>
        <p:blipFill>
          <a:blip r:embed="rId2"/>
          <a:srcRect l="16181" r="16181"/>
          <a:stretch>
            <a:fillRect/>
          </a:stretch>
        </p:blipFill>
        <p:spPr/>
      </p:pic>
    </p:spTree>
    <p:extLst>
      <p:ext uri="{BB962C8B-B14F-4D97-AF65-F5344CB8AC3E}">
        <p14:creationId xmlns:p14="http://schemas.microsoft.com/office/powerpoint/2010/main" val="290570656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ACD5D285-5192-DA48-8143-E2257771D5DD}"/>
              </a:ext>
            </a:extLst>
          </p:cNvPr>
          <p:cNvPicPr>
            <a:picLocks noGrp="1" noChangeAspect="1"/>
          </p:cNvPicPr>
          <p:nvPr>
            <p:ph type="pic" sz="quarter" idx="14"/>
          </p:nvPr>
        </p:nvPicPr>
        <p:blipFill>
          <a:blip r:embed="rId2"/>
          <a:srcRect l="16208" r="16208"/>
          <a:stretch>
            <a:fillRect/>
          </a:stretch>
        </p:blipFill>
        <p:spPr/>
      </p:pic>
      <p:sp>
        <p:nvSpPr>
          <p:cNvPr id="18" name="TextBox 17">
            <a:extLst>
              <a:ext uri="{FF2B5EF4-FFF2-40B4-BE49-F238E27FC236}">
                <a16:creationId xmlns:a16="http://schemas.microsoft.com/office/drawing/2014/main" id="{9ABCE470-3639-D54A-9B05-1A21FAB7BC1D}"/>
              </a:ext>
            </a:extLst>
          </p:cNvPr>
          <p:cNvSpPr txBox="1"/>
          <p:nvPr/>
        </p:nvSpPr>
        <p:spPr>
          <a:xfrm>
            <a:off x="7173310" y="3240732"/>
            <a:ext cx="3836278" cy="1938992"/>
          </a:xfrm>
          <a:prstGeom prst="rect">
            <a:avLst/>
          </a:prstGeom>
          <a:noFill/>
        </p:spPr>
        <p:txBody>
          <a:bodyPr wrap="square" rtlCol="0" anchor="ctr">
            <a:spAutoFit/>
          </a:bodyPr>
          <a:lstStyle/>
          <a:p>
            <a:r>
              <a:rPr lang="en-US" sz="4000" dirty="0">
                <a:latin typeface="+mj-lt"/>
              </a:rPr>
              <a:t>Lorem ipsum dolor sit </a:t>
            </a:r>
            <a:r>
              <a:rPr lang="en-US" sz="4000" dirty="0" err="1">
                <a:latin typeface="+mj-lt"/>
              </a:rPr>
              <a:t>amet</a:t>
            </a:r>
            <a:r>
              <a:rPr lang="en-US" sz="4000" dirty="0">
                <a:latin typeface="+mj-lt"/>
              </a:rPr>
              <a:t> </a:t>
            </a:r>
            <a:r>
              <a:rPr lang="fr-MA" sz="4000" dirty="0" err="1">
                <a:solidFill>
                  <a:srgbClr val="78BC20"/>
                </a:solidFill>
                <a:latin typeface="+mj-lt"/>
              </a:rPr>
              <a:t>consectetur</a:t>
            </a:r>
            <a:r>
              <a:rPr lang="en-US" sz="4000" dirty="0">
                <a:solidFill>
                  <a:srgbClr val="78BC20"/>
                </a:solidFill>
                <a:latin typeface="+mj-lt"/>
              </a:rPr>
              <a:t>.</a:t>
            </a:r>
          </a:p>
        </p:txBody>
      </p:sp>
      <p:sp>
        <p:nvSpPr>
          <p:cNvPr id="19" name="TextBox 18">
            <a:extLst>
              <a:ext uri="{FF2B5EF4-FFF2-40B4-BE49-F238E27FC236}">
                <a16:creationId xmlns:a16="http://schemas.microsoft.com/office/drawing/2014/main" id="{4FE3E09E-6A37-7D42-8629-28835BC80B77}"/>
              </a:ext>
            </a:extLst>
          </p:cNvPr>
          <p:cNvSpPr txBox="1"/>
          <p:nvPr/>
        </p:nvSpPr>
        <p:spPr>
          <a:xfrm>
            <a:off x="7173310" y="1974899"/>
            <a:ext cx="3836278" cy="893834"/>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20" name="TextBox 19">
            <a:extLst>
              <a:ext uri="{FF2B5EF4-FFF2-40B4-BE49-F238E27FC236}">
                <a16:creationId xmlns:a16="http://schemas.microsoft.com/office/drawing/2014/main" id="{C4150912-88E3-194F-86E1-334EB5D4C548}"/>
              </a:ext>
            </a:extLst>
          </p:cNvPr>
          <p:cNvSpPr txBox="1"/>
          <p:nvPr/>
        </p:nvSpPr>
        <p:spPr>
          <a:xfrm>
            <a:off x="7173310" y="1678275"/>
            <a:ext cx="3836278"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21" name="Oval 20">
            <a:extLst>
              <a:ext uri="{FF2B5EF4-FFF2-40B4-BE49-F238E27FC236}">
                <a16:creationId xmlns:a16="http://schemas.microsoft.com/office/drawing/2014/main" id="{2FBCADD0-3E9A-4845-B419-F1D3C93141E8}"/>
              </a:ext>
            </a:extLst>
          </p:cNvPr>
          <p:cNvSpPr/>
          <p:nvPr/>
        </p:nvSpPr>
        <p:spPr>
          <a:xfrm>
            <a:off x="2595592" y="1025911"/>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34D1D7-72F8-2740-BFDB-C05F28B74366}"/>
              </a:ext>
            </a:extLst>
          </p:cNvPr>
          <p:cNvSpPr txBox="1"/>
          <p:nvPr/>
        </p:nvSpPr>
        <p:spPr>
          <a:xfrm>
            <a:off x="2595592" y="1216610"/>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
        <p:nvSpPr>
          <p:cNvPr id="23" name="Oval 22">
            <a:extLst>
              <a:ext uri="{FF2B5EF4-FFF2-40B4-BE49-F238E27FC236}">
                <a16:creationId xmlns:a16="http://schemas.microsoft.com/office/drawing/2014/main" id="{A705A04C-7B98-DD43-A077-F9658B2230EE}"/>
              </a:ext>
            </a:extLst>
          </p:cNvPr>
          <p:cNvSpPr/>
          <p:nvPr/>
        </p:nvSpPr>
        <p:spPr>
          <a:xfrm>
            <a:off x="1129594" y="3816363"/>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6A22898-CA3F-9445-A04D-F31B7D24FC52}"/>
              </a:ext>
            </a:extLst>
          </p:cNvPr>
          <p:cNvCxnSpPr>
            <a:cxnSpLocks/>
          </p:cNvCxnSpPr>
          <p:nvPr/>
        </p:nvCxnSpPr>
        <p:spPr>
          <a:xfrm>
            <a:off x="1378073" y="3953902"/>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50D48A2-2313-A747-9844-65FA0B88885D}"/>
              </a:ext>
            </a:extLst>
          </p:cNvPr>
          <p:cNvSpPr txBox="1"/>
          <p:nvPr/>
        </p:nvSpPr>
        <p:spPr>
          <a:xfrm>
            <a:off x="1014987" y="5005818"/>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400" dirty="0"/>
          </a:p>
        </p:txBody>
      </p:sp>
      <p:sp>
        <p:nvSpPr>
          <p:cNvPr id="29" name="TextBox 28">
            <a:extLst>
              <a:ext uri="{FF2B5EF4-FFF2-40B4-BE49-F238E27FC236}">
                <a16:creationId xmlns:a16="http://schemas.microsoft.com/office/drawing/2014/main" id="{489A1E08-2E97-7349-8D8C-A00898A8F842}"/>
              </a:ext>
            </a:extLst>
          </p:cNvPr>
          <p:cNvSpPr txBox="1"/>
          <p:nvPr/>
        </p:nvSpPr>
        <p:spPr>
          <a:xfrm>
            <a:off x="1014987" y="4544153"/>
            <a:ext cx="2671093" cy="461665"/>
          </a:xfrm>
          <a:prstGeom prst="rect">
            <a:avLst/>
          </a:prstGeom>
          <a:noFill/>
          <a:ln>
            <a:solidFill>
              <a:srgbClr val="78BC20"/>
            </a:solidFill>
          </a:ln>
        </p:spPr>
        <p:txBody>
          <a:bodyPr wrap="square" rtlCol="0" anchor="ctr">
            <a:spAutoFit/>
          </a:bodyPr>
          <a:lstStyle/>
          <a:p>
            <a:r>
              <a:rPr lang="en-ID" sz="2400" b="1" dirty="0">
                <a:solidFill>
                  <a:srgbClr val="78BC20"/>
                </a:solidFill>
              </a:rPr>
              <a:t>2023</a:t>
            </a:r>
            <a:endParaRPr lang="en-US" sz="1600" b="1" dirty="0">
              <a:solidFill>
                <a:srgbClr val="78BC20"/>
              </a:solidFill>
            </a:endParaRPr>
          </a:p>
        </p:txBody>
      </p:sp>
      <p:pic>
        <p:nvPicPr>
          <p:cNvPr id="7" name="Espace réservé pour une image  6">
            <a:extLst>
              <a:ext uri="{FF2B5EF4-FFF2-40B4-BE49-F238E27FC236}">
                <a16:creationId xmlns:a16="http://schemas.microsoft.com/office/drawing/2014/main" id="{6E62E73D-DB99-2A8D-8A12-0CA43A5398FF}"/>
              </a:ext>
            </a:extLst>
          </p:cNvPr>
          <p:cNvPicPr>
            <a:picLocks noGrp="1" noChangeAspect="1"/>
          </p:cNvPicPr>
          <p:nvPr>
            <p:ph type="pic" sz="quarter" idx="12"/>
          </p:nvPr>
        </p:nvPicPr>
        <p:blipFill>
          <a:blip r:embed="rId3"/>
          <a:srcRect l="4681" r="4681"/>
          <a:stretch>
            <a:fillRect/>
          </a:stretch>
        </p:blipFill>
        <p:spPr/>
      </p:pic>
      <p:pic>
        <p:nvPicPr>
          <p:cNvPr id="9" name="Espace réservé pour une image  8">
            <a:extLst>
              <a:ext uri="{FF2B5EF4-FFF2-40B4-BE49-F238E27FC236}">
                <a16:creationId xmlns:a16="http://schemas.microsoft.com/office/drawing/2014/main" id="{9BDF44DE-B090-4A0D-A5C2-2BA0DEF7E190}"/>
              </a:ext>
            </a:extLst>
          </p:cNvPr>
          <p:cNvPicPr>
            <a:picLocks noGrp="1" noChangeAspect="1"/>
          </p:cNvPicPr>
          <p:nvPr>
            <p:ph type="pic" sz="quarter" idx="13"/>
          </p:nvPr>
        </p:nvPicPr>
        <p:blipFill rotWithShape="1">
          <a:blip r:embed="rId4"/>
          <a:srcRect l="1609" r="30791"/>
          <a:stretch/>
        </p:blipFill>
        <p:spPr>
          <a:xfrm>
            <a:off x="3980463" y="3931951"/>
            <a:ext cx="1834713" cy="1804635"/>
          </a:xfrm>
        </p:spPr>
      </p:pic>
      <p:pic>
        <p:nvPicPr>
          <p:cNvPr id="5" name="Espace réservé pour une image  4">
            <a:extLst>
              <a:ext uri="{FF2B5EF4-FFF2-40B4-BE49-F238E27FC236}">
                <a16:creationId xmlns:a16="http://schemas.microsoft.com/office/drawing/2014/main" id="{0AE5F0F4-8729-32A1-E264-E0DC00369CB3}"/>
              </a:ext>
            </a:extLst>
          </p:cNvPr>
          <p:cNvPicPr>
            <a:picLocks noGrp="1" noChangeAspect="1"/>
          </p:cNvPicPr>
          <p:nvPr>
            <p:ph type="pic" sz="quarter" idx="11"/>
          </p:nvPr>
        </p:nvPicPr>
        <p:blipFill>
          <a:blip r:embed="rId5"/>
          <a:srcRect l="10200" r="10200"/>
          <a:stretch>
            <a:fillRect/>
          </a:stretch>
        </p:blipFill>
        <p:spPr/>
      </p:pic>
    </p:spTree>
    <p:extLst>
      <p:ext uri="{BB962C8B-B14F-4D97-AF65-F5344CB8AC3E}">
        <p14:creationId xmlns:p14="http://schemas.microsoft.com/office/powerpoint/2010/main" val="26201290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A2AF8C76-0DC7-852D-E900-347E8CBF083F}"/>
              </a:ext>
            </a:extLst>
          </p:cNvPr>
          <p:cNvPicPr>
            <a:picLocks noGrp="1" noChangeAspect="1"/>
          </p:cNvPicPr>
          <p:nvPr>
            <p:ph type="pic" sz="quarter" idx="14"/>
          </p:nvPr>
        </p:nvPicPr>
        <p:blipFill rotWithShape="1">
          <a:blip r:embed="rId2"/>
          <a:srcRect l="33203" t="6417" r="15197" b="59751"/>
          <a:stretch/>
        </p:blipFill>
        <p:spPr>
          <a:xfrm>
            <a:off x="4238623" y="1602075"/>
            <a:ext cx="3715200" cy="3653850"/>
          </a:xfrm>
        </p:spPr>
      </p:pic>
      <p:sp>
        <p:nvSpPr>
          <p:cNvPr id="17" name="Rounded Rectangle 16">
            <a:extLst>
              <a:ext uri="{FF2B5EF4-FFF2-40B4-BE49-F238E27FC236}">
                <a16:creationId xmlns:a16="http://schemas.microsoft.com/office/drawing/2014/main" id="{16997A34-09D9-6141-BD15-090137A88025}"/>
              </a:ext>
            </a:extLst>
          </p:cNvPr>
          <p:cNvSpPr/>
          <p:nvPr/>
        </p:nvSpPr>
        <p:spPr>
          <a:xfrm>
            <a:off x="910107" y="3174895"/>
            <a:ext cx="2743201" cy="463639"/>
          </a:xfrm>
          <a:prstGeom prst="roundRect">
            <a:avLst>
              <a:gd name="adj" fmla="val 5000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43C0C6F-7F97-D944-9A9B-C57FB08A080A}"/>
              </a:ext>
            </a:extLst>
          </p:cNvPr>
          <p:cNvSpPr/>
          <p:nvPr/>
        </p:nvSpPr>
        <p:spPr>
          <a:xfrm>
            <a:off x="5372985" y="4532911"/>
            <a:ext cx="1446028" cy="14460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35E4F8B-6ED3-AA44-B218-EB830FC97636}"/>
              </a:ext>
            </a:extLst>
          </p:cNvPr>
          <p:cNvSpPr txBox="1"/>
          <p:nvPr/>
        </p:nvSpPr>
        <p:spPr>
          <a:xfrm>
            <a:off x="5372985" y="4985337"/>
            <a:ext cx="1446029" cy="461665"/>
          </a:xfrm>
          <a:prstGeom prst="rect">
            <a:avLst/>
          </a:prstGeom>
          <a:noFill/>
        </p:spPr>
        <p:txBody>
          <a:bodyPr wrap="square" rtlCol="0" anchor="ctr">
            <a:spAutoFit/>
          </a:bodyPr>
          <a:lstStyle/>
          <a:p>
            <a:pPr algn="ctr"/>
            <a:r>
              <a:rPr lang="en-ID" sz="2400" b="1" dirty="0">
                <a:solidFill>
                  <a:schemeClr val="bg1"/>
                </a:solidFill>
              </a:rPr>
              <a:t>POSTE</a:t>
            </a:r>
            <a:endParaRPr lang="en-US" sz="1600" b="1" dirty="0">
              <a:solidFill>
                <a:schemeClr val="bg1"/>
              </a:solidFill>
            </a:endParaRPr>
          </a:p>
        </p:txBody>
      </p:sp>
      <p:sp>
        <p:nvSpPr>
          <p:cNvPr id="12" name="TextBox 11">
            <a:extLst>
              <a:ext uri="{FF2B5EF4-FFF2-40B4-BE49-F238E27FC236}">
                <a16:creationId xmlns:a16="http://schemas.microsoft.com/office/drawing/2014/main" id="{9874D834-14B7-B549-92B5-09E96FC6FE41}"/>
              </a:ext>
            </a:extLst>
          </p:cNvPr>
          <p:cNvSpPr txBox="1"/>
          <p:nvPr/>
        </p:nvSpPr>
        <p:spPr>
          <a:xfrm>
            <a:off x="8538693" y="2767281"/>
            <a:ext cx="2743200" cy="1323439"/>
          </a:xfrm>
          <a:prstGeom prst="rect">
            <a:avLst/>
          </a:prstGeom>
          <a:noFill/>
        </p:spPr>
        <p:txBody>
          <a:bodyPr wrap="square" rtlCol="0" anchor="ctr">
            <a:spAutoFit/>
          </a:bodyPr>
          <a:lstStyle/>
          <a:p>
            <a:r>
              <a:rPr lang="en-US" sz="4000" dirty="0" err="1">
                <a:latin typeface="+mj-lt"/>
              </a:rPr>
              <a:t>Prénom</a:t>
            </a:r>
            <a:r>
              <a:rPr lang="en-US" sz="4000" dirty="0">
                <a:latin typeface="+mj-lt"/>
              </a:rPr>
              <a:t> </a:t>
            </a:r>
            <a:r>
              <a:rPr lang="en-US" sz="4000" dirty="0">
                <a:solidFill>
                  <a:srgbClr val="FF0000"/>
                </a:solidFill>
                <a:latin typeface="+mj-lt"/>
              </a:rPr>
              <a:t>Nom.</a:t>
            </a:r>
          </a:p>
        </p:txBody>
      </p:sp>
      <p:sp>
        <p:nvSpPr>
          <p:cNvPr id="13" name="TextBox 12">
            <a:extLst>
              <a:ext uri="{FF2B5EF4-FFF2-40B4-BE49-F238E27FC236}">
                <a16:creationId xmlns:a16="http://schemas.microsoft.com/office/drawing/2014/main" id="{D94BA657-D13C-8A49-9B2A-E3E91D7FFDD1}"/>
              </a:ext>
            </a:extLst>
          </p:cNvPr>
          <p:cNvSpPr txBox="1"/>
          <p:nvPr/>
        </p:nvSpPr>
        <p:spPr>
          <a:xfrm>
            <a:off x="910108" y="2073370"/>
            <a:ext cx="2743200" cy="893834"/>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a:t>
            </a:r>
            <a:endParaRPr lang="en-US" sz="400" dirty="0"/>
          </a:p>
        </p:txBody>
      </p:sp>
      <p:sp>
        <p:nvSpPr>
          <p:cNvPr id="14" name="TextBox 13">
            <a:extLst>
              <a:ext uri="{FF2B5EF4-FFF2-40B4-BE49-F238E27FC236}">
                <a16:creationId xmlns:a16="http://schemas.microsoft.com/office/drawing/2014/main" id="{5277FC1C-5E18-3F41-93C8-7D36488D745A}"/>
              </a:ext>
            </a:extLst>
          </p:cNvPr>
          <p:cNvSpPr txBox="1"/>
          <p:nvPr/>
        </p:nvSpPr>
        <p:spPr>
          <a:xfrm>
            <a:off x="910108" y="1798248"/>
            <a:ext cx="2743200"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5" name="Rounded Rectangle 14">
            <a:extLst>
              <a:ext uri="{FF2B5EF4-FFF2-40B4-BE49-F238E27FC236}">
                <a16:creationId xmlns:a16="http://schemas.microsoft.com/office/drawing/2014/main" id="{EBC167C6-2E6E-0E4A-8DAD-0281394B64BA}"/>
              </a:ext>
            </a:extLst>
          </p:cNvPr>
          <p:cNvSpPr/>
          <p:nvPr/>
        </p:nvSpPr>
        <p:spPr>
          <a:xfrm>
            <a:off x="910108" y="3174896"/>
            <a:ext cx="2235114" cy="46363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DB97F98-86C2-6648-9D4C-5293051A946B}"/>
              </a:ext>
            </a:extLst>
          </p:cNvPr>
          <p:cNvSpPr txBox="1"/>
          <p:nvPr/>
        </p:nvSpPr>
        <p:spPr>
          <a:xfrm>
            <a:off x="1126531" y="3242328"/>
            <a:ext cx="1395952" cy="338554"/>
          </a:xfrm>
          <a:prstGeom prst="rect">
            <a:avLst/>
          </a:prstGeom>
          <a:noFill/>
        </p:spPr>
        <p:txBody>
          <a:bodyPr wrap="square" rtlCol="0" anchor="ctr">
            <a:spAutoFit/>
          </a:bodyPr>
          <a:lstStyle/>
          <a:p>
            <a:pPr algn="just"/>
            <a:r>
              <a:rPr lang="en-ID" sz="1600" b="1" dirty="0">
                <a:solidFill>
                  <a:schemeClr val="bg1"/>
                </a:solidFill>
              </a:rPr>
              <a:t>Text</a:t>
            </a:r>
            <a:endParaRPr lang="en-US" sz="600" b="1" dirty="0">
              <a:solidFill>
                <a:schemeClr val="bg1"/>
              </a:solidFill>
            </a:endParaRPr>
          </a:p>
        </p:txBody>
      </p:sp>
      <p:sp>
        <p:nvSpPr>
          <p:cNvPr id="18" name="Rounded Rectangle 17">
            <a:extLst>
              <a:ext uri="{FF2B5EF4-FFF2-40B4-BE49-F238E27FC236}">
                <a16:creationId xmlns:a16="http://schemas.microsoft.com/office/drawing/2014/main" id="{9D245E1B-D8DE-3346-BE6B-CAED2974E500}"/>
              </a:ext>
            </a:extLst>
          </p:cNvPr>
          <p:cNvSpPr/>
          <p:nvPr/>
        </p:nvSpPr>
        <p:spPr>
          <a:xfrm>
            <a:off x="910107" y="3848296"/>
            <a:ext cx="2743201" cy="463639"/>
          </a:xfrm>
          <a:prstGeom prst="roundRect">
            <a:avLst>
              <a:gd name="adj" fmla="val 5000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99206A3-EA24-5647-AAC4-A879B01552FB}"/>
              </a:ext>
            </a:extLst>
          </p:cNvPr>
          <p:cNvSpPr/>
          <p:nvPr/>
        </p:nvSpPr>
        <p:spPr>
          <a:xfrm>
            <a:off x="910108" y="3848297"/>
            <a:ext cx="1864624" cy="46363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ABEBD2C-CD5B-D34D-893E-72C46084CAC8}"/>
              </a:ext>
            </a:extLst>
          </p:cNvPr>
          <p:cNvSpPr txBox="1"/>
          <p:nvPr/>
        </p:nvSpPr>
        <p:spPr>
          <a:xfrm>
            <a:off x="1126531" y="3915729"/>
            <a:ext cx="1395952" cy="338554"/>
          </a:xfrm>
          <a:prstGeom prst="rect">
            <a:avLst/>
          </a:prstGeom>
          <a:noFill/>
        </p:spPr>
        <p:txBody>
          <a:bodyPr wrap="square" rtlCol="0" anchor="ctr">
            <a:spAutoFit/>
          </a:bodyPr>
          <a:lstStyle/>
          <a:p>
            <a:pPr algn="just"/>
            <a:r>
              <a:rPr lang="en-ID" sz="1600" b="1" dirty="0">
                <a:solidFill>
                  <a:schemeClr val="bg1"/>
                </a:solidFill>
              </a:rPr>
              <a:t>Text</a:t>
            </a:r>
            <a:endParaRPr lang="en-US" sz="600" b="1" dirty="0">
              <a:solidFill>
                <a:schemeClr val="bg1"/>
              </a:solidFill>
            </a:endParaRPr>
          </a:p>
        </p:txBody>
      </p:sp>
      <p:sp>
        <p:nvSpPr>
          <p:cNvPr id="21" name="Rounded Rectangle 20">
            <a:extLst>
              <a:ext uri="{FF2B5EF4-FFF2-40B4-BE49-F238E27FC236}">
                <a16:creationId xmlns:a16="http://schemas.microsoft.com/office/drawing/2014/main" id="{6451E4D4-E172-DC4A-AA8C-F64290439073}"/>
              </a:ext>
            </a:extLst>
          </p:cNvPr>
          <p:cNvSpPr/>
          <p:nvPr/>
        </p:nvSpPr>
        <p:spPr>
          <a:xfrm>
            <a:off x="910107" y="4521697"/>
            <a:ext cx="2743201" cy="463639"/>
          </a:xfrm>
          <a:prstGeom prst="roundRect">
            <a:avLst>
              <a:gd name="adj" fmla="val 50000"/>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829FB185-5BBF-1947-83E5-DA8738553AE9}"/>
              </a:ext>
            </a:extLst>
          </p:cNvPr>
          <p:cNvSpPr/>
          <p:nvPr/>
        </p:nvSpPr>
        <p:spPr>
          <a:xfrm>
            <a:off x="910107" y="4521698"/>
            <a:ext cx="2550424" cy="46363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2ADB22A-5DAE-504C-9AC3-D32B0CE883E8}"/>
              </a:ext>
            </a:extLst>
          </p:cNvPr>
          <p:cNvSpPr txBox="1"/>
          <p:nvPr/>
        </p:nvSpPr>
        <p:spPr>
          <a:xfrm>
            <a:off x="1126531" y="4589130"/>
            <a:ext cx="1395952" cy="338554"/>
          </a:xfrm>
          <a:prstGeom prst="rect">
            <a:avLst/>
          </a:prstGeom>
          <a:noFill/>
        </p:spPr>
        <p:txBody>
          <a:bodyPr wrap="square" rtlCol="0" anchor="ctr">
            <a:spAutoFit/>
          </a:bodyPr>
          <a:lstStyle/>
          <a:p>
            <a:pPr algn="just"/>
            <a:r>
              <a:rPr lang="en-ID" sz="1600" b="1" dirty="0">
                <a:solidFill>
                  <a:schemeClr val="bg1"/>
                </a:solidFill>
              </a:rPr>
              <a:t>Text</a:t>
            </a:r>
            <a:endParaRPr lang="en-US" sz="600" b="1" dirty="0">
              <a:solidFill>
                <a:schemeClr val="bg1"/>
              </a:solidFill>
            </a:endParaRPr>
          </a:p>
        </p:txBody>
      </p:sp>
      <p:sp>
        <p:nvSpPr>
          <p:cNvPr id="24" name="Oval 23">
            <a:extLst>
              <a:ext uri="{FF2B5EF4-FFF2-40B4-BE49-F238E27FC236}">
                <a16:creationId xmlns:a16="http://schemas.microsoft.com/office/drawing/2014/main" id="{7939A7D7-969E-3E42-BC02-15A9EB1ACE77}"/>
              </a:ext>
            </a:extLst>
          </p:cNvPr>
          <p:cNvSpPr/>
          <p:nvPr/>
        </p:nvSpPr>
        <p:spPr>
          <a:xfrm>
            <a:off x="5847521" y="821659"/>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1BE6942F-D2C6-7644-9369-1A88C10E3A2C}"/>
              </a:ext>
            </a:extLst>
          </p:cNvPr>
          <p:cNvCxnSpPr>
            <a:cxnSpLocks/>
          </p:cNvCxnSpPr>
          <p:nvPr/>
        </p:nvCxnSpPr>
        <p:spPr>
          <a:xfrm>
            <a:off x="6096000" y="959198"/>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49325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53A28D-FB21-5B4F-A5F0-155BF5776516}"/>
              </a:ext>
            </a:extLst>
          </p:cNvPr>
          <p:cNvSpPr txBox="1"/>
          <p:nvPr/>
        </p:nvSpPr>
        <p:spPr>
          <a:xfrm>
            <a:off x="1756479" y="4630342"/>
            <a:ext cx="3069469" cy="893834"/>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a:t>
            </a:r>
            <a:endParaRPr lang="en-US" sz="400" dirty="0"/>
          </a:p>
        </p:txBody>
      </p:sp>
      <p:sp>
        <p:nvSpPr>
          <p:cNvPr id="10" name="TextBox 9">
            <a:extLst>
              <a:ext uri="{FF2B5EF4-FFF2-40B4-BE49-F238E27FC236}">
                <a16:creationId xmlns:a16="http://schemas.microsoft.com/office/drawing/2014/main" id="{9D0B655B-885D-9F4F-9CEB-F9E5CEA0D986}"/>
              </a:ext>
            </a:extLst>
          </p:cNvPr>
          <p:cNvSpPr txBox="1"/>
          <p:nvPr/>
        </p:nvSpPr>
        <p:spPr>
          <a:xfrm>
            <a:off x="1756479" y="4127083"/>
            <a:ext cx="3069469" cy="338554"/>
          </a:xfrm>
          <a:prstGeom prst="rect">
            <a:avLst/>
          </a:prstGeom>
          <a:noFill/>
        </p:spPr>
        <p:txBody>
          <a:bodyPr wrap="square" rtlCol="0" anchor="ctr">
            <a:spAutoFit/>
          </a:bodyPr>
          <a:lstStyle/>
          <a:p>
            <a:pPr algn="ctr"/>
            <a:r>
              <a:rPr lang="en-ID" sz="1600" b="1" dirty="0"/>
              <a:t>Nom </a:t>
            </a:r>
            <a:r>
              <a:rPr lang="en-ID" sz="1600" b="1" dirty="0" err="1"/>
              <a:t>Prénom</a:t>
            </a:r>
            <a:endParaRPr lang="en-US" sz="1100" b="1" dirty="0"/>
          </a:p>
        </p:txBody>
      </p:sp>
      <p:sp>
        <p:nvSpPr>
          <p:cNvPr id="12" name="TextBox 11">
            <a:extLst>
              <a:ext uri="{FF2B5EF4-FFF2-40B4-BE49-F238E27FC236}">
                <a16:creationId xmlns:a16="http://schemas.microsoft.com/office/drawing/2014/main" id="{0301DC07-30D2-644E-ACF4-1EC960AF5B28}"/>
              </a:ext>
            </a:extLst>
          </p:cNvPr>
          <p:cNvSpPr txBox="1"/>
          <p:nvPr/>
        </p:nvSpPr>
        <p:spPr>
          <a:xfrm>
            <a:off x="1756479" y="4401469"/>
            <a:ext cx="3069469" cy="276999"/>
          </a:xfrm>
          <a:prstGeom prst="rect">
            <a:avLst/>
          </a:prstGeom>
          <a:noFill/>
        </p:spPr>
        <p:txBody>
          <a:bodyPr wrap="square" rtlCol="0" anchor="ctr">
            <a:spAutoFit/>
          </a:bodyPr>
          <a:lstStyle/>
          <a:p>
            <a:pPr algn="ctr"/>
            <a:r>
              <a:rPr lang="en-ID" sz="1200" i="1" dirty="0"/>
              <a:t>Poste</a:t>
            </a:r>
            <a:endParaRPr lang="en-US" sz="1000" i="1" dirty="0"/>
          </a:p>
        </p:txBody>
      </p:sp>
      <p:sp>
        <p:nvSpPr>
          <p:cNvPr id="19" name="TextBox 18">
            <a:extLst>
              <a:ext uri="{FF2B5EF4-FFF2-40B4-BE49-F238E27FC236}">
                <a16:creationId xmlns:a16="http://schemas.microsoft.com/office/drawing/2014/main" id="{236713C3-17F5-7F44-968F-75BDE0B20E80}"/>
              </a:ext>
            </a:extLst>
          </p:cNvPr>
          <p:cNvSpPr txBox="1"/>
          <p:nvPr/>
        </p:nvSpPr>
        <p:spPr>
          <a:xfrm>
            <a:off x="7366052" y="4630342"/>
            <a:ext cx="3069469" cy="893834"/>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a:t>
            </a:r>
            <a:endParaRPr lang="en-US" sz="400" dirty="0"/>
          </a:p>
        </p:txBody>
      </p:sp>
      <p:sp>
        <p:nvSpPr>
          <p:cNvPr id="20" name="TextBox 19">
            <a:extLst>
              <a:ext uri="{FF2B5EF4-FFF2-40B4-BE49-F238E27FC236}">
                <a16:creationId xmlns:a16="http://schemas.microsoft.com/office/drawing/2014/main" id="{B8AA042A-C272-944B-8745-7CCDD856A4AF}"/>
              </a:ext>
            </a:extLst>
          </p:cNvPr>
          <p:cNvSpPr txBox="1"/>
          <p:nvPr/>
        </p:nvSpPr>
        <p:spPr>
          <a:xfrm>
            <a:off x="7366052" y="4127083"/>
            <a:ext cx="3069469" cy="338554"/>
          </a:xfrm>
          <a:prstGeom prst="rect">
            <a:avLst/>
          </a:prstGeom>
          <a:noFill/>
        </p:spPr>
        <p:txBody>
          <a:bodyPr wrap="square" rtlCol="0" anchor="ctr">
            <a:spAutoFit/>
          </a:bodyPr>
          <a:lstStyle/>
          <a:p>
            <a:pPr algn="ctr"/>
            <a:r>
              <a:rPr lang="en-ID" sz="1600" b="1" dirty="0"/>
              <a:t>Nom </a:t>
            </a:r>
            <a:r>
              <a:rPr lang="en-ID" sz="1600" b="1" dirty="0" err="1"/>
              <a:t>Prénom</a:t>
            </a:r>
            <a:endParaRPr lang="en-US" sz="1100" b="1" dirty="0"/>
          </a:p>
        </p:txBody>
      </p:sp>
      <p:sp>
        <p:nvSpPr>
          <p:cNvPr id="21" name="TextBox 20">
            <a:extLst>
              <a:ext uri="{FF2B5EF4-FFF2-40B4-BE49-F238E27FC236}">
                <a16:creationId xmlns:a16="http://schemas.microsoft.com/office/drawing/2014/main" id="{17EC9CAC-71F3-FB4E-8C4B-854DD12B81F1}"/>
              </a:ext>
            </a:extLst>
          </p:cNvPr>
          <p:cNvSpPr txBox="1"/>
          <p:nvPr/>
        </p:nvSpPr>
        <p:spPr>
          <a:xfrm>
            <a:off x="7366052" y="4401469"/>
            <a:ext cx="3069469" cy="276999"/>
          </a:xfrm>
          <a:prstGeom prst="rect">
            <a:avLst/>
          </a:prstGeom>
          <a:noFill/>
        </p:spPr>
        <p:txBody>
          <a:bodyPr wrap="square" rtlCol="0" anchor="ctr">
            <a:spAutoFit/>
          </a:bodyPr>
          <a:lstStyle/>
          <a:p>
            <a:pPr algn="ctr"/>
            <a:r>
              <a:rPr lang="en-ID" sz="1200" i="1" dirty="0"/>
              <a:t>Poste</a:t>
            </a:r>
            <a:endParaRPr lang="en-US" sz="1000" i="1" dirty="0"/>
          </a:p>
        </p:txBody>
      </p:sp>
      <p:cxnSp>
        <p:nvCxnSpPr>
          <p:cNvPr id="22" name="Straight Connector 21">
            <a:extLst>
              <a:ext uri="{FF2B5EF4-FFF2-40B4-BE49-F238E27FC236}">
                <a16:creationId xmlns:a16="http://schemas.microsoft.com/office/drawing/2014/main" id="{9F4C1715-8A1B-764E-A7AE-22D2167FC987}"/>
              </a:ext>
            </a:extLst>
          </p:cNvPr>
          <p:cNvCxnSpPr>
            <a:cxnSpLocks/>
          </p:cNvCxnSpPr>
          <p:nvPr/>
        </p:nvCxnSpPr>
        <p:spPr>
          <a:xfrm flipV="1">
            <a:off x="6096001" y="1899407"/>
            <a:ext cx="1" cy="27790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2B3E687-2ABE-9A42-AD19-FDA222B0B13B}"/>
              </a:ext>
            </a:extLst>
          </p:cNvPr>
          <p:cNvSpPr txBox="1"/>
          <p:nvPr/>
        </p:nvSpPr>
        <p:spPr>
          <a:xfrm>
            <a:off x="2694038" y="748359"/>
            <a:ext cx="6803924" cy="707886"/>
          </a:xfrm>
          <a:prstGeom prst="rect">
            <a:avLst/>
          </a:prstGeom>
          <a:noFill/>
        </p:spPr>
        <p:txBody>
          <a:bodyPr wrap="square" rtlCol="0" anchor="ctr">
            <a:spAutoFit/>
          </a:bodyPr>
          <a:lstStyle/>
          <a:p>
            <a:pPr algn="ctr"/>
            <a:r>
              <a:rPr lang="en-US" sz="4000" dirty="0">
                <a:latin typeface="+mj-lt"/>
              </a:rPr>
              <a:t>Nouveaux </a:t>
            </a:r>
            <a:r>
              <a:rPr lang="en-US" sz="4000" dirty="0" err="1">
                <a:solidFill>
                  <a:srgbClr val="FF0000"/>
                </a:solidFill>
                <a:latin typeface="+mj-lt"/>
              </a:rPr>
              <a:t>Postes</a:t>
            </a:r>
            <a:r>
              <a:rPr lang="en-US" sz="4000" dirty="0">
                <a:solidFill>
                  <a:srgbClr val="FF0000"/>
                </a:solidFill>
                <a:latin typeface="+mj-lt"/>
              </a:rPr>
              <a:t>.</a:t>
            </a:r>
          </a:p>
        </p:txBody>
      </p:sp>
      <p:sp>
        <p:nvSpPr>
          <p:cNvPr id="26" name="Oval 25">
            <a:extLst>
              <a:ext uri="{FF2B5EF4-FFF2-40B4-BE49-F238E27FC236}">
                <a16:creationId xmlns:a16="http://schemas.microsoft.com/office/drawing/2014/main" id="{BA6BD23D-94AA-C74C-A89D-3905883014DA}"/>
              </a:ext>
            </a:extLst>
          </p:cNvPr>
          <p:cNvSpPr/>
          <p:nvPr/>
        </p:nvSpPr>
        <p:spPr>
          <a:xfrm>
            <a:off x="5847521" y="5027219"/>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7847E8D9-4CAF-0A41-9975-4C550DA4AEF5}"/>
              </a:ext>
            </a:extLst>
          </p:cNvPr>
          <p:cNvCxnSpPr>
            <a:cxnSpLocks/>
          </p:cNvCxnSpPr>
          <p:nvPr/>
        </p:nvCxnSpPr>
        <p:spPr>
          <a:xfrm>
            <a:off x="6096000" y="5164758"/>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Espace réservé pour une image  2">
            <a:extLst>
              <a:ext uri="{FF2B5EF4-FFF2-40B4-BE49-F238E27FC236}">
                <a16:creationId xmlns:a16="http://schemas.microsoft.com/office/drawing/2014/main" id="{4A52029D-223C-FFF4-763C-F1AB9A9F0357}"/>
              </a:ext>
            </a:extLst>
          </p:cNvPr>
          <p:cNvPicPr>
            <a:picLocks noGrp="1" noChangeAspect="1"/>
          </p:cNvPicPr>
          <p:nvPr>
            <p:ph type="pic" sz="quarter" idx="14"/>
          </p:nvPr>
        </p:nvPicPr>
        <p:blipFill rotWithShape="1">
          <a:blip r:embed="rId2"/>
          <a:srcRect l="12134" t="626" r="53469" b="48626"/>
          <a:stretch/>
        </p:blipFill>
        <p:spPr>
          <a:xfrm>
            <a:off x="2362526" y="1899407"/>
            <a:ext cx="1857377" cy="1826925"/>
          </a:xfrm>
        </p:spPr>
      </p:pic>
      <p:pic>
        <p:nvPicPr>
          <p:cNvPr id="5" name="Espace réservé pour une image  4">
            <a:extLst>
              <a:ext uri="{FF2B5EF4-FFF2-40B4-BE49-F238E27FC236}">
                <a16:creationId xmlns:a16="http://schemas.microsoft.com/office/drawing/2014/main" id="{A0351F62-5CF4-D9A6-96C7-3578D238CD17}"/>
              </a:ext>
            </a:extLst>
          </p:cNvPr>
          <p:cNvPicPr>
            <a:picLocks noGrp="1" noChangeAspect="1"/>
          </p:cNvPicPr>
          <p:nvPr>
            <p:ph type="pic" sz="quarter" idx="15"/>
          </p:nvPr>
        </p:nvPicPr>
        <p:blipFill rotWithShape="1">
          <a:blip r:embed="rId3"/>
          <a:srcRect l="31203" t="11084" r="17197" b="55084"/>
          <a:stretch/>
        </p:blipFill>
        <p:spPr>
          <a:xfrm>
            <a:off x="7972099" y="1899407"/>
            <a:ext cx="1857600" cy="1826925"/>
          </a:xfrm>
        </p:spPr>
      </p:pic>
    </p:spTree>
    <p:extLst>
      <p:ext uri="{BB962C8B-B14F-4D97-AF65-F5344CB8AC3E}">
        <p14:creationId xmlns:p14="http://schemas.microsoft.com/office/powerpoint/2010/main" val="24132252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279F004-5EA4-1D45-B597-B5625F66C0CA}"/>
              </a:ext>
            </a:extLst>
          </p:cNvPr>
          <p:cNvSpPr txBox="1"/>
          <p:nvPr/>
        </p:nvSpPr>
        <p:spPr>
          <a:xfrm>
            <a:off x="7844588" y="3836234"/>
            <a:ext cx="3465096" cy="1323439"/>
          </a:xfrm>
          <a:prstGeom prst="rect">
            <a:avLst/>
          </a:prstGeom>
          <a:noFill/>
        </p:spPr>
        <p:txBody>
          <a:bodyPr wrap="square" rtlCol="0" anchor="ctr">
            <a:spAutoFit/>
          </a:bodyPr>
          <a:lstStyle/>
          <a:p>
            <a:r>
              <a:rPr lang="en-US" sz="4000" dirty="0">
                <a:latin typeface="+mj-lt"/>
              </a:rPr>
              <a:t>Lorem ipsum </a:t>
            </a:r>
            <a:r>
              <a:rPr lang="en-US" sz="4000" dirty="0">
                <a:solidFill>
                  <a:srgbClr val="FF0000"/>
                </a:solidFill>
                <a:latin typeface="+mj-lt"/>
              </a:rPr>
              <a:t>Dolor.</a:t>
            </a:r>
          </a:p>
        </p:txBody>
      </p:sp>
      <p:sp>
        <p:nvSpPr>
          <p:cNvPr id="14" name="Oval 13">
            <a:extLst>
              <a:ext uri="{FF2B5EF4-FFF2-40B4-BE49-F238E27FC236}">
                <a16:creationId xmlns:a16="http://schemas.microsoft.com/office/drawing/2014/main" id="{1834E0F9-68C7-7645-A42D-6F3C11DF1C72}"/>
              </a:ext>
            </a:extLst>
          </p:cNvPr>
          <p:cNvSpPr/>
          <p:nvPr/>
        </p:nvSpPr>
        <p:spPr>
          <a:xfrm>
            <a:off x="7956882" y="5304242"/>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6A1A7DCB-BE99-3D4F-B542-0399ECCE0A24}"/>
              </a:ext>
            </a:extLst>
          </p:cNvPr>
          <p:cNvCxnSpPr>
            <a:cxnSpLocks/>
          </p:cNvCxnSpPr>
          <p:nvPr/>
        </p:nvCxnSpPr>
        <p:spPr>
          <a:xfrm>
            <a:off x="8205361" y="5441781"/>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Espace réservé pour une image  10">
            <a:extLst>
              <a:ext uri="{FF2B5EF4-FFF2-40B4-BE49-F238E27FC236}">
                <a16:creationId xmlns:a16="http://schemas.microsoft.com/office/drawing/2014/main" id="{3E239F72-524C-A0D9-2A09-8F54B2FCCF3F}"/>
              </a:ext>
            </a:extLst>
          </p:cNvPr>
          <p:cNvPicPr>
            <a:picLocks noGrp="1" noChangeAspect="1"/>
          </p:cNvPicPr>
          <p:nvPr>
            <p:ph type="pic" sz="quarter" idx="15"/>
          </p:nvPr>
        </p:nvPicPr>
        <p:blipFill>
          <a:blip r:embed="rId2"/>
          <a:srcRect l="14234" r="14234"/>
          <a:stretch>
            <a:fillRect/>
          </a:stretch>
        </p:blipFill>
        <p:spPr/>
      </p:pic>
      <p:pic>
        <p:nvPicPr>
          <p:cNvPr id="3" name="Espace réservé pour une image  2">
            <a:extLst>
              <a:ext uri="{FF2B5EF4-FFF2-40B4-BE49-F238E27FC236}">
                <a16:creationId xmlns:a16="http://schemas.microsoft.com/office/drawing/2014/main" id="{91A4AEBC-0DB0-AADE-0EFD-B8629913D561}"/>
              </a:ext>
            </a:extLst>
          </p:cNvPr>
          <p:cNvPicPr>
            <a:picLocks noGrp="1" noChangeAspect="1"/>
          </p:cNvPicPr>
          <p:nvPr>
            <p:ph type="pic" sz="quarter" idx="14"/>
          </p:nvPr>
        </p:nvPicPr>
        <p:blipFill rotWithShape="1">
          <a:blip r:embed="rId3"/>
          <a:srcRect l="37317" r="15687"/>
          <a:stretch/>
        </p:blipFill>
        <p:spPr>
          <a:xfrm>
            <a:off x="1687928" y="802105"/>
            <a:ext cx="2659483" cy="4453820"/>
          </a:xfrm>
        </p:spPr>
      </p:pic>
      <p:pic>
        <p:nvPicPr>
          <p:cNvPr id="9" name="Espace réservé pour une image  8">
            <a:extLst>
              <a:ext uri="{FF2B5EF4-FFF2-40B4-BE49-F238E27FC236}">
                <a16:creationId xmlns:a16="http://schemas.microsoft.com/office/drawing/2014/main" id="{0F0BE535-9F27-1F00-0519-557750057743}"/>
              </a:ext>
            </a:extLst>
          </p:cNvPr>
          <p:cNvPicPr>
            <a:picLocks noGrp="1" noChangeAspect="1"/>
          </p:cNvPicPr>
          <p:nvPr>
            <p:ph type="pic" sz="quarter" idx="16"/>
          </p:nvPr>
        </p:nvPicPr>
        <p:blipFill rotWithShape="1">
          <a:blip r:embed="rId4"/>
          <a:srcRect t="6297" b="28890"/>
          <a:stretch/>
        </p:blipFill>
        <p:spPr>
          <a:xfrm>
            <a:off x="4766257" y="802105"/>
            <a:ext cx="5737815" cy="2478506"/>
          </a:xfrm>
        </p:spPr>
      </p:pic>
      <p:sp>
        <p:nvSpPr>
          <p:cNvPr id="17" name="Oval 16">
            <a:extLst>
              <a:ext uri="{FF2B5EF4-FFF2-40B4-BE49-F238E27FC236}">
                <a16:creationId xmlns:a16="http://schemas.microsoft.com/office/drawing/2014/main" id="{AA920036-4DCC-8F48-8274-7F81981B2674}"/>
              </a:ext>
            </a:extLst>
          </p:cNvPr>
          <p:cNvSpPr/>
          <p:nvPr/>
        </p:nvSpPr>
        <p:spPr>
          <a:xfrm>
            <a:off x="1156787" y="4436659"/>
            <a:ext cx="1446028" cy="144602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8A336E3-7C34-1A4E-B300-0026433C72F1}"/>
              </a:ext>
            </a:extLst>
          </p:cNvPr>
          <p:cNvSpPr txBox="1"/>
          <p:nvPr/>
        </p:nvSpPr>
        <p:spPr>
          <a:xfrm>
            <a:off x="1156787" y="4889085"/>
            <a:ext cx="1446029" cy="461665"/>
          </a:xfrm>
          <a:prstGeom prst="rect">
            <a:avLst/>
          </a:prstGeom>
          <a:noFill/>
        </p:spPr>
        <p:txBody>
          <a:bodyPr wrap="square" rtlCol="0" anchor="ctr">
            <a:spAutoFit/>
          </a:bodyPr>
          <a:lstStyle/>
          <a:p>
            <a:pPr algn="ctr"/>
            <a:r>
              <a:rPr lang="en-ID" sz="2400" b="1" dirty="0">
                <a:solidFill>
                  <a:schemeClr val="bg1"/>
                </a:solidFill>
              </a:rPr>
              <a:t>2023</a:t>
            </a:r>
            <a:endParaRPr lang="en-US" sz="1600" b="1" dirty="0">
              <a:solidFill>
                <a:schemeClr val="bg1"/>
              </a:solidFill>
            </a:endParaRPr>
          </a:p>
        </p:txBody>
      </p:sp>
    </p:spTree>
    <p:extLst>
      <p:ext uri="{BB962C8B-B14F-4D97-AF65-F5344CB8AC3E}">
        <p14:creationId xmlns:p14="http://schemas.microsoft.com/office/powerpoint/2010/main" val="1864441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69078E1D-1E12-7945-A069-A1D802EFBE37}"/>
              </a:ext>
            </a:extLst>
          </p:cNvPr>
          <p:cNvSpPr txBox="1"/>
          <p:nvPr/>
        </p:nvSpPr>
        <p:spPr>
          <a:xfrm>
            <a:off x="6962274" y="1360523"/>
            <a:ext cx="4379493" cy="1323439"/>
          </a:xfrm>
          <a:prstGeom prst="rect">
            <a:avLst/>
          </a:prstGeom>
          <a:noFill/>
        </p:spPr>
        <p:txBody>
          <a:bodyPr wrap="square" rtlCol="0" anchor="ctr">
            <a:spAutoFit/>
          </a:bodyPr>
          <a:lstStyle/>
          <a:p>
            <a:r>
              <a:rPr lang="en-US" sz="4000" dirty="0">
                <a:latin typeface="+mj-lt"/>
              </a:rPr>
              <a:t>Lorem ipsum </a:t>
            </a:r>
            <a:r>
              <a:rPr lang="en-US" sz="4000" dirty="0">
                <a:solidFill>
                  <a:srgbClr val="78BC20"/>
                </a:solidFill>
                <a:latin typeface="+mj-lt"/>
              </a:rPr>
              <a:t>Dolor.</a:t>
            </a:r>
          </a:p>
        </p:txBody>
      </p:sp>
      <p:pic>
        <p:nvPicPr>
          <p:cNvPr id="5" name="Espace réservé pour une image  4">
            <a:extLst>
              <a:ext uri="{FF2B5EF4-FFF2-40B4-BE49-F238E27FC236}">
                <a16:creationId xmlns:a16="http://schemas.microsoft.com/office/drawing/2014/main" id="{00CC3CE0-3E41-7F19-C47D-97FED0154D29}"/>
              </a:ext>
            </a:extLst>
          </p:cNvPr>
          <p:cNvPicPr>
            <a:picLocks noGrp="1" noChangeAspect="1"/>
          </p:cNvPicPr>
          <p:nvPr>
            <p:ph type="pic" sz="quarter" idx="14"/>
          </p:nvPr>
        </p:nvPicPr>
        <p:blipFill>
          <a:blip r:embed="rId2"/>
          <a:srcRect l="8176" r="8176"/>
          <a:stretch>
            <a:fillRect/>
          </a:stretch>
        </p:blipFill>
        <p:spPr/>
      </p:pic>
      <p:pic>
        <p:nvPicPr>
          <p:cNvPr id="9" name="Espace réservé pour une image  8">
            <a:extLst>
              <a:ext uri="{FF2B5EF4-FFF2-40B4-BE49-F238E27FC236}">
                <a16:creationId xmlns:a16="http://schemas.microsoft.com/office/drawing/2014/main" id="{CB21AC63-66BF-7177-54AF-2C813234E011}"/>
              </a:ext>
            </a:extLst>
          </p:cNvPr>
          <p:cNvPicPr>
            <a:picLocks noGrp="1" noChangeAspect="1"/>
          </p:cNvPicPr>
          <p:nvPr>
            <p:ph type="pic" sz="quarter" idx="17"/>
          </p:nvPr>
        </p:nvPicPr>
        <p:blipFill>
          <a:blip r:embed="rId3"/>
          <a:srcRect t="12554" b="12554"/>
          <a:stretch>
            <a:fillRect/>
          </a:stretch>
        </p:blipFill>
        <p:spPr/>
      </p:pic>
      <p:pic>
        <p:nvPicPr>
          <p:cNvPr id="13" name="Espace réservé pour une image  12">
            <a:extLst>
              <a:ext uri="{FF2B5EF4-FFF2-40B4-BE49-F238E27FC236}">
                <a16:creationId xmlns:a16="http://schemas.microsoft.com/office/drawing/2014/main" id="{4DB93B38-AF7D-BED0-33DF-BD6D0348A4C9}"/>
              </a:ext>
            </a:extLst>
          </p:cNvPr>
          <p:cNvPicPr>
            <a:picLocks noGrp="1" noChangeAspect="1"/>
          </p:cNvPicPr>
          <p:nvPr>
            <p:ph type="pic" sz="quarter" idx="16"/>
          </p:nvPr>
        </p:nvPicPr>
        <p:blipFill rotWithShape="1">
          <a:blip r:embed="rId4"/>
          <a:srcRect l="4944" r="21823"/>
          <a:stretch/>
        </p:blipFill>
        <p:spPr>
          <a:xfrm>
            <a:off x="8630652" y="3657600"/>
            <a:ext cx="2499061" cy="2268084"/>
          </a:xfrm>
        </p:spPr>
      </p:pic>
      <p:pic>
        <p:nvPicPr>
          <p:cNvPr id="3" name="Espace réservé pour une image  2">
            <a:extLst>
              <a:ext uri="{FF2B5EF4-FFF2-40B4-BE49-F238E27FC236}">
                <a16:creationId xmlns:a16="http://schemas.microsoft.com/office/drawing/2014/main" id="{7DFCB2F7-6B52-D6A9-F20E-A53CD6FBDC04}"/>
              </a:ext>
            </a:extLst>
          </p:cNvPr>
          <p:cNvPicPr>
            <a:picLocks noGrp="1" noChangeAspect="1"/>
          </p:cNvPicPr>
          <p:nvPr>
            <p:ph type="pic" sz="quarter" idx="15"/>
          </p:nvPr>
        </p:nvPicPr>
        <p:blipFill>
          <a:blip r:embed="rId5"/>
          <a:srcRect l="6972" r="6972"/>
          <a:stretch>
            <a:fillRect/>
          </a:stretch>
        </p:blipFill>
        <p:spPr/>
      </p:pic>
      <p:sp>
        <p:nvSpPr>
          <p:cNvPr id="23" name="Oval 22">
            <a:extLst>
              <a:ext uri="{FF2B5EF4-FFF2-40B4-BE49-F238E27FC236}">
                <a16:creationId xmlns:a16="http://schemas.microsoft.com/office/drawing/2014/main" id="{9273A47D-D009-F94F-8C5C-299284156F55}"/>
              </a:ext>
            </a:extLst>
          </p:cNvPr>
          <p:cNvSpPr/>
          <p:nvPr/>
        </p:nvSpPr>
        <p:spPr>
          <a:xfrm>
            <a:off x="1427504" y="1931605"/>
            <a:ext cx="1446028" cy="1446028"/>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1F0D6BB-1A30-794C-9A64-296004C0AF6A}"/>
              </a:ext>
            </a:extLst>
          </p:cNvPr>
          <p:cNvSpPr txBox="1"/>
          <p:nvPr/>
        </p:nvSpPr>
        <p:spPr>
          <a:xfrm>
            <a:off x="1427504" y="2384031"/>
            <a:ext cx="1446029" cy="461665"/>
          </a:xfrm>
          <a:prstGeom prst="rect">
            <a:avLst/>
          </a:prstGeom>
          <a:noFill/>
        </p:spPr>
        <p:txBody>
          <a:bodyPr wrap="square" rtlCol="0" anchor="ctr">
            <a:spAutoFit/>
          </a:bodyPr>
          <a:lstStyle/>
          <a:p>
            <a:pPr algn="ctr"/>
            <a:r>
              <a:rPr lang="en-ID" sz="2400" b="1" dirty="0">
                <a:solidFill>
                  <a:schemeClr val="bg1"/>
                </a:solidFill>
              </a:rPr>
              <a:t>2022</a:t>
            </a:r>
            <a:endParaRPr lang="en-US" sz="1600" b="1" dirty="0">
              <a:solidFill>
                <a:schemeClr val="bg1"/>
              </a:solidFill>
            </a:endParaRPr>
          </a:p>
        </p:txBody>
      </p:sp>
    </p:spTree>
    <p:extLst>
      <p:ext uri="{BB962C8B-B14F-4D97-AF65-F5344CB8AC3E}">
        <p14:creationId xmlns:p14="http://schemas.microsoft.com/office/powerpoint/2010/main" val="30521302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A221736-59F4-6F43-8B76-33F30B88004D}"/>
              </a:ext>
            </a:extLst>
          </p:cNvPr>
          <p:cNvPicPr>
            <a:picLocks noChangeAspect="1"/>
          </p:cNvPicPr>
          <p:nvPr/>
        </p:nvPicPr>
        <p:blipFill>
          <a:blip r:embed="rId2"/>
          <a:stretch>
            <a:fillRect/>
          </a:stretch>
        </p:blipFill>
        <p:spPr>
          <a:xfrm>
            <a:off x="4674207" y="577516"/>
            <a:ext cx="2843586" cy="5702968"/>
          </a:xfrm>
          <a:prstGeom prst="rect">
            <a:avLst/>
          </a:prstGeom>
        </p:spPr>
      </p:pic>
      <p:pic>
        <p:nvPicPr>
          <p:cNvPr id="3" name="Espace réservé pour une image  2">
            <a:extLst>
              <a:ext uri="{FF2B5EF4-FFF2-40B4-BE49-F238E27FC236}">
                <a16:creationId xmlns:a16="http://schemas.microsoft.com/office/drawing/2014/main" id="{9DC490C0-E440-503D-2245-11F06255EEFC}"/>
              </a:ext>
            </a:extLst>
          </p:cNvPr>
          <p:cNvPicPr>
            <a:picLocks noGrp="1" noChangeAspect="1"/>
          </p:cNvPicPr>
          <p:nvPr>
            <p:ph type="pic" sz="quarter" idx="15"/>
          </p:nvPr>
        </p:nvPicPr>
        <p:blipFill rotWithShape="1">
          <a:blip r:embed="rId3"/>
          <a:srcRect l="672" r="30682"/>
          <a:stretch/>
        </p:blipFill>
        <p:spPr>
          <a:xfrm>
            <a:off x="4860757" y="721895"/>
            <a:ext cx="2470486" cy="5414210"/>
          </a:xfrm>
        </p:spPr>
      </p:pic>
      <p:sp>
        <p:nvSpPr>
          <p:cNvPr id="9" name="TextBox 8">
            <a:extLst>
              <a:ext uri="{FF2B5EF4-FFF2-40B4-BE49-F238E27FC236}">
                <a16:creationId xmlns:a16="http://schemas.microsoft.com/office/drawing/2014/main" id="{28D444FF-CF7E-4048-B83E-C4E9126A0CDC}"/>
              </a:ext>
            </a:extLst>
          </p:cNvPr>
          <p:cNvSpPr txBox="1"/>
          <p:nvPr/>
        </p:nvSpPr>
        <p:spPr>
          <a:xfrm>
            <a:off x="8261683" y="2606859"/>
            <a:ext cx="2843586" cy="1323439"/>
          </a:xfrm>
          <a:prstGeom prst="rect">
            <a:avLst/>
          </a:prstGeom>
          <a:noFill/>
        </p:spPr>
        <p:txBody>
          <a:bodyPr wrap="square" rtlCol="0" anchor="ctr">
            <a:spAutoFit/>
          </a:bodyPr>
          <a:lstStyle/>
          <a:p>
            <a:r>
              <a:rPr lang="en-US" sz="4000" dirty="0">
                <a:latin typeface="+mj-lt"/>
              </a:rPr>
              <a:t>Lorem </a:t>
            </a:r>
            <a:r>
              <a:rPr lang="en-US" sz="4000" dirty="0">
                <a:solidFill>
                  <a:srgbClr val="8E5CB0"/>
                </a:solidFill>
                <a:latin typeface="+mj-lt"/>
              </a:rPr>
              <a:t>Dolor.</a:t>
            </a:r>
          </a:p>
        </p:txBody>
      </p:sp>
      <p:sp>
        <p:nvSpPr>
          <p:cNvPr id="10" name="Oval 9">
            <a:extLst>
              <a:ext uri="{FF2B5EF4-FFF2-40B4-BE49-F238E27FC236}">
                <a16:creationId xmlns:a16="http://schemas.microsoft.com/office/drawing/2014/main" id="{C2F4CB22-4C7E-0C40-8338-6E4BC8100E2A}"/>
              </a:ext>
            </a:extLst>
          </p:cNvPr>
          <p:cNvSpPr/>
          <p:nvPr/>
        </p:nvSpPr>
        <p:spPr>
          <a:xfrm>
            <a:off x="7189535" y="1298627"/>
            <a:ext cx="843064" cy="843064"/>
          </a:xfrm>
          <a:prstGeom prst="ellipse">
            <a:avLst/>
          </a:prstGeom>
          <a:solidFill>
            <a:srgbClr val="8E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85C1259-9D38-6543-A5CD-44C9E517DE95}"/>
              </a:ext>
            </a:extLst>
          </p:cNvPr>
          <p:cNvSpPr txBox="1"/>
          <p:nvPr/>
        </p:nvSpPr>
        <p:spPr>
          <a:xfrm>
            <a:off x="7189535" y="1489326"/>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
        <p:nvSpPr>
          <p:cNvPr id="12" name="Oval 11">
            <a:extLst>
              <a:ext uri="{FF2B5EF4-FFF2-40B4-BE49-F238E27FC236}">
                <a16:creationId xmlns:a16="http://schemas.microsoft.com/office/drawing/2014/main" id="{F9D1B761-9EEE-EB47-8C63-C8B9952BDFBA}"/>
              </a:ext>
            </a:extLst>
          </p:cNvPr>
          <p:cNvSpPr/>
          <p:nvPr/>
        </p:nvSpPr>
        <p:spPr>
          <a:xfrm>
            <a:off x="8341893" y="4036916"/>
            <a:ext cx="496957" cy="496957"/>
          </a:xfrm>
          <a:prstGeom prst="ellipse">
            <a:avLst/>
          </a:prstGeom>
          <a:noFill/>
          <a:ln w="12700">
            <a:solidFill>
              <a:srgbClr val="8E5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BA8C378-7C6E-F14D-8073-D27963055DA2}"/>
              </a:ext>
            </a:extLst>
          </p:cNvPr>
          <p:cNvCxnSpPr>
            <a:cxnSpLocks/>
          </p:cNvCxnSpPr>
          <p:nvPr/>
        </p:nvCxnSpPr>
        <p:spPr>
          <a:xfrm>
            <a:off x="8590372" y="4174455"/>
            <a:ext cx="0" cy="238073"/>
          </a:xfrm>
          <a:prstGeom prst="straightConnector1">
            <a:avLst/>
          </a:prstGeom>
          <a:ln w="12700">
            <a:solidFill>
              <a:srgbClr val="8E5CB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9E5ECD1-61CC-5042-BF58-C4729C4BBF99}"/>
              </a:ext>
            </a:extLst>
          </p:cNvPr>
          <p:cNvSpPr txBox="1"/>
          <p:nvPr/>
        </p:nvSpPr>
        <p:spPr>
          <a:xfrm>
            <a:off x="1086731" y="2077523"/>
            <a:ext cx="2843586" cy="1170833"/>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a:t>
            </a:r>
            <a:endParaRPr lang="en-US" sz="400" dirty="0"/>
          </a:p>
        </p:txBody>
      </p:sp>
      <p:sp>
        <p:nvSpPr>
          <p:cNvPr id="15" name="TextBox 14">
            <a:extLst>
              <a:ext uri="{FF2B5EF4-FFF2-40B4-BE49-F238E27FC236}">
                <a16:creationId xmlns:a16="http://schemas.microsoft.com/office/drawing/2014/main" id="{CE930B83-1AC4-7B44-BD56-F869EB11A592}"/>
              </a:ext>
            </a:extLst>
          </p:cNvPr>
          <p:cNvSpPr txBox="1"/>
          <p:nvPr/>
        </p:nvSpPr>
        <p:spPr>
          <a:xfrm>
            <a:off x="1086731" y="1786512"/>
            <a:ext cx="2843586"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9" name="Rounded Rectangle 18">
            <a:extLst>
              <a:ext uri="{FF2B5EF4-FFF2-40B4-BE49-F238E27FC236}">
                <a16:creationId xmlns:a16="http://schemas.microsoft.com/office/drawing/2014/main" id="{230A7728-6D4E-FD47-888B-46B74B055928}"/>
              </a:ext>
            </a:extLst>
          </p:cNvPr>
          <p:cNvSpPr/>
          <p:nvPr/>
        </p:nvSpPr>
        <p:spPr>
          <a:xfrm>
            <a:off x="1092007" y="3534158"/>
            <a:ext cx="5676619" cy="1323439"/>
          </a:xfrm>
          <a:prstGeom prst="roundRect">
            <a:avLst>
              <a:gd name="adj" fmla="val 14649"/>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2C95D5F-BF6B-9C4C-9A61-063FAED1BEB4}"/>
              </a:ext>
            </a:extLst>
          </p:cNvPr>
          <p:cNvSpPr/>
          <p:nvPr/>
        </p:nvSpPr>
        <p:spPr>
          <a:xfrm>
            <a:off x="5904476" y="3947398"/>
            <a:ext cx="496957" cy="496957"/>
          </a:xfrm>
          <a:prstGeom prst="ellipse">
            <a:avLst/>
          </a:prstGeom>
          <a:noFill/>
          <a:ln w="12700">
            <a:solidFill>
              <a:srgbClr val="8E5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E437BE2C-83EE-504E-BE65-BDE309CD5898}"/>
              </a:ext>
            </a:extLst>
          </p:cNvPr>
          <p:cNvCxnSpPr>
            <a:cxnSpLocks/>
          </p:cNvCxnSpPr>
          <p:nvPr/>
        </p:nvCxnSpPr>
        <p:spPr>
          <a:xfrm>
            <a:off x="6152955" y="4084937"/>
            <a:ext cx="0" cy="238073"/>
          </a:xfrm>
          <a:prstGeom prst="straightConnector1">
            <a:avLst/>
          </a:prstGeom>
          <a:ln w="12700">
            <a:solidFill>
              <a:srgbClr val="8E5CB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DC1F00C-DE0A-7243-BA23-47F65AC052D5}"/>
              </a:ext>
            </a:extLst>
          </p:cNvPr>
          <p:cNvSpPr txBox="1"/>
          <p:nvPr/>
        </p:nvSpPr>
        <p:spPr>
          <a:xfrm>
            <a:off x="1557521" y="3897876"/>
            <a:ext cx="4097207" cy="584775"/>
          </a:xfrm>
          <a:prstGeom prst="rect">
            <a:avLst/>
          </a:prstGeom>
          <a:noFill/>
        </p:spPr>
        <p:txBody>
          <a:bodyPr wrap="square" rtlCol="0" anchor="ctr">
            <a:spAutoFit/>
          </a:bodyPr>
          <a:lstStyle/>
          <a:p>
            <a:r>
              <a:rPr lang="fr-MA" sz="1600" b="1" dirty="0"/>
              <a:t>Lorem ipsum </a:t>
            </a:r>
            <a:r>
              <a:rPr lang="fr-MA" sz="1600" b="1" dirty="0" err="1"/>
              <a:t>dolor</a:t>
            </a:r>
            <a:r>
              <a:rPr lang="fr-MA" sz="1600" b="1" dirty="0"/>
              <a:t> </a:t>
            </a:r>
            <a:r>
              <a:rPr lang="fr-MA" sz="1600" b="1" dirty="0" err="1"/>
              <a:t>sit</a:t>
            </a:r>
            <a:r>
              <a:rPr lang="fr-MA" sz="1600" b="1" dirty="0"/>
              <a:t> </a:t>
            </a:r>
            <a:r>
              <a:rPr lang="fr-MA" sz="1600" b="1" dirty="0" err="1"/>
              <a:t>amet</a:t>
            </a:r>
            <a:r>
              <a:rPr lang="fr-MA" sz="1600" b="1" dirty="0"/>
              <a:t>, </a:t>
            </a:r>
            <a:r>
              <a:rPr lang="fr-MA" sz="1600" b="1" dirty="0" err="1"/>
              <a:t>consectetur</a:t>
            </a:r>
            <a:r>
              <a:rPr lang="fr-MA" sz="1600" b="1" dirty="0"/>
              <a:t> </a:t>
            </a:r>
            <a:r>
              <a:rPr lang="fr-MA" sz="1600" b="1" dirty="0" err="1"/>
              <a:t>adipiscing</a:t>
            </a:r>
            <a:r>
              <a:rPr lang="fr-MA" sz="1600" b="1" dirty="0"/>
              <a:t> </a:t>
            </a:r>
            <a:r>
              <a:rPr lang="fr-MA" sz="1600" b="1" dirty="0" err="1"/>
              <a:t>elit</a:t>
            </a:r>
            <a:r>
              <a:rPr lang="fr-MA" sz="1600" b="1" dirty="0"/>
              <a:t>,</a:t>
            </a:r>
            <a:endParaRPr lang="en-US" sz="1600" b="1" dirty="0"/>
          </a:p>
        </p:txBody>
      </p:sp>
    </p:spTree>
    <p:extLst>
      <p:ext uri="{BB962C8B-B14F-4D97-AF65-F5344CB8AC3E}">
        <p14:creationId xmlns:p14="http://schemas.microsoft.com/office/powerpoint/2010/main" val="165518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32A3F41F-5612-DC47-B66F-547E92D4FD68}"/>
              </a:ext>
            </a:extLst>
          </p:cNvPr>
          <p:cNvSpPr/>
          <p:nvPr/>
        </p:nvSpPr>
        <p:spPr>
          <a:xfrm>
            <a:off x="4477887" y="2007115"/>
            <a:ext cx="3236226" cy="2394517"/>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B8CA9BB-1552-E740-A682-DD254287A39D}"/>
              </a:ext>
            </a:extLst>
          </p:cNvPr>
          <p:cNvSpPr txBox="1"/>
          <p:nvPr/>
        </p:nvSpPr>
        <p:spPr>
          <a:xfrm>
            <a:off x="4760454" y="3504294"/>
            <a:ext cx="2671093"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endParaRPr lang="en-US" sz="1000" dirty="0"/>
          </a:p>
        </p:txBody>
      </p:sp>
      <p:sp>
        <p:nvSpPr>
          <p:cNvPr id="15" name="TextBox 14">
            <a:extLst>
              <a:ext uri="{FF2B5EF4-FFF2-40B4-BE49-F238E27FC236}">
                <a16:creationId xmlns:a16="http://schemas.microsoft.com/office/drawing/2014/main" id="{6437B1DF-323C-8246-BA07-BE2D44FFBCFD}"/>
              </a:ext>
            </a:extLst>
          </p:cNvPr>
          <p:cNvSpPr txBox="1"/>
          <p:nvPr/>
        </p:nvSpPr>
        <p:spPr>
          <a:xfrm>
            <a:off x="4760454" y="3235631"/>
            <a:ext cx="2671093" cy="338554"/>
          </a:xfrm>
          <a:prstGeom prst="rect">
            <a:avLst/>
          </a:prstGeom>
          <a:noFill/>
        </p:spPr>
        <p:txBody>
          <a:bodyPr wrap="square" rtlCol="0" anchor="ctr">
            <a:spAutoFit/>
          </a:bodyPr>
          <a:lstStyle/>
          <a:p>
            <a:pPr algn="ctr"/>
            <a:r>
              <a:rPr lang="en-ID" sz="1600" b="1" dirty="0"/>
              <a:t>Nom </a:t>
            </a:r>
            <a:r>
              <a:rPr lang="en-ID" sz="1600" b="1" dirty="0" err="1"/>
              <a:t>Prenom</a:t>
            </a:r>
            <a:endParaRPr lang="en-US" sz="1100" b="1" dirty="0"/>
          </a:p>
        </p:txBody>
      </p:sp>
      <p:sp>
        <p:nvSpPr>
          <p:cNvPr id="28" name="TextBox 27">
            <a:extLst>
              <a:ext uri="{FF2B5EF4-FFF2-40B4-BE49-F238E27FC236}">
                <a16:creationId xmlns:a16="http://schemas.microsoft.com/office/drawing/2014/main" id="{E7A4A669-D72C-FD47-AAC7-3598AC7740B8}"/>
              </a:ext>
            </a:extLst>
          </p:cNvPr>
          <p:cNvSpPr txBox="1"/>
          <p:nvPr/>
        </p:nvSpPr>
        <p:spPr>
          <a:xfrm>
            <a:off x="1044715" y="3057704"/>
            <a:ext cx="2671093" cy="616836"/>
          </a:xfrm>
          <a:prstGeom prst="rect">
            <a:avLst/>
          </a:prstGeom>
          <a:noFill/>
        </p:spPr>
        <p:txBody>
          <a:bodyPr wrap="square" rtlCol="0" anchor="ctr">
            <a:spAutoFit/>
          </a:bodyPr>
          <a:lstStyle/>
          <a:p>
            <a:pPr algn="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endParaRPr lang="en-US" sz="1000" dirty="0"/>
          </a:p>
        </p:txBody>
      </p:sp>
      <p:sp>
        <p:nvSpPr>
          <p:cNvPr id="29" name="TextBox 28">
            <a:extLst>
              <a:ext uri="{FF2B5EF4-FFF2-40B4-BE49-F238E27FC236}">
                <a16:creationId xmlns:a16="http://schemas.microsoft.com/office/drawing/2014/main" id="{2418C976-5121-C642-8DCC-B0546C2B74B3}"/>
              </a:ext>
            </a:extLst>
          </p:cNvPr>
          <p:cNvSpPr txBox="1"/>
          <p:nvPr/>
        </p:nvSpPr>
        <p:spPr>
          <a:xfrm>
            <a:off x="1044715" y="2596039"/>
            <a:ext cx="2671093" cy="461665"/>
          </a:xfrm>
          <a:prstGeom prst="rect">
            <a:avLst/>
          </a:prstGeom>
          <a:noFill/>
        </p:spPr>
        <p:txBody>
          <a:bodyPr wrap="square" rtlCol="0" anchor="ctr">
            <a:spAutoFit/>
          </a:bodyPr>
          <a:lstStyle/>
          <a:p>
            <a:pPr algn="r"/>
            <a:r>
              <a:rPr lang="en-ID" sz="2400" b="1" dirty="0">
                <a:solidFill>
                  <a:srgbClr val="78BC20"/>
                </a:solidFill>
              </a:rPr>
              <a:t>2014</a:t>
            </a:r>
            <a:endParaRPr lang="en-US" sz="1600" b="1" dirty="0">
              <a:solidFill>
                <a:srgbClr val="78BC20"/>
              </a:solidFill>
            </a:endParaRPr>
          </a:p>
        </p:txBody>
      </p:sp>
      <p:sp>
        <p:nvSpPr>
          <p:cNvPr id="32" name="TextBox 31">
            <a:extLst>
              <a:ext uri="{FF2B5EF4-FFF2-40B4-BE49-F238E27FC236}">
                <a16:creationId xmlns:a16="http://schemas.microsoft.com/office/drawing/2014/main" id="{A8E158CA-9D55-5743-A7E6-F4D0E430C914}"/>
              </a:ext>
            </a:extLst>
          </p:cNvPr>
          <p:cNvSpPr txBox="1"/>
          <p:nvPr/>
        </p:nvSpPr>
        <p:spPr>
          <a:xfrm>
            <a:off x="8476192" y="3057259"/>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endParaRPr lang="en-US" sz="1000" dirty="0"/>
          </a:p>
        </p:txBody>
      </p:sp>
      <p:sp>
        <p:nvSpPr>
          <p:cNvPr id="33" name="TextBox 32">
            <a:extLst>
              <a:ext uri="{FF2B5EF4-FFF2-40B4-BE49-F238E27FC236}">
                <a16:creationId xmlns:a16="http://schemas.microsoft.com/office/drawing/2014/main" id="{D293238C-0338-4E4B-886E-330CE9A054DB}"/>
              </a:ext>
            </a:extLst>
          </p:cNvPr>
          <p:cNvSpPr txBox="1"/>
          <p:nvPr/>
        </p:nvSpPr>
        <p:spPr>
          <a:xfrm>
            <a:off x="8476192" y="2595594"/>
            <a:ext cx="2671093" cy="461665"/>
          </a:xfrm>
          <a:prstGeom prst="rect">
            <a:avLst/>
          </a:prstGeom>
          <a:noFill/>
        </p:spPr>
        <p:txBody>
          <a:bodyPr wrap="square" rtlCol="0" anchor="ctr">
            <a:spAutoFit/>
          </a:bodyPr>
          <a:lstStyle/>
          <a:p>
            <a:r>
              <a:rPr lang="en-ID" sz="2400" b="1" dirty="0">
                <a:solidFill>
                  <a:srgbClr val="78BC20"/>
                </a:solidFill>
              </a:rPr>
              <a:t>2023</a:t>
            </a:r>
            <a:endParaRPr lang="en-US" sz="1600" b="1" dirty="0">
              <a:solidFill>
                <a:srgbClr val="78BC20"/>
              </a:solidFill>
            </a:endParaRPr>
          </a:p>
        </p:txBody>
      </p:sp>
      <p:sp>
        <p:nvSpPr>
          <p:cNvPr id="34" name="TextBox 33">
            <a:extLst>
              <a:ext uri="{FF2B5EF4-FFF2-40B4-BE49-F238E27FC236}">
                <a16:creationId xmlns:a16="http://schemas.microsoft.com/office/drawing/2014/main" id="{D2392BB0-53B2-5A40-AF04-19E49061EEC8}"/>
              </a:ext>
            </a:extLst>
          </p:cNvPr>
          <p:cNvSpPr txBox="1"/>
          <p:nvPr/>
        </p:nvSpPr>
        <p:spPr>
          <a:xfrm>
            <a:off x="1601970" y="4692326"/>
            <a:ext cx="8988058"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laboris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nisi</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aliquip</a:t>
            </a:r>
            <a:r>
              <a:rPr lang="fr-MA" sz="1200" b="0" i="0" dirty="0">
                <a:solidFill>
                  <a:srgbClr val="000000"/>
                </a:solidFill>
                <a:effectLst/>
                <a:latin typeface="Open Sans" panose="020B0606030504020204" pitchFamily="34" charset="0"/>
              </a:rPr>
              <a:t> ex </a:t>
            </a:r>
            <a:r>
              <a:rPr lang="fr-MA" sz="1200" b="0" i="0" dirty="0" err="1">
                <a:solidFill>
                  <a:srgbClr val="000000"/>
                </a:solidFill>
                <a:effectLst/>
                <a:latin typeface="Open Sans" panose="020B0606030504020204" pitchFamily="34" charset="0"/>
              </a:rPr>
              <a:t>ea</a:t>
            </a:r>
            <a:r>
              <a:rPr lang="fr-MA" sz="1200" b="0" i="0" dirty="0">
                <a:solidFill>
                  <a:srgbClr val="000000"/>
                </a:solidFill>
                <a:effectLst/>
                <a:latin typeface="Open Sans" panose="020B0606030504020204" pitchFamily="34" charset="0"/>
              </a:rPr>
              <a:t> commodo </a:t>
            </a:r>
            <a:r>
              <a:rPr lang="fr-MA" sz="1200" b="0" i="0" dirty="0" err="1">
                <a:solidFill>
                  <a:srgbClr val="000000"/>
                </a:solidFill>
                <a:effectLst/>
                <a:latin typeface="Open Sans" panose="020B0606030504020204" pitchFamily="34" charset="0"/>
              </a:rPr>
              <a:t>consequat</a:t>
            </a:r>
            <a:r>
              <a:rPr lang="fr-MA" sz="1200" b="0" i="0" dirty="0">
                <a:solidFill>
                  <a:srgbClr val="000000"/>
                </a:solidFill>
                <a:effectLst/>
                <a:latin typeface="Open Sans" panose="020B0606030504020204" pitchFamily="34" charset="0"/>
              </a:rPr>
              <a:t>.</a:t>
            </a:r>
            <a:endParaRPr lang="en-US" sz="400" dirty="0"/>
          </a:p>
        </p:txBody>
      </p:sp>
      <p:sp>
        <p:nvSpPr>
          <p:cNvPr id="38" name="Oval 37">
            <a:extLst>
              <a:ext uri="{FF2B5EF4-FFF2-40B4-BE49-F238E27FC236}">
                <a16:creationId xmlns:a16="http://schemas.microsoft.com/office/drawing/2014/main" id="{138ED45B-10A8-B443-8D56-A4E3B1D74994}"/>
              </a:ext>
            </a:extLst>
          </p:cNvPr>
          <p:cNvSpPr/>
          <p:nvPr/>
        </p:nvSpPr>
        <p:spPr>
          <a:xfrm>
            <a:off x="5847519" y="5465761"/>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AC99D06-E74E-0D4E-A5D0-F85E7CAAD6BA}"/>
              </a:ext>
            </a:extLst>
          </p:cNvPr>
          <p:cNvCxnSpPr>
            <a:cxnSpLocks/>
          </p:cNvCxnSpPr>
          <p:nvPr/>
        </p:nvCxnSpPr>
        <p:spPr>
          <a:xfrm>
            <a:off x="6095998" y="5603300"/>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pic>
        <p:nvPicPr>
          <p:cNvPr id="6" name="Espace réservé pour une image  5">
            <a:extLst>
              <a:ext uri="{FF2B5EF4-FFF2-40B4-BE49-F238E27FC236}">
                <a16:creationId xmlns:a16="http://schemas.microsoft.com/office/drawing/2014/main" id="{2B368C19-DA32-8D57-9E36-83A0A03C929E}"/>
              </a:ext>
            </a:extLst>
          </p:cNvPr>
          <p:cNvPicPr>
            <a:picLocks noGrp="1" noChangeAspect="1"/>
          </p:cNvPicPr>
          <p:nvPr>
            <p:ph type="pic" sz="quarter" idx="11"/>
          </p:nvPr>
        </p:nvPicPr>
        <p:blipFill rotWithShape="1">
          <a:blip r:embed="rId2"/>
          <a:srcRect l="14817" t="1878" r="26817" b="59211"/>
          <a:stretch/>
        </p:blipFill>
        <p:spPr>
          <a:xfrm>
            <a:off x="5045412" y="993416"/>
            <a:ext cx="2101175" cy="2101175"/>
          </a:xfrm>
        </p:spPr>
      </p:pic>
      <p:sp>
        <p:nvSpPr>
          <p:cNvPr id="35" name="Oval 34">
            <a:extLst>
              <a:ext uri="{FF2B5EF4-FFF2-40B4-BE49-F238E27FC236}">
                <a16:creationId xmlns:a16="http://schemas.microsoft.com/office/drawing/2014/main" id="{5BA6E6F9-D81A-D542-A418-04B770806114}"/>
              </a:ext>
            </a:extLst>
          </p:cNvPr>
          <p:cNvSpPr/>
          <p:nvPr/>
        </p:nvSpPr>
        <p:spPr>
          <a:xfrm>
            <a:off x="5674466" y="564938"/>
            <a:ext cx="843064" cy="843064"/>
          </a:xfrm>
          <a:prstGeom prst="ellipse">
            <a:avLst/>
          </a:prstGeom>
          <a:solidFill>
            <a:srgbClr val="78BC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C20"/>
              </a:solidFill>
            </a:endParaRPr>
          </a:p>
        </p:txBody>
      </p:sp>
      <p:sp>
        <p:nvSpPr>
          <p:cNvPr id="36" name="TextBox 35">
            <a:extLst>
              <a:ext uri="{FF2B5EF4-FFF2-40B4-BE49-F238E27FC236}">
                <a16:creationId xmlns:a16="http://schemas.microsoft.com/office/drawing/2014/main" id="{3B8C4558-AEE5-104F-A062-27BFF3E8ECB8}"/>
              </a:ext>
            </a:extLst>
          </p:cNvPr>
          <p:cNvSpPr txBox="1"/>
          <p:nvPr/>
        </p:nvSpPr>
        <p:spPr>
          <a:xfrm>
            <a:off x="5674466" y="755637"/>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16076990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a:extLst>
              <a:ext uri="{FF2B5EF4-FFF2-40B4-BE49-F238E27FC236}">
                <a16:creationId xmlns:a16="http://schemas.microsoft.com/office/drawing/2014/main" id="{578E77C4-DD71-5CC9-743F-BF5082120F0F}"/>
              </a:ext>
            </a:extLst>
          </p:cNvPr>
          <p:cNvPicPr>
            <a:picLocks noGrp="1" noChangeAspect="1"/>
          </p:cNvPicPr>
          <p:nvPr>
            <p:ph type="pic" sz="quarter" idx="15"/>
          </p:nvPr>
        </p:nvPicPr>
        <p:blipFill>
          <a:blip r:embed="rId2"/>
          <a:srcRect t="2684" b="2684"/>
          <a:stretch>
            <a:fillRect/>
          </a:stretch>
        </p:blipFill>
        <p:spPr/>
      </p:pic>
      <p:pic>
        <p:nvPicPr>
          <p:cNvPr id="16" name="Picture 15">
            <a:extLst>
              <a:ext uri="{FF2B5EF4-FFF2-40B4-BE49-F238E27FC236}">
                <a16:creationId xmlns:a16="http://schemas.microsoft.com/office/drawing/2014/main" id="{7DCD8E83-1F7B-6348-A35D-3D07072341D0}"/>
              </a:ext>
            </a:extLst>
          </p:cNvPr>
          <p:cNvPicPr>
            <a:picLocks noChangeAspect="1"/>
          </p:cNvPicPr>
          <p:nvPr/>
        </p:nvPicPr>
        <p:blipFill rotWithShape="1">
          <a:blip r:embed="rId3"/>
          <a:srcRect l="8596" t="1872" r="19591" b="1754"/>
          <a:stretch/>
        </p:blipFill>
        <p:spPr>
          <a:xfrm rot="900000">
            <a:off x="6372132" y="718582"/>
            <a:ext cx="4040354" cy="5422232"/>
          </a:xfrm>
          <a:prstGeom prst="rect">
            <a:avLst/>
          </a:prstGeom>
        </p:spPr>
      </p:pic>
      <p:sp>
        <p:nvSpPr>
          <p:cNvPr id="10" name="TextBox 9">
            <a:extLst>
              <a:ext uri="{FF2B5EF4-FFF2-40B4-BE49-F238E27FC236}">
                <a16:creationId xmlns:a16="http://schemas.microsoft.com/office/drawing/2014/main" id="{683FAC02-AC16-AE49-ABEC-561BC3AA5947}"/>
              </a:ext>
            </a:extLst>
          </p:cNvPr>
          <p:cNvSpPr txBox="1"/>
          <p:nvPr/>
        </p:nvSpPr>
        <p:spPr>
          <a:xfrm>
            <a:off x="1152699" y="1486257"/>
            <a:ext cx="4100946"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8E5CB0"/>
                </a:solidFill>
                <a:latin typeface="+mj-lt"/>
              </a:rPr>
              <a:t>Amet</a:t>
            </a:r>
            <a:r>
              <a:rPr lang="en-US" sz="4000" dirty="0">
                <a:solidFill>
                  <a:srgbClr val="8E5CB0"/>
                </a:solidFill>
                <a:latin typeface="+mj-lt"/>
              </a:rPr>
              <a:t>.</a:t>
            </a:r>
          </a:p>
        </p:txBody>
      </p:sp>
      <p:sp>
        <p:nvSpPr>
          <p:cNvPr id="11" name="TextBox 10">
            <a:extLst>
              <a:ext uri="{FF2B5EF4-FFF2-40B4-BE49-F238E27FC236}">
                <a16:creationId xmlns:a16="http://schemas.microsoft.com/office/drawing/2014/main" id="{35B5DD2D-6D61-4C4E-8666-3C35F0A4A94C}"/>
              </a:ext>
            </a:extLst>
          </p:cNvPr>
          <p:cNvSpPr txBox="1"/>
          <p:nvPr/>
        </p:nvSpPr>
        <p:spPr>
          <a:xfrm>
            <a:off x="1152699" y="2876196"/>
            <a:ext cx="4100946" cy="1170833"/>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a:t>
            </a:r>
            <a:endParaRPr lang="en-US" sz="1200" dirty="0"/>
          </a:p>
        </p:txBody>
      </p:sp>
      <p:sp>
        <p:nvSpPr>
          <p:cNvPr id="12" name="TextBox 11">
            <a:extLst>
              <a:ext uri="{FF2B5EF4-FFF2-40B4-BE49-F238E27FC236}">
                <a16:creationId xmlns:a16="http://schemas.microsoft.com/office/drawing/2014/main" id="{5770B166-8E40-3542-90DB-8527A19A37E9}"/>
              </a:ext>
            </a:extLst>
          </p:cNvPr>
          <p:cNvSpPr txBox="1"/>
          <p:nvPr/>
        </p:nvSpPr>
        <p:spPr>
          <a:xfrm>
            <a:off x="1146662" y="4504386"/>
            <a:ext cx="4100946"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a:t>
            </a:r>
            <a:endParaRPr lang="en-US" sz="1200" dirty="0"/>
          </a:p>
        </p:txBody>
      </p:sp>
      <p:sp>
        <p:nvSpPr>
          <p:cNvPr id="13" name="TextBox 12">
            <a:extLst>
              <a:ext uri="{FF2B5EF4-FFF2-40B4-BE49-F238E27FC236}">
                <a16:creationId xmlns:a16="http://schemas.microsoft.com/office/drawing/2014/main" id="{89A9927E-7730-0F43-9AF6-F02006BC7BA0}"/>
              </a:ext>
            </a:extLst>
          </p:cNvPr>
          <p:cNvSpPr txBox="1"/>
          <p:nvPr/>
        </p:nvSpPr>
        <p:spPr>
          <a:xfrm>
            <a:off x="1146662" y="4212638"/>
            <a:ext cx="4100946"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8" name="Oval 7">
            <a:extLst>
              <a:ext uri="{FF2B5EF4-FFF2-40B4-BE49-F238E27FC236}">
                <a16:creationId xmlns:a16="http://schemas.microsoft.com/office/drawing/2014/main" id="{75AAD015-76FA-8847-8E03-222C4448CFF7}"/>
              </a:ext>
            </a:extLst>
          </p:cNvPr>
          <p:cNvSpPr/>
          <p:nvPr/>
        </p:nvSpPr>
        <p:spPr>
          <a:xfrm>
            <a:off x="5793107" y="1050456"/>
            <a:ext cx="1446028" cy="1446028"/>
          </a:xfrm>
          <a:prstGeom prst="ellipse">
            <a:avLst/>
          </a:prstGeom>
          <a:solidFill>
            <a:srgbClr val="8E5C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90D577-75D0-1D40-B54B-7D727B6CFF41}"/>
              </a:ext>
            </a:extLst>
          </p:cNvPr>
          <p:cNvSpPr txBox="1"/>
          <p:nvPr/>
        </p:nvSpPr>
        <p:spPr>
          <a:xfrm>
            <a:off x="5793107" y="1502882"/>
            <a:ext cx="1446029" cy="461665"/>
          </a:xfrm>
          <a:prstGeom prst="rect">
            <a:avLst/>
          </a:prstGeom>
          <a:noFill/>
        </p:spPr>
        <p:txBody>
          <a:bodyPr wrap="square" rtlCol="0" anchor="ctr">
            <a:spAutoFit/>
          </a:bodyPr>
          <a:lstStyle/>
          <a:p>
            <a:pPr algn="ctr"/>
            <a:r>
              <a:rPr lang="en-ID" sz="2400" b="1" dirty="0">
                <a:solidFill>
                  <a:schemeClr val="bg1"/>
                </a:solidFill>
              </a:rPr>
              <a:t>2023</a:t>
            </a:r>
            <a:endParaRPr lang="en-US" sz="1600" b="1" dirty="0">
              <a:solidFill>
                <a:schemeClr val="bg1"/>
              </a:solidFill>
            </a:endParaRPr>
          </a:p>
        </p:txBody>
      </p:sp>
    </p:spTree>
    <p:extLst>
      <p:ext uri="{BB962C8B-B14F-4D97-AF65-F5344CB8AC3E}">
        <p14:creationId xmlns:p14="http://schemas.microsoft.com/office/powerpoint/2010/main" val="3643959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BDA86EC2-FAAF-CC49-9926-F008106DF19B}"/>
              </a:ext>
            </a:extLst>
          </p:cNvPr>
          <p:cNvGraphicFramePr/>
          <p:nvPr>
            <p:extLst>
              <p:ext uri="{D42A27DB-BD31-4B8C-83A1-F6EECF244321}">
                <p14:modId xmlns:p14="http://schemas.microsoft.com/office/powerpoint/2010/main" val="1429822011"/>
              </p:ext>
            </p:extLst>
          </p:nvPr>
        </p:nvGraphicFramePr>
        <p:xfrm>
          <a:off x="995967" y="2524259"/>
          <a:ext cx="6538174" cy="307805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AF5D989-DD59-DF48-9D07-689CAFB55245}"/>
              </a:ext>
            </a:extLst>
          </p:cNvPr>
          <p:cNvSpPr txBox="1"/>
          <p:nvPr/>
        </p:nvSpPr>
        <p:spPr>
          <a:xfrm>
            <a:off x="995966" y="868362"/>
            <a:ext cx="3820733"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8" name="Rounded Rectangle 7">
            <a:extLst>
              <a:ext uri="{FF2B5EF4-FFF2-40B4-BE49-F238E27FC236}">
                <a16:creationId xmlns:a16="http://schemas.microsoft.com/office/drawing/2014/main" id="{C9F71FBA-F3D3-6A43-8CA2-40D95A5B7B6E}"/>
              </a:ext>
            </a:extLst>
          </p:cNvPr>
          <p:cNvSpPr/>
          <p:nvPr/>
        </p:nvSpPr>
        <p:spPr>
          <a:xfrm>
            <a:off x="7959807" y="2840796"/>
            <a:ext cx="3236226" cy="175205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84231E-2330-A04E-AF5B-4369AC509A4D}"/>
              </a:ext>
            </a:extLst>
          </p:cNvPr>
          <p:cNvSpPr txBox="1"/>
          <p:nvPr/>
        </p:nvSpPr>
        <p:spPr>
          <a:xfrm>
            <a:off x="8279812" y="3610645"/>
            <a:ext cx="2596218"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1000" dirty="0"/>
          </a:p>
        </p:txBody>
      </p:sp>
      <p:sp>
        <p:nvSpPr>
          <p:cNvPr id="10" name="TextBox 9">
            <a:extLst>
              <a:ext uri="{FF2B5EF4-FFF2-40B4-BE49-F238E27FC236}">
                <a16:creationId xmlns:a16="http://schemas.microsoft.com/office/drawing/2014/main" id="{9C2E378A-5CC8-1248-99CB-F49B51AC51F7}"/>
              </a:ext>
            </a:extLst>
          </p:cNvPr>
          <p:cNvSpPr txBox="1"/>
          <p:nvPr/>
        </p:nvSpPr>
        <p:spPr>
          <a:xfrm>
            <a:off x="8279812" y="3148980"/>
            <a:ext cx="2596218" cy="461665"/>
          </a:xfrm>
          <a:prstGeom prst="rect">
            <a:avLst/>
          </a:prstGeom>
          <a:noFill/>
        </p:spPr>
        <p:txBody>
          <a:bodyPr wrap="square" rtlCol="0" anchor="ctr">
            <a:spAutoFit/>
          </a:bodyPr>
          <a:lstStyle/>
          <a:p>
            <a:r>
              <a:rPr lang="en-ID" sz="2400" b="1" dirty="0">
                <a:solidFill>
                  <a:srgbClr val="FF0000"/>
                </a:solidFill>
              </a:rPr>
              <a:t>2023</a:t>
            </a:r>
            <a:endParaRPr lang="en-US" sz="1600" b="1" dirty="0">
              <a:solidFill>
                <a:srgbClr val="FF0000"/>
              </a:solidFill>
            </a:endParaRPr>
          </a:p>
        </p:txBody>
      </p:sp>
      <p:sp>
        <p:nvSpPr>
          <p:cNvPr id="11" name="TextBox 10">
            <a:extLst>
              <a:ext uri="{FF2B5EF4-FFF2-40B4-BE49-F238E27FC236}">
                <a16:creationId xmlns:a16="http://schemas.microsoft.com/office/drawing/2014/main" id="{274D678F-ED1C-9F4C-A826-88203EDD0009}"/>
              </a:ext>
            </a:extLst>
          </p:cNvPr>
          <p:cNvSpPr txBox="1"/>
          <p:nvPr/>
        </p:nvSpPr>
        <p:spPr>
          <a:xfrm>
            <a:off x="5029048" y="1221663"/>
            <a:ext cx="6166985" cy="616836"/>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
        <p:nvSpPr>
          <p:cNvPr id="12" name="Oval 11">
            <a:extLst>
              <a:ext uri="{FF2B5EF4-FFF2-40B4-BE49-F238E27FC236}">
                <a16:creationId xmlns:a16="http://schemas.microsoft.com/office/drawing/2014/main" id="{B236E002-C716-1542-A428-8F9B05480610}"/>
              </a:ext>
            </a:extLst>
          </p:cNvPr>
          <p:cNvSpPr/>
          <p:nvPr/>
        </p:nvSpPr>
        <p:spPr>
          <a:xfrm>
            <a:off x="8031333" y="4918154"/>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EEBA171E-8288-6944-A986-AE076972AD19}"/>
              </a:ext>
            </a:extLst>
          </p:cNvPr>
          <p:cNvCxnSpPr>
            <a:cxnSpLocks/>
          </p:cNvCxnSpPr>
          <p:nvPr/>
        </p:nvCxnSpPr>
        <p:spPr>
          <a:xfrm>
            <a:off x="8279812" y="5055693"/>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054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E6041DF4-474C-2C4B-91A5-255D4D6E4E72}"/>
              </a:ext>
            </a:extLst>
          </p:cNvPr>
          <p:cNvGraphicFramePr/>
          <p:nvPr>
            <p:extLst>
              <p:ext uri="{D42A27DB-BD31-4B8C-83A1-F6EECF244321}">
                <p14:modId xmlns:p14="http://schemas.microsoft.com/office/powerpoint/2010/main" val="4248352438"/>
              </p:ext>
            </p:extLst>
          </p:nvPr>
        </p:nvGraphicFramePr>
        <p:xfrm>
          <a:off x="1020913" y="890624"/>
          <a:ext cx="3336300" cy="325939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9376109-FDE8-A044-8D56-18A5B4C069FA}"/>
              </a:ext>
            </a:extLst>
          </p:cNvPr>
          <p:cNvSpPr txBox="1"/>
          <p:nvPr/>
        </p:nvSpPr>
        <p:spPr>
          <a:xfrm>
            <a:off x="1154328" y="5060352"/>
            <a:ext cx="3069469"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dirty="0">
                <a:solidFill>
                  <a:srgbClr val="000000"/>
                </a:solidFill>
                <a:latin typeface="Open Sans" panose="020B0606030504020204" pitchFamily="34" charset="0"/>
              </a:rPr>
              <a:t>.</a:t>
            </a:r>
            <a:endParaRPr lang="en-US" sz="400" dirty="0"/>
          </a:p>
        </p:txBody>
      </p:sp>
      <p:sp>
        <p:nvSpPr>
          <p:cNvPr id="4" name="TextBox 3">
            <a:extLst>
              <a:ext uri="{FF2B5EF4-FFF2-40B4-BE49-F238E27FC236}">
                <a16:creationId xmlns:a16="http://schemas.microsoft.com/office/drawing/2014/main" id="{A148949F-CA49-484D-B6DD-AC9DB0082FF3}"/>
              </a:ext>
            </a:extLst>
          </p:cNvPr>
          <p:cNvSpPr txBox="1"/>
          <p:nvPr/>
        </p:nvSpPr>
        <p:spPr>
          <a:xfrm>
            <a:off x="1154328" y="4792251"/>
            <a:ext cx="3069469" cy="338554"/>
          </a:xfrm>
          <a:prstGeom prst="rect">
            <a:avLst/>
          </a:prstGeom>
          <a:noFill/>
        </p:spPr>
        <p:txBody>
          <a:bodyPr wrap="square" rtlCol="0" anchor="ctr">
            <a:spAutoFit/>
          </a:bodyPr>
          <a:lstStyle/>
          <a:p>
            <a:pPr algn="ctr"/>
            <a:r>
              <a:rPr lang="fr-MA" sz="1600" b="1" dirty="0"/>
              <a:t>Lorem ipsum </a:t>
            </a:r>
            <a:r>
              <a:rPr lang="fr-MA" sz="1600" b="1" dirty="0" err="1"/>
              <a:t>dolor</a:t>
            </a:r>
            <a:r>
              <a:rPr lang="fr-MA" sz="1600" b="1" dirty="0"/>
              <a:t> </a:t>
            </a:r>
            <a:r>
              <a:rPr lang="fr-MA" sz="1600" b="1" dirty="0" err="1"/>
              <a:t>sit</a:t>
            </a:r>
            <a:endParaRPr lang="en-US" sz="1600" b="1" dirty="0"/>
          </a:p>
        </p:txBody>
      </p:sp>
      <p:sp>
        <p:nvSpPr>
          <p:cNvPr id="6" name="TextBox 5">
            <a:extLst>
              <a:ext uri="{FF2B5EF4-FFF2-40B4-BE49-F238E27FC236}">
                <a16:creationId xmlns:a16="http://schemas.microsoft.com/office/drawing/2014/main" id="{34903D7B-DADA-3145-8B31-36242EF0737B}"/>
              </a:ext>
            </a:extLst>
          </p:cNvPr>
          <p:cNvSpPr txBox="1"/>
          <p:nvPr/>
        </p:nvSpPr>
        <p:spPr>
          <a:xfrm>
            <a:off x="1797603" y="2166379"/>
            <a:ext cx="1782918" cy="707886"/>
          </a:xfrm>
          <a:prstGeom prst="rect">
            <a:avLst/>
          </a:prstGeom>
          <a:noFill/>
        </p:spPr>
        <p:txBody>
          <a:bodyPr wrap="square" rtlCol="0" anchor="ctr">
            <a:spAutoFit/>
          </a:bodyPr>
          <a:lstStyle/>
          <a:p>
            <a:pPr algn="ctr"/>
            <a:r>
              <a:rPr lang="en-ID" sz="4000" b="1" dirty="0">
                <a:solidFill>
                  <a:srgbClr val="78BC20"/>
                </a:solidFill>
              </a:rPr>
              <a:t>2020</a:t>
            </a:r>
            <a:endParaRPr lang="en-US" sz="2800" b="1" dirty="0">
              <a:solidFill>
                <a:srgbClr val="78BC20"/>
              </a:solidFill>
            </a:endParaRPr>
          </a:p>
        </p:txBody>
      </p:sp>
      <p:graphicFrame>
        <p:nvGraphicFramePr>
          <p:cNvPr id="7" name="Chart 6">
            <a:extLst>
              <a:ext uri="{FF2B5EF4-FFF2-40B4-BE49-F238E27FC236}">
                <a16:creationId xmlns:a16="http://schemas.microsoft.com/office/drawing/2014/main" id="{52E6B75C-D36F-7B4C-B645-13D00E4B8924}"/>
              </a:ext>
            </a:extLst>
          </p:cNvPr>
          <p:cNvGraphicFramePr/>
          <p:nvPr>
            <p:extLst>
              <p:ext uri="{D42A27DB-BD31-4B8C-83A1-F6EECF244321}">
                <p14:modId xmlns:p14="http://schemas.microsoft.com/office/powerpoint/2010/main" val="4205402453"/>
              </p:ext>
            </p:extLst>
          </p:nvPr>
        </p:nvGraphicFramePr>
        <p:xfrm>
          <a:off x="7834786" y="890624"/>
          <a:ext cx="3336300" cy="325939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2D985FC-CC20-BE4C-95DA-A49653A055BB}"/>
              </a:ext>
            </a:extLst>
          </p:cNvPr>
          <p:cNvSpPr txBox="1"/>
          <p:nvPr/>
        </p:nvSpPr>
        <p:spPr>
          <a:xfrm>
            <a:off x="7968201" y="5060352"/>
            <a:ext cx="3069469"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dirty="0">
                <a:solidFill>
                  <a:srgbClr val="000000"/>
                </a:solidFill>
                <a:latin typeface="Open Sans" panose="020B0606030504020204" pitchFamily="34" charset="0"/>
              </a:rPr>
              <a:t>.</a:t>
            </a:r>
            <a:endParaRPr lang="en-US" sz="400" dirty="0"/>
          </a:p>
        </p:txBody>
      </p:sp>
      <p:sp>
        <p:nvSpPr>
          <p:cNvPr id="9" name="TextBox 8">
            <a:extLst>
              <a:ext uri="{FF2B5EF4-FFF2-40B4-BE49-F238E27FC236}">
                <a16:creationId xmlns:a16="http://schemas.microsoft.com/office/drawing/2014/main" id="{AE78474C-4582-A04A-9D63-F9667E9A6AFD}"/>
              </a:ext>
            </a:extLst>
          </p:cNvPr>
          <p:cNvSpPr txBox="1"/>
          <p:nvPr/>
        </p:nvSpPr>
        <p:spPr>
          <a:xfrm>
            <a:off x="7968201" y="4792251"/>
            <a:ext cx="3069469" cy="338554"/>
          </a:xfrm>
          <a:prstGeom prst="rect">
            <a:avLst/>
          </a:prstGeom>
          <a:noFill/>
        </p:spPr>
        <p:txBody>
          <a:bodyPr wrap="square" rtlCol="0" anchor="ctr">
            <a:spAutoFit/>
          </a:bodyPr>
          <a:lstStyle/>
          <a:p>
            <a:pPr algn="ctr"/>
            <a:r>
              <a:rPr lang="fr-MA" sz="1600" b="1" dirty="0"/>
              <a:t>Lorem ipsum </a:t>
            </a:r>
            <a:r>
              <a:rPr lang="fr-MA" sz="1600" b="1" dirty="0" err="1"/>
              <a:t>dolor</a:t>
            </a:r>
            <a:r>
              <a:rPr lang="fr-MA" sz="1600" b="1" dirty="0"/>
              <a:t> </a:t>
            </a:r>
            <a:r>
              <a:rPr lang="fr-MA" sz="1600" b="1" dirty="0" err="1"/>
              <a:t>sit</a:t>
            </a:r>
            <a:endParaRPr lang="en-US" sz="1600" b="1" dirty="0"/>
          </a:p>
        </p:txBody>
      </p:sp>
      <p:sp>
        <p:nvSpPr>
          <p:cNvPr id="10" name="TextBox 9">
            <a:extLst>
              <a:ext uri="{FF2B5EF4-FFF2-40B4-BE49-F238E27FC236}">
                <a16:creationId xmlns:a16="http://schemas.microsoft.com/office/drawing/2014/main" id="{FF854474-8CED-004E-A8AF-0A89ACCC7716}"/>
              </a:ext>
            </a:extLst>
          </p:cNvPr>
          <p:cNvSpPr txBox="1"/>
          <p:nvPr/>
        </p:nvSpPr>
        <p:spPr>
          <a:xfrm>
            <a:off x="8611476" y="2166379"/>
            <a:ext cx="1782918" cy="707886"/>
          </a:xfrm>
          <a:prstGeom prst="rect">
            <a:avLst/>
          </a:prstGeom>
          <a:noFill/>
        </p:spPr>
        <p:txBody>
          <a:bodyPr wrap="square" rtlCol="0" anchor="ctr">
            <a:spAutoFit/>
          </a:bodyPr>
          <a:lstStyle/>
          <a:p>
            <a:pPr algn="ctr"/>
            <a:r>
              <a:rPr lang="en-ID" sz="4000" b="1" dirty="0">
                <a:solidFill>
                  <a:srgbClr val="78BC20"/>
                </a:solidFill>
              </a:rPr>
              <a:t>2023</a:t>
            </a:r>
            <a:endParaRPr lang="en-US" sz="2800" b="1" dirty="0">
              <a:solidFill>
                <a:srgbClr val="78BC20"/>
              </a:solidFill>
            </a:endParaRPr>
          </a:p>
        </p:txBody>
      </p:sp>
      <p:sp>
        <p:nvSpPr>
          <p:cNvPr id="11" name="TextBox 10">
            <a:extLst>
              <a:ext uri="{FF2B5EF4-FFF2-40B4-BE49-F238E27FC236}">
                <a16:creationId xmlns:a16="http://schemas.microsoft.com/office/drawing/2014/main" id="{9807F07B-A7DB-DF48-8D73-64BB79DEA2A3}"/>
              </a:ext>
            </a:extLst>
          </p:cNvPr>
          <p:cNvSpPr txBox="1"/>
          <p:nvPr/>
        </p:nvSpPr>
        <p:spPr>
          <a:xfrm>
            <a:off x="4357213" y="2211026"/>
            <a:ext cx="3477573" cy="1938992"/>
          </a:xfrm>
          <a:prstGeom prst="rect">
            <a:avLst/>
          </a:prstGeom>
          <a:noFill/>
        </p:spPr>
        <p:txBody>
          <a:bodyPr wrap="square" rtlCol="0" anchor="ctr">
            <a:spAutoFit/>
          </a:bodyPr>
          <a:lstStyle/>
          <a:p>
            <a:pPr algn="ctr"/>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
        <p:nvSpPr>
          <p:cNvPr id="12" name="Oval 11">
            <a:extLst>
              <a:ext uri="{FF2B5EF4-FFF2-40B4-BE49-F238E27FC236}">
                <a16:creationId xmlns:a16="http://schemas.microsoft.com/office/drawing/2014/main" id="{B7C24980-7FBA-F24A-AA2A-F342B571CD48}"/>
              </a:ext>
            </a:extLst>
          </p:cNvPr>
          <p:cNvSpPr/>
          <p:nvPr/>
        </p:nvSpPr>
        <p:spPr>
          <a:xfrm>
            <a:off x="5847520" y="4364259"/>
            <a:ext cx="496957" cy="496957"/>
          </a:xfrm>
          <a:prstGeom prst="ellipse">
            <a:avLst/>
          </a:prstGeom>
          <a:noFill/>
          <a:ln w="12700">
            <a:solidFill>
              <a:srgbClr val="78BC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EB34141-5AE7-B645-A8BF-A09BF60978D5}"/>
              </a:ext>
            </a:extLst>
          </p:cNvPr>
          <p:cNvCxnSpPr>
            <a:cxnSpLocks/>
          </p:cNvCxnSpPr>
          <p:nvPr/>
        </p:nvCxnSpPr>
        <p:spPr>
          <a:xfrm>
            <a:off x="6095999" y="4501798"/>
            <a:ext cx="0" cy="238073"/>
          </a:xfrm>
          <a:prstGeom prst="straightConnector1">
            <a:avLst/>
          </a:prstGeom>
          <a:ln w="12700">
            <a:solidFill>
              <a:srgbClr val="78BC2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A66D9A5-F196-6E4E-A739-AA44E6B60C28}"/>
              </a:ext>
            </a:extLst>
          </p:cNvPr>
          <p:cNvSpPr txBox="1"/>
          <p:nvPr/>
        </p:nvSpPr>
        <p:spPr>
          <a:xfrm>
            <a:off x="1154328" y="4345286"/>
            <a:ext cx="3069468" cy="461665"/>
          </a:xfrm>
          <a:prstGeom prst="rect">
            <a:avLst/>
          </a:prstGeom>
          <a:noFill/>
        </p:spPr>
        <p:txBody>
          <a:bodyPr wrap="square" rtlCol="0" anchor="ctr">
            <a:spAutoFit/>
          </a:bodyPr>
          <a:lstStyle/>
          <a:p>
            <a:pPr algn="ctr"/>
            <a:r>
              <a:rPr lang="en-ID" sz="2400" b="1">
                <a:solidFill>
                  <a:srgbClr val="78BC20"/>
                </a:solidFill>
              </a:rPr>
              <a:t>254K</a:t>
            </a:r>
            <a:endParaRPr lang="en-US" sz="1600" b="1">
              <a:solidFill>
                <a:srgbClr val="78BC20"/>
              </a:solidFill>
            </a:endParaRPr>
          </a:p>
        </p:txBody>
      </p:sp>
      <p:sp>
        <p:nvSpPr>
          <p:cNvPr id="15" name="TextBox 14">
            <a:extLst>
              <a:ext uri="{FF2B5EF4-FFF2-40B4-BE49-F238E27FC236}">
                <a16:creationId xmlns:a16="http://schemas.microsoft.com/office/drawing/2014/main" id="{C9C2DAF2-2F1B-3942-A2F7-4F7F908F86EF}"/>
              </a:ext>
            </a:extLst>
          </p:cNvPr>
          <p:cNvSpPr txBox="1"/>
          <p:nvPr/>
        </p:nvSpPr>
        <p:spPr>
          <a:xfrm>
            <a:off x="7968201" y="4345286"/>
            <a:ext cx="3069468" cy="461665"/>
          </a:xfrm>
          <a:prstGeom prst="rect">
            <a:avLst/>
          </a:prstGeom>
          <a:noFill/>
        </p:spPr>
        <p:txBody>
          <a:bodyPr wrap="square" rtlCol="0" anchor="ctr">
            <a:spAutoFit/>
          </a:bodyPr>
          <a:lstStyle/>
          <a:p>
            <a:pPr algn="ctr"/>
            <a:r>
              <a:rPr lang="en-ID" sz="2400" b="1">
                <a:solidFill>
                  <a:srgbClr val="78BC20"/>
                </a:solidFill>
              </a:rPr>
              <a:t>638K</a:t>
            </a:r>
            <a:endParaRPr lang="en-US" sz="1600" b="1">
              <a:solidFill>
                <a:srgbClr val="78BC20"/>
              </a:solidFill>
            </a:endParaRPr>
          </a:p>
        </p:txBody>
      </p:sp>
    </p:spTree>
    <p:extLst>
      <p:ext uri="{BB962C8B-B14F-4D97-AF65-F5344CB8AC3E}">
        <p14:creationId xmlns:p14="http://schemas.microsoft.com/office/powerpoint/2010/main" val="878099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A6233E-6F06-3441-A16C-A4DE24647B32}"/>
              </a:ext>
            </a:extLst>
          </p:cNvPr>
          <p:cNvGraphicFramePr/>
          <p:nvPr>
            <p:extLst>
              <p:ext uri="{D42A27DB-BD31-4B8C-83A1-F6EECF244321}">
                <p14:modId xmlns:p14="http://schemas.microsoft.com/office/powerpoint/2010/main" val="3443847288"/>
              </p:ext>
            </p:extLst>
          </p:nvPr>
        </p:nvGraphicFramePr>
        <p:xfrm>
          <a:off x="1058606" y="825909"/>
          <a:ext cx="6817033" cy="3510117"/>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676E4696-E0CE-1F43-994F-63E598801B15}"/>
              </a:ext>
            </a:extLst>
          </p:cNvPr>
          <p:cNvSpPr txBox="1"/>
          <p:nvPr/>
        </p:nvSpPr>
        <p:spPr>
          <a:xfrm>
            <a:off x="995966" y="4502174"/>
            <a:ext cx="3694021"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
        <p:nvSpPr>
          <p:cNvPr id="6" name="TextBox 5">
            <a:extLst>
              <a:ext uri="{FF2B5EF4-FFF2-40B4-BE49-F238E27FC236}">
                <a16:creationId xmlns:a16="http://schemas.microsoft.com/office/drawing/2014/main" id="{FA0A71CB-752B-7B4B-9D72-42DFCABFCAF8}"/>
              </a:ext>
            </a:extLst>
          </p:cNvPr>
          <p:cNvSpPr txBox="1"/>
          <p:nvPr/>
        </p:nvSpPr>
        <p:spPr>
          <a:xfrm>
            <a:off x="8462301" y="1697343"/>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1000" dirty="0"/>
          </a:p>
        </p:txBody>
      </p:sp>
      <p:sp>
        <p:nvSpPr>
          <p:cNvPr id="7" name="TextBox 6">
            <a:extLst>
              <a:ext uri="{FF2B5EF4-FFF2-40B4-BE49-F238E27FC236}">
                <a16:creationId xmlns:a16="http://schemas.microsoft.com/office/drawing/2014/main" id="{C5D6FA6D-01D1-AE45-9250-2FBFC42ED62D}"/>
              </a:ext>
            </a:extLst>
          </p:cNvPr>
          <p:cNvSpPr txBox="1"/>
          <p:nvPr/>
        </p:nvSpPr>
        <p:spPr>
          <a:xfrm>
            <a:off x="8462301" y="1428680"/>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8" name="TextBox 7">
            <a:extLst>
              <a:ext uri="{FF2B5EF4-FFF2-40B4-BE49-F238E27FC236}">
                <a16:creationId xmlns:a16="http://schemas.microsoft.com/office/drawing/2014/main" id="{5FD5BB86-EAE7-2E43-860B-1DD2812420D9}"/>
              </a:ext>
            </a:extLst>
          </p:cNvPr>
          <p:cNvSpPr txBox="1"/>
          <p:nvPr/>
        </p:nvSpPr>
        <p:spPr>
          <a:xfrm>
            <a:off x="8462301" y="986379"/>
            <a:ext cx="2671093" cy="461665"/>
          </a:xfrm>
          <a:prstGeom prst="rect">
            <a:avLst/>
          </a:prstGeom>
          <a:noFill/>
        </p:spPr>
        <p:txBody>
          <a:bodyPr wrap="square" rtlCol="0" anchor="ctr">
            <a:spAutoFit/>
          </a:bodyPr>
          <a:lstStyle/>
          <a:p>
            <a:pPr algn="just"/>
            <a:r>
              <a:rPr lang="en-ID" sz="2400" b="1">
                <a:solidFill>
                  <a:srgbClr val="78BC20"/>
                </a:solidFill>
              </a:rPr>
              <a:t>01</a:t>
            </a:r>
            <a:endParaRPr lang="en-US" sz="1600" b="1">
              <a:solidFill>
                <a:srgbClr val="78BC20"/>
              </a:solidFill>
            </a:endParaRPr>
          </a:p>
        </p:txBody>
      </p:sp>
      <p:sp>
        <p:nvSpPr>
          <p:cNvPr id="9" name="TextBox 8">
            <a:extLst>
              <a:ext uri="{FF2B5EF4-FFF2-40B4-BE49-F238E27FC236}">
                <a16:creationId xmlns:a16="http://schemas.microsoft.com/office/drawing/2014/main" id="{103C3563-70DD-2146-A385-CF693B355CE5}"/>
              </a:ext>
            </a:extLst>
          </p:cNvPr>
          <p:cNvSpPr txBox="1"/>
          <p:nvPr/>
        </p:nvSpPr>
        <p:spPr>
          <a:xfrm>
            <a:off x="8462301" y="3442569"/>
            <a:ext cx="2671093" cy="616836"/>
          </a:xfrm>
          <a:prstGeom prst="rect">
            <a:avLst/>
          </a:prstGeom>
          <a:noFill/>
        </p:spPr>
        <p:txBody>
          <a:bodyPr wrap="square" rtlCol="0" anchor="ctr">
            <a:spAutoFit/>
          </a:bodyPr>
          <a:lstStyle/>
          <a:p>
            <a:pP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dirty="0">
                <a:solidFill>
                  <a:srgbClr val="000000"/>
                </a:solidFill>
                <a:latin typeface="Open Sans" panose="020B0606030504020204" pitchFamily="34" charset="0"/>
              </a:rPr>
              <a:t>.</a:t>
            </a:r>
            <a:endParaRPr lang="en-US" sz="1000" dirty="0"/>
          </a:p>
        </p:txBody>
      </p:sp>
      <p:sp>
        <p:nvSpPr>
          <p:cNvPr id="10" name="TextBox 9">
            <a:extLst>
              <a:ext uri="{FF2B5EF4-FFF2-40B4-BE49-F238E27FC236}">
                <a16:creationId xmlns:a16="http://schemas.microsoft.com/office/drawing/2014/main" id="{897A46BE-0850-6745-A816-74D162868E08}"/>
              </a:ext>
            </a:extLst>
          </p:cNvPr>
          <p:cNvSpPr txBox="1"/>
          <p:nvPr/>
        </p:nvSpPr>
        <p:spPr>
          <a:xfrm>
            <a:off x="8462301" y="3173906"/>
            <a:ext cx="2671093" cy="338554"/>
          </a:xfrm>
          <a:prstGeom prst="rect">
            <a:avLst/>
          </a:prstGeom>
          <a:noFill/>
        </p:spPr>
        <p:txBody>
          <a:bodyPr wrap="square" rtlCol="0" anchor="ctr">
            <a:spAutoFit/>
          </a:bodyPr>
          <a:lstStyle/>
          <a:p>
            <a:pPr algn="just"/>
            <a:r>
              <a:rPr lang="fr-MA" sz="1600" b="1" dirty="0"/>
              <a:t>Lorem ipsum </a:t>
            </a:r>
            <a:r>
              <a:rPr lang="fr-MA" sz="1600" b="1" dirty="0" err="1"/>
              <a:t>dolor</a:t>
            </a:r>
            <a:r>
              <a:rPr lang="fr-MA" sz="1600" b="1" dirty="0"/>
              <a:t> </a:t>
            </a:r>
            <a:r>
              <a:rPr lang="fr-MA" sz="1600" b="1" dirty="0" err="1"/>
              <a:t>sit</a:t>
            </a:r>
            <a:endParaRPr lang="en-US" sz="1600" b="1" dirty="0"/>
          </a:p>
        </p:txBody>
      </p:sp>
      <p:sp>
        <p:nvSpPr>
          <p:cNvPr id="11" name="TextBox 10">
            <a:extLst>
              <a:ext uri="{FF2B5EF4-FFF2-40B4-BE49-F238E27FC236}">
                <a16:creationId xmlns:a16="http://schemas.microsoft.com/office/drawing/2014/main" id="{BE1C3163-9A90-304D-B9BA-4B86863D684A}"/>
              </a:ext>
            </a:extLst>
          </p:cNvPr>
          <p:cNvSpPr txBox="1"/>
          <p:nvPr/>
        </p:nvSpPr>
        <p:spPr>
          <a:xfrm>
            <a:off x="8462301" y="2712241"/>
            <a:ext cx="2671093" cy="461665"/>
          </a:xfrm>
          <a:prstGeom prst="rect">
            <a:avLst/>
          </a:prstGeom>
          <a:noFill/>
        </p:spPr>
        <p:txBody>
          <a:bodyPr wrap="square" rtlCol="0" anchor="ctr">
            <a:spAutoFit/>
          </a:bodyPr>
          <a:lstStyle/>
          <a:p>
            <a:pPr algn="just"/>
            <a:r>
              <a:rPr lang="en-ID" sz="2400" b="1" dirty="0">
                <a:solidFill>
                  <a:srgbClr val="78BC20"/>
                </a:solidFill>
              </a:rPr>
              <a:t>01</a:t>
            </a:r>
            <a:endParaRPr lang="en-US" sz="1600" b="1" dirty="0">
              <a:solidFill>
                <a:srgbClr val="78BC20"/>
              </a:solidFill>
            </a:endParaRPr>
          </a:p>
        </p:txBody>
      </p:sp>
      <p:sp>
        <p:nvSpPr>
          <p:cNvPr id="12" name="TextBox 11">
            <a:extLst>
              <a:ext uri="{FF2B5EF4-FFF2-40B4-BE49-F238E27FC236}">
                <a16:creationId xmlns:a16="http://schemas.microsoft.com/office/drawing/2014/main" id="{E8F427EF-BEB4-7344-BCFE-EA5EC3F9E9EC}"/>
              </a:ext>
            </a:extLst>
          </p:cNvPr>
          <p:cNvSpPr txBox="1"/>
          <p:nvPr/>
        </p:nvSpPr>
        <p:spPr>
          <a:xfrm>
            <a:off x="4966409" y="4841980"/>
            <a:ext cx="6166985" cy="616836"/>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dirty="0">
                <a:solidFill>
                  <a:srgbClr val="000000"/>
                </a:solidFill>
                <a:latin typeface="Open Sans" panose="020B0606030504020204" pitchFamily="34" charset="0"/>
              </a:rPr>
              <a:t>.</a:t>
            </a:r>
            <a:endParaRPr lang="en-US" sz="400" dirty="0"/>
          </a:p>
        </p:txBody>
      </p:sp>
    </p:spTree>
    <p:extLst>
      <p:ext uri="{BB962C8B-B14F-4D97-AF65-F5344CB8AC3E}">
        <p14:creationId xmlns:p14="http://schemas.microsoft.com/office/powerpoint/2010/main" val="24636565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EA39D1-A83A-1D43-8575-6377D80BCF3B}"/>
              </a:ext>
            </a:extLst>
          </p:cNvPr>
          <p:cNvSpPr/>
          <p:nvPr/>
        </p:nvSpPr>
        <p:spPr>
          <a:xfrm>
            <a:off x="952499" y="1451688"/>
            <a:ext cx="10287002" cy="2713118"/>
          </a:xfrm>
          <a:prstGeom prst="rect">
            <a:avLst/>
          </a:prstGeom>
          <a:solidFill>
            <a:schemeClr val="bg1"/>
          </a:solidFill>
          <a:ln>
            <a:noFill/>
          </a:ln>
          <a:effectLst>
            <a:outerShdw blurRad="939800" dist="431800" dir="5400000" sx="90000" sy="9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graphicFrame>
        <p:nvGraphicFramePr>
          <p:cNvPr id="5" name="Table 2">
            <a:extLst>
              <a:ext uri="{FF2B5EF4-FFF2-40B4-BE49-F238E27FC236}">
                <a16:creationId xmlns:a16="http://schemas.microsoft.com/office/drawing/2014/main" id="{745CCE8F-69DB-DC84-F767-572A1B9B812A}"/>
              </a:ext>
            </a:extLst>
          </p:cNvPr>
          <p:cNvGraphicFramePr>
            <a:graphicFrameLocks noGrp="1"/>
          </p:cNvGraphicFramePr>
          <p:nvPr>
            <p:extLst>
              <p:ext uri="{D42A27DB-BD31-4B8C-83A1-F6EECF244321}">
                <p14:modId xmlns:p14="http://schemas.microsoft.com/office/powerpoint/2010/main" val="1290428188"/>
              </p:ext>
            </p:extLst>
          </p:nvPr>
        </p:nvGraphicFramePr>
        <p:xfrm>
          <a:off x="952499" y="1451688"/>
          <a:ext cx="10287003" cy="2713120"/>
        </p:xfrm>
        <a:graphic>
          <a:graphicData uri="http://schemas.openxmlformats.org/drawingml/2006/table">
            <a:tbl>
              <a:tblPr firstRow="1" bandRow="1">
                <a:tableStyleId>{5C22544A-7EE6-4342-B048-85BDC9FD1C3A}</a:tableStyleId>
              </a:tblPr>
              <a:tblGrid>
                <a:gridCol w="1765539">
                  <a:extLst>
                    <a:ext uri="{9D8B030D-6E8A-4147-A177-3AD203B41FA5}">
                      <a16:colId xmlns:a16="http://schemas.microsoft.com/office/drawing/2014/main" val="2444757647"/>
                    </a:ext>
                  </a:extLst>
                </a:gridCol>
                <a:gridCol w="710122">
                  <a:extLst>
                    <a:ext uri="{9D8B030D-6E8A-4147-A177-3AD203B41FA5}">
                      <a16:colId xmlns:a16="http://schemas.microsoft.com/office/drawing/2014/main" val="2683767900"/>
                    </a:ext>
                  </a:extLst>
                </a:gridCol>
                <a:gridCol w="710122">
                  <a:extLst>
                    <a:ext uri="{9D8B030D-6E8A-4147-A177-3AD203B41FA5}">
                      <a16:colId xmlns:a16="http://schemas.microsoft.com/office/drawing/2014/main" val="2133382213"/>
                    </a:ext>
                  </a:extLst>
                </a:gridCol>
                <a:gridCol w="710122">
                  <a:extLst>
                    <a:ext uri="{9D8B030D-6E8A-4147-A177-3AD203B41FA5}">
                      <a16:colId xmlns:a16="http://schemas.microsoft.com/office/drawing/2014/main" val="3118553397"/>
                    </a:ext>
                  </a:extLst>
                </a:gridCol>
                <a:gridCol w="710122">
                  <a:extLst>
                    <a:ext uri="{9D8B030D-6E8A-4147-A177-3AD203B41FA5}">
                      <a16:colId xmlns:a16="http://schemas.microsoft.com/office/drawing/2014/main" val="3340495117"/>
                    </a:ext>
                  </a:extLst>
                </a:gridCol>
                <a:gridCol w="710122">
                  <a:extLst>
                    <a:ext uri="{9D8B030D-6E8A-4147-A177-3AD203B41FA5}">
                      <a16:colId xmlns:a16="http://schemas.microsoft.com/office/drawing/2014/main" val="275104874"/>
                    </a:ext>
                  </a:extLst>
                </a:gridCol>
                <a:gridCol w="710122">
                  <a:extLst>
                    <a:ext uri="{9D8B030D-6E8A-4147-A177-3AD203B41FA5}">
                      <a16:colId xmlns:a16="http://schemas.microsoft.com/office/drawing/2014/main" val="6599678"/>
                    </a:ext>
                  </a:extLst>
                </a:gridCol>
                <a:gridCol w="710122">
                  <a:extLst>
                    <a:ext uri="{9D8B030D-6E8A-4147-A177-3AD203B41FA5}">
                      <a16:colId xmlns:a16="http://schemas.microsoft.com/office/drawing/2014/main" val="278645212"/>
                    </a:ext>
                  </a:extLst>
                </a:gridCol>
                <a:gridCol w="710122">
                  <a:extLst>
                    <a:ext uri="{9D8B030D-6E8A-4147-A177-3AD203B41FA5}">
                      <a16:colId xmlns:a16="http://schemas.microsoft.com/office/drawing/2014/main" val="3925350043"/>
                    </a:ext>
                  </a:extLst>
                </a:gridCol>
                <a:gridCol w="710122">
                  <a:extLst>
                    <a:ext uri="{9D8B030D-6E8A-4147-A177-3AD203B41FA5}">
                      <a16:colId xmlns:a16="http://schemas.microsoft.com/office/drawing/2014/main" val="129193175"/>
                    </a:ext>
                  </a:extLst>
                </a:gridCol>
                <a:gridCol w="710122">
                  <a:extLst>
                    <a:ext uri="{9D8B030D-6E8A-4147-A177-3AD203B41FA5}">
                      <a16:colId xmlns:a16="http://schemas.microsoft.com/office/drawing/2014/main" val="3925980678"/>
                    </a:ext>
                  </a:extLst>
                </a:gridCol>
                <a:gridCol w="710122">
                  <a:extLst>
                    <a:ext uri="{9D8B030D-6E8A-4147-A177-3AD203B41FA5}">
                      <a16:colId xmlns:a16="http://schemas.microsoft.com/office/drawing/2014/main" val="2179348303"/>
                    </a:ext>
                  </a:extLst>
                </a:gridCol>
                <a:gridCol w="710122">
                  <a:extLst>
                    <a:ext uri="{9D8B030D-6E8A-4147-A177-3AD203B41FA5}">
                      <a16:colId xmlns:a16="http://schemas.microsoft.com/office/drawing/2014/main" val="535518949"/>
                    </a:ext>
                  </a:extLst>
                </a:gridCol>
              </a:tblGrid>
              <a:tr h="542624">
                <a:tc>
                  <a:txBody>
                    <a:bodyPr/>
                    <a:lstStyle/>
                    <a:p>
                      <a:pPr algn="ctr"/>
                      <a:r>
                        <a:rPr lang="en-US" sz="1800" dirty="0">
                          <a:solidFill>
                            <a:schemeClr val="tx1">
                              <a:lumMod val="85000"/>
                              <a:lumOff val="15000"/>
                            </a:schemeClr>
                          </a:solidFill>
                          <a:latin typeface="+mj-lt"/>
                        </a:rPr>
                        <a:t>2023</a:t>
                      </a:r>
                    </a:p>
                  </a:txBody>
                  <a:tcPr marT="41564" marB="41564" anchor="ctr">
                    <a:lnL w="12700" cmpd="sng">
                      <a:noFill/>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100" b="1" dirty="0"/>
                        <a:t>Jan</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Feb</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Mar</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Apr</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May</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Jun</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Jul</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Aug</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Sep</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Oct</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Nov</a:t>
                      </a:r>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78BC20"/>
                    </a:solidFill>
                  </a:tcPr>
                </a:tc>
                <a:tc>
                  <a:txBody>
                    <a:bodyPr/>
                    <a:lstStyle/>
                    <a:p>
                      <a:pPr algn="ctr"/>
                      <a:r>
                        <a:rPr lang="en-US" sz="1100" b="1" dirty="0"/>
                        <a:t>Des</a:t>
                      </a:r>
                    </a:p>
                  </a:txBody>
                  <a:tcPr marT="41564" marB="41564" anchor="ctr">
                    <a:lnL w="3175" cap="flat" cmpd="sng" algn="ctr">
                      <a:solidFill>
                        <a:schemeClr val="bg1">
                          <a:lumMod val="75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78BC20"/>
                    </a:solidFill>
                  </a:tcPr>
                </a:tc>
                <a:extLst>
                  <a:ext uri="{0D108BD9-81ED-4DB2-BD59-A6C34878D82A}">
                    <a16:rowId xmlns:a16="http://schemas.microsoft.com/office/drawing/2014/main" val="423055575"/>
                  </a:ext>
                </a:extLst>
              </a:tr>
              <a:tr h="542624">
                <a:tc>
                  <a:txBody>
                    <a:bodyPr/>
                    <a:lstStyle/>
                    <a:p>
                      <a:pPr algn="ctr">
                        <a:lnSpc>
                          <a:spcPct val="80000"/>
                        </a:lnSpc>
                      </a:pPr>
                      <a:r>
                        <a:rPr lang="en-US" sz="1300" b="1" dirty="0">
                          <a:solidFill>
                            <a:schemeClr val="bg1"/>
                          </a:solidFill>
                          <a:latin typeface="+mj-lt"/>
                        </a:rPr>
                        <a:t>Data 01</a:t>
                      </a:r>
                    </a:p>
                  </a:txBody>
                  <a:tcPr marT="41564" marB="41564" anchor="ctr">
                    <a:lnL w="12700" cmpd="sng">
                      <a:noFill/>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3430139"/>
                  </a:ext>
                </a:extLst>
              </a:tr>
              <a:tr h="542624">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ZCOOL XiaoWei"/>
                          <a:ea typeface="+mn-ea"/>
                          <a:cs typeface="+mn-cs"/>
                        </a:rPr>
                        <a:t>Data 02</a:t>
                      </a:r>
                    </a:p>
                  </a:txBody>
                  <a:tcPr marT="41564" marB="41564"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2"/>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685033396"/>
                  </a:ext>
                </a:extLst>
              </a:tr>
              <a:tr h="542624">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ZCOOL XiaoWei"/>
                          <a:ea typeface="+mn-ea"/>
                          <a:cs typeface="+mn-cs"/>
                        </a:rPr>
                        <a:t>Data 03</a:t>
                      </a:r>
                    </a:p>
                  </a:txBody>
                  <a:tcPr marT="41564" marB="41564"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37433569"/>
                  </a:ext>
                </a:extLst>
              </a:tr>
              <a:tr h="542624">
                <a:tc>
                  <a:txBody>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ZCOOL XiaoWei"/>
                          <a:ea typeface="+mn-ea"/>
                          <a:cs typeface="+mn-cs"/>
                        </a:rPr>
                        <a:t>Data 04</a:t>
                      </a:r>
                    </a:p>
                  </a:txBody>
                  <a:tcPr marT="41564" marB="41564" anchor="ctr">
                    <a:lnL w="12700" cmpd="sng">
                      <a:noFill/>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4"/>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8F8F8"/>
                    </a:solidFill>
                  </a:tcPr>
                </a:tc>
                <a:tc>
                  <a:txBody>
                    <a:bodyPr/>
                    <a:lstStyle/>
                    <a:p>
                      <a:pPr algn="ctr"/>
                      <a:endParaRPr lang="en-US" sz="1600" dirty="0"/>
                    </a:p>
                  </a:txBody>
                  <a:tcPr marT="41564" marB="41564" anchor="ctr">
                    <a:lnL w="3175" cap="flat" cmpd="sng" algn="ctr">
                      <a:solidFill>
                        <a:schemeClr val="bg1">
                          <a:lumMod val="75000"/>
                        </a:scheme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1392504934"/>
                  </a:ext>
                </a:extLst>
              </a:tr>
            </a:tbl>
          </a:graphicData>
        </a:graphic>
      </p:graphicFrame>
      <p:cxnSp>
        <p:nvCxnSpPr>
          <p:cNvPr id="13" name="Straight Connector 3">
            <a:extLst>
              <a:ext uri="{FF2B5EF4-FFF2-40B4-BE49-F238E27FC236}">
                <a16:creationId xmlns:a16="http://schemas.microsoft.com/office/drawing/2014/main" id="{A2BA0AB5-8B49-EACA-2DFA-C6E0089AA24B}"/>
              </a:ext>
            </a:extLst>
          </p:cNvPr>
          <p:cNvCxnSpPr/>
          <p:nvPr/>
        </p:nvCxnSpPr>
        <p:spPr>
          <a:xfrm>
            <a:off x="3066243" y="2212656"/>
            <a:ext cx="2138766" cy="0"/>
          </a:xfrm>
          <a:prstGeom prst="line">
            <a:avLst/>
          </a:prstGeom>
          <a:ln w="31750">
            <a:solidFill>
              <a:schemeClr val="accent1"/>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4" name="Straight Connector 4">
            <a:extLst>
              <a:ext uri="{FF2B5EF4-FFF2-40B4-BE49-F238E27FC236}">
                <a16:creationId xmlns:a16="http://schemas.microsoft.com/office/drawing/2014/main" id="{4F19105B-E548-91B4-2F63-0EFA067607DD}"/>
              </a:ext>
            </a:extLst>
          </p:cNvPr>
          <p:cNvCxnSpPr/>
          <p:nvPr/>
        </p:nvCxnSpPr>
        <p:spPr>
          <a:xfrm>
            <a:off x="4480706" y="2798443"/>
            <a:ext cx="2138766" cy="0"/>
          </a:xfrm>
          <a:prstGeom prst="line">
            <a:avLst/>
          </a:prstGeom>
          <a:ln w="31750">
            <a:solidFill>
              <a:schemeClr val="accent2"/>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5" name="Straight Connector 5">
            <a:extLst>
              <a:ext uri="{FF2B5EF4-FFF2-40B4-BE49-F238E27FC236}">
                <a16:creationId xmlns:a16="http://schemas.microsoft.com/office/drawing/2014/main" id="{9A0A9794-428D-61E3-5697-BE1D4DB63831}"/>
              </a:ext>
            </a:extLst>
          </p:cNvPr>
          <p:cNvCxnSpPr>
            <a:cxnSpLocks/>
          </p:cNvCxnSpPr>
          <p:nvPr/>
        </p:nvCxnSpPr>
        <p:spPr>
          <a:xfrm>
            <a:off x="6619472" y="3398517"/>
            <a:ext cx="2857903" cy="0"/>
          </a:xfrm>
          <a:prstGeom prst="line">
            <a:avLst/>
          </a:prstGeom>
          <a:ln w="31750">
            <a:solidFill>
              <a:schemeClr val="accent3"/>
            </a:solidFill>
            <a:headEnd type="oval"/>
            <a:tailEnd type="oval"/>
          </a:ln>
          <a:effectLst/>
        </p:spPr>
        <p:style>
          <a:lnRef idx="1">
            <a:schemeClr val="accent1"/>
          </a:lnRef>
          <a:fillRef idx="0">
            <a:schemeClr val="accent1"/>
          </a:fillRef>
          <a:effectRef idx="0">
            <a:schemeClr val="accent1"/>
          </a:effectRef>
          <a:fontRef idx="minor">
            <a:schemeClr val="tx1"/>
          </a:fontRef>
        </p:style>
      </p:cxnSp>
      <p:cxnSp>
        <p:nvCxnSpPr>
          <p:cNvPr id="16" name="Straight Connector 6">
            <a:extLst>
              <a:ext uri="{FF2B5EF4-FFF2-40B4-BE49-F238E27FC236}">
                <a16:creationId xmlns:a16="http://schemas.microsoft.com/office/drawing/2014/main" id="{4185DFEE-C912-9247-CC71-D9AC49CA2636}"/>
              </a:ext>
            </a:extLst>
          </p:cNvPr>
          <p:cNvCxnSpPr>
            <a:cxnSpLocks/>
          </p:cNvCxnSpPr>
          <p:nvPr/>
        </p:nvCxnSpPr>
        <p:spPr>
          <a:xfrm>
            <a:off x="9477375" y="4003356"/>
            <a:ext cx="1419629" cy="0"/>
          </a:xfrm>
          <a:prstGeom prst="line">
            <a:avLst/>
          </a:prstGeom>
          <a:ln w="31750">
            <a:solidFill>
              <a:schemeClr val="accent4"/>
            </a:solidFill>
            <a:headEnd type="oval"/>
            <a:tailEnd type="oval"/>
          </a:ln>
          <a:effectLst/>
        </p:spPr>
        <p:style>
          <a:lnRef idx="1">
            <a:schemeClr val="accent1"/>
          </a:lnRef>
          <a:fillRef idx="0">
            <a:schemeClr val="accent1"/>
          </a:fillRef>
          <a:effectRef idx="0">
            <a:schemeClr val="accent1"/>
          </a:effectRef>
          <a:fontRef idx="minor">
            <a:schemeClr val="tx1"/>
          </a:fontRef>
        </p:style>
      </p:cxnSp>
      <p:grpSp>
        <p:nvGrpSpPr>
          <p:cNvPr id="17" name="Group 7">
            <a:extLst>
              <a:ext uri="{FF2B5EF4-FFF2-40B4-BE49-F238E27FC236}">
                <a16:creationId xmlns:a16="http://schemas.microsoft.com/office/drawing/2014/main" id="{74FBBDBD-3760-05BD-BAF0-68C3DA10EFA3}"/>
              </a:ext>
            </a:extLst>
          </p:cNvPr>
          <p:cNvGrpSpPr/>
          <p:nvPr/>
        </p:nvGrpSpPr>
        <p:grpSpPr>
          <a:xfrm>
            <a:off x="2135188" y="4930576"/>
            <a:ext cx="2785604" cy="317045"/>
            <a:chOff x="1271588" y="5322155"/>
            <a:chExt cx="2785604" cy="348750"/>
          </a:xfrm>
        </p:grpSpPr>
        <p:sp>
          <p:nvSpPr>
            <p:cNvPr id="18" name="Rectangle 17">
              <a:extLst>
                <a:ext uri="{FF2B5EF4-FFF2-40B4-BE49-F238E27FC236}">
                  <a16:creationId xmlns:a16="http://schemas.microsoft.com/office/drawing/2014/main" id="{2E541D35-9904-7943-5FD6-370BB1631539}"/>
                </a:ext>
              </a:extLst>
            </p:cNvPr>
            <p:cNvSpPr/>
            <p:nvPr/>
          </p:nvSpPr>
          <p:spPr>
            <a:xfrm>
              <a:off x="1271588" y="5345401"/>
              <a:ext cx="280987" cy="280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400" dirty="0">
                <a:solidFill>
                  <a:schemeClr val="tx1">
                    <a:lumMod val="65000"/>
                    <a:lumOff val="35000"/>
                  </a:schemeClr>
                </a:solidFill>
              </a:endParaRPr>
            </a:p>
          </p:txBody>
        </p:sp>
        <p:sp>
          <p:nvSpPr>
            <p:cNvPr id="19" name="TextBox 9">
              <a:extLst>
                <a:ext uri="{FF2B5EF4-FFF2-40B4-BE49-F238E27FC236}">
                  <a16:creationId xmlns:a16="http://schemas.microsoft.com/office/drawing/2014/main" id="{23E3CE00-CEBC-E5DC-B03C-03D4A85ACB05}"/>
                </a:ext>
              </a:extLst>
            </p:cNvPr>
            <p:cNvSpPr txBox="1"/>
            <p:nvPr/>
          </p:nvSpPr>
          <p:spPr>
            <a:xfrm>
              <a:off x="1775314" y="5322155"/>
              <a:ext cx="2281878" cy="348750"/>
            </a:xfrm>
            <a:prstGeom prst="rect">
              <a:avLst/>
            </a:prstGeom>
            <a:noFill/>
          </p:spPr>
          <p:txBody>
            <a:bodyPr wrap="square" rtlCol="0">
              <a:spAutoFit/>
            </a:bodyPr>
            <a:lstStyle/>
            <a:p>
              <a:pPr>
                <a:lnSpc>
                  <a:spcPct val="130000"/>
                </a:lnSpc>
              </a:pPr>
              <a:r>
                <a:rPr lang="en-US" sz="1400" dirty="0">
                  <a:solidFill>
                    <a:schemeClr val="tx1">
                      <a:lumMod val="65000"/>
                      <a:lumOff val="35000"/>
                    </a:schemeClr>
                  </a:solidFill>
                  <a:ea typeface="Roboto" panose="02000000000000000000" pitchFamily="2" charset="0"/>
                  <a:cs typeface="Space Grotesk" pitchFamily="2" charset="0"/>
                </a:rPr>
                <a:t>Data 1</a:t>
              </a:r>
            </a:p>
          </p:txBody>
        </p:sp>
      </p:grpSp>
      <p:grpSp>
        <p:nvGrpSpPr>
          <p:cNvPr id="20" name="Group 10">
            <a:extLst>
              <a:ext uri="{FF2B5EF4-FFF2-40B4-BE49-F238E27FC236}">
                <a16:creationId xmlns:a16="http://schemas.microsoft.com/office/drawing/2014/main" id="{4735CE22-2344-4445-F010-818A2F7049AD}"/>
              </a:ext>
            </a:extLst>
          </p:cNvPr>
          <p:cNvGrpSpPr/>
          <p:nvPr/>
        </p:nvGrpSpPr>
        <p:grpSpPr>
          <a:xfrm>
            <a:off x="7202488" y="4944023"/>
            <a:ext cx="2837058" cy="317045"/>
            <a:chOff x="1271588" y="5335602"/>
            <a:chExt cx="2837058" cy="348750"/>
          </a:xfrm>
        </p:grpSpPr>
        <p:sp>
          <p:nvSpPr>
            <p:cNvPr id="21" name="Rectangle 20">
              <a:extLst>
                <a:ext uri="{FF2B5EF4-FFF2-40B4-BE49-F238E27FC236}">
                  <a16:creationId xmlns:a16="http://schemas.microsoft.com/office/drawing/2014/main" id="{7034D21A-A4CE-A594-CC1C-108CE3ACF58F}"/>
                </a:ext>
              </a:extLst>
            </p:cNvPr>
            <p:cNvSpPr/>
            <p:nvPr/>
          </p:nvSpPr>
          <p:spPr>
            <a:xfrm>
              <a:off x="1271588" y="5345401"/>
              <a:ext cx="280987" cy="280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400">
                <a:solidFill>
                  <a:schemeClr val="tx1">
                    <a:lumMod val="65000"/>
                    <a:lumOff val="35000"/>
                  </a:schemeClr>
                </a:solidFill>
              </a:endParaRPr>
            </a:p>
          </p:txBody>
        </p:sp>
        <p:sp>
          <p:nvSpPr>
            <p:cNvPr id="22" name="TextBox 12">
              <a:extLst>
                <a:ext uri="{FF2B5EF4-FFF2-40B4-BE49-F238E27FC236}">
                  <a16:creationId xmlns:a16="http://schemas.microsoft.com/office/drawing/2014/main" id="{FD6A5BA4-E6B4-A897-D1E1-9DD9898A0857}"/>
                </a:ext>
              </a:extLst>
            </p:cNvPr>
            <p:cNvSpPr txBox="1"/>
            <p:nvPr/>
          </p:nvSpPr>
          <p:spPr>
            <a:xfrm>
              <a:off x="1775314" y="5335602"/>
              <a:ext cx="2333332" cy="348750"/>
            </a:xfrm>
            <a:prstGeom prst="rect">
              <a:avLst/>
            </a:prstGeom>
            <a:noFill/>
          </p:spPr>
          <p:txBody>
            <a:bodyPr wrap="square" rtlCol="0">
              <a:spAutoFit/>
            </a:bodyPr>
            <a:lstStyle/>
            <a:p>
              <a:pPr>
                <a:lnSpc>
                  <a:spcPct val="130000"/>
                </a:lnSpc>
              </a:pPr>
              <a:r>
                <a:rPr lang="en-US" sz="1400" dirty="0">
                  <a:solidFill>
                    <a:schemeClr val="tx1">
                      <a:lumMod val="65000"/>
                      <a:lumOff val="35000"/>
                    </a:schemeClr>
                  </a:solidFill>
                  <a:ea typeface="Roboto" panose="02000000000000000000" pitchFamily="2" charset="0"/>
                  <a:cs typeface="Space Grotesk" pitchFamily="2" charset="0"/>
                </a:rPr>
                <a:t>Data 2</a:t>
              </a:r>
            </a:p>
          </p:txBody>
        </p:sp>
      </p:grpSp>
      <p:grpSp>
        <p:nvGrpSpPr>
          <p:cNvPr id="23" name="Group 13">
            <a:extLst>
              <a:ext uri="{FF2B5EF4-FFF2-40B4-BE49-F238E27FC236}">
                <a16:creationId xmlns:a16="http://schemas.microsoft.com/office/drawing/2014/main" id="{BC8BB943-46BA-2D05-4E56-A2F4DAF0FBB6}"/>
              </a:ext>
            </a:extLst>
          </p:cNvPr>
          <p:cNvGrpSpPr/>
          <p:nvPr/>
        </p:nvGrpSpPr>
        <p:grpSpPr>
          <a:xfrm>
            <a:off x="2135188" y="5619694"/>
            <a:ext cx="2813884" cy="317045"/>
            <a:chOff x="1271588" y="5308708"/>
            <a:chExt cx="2813884" cy="348750"/>
          </a:xfrm>
        </p:grpSpPr>
        <p:sp>
          <p:nvSpPr>
            <p:cNvPr id="24" name="Rectangle 23">
              <a:extLst>
                <a:ext uri="{FF2B5EF4-FFF2-40B4-BE49-F238E27FC236}">
                  <a16:creationId xmlns:a16="http://schemas.microsoft.com/office/drawing/2014/main" id="{A740817A-F3A7-F151-2C5B-6C19266D54CF}"/>
                </a:ext>
              </a:extLst>
            </p:cNvPr>
            <p:cNvSpPr/>
            <p:nvPr/>
          </p:nvSpPr>
          <p:spPr>
            <a:xfrm>
              <a:off x="1271588" y="5345401"/>
              <a:ext cx="280987" cy="280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400">
                <a:solidFill>
                  <a:schemeClr val="tx1">
                    <a:lumMod val="65000"/>
                    <a:lumOff val="35000"/>
                  </a:schemeClr>
                </a:solidFill>
              </a:endParaRPr>
            </a:p>
          </p:txBody>
        </p:sp>
        <p:sp>
          <p:nvSpPr>
            <p:cNvPr id="25" name="TextBox 15">
              <a:extLst>
                <a:ext uri="{FF2B5EF4-FFF2-40B4-BE49-F238E27FC236}">
                  <a16:creationId xmlns:a16="http://schemas.microsoft.com/office/drawing/2014/main" id="{F105B6AC-BB99-488D-0472-5232AD73DA0B}"/>
                </a:ext>
              </a:extLst>
            </p:cNvPr>
            <p:cNvSpPr txBox="1"/>
            <p:nvPr/>
          </p:nvSpPr>
          <p:spPr>
            <a:xfrm>
              <a:off x="1775314" y="5308708"/>
              <a:ext cx="2310158" cy="348750"/>
            </a:xfrm>
            <a:prstGeom prst="rect">
              <a:avLst/>
            </a:prstGeom>
            <a:noFill/>
          </p:spPr>
          <p:txBody>
            <a:bodyPr wrap="square" rtlCol="0">
              <a:spAutoFit/>
            </a:bodyPr>
            <a:lstStyle/>
            <a:p>
              <a:pPr>
                <a:lnSpc>
                  <a:spcPct val="130000"/>
                </a:lnSpc>
              </a:pPr>
              <a:r>
                <a:rPr lang="en-US" sz="1400" dirty="0">
                  <a:solidFill>
                    <a:schemeClr val="tx1">
                      <a:lumMod val="65000"/>
                      <a:lumOff val="35000"/>
                    </a:schemeClr>
                  </a:solidFill>
                  <a:ea typeface="Roboto" panose="02000000000000000000" pitchFamily="2" charset="0"/>
                  <a:cs typeface="Space Grotesk" pitchFamily="2" charset="0"/>
                </a:rPr>
                <a:t>Data 3</a:t>
              </a:r>
            </a:p>
          </p:txBody>
        </p:sp>
      </p:grpSp>
      <p:grpSp>
        <p:nvGrpSpPr>
          <p:cNvPr id="26" name="Group 16">
            <a:extLst>
              <a:ext uri="{FF2B5EF4-FFF2-40B4-BE49-F238E27FC236}">
                <a16:creationId xmlns:a16="http://schemas.microsoft.com/office/drawing/2014/main" id="{0084F4F4-FE9C-0841-BA7B-6EE60F67E9D5}"/>
              </a:ext>
            </a:extLst>
          </p:cNvPr>
          <p:cNvGrpSpPr/>
          <p:nvPr/>
        </p:nvGrpSpPr>
        <p:grpSpPr>
          <a:xfrm>
            <a:off x="7202488" y="5633141"/>
            <a:ext cx="2865338" cy="317045"/>
            <a:chOff x="1271588" y="5322155"/>
            <a:chExt cx="2865338" cy="348750"/>
          </a:xfrm>
        </p:grpSpPr>
        <p:sp>
          <p:nvSpPr>
            <p:cNvPr id="27" name="Rectangle 26">
              <a:extLst>
                <a:ext uri="{FF2B5EF4-FFF2-40B4-BE49-F238E27FC236}">
                  <a16:creationId xmlns:a16="http://schemas.microsoft.com/office/drawing/2014/main" id="{020A7880-899E-3D00-116D-B99748EB5C33}"/>
                </a:ext>
              </a:extLst>
            </p:cNvPr>
            <p:cNvSpPr/>
            <p:nvPr/>
          </p:nvSpPr>
          <p:spPr>
            <a:xfrm>
              <a:off x="1271588" y="5345401"/>
              <a:ext cx="280987" cy="2809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400">
                <a:solidFill>
                  <a:schemeClr val="tx1">
                    <a:lumMod val="65000"/>
                    <a:lumOff val="35000"/>
                  </a:schemeClr>
                </a:solidFill>
              </a:endParaRPr>
            </a:p>
          </p:txBody>
        </p:sp>
        <p:sp>
          <p:nvSpPr>
            <p:cNvPr id="28" name="TextBox 18">
              <a:extLst>
                <a:ext uri="{FF2B5EF4-FFF2-40B4-BE49-F238E27FC236}">
                  <a16:creationId xmlns:a16="http://schemas.microsoft.com/office/drawing/2014/main" id="{2FAB816D-C3A4-8727-04ED-9E161AB6B5A2}"/>
                </a:ext>
              </a:extLst>
            </p:cNvPr>
            <p:cNvSpPr txBox="1"/>
            <p:nvPr/>
          </p:nvSpPr>
          <p:spPr>
            <a:xfrm>
              <a:off x="1775313" y="5322155"/>
              <a:ext cx="2361613" cy="348750"/>
            </a:xfrm>
            <a:prstGeom prst="rect">
              <a:avLst/>
            </a:prstGeom>
            <a:noFill/>
          </p:spPr>
          <p:txBody>
            <a:bodyPr wrap="square" rtlCol="0">
              <a:spAutoFit/>
            </a:bodyPr>
            <a:lstStyle/>
            <a:p>
              <a:pPr>
                <a:lnSpc>
                  <a:spcPct val="130000"/>
                </a:lnSpc>
              </a:pPr>
              <a:r>
                <a:rPr lang="en-US" sz="1400" dirty="0">
                  <a:solidFill>
                    <a:schemeClr val="tx1">
                      <a:lumMod val="65000"/>
                      <a:lumOff val="35000"/>
                    </a:schemeClr>
                  </a:solidFill>
                  <a:ea typeface="Roboto" panose="02000000000000000000" pitchFamily="2" charset="0"/>
                  <a:cs typeface="Space Grotesk" pitchFamily="2" charset="0"/>
                </a:rPr>
                <a:t>Data 4</a:t>
              </a:r>
            </a:p>
          </p:txBody>
        </p:sp>
      </p:grpSp>
      <p:sp>
        <p:nvSpPr>
          <p:cNvPr id="2" name="TextBox 4">
            <a:extLst>
              <a:ext uri="{FF2B5EF4-FFF2-40B4-BE49-F238E27FC236}">
                <a16:creationId xmlns:a16="http://schemas.microsoft.com/office/drawing/2014/main" id="{586151BA-C3F2-0842-5B55-763BAD9481A2}"/>
              </a:ext>
            </a:extLst>
          </p:cNvPr>
          <p:cNvSpPr txBox="1"/>
          <p:nvPr/>
        </p:nvSpPr>
        <p:spPr>
          <a:xfrm>
            <a:off x="995966" y="331457"/>
            <a:ext cx="8000116"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78BC20"/>
                </a:solidFill>
                <a:latin typeface="+mj-lt"/>
              </a:rPr>
              <a:t>Amet</a:t>
            </a:r>
            <a:r>
              <a:rPr lang="en-US" sz="4000" dirty="0">
                <a:solidFill>
                  <a:srgbClr val="78BC20"/>
                </a:solidFill>
                <a:latin typeface="+mj-lt"/>
              </a:rPr>
              <a:t>.</a:t>
            </a:r>
          </a:p>
        </p:txBody>
      </p:sp>
    </p:spTree>
    <p:extLst>
      <p:ext uri="{BB962C8B-B14F-4D97-AF65-F5344CB8AC3E}">
        <p14:creationId xmlns:p14="http://schemas.microsoft.com/office/powerpoint/2010/main" val="12074949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1">
            <a:extLst>
              <a:ext uri="{FF2B5EF4-FFF2-40B4-BE49-F238E27FC236}">
                <a16:creationId xmlns:a16="http://schemas.microsoft.com/office/drawing/2014/main" id="{FEB893E0-5CE0-1B22-BA06-7511550AF0C3}"/>
              </a:ext>
            </a:extLst>
          </p:cNvPr>
          <p:cNvSpPr/>
          <p:nvPr/>
        </p:nvSpPr>
        <p:spPr>
          <a:xfrm>
            <a:off x="885824" y="1425388"/>
            <a:ext cx="10442575" cy="3988150"/>
          </a:xfrm>
          <a:prstGeom prst="roundRect">
            <a:avLst>
              <a:gd name="adj" fmla="val 4476"/>
            </a:avLst>
          </a:prstGeom>
          <a:solidFill>
            <a:srgbClr val="FFFFFF"/>
          </a:solidFill>
          <a:ln>
            <a:noFill/>
          </a:ln>
          <a:effectLst>
            <a:outerShdw blurRad="571500" dist="393700" dir="2700000" sx="96000" sy="96000" algn="br" rotWithShape="0">
              <a:schemeClr val="tx1">
                <a:lumMod val="95000"/>
                <a:lumOff val="5000"/>
                <a:alpha val="1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0" name="Table 4">
            <a:extLst>
              <a:ext uri="{FF2B5EF4-FFF2-40B4-BE49-F238E27FC236}">
                <a16:creationId xmlns:a16="http://schemas.microsoft.com/office/drawing/2014/main" id="{E6635DCE-A96F-4812-8A5B-8E887D192108}"/>
              </a:ext>
            </a:extLst>
          </p:cNvPr>
          <p:cNvGraphicFramePr>
            <a:graphicFrameLocks noGrp="1"/>
          </p:cNvGraphicFramePr>
          <p:nvPr>
            <p:extLst>
              <p:ext uri="{D42A27DB-BD31-4B8C-83A1-F6EECF244321}">
                <p14:modId xmlns:p14="http://schemas.microsoft.com/office/powerpoint/2010/main" val="166809296"/>
              </p:ext>
            </p:extLst>
          </p:nvPr>
        </p:nvGraphicFramePr>
        <p:xfrm>
          <a:off x="1192212" y="1906638"/>
          <a:ext cx="9829799" cy="3189403"/>
        </p:xfrm>
        <a:graphic>
          <a:graphicData uri="http://schemas.openxmlformats.org/drawingml/2006/table">
            <a:tbl>
              <a:tblPr firstRow="1" bandRow="1">
                <a:tableStyleId>{5C22544A-7EE6-4342-B048-85BDC9FD1C3A}</a:tableStyleId>
              </a:tblPr>
              <a:tblGrid>
                <a:gridCol w="3747611">
                  <a:extLst>
                    <a:ext uri="{9D8B030D-6E8A-4147-A177-3AD203B41FA5}">
                      <a16:colId xmlns:a16="http://schemas.microsoft.com/office/drawing/2014/main" val="1343832503"/>
                    </a:ext>
                  </a:extLst>
                </a:gridCol>
                <a:gridCol w="1013698">
                  <a:extLst>
                    <a:ext uri="{9D8B030D-6E8A-4147-A177-3AD203B41FA5}">
                      <a16:colId xmlns:a16="http://schemas.microsoft.com/office/drawing/2014/main" val="3780816898"/>
                    </a:ext>
                  </a:extLst>
                </a:gridCol>
                <a:gridCol w="1013698">
                  <a:extLst>
                    <a:ext uri="{9D8B030D-6E8A-4147-A177-3AD203B41FA5}">
                      <a16:colId xmlns:a16="http://schemas.microsoft.com/office/drawing/2014/main" val="124926214"/>
                    </a:ext>
                  </a:extLst>
                </a:gridCol>
                <a:gridCol w="1013698">
                  <a:extLst>
                    <a:ext uri="{9D8B030D-6E8A-4147-A177-3AD203B41FA5}">
                      <a16:colId xmlns:a16="http://schemas.microsoft.com/office/drawing/2014/main" val="4145522216"/>
                    </a:ext>
                  </a:extLst>
                </a:gridCol>
                <a:gridCol w="1013698">
                  <a:extLst>
                    <a:ext uri="{9D8B030D-6E8A-4147-A177-3AD203B41FA5}">
                      <a16:colId xmlns:a16="http://schemas.microsoft.com/office/drawing/2014/main" val="3888444763"/>
                    </a:ext>
                  </a:extLst>
                </a:gridCol>
                <a:gridCol w="1013698">
                  <a:extLst>
                    <a:ext uri="{9D8B030D-6E8A-4147-A177-3AD203B41FA5}">
                      <a16:colId xmlns:a16="http://schemas.microsoft.com/office/drawing/2014/main" val="2918175875"/>
                    </a:ext>
                  </a:extLst>
                </a:gridCol>
                <a:gridCol w="1013698">
                  <a:extLst>
                    <a:ext uri="{9D8B030D-6E8A-4147-A177-3AD203B41FA5}">
                      <a16:colId xmlns:a16="http://schemas.microsoft.com/office/drawing/2014/main" val="4159083108"/>
                    </a:ext>
                  </a:extLst>
                </a:gridCol>
              </a:tblGrid>
              <a:tr h="455629">
                <a:tc>
                  <a:txBody>
                    <a:bodyPr/>
                    <a:lstStyle/>
                    <a:p>
                      <a:pPr marL="72000" algn="l"/>
                      <a:r>
                        <a:rPr lang="en-US" sz="1200" dirty="0">
                          <a:solidFill>
                            <a:schemeClr val="bg1"/>
                          </a:solidFill>
                          <a:latin typeface="+mj-lt"/>
                        </a:rPr>
                        <a:t>TITRE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mj-lt"/>
                        </a:rPr>
                        <a:t>Value 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mj-lt"/>
                        </a:rPr>
                        <a:t>Value B</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mj-lt"/>
                        </a:rPr>
                        <a:t>Value 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en-US" sz="1200" dirty="0">
                          <a:solidFill>
                            <a:schemeClr val="bg1"/>
                          </a:solidFill>
                          <a:latin typeface="+mj-lt"/>
                        </a:rPr>
                        <a:t>Value 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mj-lt"/>
                        </a:rPr>
                        <a:t>Value 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lang="en-US" sz="1200" dirty="0">
                          <a:solidFill>
                            <a:schemeClr val="bg1"/>
                          </a:solidFill>
                          <a:latin typeface="+mj-lt"/>
                        </a:rPr>
                        <a:t>Value F</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3564929085"/>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dirty="0">
                          <a:solidFill>
                            <a:schemeClr val="bg1">
                              <a:lumMod val="50000"/>
                            </a:schemeClr>
                          </a:solidFill>
                          <a:latin typeface="+mn-lt"/>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423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423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938174747"/>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6000"/>
                      </a:schemeClr>
                    </a:solidFill>
                  </a:tcPr>
                </a:tc>
                <a:tc>
                  <a:txBody>
                    <a:bodyPr/>
                    <a:lstStyle/>
                    <a:p>
                      <a:pPr algn="ctr"/>
                      <a:r>
                        <a:rPr lang="en-US" sz="1200" dirty="0">
                          <a:solidFill>
                            <a:schemeClr val="bg1">
                              <a:lumMod val="50000"/>
                            </a:schemeClr>
                          </a:solidFill>
                          <a:latin typeface="+mn-lt"/>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856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856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3331408700"/>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dirty="0">
                          <a:solidFill>
                            <a:schemeClr val="bg1">
                              <a:lumMod val="50000"/>
                            </a:schemeClr>
                          </a:solidFill>
                          <a:latin typeface="+mn-lt"/>
                        </a:rPr>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343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73953941"/>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6000"/>
                      </a:schemeClr>
                    </a:solidFill>
                  </a:tcPr>
                </a:tc>
                <a:tc>
                  <a:txBody>
                    <a:bodyPr/>
                    <a:lstStyle/>
                    <a:p>
                      <a:pPr algn="ctr"/>
                      <a:r>
                        <a:rPr lang="en-US" sz="1200" dirty="0">
                          <a:solidFill>
                            <a:schemeClr val="bg1">
                              <a:lumMod val="50000"/>
                            </a:schemeClr>
                          </a:solidFill>
                          <a:latin typeface="+mn-lt"/>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565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565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2179863487"/>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gn="ctr"/>
                      <a:r>
                        <a:rPr lang="en-US" sz="1200" dirty="0">
                          <a:solidFill>
                            <a:schemeClr val="bg1">
                              <a:lumMod val="50000"/>
                            </a:schemeClr>
                          </a:solidFill>
                          <a:latin typeface="+mn-lt"/>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36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3475335197"/>
                  </a:ext>
                </a:extLst>
              </a:tr>
              <a:tr h="455629">
                <a:tc>
                  <a:txBody>
                    <a:bodyPr/>
                    <a:lstStyle/>
                    <a:p>
                      <a:pPr marL="72000"/>
                      <a:r>
                        <a:rPr lang="en-GB" sz="1200" dirty="0">
                          <a:solidFill>
                            <a:schemeClr val="tx1">
                              <a:lumMod val="85000"/>
                              <a:lumOff val="15000"/>
                            </a:schemeClr>
                          </a:solidFill>
                          <a:latin typeface="+mn-lt"/>
                        </a:rPr>
                        <a:t>Data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6000"/>
                      </a:schemeClr>
                    </a:solidFill>
                  </a:tcPr>
                </a:tc>
                <a:tc>
                  <a:txBody>
                    <a:bodyPr/>
                    <a:lstStyle/>
                    <a:p>
                      <a:pPr algn="ctr"/>
                      <a:r>
                        <a:rPr lang="en-US" sz="1200" dirty="0">
                          <a:solidFill>
                            <a:schemeClr val="bg1">
                              <a:lumMod val="50000"/>
                            </a:schemeClr>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tx1">
                              <a:lumMod val="85000"/>
                              <a:lumOff val="15000"/>
                            </a:schemeClr>
                          </a:solidFill>
                          <a:latin typeface="+mn-lt"/>
                        </a:rPr>
                        <a:t>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alpha val="21000"/>
                      </a:srgbClr>
                    </a:solidFill>
                  </a:tcPr>
                </a:tc>
                <a:tc>
                  <a:txBody>
                    <a:bodyPr/>
                    <a:lstStyle/>
                    <a:p>
                      <a:pPr algn="ctr"/>
                      <a:r>
                        <a:rPr lang="en-US" sz="1200" dirty="0">
                          <a:solidFill>
                            <a:schemeClr val="bg1">
                              <a:lumMod val="50000"/>
                            </a:schemeClr>
                          </a:solidFill>
                          <a:latin typeface="+mn-lt"/>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323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tc>
                  <a:txBody>
                    <a:bodyPr/>
                    <a:lstStyle/>
                    <a:p>
                      <a:pPr algn="ctr"/>
                      <a:r>
                        <a:rPr lang="en-US" sz="1200" dirty="0">
                          <a:solidFill>
                            <a:schemeClr val="bg1">
                              <a:lumMod val="50000"/>
                            </a:schemeClr>
                          </a:solidFill>
                          <a:latin typeface="+mn-lt"/>
                        </a:rPr>
                        <a:t>80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65000"/>
                        <a:alpha val="21000"/>
                      </a:schemeClr>
                    </a:solidFill>
                  </a:tcPr>
                </a:tc>
                <a:extLst>
                  <a:ext uri="{0D108BD9-81ED-4DB2-BD59-A6C34878D82A}">
                    <a16:rowId xmlns:a16="http://schemas.microsoft.com/office/drawing/2014/main" val="3675160180"/>
                  </a:ext>
                </a:extLst>
              </a:tr>
            </a:tbl>
          </a:graphicData>
        </a:graphic>
      </p:graphicFrame>
      <p:sp>
        <p:nvSpPr>
          <p:cNvPr id="32" name="TextBox 4">
            <a:extLst>
              <a:ext uri="{FF2B5EF4-FFF2-40B4-BE49-F238E27FC236}">
                <a16:creationId xmlns:a16="http://schemas.microsoft.com/office/drawing/2014/main" id="{6032E9BF-60F5-F5B9-F7D5-F9B6F2474920}"/>
              </a:ext>
            </a:extLst>
          </p:cNvPr>
          <p:cNvSpPr txBox="1"/>
          <p:nvPr/>
        </p:nvSpPr>
        <p:spPr>
          <a:xfrm>
            <a:off x="995966" y="604184"/>
            <a:ext cx="8000116"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Tree>
    <p:extLst>
      <p:ext uri="{BB962C8B-B14F-4D97-AF65-F5344CB8AC3E}">
        <p14:creationId xmlns:p14="http://schemas.microsoft.com/office/powerpoint/2010/main" val="9942490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993">
            <a:extLst>
              <a:ext uri="{FF2B5EF4-FFF2-40B4-BE49-F238E27FC236}">
                <a16:creationId xmlns:a16="http://schemas.microsoft.com/office/drawing/2014/main" id="{850F0ADB-7B8A-A557-E4B8-6AF8B7B93C7F}"/>
              </a:ext>
            </a:extLst>
          </p:cNvPr>
          <p:cNvGraphicFramePr/>
          <p:nvPr>
            <p:extLst>
              <p:ext uri="{D42A27DB-BD31-4B8C-83A1-F6EECF244321}">
                <p14:modId xmlns:p14="http://schemas.microsoft.com/office/powerpoint/2010/main" val="294803034"/>
              </p:ext>
            </p:extLst>
          </p:nvPr>
        </p:nvGraphicFramePr>
        <p:xfrm>
          <a:off x="887507" y="1636408"/>
          <a:ext cx="10690410" cy="4232673"/>
        </p:xfrm>
        <a:graphic>
          <a:graphicData uri="http://schemas.openxmlformats.org/drawingml/2006/table">
            <a:tbl>
              <a:tblPr>
                <a:effectLst>
                  <a:outerShdw blurRad="749300" dist="279400" dir="2700000" algn="tl" rotWithShape="0">
                    <a:prstClr val="black">
                      <a:alpha val="9000"/>
                    </a:prstClr>
                  </a:outerShdw>
                </a:effectLst>
              </a:tblPr>
              <a:tblGrid>
                <a:gridCol w="2138082">
                  <a:extLst>
                    <a:ext uri="{9D8B030D-6E8A-4147-A177-3AD203B41FA5}">
                      <a16:colId xmlns:a16="http://schemas.microsoft.com/office/drawing/2014/main" val="20000"/>
                    </a:ext>
                  </a:extLst>
                </a:gridCol>
                <a:gridCol w="2138082">
                  <a:extLst>
                    <a:ext uri="{9D8B030D-6E8A-4147-A177-3AD203B41FA5}">
                      <a16:colId xmlns:a16="http://schemas.microsoft.com/office/drawing/2014/main" val="20001"/>
                    </a:ext>
                  </a:extLst>
                </a:gridCol>
                <a:gridCol w="2138082">
                  <a:extLst>
                    <a:ext uri="{9D8B030D-6E8A-4147-A177-3AD203B41FA5}">
                      <a16:colId xmlns:a16="http://schemas.microsoft.com/office/drawing/2014/main" val="20002"/>
                    </a:ext>
                  </a:extLst>
                </a:gridCol>
                <a:gridCol w="2138082">
                  <a:extLst>
                    <a:ext uri="{9D8B030D-6E8A-4147-A177-3AD203B41FA5}">
                      <a16:colId xmlns:a16="http://schemas.microsoft.com/office/drawing/2014/main" val="20003"/>
                    </a:ext>
                  </a:extLst>
                </a:gridCol>
                <a:gridCol w="2138082">
                  <a:extLst>
                    <a:ext uri="{9D8B030D-6E8A-4147-A177-3AD203B41FA5}">
                      <a16:colId xmlns:a16="http://schemas.microsoft.com/office/drawing/2014/main" val="20004"/>
                    </a:ext>
                  </a:extLst>
                </a:gridCol>
              </a:tblGrid>
              <a:tr h="470297">
                <a:tc>
                  <a:txBody>
                    <a:bodyPr/>
                    <a:lstStyle/>
                    <a:p>
                      <a:pPr lvl="0" algn="l" defTabSz="914400">
                        <a:defRPr sz="3600" spc="0">
                          <a:latin typeface="Rajdhani"/>
                          <a:ea typeface="Rajdhani"/>
                          <a:cs typeface="Rajdhani"/>
                          <a:sym typeface="Rajdhani"/>
                        </a:defRPr>
                      </a:pPr>
                      <a:endParaRPr lang="en-US" sz="1200" b="1" i="0" dirty="0">
                        <a:latin typeface="+mj-lt"/>
                        <a:ea typeface="Roboto Light" charset="0"/>
                        <a:cs typeface="Roboto Light" charset="0"/>
                      </a:endParaRPr>
                    </a:p>
                  </a:txBody>
                  <a:tcPr marL="18288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b="0" spc="0">
                          <a:solidFill>
                            <a:srgbClr val="000000"/>
                          </a:solidFill>
                        </a:defRPr>
                      </a:pPr>
                      <a:r>
                        <a:rPr lang="en-US" sz="1200" b="1" i="0" kern="1200" spc="0" dirty="0" err="1">
                          <a:solidFill>
                            <a:srgbClr val="FFFFFF"/>
                          </a:solidFill>
                          <a:latin typeface="+mn-lt"/>
                          <a:ea typeface="Roboto Light" charset="0"/>
                          <a:cs typeface="Roboto Light" charset="0"/>
                          <a:sym typeface="Rajdhani"/>
                        </a:rPr>
                        <a:t>Titre</a:t>
                      </a:r>
                      <a:endParaRPr lang="en-US" sz="1200" b="1" i="0" dirty="0">
                        <a:solidFill>
                          <a:srgbClr val="FFFFFF"/>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lvl="0" algn="l" defTabSz="914400">
                        <a:defRPr sz="1800" b="0" spc="0">
                          <a:solidFill>
                            <a:srgbClr val="000000"/>
                          </a:solidFill>
                        </a:defRPr>
                      </a:pPr>
                      <a:r>
                        <a:rPr lang="en-US" sz="1200" b="1" i="0" kern="1200" spc="0" dirty="0" err="1">
                          <a:solidFill>
                            <a:srgbClr val="FFFFFF"/>
                          </a:solidFill>
                          <a:latin typeface="+mn-lt"/>
                          <a:ea typeface="Roboto Light" charset="0"/>
                          <a:cs typeface="Roboto Light" charset="0"/>
                          <a:sym typeface="Rajdhani"/>
                        </a:rPr>
                        <a:t>Titre</a:t>
                      </a:r>
                      <a:endParaRPr lang="en-US" sz="1200" b="1" i="0" dirty="0">
                        <a:solidFill>
                          <a:srgbClr val="FFFFFF"/>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l" defTabSz="914400">
                        <a:defRPr sz="1800" b="0" spc="0">
                          <a:solidFill>
                            <a:srgbClr val="000000"/>
                          </a:solidFill>
                        </a:defRPr>
                      </a:pPr>
                      <a:r>
                        <a:rPr lang="en-US" sz="1200" b="1" i="0" dirty="0" err="1">
                          <a:solidFill>
                            <a:srgbClr val="FFFFFF"/>
                          </a:solidFill>
                          <a:latin typeface="+mj-lt"/>
                          <a:ea typeface="Roboto Light" charset="0"/>
                          <a:cs typeface="Roboto Light" charset="0"/>
                          <a:sym typeface="Rajdhani"/>
                        </a:rPr>
                        <a:t>Titre</a:t>
                      </a:r>
                      <a:endParaRPr lang="en-US" sz="1200" b="1" i="0" dirty="0">
                        <a:solidFill>
                          <a:srgbClr val="FFFFFF"/>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lvl="0" algn="l" defTabSz="914400">
                        <a:defRPr sz="1800" b="0" spc="0">
                          <a:solidFill>
                            <a:srgbClr val="000000"/>
                          </a:solidFill>
                        </a:defRPr>
                      </a:pPr>
                      <a:r>
                        <a:rPr lang="en-US" sz="1200" b="1" i="0" kern="1200" spc="0" dirty="0" err="1">
                          <a:solidFill>
                            <a:srgbClr val="FFFFFF"/>
                          </a:solidFill>
                          <a:latin typeface="+mn-lt"/>
                          <a:ea typeface="Roboto Light" charset="0"/>
                          <a:cs typeface="Roboto Light" charset="0"/>
                          <a:sym typeface="Rajdhani"/>
                        </a:rPr>
                        <a:t>Titre</a:t>
                      </a:r>
                      <a:endParaRPr lang="en-US" sz="1200" b="1" i="0" dirty="0">
                        <a:solidFill>
                          <a:srgbClr val="FFFFFF"/>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0000"/>
                  </a:ext>
                </a:extLst>
              </a:tr>
              <a:tr h="470297">
                <a:tc>
                  <a:txBody>
                    <a:bodyPr/>
                    <a:lstStyle/>
                    <a:p>
                      <a:pPr lvl="0" algn="l" defTabSz="914400">
                        <a:defRPr sz="1800" b="0" spc="0">
                          <a:solidFill>
                            <a:srgbClr val="000000"/>
                          </a:solidFill>
                        </a:defRPr>
                      </a:pPr>
                      <a:r>
                        <a:rPr lang="en-US" sz="1050" b="1" i="0" dirty="0">
                          <a:solidFill>
                            <a:schemeClr val="tx1">
                              <a:lumMod val="85000"/>
                              <a:lumOff val="15000"/>
                            </a:schemeClr>
                          </a:solidFill>
                          <a:latin typeface="+mj-lt"/>
                          <a:ea typeface="Roboto Light" charset="0"/>
                          <a:cs typeface="Roboto Light" charset="0"/>
                          <a:sym typeface="Rajdhani"/>
                        </a:rPr>
                        <a:t>DATA</a:t>
                      </a: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1201011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583101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2348958</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132771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128378289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838459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4099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737910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48849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848900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71617</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63681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8973897</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32455467</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6547</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789679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1201011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583101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2348958</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132771</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128378289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838459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4099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737910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70297">
                <a:tc>
                  <a:txBody>
                    <a:bodyPr/>
                    <a:lstStyle/>
                    <a:p>
                      <a:pPr lvl="0" algn="l" defTabSz="914400">
                        <a:defRPr sz="1800" b="0" spc="0">
                          <a:solidFill>
                            <a:srgbClr val="000000"/>
                          </a:solidFill>
                        </a:defRPr>
                      </a:pPr>
                      <a:r>
                        <a:rPr lang="en-US" sz="1050" b="1" i="0" kern="1200" spc="0" dirty="0">
                          <a:solidFill>
                            <a:schemeClr val="tx1">
                              <a:lumMod val="85000"/>
                              <a:lumOff val="15000"/>
                            </a:schemeClr>
                          </a:solidFill>
                          <a:latin typeface="+mn-lt"/>
                          <a:ea typeface="Roboto Light" charset="0"/>
                          <a:cs typeface="Roboto Light" charset="0"/>
                          <a:sym typeface="Rajdhani"/>
                        </a:rPr>
                        <a:t>DATA</a:t>
                      </a:r>
                      <a:endParaRPr lang="en-US" sz="1050" b="1" i="0" dirty="0">
                        <a:solidFill>
                          <a:schemeClr val="tx1">
                            <a:lumMod val="85000"/>
                            <a:lumOff val="15000"/>
                          </a:schemeClr>
                        </a:solidFill>
                        <a:latin typeface="+mj-lt"/>
                        <a:ea typeface="Roboto Light" charset="0"/>
                        <a:cs typeface="Roboto Light" charset="0"/>
                        <a:sym typeface="Rajdhani"/>
                      </a:endParaRP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tx1">
                              <a:lumMod val="65000"/>
                              <a:lumOff val="35000"/>
                            </a:schemeClr>
                          </a:solidFill>
                          <a:latin typeface="+mn-lt"/>
                          <a:ea typeface="Roboto Light" charset="0"/>
                          <a:cs typeface="Roboto Light" charset="0"/>
                          <a:sym typeface="Rajdhani"/>
                        </a:rPr>
                        <a:t>128378289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838459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4099</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050" b="0" i="0" dirty="0">
                          <a:solidFill>
                            <a:schemeClr val="bg1">
                              <a:lumMod val="50000"/>
                            </a:schemeClr>
                          </a:solidFill>
                          <a:latin typeface="+mn-lt"/>
                          <a:ea typeface="Roboto Light" charset="0"/>
                          <a:cs typeface="Roboto Light" charset="0"/>
                          <a:sym typeface="Rajdhani"/>
                        </a:rPr>
                        <a:t>737910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3175" cap="flat" cmpd="sng" algn="ctr">
                      <a:solidFill>
                        <a:schemeClr val="tx2">
                          <a:lumMod val="10000"/>
                          <a:lumOff val="9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70297">
                <a:tc>
                  <a:txBody>
                    <a:bodyPr/>
                    <a:lstStyle/>
                    <a:p>
                      <a:pPr lvl="0" algn="l" defTabSz="914400">
                        <a:defRPr sz="1800" spc="0"/>
                      </a:pPr>
                      <a:r>
                        <a:rPr lang="en-US" sz="1200" b="1" i="0" dirty="0">
                          <a:solidFill>
                            <a:schemeClr val="tx1">
                              <a:lumMod val="85000"/>
                              <a:lumOff val="15000"/>
                            </a:schemeClr>
                          </a:solidFill>
                          <a:latin typeface="+mj-lt"/>
                          <a:ea typeface="Roboto Medium" charset="0"/>
                          <a:cs typeface="Roboto Medium" charset="0"/>
                          <a:sym typeface="Rajdhani"/>
                        </a:rPr>
                        <a:t>Total</a:t>
                      </a: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200" b="1" i="0" dirty="0">
                          <a:solidFill>
                            <a:schemeClr val="tx1">
                              <a:lumMod val="85000"/>
                              <a:lumOff val="15000"/>
                            </a:schemeClr>
                          </a:solidFill>
                          <a:latin typeface="+mj-lt"/>
                          <a:ea typeface="Roboto Medium" charset="0"/>
                          <a:cs typeface="Roboto Medium" charset="0"/>
                          <a:sym typeface="Rajdhani Semibold"/>
                        </a:rPr>
                        <a:t>1.000,000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sz="1800" spc="0"/>
                      </a:pPr>
                      <a:r>
                        <a:rPr lang="en-US" sz="1200" b="1" i="0" dirty="0">
                          <a:solidFill>
                            <a:schemeClr val="bg1">
                              <a:lumMod val="50000"/>
                            </a:schemeClr>
                          </a:solidFill>
                          <a:latin typeface="+mj-lt"/>
                          <a:ea typeface="Roboto Medium" charset="0"/>
                          <a:cs typeface="Roboto Medium" charset="0"/>
                          <a:sym typeface="Rajdhani Semibold"/>
                        </a:rPr>
                        <a:t>2.300,000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200" b="1" i="0" dirty="0">
                          <a:solidFill>
                            <a:schemeClr val="bg1">
                              <a:lumMod val="50000"/>
                            </a:schemeClr>
                          </a:solidFill>
                          <a:latin typeface="+mj-lt"/>
                          <a:ea typeface="Roboto Medium" charset="0"/>
                          <a:cs typeface="Roboto Medium" charset="0"/>
                          <a:sym typeface="Rajdhani Semibold"/>
                        </a:rPr>
                        <a:t>3.400,000</a:t>
                      </a:r>
                    </a:p>
                  </a:txBody>
                  <a:tcPr marL="182880" marR="0" marT="0" marB="0" anchor="ctr" horzOverflow="overflow">
                    <a:lnL w="6350" cap="flat" cmpd="sng" algn="ctr">
                      <a:noFill/>
                      <a:prstDash val="solid"/>
                      <a:round/>
                      <a:headEnd type="none" w="med" len="med"/>
                      <a:tailEnd type="none" w="med" len="med"/>
                    </a:lnL>
                    <a:lnR w="3175" cap="flat" cmpd="sng" algn="ctr">
                      <a:solidFill>
                        <a:schemeClr val="tx2">
                          <a:lumMod val="10000"/>
                          <a:lumOff val="90000"/>
                        </a:schemeClr>
                      </a:solid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l" defTabSz="914400">
                        <a:defRPr sz="1800" spc="0"/>
                      </a:pPr>
                      <a:r>
                        <a:rPr lang="en-US" sz="1200" b="1" i="0" dirty="0">
                          <a:solidFill>
                            <a:schemeClr val="bg1">
                              <a:lumMod val="50000"/>
                            </a:schemeClr>
                          </a:solidFill>
                          <a:latin typeface="+mj-lt"/>
                          <a:ea typeface="Roboto Medium" charset="0"/>
                          <a:cs typeface="Roboto Medium" charset="0"/>
                          <a:sym typeface="Rajdhani Semibold"/>
                        </a:rPr>
                        <a:t>92.400,000</a:t>
                      </a:r>
                    </a:p>
                  </a:txBody>
                  <a:tcPr marL="182880" marR="0" marT="0" marB="0" anchor="ctr" horzOverflow="overflow">
                    <a:lnL w="3175" cap="flat" cmpd="sng" algn="ctr">
                      <a:solidFill>
                        <a:schemeClr val="tx2">
                          <a:lumMod val="10000"/>
                          <a:lumOff val="90000"/>
                        </a:schemeClr>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tx2">
                          <a:lumMod val="10000"/>
                          <a:lumOff val="9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bl>
          </a:graphicData>
        </a:graphic>
      </p:graphicFrame>
      <p:sp>
        <p:nvSpPr>
          <p:cNvPr id="4" name="TextBox 4">
            <a:extLst>
              <a:ext uri="{FF2B5EF4-FFF2-40B4-BE49-F238E27FC236}">
                <a16:creationId xmlns:a16="http://schemas.microsoft.com/office/drawing/2014/main" id="{7907305F-4398-799D-0818-D5CAB7A61C59}"/>
              </a:ext>
            </a:extLst>
          </p:cNvPr>
          <p:cNvSpPr txBox="1"/>
          <p:nvPr/>
        </p:nvSpPr>
        <p:spPr>
          <a:xfrm>
            <a:off x="995966" y="442819"/>
            <a:ext cx="8000116"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Tree>
    <p:extLst>
      <p:ext uri="{BB962C8B-B14F-4D97-AF65-F5344CB8AC3E}">
        <p14:creationId xmlns:p14="http://schemas.microsoft.com/office/powerpoint/2010/main" val="223727434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27">
            <a:extLst>
              <a:ext uri="{FF2B5EF4-FFF2-40B4-BE49-F238E27FC236}">
                <a16:creationId xmlns:a16="http://schemas.microsoft.com/office/drawing/2014/main" id="{81C10C21-993C-4F14-B9BB-4D11F8BD91CE}"/>
              </a:ext>
            </a:extLst>
          </p:cNvPr>
          <p:cNvGrpSpPr/>
          <p:nvPr/>
        </p:nvGrpSpPr>
        <p:grpSpPr>
          <a:xfrm>
            <a:off x="5919552" y="2907173"/>
            <a:ext cx="3054126" cy="1231531"/>
            <a:chOff x="5910461" y="3385283"/>
            <a:chExt cx="3054126" cy="1231531"/>
          </a:xfrm>
        </p:grpSpPr>
        <p:sp>
          <p:nvSpPr>
            <p:cNvPr id="124" name="Parallelogram 137">
              <a:extLst>
                <a:ext uri="{FF2B5EF4-FFF2-40B4-BE49-F238E27FC236}">
                  <a16:creationId xmlns:a16="http://schemas.microsoft.com/office/drawing/2014/main" id="{D0DEB728-9942-4C46-84A5-0109A95BA644}"/>
                </a:ext>
              </a:extLst>
            </p:cNvPr>
            <p:cNvSpPr/>
            <p:nvPr/>
          </p:nvSpPr>
          <p:spPr>
            <a:xfrm rot="5400000">
              <a:off x="8172373" y="3824601"/>
              <a:ext cx="1231531" cy="352896"/>
            </a:xfrm>
            <a:prstGeom prst="parallelogram">
              <a:avLst>
                <a:gd name="adj" fmla="val 1094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25" name="Parallelogram 138">
              <a:extLst>
                <a:ext uri="{FF2B5EF4-FFF2-40B4-BE49-F238E27FC236}">
                  <a16:creationId xmlns:a16="http://schemas.microsoft.com/office/drawing/2014/main" id="{CA7F4F9E-4084-44D0-9053-390C1FE6B790}"/>
                </a:ext>
              </a:extLst>
            </p:cNvPr>
            <p:cNvSpPr/>
            <p:nvPr/>
          </p:nvSpPr>
          <p:spPr>
            <a:xfrm rot="5400000">
              <a:off x="5471143" y="3824601"/>
              <a:ext cx="1231531" cy="352896"/>
            </a:xfrm>
            <a:prstGeom prst="parallelogram">
              <a:avLst>
                <a:gd name="adj" fmla="val 10946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26" name="Parallelogram 117">
              <a:extLst>
                <a:ext uri="{FF2B5EF4-FFF2-40B4-BE49-F238E27FC236}">
                  <a16:creationId xmlns:a16="http://schemas.microsoft.com/office/drawing/2014/main" id="{A50CC34B-B30C-407A-967D-3B4242B72475}"/>
                </a:ext>
              </a:extLst>
            </p:cNvPr>
            <p:cNvSpPr/>
            <p:nvPr/>
          </p:nvSpPr>
          <p:spPr>
            <a:xfrm rot="5400000">
              <a:off x="8172373" y="3824601"/>
              <a:ext cx="1231531" cy="352896"/>
            </a:xfrm>
            <a:prstGeom prst="parallelogram">
              <a:avLst>
                <a:gd name="adj" fmla="val 10946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27" name="Parallelogram 119">
              <a:extLst>
                <a:ext uri="{FF2B5EF4-FFF2-40B4-BE49-F238E27FC236}">
                  <a16:creationId xmlns:a16="http://schemas.microsoft.com/office/drawing/2014/main" id="{0B4EB16B-8718-405A-8687-AECD735C7C38}"/>
                </a:ext>
              </a:extLst>
            </p:cNvPr>
            <p:cNvSpPr/>
            <p:nvPr/>
          </p:nvSpPr>
          <p:spPr>
            <a:xfrm rot="5400000">
              <a:off x="5471143" y="3824601"/>
              <a:ext cx="1231531" cy="352896"/>
            </a:xfrm>
            <a:prstGeom prst="parallelogram">
              <a:avLst>
                <a:gd name="adj" fmla="val 109460"/>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grpSp>
        <p:nvGrpSpPr>
          <p:cNvPr id="85" name="Group 28">
            <a:extLst>
              <a:ext uri="{FF2B5EF4-FFF2-40B4-BE49-F238E27FC236}">
                <a16:creationId xmlns:a16="http://schemas.microsoft.com/office/drawing/2014/main" id="{366B95F3-BAB0-441F-8E63-C2E747F1F8E6}"/>
              </a:ext>
            </a:extLst>
          </p:cNvPr>
          <p:cNvGrpSpPr/>
          <p:nvPr/>
        </p:nvGrpSpPr>
        <p:grpSpPr>
          <a:xfrm>
            <a:off x="8620782" y="2060061"/>
            <a:ext cx="3054127" cy="1231531"/>
            <a:chOff x="8611691" y="2538171"/>
            <a:chExt cx="3054127" cy="1231531"/>
          </a:xfrm>
        </p:grpSpPr>
        <p:sp>
          <p:nvSpPr>
            <p:cNvPr id="120" name="Parallelogram 139">
              <a:extLst>
                <a:ext uri="{FF2B5EF4-FFF2-40B4-BE49-F238E27FC236}">
                  <a16:creationId xmlns:a16="http://schemas.microsoft.com/office/drawing/2014/main" id="{934EA8D6-B6DA-4FB6-83A4-25EFCDF89B28}"/>
                </a:ext>
              </a:extLst>
            </p:cNvPr>
            <p:cNvSpPr/>
            <p:nvPr/>
          </p:nvSpPr>
          <p:spPr>
            <a:xfrm rot="5400000">
              <a:off x="10873604" y="2977489"/>
              <a:ext cx="1231531" cy="352896"/>
            </a:xfrm>
            <a:prstGeom prst="parallelogram">
              <a:avLst>
                <a:gd name="adj" fmla="val 1094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ln w="0"/>
                <a:solidFill>
                  <a:schemeClr val="tx1"/>
                </a:solidFill>
                <a:effectLst>
                  <a:outerShdw blurRad="38100" dist="19050" dir="2700000" algn="tl" rotWithShape="0">
                    <a:schemeClr val="dk1">
                      <a:alpha val="40000"/>
                    </a:schemeClr>
                  </a:outerShdw>
                </a:effectLst>
              </a:endParaRPr>
            </a:p>
          </p:txBody>
        </p:sp>
        <p:sp>
          <p:nvSpPr>
            <p:cNvPr id="121" name="Parallelogram 140">
              <a:extLst>
                <a:ext uri="{FF2B5EF4-FFF2-40B4-BE49-F238E27FC236}">
                  <a16:creationId xmlns:a16="http://schemas.microsoft.com/office/drawing/2014/main" id="{2CA1ECE9-96F1-4941-ABA4-36B1DADA85EC}"/>
                </a:ext>
              </a:extLst>
            </p:cNvPr>
            <p:cNvSpPr/>
            <p:nvPr/>
          </p:nvSpPr>
          <p:spPr>
            <a:xfrm rot="5400000">
              <a:off x="8172373" y="2977489"/>
              <a:ext cx="1231531" cy="352896"/>
            </a:xfrm>
            <a:prstGeom prst="parallelogram">
              <a:avLst>
                <a:gd name="adj" fmla="val 10946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122" name="Parallelogram 125">
              <a:extLst>
                <a:ext uri="{FF2B5EF4-FFF2-40B4-BE49-F238E27FC236}">
                  <a16:creationId xmlns:a16="http://schemas.microsoft.com/office/drawing/2014/main" id="{4173AB52-BD9D-403C-B09B-935457E56735}"/>
                </a:ext>
              </a:extLst>
            </p:cNvPr>
            <p:cNvSpPr/>
            <p:nvPr/>
          </p:nvSpPr>
          <p:spPr>
            <a:xfrm rot="5400000">
              <a:off x="10873604" y="2977489"/>
              <a:ext cx="1231531" cy="352896"/>
            </a:xfrm>
            <a:prstGeom prst="parallelogram">
              <a:avLst>
                <a:gd name="adj" fmla="val 10946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123" name="Parallelogram 127">
              <a:extLst>
                <a:ext uri="{FF2B5EF4-FFF2-40B4-BE49-F238E27FC236}">
                  <a16:creationId xmlns:a16="http://schemas.microsoft.com/office/drawing/2014/main" id="{525123D8-09BD-4A2C-B1B9-99DE38D420E0}"/>
                </a:ext>
              </a:extLst>
            </p:cNvPr>
            <p:cNvSpPr/>
            <p:nvPr/>
          </p:nvSpPr>
          <p:spPr>
            <a:xfrm rot="5400000">
              <a:off x="8172373" y="2977489"/>
              <a:ext cx="1231531" cy="352896"/>
            </a:xfrm>
            <a:prstGeom prst="parallelogram">
              <a:avLst>
                <a:gd name="adj" fmla="val 109460"/>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grpSp>
        <p:nvGrpSpPr>
          <p:cNvPr id="86" name="Group 25">
            <a:extLst>
              <a:ext uri="{FF2B5EF4-FFF2-40B4-BE49-F238E27FC236}">
                <a16:creationId xmlns:a16="http://schemas.microsoft.com/office/drawing/2014/main" id="{BB7C7778-3493-440E-AD95-15734F81A383}"/>
              </a:ext>
            </a:extLst>
          </p:cNvPr>
          <p:cNvGrpSpPr/>
          <p:nvPr/>
        </p:nvGrpSpPr>
        <p:grpSpPr>
          <a:xfrm>
            <a:off x="517091" y="4597380"/>
            <a:ext cx="3054127" cy="1231531"/>
            <a:chOff x="508000" y="5075490"/>
            <a:chExt cx="3054127" cy="1231531"/>
          </a:xfrm>
        </p:grpSpPr>
        <p:sp>
          <p:nvSpPr>
            <p:cNvPr id="115" name="Parallelogram 133">
              <a:extLst>
                <a:ext uri="{FF2B5EF4-FFF2-40B4-BE49-F238E27FC236}">
                  <a16:creationId xmlns:a16="http://schemas.microsoft.com/office/drawing/2014/main" id="{DC2F5F06-E8CB-4A02-AB03-A24C1C87372E}"/>
                </a:ext>
              </a:extLst>
            </p:cNvPr>
            <p:cNvSpPr/>
            <p:nvPr/>
          </p:nvSpPr>
          <p:spPr>
            <a:xfrm rot="5400000">
              <a:off x="2769913" y="5514808"/>
              <a:ext cx="1231531" cy="352896"/>
            </a:xfrm>
            <a:prstGeom prst="parallelogram">
              <a:avLst>
                <a:gd name="adj" fmla="val 1094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6" name="Parallelogram 134">
              <a:extLst>
                <a:ext uri="{FF2B5EF4-FFF2-40B4-BE49-F238E27FC236}">
                  <a16:creationId xmlns:a16="http://schemas.microsoft.com/office/drawing/2014/main" id="{C92EA79C-1468-4194-AC48-8279A41E6A97}"/>
                </a:ext>
              </a:extLst>
            </p:cNvPr>
            <p:cNvSpPr/>
            <p:nvPr/>
          </p:nvSpPr>
          <p:spPr>
            <a:xfrm rot="5400000">
              <a:off x="68682" y="5514808"/>
              <a:ext cx="1231531" cy="352896"/>
            </a:xfrm>
            <a:prstGeom prst="parallelogram">
              <a:avLst>
                <a:gd name="adj" fmla="val 10946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7" name="Parallelogram 45">
              <a:extLst>
                <a:ext uri="{FF2B5EF4-FFF2-40B4-BE49-F238E27FC236}">
                  <a16:creationId xmlns:a16="http://schemas.microsoft.com/office/drawing/2014/main" id="{7B473D5A-93C2-4647-89AC-C2FE4E7D7030}"/>
                </a:ext>
              </a:extLst>
            </p:cNvPr>
            <p:cNvSpPr/>
            <p:nvPr/>
          </p:nvSpPr>
          <p:spPr>
            <a:xfrm rot="5400000">
              <a:off x="2769913" y="5514808"/>
              <a:ext cx="1231531" cy="352896"/>
            </a:xfrm>
            <a:prstGeom prst="parallelogram">
              <a:avLst>
                <a:gd name="adj" fmla="val 10946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8" name="Parallelogram 111">
              <a:extLst>
                <a:ext uri="{FF2B5EF4-FFF2-40B4-BE49-F238E27FC236}">
                  <a16:creationId xmlns:a16="http://schemas.microsoft.com/office/drawing/2014/main" id="{E28E045C-ABE8-45B4-8BF5-43C55957EBA4}"/>
                </a:ext>
              </a:extLst>
            </p:cNvPr>
            <p:cNvSpPr/>
            <p:nvPr/>
          </p:nvSpPr>
          <p:spPr>
            <a:xfrm rot="5400000">
              <a:off x="68682" y="5514808"/>
              <a:ext cx="1231531" cy="352896"/>
            </a:xfrm>
            <a:prstGeom prst="parallelogram">
              <a:avLst>
                <a:gd name="adj" fmla="val 10946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9" name="Rectangle 118">
              <a:extLst>
                <a:ext uri="{FF2B5EF4-FFF2-40B4-BE49-F238E27FC236}">
                  <a16:creationId xmlns:a16="http://schemas.microsoft.com/office/drawing/2014/main" id="{0063A037-E219-431F-B012-96C907295C7B}"/>
                </a:ext>
              </a:extLst>
            </p:cNvPr>
            <p:cNvSpPr/>
            <p:nvPr/>
          </p:nvSpPr>
          <p:spPr>
            <a:xfrm>
              <a:off x="860896" y="5460193"/>
              <a:ext cx="2701230" cy="846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1600" dirty="0">
                <a:solidFill>
                  <a:schemeClr val="bg1"/>
                </a:solidFill>
              </a:endParaRPr>
            </a:p>
          </p:txBody>
        </p:sp>
      </p:grpSp>
      <p:grpSp>
        <p:nvGrpSpPr>
          <p:cNvPr id="87" name="Group 26">
            <a:extLst>
              <a:ext uri="{FF2B5EF4-FFF2-40B4-BE49-F238E27FC236}">
                <a16:creationId xmlns:a16="http://schemas.microsoft.com/office/drawing/2014/main" id="{EDE09BC4-ACE8-47A0-B3B1-3A9A3C509484}"/>
              </a:ext>
            </a:extLst>
          </p:cNvPr>
          <p:cNvGrpSpPr/>
          <p:nvPr/>
        </p:nvGrpSpPr>
        <p:grpSpPr>
          <a:xfrm>
            <a:off x="3218322" y="3753254"/>
            <a:ext cx="3054126" cy="1231531"/>
            <a:chOff x="3209231" y="4231364"/>
            <a:chExt cx="3054126" cy="1231531"/>
          </a:xfrm>
        </p:grpSpPr>
        <p:sp>
          <p:nvSpPr>
            <p:cNvPr id="110" name="Parallelogram 135">
              <a:extLst>
                <a:ext uri="{FF2B5EF4-FFF2-40B4-BE49-F238E27FC236}">
                  <a16:creationId xmlns:a16="http://schemas.microsoft.com/office/drawing/2014/main" id="{F5BEECC4-876E-496F-B30F-19969D88CC46}"/>
                </a:ext>
              </a:extLst>
            </p:cNvPr>
            <p:cNvSpPr/>
            <p:nvPr/>
          </p:nvSpPr>
          <p:spPr>
            <a:xfrm rot="5400000">
              <a:off x="5471143" y="4670682"/>
              <a:ext cx="1231531" cy="352896"/>
            </a:xfrm>
            <a:prstGeom prst="parallelogram">
              <a:avLst>
                <a:gd name="adj" fmla="val 1094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1" name="Parallelogram 136">
              <a:extLst>
                <a:ext uri="{FF2B5EF4-FFF2-40B4-BE49-F238E27FC236}">
                  <a16:creationId xmlns:a16="http://schemas.microsoft.com/office/drawing/2014/main" id="{4F191E89-E36A-4011-948C-E800BB40108F}"/>
                </a:ext>
              </a:extLst>
            </p:cNvPr>
            <p:cNvSpPr/>
            <p:nvPr/>
          </p:nvSpPr>
          <p:spPr>
            <a:xfrm rot="5400000">
              <a:off x="2769913" y="4670682"/>
              <a:ext cx="1231531" cy="352896"/>
            </a:xfrm>
            <a:prstGeom prst="parallelogram">
              <a:avLst>
                <a:gd name="adj" fmla="val 10946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2" name="Parallelogram 113">
              <a:extLst>
                <a:ext uri="{FF2B5EF4-FFF2-40B4-BE49-F238E27FC236}">
                  <a16:creationId xmlns:a16="http://schemas.microsoft.com/office/drawing/2014/main" id="{51E4CF4F-5E11-4CAF-B951-5AF16CDF251D}"/>
                </a:ext>
              </a:extLst>
            </p:cNvPr>
            <p:cNvSpPr/>
            <p:nvPr/>
          </p:nvSpPr>
          <p:spPr>
            <a:xfrm rot="5400000">
              <a:off x="5471143" y="4670682"/>
              <a:ext cx="1231531" cy="352896"/>
            </a:xfrm>
            <a:prstGeom prst="parallelogram">
              <a:avLst>
                <a:gd name="adj" fmla="val 109460"/>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3" name="Parallelogram 115">
              <a:extLst>
                <a:ext uri="{FF2B5EF4-FFF2-40B4-BE49-F238E27FC236}">
                  <a16:creationId xmlns:a16="http://schemas.microsoft.com/office/drawing/2014/main" id="{89E69777-2A2D-483B-958D-972D1232392B}"/>
                </a:ext>
              </a:extLst>
            </p:cNvPr>
            <p:cNvSpPr/>
            <p:nvPr/>
          </p:nvSpPr>
          <p:spPr>
            <a:xfrm rot="5400000">
              <a:off x="2769913" y="4670682"/>
              <a:ext cx="1231531" cy="352896"/>
            </a:xfrm>
            <a:prstGeom prst="parallelogram">
              <a:avLst>
                <a:gd name="adj" fmla="val 109460"/>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4" name="Rectangle 113">
              <a:extLst>
                <a:ext uri="{FF2B5EF4-FFF2-40B4-BE49-F238E27FC236}">
                  <a16:creationId xmlns:a16="http://schemas.microsoft.com/office/drawing/2014/main" id="{8B9540E3-C4A6-4B78-AC0C-44B9BAFD4E4B}"/>
                </a:ext>
              </a:extLst>
            </p:cNvPr>
            <p:cNvSpPr/>
            <p:nvPr/>
          </p:nvSpPr>
          <p:spPr>
            <a:xfrm>
              <a:off x="3562126" y="4616067"/>
              <a:ext cx="2701230" cy="8468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1800" dirty="0">
                <a:solidFill>
                  <a:schemeClr val="bg1"/>
                </a:solidFill>
              </a:endParaRPr>
            </a:p>
          </p:txBody>
        </p:sp>
      </p:grpSp>
      <p:sp>
        <p:nvSpPr>
          <p:cNvPr id="88" name="Rectangle 87">
            <a:extLst>
              <a:ext uri="{FF2B5EF4-FFF2-40B4-BE49-F238E27FC236}">
                <a16:creationId xmlns:a16="http://schemas.microsoft.com/office/drawing/2014/main" id="{BAFDFE2F-37A8-44EF-9C33-0DCBB64E0FAB}"/>
              </a:ext>
            </a:extLst>
          </p:cNvPr>
          <p:cNvSpPr/>
          <p:nvPr/>
        </p:nvSpPr>
        <p:spPr>
          <a:xfrm>
            <a:off x="6272447" y="3291877"/>
            <a:ext cx="2701230" cy="8468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1800" dirty="0">
              <a:solidFill>
                <a:schemeClr val="bg1"/>
              </a:solidFill>
            </a:endParaRPr>
          </a:p>
        </p:txBody>
      </p:sp>
      <p:sp>
        <p:nvSpPr>
          <p:cNvPr id="89" name="Rectangle 88">
            <a:extLst>
              <a:ext uri="{FF2B5EF4-FFF2-40B4-BE49-F238E27FC236}">
                <a16:creationId xmlns:a16="http://schemas.microsoft.com/office/drawing/2014/main" id="{31695B6F-FFF9-4A05-AED0-CFD1C03BDE37}"/>
              </a:ext>
            </a:extLst>
          </p:cNvPr>
          <p:cNvSpPr/>
          <p:nvPr/>
        </p:nvSpPr>
        <p:spPr>
          <a:xfrm>
            <a:off x="8973678" y="2444764"/>
            <a:ext cx="2701230" cy="84682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1800" dirty="0">
              <a:ln w="0"/>
              <a:solidFill>
                <a:schemeClr val="tx1"/>
              </a:solidFill>
              <a:effectLst>
                <a:outerShdw blurRad="38100" dist="19050" dir="2700000" algn="tl" rotWithShape="0">
                  <a:schemeClr val="dk1">
                    <a:alpha val="40000"/>
                  </a:schemeClr>
                </a:outerShdw>
              </a:effectLst>
            </a:endParaRPr>
          </a:p>
        </p:txBody>
      </p:sp>
      <p:sp>
        <p:nvSpPr>
          <p:cNvPr id="90" name="Oval 17">
            <a:extLst>
              <a:ext uri="{FF2B5EF4-FFF2-40B4-BE49-F238E27FC236}">
                <a16:creationId xmlns:a16="http://schemas.microsoft.com/office/drawing/2014/main" id="{55D0E1E0-9C3E-4C10-83F8-CE330EAE1591}"/>
              </a:ext>
            </a:extLst>
          </p:cNvPr>
          <p:cNvSpPr/>
          <p:nvPr/>
        </p:nvSpPr>
        <p:spPr>
          <a:xfrm>
            <a:off x="1082506" y="5102289"/>
            <a:ext cx="606418" cy="606416"/>
          </a:xfrm>
          <a:prstGeom prst="ellipse">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91" name="Oval 145">
            <a:extLst>
              <a:ext uri="{FF2B5EF4-FFF2-40B4-BE49-F238E27FC236}">
                <a16:creationId xmlns:a16="http://schemas.microsoft.com/office/drawing/2014/main" id="{F1BC5347-DBE9-4E26-957D-B9B802AB7522}"/>
              </a:ext>
            </a:extLst>
          </p:cNvPr>
          <p:cNvSpPr/>
          <p:nvPr/>
        </p:nvSpPr>
        <p:spPr>
          <a:xfrm>
            <a:off x="3783736" y="4258163"/>
            <a:ext cx="606418" cy="606416"/>
          </a:xfrm>
          <a:prstGeom prst="ellipse">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92" name="Oval 146">
            <a:extLst>
              <a:ext uri="{FF2B5EF4-FFF2-40B4-BE49-F238E27FC236}">
                <a16:creationId xmlns:a16="http://schemas.microsoft.com/office/drawing/2014/main" id="{CD717415-01DC-4857-9B2C-D8ADE83195A6}"/>
              </a:ext>
            </a:extLst>
          </p:cNvPr>
          <p:cNvSpPr/>
          <p:nvPr/>
        </p:nvSpPr>
        <p:spPr>
          <a:xfrm>
            <a:off x="6484966" y="3412083"/>
            <a:ext cx="606418" cy="606416"/>
          </a:xfrm>
          <a:prstGeom prst="ellipse">
            <a:avLst/>
          </a:prstGeom>
          <a:solidFill>
            <a:schemeClr val="accent5"/>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93" name="Oval 147">
            <a:extLst>
              <a:ext uri="{FF2B5EF4-FFF2-40B4-BE49-F238E27FC236}">
                <a16:creationId xmlns:a16="http://schemas.microsoft.com/office/drawing/2014/main" id="{0D7214DB-28F0-4ED1-BCB6-64EAD6ADA234}"/>
              </a:ext>
            </a:extLst>
          </p:cNvPr>
          <p:cNvSpPr/>
          <p:nvPr/>
        </p:nvSpPr>
        <p:spPr>
          <a:xfrm>
            <a:off x="9186197" y="2564970"/>
            <a:ext cx="606418" cy="606416"/>
          </a:xfrm>
          <a:prstGeom prst="ellipse">
            <a:avLst/>
          </a:prstGeom>
          <a:solidFill>
            <a:schemeClr val="accent6"/>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cxnSp>
        <p:nvCxnSpPr>
          <p:cNvPr id="94" name="Straight Connector 148">
            <a:extLst>
              <a:ext uri="{FF2B5EF4-FFF2-40B4-BE49-F238E27FC236}">
                <a16:creationId xmlns:a16="http://schemas.microsoft.com/office/drawing/2014/main" id="{BEDBB999-B609-4D86-9BFD-CA6659FAC4D0}"/>
              </a:ext>
            </a:extLst>
          </p:cNvPr>
          <p:cNvCxnSpPr>
            <a:cxnSpLocks/>
          </p:cNvCxnSpPr>
          <p:nvPr/>
        </p:nvCxnSpPr>
        <p:spPr>
          <a:xfrm>
            <a:off x="8975330" y="1079165"/>
            <a:ext cx="0" cy="130368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95" name="Inhaltsplatzhalter 4">
            <a:extLst>
              <a:ext uri="{FF2B5EF4-FFF2-40B4-BE49-F238E27FC236}">
                <a16:creationId xmlns:a16="http://schemas.microsoft.com/office/drawing/2014/main" id="{5E52B4A0-15C4-4B78-B61F-06FD69F2E33E}"/>
              </a:ext>
            </a:extLst>
          </p:cNvPr>
          <p:cNvSpPr txBox="1">
            <a:spLocks/>
          </p:cNvSpPr>
          <p:nvPr/>
        </p:nvSpPr>
        <p:spPr>
          <a:xfrm>
            <a:off x="9084061" y="1029089"/>
            <a:ext cx="2117747" cy="802784"/>
          </a:xfrm>
          <a:prstGeom prst="rect">
            <a:avLst/>
          </a:prstGeom>
        </p:spPr>
        <p:txBody>
          <a:bodyPr wrap="square" lIns="0" tIns="0" rIns="0" bIns="0" anchor="b">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spcAft>
                <a:spcPts val="0"/>
              </a:spcAft>
              <a:buNone/>
            </a:pPr>
            <a:r>
              <a:rPr lang="en-US" sz="1400" b="1" dirty="0">
                <a:solidFill>
                  <a:schemeClr val="accent6"/>
                </a:solidFill>
                <a:latin typeface="+mn-lt"/>
              </a:rPr>
              <a:t>Element Title Here</a:t>
            </a:r>
            <a:br>
              <a:rPr lang="en-US" sz="1200" b="1" dirty="0">
                <a:solidFill>
                  <a:schemeClr val="tx1">
                    <a:lumMod val="75000"/>
                    <a:lumOff val="25000"/>
                  </a:schemeClr>
                </a:solidFill>
                <a:latin typeface="+mn-lt"/>
              </a:rPr>
            </a:br>
            <a:r>
              <a:rPr lang="en-US" sz="1100" dirty="0">
                <a:solidFill>
                  <a:schemeClr val="tx1">
                    <a:lumMod val="75000"/>
                    <a:lumOff val="25000"/>
                  </a:schemeClr>
                </a:solidFill>
                <a:latin typeface="+mn-lt"/>
              </a:rPr>
              <a:t>This is a sample text. You simply add your own text here.</a:t>
            </a:r>
          </a:p>
        </p:txBody>
      </p:sp>
      <p:cxnSp>
        <p:nvCxnSpPr>
          <p:cNvPr id="96" name="Straight Connector 152">
            <a:extLst>
              <a:ext uri="{FF2B5EF4-FFF2-40B4-BE49-F238E27FC236}">
                <a16:creationId xmlns:a16="http://schemas.microsoft.com/office/drawing/2014/main" id="{AA17E2C4-5962-46F7-AA59-77D6253760F8}"/>
              </a:ext>
            </a:extLst>
          </p:cNvPr>
          <p:cNvCxnSpPr>
            <a:cxnSpLocks/>
          </p:cNvCxnSpPr>
          <p:nvPr/>
        </p:nvCxnSpPr>
        <p:spPr>
          <a:xfrm>
            <a:off x="6274099" y="1926278"/>
            <a:ext cx="0" cy="130368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97" name="Inhaltsplatzhalter 4">
            <a:extLst>
              <a:ext uri="{FF2B5EF4-FFF2-40B4-BE49-F238E27FC236}">
                <a16:creationId xmlns:a16="http://schemas.microsoft.com/office/drawing/2014/main" id="{4DC6E5DE-F95E-41EF-8FF2-2B8F2E07CAEC}"/>
              </a:ext>
            </a:extLst>
          </p:cNvPr>
          <p:cNvSpPr txBox="1">
            <a:spLocks/>
          </p:cNvSpPr>
          <p:nvPr/>
        </p:nvSpPr>
        <p:spPr>
          <a:xfrm>
            <a:off x="6382830" y="1876202"/>
            <a:ext cx="2124448" cy="802784"/>
          </a:xfrm>
          <a:prstGeom prst="rect">
            <a:avLst/>
          </a:prstGeom>
        </p:spPr>
        <p:txBody>
          <a:bodyPr wrap="square" lIns="0" tIns="0" rIns="0" bIns="0" anchor="b">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spcAft>
                <a:spcPts val="0"/>
              </a:spcAft>
              <a:buNone/>
            </a:pPr>
            <a:r>
              <a:rPr lang="en-US" sz="1400" b="1" dirty="0">
                <a:solidFill>
                  <a:schemeClr val="accent5"/>
                </a:solidFill>
                <a:latin typeface="+mn-lt"/>
              </a:rPr>
              <a:t>Element Title Here</a:t>
            </a:r>
            <a:br>
              <a:rPr lang="en-US" sz="1200" b="1" dirty="0">
                <a:solidFill>
                  <a:schemeClr val="tx1">
                    <a:lumMod val="75000"/>
                    <a:lumOff val="25000"/>
                  </a:schemeClr>
                </a:solidFill>
                <a:latin typeface="+mn-lt"/>
              </a:rPr>
            </a:br>
            <a:r>
              <a:rPr lang="en-US" sz="1100" dirty="0">
                <a:solidFill>
                  <a:schemeClr val="tx1">
                    <a:lumMod val="75000"/>
                    <a:lumOff val="25000"/>
                  </a:schemeClr>
                </a:solidFill>
                <a:latin typeface="+mn-lt"/>
              </a:rPr>
              <a:t>This is a sample text. You simply add your own text here.</a:t>
            </a:r>
          </a:p>
        </p:txBody>
      </p:sp>
      <p:cxnSp>
        <p:nvCxnSpPr>
          <p:cNvPr id="98" name="Straight Connector 156">
            <a:extLst>
              <a:ext uri="{FF2B5EF4-FFF2-40B4-BE49-F238E27FC236}">
                <a16:creationId xmlns:a16="http://schemas.microsoft.com/office/drawing/2014/main" id="{6CC6FDC1-FEEB-4E09-B424-4BC93C6782CF}"/>
              </a:ext>
            </a:extLst>
          </p:cNvPr>
          <p:cNvCxnSpPr>
            <a:cxnSpLocks/>
          </p:cNvCxnSpPr>
          <p:nvPr/>
        </p:nvCxnSpPr>
        <p:spPr>
          <a:xfrm>
            <a:off x="3572869" y="2772358"/>
            <a:ext cx="0" cy="130368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99" name="Inhaltsplatzhalter 4">
            <a:extLst>
              <a:ext uri="{FF2B5EF4-FFF2-40B4-BE49-F238E27FC236}">
                <a16:creationId xmlns:a16="http://schemas.microsoft.com/office/drawing/2014/main" id="{9B1FEE14-2752-44E0-B6AB-D67B4E243143}"/>
              </a:ext>
            </a:extLst>
          </p:cNvPr>
          <p:cNvSpPr txBox="1">
            <a:spLocks/>
          </p:cNvSpPr>
          <p:nvPr/>
        </p:nvSpPr>
        <p:spPr>
          <a:xfrm>
            <a:off x="3681600" y="2722282"/>
            <a:ext cx="2124448" cy="802784"/>
          </a:xfrm>
          <a:prstGeom prst="rect">
            <a:avLst/>
          </a:prstGeom>
        </p:spPr>
        <p:txBody>
          <a:bodyPr wrap="square" lIns="0" tIns="0" rIns="0" bIns="0" anchor="b">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spcAft>
                <a:spcPts val="0"/>
              </a:spcAft>
              <a:buNone/>
            </a:pPr>
            <a:r>
              <a:rPr lang="en-US" sz="1400" b="1" dirty="0">
                <a:solidFill>
                  <a:schemeClr val="accent2"/>
                </a:solidFill>
                <a:latin typeface="+mn-lt"/>
              </a:rPr>
              <a:t>Element Title Here</a:t>
            </a:r>
            <a:br>
              <a:rPr lang="en-US" sz="1200" b="1" dirty="0">
                <a:solidFill>
                  <a:schemeClr val="tx1">
                    <a:lumMod val="75000"/>
                    <a:lumOff val="25000"/>
                  </a:schemeClr>
                </a:solidFill>
                <a:latin typeface="+mn-lt"/>
              </a:rPr>
            </a:br>
            <a:r>
              <a:rPr lang="en-US" sz="1100" dirty="0">
                <a:solidFill>
                  <a:schemeClr val="tx1">
                    <a:lumMod val="75000"/>
                    <a:lumOff val="25000"/>
                  </a:schemeClr>
                </a:solidFill>
                <a:latin typeface="+mn-lt"/>
              </a:rPr>
              <a:t>This is a sample text. You simply add your own text here.</a:t>
            </a:r>
          </a:p>
        </p:txBody>
      </p:sp>
      <p:cxnSp>
        <p:nvCxnSpPr>
          <p:cNvPr id="100" name="Straight Connector 160">
            <a:extLst>
              <a:ext uri="{FF2B5EF4-FFF2-40B4-BE49-F238E27FC236}">
                <a16:creationId xmlns:a16="http://schemas.microsoft.com/office/drawing/2014/main" id="{47D98832-7874-4D5F-92C4-AF99C63579F0}"/>
              </a:ext>
            </a:extLst>
          </p:cNvPr>
          <p:cNvCxnSpPr>
            <a:cxnSpLocks/>
          </p:cNvCxnSpPr>
          <p:nvPr/>
        </p:nvCxnSpPr>
        <p:spPr>
          <a:xfrm>
            <a:off x="871639" y="3616484"/>
            <a:ext cx="0" cy="130368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101" name="Inhaltsplatzhalter 4">
            <a:extLst>
              <a:ext uri="{FF2B5EF4-FFF2-40B4-BE49-F238E27FC236}">
                <a16:creationId xmlns:a16="http://schemas.microsoft.com/office/drawing/2014/main" id="{5A422894-7F93-44A7-AFAB-167ED402A3FA}"/>
              </a:ext>
            </a:extLst>
          </p:cNvPr>
          <p:cNvSpPr txBox="1">
            <a:spLocks/>
          </p:cNvSpPr>
          <p:nvPr/>
        </p:nvSpPr>
        <p:spPr>
          <a:xfrm>
            <a:off x="980370" y="3566408"/>
            <a:ext cx="2124448" cy="802784"/>
          </a:xfrm>
          <a:prstGeom prst="rect">
            <a:avLst/>
          </a:prstGeom>
        </p:spPr>
        <p:txBody>
          <a:bodyPr wrap="square" lIns="0" tIns="0" rIns="0" bIns="0" anchor="b">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spcAft>
                <a:spcPts val="0"/>
              </a:spcAft>
              <a:buNone/>
            </a:pPr>
            <a:r>
              <a:rPr lang="en-US" sz="1400" b="1" dirty="0">
                <a:solidFill>
                  <a:schemeClr val="accent1"/>
                </a:solidFill>
                <a:latin typeface="+mn-lt"/>
              </a:rPr>
              <a:t>Element Title Here</a:t>
            </a:r>
            <a:br>
              <a:rPr lang="en-US" sz="1200" b="1" dirty="0">
                <a:solidFill>
                  <a:schemeClr val="tx1">
                    <a:lumMod val="75000"/>
                    <a:lumOff val="25000"/>
                  </a:schemeClr>
                </a:solidFill>
                <a:latin typeface="+mn-lt"/>
              </a:rPr>
            </a:br>
            <a:r>
              <a:rPr lang="en-US" sz="1100" dirty="0">
                <a:solidFill>
                  <a:schemeClr val="tx1">
                    <a:lumMod val="75000"/>
                    <a:lumOff val="25000"/>
                  </a:schemeClr>
                </a:solidFill>
                <a:latin typeface="+mn-lt"/>
              </a:rPr>
              <a:t>This is a sample text. You simply add your own text here.</a:t>
            </a:r>
          </a:p>
        </p:txBody>
      </p:sp>
      <p:sp>
        <p:nvSpPr>
          <p:cNvPr id="102" name="Inhaltsplatzhalter 4">
            <a:extLst>
              <a:ext uri="{FF2B5EF4-FFF2-40B4-BE49-F238E27FC236}">
                <a16:creationId xmlns:a16="http://schemas.microsoft.com/office/drawing/2014/main" id="{C3EB2F34-4675-40A3-9FD3-BC582E7CA760}"/>
              </a:ext>
            </a:extLst>
          </p:cNvPr>
          <p:cNvSpPr txBox="1">
            <a:spLocks/>
          </p:cNvSpPr>
          <p:nvPr/>
        </p:nvSpPr>
        <p:spPr>
          <a:xfrm>
            <a:off x="1848103" y="5313165"/>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01</a:t>
            </a:r>
            <a:endParaRPr lang="en-US" sz="1050" dirty="0">
              <a:latin typeface="+mn-lt"/>
            </a:endParaRPr>
          </a:p>
        </p:txBody>
      </p:sp>
      <p:sp>
        <p:nvSpPr>
          <p:cNvPr id="103" name="Inhaltsplatzhalter 4">
            <a:extLst>
              <a:ext uri="{FF2B5EF4-FFF2-40B4-BE49-F238E27FC236}">
                <a16:creationId xmlns:a16="http://schemas.microsoft.com/office/drawing/2014/main" id="{38C1F246-7D52-49BC-9A42-0226A4DEDAB2}"/>
              </a:ext>
            </a:extLst>
          </p:cNvPr>
          <p:cNvSpPr txBox="1">
            <a:spLocks/>
          </p:cNvSpPr>
          <p:nvPr/>
        </p:nvSpPr>
        <p:spPr>
          <a:xfrm>
            <a:off x="4568443" y="4469038"/>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02</a:t>
            </a:r>
            <a:endParaRPr lang="en-US" sz="1050" dirty="0">
              <a:latin typeface="+mn-lt"/>
            </a:endParaRPr>
          </a:p>
        </p:txBody>
      </p:sp>
      <p:sp>
        <p:nvSpPr>
          <p:cNvPr id="104" name="Inhaltsplatzhalter 4">
            <a:extLst>
              <a:ext uri="{FF2B5EF4-FFF2-40B4-BE49-F238E27FC236}">
                <a16:creationId xmlns:a16="http://schemas.microsoft.com/office/drawing/2014/main" id="{DFB924D4-140A-4632-B298-A92A32F94DC1}"/>
              </a:ext>
            </a:extLst>
          </p:cNvPr>
          <p:cNvSpPr txBox="1">
            <a:spLocks/>
          </p:cNvSpPr>
          <p:nvPr/>
        </p:nvSpPr>
        <p:spPr>
          <a:xfrm>
            <a:off x="7250683" y="3622958"/>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03</a:t>
            </a:r>
            <a:endParaRPr lang="en-US" sz="1050" dirty="0">
              <a:latin typeface="+mn-lt"/>
            </a:endParaRPr>
          </a:p>
        </p:txBody>
      </p:sp>
      <p:sp>
        <p:nvSpPr>
          <p:cNvPr id="105" name="Inhaltsplatzhalter 4">
            <a:extLst>
              <a:ext uri="{FF2B5EF4-FFF2-40B4-BE49-F238E27FC236}">
                <a16:creationId xmlns:a16="http://schemas.microsoft.com/office/drawing/2014/main" id="{FD2106B0-A682-47A4-BD44-A9871612FC76}"/>
              </a:ext>
            </a:extLst>
          </p:cNvPr>
          <p:cNvSpPr txBox="1">
            <a:spLocks/>
          </p:cNvSpPr>
          <p:nvPr/>
        </p:nvSpPr>
        <p:spPr>
          <a:xfrm>
            <a:off x="9983723" y="2775845"/>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04</a:t>
            </a:r>
            <a:endParaRPr lang="en-US" sz="1050" dirty="0">
              <a:latin typeface="+mn-lt"/>
            </a:endParaRPr>
          </a:p>
        </p:txBody>
      </p:sp>
      <p:sp>
        <p:nvSpPr>
          <p:cNvPr id="106" name="Freeform 10">
            <a:extLst>
              <a:ext uri="{FF2B5EF4-FFF2-40B4-BE49-F238E27FC236}">
                <a16:creationId xmlns:a16="http://schemas.microsoft.com/office/drawing/2014/main" id="{0BF6AF23-96D1-4EEC-8927-22ADD7944861}"/>
              </a:ext>
            </a:extLst>
          </p:cNvPr>
          <p:cNvSpPr>
            <a:spLocks noEditPoints="1"/>
          </p:cNvSpPr>
          <p:nvPr/>
        </p:nvSpPr>
        <p:spPr bwMode="auto">
          <a:xfrm>
            <a:off x="6612297" y="3539135"/>
            <a:ext cx="351756" cy="352312"/>
          </a:xfrm>
          <a:custGeom>
            <a:avLst/>
            <a:gdLst>
              <a:gd name="T0" fmla="*/ 278 w 534"/>
              <a:gd name="T1" fmla="*/ 0 h 534"/>
              <a:gd name="T2" fmla="*/ 267 w 534"/>
              <a:gd name="T3" fmla="*/ 11 h 534"/>
              <a:gd name="T4" fmla="*/ 267 w 534"/>
              <a:gd name="T5" fmla="*/ 256 h 534"/>
              <a:gd name="T6" fmla="*/ 278 w 534"/>
              <a:gd name="T7" fmla="*/ 267 h 534"/>
              <a:gd name="T8" fmla="*/ 523 w 534"/>
              <a:gd name="T9" fmla="*/ 267 h 534"/>
              <a:gd name="T10" fmla="*/ 534 w 534"/>
              <a:gd name="T11" fmla="*/ 256 h 534"/>
              <a:gd name="T12" fmla="*/ 278 w 534"/>
              <a:gd name="T13" fmla="*/ 0 h 534"/>
              <a:gd name="T14" fmla="*/ 398 w 534"/>
              <a:gd name="T15" fmla="*/ 472 h 534"/>
              <a:gd name="T16" fmla="*/ 244 w 534"/>
              <a:gd name="T17" fmla="*/ 275 h 534"/>
              <a:gd name="T18" fmla="*/ 244 w 534"/>
              <a:gd name="T19" fmla="*/ 34 h 534"/>
              <a:gd name="T20" fmla="*/ 233 w 534"/>
              <a:gd name="T21" fmla="*/ 22 h 534"/>
              <a:gd name="T22" fmla="*/ 0 w 534"/>
              <a:gd name="T23" fmla="*/ 278 h 534"/>
              <a:gd name="T24" fmla="*/ 256 w 534"/>
              <a:gd name="T25" fmla="*/ 534 h 534"/>
              <a:gd name="T26" fmla="*/ 396 w 534"/>
              <a:gd name="T27" fmla="*/ 487 h 534"/>
              <a:gd name="T28" fmla="*/ 398 w 534"/>
              <a:gd name="T29" fmla="*/ 472 h 534"/>
              <a:gd name="T30" fmla="*/ 523 w 534"/>
              <a:gd name="T31" fmla="*/ 289 h 534"/>
              <a:gd name="T32" fmla="*/ 300 w 534"/>
              <a:gd name="T33" fmla="*/ 289 h 534"/>
              <a:gd name="T34" fmla="*/ 290 w 534"/>
              <a:gd name="T35" fmla="*/ 296 h 534"/>
              <a:gd name="T36" fmla="*/ 291 w 534"/>
              <a:gd name="T37" fmla="*/ 308 h 534"/>
              <a:gd name="T38" fmla="*/ 436 w 534"/>
              <a:gd name="T39" fmla="*/ 487 h 534"/>
              <a:gd name="T40" fmla="*/ 444 w 534"/>
              <a:gd name="T41" fmla="*/ 491 h 534"/>
              <a:gd name="T42" fmla="*/ 445 w 534"/>
              <a:gd name="T43" fmla="*/ 491 h 534"/>
              <a:gd name="T44" fmla="*/ 452 w 534"/>
              <a:gd name="T45" fmla="*/ 488 h 534"/>
              <a:gd name="T46" fmla="*/ 534 w 534"/>
              <a:gd name="T47" fmla="*/ 301 h 534"/>
              <a:gd name="T48" fmla="*/ 523 w 534"/>
              <a:gd name="T49" fmla="*/ 28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278" y="0"/>
                </a:moveTo>
                <a:cubicBezTo>
                  <a:pt x="272" y="0"/>
                  <a:pt x="267" y="5"/>
                  <a:pt x="267" y="11"/>
                </a:cubicBezTo>
                <a:cubicBezTo>
                  <a:pt x="267" y="256"/>
                  <a:pt x="267" y="256"/>
                  <a:pt x="267" y="256"/>
                </a:cubicBezTo>
                <a:cubicBezTo>
                  <a:pt x="267" y="262"/>
                  <a:pt x="272" y="267"/>
                  <a:pt x="278" y="267"/>
                </a:cubicBezTo>
                <a:cubicBezTo>
                  <a:pt x="523" y="267"/>
                  <a:pt x="523" y="267"/>
                  <a:pt x="523" y="267"/>
                </a:cubicBezTo>
                <a:cubicBezTo>
                  <a:pt x="529" y="267"/>
                  <a:pt x="534" y="262"/>
                  <a:pt x="534" y="256"/>
                </a:cubicBezTo>
                <a:cubicBezTo>
                  <a:pt x="534" y="115"/>
                  <a:pt x="419" y="0"/>
                  <a:pt x="278" y="0"/>
                </a:cubicBezTo>
                <a:close/>
                <a:moveTo>
                  <a:pt x="398" y="472"/>
                </a:moveTo>
                <a:cubicBezTo>
                  <a:pt x="244" y="275"/>
                  <a:pt x="244" y="275"/>
                  <a:pt x="244" y="275"/>
                </a:cubicBezTo>
                <a:cubicBezTo>
                  <a:pt x="244" y="34"/>
                  <a:pt x="244" y="34"/>
                  <a:pt x="244" y="34"/>
                </a:cubicBezTo>
                <a:cubicBezTo>
                  <a:pt x="244" y="27"/>
                  <a:pt x="240" y="22"/>
                  <a:pt x="233" y="22"/>
                </a:cubicBezTo>
                <a:cubicBezTo>
                  <a:pt x="105" y="22"/>
                  <a:pt x="0" y="137"/>
                  <a:pt x="0" y="278"/>
                </a:cubicBezTo>
                <a:cubicBezTo>
                  <a:pt x="0" y="419"/>
                  <a:pt x="115" y="534"/>
                  <a:pt x="256" y="534"/>
                </a:cubicBezTo>
                <a:cubicBezTo>
                  <a:pt x="319" y="534"/>
                  <a:pt x="353" y="523"/>
                  <a:pt x="396" y="487"/>
                </a:cubicBezTo>
                <a:cubicBezTo>
                  <a:pt x="401" y="483"/>
                  <a:pt x="402" y="477"/>
                  <a:pt x="398" y="472"/>
                </a:cubicBezTo>
                <a:close/>
                <a:moveTo>
                  <a:pt x="523" y="289"/>
                </a:moveTo>
                <a:cubicBezTo>
                  <a:pt x="300" y="289"/>
                  <a:pt x="300" y="289"/>
                  <a:pt x="300" y="289"/>
                </a:cubicBezTo>
                <a:cubicBezTo>
                  <a:pt x="296" y="289"/>
                  <a:pt x="292" y="292"/>
                  <a:pt x="290" y="296"/>
                </a:cubicBezTo>
                <a:cubicBezTo>
                  <a:pt x="288" y="300"/>
                  <a:pt x="289" y="304"/>
                  <a:pt x="291" y="308"/>
                </a:cubicBezTo>
                <a:cubicBezTo>
                  <a:pt x="436" y="487"/>
                  <a:pt x="436" y="487"/>
                  <a:pt x="436" y="487"/>
                </a:cubicBezTo>
                <a:cubicBezTo>
                  <a:pt x="438" y="489"/>
                  <a:pt x="441" y="490"/>
                  <a:pt x="444" y="491"/>
                </a:cubicBezTo>
                <a:cubicBezTo>
                  <a:pt x="444" y="491"/>
                  <a:pt x="444" y="491"/>
                  <a:pt x="445" y="491"/>
                </a:cubicBezTo>
                <a:cubicBezTo>
                  <a:pt x="448" y="491"/>
                  <a:pt x="450" y="490"/>
                  <a:pt x="452" y="488"/>
                </a:cubicBezTo>
                <a:cubicBezTo>
                  <a:pt x="504" y="440"/>
                  <a:pt x="534" y="371"/>
                  <a:pt x="534" y="301"/>
                </a:cubicBezTo>
                <a:cubicBezTo>
                  <a:pt x="534" y="294"/>
                  <a:pt x="529" y="289"/>
                  <a:pt x="523" y="28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107" name="Freeform 11">
            <a:extLst>
              <a:ext uri="{FF2B5EF4-FFF2-40B4-BE49-F238E27FC236}">
                <a16:creationId xmlns:a16="http://schemas.microsoft.com/office/drawing/2014/main" id="{13B69981-5F61-4ED2-99A8-D85B25963E87}"/>
              </a:ext>
            </a:extLst>
          </p:cNvPr>
          <p:cNvSpPr>
            <a:spLocks noEditPoints="1"/>
          </p:cNvSpPr>
          <p:nvPr/>
        </p:nvSpPr>
        <p:spPr bwMode="auto">
          <a:xfrm>
            <a:off x="1216265" y="5236709"/>
            <a:ext cx="338900" cy="337576"/>
          </a:xfrm>
          <a:custGeom>
            <a:avLst/>
            <a:gdLst>
              <a:gd name="T0" fmla="*/ 57 w 433"/>
              <a:gd name="T1" fmla="*/ 331 h 430"/>
              <a:gd name="T2" fmla="*/ 11 w 433"/>
              <a:gd name="T3" fmla="*/ 331 h 430"/>
              <a:gd name="T4" fmla="*/ 4 w 433"/>
              <a:gd name="T5" fmla="*/ 338 h 430"/>
              <a:gd name="T6" fmla="*/ 4 w 433"/>
              <a:gd name="T7" fmla="*/ 430 h 430"/>
              <a:gd name="T8" fmla="*/ 65 w 433"/>
              <a:gd name="T9" fmla="*/ 430 h 430"/>
              <a:gd name="T10" fmla="*/ 65 w 433"/>
              <a:gd name="T11" fmla="*/ 338 h 430"/>
              <a:gd name="T12" fmla="*/ 57 w 433"/>
              <a:gd name="T13" fmla="*/ 331 h 430"/>
              <a:gd name="T14" fmla="*/ 179 w 433"/>
              <a:gd name="T15" fmla="*/ 224 h 430"/>
              <a:gd name="T16" fmla="*/ 133 w 433"/>
              <a:gd name="T17" fmla="*/ 224 h 430"/>
              <a:gd name="T18" fmla="*/ 126 w 433"/>
              <a:gd name="T19" fmla="*/ 231 h 430"/>
              <a:gd name="T20" fmla="*/ 126 w 433"/>
              <a:gd name="T21" fmla="*/ 430 h 430"/>
              <a:gd name="T22" fmla="*/ 186 w 433"/>
              <a:gd name="T23" fmla="*/ 430 h 430"/>
              <a:gd name="T24" fmla="*/ 186 w 433"/>
              <a:gd name="T25" fmla="*/ 231 h 430"/>
              <a:gd name="T26" fmla="*/ 179 w 433"/>
              <a:gd name="T27" fmla="*/ 224 h 430"/>
              <a:gd name="T28" fmla="*/ 301 w 433"/>
              <a:gd name="T29" fmla="*/ 270 h 430"/>
              <a:gd name="T30" fmla="*/ 255 w 433"/>
              <a:gd name="T31" fmla="*/ 270 h 430"/>
              <a:gd name="T32" fmla="*/ 247 w 433"/>
              <a:gd name="T33" fmla="*/ 277 h 430"/>
              <a:gd name="T34" fmla="*/ 247 w 433"/>
              <a:gd name="T35" fmla="*/ 430 h 430"/>
              <a:gd name="T36" fmla="*/ 308 w 433"/>
              <a:gd name="T37" fmla="*/ 430 h 430"/>
              <a:gd name="T38" fmla="*/ 308 w 433"/>
              <a:gd name="T39" fmla="*/ 277 h 430"/>
              <a:gd name="T40" fmla="*/ 301 w 433"/>
              <a:gd name="T41" fmla="*/ 270 h 430"/>
              <a:gd name="T42" fmla="*/ 423 w 433"/>
              <a:gd name="T43" fmla="*/ 209 h 430"/>
              <a:gd name="T44" fmla="*/ 377 w 433"/>
              <a:gd name="T45" fmla="*/ 209 h 430"/>
              <a:gd name="T46" fmla="*/ 369 w 433"/>
              <a:gd name="T47" fmla="*/ 216 h 430"/>
              <a:gd name="T48" fmla="*/ 369 w 433"/>
              <a:gd name="T49" fmla="*/ 430 h 430"/>
              <a:gd name="T50" fmla="*/ 430 w 433"/>
              <a:gd name="T51" fmla="*/ 430 h 430"/>
              <a:gd name="T52" fmla="*/ 430 w 433"/>
              <a:gd name="T53" fmla="*/ 216 h 430"/>
              <a:gd name="T54" fmla="*/ 423 w 433"/>
              <a:gd name="T55" fmla="*/ 209 h 430"/>
              <a:gd name="T56" fmla="*/ 379 w 433"/>
              <a:gd name="T57" fmla="*/ 71 h 430"/>
              <a:gd name="T58" fmla="*/ 416 w 433"/>
              <a:gd name="T59" fmla="*/ 75 h 430"/>
              <a:gd name="T60" fmla="*/ 429 w 433"/>
              <a:gd name="T61" fmla="*/ 40 h 430"/>
              <a:gd name="T62" fmla="*/ 400 w 433"/>
              <a:gd name="T63" fmla="*/ 18 h 430"/>
              <a:gd name="T64" fmla="*/ 375 w 433"/>
              <a:gd name="T65" fmla="*/ 30 h 430"/>
              <a:gd name="T66" fmla="*/ 371 w 433"/>
              <a:gd name="T67" fmla="*/ 58 h 430"/>
              <a:gd name="T68" fmla="*/ 299 w 433"/>
              <a:gd name="T69" fmla="*/ 103 h 430"/>
              <a:gd name="T70" fmla="*/ 260 w 433"/>
              <a:gd name="T71" fmla="*/ 100 h 430"/>
              <a:gd name="T72" fmla="*/ 184 w 433"/>
              <a:gd name="T73" fmla="*/ 46 h 430"/>
              <a:gd name="T74" fmla="*/ 173 w 433"/>
              <a:gd name="T75" fmla="*/ 8 h 430"/>
              <a:gd name="T76" fmla="*/ 134 w 433"/>
              <a:gd name="T77" fmla="*/ 12 h 430"/>
              <a:gd name="T78" fmla="*/ 131 w 433"/>
              <a:gd name="T79" fmla="*/ 51 h 430"/>
              <a:gd name="T80" fmla="*/ 47 w 433"/>
              <a:gd name="T81" fmla="*/ 151 h 430"/>
              <a:gd name="T82" fmla="*/ 9 w 433"/>
              <a:gd name="T83" fmla="*/ 162 h 430"/>
              <a:gd name="T84" fmla="*/ 15 w 433"/>
              <a:gd name="T85" fmla="*/ 202 h 430"/>
              <a:gd name="T86" fmla="*/ 55 w 433"/>
              <a:gd name="T87" fmla="*/ 201 h 430"/>
              <a:gd name="T88" fmla="*/ 59 w 433"/>
              <a:gd name="T89" fmla="*/ 161 h 430"/>
              <a:gd name="T90" fmla="*/ 143 w 433"/>
              <a:gd name="T91" fmla="*/ 61 h 430"/>
              <a:gd name="T92" fmla="*/ 174 w 433"/>
              <a:gd name="T93" fmla="*/ 58 h 430"/>
              <a:gd name="T94" fmla="*/ 250 w 433"/>
              <a:gd name="T95" fmla="*/ 112 h 430"/>
              <a:gd name="T96" fmla="*/ 258 w 433"/>
              <a:gd name="T97" fmla="*/ 148 h 430"/>
              <a:gd name="T98" fmla="*/ 295 w 433"/>
              <a:gd name="T99" fmla="*/ 151 h 430"/>
              <a:gd name="T100" fmla="*/ 307 w 433"/>
              <a:gd name="T101" fmla="*/ 116 h 430"/>
              <a:gd name="T102" fmla="*/ 379 w 433"/>
              <a:gd name="T103" fmla="*/ 7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430">
                <a:moveTo>
                  <a:pt x="57" y="331"/>
                </a:moveTo>
                <a:cubicBezTo>
                  <a:pt x="11" y="331"/>
                  <a:pt x="11" y="331"/>
                  <a:pt x="11" y="331"/>
                </a:cubicBezTo>
                <a:cubicBezTo>
                  <a:pt x="7" y="331"/>
                  <a:pt x="4" y="334"/>
                  <a:pt x="4" y="338"/>
                </a:cubicBezTo>
                <a:cubicBezTo>
                  <a:pt x="4" y="430"/>
                  <a:pt x="4" y="430"/>
                  <a:pt x="4" y="430"/>
                </a:cubicBezTo>
                <a:cubicBezTo>
                  <a:pt x="65" y="430"/>
                  <a:pt x="65" y="430"/>
                  <a:pt x="65" y="430"/>
                </a:cubicBezTo>
                <a:cubicBezTo>
                  <a:pt x="65" y="338"/>
                  <a:pt x="65" y="338"/>
                  <a:pt x="65" y="338"/>
                </a:cubicBezTo>
                <a:cubicBezTo>
                  <a:pt x="65" y="334"/>
                  <a:pt x="61" y="331"/>
                  <a:pt x="57" y="331"/>
                </a:cubicBezTo>
                <a:close/>
                <a:moveTo>
                  <a:pt x="179" y="224"/>
                </a:moveTo>
                <a:cubicBezTo>
                  <a:pt x="133" y="224"/>
                  <a:pt x="133" y="224"/>
                  <a:pt x="133" y="224"/>
                </a:cubicBezTo>
                <a:cubicBezTo>
                  <a:pt x="129" y="224"/>
                  <a:pt x="126" y="227"/>
                  <a:pt x="126" y="231"/>
                </a:cubicBezTo>
                <a:cubicBezTo>
                  <a:pt x="126" y="430"/>
                  <a:pt x="126" y="430"/>
                  <a:pt x="126" y="430"/>
                </a:cubicBezTo>
                <a:cubicBezTo>
                  <a:pt x="186" y="430"/>
                  <a:pt x="186" y="430"/>
                  <a:pt x="186" y="430"/>
                </a:cubicBezTo>
                <a:cubicBezTo>
                  <a:pt x="186" y="231"/>
                  <a:pt x="186" y="231"/>
                  <a:pt x="186" y="231"/>
                </a:cubicBezTo>
                <a:cubicBezTo>
                  <a:pt x="186" y="227"/>
                  <a:pt x="183" y="224"/>
                  <a:pt x="179" y="224"/>
                </a:cubicBezTo>
                <a:close/>
                <a:moveTo>
                  <a:pt x="301" y="270"/>
                </a:moveTo>
                <a:cubicBezTo>
                  <a:pt x="255" y="270"/>
                  <a:pt x="255" y="270"/>
                  <a:pt x="255" y="270"/>
                </a:cubicBezTo>
                <a:cubicBezTo>
                  <a:pt x="251" y="270"/>
                  <a:pt x="247" y="273"/>
                  <a:pt x="247" y="277"/>
                </a:cubicBezTo>
                <a:cubicBezTo>
                  <a:pt x="247" y="430"/>
                  <a:pt x="247" y="430"/>
                  <a:pt x="247" y="430"/>
                </a:cubicBezTo>
                <a:cubicBezTo>
                  <a:pt x="308" y="430"/>
                  <a:pt x="308" y="430"/>
                  <a:pt x="308" y="430"/>
                </a:cubicBezTo>
                <a:cubicBezTo>
                  <a:pt x="308" y="277"/>
                  <a:pt x="308" y="277"/>
                  <a:pt x="308" y="277"/>
                </a:cubicBezTo>
                <a:cubicBezTo>
                  <a:pt x="308" y="273"/>
                  <a:pt x="305" y="270"/>
                  <a:pt x="301" y="270"/>
                </a:cubicBezTo>
                <a:close/>
                <a:moveTo>
                  <a:pt x="423" y="209"/>
                </a:moveTo>
                <a:cubicBezTo>
                  <a:pt x="377" y="209"/>
                  <a:pt x="377" y="209"/>
                  <a:pt x="377" y="209"/>
                </a:cubicBezTo>
                <a:cubicBezTo>
                  <a:pt x="373" y="209"/>
                  <a:pt x="369" y="212"/>
                  <a:pt x="369" y="216"/>
                </a:cubicBezTo>
                <a:cubicBezTo>
                  <a:pt x="369" y="430"/>
                  <a:pt x="369" y="430"/>
                  <a:pt x="369" y="430"/>
                </a:cubicBezTo>
                <a:cubicBezTo>
                  <a:pt x="430" y="430"/>
                  <a:pt x="430" y="430"/>
                  <a:pt x="430" y="430"/>
                </a:cubicBezTo>
                <a:cubicBezTo>
                  <a:pt x="430" y="216"/>
                  <a:pt x="430" y="216"/>
                  <a:pt x="430" y="216"/>
                </a:cubicBezTo>
                <a:cubicBezTo>
                  <a:pt x="430" y="212"/>
                  <a:pt x="427" y="209"/>
                  <a:pt x="423" y="209"/>
                </a:cubicBezTo>
                <a:close/>
                <a:moveTo>
                  <a:pt x="379" y="71"/>
                </a:moveTo>
                <a:cubicBezTo>
                  <a:pt x="389" y="80"/>
                  <a:pt x="404" y="82"/>
                  <a:pt x="416" y="75"/>
                </a:cubicBezTo>
                <a:cubicBezTo>
                  <a:pt x="427" y="68"/>
                  <a:pt x="433" y="54"/>
                  <a:pt x="429" y="40"/>
                </a:cubicBezTo>
                <a:cubicBezTo>
                  <a:pt x="426" y="27"/>
                  <a:pt x="414" y="18"/>
                  <a:pt x="400" y="18"/>
                </a:cubicBezTo>
                <a:cubicBezTo>
                  <a:pt x="390" y="18"/>
                  <a:pt x="381" y="23"/>
                  <a:pt x="375" y="30"/>
                </a:cubicBezTo>
                <a:cubicBezTo>
                  <a:pt x="369" y="38"/>
                  <a:pt x="368" y="48"/>
                  <a:pt x="371" y="58"/>
                </a:cubicBezTo>
                <a:cubicBezTo>
                  <a:pt x="299" y="103"/>
                  <a:pt x="299" y="103"/>
                  <a:pt x="299" y="103"/>
                </a:cubicBezTo>
                <a:cubicBezTo>
                  <a:pt x="288" y="93"/>
                  <a:pt x="272" y="92"/>
                  <a:pt x="260" y="100"/>
                </a:cubicBezTo>
                <a:cubicBezTo>
                  <a:pt x="184" y="46"/>
                  <a:pt x="184" y="46"/>
                  <a:pt x="184" y="46"/>
                </a:cubicBezTo>
                <a:cubicBezTo>
                  <a:pt x="190" y="33"/>
                  <a:pt x="185" y="17"/>
                  <a:pt x="173" y="8"/>
                </a:cubicBezTo>
                <a:cubicBezTo>
                  <a:pt x="161" y="0"/>
                  <a:pt x="145" y="1"/>
                  <a:pt x="134" y="12"/>
                </a:cubicBezTo>
                <a:cubicBezTo>
                  <a:pt x="124" y="22"/>
                  <a:pt x="123" y="39"/>
                  <a:pt x="131" y="51"/>
                </a:cubicBezTo>
                <a:cubicBezTo>
                  <a:pt x="47" y="151"/>
                  <a:pt x="47" y="151"/>
                  <a:pt x="47" y="151"/>
                </a:cubicBezTo>
                <a:cubicBezTo>
                  <a:pt x="33" y="144"/>
                  <a:pt x="17" y="149"/>
                  <a:pt x="9" y="162"/>
                </a:cubicBezTo>
                <a:cubicBezTo>
                  <a:pt x="0" y="175"/>
                  <a:pt x="3" y="192"/>
                  <a:pt x="15" y="202"/>
                </a:cubicBezTo>
                <a:cubicBezTo>
                  <a:pt x="26" y="211"/>
                  <a:pt x="44" y="211"/>
                  <a:pt x="55" y="201"/>
                </a:cubicBezTo>
                <a:cubicBezTo>
                  <a:pt x="66" y="190"/>
                  <a:pt x="68" y="173"/>
                  <a:pt x="59" y="161"/>
                </a:cubicBezTo>
                <a:cubicBezTo>
                  <a:pt x="143" y="61"/>
                  <a:pt x="143" y="61"/>
                  <a:pt x="143" y="61"/>
                </a:cubicBezTo>
                <a:cubicBezTo>
                  <a:pt x="153" y="66"/>
                  <a:pt x="165" y="65"/>
                  <a:pt x="174" y="58"/>
                </a:cubicBezTo>
                <a:cubicBezTo>
                  <a:pt x="250" y="112"/>
                  <a:pt x="250" y="112"/>
                  <a:pt x="250" y="112"/>
                </a:cubicBezTo>
                <a:cubicBezTo>
                  <a:pt x="244" y="125"/>
                  <a:pt x="247" y="139"/>
                  <a:pt x="258" y="148"/>
                </a:cubicBezTo>
                <a:cubicBezTo>
                  <a:pt x="268" y="157"/>
                  <a:pt x="283" y="158"/>
                  <a:pt x="295" y="151"/>
                </a:cubicBezTo>
                <a:cubicBezTo>
                  <a:pt x="306" y="143"/>
                  <a:pt x="311" y="129"/>
                  <a:pt x="307" y="116"/>
                </a:cubicBezTo>
                <a:lnTo>
                  <a:pt x="379" y="7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108" name="Freeform 17">
            <a:extLst>
              <a:ext uri="{FF2B5EF4-FFF2-40B4-BE49-F238E27FC236}">
                <a16:creationId xmlns:a16="http://schemas.microsoft.com/office/drawing/2014/main" id="{351BA759-339A-4BBC-8A32-608108D2EC68}"/>
              </a:ext>
            </a:extLst>
          </p:cNvPr>
          <p:cNvSpPr>
            <a:spLocks noEditPoints="1"/>
          </p:cNvSpPr>
          <p:nvPr/>
        </p:nvSpPr>
        <p:spPr bwMode="auto">
          <a:xfrm>
            <a:off x="9332994" y="2680116"/>
            <a:ext cx="312824" cy="376124"/>
          </a:xfrm>
          <a:custGeom>
            <a:avLst/>
            <a:gdLst>
              <a:gd name="T0" fmla="*/ 166 w 251"/>
              <a:gd name="T1" fmla="*/ 74 h 301"/>
              <a:gd name="T2" fmla="*/ 195 w 251"/>
              <a:gd name="T3" fmla="*/ 74 h 301"/>
              <a:gd name="T4" fmla="*/ 195 w 251"/>
              <a:gd name="T5" fmla="*/ 56 h 301"/>
              <a:gd name="T6" fmla="*/ 170 w 251"/>
              <a:gd name="T7" fmla="*/ 56 h 301"/>
              <a:gd name="T8" fmla="*/ 193 w 251"/>
              <a:gd name="T9" fmla="*/ 7 h 301"/>
              <a:gd name="T10" fmla="*/ 167 w 251"/>
              <a:gd name="T11" fmla="*/ 5 h 301"/>
              <a:gd name="T12" fmla="*/ 143 w 251"/>
              <a:gd name="T13" fmla="*/ 23 h 301"/>
              <a:gd name="T14" fmla="*/ 151 w 251"/>
              <a:gd name="T15" fmla="*/ 3 h 301"/>
              <a:gd name="T16" fmla="*/ 124 w 251"/>
              <a:gd name="T17" fmla="*/ 0 h 301"/>
              <a:gd name="T18" fmla="*/ 115 w 251"/>
              <a:gd name="T19" fmla="*/ 25 h 301"/>
              <a:gd name="T20" fmla="*/ 100 w 251"/>
              <a:gd name="T21" fmla="*/ 5 h 301"/>
              <a:gd name="T22" fmla="*/ 60 w 251"/>
              <a:gd name="T23" fmla="*/ 4 h 301"/>
              <a:gd name="T24" fmla="*/ 87 w 251"/>
              <a:gd name="T25" fmla="*/ 56 h 301"/>
              <a:gd name="T26" fmla="*/ 62 w 251"/>
              <a:gd name="T27" fmla="*/ 55 h 301"/>
              <a:gd name="T28" fmla="*/ 62 w 251"/>
              <a:gd name="T29" fmla="*/ 74 h 301"/>
              <a:gd name="T30" fmla="*/ 86 w 251"/>
              <a:gd name="T31" fmla="*/ 74 h 301"/>
              <a:gd name="T32" fmla="*/ 0 w 251"/>
              <a:gd name="T33" fmla="*/ 220 h 301"/>
              <a:gd name="T34" fmla="*/ 126 w 251"/>
              <a:gd name="T35" fmla="*/ 301 h 301"/>
              <a:gd name="T36" fmla="*/ 251 w 251"/>
              <a:gd name="T37" fmla="*/ 220 h 301"/>
              <a:gd name="T38" fmla="*/ 166 w 251"/>
              <a:gd name="T39" fmla="*/ 74 h 301"/>
              <a:gd name="T40" fmla="*/ 136 w 251"/>
              <a:gd name="T41" fmla="*/ 245 h 301"/>
              <a:gd name="T42" fmla="*/ 136 w 251"/>
              <a:gd name="T43" fmla="*/ 263 h 301"/>
              <a:gd name="T44" fmla="*/ 119 w 251"/>
              <a:gd name="T45" fmla="*/ 263 h 301"/>
              <a:gd name="T46" fmla="*/ 119 w 251"/>
              <a:gd name="T47" fmla="*/ 246 h 301"/>
              <a:gd name="T48" fmla="*/ 89 w 251"/>
              <a:gd name="T49" fmla="*/ 239 h 301"/>
              <a:gd name="T50" fmla="*/ 95 w 251"/>
              <a:gd name="T51" fmla="*/ 218 h 301"/>
              <a:gd name="T52" fmla="*/ 124 w 251"/>
              <a:gd name="T53" fmla="*/ 226 h 301"/>
              <a:gd name="T54" fmla="*/ 140 w 251"/>
              <a:gd name="T55" fmla="*/ 215 h 301"/>
              <a:gd name="T56" fmla="*/ 122 w 251"/>
              <a:gd name="T57" fmla="*/ 200 h 301"/>
              <a:gd name="T58" fmla="*/ 90 w 251"/>
              <a:gd name="T59" fmla="*/ 168 h 301"/>
              <a:gd name="T60" fmla="*/ 120 w 251"/>
              <a:gd name="T61" fmla="*/ 137 h 301"/>
              <a:gd name="T62" fmla="*/ 120 w 251"/>
              <a:gd name="T63" fmla="*/ 120 h 301"/>
              <a:gd name="T64" fmla="*/ 137 w 251"/>
              <a:gd name="T65" fmla="*/ 120 h 301"/>
              <a:gd name="T66" fmla="*/ 137 w 251"/>
              <a:gd name="T67" fmla="*/ 136 h 301"/>
              <a:gd name="T68" fmla="*/ 162 w 251"/>
              <a:gd name="T69" fmla="*/ 141 h 301"/>
              <a:gd name="T70" fmla="*/ 157 w 251"/>
              <a:gd name="T71" fmla="*/ 161 h 301"/>
              <a:gd name="T72" fmla="*/ 132 w 251"/>
              <a:gd name="T73" fmla="*/ 155 h 301"/>
              <a:gd name="T74" fmla="*/ 117 w 251"/>
              <a:gd name="T75" fmla="*/ 165 h 301"/>
              <a:gd name="T76" fmla="*/ 138 w 251"/>
              <a:gd name="T77" fmla="*/ 180 h 301"/>
              <a:gd name="T78" fmla="*/ 167 w 251"/>
              <a:gd name="T79" fmla="*/ 213 h 301"/>
              <a:gd name="T80" fmla="*/ 136 w 251"/>
              <a:gd name="T81" fmla="*/ 24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1" h="301">
                <a:moveTo>
                  <a:pt x="166" y="74"/>
                </a:moveTo>
                <a:cubicBezTo>
                  <a:pt x="195" y="74"/>
                  <a:pt x="195" y="74"/>
                  <a:pt x="195" y="74"/>
                </a:cubicBezTo>
                <a:cubicBezTo>
                  <a:pt x="195" y="56"/>
                  <a:pt x="195" y="56"/>
                  <a:pt x="195" y="56"/>
                </a:cubicBezTo>
                <a:cubicBezTo>
                  <a:pt x="170" y="56"/>
                  <a:pt x="170" y="56"/>
                  <a:pt x="170" y="56"/>
                </a:cubicBezTo>
                <a:cubicBezTo>
                  <a:pt x="193" y="7"/>
                  <a:pt x="193" y="7"/>
                  <a:pt x="193" y="7"/>
                </a:cubicBezTo>
                <a:cubicBezTo>
                  <a:pt x="167" y="5"/>
                  <a:pt x="167" y="5"/>
                  <a:pt x="167" y="5"/>
                </a:cubicBezTo>
                <a:cubicBezTo>
                  <a:pt x="143" y="23"/>
                  <a:pt x="143" y="23"/>
                  <a:pt x="143" y="23"/>
                </a:cubicBezTo>
                <a:cubicBezTo>
                  <a:pt x="151" y="3"/>
                  <a:pt x="151" y="3"/>
                  <a:pt x="151" y="3"/>
                </a:cubicBezTo>
                <a:cubicBezTo>
                  <a:pt x="124" y="0"/>
                  <a:pt x="124" y="0"/>
                  <a:pt x="124" y="0"/>
                </a:cubicBezTo>
                <a:cubicBezTo>
                  <a:pt x="115" y="25"/>
                  <a:pt x="115" y="25"/>
                  <a:pt x="115" y="25"/>
                </a:cubicBezTo>
                <a:cubicBezTo>
                  <a:pt x="100" y="5"/>
                  <a:pt x="100" y="5"/>
                  <a:pt x="100" y="5"/>
                </a:cubicBezTo>
                <a:cubicBezTo>
                  <a:pt x="60" y="4"/>
                  <a:pt x="60" y="4"/>
                  <a:pt x="60" y="4"/>
                </a:cubicBezTo>
                <a:cubicBezTo>
                  <a:pt x="87" y="56"/>
                  <a:pt x="87" y="56"/>
                  <a:pt x="87" y="56"/>
                </a:cubicBezTo>
                <a:cubicBezTo>
                  <a:pt x="62" y="55"/>
                  <a:pt x="62" y="55"/>
                  <a:pt x="62" y="55"/>
                </a:cubicBezTo>
                <a:cubicBezTo>
                  <a:pt x="62" y="74"/>
                  <a:pt x="62" y="74"/>
                  <a:pt x="62" y="74"/>
                </a:cubicBezTo>
                <a:cubicBezTo>
                  <a:pt x="86" y="74"/>
                  <a:pt x="86" y="74"/>
                  <a:pt x="86" y="74"/>
                </a:cubicBezTo>
                <a:cubicBezTo>
                  <a:pt x="36" y="103"/>
                  <a:pt x="0" y="179"/>
                  <a:pt x="0" y="220"/>
                </a:cubicBezTo>
                <a:cubicBezTo>
                  <a:pt x="0" y="272"/>
                  <a:pt x="56" y="301"/>
                  <a:pt x="126" y="301"/>
                </a:cubicBezTo>
                <a:cubicBezTo>
                  <a:pt x="195" y="301"/>
                  <a:pt x="251" y="272"/>
                  <a:pt x="251" y="220"/>
                </a:cubicBezTo>
                <a:cubicBezTo>
                  <a:pt x="251" y="179"/>
                  <a:pt x="215" y="103"/>
                  <a:pt x="166" y="74"/>
                </a:cubicBezTo>
                <a:close/>
                <a:moveTo>
                  <a:pt x="136" y="245"/>
                </a:moveTo>
                <a:cubicBezTo>
                  <a:pt x="136" y="263"/>
                  <a:pt x="136" y="263"/>
                  <a:pt x="136" y="263"/>
                </a:cubicBezTo>
                <a:cubicBezTo>
                  <a:pt x="119" y="263"/>
                  <a:pt x="119" y="263"/>
                  <a:pt x="119" y="263"/>
                </a:cubicBezTo>
                <a:cubicBezTo>
                  <a:pt x="119" y="246"/>
                  <a:pt x="119" y="246"/>
                  <a:pt x="119" y="246"/>
                </a:cubicBezTo>
                <a:cubicBezTo>
                  <a:pt x="107" y="246"/>
                  <a:pt x="96" y="243"/>
                  <a:pt x="89" y="239"/>
                </a:cubicBezTo>
                <a:cubicBezTo>
                  <a:pt x="95" y="218"/>
                  <a:pt x="95" y="218"/>
                  <a:pt x="95" y="218"/>
                </a:cubicBezTo>
                <a:cubicBezTo>
                  <a:pt x="102" y="222"/>
                  <a:pt x="112" y="226"/>
                  <a:pt x="124" y="226"/>
                </a:cubicBezTo>
                <a:cubicBezTo>
                  <a:pt x="134" y="226"/>
                  <a:pt x="140" y="222"/>
                  <a:pt x="140" y="215"/>
                </a:cubicBezTo>
                <a:cubicBezTo>
                  <a:pt x="140" y="208"/>
                  <a:pt x="135" y="204"/>
                  <a:pt x="122" y="200"/>
                </a:cubicBezTo>
                <a:cubicBezTo>
                  <a:pt x="103" y="194"/>
                  <a:pt x="90" y="185"/>
                  <a:pt x="90" y="168"/>
                </a:cubicBezTo>
                <a:cubicBezTo>
                  <a:pt x="90" y="153"/>
                  <a:pt x="101" y="140"/>
                  <a:pt x="120" y="137"/>
                </a:cubicBezTo>
                <a:cubicBezTo>
                  <a:pt x="120" y="120"/>
                  <a:pt x="120" y="120"/>
                  <a:pt x="120" y="120"/>
                </a:cubicBezTo>
                <a:cubicBezTo>
                  <a:pt x="137" y="120"/>
                  <a:pt x="137" y="120"/>
                  <a:pt x="137" y="120"/>
                </a:cubicBezTo>
                <a:cubicBezTo>
                  <a:pt x="137" y="136"/>
                  <a:pt x="137" y="136"/>
                  <a:pt x="137" y="136"/>
                </a:cubicBezTo>
                <a:cubicBezTo>
                  <a:pt x="149" y="136"/>
                  <a:pt x="157" y="139"/>
                  <a:pt x="162" y="141"/>
                </a:cubicBezTo>
                <a:cubicBezTo>
                  <a:pt x="157" y="161"/>
                  <a:pt x="157" y="161"/>
                  <a:pt x="157" y="161"/>
                </a:cubicBezTo>
                <a:cubicBezTo>
                  <a:pt x="153" y="159"/>
                  <a:pt x="145" y="155"/>
                  <a:pt x="132" y="155"/>
                </a:cubicBezTo>
                <a:cubicBezTo>
                  <a:pt x="121" y="155"/>
                  <a:pt x="117" y="160"/>
                  <a:pt x="117" y="165"/>
                </a:cubicBezTo>
                <a:cubicBezTo>
                  <a:pt x="117" y="171"/>
                  <a:pt x="123" y="174"/>
                  <a:pt x="138" y="180"/>
                </a:cubicBezTo>
                <a:cubicBezTo>
                  <a:pt x="159" y="187"/>
                  <a:pt x="167" y="197"/>
                  <a:pt x="167" y="213"/>
                </a:cubicBezTo>
                <a:cubicBezTo>
                  <a:pt x="167" y="228"/>
                  <a:pt x="156" y="241"/>
                  <a:pt x="136" y="24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109" name="Freeform 22">
            <a:extLst>
              <a:ext uri="{FF2B5EF4-FFF2-40B4-BE49-F238E27FC236}">
                <a16:creationId xmlns:a16="http://schemas.microsoft.com/office/drawing/2014/main" id="{AB33C182-2B19-4BAE-8AE5-1B9163E64DDD}"/>
              </a:ext>
            </a:extLst>
          </p:cNvPr>
          <p:cNvSpPr>
            <a:spLocks noEditPoints="1"/>
          </p:cNvSpPr>
          <p:nvPr/>
        </p:nvSpPr>
        <p:spPr bwMode="auto">
          <a:xfrm>
            <a:off x="3920519" y="4395118"/>
            <a:ext cx="332852" cy="332506"/>
          </a:xfrm>
          <a:custGeom>
            <a:avLst/>
            <a:gdLst>
              <a:gd name="T0" fmla="*/ 348 w 407"/>
              <a:gd name="T1" fmla="*/ 158 h 406"/>
              <a:gd name="T2" fmla="*/ 338 w 407"/>
              <a:gd name="T3" fmla="*/ 133 h 406"/>
              <a:gd name="T4" fmla="*/ 371 w 407"/>
              <a:gd name="T5" fmla="*/ 91 h 406"/>
              <a:gd name="T6" fmla="*/ 330 w 407"/>
              <a:gd name="T7" fmla="*/ 42 h 406"/>
              <a:gd name="T8" fmla="*/ 274 w 407"/>
              <a:gd name="T9" fmla="*/ 69 h 406"/>
              <a:gd name="T10" fmla="*/ 253 w 407"/>
              <a:gd name="T11" fmla="*/ 69 h 406"/>
              <a:gd name="T12" fmla="*/ 249 w 407"/>
              <a:gd name="T13" fmla="*/ 20 h 406"/>
              <a:gd name="T14" fmla="*/ 179 w 407"/>
              <a:gd name="T15" fmla="*/ 0 h 406"/>
              <a:gd name="T16" fmla="*/ 158 w 407"/>
              <a:gd name="T17" fmla="*/ 59 h 406"/>
              <a:gd name="T18" fmla="*/ 133 w 407"/>
              <a:gd name="T19" fmla="*/ 69 h 406"/>
              <a:gd name="T20" fmla="*/ 77 w 407"/>
              <a:gd name="T21" fmla="*/ 42 h 406"/>
              <a:gd name="T22" fmla="*/ 37 w 407"/>
              <a:gd name="T23" fmla="*/ 91 h 406"/>
              <a:gd name="T24" fmla="*/ 70 w 407"/>
              <a:gd name="T25" fmla="*/ 133 h 406"/>
              <a:gd name="T26" fmla="*/ 59 w 407"/>
              <a:gd name="T27" fmla="*/ 158 h 406"/>
              <a:gd name="T28" fmla="*/ 0 w 407"/>
              <a:gd name="T29" fmla="*/ 179 h 406"/>
              <a:gd name="T30" fmla="*/ 21 w 407"/>
              <a:gd name="T31" fmla="*/ 248 h 406"/>
              <a:gd name="T32" fmla="*/ 73 w 407"/>
              <a:gd name="T33" fmla="*/ 257 h 406"/>
              <a:gd name="T34" fmla="*/ 43 w 407"/>
              <a:gd name="T35" fmla="*/ 300 h 406"/>
              <a:gd name="T36" fmla="*/ 43 w 407"/>
              <a:gd name="T37" fmla="*/ 330 h 406"/>
              <a:gd name="T38" fmla="*/ 107 w 407"/>
              <a:gd name="T39" fmla="*/ 364 h 406"/>
              <a:gd name="T40" fmla="*/ 144 w 407"/>
              <a:gd name="T41" fmla="*/ 333 h 406"/>
              <a:gd name="T42" fmla="*/ 158 w 407"/>
              <a:gd name="T43" fmla="*/ 385 h 406"/>
              <a:gd name="T44" fmla="*/ 228 w 407"/>
              <a:gd name="T45" fmla="*/ 406 h 406"/>
              <a:gd name="T46" fmla="*/ 249 w 407"/>
              <a:gd name="T47" fmla="*/ 347 h 406"/>
              <a:gd name="T48" fmla="*/ 274 w 407"/>
              <a:gd name="T49" fmla="*/ 337 h 406"/>
              <a:gd name="T50" fmla="*/ 330 w 407"/>
              <a:gd name="T51" fmla="*/ 364 h 406"/>
              <a:gd name="T52" fmla="*/ 371 w 407"/>
              <a:gd name="T53" fmla="*/ 315 h 406"/>
              <a:gd name="T54" fmla="*/ 338 w 407"/>
              <a:gd name="T55" fmla="*/ 273 h 406"/>
              <a:gd name="T56" fmla="*/ 348 w 407"/>
              <a:gd name="T57" fmla="*/ 248 h 406"/>
              <a:gd name="T58" fmla="*/ 407 w 407"/>
              <a:gd name="T59" fmla="*/ 227 h 406"/>
              <a:gd name="T60" fmla="*/ 386 w 407"/>
              <a:gd name="T61" fmla="*/ 158 h 406"/>
              <a:gd name="T62" fmla="*/ 204 w 407"/>
              <a:gd name="T63" fmla="*/ 256 h 406"/>
              <a:gd name="T64" fmla="*/ 204 w 407"/>
              <a:gd name="T65" fmla="*/ 15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7" h="406">
                <a:moveTo>
                  <a:pt x="386" y="158"/>
                </a:moveTo>
                <a:cubicBezTo>
                  <a:pt x="348" y="158"/>
                  <a:pt x="348" y="158"/>
                  <a:pt x="348" y="158"/>
                </a:cubicBezTo>
                <a:cubicBezTo>
                  <a:pt x="342" y="158"/>
                  <a:pt x="337" y="154"/>
                  <a:pt x="335" y="149"/>
                </a:cubicBezTo>
                <a:cubicBezTo>
                  <a:pt x="332" y="143"/>
                  <a:pt x="333" y="137"/>
                  <a:pt x="338" y="133"/>
                </a:cubicBezTo>
                <a:cubicBezTo>
                  <a:pt x="365" y="106"/>
                  <a:pt x="365" y="106"/>
                  <a:pt x="365" y="106"/>
                </a:cubicBezTo>
                <a:cubicBezTo>
                  <a:pt x="369" y="102"/>
                  <a:pt x="371" y="97"/>
                  <a:pt x="371" y="91"/>
                </a:cubicBezTo>
                <a:cubicBezTo>
                  <a:pt x="371" y="85"/>
                  <a:pt x="369" y="80"/>
                  <a:pt x="365" y="76"/>
                </a:cubicBezTo>
                <a:cubicBezTo>
                  <a:pt x="330" y="42"/>
                  <a:pt x="330" y="42"/>
                  <a:pt x="330" y="42"/>
                </a:cubicBezTo>
                <a:cubicBezTo>
                  <a:pt x="322" y="34"/>
                  <a:pt x="309" y="34"/>
                  <a:pt x="301" y="42"/>
                </a:cubicBezTo>
                <a:cubicBezTo>
                  <a:pt x="274" y="69"/>
                  <a:pt x="274" y="69"/>
                  <a:pt x="274" y="69"/>
                </a:cubicBezTo>
                <a:cubicBezTo>
                  <a:pt x="270" y="72"/>
                  <a:pt x="266" y="73"/>
                  <a:pt x="264" y="73"/>
                </a:cubicBezTo>
                <a:cubicBezTo>
                  <a:pt x="260" y="73"/>
                  <a:pt x="256" y="72"/>
                  <a:pt x="253" y="69"/>
                </a:cubicBezTo>
                <a:cubicBezTo>
                  <a:pt x="251" y="67"/>
                  <a:pt x="249" y="64"/>
                  <a:pt x="249" y="59"/>
                </a:cubicBezTo>
                <a:cubicBezTo>
                  <a:pt x="249" y="20"/>
                  <a:pt x="249" y="20"/>
                  <a:pt x="249" y="20"/>
                </a:cubicBezTo>
                <a:cubicBezTo>
                  <a:pt x="249" y="9"/>
                  <a:pt x="239" y="0"/>
                  <a:pt x="228" y="0"/>
                </a:cubicBezTo>
                <a:cubicBezTo>
                  <a:pt x="179" y="0"/>
                  <a:pt x="179" y="0"/>
                  <a:pt x="179" y="0"/>
                </a:cubicBezTo>
                <a:cubicBezTo>
                  <a:pt x="168" y="0"/>
                  <a:pt x="158" y="9"/>
                  <a:pt x="158" y="20"/>
                </a:cubicBezTo>
                <a:cubicBezTo>
                  <a:pt x="158" y="59"/>
                  <a:pt x="158" y="59"/>
                  <a:pt x="158" y="59"/>
                </a:cubicBezTo>
                <a:cubicBezTo>
                  <a:pt x="158" y="68"/>
                  <a:pt x="151" y="73"/>
                  <a:pt x="144" y="73"/>
                </a:cubicBezTo>
                <a:cubicBezTo>
                  <a:pt x="141" y="73"/>
                  <a:pt x="137" y="72"/>
                  <a:pt x="133" y="69"/>
                </a:cubicBezTo>
                <a:cubicBezTo>
                  <a:pt x="107" y="42"/>
                  <a:pt x="107" y="42"/>
                  <a:pt x="107" y="42"/>
                </a:cubicBezTo>
                <a:cubicBezTo>
                  <a:pt x="99" y="34"/>
                  <a:pt x="85" y="34"/>
                  <a:pt x="77" y="42"/>
                </a:cubicBezTo>
                <a:cubicBezTo>
                  <a:pt x="43" y="76"/>
                  <a:pt x="43" y="76"/>
                  <a:pt x="43" y="76"/>
                </a:cubicBezTo>
                <a:cubicBezTo>
                  <a:pt x="39" y="80"/>
                  <a:pt x="37" y="85"/>
                  <a:pt x="37" y="91"/>
                </a:cubicBezTo>
                <a:cubicBezTo>
                  <a:pt x="37" y="97"/>
                  <a:pt x="39" y="102"/>
                  <a:pt x="43" y="106"/>
                </a:cubicBezTo>
                <a:cubicBezTo>
                  <a:pt x="70" y="133"/>
                  <a:pt x="70" y="133"/>
                  <a:pt x="70" y="133"/>
                </a:cubicBezTo>
                <a:cubicBezTo>
                  <a:pt x="74" y="137"/>
                  <a:pt x="75" y="143"/>
                  <a:pt x="73" y="149"/>
                </a:cubicBezTo>
                <a:cubicBezTo>
                  <a:pt x="70" y="154"/>
                  <a:pt x="65" y="158"/>
                  <a:pt x="59" y="158"/>
                </a:cubicBezTo>
                <a:cubicBezTo>
                  <a:pt x="21" y="158"/>
                  <a:pt x="21" y="158"/>
                  <a:pt x="21" y="158"/>
                </a:cubicBezTo>
                <a:cubicBezTo>
                  <a:pt x="10" y="158"/>
                  <a:pt x="0" y="167"/>
                  <a:pt x="0" y="179"/>
                </a:cubicBezTo>
                <a:cubicBezTo>
                  <a:pt x="0" y="227"/>
                  <a:pt x="0" y="227"/>
                  <a:pt x="0" y="227"/>
                </a:cubicBezTo>
                <a:cubicBezTo>
                  <a:pt x="0" y="239"/>
                  <a:pt x="10" y="248"/>
                  <a:pt x="21" y="248"/>
                </a:cubicBezTo>
                <a:cubicBezTo>
                  <a:pt x="59" y="248"/>
                  <a:pt x="59" y="248"/>
                  <a:pt x="59" y="248"/>
                </a:cubicBezTo>
                <a:cubicBezTo>
                  <a:pt x="65" y="248"/>
                  <a:pt x="70" y="251"/>
                  <a:pt x="73" y="257"/>
                </a:cubicBezTo>
                <a:cubicBezTo>
                  <a:pt x="75" y="263"/>
                  <a:pt x="74" y="269"/>
                  <a:pt x="70" y="273"/>
                </a:cubicBezTo>
                <a:cubicBezTo>
                  <a:pt x="43" y="300"/>
                  <a:pt x="43" y="300"/>
                  <a:pt x="43" y="300"/>
                </a:cubicBezTo>
                <a:cubicBezTo>
                  <a:pt x="39" y="304"/>
                  <a:pt x="37" y="309"/>
                  <a:pt x="37" y="315"/>
                </a:cubicBezTo>
                <a:cubicBezTo>
                  <a:pt x="37" y="320"/>
                  <a:pt x="39" y="326"/>
                  <a:pt x="43" y="330"/>
                </a:cubicBezTo>
                <a:cubicBezTo>
                  <a:pt x="77" y="364"/>
                  <a:pt x="77" y="364"/>
                  <a:pt x="77" y="364"/>
                </a:cubicBezTo>
                <a:cubicBezTo>
                  <a:pt x="85" y="372"/>
                  <a:pt x="99" y="372"/>
                  <a:pt x="107" y="364"/>
                </a:cubicBezTo>
                <a:cubicBezTo>
                  <a:pt x="133" y="337"/>
                  <a:pt x="133" y="337"/>
                  <a:pt x="133" y="337"/>
                </a:cubicBezTo>
                <a:cubicBezTo>
                  <a:pt x="137" y="333"/>
                  <a:pt x="141" y="333"/>
                  <a:pt x="144" y="333"/>
                </a:cubicBezTo>
                <a:cubicBezTo>
                  <a:pt x="151" y="333"/>
                  <a:pt x="158" y="338"/>
                  <a:pt x="158" y="347"/>
                </a:cubicBezTo>
                <a:cubicBezTo>
                  <a:pt x="158" y="385"/>
                  <a:pt x="158" y="385"/>
                  <a:pt x="158" y="385"/>
                </a:cubicBezTo>
                <a:cubicBezTo>
                  <a:pt x="158" y="397"/>
                  <a:pt x="168" y="406"/>
                  <a:pt x="179" y="406"/>
                </a:cubicBezTo>
                <a:cubicBezTo>
                  <a:pt x="228" y="406"/>
                  <a:pt x="228" y="406"/>
                  <a:pt x="228" y="406"/>
                </a:cubicBezTo>
                <a:cubicBezTo>
                  <a:pt x="239" y="406"/>
                  <a:pt x="249" y="397"/>
                  <a:pt x="249" y="385"/>
                </a:cubicBezTo>
                <a:cubicBezTo>
                  <a:pt x="249" y="347"/>
                  <a:pt x="249" y="347"/>
                  <a:pt x="249" y="347"/>
                </a:cubicBezTo>
                <a:cubicBezTo>
                  <a:pt x="249" y="338"/>
                  <a:pt x="256" y="333"/>
                  <a:pt x="264" y="333"/>
                </a:cubicBezTo>
                <a:cubicBezTo>
                  <a:pt x="266" y="333"/>
                  <a:pt x="270" y="333"/>
                  <a:pt x="274" y="337"/>
                </a:cubicBezTo>
                <a:cubicBezTo>
                  <a:pt x="301" y="364"/>
                  <a:pt x="301" y="364"/>
                  <a:pt x="301" y="364"/>
                </a:cubicBezTo>
                <a:cubicBezTo>
                  <a:pt x="309" y="372"/>
                  <a:pt x="322" y="372"/>
                  <a:pt x="330" y="364"/>
                </a:cubicBezTo>
                <a:cubicBezTo>
                  <a:pt x="365" y="330"/>
                  <a:pt x="365" y="330"/>
                  <a:pt x="365" y="330"/>
                </a:cubicBezTo>
                <a:cubicBezTo>
                  <a:pt x="369" y="326"/>
                  <a:pt x="371" y="320"/>
                  <a:pt x="371" y="315"/>
                </a:cubicBezTo>
                <a:cubicBezTo>
                  <a:pt x="371" y="309"/>
                  <a:pt x="369" y="304"/>
                  <a:pt x="365" y="300"/>
                </a:cubicBezTo>
                <a:cubicBezTo>
                  <a:pt x="338" y="273"/>
                  <a:pt x="338" y="273"/>
                  <a:pt x="338" y="273"/>
                </a:cubicBezTo>
                <a:cubicBezTo>
                  <a:pt x="333" y="269"/>
                  <a:pt x="332" y="263"/>
                  <a:pt x="335" y="257"/>
                </a:cubicBezTo>
                <a:cubicBezTo>
                  <a:pt x="337" y="251"/>
                  <a:pt x="342" y="248"/>
                  <a:pt x="348" y="248"/>
                </a:cubicBezTo>
                <a:cubicBezTo>
                  <a:pt x="386" y="248"/>
                  <a:pt x="386" y="248"/>
                  <a:pt x="386" y="248"/>
                </a:cubicBezTo>
                <a:cubicBezTo>
                  <a:pt x="398" y="248"/>
                  <a:pt x="407" y="239"/>
                  <a:pt x="407" y="227"/>
                </a:cubicBezTo>
                <a:cubicBezTo>
                  <a:pt x="407" y="179"/>
                  <a:pt x="407" y="179"/>
                  <a:pt x="407" y="179"/>
                </a:cubicBezTo>
                <a:cubicBezTo>
                  <a:pt x="407" y="167"/>
                  <a:pt x="398" y="158"/>
                  <a:pt x="386" y="158"/>
                </a:cubicBezTo>
                <a:close/>
                <a:moveTo>
                  <a:pt x="256" y="203"/>
                </a:moveTo>
                <a:cubicBezTo>
                  <a:pt x="256" y="232"/>
                  <a:pt x="233" y="256"/>
                  <a:pt x="204" y="256"/>
                </a:cubicBezTo>
                <a:cubicBezTo>
                  <a:pt x="175" y="256"/>
                  <a:pt x="151" y="232"/>
                  <a:pt x="151" y="203"/>
                </a:cubicBezTo>
                <a:cubicBezTo>
                  <a:pt x="151" y="174"/>
                  <a:pt x="175" y="150"/>
                  <a:pt x="204" y="150"/>
                </a:cubicBezTo>
                <a:cubicBezTo>
                  <a:pt x="233" y="150"/>
                  <a:pt x="256" y="174"/>
                  <a:pt x="256" y="2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2653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Right 5">
            <a:extLst>
              <a:ext uri="{FF2B5EF4-FFF2-40B4-BE49-F238E27FC236}">
                <a16:creationId xmlns:a16="http://schemas.microsoft.com/office/drawing/2014/main" id="{8B1597D9-4446-4C82-971E-14D55A36DB09}"/>
              </a:ext>
            </a:extLst>
          </p:cNvPr>
          <p:cNvSpPr/>
          <p:nvPr/>
        </p:nvSpPr>
        <p:spPr>
          <a:xfrm>
            <a:off x="508001" y="719667"/>
            <a:ext cx="11175998" cy="5418667"/>
          </a:xfrm>
          <a:prstGeom prst="rightArrow">
            <a:avLst>
              <a:gd name="adj1" fmla="val 46062"/>
              <a:gd name="adj2" fmla="val 29187"/>
            </a:avLst>
          </a:prstGeom>
          <a:solidFill>
            <a:schemeClr val="bg1">
              <a:lumMod val="95000"/>
            </a:schemeClr>
          </a:solidFill>
          <a:ln w="0">
            <a:solidFill>
              <a:schemeClr val="bg1">
                <a:lumMod val="85000"/>
              </a:schemeClr>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 name="Oval 6">
            <a:extLst>
              <a:ext uri="{FF2B5EF4-FFF2-40B4-BE49-F238E27FC236}">
                <a16:creationId xmlns:a16="http://schemas.microsoft.com/office/drawing/2014/main" id="{0DA2F73F-BD74-4559-881F-E6C17F6DA4BF}"/>
              </a:ext>
            </a:extLst>
          </p:cNvPr>
          <p:cNvSpPr/>
          <p:nvPr/>
        </p:nvSpPr>
        <p:spPr>
          <a:xfrm>
            <a:off x="626107" y="2377021"/>
            <a:ext cx="2103632" cy="2103958"/>
          </a:xfrm>
          <a:prstGeom prst="ellipse">
            <a:avLst/>
          </a:prstGeom>
          <a:solidFill>
            <a:schemeClr val="accent1"/>
          </a:solidFill>
          <a:ln w="76200">
            <a:solidFill>
              <a:schemeClr val="bg1">
                <a:lumMod val="95000"/>
              </a:schemeClr>
            </a:solidFill>
          </a:ln>
          <a:effectLst>
            <a:innerShdw blurRad="63500" dist="50800" dir="2700000">
              <a:prstClr val="black">
                <a:alpha val="50000"/>
              </a:prstClr>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933" tIns="160933" rIns="160933" bIns="160933" numCol="1" spcCol="1270" anchor="ctr" anchorCtr="0">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marL="0" lvl="0" indent="0" algn="ctr" defTabSz="1200150">
              <a:lnSpc>
                <a:spcPct val="90000"/>
              </a:lnSpc>
              <a:spcBef>
                <a:spcPct val="0"/>
              </a:spcBef>
              <a:spcAft>
                <a:spcPct val="35000"/>
              </a:spcAft>
              <a:buNone/>
            </a:pPr>
            <a:endParaRPr lang="en-US" sz="2700" kern="1200"/>
          </a:p>
        </p:txBody>
      </p:sp>
      <p:sp>
        <p:nvSpPr>
          <p:cNvPr id="4" name="Oval 7">
            <a:extLst>
              <a:ext uri="{FF2B5EF4-FFF2-40B4-BE49-F238E27FC236}">
                <a16:creationId xmlns:a16="http://schemas.microsoft.com/office/drawing/2014/main" id="{52F3473C-0004-46D8-8946-E2B14F44D53F}"/>
              </a:ext>
            </a:extLst>
          </p:cNvPr>
          <p:cNvSpPr/>
          <p:nvPr/>
        </p:nvSpPr>
        <p:spPr>
          <a:xfrm>
            <a:off x="2778674" y="2377021"/>
            <a:ext cx="2103632" cy="2103958"/>
          </a:xfrm>
          <a:prstGeom prst="ellipse">
            <a:avLst/>
          </a:prstGeom>
          <a:solidFill>
            <a:schemeClr val="accent2"/>
          </a:solidFill>
          <a:ln w="76200">
            <a:solidFill>
              <a:schemeClr val="bg1">
                <a:lumMod val="95000"/>
              </a:schemeClr>
            </a:solidFill>
          </a:ln>
          <a:effectLst>
            <a:innerShdw blurRad="63500" dist="50800" dir="2700000">
              <a:prstClr val="black">
                <a:alpha val="50000"/>
              </a:prstClr>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933" tIns="160933" rIns="160933" bIns="160933" numCol="1" spcCol="1270" anchor="ctr" anchorCtr="0">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marL="0" lvl="0" indent="0" algn="ctr" defTabSz="1200150">
              <a:lnSpc>
                <a:spcPct val="90000"/>
              </a:lnSpc>
              <a:spcBef>
                <a:spcPct val="0"/>
              </a:spcBef>
              <a:spcAft>
                <a:spcPct val="35000"/>
              </a:spcAft>
              <a:buNone/>
            </a:pPr>
            <a:endParaRPr lang="en-US" sz="2700" kern="1200"/>
          </a:p>
        </p:txBody>
      </p:sp>
      <p:sp>
        <p:nvSpPr>
          <p:cNvPr id="5" name="Oval 8">
            <a:extLst>
              <a:ext uri="{FF2B5EF4-FFF2-40B4-BE49-F238E27FC236}">
                <a16:creationId xmlns:a16="http://schemas.microsoft.com/office/drawing/2014/main" id="{C35E4617-8B1C-4F3A-B26D-769ED5C8DE6D}"/>
              </a:ext>
            </a:extLst>
          </p:cNvPr>
          <p:cNvSpPr/>
          <p:nvPr/>
        </p:nvSpPr>
        <p:spPr>
          <a:xfrm>
            <a:off x="4931241" y="2377021"/>
            <a:ext cx="2103632" cy="2103958"/>
          </a:xfrm>
          <a:prstGeom prst="ellipse">
            <a:avLst/>
          </a:prstGeom>
          <a:solidFill>
            <a:schemeClr val="accent3"/>
          </a:solidFill>
          <a:ln w="76200">
            <a:solidFill>
              <a:schemeClr val="bg1">
                <a:lumMod val="95000"/>
              </a:schemeClr>
            </a:solidFill>
          </a:ln>
          <a:effectLst>
            <a:innerShdw blurRad="63500" dist="50800" dir="2700000">
              <a:prstClr val="black">
                <a:alpha val="50000"/>
              </a:prstClr>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933" tIns="160933" rIns="160933" bIns="160933" numCol="1" spcCol="1270" anchor="ctr" anchorCtr="0">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marL="0" lvl="0" indent="0" algn="ctr" defTabSz="1200150">
              <a:lnSpc>
                <a:spcPct val="90000"/>
              </a:lnSpc>
              <a:spcBef>
                <a:spcPct val="0"/>
              </a:spcBef>
              <a:spcAft>
                <a:spcPct val="35000"/>
              </a:spcAft>
              <a:buNone/>
            </a:pPr>
            <a:endParaRPr lang="en-US" sz="2700" kern="1200" dirty="0"/>
          </a:p>
        </p:txBody>
      </p:sp>
      <p:sp>
        <p:nvSpPr>
          <p:cNvPr id="6" name="Oval 9">
            <a:extLst>
              <a:ext uri="{FF2B5EF4-FFF2-40B4-BE49-F238E27FC236}">
                <a16:creationId xmlns:a16="http://schemas.microsoft.com/office/drawing/2014/main" id="{64FB44AA-B013-40B2-9EA8-A958EAA824CE}"/>
              </a:ext>
            </a:extLst>
          </p:cNvPr>
          <p:cNvSpPr/>
          <p:nvPr/>
        </p:nvSpPr>
        <p:spPr>
          <a:xfrm>
            <a:off x="7083808" y="2377021"/>
            <a:ext cx="2103632" cy="2103958"/>
          </a:xfrm>
          <a:prstGeom prst="ellipse">
            <a:avLst/>
          </a:prstGeom>
          <a:solidFill>
            <a:schemeClr val="accent5"/>
          </a:solidFill>
          <a:ln w="76200">
            <a:solidFill>
              <a:schemeClr val="bg1">
                <a:lumMod val="95000"/>
              </a:schemeClr>
            </a:solidFill>
          </a:ln>
          <a:effectLst>
            <a:innerShdw blurRad="63500" dist="50800" dir="2700000">
              <a:prstClr val="black">
                <a:alpha val="50000"/>
              </a:prstClr>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5713" tIns="305713" rIns="305713" bIns="305713" numCol="1" spcCol="1270" anchor="ctr" anchorCtr="0">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dirty="0"/>
          </a:p>
        </p:txBody>
      </p:sp>
      <p:sp>
        <p:nvSpPr>
          <p:cNvPr id="7" name="Oval 11">
            <a:extLst>
              <a:ext uri="{FF2B5EF4-FFF2-40B4-BE49-F238E27FC236}">
                <a16:creationId xmlns:a16="http://schemas.microsoft.com/office/drawing/2014/main" id="{267A35A9-E3F1-402D-8733-DE384196E7EE}"/>
              </a:ext>
            </a:extLst>
          </p:cNvPr>
          <p:cNvSpPr/>
          <p:nvPr/>
        </p:nvSpPr>
        <p:spPr>
          <a:xfrm>
            <a:off x="9236374" y="2377021"/>
            <a:ext cx="2103632" cy="2103958"/>
          </a:xfrm>
          <a:prstGeom prst="ellipse">
            <a:avLst/>
          </a:prstGeom>
          <a:solidFill>
            <a:schemeClr val="accent6"/>
          </a:solidFill>
          <a:ln w="76200">
            <a:solidFill>
              <a:schemeClr val="bg1">
                <a:lumMod val="95000"/>
              </a:schemeClr>
            </a:solidFill>
          </a:ln>
          <a:effectLst>
            <a:innerShdw blurRad="63500" dist="50800" dir="2700000">
              <a:prstClr val="black">
                <a:alpha val="50000"/>
              </a:prstClr>
            </a:inn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5713" tIns="305713" rIns="305713" bIns="305713" numCol="1" spcCol="1270" anchor="ctr" anchorCtr="0">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marL="0" lvl="0" indent="0" algn="ctr" defTabSz="2889250">
              <a:lnSpc>
                <a:spcPct val="90000"/>
              </a:lnSpc>
              <a:spcBef>
                <a:spcPct val="0"/>
              </a:spcBef>
              <a:spcAft>
                <a:spcPct val="35000"/>
              </a:spcAft>
              <a:buNone/>
            </a:pPr>
            <a:endParaRPr lang="en-US" sz="6500" kern="1200" dirty="0"/>
          </a:p>
        </p:txBody>
      </p:sp>
      <p:sp>
        <p:nvSpPr>
          <p:cNvPr id="8" name="Rectangle 7">
            <a:extLst>
              <a:ext uri="{FF2B5EF4-FFF2-40B4-BE49-F238E27FC236}">
                <a16:creationId xmlns:a16="http://schemas.microsoft.com/office/drawing/2014/main" id="{3C1B44E9-5AC0-411A-B880-FFD01FFB2B9D}"/>
              </a:ext>
            </a:extLst>
          </p:cNvPr>
          <p:cNvSpPr/>
          <p:nvPr/>
        </p:nvSpPr>
        <p:spPr>
          <a:xfrm flipH="1">
            <a:off x="909827" y="3595580"/>
            <a:ext cx="1536192" cy="34394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lnSpc>
                <a:spcPct val="130000"/>
              </a:lnSpc>
            </a:pPr>
            <a:r>
              <a:rPr lang="en-US" sz="900" dirty="0">
                <a:solidFill>
                  <a:schemeClr val="bg1"/>
                </a:solidFill>
                <a:latin typeface="+mn-lt"/>
              </a:rPr>
              <a:t>This is a sample text. add your own text here.</a:t>
            </a:r>
            <a:endParaRPr lang="en-US" sz="700" dirty="0">
              <a:solidFill>
                <a:schemeClr val="bg1"/>
              </a:solidFill>
              <a:latin typeface="Roboto (Body)"/>
            </a:endParaRPr>
          </a:p>
        </p:txBody>
      </p:sp>
      <p:sp>
        <p:nvSpPr>
          <p:cNvPr id="9" name="Rectangle 8">
            <a:extLst>
              <a:ext uri="{FF2B5EF4-FFF2-40B4-BE49-F238E27FC236}">
                <a16:creationId xmlns:a16="http://schemas.microsoft.com/office/drawing/2014/main" id="{1D8E3E83-DEE2-459E-8089-08271B03DAB4}"/>
              </a:ext>
            </a:extLst>
          </p:cNvPr>
          <p:cNvSpPr/>
          <p:nvPr/>
        </p:nvSpPr>
        <p:spPr>
          <a:xfrm flipH="1">
            <a:off x="3062394" y="3595580"/>
            <a:ext cx="1536192" cy="34394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lnSpc>
                <a:spcPct val="130000"/>
              </a:lnSpc>
            </a:pPr>
            <a:r>
              <a:rPr lang="en-US" sz="900" dirty="0">
                <a:solidFill>
                  <a:schemeClr val="bg1"/>
                </a:solidFill>
                <a:latin typeface="+mn-lt"/>
              </a:rPr>
              <a:t>This is a sample text. add your own text here.</a:t>
            </a:r>
            <a:endParaRPr lang="en-US" sz="700" dirty="0">
              <a:solidFill>
                <a:schemeClr val="bg1"/>
              </a:solidFill>
              <a:latin typeface="Roboto (Body)"/>
            </a:endParaRPr>
          </a:p>
        </p:txBody>
      </p:sp>
      <p:sp>
        <p:nvSpPr>
          <p:cNvPr id="10" name="Rectangle 9">
            <a:extLst>
              <a:ext uri="{FF2B5EF4-FFF2-40B4-BE49-F238E27FC236}">
                <a16:creationId xmlns:a16="http://schemas.microsoft.com/office/drawing/2014/main" id="{74EF5489-BC58-472B-A10B-1E2DF5E3AB7F}"/>
              </a:ext>
            </a:extLst>
          </p:cNvPr>
          <p:cNvSpPr/>
          <p:nvPr/>
        </p:nvSpPr>
        <p:spPr>
          <a:xfrm flipH="1">
            <a:off x="5214961" y="3595580"/>
            <a:ext cx="1536192" cy="34394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lnSpc>
                <a:spcPct val="130000"/>
              </a:lnSpc>
            </a:pPr>
            <a:r>
              <a:rPr lang="en-US" sz="900" dirty="0">
                <a:solidFill>
                  <a:schemeClr val="bg1"/>
                </a:solidFill>
                <a:latin typeface="+mn-lt"/>
              </a:rPr>
              <a:t>This is a sample text. add your own text here.</a:t>
            </a:r>
            <a:endParaRPr lang="en-US" sz="700" dirty="0">
              <a:solidFill>
                <a:schemeClr val="bg1"/>
              </a:solidFill>
              <a:latin typeface="Roboto (Body)"/>
            </a:endParaRPr>
          </a:p>
        </p:txBody>
      </p:sp>
      <p:sp>
        <p:nvSpPr>
          <p:cNvPr id="11" name="Rectangle 10">
            <a:extLst>
              <a:ext uri="{FF2B5EF4-FFF2-40B4-BE49-F238E27FC236}">
                <a16:creationId xmlns:a16="http://schemas.microsoft.com/office/drawing/2014/main" id="{4A2CF374-A741-46BD-B47E-E28726E1D8F7}"/>
              </a:ext>
            </a:extLst>
          </p:cNvPr>
          <p:cNvSpPr/>
          <p:nvPr/>
        </p:nvSpPr>
        <p:spPr>
          <a:xfrm flipH="1">
            <a:off x="7367528" y="3595580"/>
            <a:ext cx="1536192" cy="34394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lnSpc>
                <a:spcPct val="130000"/>
              </a:lnSpc>
            </a:pPr>
            <a:r>
              <a:rPr lang="en-US" sz="900" dirty="0">
                <a:solidFill>
                  <a:schemeClr val="bg1"/>
                </a:solidFill>
                <a:latin typeface="+mn-lt"/>
              </a:rPr>
              <a:t>This is a sample text. add your own text here.</a:t>
            </a:r>
            <a:endParaRPr lang="en-US" sz="700" dirty="0">
              <a:solidFill>
                <a:schemeClr val="bg1"/>
              </a:solidFill>
              <a:latin typeface="Roboto (Body)"/>
            </a:endParaRPr>
          </a:p>
        </p:txBody>
      </p:sp>
      <p:sp>
        <p:nvSpPr>
          <p:cNvPr id="12" name="Rectangle 11">
            <a:extLst>
              <a:ext uri="{FF2B5EF4-FFF2-40B4-BE49-F238E27FC236}">
                <a16:creationId xmlns:a16="http://schemas.microsoft.com/office/drawing/2014/main" id="{385F7623-6EFC-4D83-A36C-99026FF584F5}"/>
              </a:ext>
            </a:extLst>
          </p:cNvPr>
          <p:cNvSpPr/>
          <p:nvPr/>
        </p:nvSpPr>
        <p:spPr>
          <a:xfrm flipH="1">
            <a:off x="9520094" y="3595580"/>
            <a:ext cx="1536192" cy="34394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lnSpc>
                <a:spcPct val="130000"/>
              </a:lnSpc>
            </a:pPr>
            <a:r>
              <a:rPr lang="en-US" sz="900" dirty="0">
                <a:solidFill>
                  <a:schemeClr val="bg1"/>
                </a:solidFill>
                <a:latin typeface="+mn-lt"/>
              </a:rPr>
              <a:t>This is a sample text. add your own text here.</a:t>
            </a:r>
            <a:endParaRPr lang="en-US" sz="700" dirty="0">
              <a:solidFill>
                <a:schemeClr val="bg1"/>
              </a:solidFill>
              <a:latin typeface="Roboto (Body)"/>
            </a:endParaRPr>
          </a:p>
        </p:txBody>
      </p:sp>
      <p:sp>
        <p:nvSpPr>
          <p:cNvPr id="13" name="Rectangle 12">
            <a:extLst>
              <a:ext uri="{FF2B5EF4-FFF2-40B4-BE49-F238E27FC236}">
                <a16:creationId xmlns:a16="http://schemas.microsoft.com/office/drawing/2014/main" id="{9A89EBCB-5C03-4972-B7F0-6DEB04A90DB8}"/>
              </a:ext>
            </a:extLst>
          </p:cNvPr>
          <p:cNvSpPr/>
          <p:nvPr/>
        </p:nvSpPr>
        <p:spPr>
          <a:xfrm flipH="1">
            <a:off x="909827" y="2910328"/>
            <a:ext cx="1536192" cy="55399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3600" b="1" dirty="0">
                <a:solidFill>
                  <a:schemeClr val="bg1"/>
                </a:solidFill>
                <a:latin typeface="+mn-lt"/>
              </a:rPr>
              <a:t>2020</a:t>
            </a:r>
            <a:endParaRPr lang="en-US" sz="2800" b="1" dirty="0">
              <a:solidFill>
                <a:schemeClr val="bg1"/>
              </a:solidFill>
              <a:latin typeface="Roboto (Body)"/>
            </a:endParaRPr>
          </a:p>
        </p:txBody>
      </p:sp>
      <p:sp>
        <p:nvSpPr>
          <p:cNvPr id="14" name="Rectangle 13">
            <a:extLst>
              <a:ext uri="{FF2B5EF4-FFF2-40B4-BE49-F238E27FC236}">
                <a16:creationId xmlns:a16="http://schemas.microsoft.com/office/drawing/2014/main" id="{422B814E-658A-453C-B96A-3591CA8063D4}"/>
              </a:ext>
            </a:extLst>
          </p:cNvPr>
          <p:cNvSpPr/>
          <p:nvPr/>
        </p:nvSpPr>
        <p:spPr>
          <a:xfrm flipH="1">
            <a:off x="3062394" y="2910328"/>
            <a:ext cx="1536192" cy="55399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3600" b="1" dirty="0">
                <a:solidFill>
                  <a:schemeClr val="bg1"/>
                </a:solidFill>
                <a:latin typeface="+mn-lt"/>
              </a:rPr>
              <a:t>2022</a:t>
            </a:r>
            <a:endParaRPr lang="en-US" sz="2800" b="1" dirty="0">
              <a:solidFill>
                <a:schemeClr val="bg1"/>
              </a:solidFill>
              <a:latin typeface="Roboto (Body)"/>
            </a:endParaRPr>
          </a:p>
        </p:txBody>
      </p:sp>
      <p:sp>
        <p:nvSpPr>
          <p:cNvPr id="15" name="Rectangle 14">
            <a:extLst>
              <a:ext uri="{FF2B5EF4-FFF2-40B4-BE49-F238E27FC236}">
                <a16:creationId xmlns:a16="http://schemas.microsoft.com/office/drawing/2014/main" id="{19ADE549-7FB0-4D0E-8C2B-B8CEAE15910C}"/>
              </a:ext>
            </a:extLst>
          </p:cNvPr>
          <p:cNvSpPr/>
          <p:nvPr/>
        </p:nvSpPr>
        <p:spPr>
          <a:xfrm flipH="1">
            <a:off x="5214961" y="2910328"/>
            <a:ext cx="1536192" cy="55399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3600" b="1" dirty="0">
                <a:solidFill>
                  <a:schemeClr val="bg1"/>
                </a:solidFill>
                <a:latin typeface="+mn-lt"/>
              </a:rPr>
              <a:t>2023</a:t>
            </a:r>
            <a:endParaRPr lang="en-US" sz="2800" b="1" dirty="0">
              <a:solidFill>
                <a:schemeClr val="bg1"/>
              </a:solidFill>
              <a:latin typeface="Roboto (Body)"/>
            </a:endParaRPr>
          </a:p>
        </p:txBody>
      </p:sp>
      <p:sp>
        <p:nvSpPr>
          <p:cNvPr id="16" name="Rectangle 15">
            <a:extLst>
              <a:ext uri="{FF2B5EF4-FFF2-40B4-BE49-F238E27FC236}">
                <a16:creationId xmlns:a16="http://schemas.microsoft.com/office/drawing/2014/main" id="{21AE6ABE-0515-4FDC-9CBE-1BB2ED92CB82}"/>
              </a:ext>
            </a:extLst>
          </p:cNvPr>
          <p:cNvSpPr/>
          <p:nvPr/>
        </p:nvSpPr>
        <p:spPr>
          <a:xfrm flipH="1">
            <a:off x="7367528" y="2910328"/>
            <a:ext cx="1536192" cy="55399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3600" b="1" dirty="0">
                <a:solidFill>
                  <a:schemeClr val="bg1"/>
                </a:solidFill>
                <a:latin typeface="+mn-lt"/>
              </a:rPr>
              <a:t>2024</a:t>
            </a:r>
            <a:endParaRPr lang="en-US" sz="2800" b="1" dirty="0">
              <a:solidFill>
                <a:schemeClr val="bg1"/>
              </a:solidFill>
              <a:latin typeface="Roboto (Body)"/>
            </a:endParaRPr>
          </a:p>
        </p:txBody>
      </p:sp>
      <p:sp>
        <p:nvSpPr>
          <p:cNvPr id="17" name="Rectangle 16">
            <a:extLst>
              <a:ext uri="{FF2B5EF4-FFF2-40B4-BE49-F238E27FC236}">
                <a16:creationId xmlns:a16="http://schemas.microsoft.com/office/drawing/2014/main" id="{6CCC1850-2378-470C-AF9B-B84314E2FC62}"/>
              </a:ext>
            </a:extLst>
          </p:cNvPr>
          <p:cNvSpPr/>
          <p:nvPr/>
        </p:nvSpPr>
        <p:spPr>
          <a:xfrm flipH="1">
            <a:off x="9520094" y="2910328"/>
            <a:ext cx="1536192" cy="55399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3600" b="1" dirty="0">
                <a:solidFill>
                  <a:schemeClr val="bg1"/>
                </a:solidFill>
                <a:latin typeface="+mn-lt"/>
              </a:rPr>
              <a:t>2025</a:t>
            </a:r>
            <a:endParaRPr lang="en-US" sz="2800" b="1" dirty="0">
              <a:solidFill>
                <a:schemeClr val="bg1"/>
              </a:solidFill>
              <a:latin typeface="Roboto (Body)"/>
            </a:endParaRPr>
          </a:p>
        </p:txBody>
      </p:sp>
      <p:cxnSp>
        <p:nvCxnSpPr>
          <p:cNvPr id="18" name="Straight Connector 46">
            <a:extLst>
              <a:ext uri="{FF2B5EF4-FFF2-40B4-BE49-F238E27FC236}">
                <a16:creationId xmlns:a16="http://schemas.microsoft.com/office/drawing/2014/main" id="{E4CC2100-65A9-49C8-9FD3-83E89F1E014D}"/>
              </a:ext>
            </a:extLst>
          </p:cNvPr>
          <p:cNvCxnSpPr>
            <a:cxnSpLocks/>
          </p:cNvCxnSpPr>
          <p:nvPr/>
        </p:nvCxnSpPr>
        <p:spPr>
          <a:xfrm>
            <a:off x="1296923" y="3511916"/>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0B3C18B2-D93D-4EA8-BBA4-1668DECA182F}"/>
              </a:ext>
            </a:extLst>
          </p:cNvPr>
          <p:cNvCxnSpPr>
            <a:cxnSpLocks/>
          </p:cNvCxnSpPr>
          <p:nvPr/>
        </p:nvCxnSpPr>
        <p:spPr>
          <a:xfrm>
            <a:off x="3449490" y="3511916"/>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D3775B8F-19B8-42F0-A28B-843CFE8F5C10}"/>
              </a:ext>
            </a:extLst>
          </p:cNvPr>
          <p:cNvCxnSpPr>
            <a:cxnSpLocks/>
          </p:cNvCxnSpPr>
          <p:nvPr/>
        </p:nvCxnSpPr>
        <p:spPr>
          <a:xfrm>
            <a:off x="5602057" y="3511916"/>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5E752AAD-9730-43D9-8495-4A28A4F5E280}"/>
              </a:ext>
            </a:extLst>
          </p:cNvPr>
          <p:cNvCxnSpPr>
            <a:cxnSpLocks/>
          </p:cNvCxnSpPr>
          <p:nvPr/>
        </p:nvCxnSpPr>
        <p:spPr>
          <a:xfrm>
            <a:off x="7754624" y="3511916"/>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61AD93C7-DF0E-4325-B6D2-2432B11AD8FA}"/>
              </a:ext>
            </a:extLst>
          </p:cNvPr>
          <p:cNvCxnSpPr>
            <a:cxnSpLocks/>
          </p:cNvCxnSpPr>
          <p:nvPr/>
        </p:nvCxnSpPr>
        <p:spPr>
          <a:xfrm>
            <a:off x="9907190" y="3511916"/>
            <a:ext cx="76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557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377C22B8-22C6-4A8B-B6C0-5C093D6EDB60}"/>
              </a:ext>
            </a:extLst>
          </p:cNvPr>
          <p:cNvSpPr txBox="1">
            <a:spLocks/>
          </p:cNvSpPr>
          <p:nvPr/>
        </p:nvSpPr>
        <p:spPr>
          <a:xfrm flipH="1">
            <a:off x="517091" y="4341156"/>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accent2"/>
                </a:solidFill>
                <a:latin typeface="+mj-lt"/>
              </a:rPr>
              <a:t>Element Title Here</a:t>
            </a:r>
            <a:br>
              <a:rPr lang="en-US" sz="1400" b="1" dirty="0">
                <a:solidFill>
                  <a:schemeClr val="accent2"/>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grpSp>
        <p:nvGrpSpPr>
          <p:cNvPr id="3" name="Group 41">
            <a:extLst>
              <a:ext uri="{FF2B5EF4-FFF2-40B4-BE49-F238E27FC236}">
                <a16:creationId xmlns:a16="http://schemas.microsoft.com/office/drawing/2014/main" id="{DD870E38-9ECF-48E1-84C0-53E1A5187EEF}"/>
              </a:ext>
            </a:extLst>
          </p:cNvPr>
          <p:cNvGrpSpPr/>
          <p:nvPr/>
        </p:nvGrpSpPr>
        <p:grpSpPr>
          <a:xfrm>
            <a:off x="4890661" y="2506159"/>
            <a:ext cx="4285578" cy="807866"/>
            <a:chOff x="4535439" y="2733171"/>
            <a:chExt cx="3883742" cy="807866"/>
          </a:xfrm>
        </p:grpSpPr>
        <p:sp>
          <p:nvSpPr>
            <p:cNvPr id="45" name="Rectangle 44">
              <a:extLst>
                <a:ext uri="{FF2B5EF4-FFF2-40B4-BE49-F238E27FC236}">
                  <a16:creationId xmlns:a16="http://schemas.microsoft.com/office/drawing/2014/main" id="{9246BD3F-C8B2-4A50-B85D-A206BF0348D9}"/>
                </a:ext>
              </a:extLst>
            </p:cNvPr>
            <p:cNvSpPr/>
            <p:nvPr/>
          </p:nvSpPr>
          <p:spPr>
            <a:xfrm>
              <a:off x="4934302" y="2733171"/>
              <a:ext cx="3086016" cy="410316"/>
            </a:xfrm>
            <a:prstGeom prst="rect">
              <a:avLst/>
            </a:prstGeom>
            <a:solidFill>
              <a:schemeClr val="bg1"/>
            </a:solidFill>
            <a:ln>
              <a:noFill/>
            </a:ln>
            <a:effectLst>
              <a:outerShdw blurRad="317500" dist="63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6" name="Rectangle 45">
              <a:extLst>
                <a:ext uri="{FF2B5EF4-FFF2-40B4-BE49-F238E27FC236}">
                  <a16:creationId xmlns:a16="http://schemas.microsoft.com/office/drawing/2014/main" id="{E161BA90-279F-48C3-8E37-DD96CB17EAED}"/>
                </a:ext>
              </a:extLst>
            </p:cNvPr>
            <p:cNvSpPr/>
            <p:nvPr/>
          </p:nvSpPr>
          <p:spPr>
            <a:xfrm>
              <a:off x="4535439" y="2733171"/>
              <a:ext cx="3883742" cy="8078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4" name="Freeform: Shape 44">
            <a:extLst>
              <a:ext uri="{FF2B5EF4-FFF2-40B4-BE49-F238E27FC236}">
                <a16:creationId xmlns:a16="http://schemas.microsoft.com/office/drawing/2014/main" id="{6B18CBA9-F953-41BC-856E-0667502B020E}"/>
              </a:ext>
            </a:extLst>
          </p:cNvPr>
          <p:cNvSpPr/>
          <p:nvPr/>
        </p:nvSpPr>
        <p:spPr>
          <a:xfrm>
            <a:off x="6776318" y="601261"/>
            <a:ext cx="1607488" cy="1903325"/>
          </a:xfrm>
          <a:custGeom>
            <a:avLst/>
            <a:gdLst>
              <a:gd name="connsiteX0" fmla="*/ 803744 w 1607488"/>
              <a:gd name="connsiteY0" fmla="*/ 0 h 1903325"/>
              <a:gd name="connsiteX1" fmla="*/ 1607488 w 1607488"/>
              <a:gd name="connsiteY1" fmla="*/ 602411 h 1903325"/>
              <a:gd name="connsiteX2" fmla="*/ 1413344 w 1607488"/>
              <a:gd name="connsiteY2" fmla="*/ 602411 h 1903325"/>
              <a:gd name="connsiteX3" fmla="*/ 1413344 w 1607488"/>
              <a:gd name="connsiteY3" fmla="*/ 1903325 h 1903325"/>
              <a:gd name="connsiteX4" fmla="*/ 194144 w 1607488"/>
              <a:gd name="connsiteY4" fmla="*/ 1903325 h 1903325"/>
              <a:gd name="connsiteX5" fmla="*/ 194144 w 1607488"/>
              <a:gd name="connsiteY5" fmla="*/ 602411 h 1903325"/>
              <a:gd name="connsiteX6" fmla="*/ 0 w 1607488"/>
              <a:gd name="connsiteY6" fmla="*/ 602411 h 190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488" h="1903325">
                <a:moveTo>
                  <a:pt x="803744" y="0"/>
                </a:moveTo>
                <a:lnTo>
                  <a:pt x="1607488" y="602411"/>
                </a:lnTo>
                <a:lnTo>
                  <a:pt x="1413344" y="602411"/>
                </a:lnTo>
                <a:lnTo>
                  <a:pt x="1413344" y="1903325"/>
                </a:lnTo>
                <a:lnTo>
                  <a:pt x="194144" y="1903325"/>
                </a:lnTo>
                <a:lnTo>
                  <a:pt x="194144" y="602411"/>
                </a:lnTo>
                <a:lnTo>
                  <a:pt x="0" y="60241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 name="Rectangle 4">
            <a:extLst>
              <a:ext uri="{FF2B5EF4-FFF2-40B4-BE49-F238E27FC236}">
                <a16:creationId xmlns:a16="http://schemas.microsoft.com/office/drawing/2014/main" id="{5C5392A7-F4F2-4D8A-A25A-B176841B1D23}"/>
              </a:ext>
            </a:extLst>
          </p:cNvPr>
          <p:cNvSpPr/>
          <p:nvPr/>
        </p:nvSpPr>
        <p:spPr>
          <a:xfrm>
            <a:off x="6195250" y="2170446"/>
            <a:ext cx="1219200" cy="127217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nvGrpSpPr>
          <p:cNvPr id="6" name="Group 37">
            <a:extLst>
              <a:ext uri="{FF2B5EF4-FFF2-40B4-BE49-F238E27FC236}">
                <a16:creationId xmlns:a16="http://schemas.microsoft.com/office/drawing/2014/main" id="{1CC4FE28-93F4-4E74-A777-1ED89F334557}"/>
              </a:ext>
            </a:extLst>
          </p:cNvPr>
          <p:cNvGrpSpPr/>
          <p:nvPr/>
        </p:nvGrpSpPr>
        <p:grpSpPr>
          <a:xfrm>
            <a:off x="4115448" y="3444197"/>
            <a:ext cx="4285578" cy="740540"/>
            <a:chOff x="3531626" y="3671209"/>
            <a:chExt cx="3883742" cy="740540"/>
          </a:xfrm>
        </p:grpSpPr>
        <p:sp>
          <p:nvSpPr>
            <p:cNvPr id="43" name="Rectangle 42">
              <a:extLst>
                <a:ext uri="{FF2B5EF4-FFF2-40B4-BE49-F238E27FC236}">
                  <a16:creationId xmlns:a16="http://schemas.microsoft.com/office/drawing/2014/main" id="{93711C76-455E-40DB-830C-6E148705A443}"/>
                </a:ext>
              </a:extLst>
            </p:cNvPr>
            <p:cNvSpPr/>
            <p:nvPr/>
          </p:nvSpPr>
          <p:spPr>
            <a:xfrm>
              <a:off x="3930489" y="3671209"/>
              <a:ext cx="3086016" cy="410316"/>
            </a:xfrm>
            <a:prstGeom prst="rect">
              <a:avLst/>
            </a:prstGeom>
            <a:solidFill>
              <a:schemeClr val="bg1"/>
            </a:solidFill>
            <a:ln>
              <a:noFill/>
            </a:ln>
            <a:effectLst>
              <a:outerShdw blurRad="317500" dist="63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4" name="Rectangle 43">
              <a:extLst>
                <a:ext uri="{FF2B5EF4-FFF2-40B4-BE49-F238E27FC236}">
                  <a16:creationId xmlns:a16="http://schemas.microsoft.com/office/drawing/2014/main" id="{C2DD43A6-DA4E-4B06-8223-6A2D6F636E50}"/>
                </a:ext>
              </a:extLst>
            </p:cNvPr>
            <p:cNvSpPr/>
            <p:nvPr/>
          </p:nvSpPr>
          <p:spPr>
            <a:xfrm>
              <a:off x="3531626" y="3671209"/>
              <a:ext cx="3883742" cy="7405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658B9119-4C0A-42CA-9260-F63E36D10920}"/>
              </a:ext>
            </a:extLst>
          </p:cNvPr>
          <p:cNvSpPr/>
          <p:nvPr/>
        </p:nvSpPr>
        <p:spPr>
          <a:xfrm>
            <a:off x="5420037" y="3108484"/>
            <a:ext cx="1219200" cy="1272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nvGrpSpPr>
          <p:cNvPr id="8" name="Group 38">
            <a:extLst>
              <a:ext uri="{FF2B5EF4-FFF2-40B4-BE49-F238E27FC236}">
                <a16:creationId xmlns:a16="http://schemas.microsoft.com/office/drawing/2014/main" id="{C5D5FDEC-3669-4A2C-8037-13EA77E6A66B}"/>
              </a:ext>
            </a:extLst>
          </p:cNvPr>
          <p:cNvGrpSpPr/>
          <p:nvPr/>
        </p:nvGrpSpPr>
        <p:grpSpPr>
          <a:xfrm>
            <a:off x="3340235" y="4382235"/>
            <a:ext cx="4285578" cy="761705"/>
            <a:chOff x="2756413" y="4609247"/>
            <a:chExt cx="3883742" cy="761705"/>
          </a:xfrm>
        </p:grpSpPr>
        <p:sp>
          <p:nvSpPr>
            <p:cNvPr id="41" name="Rectangle 40">
              <a:extLst>
                <a:ext uri="{FF2B5EF4-FFF2-40B4-BE49-F238E27FC236}">
                  <a16:creationId xmlns:a16="http://schemas.microsoft.com/office/drawing/2014/main" id="{D3F8D752-4306-44D0-BFA2-5F5E9EDC5E21}"/>
                </a:ext>
              </a:extLst>
            </p:cNvPr>
            <p:cNvSpPr/>
            <p:nvPr/>
          </p:nvSpPr>
          <p:spPr>
            <a:xfrm>
              <a:off x="3155276" y="4609247"/>
              <a:ext cx="3086016" cy="410316"/>
            </a:xfrm>
            <a:prstGeom prst="rect">
              <a:avLst/>
            </a:prstGeom>
            <a:solidFill>
              <a:schemeClr val="bg1"/>
            </a:solidFill>
            <a:ln>
              <a:noFill/>
            </a:ln>
            <a:effectLst>
              <a:outerShdw blurRad="317500" dist="63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2" name="Rectangle 41">
              <a:extLst>
                <a:ext uri="{FF2B5EF4-FFF2-40B4-BE49-F238E27FC236}">
                  <a16:creationId xmlns:a16="http://schemas.microsoft.com/office/drawing/2014/main" id="{D13C4F61-561E-4BF7-8517-F8B5FBBDC62F}"/>
                </a:ext>
              </a:extLst>
            </p:cNvPr>
            <p:cNvSpPr/>
            <p:nvPr/>
          </p:nvSpPr>
          <p:spPr>
            <a:xfrm>
              <a:off x="2756413" y="4609247"/>
              <a:ext cx="3883742" cy="761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9" name="Rectangle 8">
            <a:extLst>
              <a:ext uri="{FF2B5EF4-FFF2-40B4-BE49-F238E27FC236}">
                <a16:creationId xmlns:a16="http://schemas.microsoft.com/office/drawing/2014/main" id="{CD438B1A-31F9-48ED-9715-A5745AD195AD}"/>
              </a:ext>
            </a:extLst>
          </p:cNvPr>
          <p:cNvSpPr/>
          <p:nvPr/>
        </p:nvSpPr>
        <p:spPr>
          <a:xfrm>
            <a:off x="4644824" y="4046522"/>
            <a:ext cx="1219200" cy="127217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nvGrpSpPr>
          <p:cNvPr id="10" name="Group 36">
            <a:extLst>
              <a:ext uri="{FF2B5EF4-FFF2-40B4-BE49-F238E27FC236}">
                <a16:creationId xmlns:a16="http://schemas.microsoft.com/office/drawing/2014/main" id="{3D53A663-AFE9-4D54-8ADF-5B092D6B32B6}"/>
              </a:ext>
            </a:extLst>
          </p:cNvPr>
          <p:cNvGrpSpPr/>
          <p:nvPr/>
        </p:nvGrpSpPr>
        <p:grpSpPr>
          <a:xfrm>
            <a:off x="2565022" y="5320275"/>
            <a:ext cx="4285578" cy="761705"/>
            <a:chOff x="1981200" y="5547287"/>
            <a:chExt cx="3883742" cy="761705"/>
          </a:xfrm>
        </p:grpSpPr>
        <p:sp>
          <p:nvSpPr>
            <p:cNvPr id="39" name="Rectangle 38">
              <a:extLst>
                <a:ext uri="{FF2B5EF4-FFF2-40B4-BE49-F238E27FC236}">
                  <a16:creationId xmlns:a16="http://schemas.microsoft.com/office/drawing/2014/main" id="{CC7763E8-AE83-4A42-8486-FFB0508F3B61}"/>
                </a:ext>
              </a:extLst>
            </p:cNvPr>
            <p:cNvSpPr/>
            <p:nvPr/>
          </p:nvSpPr>
          <p:spPr>
            <a:xfrm>
              <a:off x="2380063" y="5547287"/>
              <a:ext cx="3086016" cy="410316"/>
            </a:xfrm>
            <a:prstGeom prst="rect">
              <a:avLst/>
            </a:prstGeom>
            <a:solidFill>
              <a:schemeClr val="bg1"/>
            </a:solidFill>
            <a:ln>
              <a:noFill/>
            </a:ln>
            <a:effectLst>
              <a:outerShdw blurRad="317500" dist="63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0" name="Rectangle 39">
              <a:extLst>
                <a:ext uri="{FF2B5EF4-FFF2-40B4-BE49-F238E27FC236}">
                  <a16:creationId xmlns:a16="http://schemas.microsoft.com/office/drawing/2014/main" id="{21F75BFF-5621-4A01-A5E7-72B8333F215F}"/>
                </a:ext>
              </a:extLst>
            </p:cNvPr>
            <p:cNvSpPr/>
            <p:nvPr/>
          </p:nvSpPr>
          <p:spPr>
            <a:xfrm>
              <a:off x="1981200" y="5547287"/>
              <a:ext cx="3883742" cy="761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sp>
        <p:nvSpPr>
          <p:cNvPr id="11" name="Rectangle 10">
            <a:extLst>
              <a:ext uri="{FF2B5EF4-FFF2-40B4-BE49-F238E27FC236}">
                <a16:creationId xmlns:a16="http://schemas.microsoft.com/office/drawing/2014/main" id="{4E76C210-0864-4E9A-96A2-084F22AAE5B5}"/>
              </a:ext>
            </a:extLst>
          </p:cNvPr>
          <p:cNvSpPr/>
          <p:nvPr/>
        </p:nvSpPr>
        <p:spPr>
          <a:xfrm>
            <a:off x="3869611" y="4984562"/>
            <a:ext cx="1219200" cy="12721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2" name="Isosceles Triangle 43">
            <a:extLst>
              <a:ext uri="{FF2B5EF4-FFF2-40B4-BE49-F238E27FC236}">
                <a16:creationId xmlns:a16="http://schemas.microsoft.com/office/drawing/2014/main" id="{26ACC716-29EC-4431-9590-5E2F5270C6EB}"/>
              </a:ext>
            </a:extLst>
          </p:cNvPr>
          <p:cNvSpPr/>
          <p:nvPr/>
        </p:nvSpPr>
        <p:spPr>
          <a:xfrm>
            <a:off x="7342124" y="698999"/>
            <a:ext cx="475876" cy="1783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3" name="Inhaltsplatzhalter 4">
            <a:extLst>
              <a:ext uri="{FF2B5EF4-FFF2-40B4-BE49-F238E27FC236}">
                <a16:creationId xmlns:a16="http://schemas.microsoft.com/office/drawing/2014/main" id="{A00EB09A-7BBD-4D79-8B9E-50870BB515FB}"/>
              </a:ext>
            </a:extLst>
          </p:cNvPr>
          <p:cNvSpPr txBox="1">
            <a:spLocks/>
          </p:cNvSpPr>
          <p:nvPr/>
        </p:nvSpPr>
        <p:spPr>
          <a:xfrm>
            <a:off x="9291986" y="1362651"/>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accent6"/>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4" name="Straight Connector 30">
            <a:extLst>
              <a:ext uri="{FF2B5EF4-FFF2-40B4-BE49-F238E27FC236}">
                <a16:creationId xmlns:a16="http://schemas.microsoft.com/office/drawing/2014/main" id="{C34428AF-FBE7-423A-A0C2-3CEDFE36C125}"/>
              </a:ext>
            </a:extLst>
          </p:cNvPr>
          <p:cNvCxnSpPr>
            <a:cxnSpLocks/>
          </p:cNvCxnSpPr>
          <p:nvPr/>
        </p:nvCxnSpPr>
        <p:spPr>
          <a:xfrm>
            <a:off x="8279330" y="1764043"/>
            <a:ext cx="883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Inhaltsplatzhalter 4">
            <a:extLst>
              <a:ext uri="{FF2B5EF4-FFF2-40B4-BE49-F238E27FC236}">
                <a16:creationId xmlns:a16="http://schemas.microsoft.com/office/drawing/2014/main" id="{DA7BA5D1-E9A6-42C8-8F10-CBF37CF6BA00}"/>
              </a:ext>
            </a:extLst>
          </p:cNvPr>
          <p:cNvSpPr txBox="1">
            <a:spLocks/>
          </p:cNvSpPr>
          <p:nvPr/>
        </p:nvSpPr>
        <p:spPr>
          <a:xfrm>
            <a:off x="7721109" y="3541971"/>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accent3"/>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6" name="Straight Connector 35">
            <a:extLst>
              <a:ext uri="{FF2B5EF4-FFF2-40B4-BE49-F238E27FC236}">
                <a16:creationId xmlns:a16="http://schemas.microsoft.com/office/drawing/2014/main" id="{78F52FF5-3CA0-4EE2-B779-7E50FAAD82A3}"/>
              </a:ext>
            </a:extLst>
          </p:cNvPr>
          <p:cNvCxnSpPr>
            <a:cxnSpLocks/>
          </p:cNvCxnSpPr>
          <p:nvPr/>
        </p:nvCxnSpPr>
        <p:spPr>
          <a:xfrm>
            <a:off x="6708453" y="3943363"/>
            <a:ext cx="883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Inhaltsplatzhalter 4">
            <a:extLst>
              <a:ext uri="{FF2B5EF4-FFF2-40B4-BE49-F238E27FC236}">
                <a16:creationId xmlns:a16="http://schemas.microsoft.com/office/drawing/2014/main" id="{566D709F-9C70-4A79-9304-69106BC096B4}"/>
              </a:ext>
            </a:extLst>
          </p:cNvPr>
          <p:cNvSpPr txBox="1">
            <a:spLocks/>
          </p:cNvSpPr>
          <p:nvPr/>
        </p:nvSpPr>
        <p:spPr>
          <a:xfrm>
            <a:off x="6170101" y="5406087"/>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accent1"/>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8" name="Straight Connector 46">
            <a:extLst>
              <a:ext uri="{FF2B5EF4-FFF2-40B4-BE49-F238E27FC236}">
                <a16:creationId xmlns:a16="http://schemas.microsoft.com/office/drawing/2014/main" id="{78757C9A-F1DC-44AE-8180-434E2CB7894C}"/>
              </a:ext>
            </a:extLst>
          </p:cNvPr>
          <p:cNvCxnSpPr>
            <a:cxnSpLocks/>
          </p:cNvCxnSpPr>
          <p:nvPr/>
        </p:nvCxnSpPr>
        <p:spPr>
          <a:xfrm>
            <a:off x="5157445" y="5807479"/>
            <a:ext cx="88392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52E5DCA0-C0E4-4B4D-9413-99FBB3C9F3E4}"/>
              </a:ext>
            </a:extLst>
          </p:cNvPr>
          <p:cNvCxnSpPr>
            <a:cxnSpLocks/>
          </p:cNvCxnSpPr>
          <p:nvPr/>
        </p:nvCxnSpPr>
        <p:spPr>
          <a:xfrm flipH="1">
            <a:off x="3028750" y="4742548"/>
            <a:ext cx="155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Inhaltsplatzhalter 4">
            <a:extLst>
              <a:ext uri="{FF2B5EF4-FFF2-40B4-BE49-F238E27FC236}">
                <a16:creationId xmlns:a16="http://schemas.microsoft.com/office/drawing/2014/main" id="{FECD4786-F2AB-48DA-839A-41BDD6235AF9}"/>
              </a:ext>
            </a:extLst>
          </p:cNvPr>
          <p:cNvSpPr txBox="1">
            <a:spLocks/>
          </p:cNvSpPr>
          <p:nvPr/>
        </p:nvSpPr>
        <p:spPr>
          <a:xfrm flipH="1">
            <a:off x="2085782" y="2399204"/>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accent5"/>
                </a:solidFill>
                <a:latin typeface="+mj-lt"/>
              </a:rPr>
              <a:t>Element Title Here</a:t>
            </a:r>
            <a:br>
              <a:rPr lang="en-US" sz="1400" b="1" dirty="0">
                <a:solidFill>
                  <a:schemeClr val="accent5"/>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21" name="Straight Connector 52">
            <a:extLst>
              <a:ext uri="{FF2B5EF4-FFF2-40B4-BE49-F238E27FC236}">
                <a16:creationId xmlns:a16="http://schemas.microsoft.com/office/drawing/2014/main" id="{BD00C007-092E-4F37-A0A5-BA9E46444861}"/>
              </a:ext>
            </a:extLst>
          </p:cNvPr>
          <p:cNvCxnSpPr>
            <a:cxnSpLocks/>
          </p:cNvCxnSpPr>
          <p:nvPr/>
        </p:nvCxnSpPr>
        <p:spPr>
          <a:xfrm flipH="1">
            <a:off x="4597441" y="2800596"/>
            <a:ext cx="15523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63E63894-761A-4884-B895-D3081DB8C4BE}"/>
              </a:ext>
            </a:extLst>
          </p:cNvPr>
          <p:cNvGrpSpPr/>
          <p:nvPr/>
        </p:nvGrpSpPr>
        <p:grpSpPr>
          <a:xfrm>
            <a:off x="7414450" y="2170446"/>
            <a:ext cx="328889" cy="335713"/>
            <a:chOff x="7405360" y="2397458"/>
            <a:chExt cx="328889" cy="335713"/>
          </a:xfrm>
        </p:grpSpPr>
        <p:sp>
          <p:nvSpPr>
            <p:cNvPr id="37" name="Right Triangle 27">
              <a:extLst>
                <a:ext uri="{FF2B5EF4-FFF2-40B4-BE49-F238E27FC236}">
                  <a16:creationId xmlns:a16="http://schemas.microsoft.com/office/drawing/2014/main" id="{04D5D729-58FD-41E1-9899-800A54D12F71}"/>
                </a:ext>
              </a:extLst>
            </p:cNvPr>
            <p:cNvSpPr/>
            <p:nvPr/>
          </p:nvSpPr>
          <p:spPr>
            <a:xfrm>
              <a:off x="7405360" y="2397458"/>
              <a:ext cx="328889" cy="335713"/>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8" name="Right Triangle 54">
              <a:extLst>
                <a:ext uri="{FF2B5EF4-FFF2-40B4-BE49-F238E27FC236}">
                  <a16:creationId xmlns:a16="http://schemas.microsoft.com/office/drawing/2014/main" id="{A7DCFBE3-0DBC-4FA8-825D-2A03A5C57A1A}"/>
                </a:ext>
              </a:extLst>
            </p:cNvPr>
            <p:cNvSpPr/>
            <p:nvPr/>
          </p:nvSpPr>
          <p:spPr>
            <a:xfrm>
              <a:off x="7405360" y="2397458"/>
              <a:ext cx="328889" cy="335713"/>
            </a:xfrm>
            <a:prstGeom prst="rtTriangl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23" name="Group 23">
            <a:extLst>
              <a:ext uri="{FF2B5EF4-FFF2-40B4-BE49-F238E27FC236}">
                <a16:creationId xmlns:a16="http://schemas.microsoft.com/office/drawing/2014/main" id="{FB4CEC95-AF56-4828-943B-F748D1C48057}"/>
              </a:ext>
            </a:extLst>
          </p:cNvPr>
          <p:cNvGrpSpPr/>
          <p:nvPr/>
        </p:nvGrpSpPr>
        <p:grpSpPr>
          <a:xfrm>
            <a:off x="5864024" y="4046522"/>
            <a:ext cx="328889" cy="335713"/>
            <a:chOff x="5854934" y="4273534"/>
            <a:chExt cx="328889" cy="335713"/>
          </a:xfrm>
        </p:grpSpPr>
        <p:sp>
          <p:nvSpPr>
            <p:cNvPr id="35" name="Right Triangle 16">
              <a:extLst>
                <a:ext uri="{FF2B5EF4-FFF2-40B4-BE49-F238E27FC236}">
                  <a16:creationId xmlns:a16="http://schemas.microsoft.com/office/drawing/2014/main" id="{65910C2D-2A85-4DA5-9648-CBE7FAEA9C5F}"/>
                </a:ext>
              </a:extLst>
            </p:cNvPr>
            <p:cNvSpPr/>
            <p:nvPr/>
          </p:nvSpPr>
          <p:spPr>
            <a:xfrm>
              <a:off x="5854934" y="4273534"/>
              <a:ext cx="328889" cy="33571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6" name="Right Triangle 55">
              <a:extLst>
                <a:ext uri="{FF2B5EF4-FFF2-40B4-BE49-F238E27FC236}">
                  <a16:creationId xmlns:a16="http://schemas.microsoft.com/office/drawing/2014/main" id="{EC3C0CDD-BD7A-48B2-9F04-D1CD33DF8C5E}"/>
                </a:ext>
              </a:extLst>
            </p:cNvPr>
            <p:cNvSpPr/>
            <p:nvPr/>
          </p:nvSpPr>
          <p:spPr>
            <a:xfrm>
              <a:off x="5854934" y="4273534"/>
              <a:ext cx="328889" cy="335713"/>
            </a:xfrm>
            <a:prstGeom prst="rtTriangl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24" name="Group 31">
            <a:extLst>
              <a:ext uri="{FF2B5EF4-FFF2-40B4-BE49-F238E27FC236}">
                <a16:creationId xmlns:a16="http://schemas.microsoft.com/office/drawing/2014/main" id="{C3981C6F-06F4-4E05-899B-6FD2BDCB4FDD}"/>
              </a:ext>
            </a:extLst>
          </p:cNvPr>
          <p:cNvGrpSpPr/>
          <p:nvPr/>
        </p:nvGrpSpPr>
        <p:grpSpPr>
          <a:xfrm>
            <a:off x="5088811" y="4984562"/>
            <a:ext cx="328889" cy="335713"/>
            <a:chOff x="5079721" y="5211574"/>
            <a:chExt cx="328889" cy="335713"/>
          </a:xfrm>
        </p:grpSpPr>
        <p:sp>
          <p:nvSpPr>
            <p:cNvPr id="33" name="Right Triangle 6">
              <a:extLst>
                <a:ext uri="{FF2B5EF4-FFF2-40B4-BE49-F238E27FC236}">
                  <a16:creationId xmlns:a16="http://schemas.microsoft.com/office/drawing/2014/main" id="{2E804412-DE9C-4E83-AC5E-F92F9C46ADD9}"/>
                </a:ext>
              </a:extLst>
            </p:cNvPr>
            <p:cNvSpPr/>
            <p:nvPr/>
          </p:nvSpPr>
          <p:spPr>
            <a:xfrm>
              <a:off x="5079721" y="5211574"/>
              <a:ext cx="328889" cy="33571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4" name="Right Triangle 56">
              <a:extLst>
                <a:ext uri="{FF2B5EF4-FFF2-40B4-BE49-F238E27FC236}">
                  <a16:creationId xmlns:a16="http://schemas.microsoft.com/office/drawing/2014/main" id="{57AE85C1-FE19-40F9-BEB9-8117DE7E5C7C}"/>
                </a:ext>
              </a:extLst>
            </p:cNvPr>
            <p:cNvSpPr/>
            <p:nvPr/>
          </p:nvSpPr>
          <p:spPr>
            <a:xfrm>
              <a:off x="5079721" y="5211574"/>
              <a:ext cx="328889" cy="335713"/>
            </a:xfrm>
            <a:prstGeom prst="rtTriangl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25" name="Group 32">
            <a:extLst>
              <a:ext uri="{FF2B5EF4-FFF2-40B4-BE49-F238E27FC236}">
                <a16:creationId xmlns:a16="http://schemas.microsoft.com/office/drawing/2014/main" id="{3C37BBFA-2C3A-4BA9-880C-C40BB91944EE}"/>
              </a:ext>
            </a:extLst>
          </p:cNvPr>
          <p:cNvGrpSpPr/>
          <p:nvPr/>
        </p:nvGrpSpPr>
        <p:grpSpPr>
          <a:xfrm>
            <a:off x="6639236" y="3108484"/>
            <a:ext cx="328889" cy="335713"/>
            <a:chOff x="6630146" y="3335496"/>
            <a:chExt cx="328889" cy="335713"/>
          </a:xfrm>
        </p:grpSpPr>
        <p:sp>
          <p:nvSpPr>
            <p:cNvPr id="31" name="Right Triangle 40">
              <a:extLst>
                <a:ext uri="{FF2B5EF4-FFF2-40B4-BE49-F238E27FC236}">
                  <a16:creationId xmlns:a16="http://schemas.microsoft.com/office/drawing/2014/main" id="{DAC20AF2-5003-49F5-9B60-5D5C53F7DB03}"/>
                </a:ext>
              </a:extLst>
            </p:cNvPr>
            <p:cNvSpPr/>
            <p:nvPr/>
          </p:nvSpPr>
          <p:spPr>
            <a:xfrm>
              <a:off x="6630146" y="3335496"/>
              <a:ext cx="328889" cy="335713"/>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2" name="Right Triangle 57">
              <a:extLst>
                <a:ext uri="{FF2B5EF4-FFF2-40B4-BE49-F238E27FC236}">
                  <a16:creationId xmlns:a16="http://schemas.microsoft.com/office/drawing/2014/main" id="{3ACE4A46-AD2F-46D1-990E-1409A0D075BA}"/>
                </a:ext>
              </a:extLst>
            </p:cNvPr>
            <p:cNvSpPr/>
            <p:nvPr/>
          </p:nvSpPr>
          <p:spPr>
            <a:xfrm>
              <a:off x="6630146" y="3335496"/>
              <a:ext cx="328889" cy="335713"/>
            </a:xfrm>
            <a:prstGeom prst="rtTriangl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sp>
        <p:nvSpPr>
          <p:cNvPr id="26" name="Freeform: Shape 58">
            <a:extLst>
              <a:ext uri="{FF2B5EF4-FFF2-40B4-BE49-F238E27FC236}">
                <a16:creationId xmlns:a16="http://schemas.microsoft.com/office/drawing/2014/main" id="{1DC7280E-703D-49A2-BF86-D7D21D033966}"/>
              </a:ext>
            </a:extLst>
          </p:cNvPr>
          <p:cNvSpPr/>
          <p:nvPr/>
        </p:nvSpPr>
        <p:spPr>
          <a:xfrm>
            <a:off x="4206385" y="5389009"/>
            <a:ext cx="545652" cy="463282"/>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bg1"/>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7" name="Freeform: Shape 59">
            <a:extLst>
              <a:ext uri="{FF2B5EF4-FFF2-40B4-BE49-F238E27FC236}">
                <a16:creationId xmlns:a16="http://schemas.microsoft.com/office/drawing/2014/main" id="{8D3B65F2-17B9-4FB1-9EB9-5547ECDEA0C5}"/>
              </a:ext>
            </a:extLst>
          </p:cNvPr>
          <p:cNvSpPr/>
          <p:nvPr/>
        </p:nvSpPr>
        <p:spPr>
          <a:xfrm>
            <a:off x="6609452" y="2396794"/>
            <a:ext cx="390796" cy="545160"/>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8" name="Graphic 17">
            <a:extLst>
              <a:ext uri="{FF2B5EF4-FFF2-40B4-BE49-F238E27FC236}">
                <a16:creationId xmlns:a16="http://schemas.microsoft.com/office/drawing/2014/main" id="{0B3D30CF-198A-4AFB-BF0F-E2FC7B437D98}"/>
              </a:ext>
            </a:extLst>
          </p:cNvPr>
          <p:cNvSpPr/>
          <p:nvPr/>
        </p:nvSpPr>
        <p:spPr>
          <a:xfrm>
            <a:off x="5756958" y="3344134"/>
            <a:ext cx="545358" cy="526556"/>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9" name="Freeform: Shape 61">
            <a:extLst>
              <a:ext uri="{FF2B5EF4-FFF2-40B4-BE49-F238E27FC236}">
                <a16:creationId xmlns:a16="http://schemas.microsoft.com/office/drawing/2014/main" id="{3E3041F5-E99B-4458-848B-36C5629720C0}"/>
              </a:ext>
            </a:extLst>
          </p:cNvPr>
          <p:cNvSpPr/>
          <p:nvPr/>
        </p:nvSpPr>
        <p:spPr>
          <a:xfrm>
            <a:off x="4981851" y="4274884"/>
            <a:ext cx="545146" cy="541132"/>
          </a:xfrm>
          <a:custGeom>
            <a:avLst/>
            <a:gdLst>
              <a:gd name="connsiteX0" fmla="*/ 3207287 w 4876652"/>
              <a:gd name="connsiteY0" fmla="*/ 3995335 h 4840756"/>
              <a:gd name="connsiteX1" fmla="*/ 2438391 w 4876652"/>
              <a:gd name="connsiteY1" fmla="*/ 4184845 h 4840756"/>
              <a:gd name="connsiteX2" fmla="*/ 1829724 w 4876652"/>
              <a:gd name="connsiteY2" fmla="*/ 4069069 h 4840756"/>
              <a:gd name="connsiteX3" fmla="*/ 1761773 w 4876652"/>
              <a:gd name="connsiteY3" fmla="*/ 4277514 h 4840756"/>
              <a:gd name="connsiteX4" fmla="*/ 2438400 w 4876652"/>
              <a:gd name="connsiteY4" fmla="*/ 4403663 h 4840756"/>
              <a:gd name="connsiteX5" fmla="*/ 3133992 w 4876652"/>
              <a:gd name="connsiteY5" fmla="*/ 4270084 h 4840756"/>
              <a:gd name="connsiteX6" fmla="*/ 3152299 w 4876652"/>
              <a:gd name="connsiteY6" fmla="*/ 4137706 h 4840756"/>
              <a:gd name="connsiteX7" fmla="*/ 3201772 w 4876652"/>
              <a:gd name="connsiteY7" fmla="*/ 4047714 h 4840756"/>
              <a:gd name="connsiteX8" fmla="*/ 3207287 w 4876652"/>
              <a:gd name="connsiteY8" fmla="*/ 4026225 h 4840756"/>
              <a:gd name="connsiteX9" fmla="*/ 3985051 w 4876652"/>
              <a:gd name="connsiteY9" fmla="*/ 3616603 h 4840756"/>
              <a:gd name="connsiteX10" fmla="*/ 3729943 w 4876652"/>
              <a:gd name="connsiteY10" fmla="*/ 3871711 h 4840756"/>
              <a:gd name="connsiteX11" fmla="*/ 3809505 w 4876652"/>
              <a:gd name="connsiteY11" fmla="*/ 4083080 h 4840756"/>
              <a:gd name="connsiteX12" fmla="*/ 4020875 w 4876652"/>
              <a:gd name="connsiteY12" fmla="*/ 4162642 h 4840756"/>
              <a:gd name="connsiteX13" fmla="*/ 4275983 w 4876652"/>
              <a:gd name="connsiteY13" fmla="*/ 3907525 h 4840756"/>
              <a:gd name="connsiteX14" fmla="*/ 4196411 w 4876652"/>
              <a:gd name="connsiteY14" fmla="*/ 3696175 h 4840756"/>
              <a:gd name="connsiteX15" fmla="*/ 3985051 w 4876652"/>
              <a:gd name="connsiteY15" fmla="*/ 3616603 h 4840756"/>
              <a:gd name="connsiteX16" fmla="*/ 943500 w 4876652"/>
              <a:gd name="connsiteY16" fmla="*/ 3517419 h 4840756"/>
              <a:gd name="connsiteX17" fmla="*/ 1073696 w 4876652"/>
              <a:gd name="connsiteY17" fmla="*/ 3551537 h 4840756"/>
              <a:gd name="connsiteX18" fmla="*/ 1184482 w 4876652"/>
              <a:gd name="connsiteY18" fmla="*/ 3686249 h 4840756"/>
              <a:gd name="connsiteX19" fmla="*/ 1135266 w 4876652"/>
              <a:gd name="connsiteY19" fmla="*/ 3774479 h 4840756"/>
              <a:gd name="connsiteX20" fmla="*/ 1047036 w 4876652"/>
              <a:gd name="connsiteY20" fmla="*/ 3725264 h 4840756"/>
              <a:gd name="connsiteX21" fmla="*/ 999478 w 4876652"/>
              <a:gd name="connsiteY21" fmla="*/ 3673628 h 4840756"/>
              <a:gd name="connsiteX22" fmla="*/ 880129 w 4876652"/>
              <a:gd name="connsiteY22" fmla="*/ 3674867 h 4840756"/>
              <a:gd name="connsiteX23" fmla="*/ 852145 w 4876652"/>
              <a:gd name="connsiteY23" fmla="*/ 3721453 h 4840756"/>
              <a:gd name="connsiteX24" fmla="*/ 852145 w 4876652"/>
              <a:gd name="connsiteY24" fmla="*/ 3721730 h 4840756"/>
              <a:gd name="connsiteX25" fmla="*/ 852145 w 4876652"/>
              <a:gd name="connsiteY25" fmla="*/ 3722025 h 4840756"/>
              <a:gd name="connsiteX26" fmla="*/ 890702 w 4876652"/>
              <a:gd name="connsiteY26" fmla="*/ 3828715 h 4840756"/>
              <a:gd name="connsiteX27" fmla="*/ 984904 w 4876652"/>
              <a:gd name="connsiteY27" fmla="*/ 3828715 h 4840756"/>
              <a:gd name="connsiteX28" fmla="*/ 1056342 w 4876652"/>
              <a:gd name="connsiteY28" fmla="*/ 3900152 h 4840756"/>
              <a:gd name="connsiteX29" fmla="*/ 984904 w 4876652"/>
              <a:gd name="connsiteY29" fmla="*/ 3971590 h 4840756"/>
              <a:gd name="connsiteX30" fmla="*/ 926507 w 4876652"/>
              <a:gd name="connsiteY30" fmla="*/ 3971590 h 4840756"/>
              <a:gd name="connsiteX31" fmla="*/ 891112 w 4876652"/>
              <a:gd name="connsiteY31" fmla="*/ 4116874 h 4840756"/>
              <a:gd name="connsiteX32" fmla="*/ 1127074 w 4876652"/>
              <a:gd name="connsiteY32" fmla="*/ 4118960 h 4840756"/>
              <a:gd name="connsiteX33" fmla="*/ 1197883 w 4876652"/>
              <a:gd name="connsiteY33" fmla="*/ 4191027 h 4840756"/>
              <a:gd name="connsiteX34" fmla="*/ 1126455 w 4876652"/>
              <a:gd name="connsiteY34" fmla="*/ 4261835 h 4840756"/>
              <a:gd name="connsiteX35" fmla="*/ 1125817 w 4876652"/>
              <a:gd name="connsiteY35" fmla="*/ 4261835 h 4840756"/>
              <a:gd name="connsiteX36" fmla="*/ 749761 w 4876652"/>
              <a:gd name="connsiteY36" fmla="*/ 4258502 h 4840756"/>
              <a:gd name="connsiteX37" fmla="*/ 685915 w 4876652"/>
              <a:gd name="connsiteY37" fmla="*/ 4217820 h 4840756"/>
              <a:gd name="connsiteX38" fmla="*/ 694478 w 4876652"/>
              <a:gd name="connsiteY38" fmla="*/ 4142601 h 4840756"/>
              <a:gd name="connsiteX39" fmla="*/ 742331 w 4876652"/>
              <a:gd name="connsiteY39" fmla="*/ 4082442 h 4840756"/>
              <a:gd name="connsiteX40" fmla="*/ 783546 w 4876652"/>
              <a:gd name="connsiteY40" fmla="*/ 3971599 h 4840756"/>
              <a:gd name="connsiteX41" fmla="*/ 720786 w 4876652"/>
              <a:gd name="connsiteY41" fmla="*/ 3971599 h 4840756"/>
              <a:gd name="connsiteX42" fmla="*/ 649348 w 4876652"/>
              <a:gd name="connsiteY42" fmla="*/ 3900162 h 4840756"/>
              <a:gd name="connsiteX43" fmla="*/ 720786 w 4876652"/>
              <a:gd name="connsiteY43" fmla="*/ 3828695 h 4840756"/>
              <a:gd name="connsiteX44" fmla="*/ 731415 w 4876652"/>
              <a:gd name="connsiteY44" fmla="*/ 3828695 h 4840756"/>
              <a:gd name="connsiteX45" fmla="*/ 709279 w 4876652"/>
              <a:gd name="connsiteY45" fmla="*/ 3722168 h 4840756"/>
              <a:gd name="connsiteX46" fmla="*/ 709279 w 4876652"/>
              <a:gd name="connsiteY46" fmla="*/ 3721958 h 4840756"/>
              <a:gd name="connsiteX47" fmla="*/ 709279 w 4876652"/>
              <a:gd name="connsiteY47" fmla="*/ 3721673 h 4840756"/>
              <a:gd name="connsiteX48" fmla="*/ 709279 w 4876652"/>
              <a:gd name="connsiteY48" fmla="*/ 3721396 h 4840756"/>
              <a:gd name="connsiteX49" fmla="*/ 709279 w 4876652"/>
              <a:gd name="connsiteY49" fmla="*/ 3721206 h 4840756"/>
              <a:gd name="connsiteX50" fmla="*/ 809882 w 4876652"/>
              <a:gd name="connsiteY50" fmla="*/ 3550451 h 4840756"/>
              <a:gd name="connsiteX51" fmla="*/ 943500 w 4876652"/>
              <a:gd name="connsiteY51" fmla="*/ 3517419 h 4840756"/>
              <a:gd name="connsiteX52" fmla="*/ 3976040 w 4876652"/>
              <a:gd name="connsiteY52" fmla="*/ 3474013 h 4840756"/>
              <a:gd name="connsiteX53" fmla="*/ 4297442 w 4876652"/>
              <a:gd name="connsiteY53" fmla="*/ 3595153 h 4840756"/>
              <a:gd name="connsiteX54" fmla="*/ 4418581 w 4876652"/>
              <a:gd name="connsiteY54" fmla="*/ 3916545 h 4840756"/>
              <a:gd name="connsiteX55" fmla="*/ 4029876 w 4876652"/>
              <a:gd name="connsiteY55" fmla="*/ 4305251 h 4840756"/>
              <a:gd name="connsiteX56" fmla="*/ 3708474 w 4876652"/>
              <a:gd name="connsiteY56" fmla="*/ 4184121 h 4840756"/>
              <a:gd name="connsiteX57" fmla="*/ 3587344 w 4876652"/>
              <a:gd name="connsiteY57" fmla="*/ 3862719 h 4840756"/>
              <a:gd name="connsiteX58" fmla="*/ 3976040 w 4876652"/>
              <a:gd name="connsiteY58" fmla="*/ 3474013 h 4840756"/>
              <a:gd name="connsiteX59" fmla="*/ 4020362 w 4876652"/>
              <a:gd name="connsiteY59" fmla="*/ 3081355 h 4840756"/>
              <a:gd name="connsiteX60" fmla="*/ 3946608 w 4876652"/>
              <a:gd name="connsiteY60" fmla="*/ 3081860 h 4840756"/>
              <a:gd name="connsiteX61" fmla="*/ 3914689 w 4876652"/>
              <a:gd name="connsiteY61" fmla="*/ 3102910 h 4840756"/>
              <a:gd name="connsiteX62" fmla="*/ 3861492 w 4876652"/>
              <a:gd name="connsiteY62" fmla="*/ 3190740 h 4840756"/>
              <a:gd name="connsiteX63" fmla="*/ 3794874 w 4876652"/>
              <a:gd name="connsiteY63" fmla="*/ 3255995 h 4840756"/>
              <a:gd name="connsiteX64" fmla="*/ 3558254 w 4876652"/>
              <a:gd name="connsiteY64" fmla="*/ 3392603 h 4840756"/>
              <a:gd name="connsiteX65" fmla="*/ 3468443 w 4876652"/>
              <a:gd name="connsiteY65" fmla="*/ 3417682 h 4840756"/>
              <a:gd name="connsiteX66" fmla="*/ 3365764 w 4876652"/>
              <a:gd name="connsiteY66" fmla="*/ 3419835 h 4840756"/>
              <a:gd name="connsiteX67" fmla="*/ 3328064 w 4876652"/>
              <a:gd name="connsiteY67" fmla="*/ 3442133 h 4840756"/>
              <a:gd name="connsiteX68" fmla="*/ 3277953 w 4876652"/>
              <a:gd name="connsiteY68" fmla="*/ 3528915 h 4840756"/>
              <a:gd name="connsiteX69" fmla="*/ 3277495 w 4876652"/>
              <a:gd name="connsiteY69" fmla="*/ 3572711 h 4840756"/>
              <a:gd name="connsiteX70" fmla="*/ 3326968 w 4876652"/>
              <a:gd name="connsiteY70" fmla="*/ 3662703 h 4840756"/>
              <a:gd name="connsiteX71" fmla="*/ 3350162 w 4876652"/>
              <a:gd name="connsiteY71" fmla="*/ 3753020 h 4840756"/>
              <a:gd name="connsiteX72" fmla="*/ 3350162 w 4876652"/>
              <a:gd name="connsiteY72" fmla="*/ 4026244 h 4840756"/>
              <a:gd name="connsiteX73" fmla="*/ 3326968 w 4876652"/>
              <a:gd name="connsiteY73" fmla="*/ 4116560 h 4840756"/>
              <a:gd name="connsiteX74" fmla="*/ 3277495 w 4876652"/>
              <a:gd name="connsiteY74" fmla="*/ 4206553 h 4840756"/>
              <a:gd name="connsiteX75" fmla="*/ 3277953 w 4876652"/>
              <a:gd name="connsiteY75" fmla="*/ 4250349 h 4840756"/>
              <a:gd name="connsiteX76" fmla="*/ 3328064 w 4876652"/>
              <a:gd name="connsiteY76" fmla="*/ 4337140 h 4840756"/>
              <a:gd name="connsiteX77" fmla="*/ 3365773 w 4876652"/>
              <a:gd name="connsiteY77" fmla="*/ 4359438 h 4840756"/>
              <a:gd name="connsiteX78" fmla="*/ 3468443 w 4876652"/>
              <a:gd name="connsiteY78" fmla="*/ 4361591 h 4840756"/>
              <a:gd name="connsiteX79" fmla="*/ 3558235 w 4876652"/>
              <a:gd name="connsiteY79" fmla="*/ 4386651 h 4840756"/>
              <a:gd name="connsiteX80" fmla="*/ 3794865 w 4876652"/>
              <a:gd name="connsiteY80" fmla="*/ 4523278 h 4840756"/>
              <a:gd name="connsiteX81" fmla="*/ 3861483 w 4876652"/>
              <a:gd name="connsiteY81" fmla="*/ 4588505 h 4840756"/>
              <a:gd name="connsiteX82" fmla="*/ 3914689 w 4876652"/>
              <a:gd name="connsiteY82" fmla="*/ 4676373 h 4840756"/>
              <a:gd name="connsiteX83" fmla="*/ 3952847 w 4876652"/>
              <a:gd name="connsiteY83" fmla="*/ 4697871 h 4840756"/>
              <a:gd name="connsiteX84" fmla="*/ 4053059 w 4876652"/>
              <a:gd name="connsiteY84" fmla="*/ 4697871 h 4840756"/>
              <a:gd name="connsiteX85" fmla="*/ 4091216 w 4876652"/>
              <a:gd name="connsiteY85" fmla="*/ 4676364 h 4840756"/>
              <a:gd name="connsiteX86" fmla="*/ 4144423 w 4876652"/>
              <a:gd name="connsiteY86" fmla="*/ 4588515 h 4840756"/>
              <a:gd name="connsiteX87" fmla="*/ 4211060 w 4876652"/>
              <a:gd name="connsiteY87" fmla="*/ 4523268 h 4840756"/>
              <a:gd name="connsiteX88" fmla="*/ 4447651 w 4876652"/>
              <a:gd name="connsiteY88" fmla="*/ 4386661 h 4840756"/>
              <a:gd name="connsiteX89" fmla="*/ 4537472 w 4876652"/>
              <a:gd name="connsiteY89" fmla="*/ 4361591 h 4840756"/>
              <a:gd name="connsiteX90" fmla="*/ 4640142 w 4876652"/>
              <a:gd name="connsiteY90" fmla="*/ 4359438 h 4840756"/>
              <a:gd name="connsiteX91" fmla="*/ 4677842 w 4876652"/>
              <a:gd name="connsiteY91" fmla="*/ 4337140 h 4840756"/>
              <a:gd name="connsiteX92" fmla="*/ 4727953 w 4876652"/>
              <a:gd name="connsiteY92" fmla="*/ 4250349 h 4840756"/>
              <a:gd name="connsiteX93" fmla="*/ 4728420 w 4876652"/>
              <a:gd name="connsiteY93" fmla="*/ 4206572 h 4840756"/>
              <a:gd name="connsiteX94" fmla="*/ 4678937 w 4876652"/>
              <a:gd name="connsiteY94" fmla="*/ 4116570 h 4840756"/>
              <a:gd name="connsiteX95" fmla="*/ 4655744 w 4876652"/>
              <a:gd name="connsiteY95" fmla="*/ 4026254 h 4840756"/>
              <a:gd name="connsiteX96" fmla="*/ 4655744 w 4876652"/>
              <a:gd name="connsiteY96" fmla="*/ 3753029 h 4840756"/>
              <a:gd name="connsiteX97" fmla="*/ 4678928 w 4876652"/>
              <a:gd name="connsiteY97" fmla="*/ 3662732 h 4840756"/>
              <a:gd name="connsiteX98" fmla="*/ 4678937 w 4876652"/>
              <a:gd name="connsiteY98" fmla="*/ 3662713 h 4840756"/>
              <a:gd name="connsiteX99" fmla="*/ 4728410 w 4876652"/>
              <a:gd name="connsiteY99" fmla="*/ 3572721 h 4840756"/>
              <a:gd name="connsiteX100" fmla="*/ 4727953 w 4876652"/>
              <a:gd name="connsiteY100" fmla="*/ 3528915 h 4840756"/>
              <a:gd name="connsiteX101" fmla="*/ 4677842 w 4876652"/>
              <a:gd name="connsiteY101" fmla="*/ 3442143 h 4840756"/>
              <a:gd name="connsiteX102" fmla="*/ 4640152 w 4876652"/>
              <a:gd name="connsiteY102" fmla="*/ 3419845 h 4840756"/>
              <a:gd name="connsiteX103" fmla="*/ 4537472 w 4876652"/>
              <a:gd name="connsiteY103" fmla="*/ 3417692 h 4840756"/>
              <a:gd name="connsiteX104" fmla="*/ 4447642 w 4876652"/>
              <a:gd name="connsiteY104" fmla="*/ 3392613 h 4840756"/>
              <a:gd name="connsiteX105" fmla="*/ 4211041 w 4876652"/>
              <a:gd name="connsiteY105" fmla="*/ 3256005 h 4840756"/>
              <a:gd name="connsiteX106" fmla="*/ 4144404 w 4876652"/>
              <a:gd name="connsiteY106" fmla="*/ 3190730 h 4840756"/>
              <a:gd name="connsiteX107" fmla="*/ 4091216 w 4876652"/>
              <a:gd name="connsiteY107" fmla="*/ 3102910 h 4840756"/>
              <a:gd name="connsiteX108" fmla="*/ 4053059 w 4876652"/>
              <a:gd name="connsiteY108" fmla="*/ 3081412 h 4840756"/>
              <a:gd name="connsiteX109" fmla="*/ 4020362 w 4876652"/>
              <a:gd name="connsiteY109" fmla="*/ 3081355 h 4840756"/>
              <a:gd name="connsiteX110" fmla="*/ 2438400 w 4876652"/>
              <a:gd name="connsiteY110" fmla="*/ 2206683 h 4840756"/>
              <a:gd name="connsiteX111" fmla="*/ 2113121 w 4876652"/>
              <a:gd name="connsiteY111" fmla="*/ 2531972 h 4840756"/>
              <a:gd name="connsiteX112" fmla="*/ 2438400 w 4876652"/>
              <a:gd name="connsiteY112" fmla="*/ 2857260 h 4840756"/>
              <a:gd name="connsiteX113" fmla="*/ 2763688 w 4876652"/>
              <a:gd name="connsiteY113" fmla="*/ 2531972 h 4840756"/>
              <a:gd name="connsiteX114" fmla="*/ 2707272 w 4876652"/>
              <a:gd name="connsiteY114" fmla="*/ 2349073 h 4840756"/>
              <a:gd name="connsiteX115" fmla="*/ 2494541 w 4876652"/>
              <a:gd name="connsiteY115" fmla="*/ 2583054 h 4840756"/>
              <a:gd name="connsiteX116" fmla="*/ 2441658 w 4876652"/>
              <a:gd name="connsiteY116" fmla="*/ 2606438 h 4840756"/>
              <a:gd name="connsiteX117" fmla="*/ 2393623 w 4876652"/>
              <a:gd name="connsiteY117" fmla="*/ 2587864 h 4840756"/>
              <a:gd name="connsiteX118" fmla="*/ 2388813 w 4876652"/>
              <a:gd name="connsiteY118" fmla="*/ 2486947 h 4840756"/>
              <a:gd name="connsiteX119" fmla="*/ 2602926 w 4876652"/>
              <a:gd name="connsiteY119" fmla="*/ 2251441 h 4840756"/>
              <a:gd name="connsiteX120" fmla="*/ 2438400 w 4876652"/>
              <a:gd name="connsiteY120" fmla="*/ 2206683 h 4840756"/>
              <a:gd name="connsiteX121" fmla="*/ 3752593 w 4876652"/>
              <a:gd name="connsiteY121" fmla="*/ 1199310 h 4840756"/>
              <a:gd name="connsiteX122" fmla="*/ 3604755 w 4876652"/>
              <a:gd name="connsiteY122" fmla="*/ 1361921 h 4840756"/>
              <a:gd name="connsiteX123" fmla="*/ 4091283 w 4876652"/>
              <a:gd name="connsiteY123" fmla="*/ 2531981 h 4840756"/>
              <a:gd name="connsiteX124" fmla="*/ 4040810 w 4876652"/>
              <a:gd name="connsiteY124" fmla="*/ 2938546 h 4840756"/>
              <a:gd name="connsiteX125" fmla="*/ 4053069 w 4876652"/>
              <a:gd name="connsiteY125" fmla="*/ 2938546 h 4840756"/>
              <a:gd name="connsiteX126" fmla="*/ 4213432 w 4876652"/>
              <a:gd name="connsiteY126" fmla="*/ 3028891 h 4840756"/>
              <a:gd name="connsiteX127" fmla="*/ 4233834 w 4876652"/>
              <a:gd name="connsiteY127" fmla="*/ 3062581 h 4840756"/>
              <a:gd name="connsiteX128" fmla="*/ 4310101 w 4876652"/>
              <a:gd name="connsiteY128" fmla="*/ 2531981 h 4840756"/>
              <a:gd name="connsiteX129" fmla="*/ 3821011 w 4876652"/>
              <a:gd name="connsiteY129" fmla="*/ 1270433 h 4840756"/>
              <a:gd name="connsiteX130" fmla="*/ 3752593 w 4876652"/>
              <a:gd name="connsiteY130" fmla="*/ 1199310 h 4840756"/>
              <a:gd name="connsiteX131" fmla="*/ 2438391 w 4876652"/>
              <a:gd name="connsiteY131" fmla="*/ 1021983 h 4840756"/>
              <a:gd name="connsiteX132" fmla="*/ 928402 w 4876652"/>
              <a:gd name="connsiteY132" fmla="*/ 2531981 h 4840756"/>
              <a:gd name="connsiteX133" fmla="*/ 992476 w 4876652"/>
              <a:gd name="connsiteY133" fmla="*/ 2968560 h 4840756"/>
              <a:gd name="connsiteX134" fmla="*/ 1847221 w 4876652"/>
              <a:gd name="connsiteY134" fmla="*/ 3889637 h 4840756"/>
              <a:gd name="connsiteX135" fmla="*/ 1846678 w 4876652"/>
              <a:gd name="connsiteY135" fmla="*/ 3921536 h 4840756"/>
              <a:gd name="connsiteX136" fmla="*/ 2438400 w 4876652"/>
              <a:gd name="connsiteY136" fmla="*/ 4041979 h 4840756"/>
              <a:gd name="connsiteX137" fmla="*/ 3207268 w 4876652"/>
              <a:gd name="connsiteY137" fmla="*/ 3831725 h 4840756"/>
              <a:gd name="connsiteX138" fmla="*/ 3207268 w 4876652"/>
              <a:gd name="connsiteY138" fmla="*/ 3753029 h 4840756"/>
              <a:gd name="connsiteX139" fmla="*/ 3201743 w 4876652"/>
              <a:gd name="connsiteY139" fmla="*/ 3731522 h 4840756"/>
              <a:gd name="connsiteX140" fmla="*/ 3152280 w 4876652"/>
              <a:gd name="connsiteY140" fmla="*/ 3641549 h 4840756"/>
              <a:gd name="connsiteX141" fmla="*/ 3154204 w 4876652"/>
              <a:gd name="connsiteY141" fmla="*/ 3457497 h 4840756"/>
              <a:gd name="connsiteX142" fmla="*/ 3204315 w 4876652"/>
              <a:gd name="connsiteY142" fmla="*/ 3370705 h 4840756"/>
              <a:gd name="connsiteX143" fmla="*/ 3362763 w 4876652"/>
              <a:gd name="connsiteY143" fmla="*/ 3277008 h 4840756"/>
              <a:gd name="connsiteX144" fmla="*/ 3465433 w 4876652"/>
              <a:gd name="connsiteY144" fmla="*/ 3274855 h 4840756"/>
              <a:gd name="connsiteX145" fmla="*/ 3486788 w 4876652"/>
              <a:gd name="connsiteY145" fmla="*/ 3268883 h 4840756"/>
              <a:gd name="connsiteX146" fmla="*/ 3723408 w 4876652"/>
              <a:gd name="connsiteY146" fmla="*/ 3132275 h 4840756"/>
              <a:gd name="connsiteX147" fmla="*/ 3739268 w 4876652"/>
              <a:gd name="connsiteY147" fmla="*/ 3116740 h 4840756"/>
              <a:gd name="connsiteX148" fmla="*/ 3792465 w 4876652"/>
              <a:gd name="connsiteY148" fmla="*/ 3028901 h 4840756"/>
              <a:gd name="connsiteX149" fmla="*/ 3889829 w 4876652"/>
              <a:gd name="connsiteY149" fmla="*/ 2949576 h 4840756"/>
              <a:gd name="connsiteX150" fmla="*/ 3948379 w 4876652"/>
              <a:gd name="connsiteY150" fmla="*/ 2531981 h 4840756"/>
              <a:gd name="connsiteX151" fmla="*/ 3508553 w 4876652"/>
              <a:gd name="connsiteY151" fmla="*/ 1467705 h 4840756"/>
              <a:gd name="connsiteX152" fmla="*/ 3109693 w 4876652"/>
              <a:gd name="connsiteY152" fmla="*/ 1906408 h 4840756"/>
              <a:gd name="connsiteX153" fmla="*/ 3356410 w 4876652"/>
              <a:gd name="connsiteY153" fmla="*/ 2531981 h 4840756"/>
              <a:gd name="connsiteX154" fmla="*/ 3234404 w 4876652"/>
              <a:gd name="connsiteY154" fmla="*/ 2989543 h 4840756"/>
              <a:gd name="connsiteX155" fmla="*/ 3136849 w 4876652"/>
              <a:gd name="connsiteY155" fmla="*/ 3015794 h 4840756"/>
              <a:gd name="connsiteX156" fmla="*/ 3110598 w 4876652"/>
              <a:gd name="connsiteY156" fmla="*/ 2918239 h 4840756"/>
              <a:gd name="connsiteX157" fmla="*/ 3213535 w 4876652"/>
              <a:gd name="connsiteY157" fmla="*/ 2531981 h 4840756"/>
              <a:gd name="connsiteX158" fmla="*/ 3013234 w 4876652"/>
              <a:gd name="connsiteY158" fmla="*/ 2012507 h 4840756"/>
              <a:gd name="connsiteX159" fmla="*/ 2805170 w 4876652"/>
              <a:gd name="connsiteY159" fmla="*/ 2241364 h 4840756"/>
              <a:gd name="connsiteX160" fmla="*/ 2906544 w 4876652"/>
              <a:gd name="connsiteY160" fmla="*/ 2531981 h 4840756"/>
              <a:gd name="connsiteX161" fmla="*/ 2438381 w 4876652"/>
              <a:gd name="connsiteY161" fmla="*/ 3000144 h 4840756"/>
              <a:gd name="connsiteX162" fmla="*/ 1970227 w 4876652"/>
              <a:gd name="connsiteY162" fmla="*/ 2531981 h 4840756"/>
              <a:gd name="connsiteX163" fmla="*/ 2438381 w 4876652"/>
              <a:gd name="connsiteY163" fmla="*/ 2063818 h 4840756"/>
              <a:gd name="connsiteX164" fmla="*/ 2700414 w 4876652"/>
              <a:gd name="connsiteY164" fmla="*/ 2144199 h 4840756"/>
              <a:gd name="connsiteX165" fmla="*/ 2908116 w 4876652"/>
              <a:gd name="connsiteY165" fmla="*/ 1915752 h 4840756"/>
              <a:gd name="connsiteX166" fmla="*/ 2438381 w 4876652"/>
              <a:gd name="connsiteY166" fmla="*/ 1756837 h 4840756"/>
              <a:gd name="connsiteX167" fmla="*/ 1663227 w 4876652"/>
              <a:gd name="connsiteY167" fmla="*/ 2531991 h 4840756"/>
              <a:gd name="connsiteX168" fmla="*/ 2438381 w 4876652"/>
              <a:gd name="connsiteY168" fmla="*/ 3307154 h 4840756"/>
              <a:gd name="connsiteX169" fmla="*/ 2943739 w 4876652"/>
              <a:gd name="connsiteY169" fmla="*/ 3119769 h 4840756"/>
              <a:gd name="connsiteX170" fmla="*/ 3044476 w 4876652"/>
              <a:gd name="connsiteY170" fmla="*/ 3127322 h 4840756"/>
              <a:gd name="connsiteX171" fmla="*/ 3036923 w 4876652"/>
              <a:gd name="connsiteY171" fmla="*/ 3228059 h 4840756"/>
              <a:gd name="connsiteX172" fmla="*/ 2438381 w 4876652"/>
              <a:gd name="connsiteY172" fmla="*/ 3450029 h 4840756"/>
              <a:gd name="connsiteX173" fmla="*/ 1520352 w 4876652"/>
              <a:gd name="connsiteY173" fmla="*/ 2531991 h 4840756"/>
              <a:gd name="connsiteX174" fmla="*/ 2438381 w 4876652"/>
              <a:gd name="connsiteY174" fmla="*/ 1613962 h 4840756"/>
              <a:gd name="connsiteX175" fmla="*/ 3004490 w 4876652"/>
              <a:gd name="connsiteY175" fmla="*/ 1809748 h 4840756"/>
              <a:gd name="connsiteX176" fmla="*/ 3403168 w 4876652"/>
              <a:gd name="connsiteY176" fmla="*/ 1371236 h 4840756"/>
              <a:gd name="connsiteX177" fmla="*/ 2438391 w 4876652"/>
              <a:gd name="connsiteY177" fmla="*/ 1021983 h 4840756"/>
              <a:gd name="connsiteX178" fmla="*/ 4322274 w 4876652"/>
              <a:gd name="connsiteY178" fmla="*/ 179811 h 4840756"/>
              <a:gd name="connsiteX179" fmla="*/ 3988775 w 4876652"/>
              <a:gd name="connsiteY179" fmla="*/ 540837 h 4840756"/>
              <a:gd name="connsiteX180" fmla="*/ 4041201 w 4876652"/>
              <a:gd name="connsiteY180" fmla="*/ 776686 h 4840756"/>
              <a:gd name="connsiteX181" fmla="*/ 4280459 w 4876652"/>
              <a:gd name="connsiteY181" fmla="*/ 810290 h 4840756"/>
              <a:gd name="connsiteX182" fmla="*/ 4613967 w 4876652"/>
              <a:gd name="connsiteY182" fmla="*/ 449273 h 4840756"/>
              <a:gd name="connsiteX183" fmla="*/ 4423763 w 4876652"/>
              <a:gd name="connsiteY183" fmla="*/ 422546 h 4840756"/>
              <a:gd name="connsiteX184" fmla="*/ 4363965 w 4876652"/>
              <a:gd name="connsiteY184" fmla="*/ 367311 h 4840756"/>
              <a:gd name="connsiteX185" fmla="*/ 4340176 w 4876652"/>
              <a:gd name="connsiteY185" fmla="*/ 5 h 4840756"/>
              <a:gd name="connsiteX186" fmla="*/ 4369746 w 4876652"/>
              <a:gd name="connsiteY186" fmla="*/ 3770 h 4840756"/>
              <a:gd name="connsiteX187" fmla="*/ 4447604 w 4876652"/>
              <a:gd name="connsiteY187" fmla="*/ 85190 h 4840756"/>
              <a:gd name="connsiteX188" fmla="*/ 4492676 w 4876652"/>
              <a:gd name="connsiteY188" fmla="*/ 287929 h 4840756"/>
              <a:gd name="connsiteX189" fmla="*/ 4698359 w 4876652"/>
              <a:gd name="connsiteY189" fmla="*/ 316828 h 4840756"/>
              <a:gd name="connsiteX190" fmla="*/ 4785675 w 4876652"/>
              <a:gd name="connsiteY190" fmla="*/ 387999 h 4840756"/>
              <a:gd name="connsiteX191" fmla="*/ 4763119 w 4876652"/>
              <a:gd name="connsiteY191" fmla="*/ 498356 h 4840756"/>
              <a:gd name="connsiteX192" fmla="*/ 4360031 w 4876652"/>
              <a:gd name="connsiteY192" fmla="*/ 934696 h 4840756"/>
              <a:gd name="connsiteX193" fmla="*/ 4307567 w 4876652"/>
              <a:gd name="connsiteY193" fmla="*/ 957661 h 4840756"/>
              <a:gd name="connsiteX194" fmla="*/ 4297623 w 4876652"/>
              <a:gd name="connsiteY194" fmla="*/ 956965 h 4840756"/>
              <a:gd name="connsiteX195" fmla="*/ 4009682 w 4876652"/>
              <a:gd name="connsiteY195" fmla="*/ 916522 h 4840756"/>
              <a:gd name="connsiteX196" fmla="*/ 3848777 w 4876652"/>
              <a:gd name="connsiteY196" fmla="*/ 1093497 h 4840756"/>
              <a:gd name="connsiteX197" fmla="*/ 3926519 w 4876652"/>
              <a:gd name="connsiteY197" fmla="*/ 1174069 h 4840756"/>
              <a:gd name="connsiteX198" fmla="*/ 4452976 w 4876652"/>
              <a:gd name="connsiteY198" fmla="*/ 2531972 h 4840756"/>
              <a:gd name="connsiteX199" fmla="*/ 4349477 w 4876652"/>
              <a:gd name="connsiteY199" fmla="*/ 3170937 h 4840756"/>
              <a:gd name="connsiteX200" fmla="*/ 4519089 w 4876652"/>
              <a:gd name="connsiteY200" fmla="*/ 3268864 h 4840756"/>
              <a:gd name="connsiteX201" fmla="*/ 4540463 w 4876652"/>
              <a:gd name="connsiteY201" fmla="*/ 3274836 h 4840756"/>
              <a:gd name="connsiteX202" fmla="*/ 4643133 w 4876652"/>
              <a:gd name="connsiteY202" fmla="*/ 3276989 h 4840756"/>
              <a:gd name="connsiteX203" fmla="*/ 4801572 w 4876652"/>
              <a:gd name="connsiteY203" fmla="*/ 3370686 h 4840756"/>
              <a:gd name="connsiteX204" fmla="*/ 4851683 w 4876652"/>
              <a:gd name="connsiteY204" fmla="*/ 3457468 h 4840756"/>
              <a:gd name="connsiteX205" fmla="*/ 4853597 w 4876652"/>
              <a:gd name="connsiteY205" fmla="*/ 3641539 h 4840756"/>
              <a:gd name="connsiteX206" fmla="*/ 4804144 w 4876652"/>
              <a:gd name="connsiteY206" fmla="*/ 3731503 h 4840756"/>
              <a:gd name="connsiteX207" fmla="*/ 4798619 w 4876652"/>
              <a:gd name="connsiteY207" fmla="*/ 3753010 h 4840756"/>
              <a:gd name="connsiteX208" fmla="*/ 4798619 w 4876652"/>
              <a:gd name="connsiteY208" fmla="*/ 4026235 h 4840756"/>
              <a:gd name="connsiteX209" fmla="*/ 4804134 w 4876652"/>
              <a:gd name="connsiteY209" fmla="*/ 4047723 h 4840756"/>
              <a:gd name="connsiteX210" fmla="*/ 4853607 w 4876652"/>
              <a:gd name="connsiteY210" fmla="*/ 4137715 h 4840756"/>
              <a:gd name="connsiteX211" fmla="*/ 4851692 w 4876652"/>
              <a:gd name="connsiteY211" fmla="*/ 4321805 h 4840756"/>
              <a:gd name="connsiteX212" fmla="*/ 4801581 w 4876652"/>
              <a:gd name="connsiteY212" fmla="*/ 4408597 h 4840756"/>
              <a:gd name="connsiteX213" fmla="*/ 4643152 w 4876652"/>
              <a:gd name="connsiteY213" fmla="*/ 4502294 h 4840756"/>
              <a:gd name="connsiteX214" fmla="*/ 4540473 w 4876652"/>
              <a:gd name="connsiteY214" fmla="*/ 4504447 h 4840756"/>
              <a:gd name="connsiteX215" fmla="*/ 4519079 w 4876652"/>
              <a:gd name="connsiteY215" fmla="*/ 4510419 h 4840756"/>
              <a:gd name="connsiteX216" fmla="*/ 4282488 w 4876652"/>
              <a:gd name="connsiteY216" fmla="*/ 4647027 h 4840756"/>
              <a:gd name="connsiteX217" fmla="*/ 4266648 w 4876652"/>
              <a:gd name="connsiteY217" fmla="*/ 4662543 h 4840756"/>
              <a:gd name="connsiteX218" fmla="*/ 4213432 w 4876652"/>
              <a:gd name="connsiteY218" fmla="*/ 4750401 h 4840756"/>
              <a:gd name="connsiteX219" fmla="*/ 4053069 w 4876652"/>
              <a:gd name="connsiteY219" fmla="*/ 4840756 h 4840756"/>
              <a:gd name="connsiteX220" fmla="*/ 3952856 w 4876652"/>
              <a:gd name="connsiteY220" fmla="*/ 4840756 h 4840756"/>
              <a:gd name="connsiteX221" fmla="*/ 3792493 w 4876652"/>
              <a:gd name="connsiteY221" fmla="*/ 4750401 h 4840756"/>
              <a:gd name="connsiteX222" fmla="*/ 3739296 w 4876652"/>
              <a:gd name="connsiteY222" fmla="*/ 4662543 h 4840756"/>
              <a:gd name="connsiteX223" fmla="*/ 3723456 w 4876652"/>
              <a:gd name="connsiteY223" fmla="*/ 4647036 h 4840756"/>
              <a:gd name="connsiteX224" fmla="*/ 3486827 w 4876652"/>
              <a:gd name="connsiteY224" fmla="*/ 4510410 h 4840756"/>
              <a:gd name="connsiteX225" fmla="*/ 3465462 w 4876652"/>
              <a:gd name="connsiteY225" fmla="*/ 4504447 h 4840756"/>
              <a:gd name="connsiteX226" fmla="*/ 3362782 w 4876652"/>
              <a:gd name="connsiteY226" fmla="*/ 4502294 h 4840756"/>
              <a:gd name="connsiteX227" fmla="*/ 3204343 w 4876652"/>
              <a:gd name="connsiteY227" fmla="*/ 4408597 h 4840756"/>
              <a:gd name="connsiteX228" fmla="*/ 3198343 w 4876652"/>
              <a:gd name="connsiteY228" fmla="*/ 4398205 h 4840756"/>
              <a:gd name="connsiteX229" fmla="*/ 2438410 w 4876652"/>
              <a:gd name="connsiteY229" fmla="*/ 4546566 h 4840756"/>
              <a:gd name="connsiteX230" fmla="*/ 1690964 w 4876652"/>
              <a:gd name="connsiteY230" fmla="*/ 4403187 h 4840756"/>
              <a:gd name="connsiteX231" fmla="*/ 923630 w 4876652"/>
              <a:gd name="connsiteY231" fmla="*/ 4813257 h 4840756"/>
              <a:gd name="connsiteX232" fmla="*/ 570614 w 4876652"/>
              <a:gd name="connsiteY232" fmla="*/ 4743315 h 4840756"/>
              <a:gd name="connsiteX233" fmla="*/ 531933 w 4876652"/>
              <a:gd name="connsiteY233" fmla="*/ 4649979 h 4840756"/>
              <a:gd name="connsiteX234" fmla="*/ 625269 w 4876652"/>
              <a:gd name="connsiteY234" fmla="*/ 4611298 h 4840756"/>
              <a:gd name="connsiteX235" fmla="*/ 923620 w 4876652"/>
              <a:gd name="connsiteY235" fmla="*/ 4670373 h 4840756"/>
              <a:gd name="connsiteX236" fmla="*/ 1704356 w 4876652"/>
              <a:gd name="connsiteY236" fmla="*/ 3889637 h 4840756"/>
              <a:gd name="connsiteX237" fmla="*/ 923620 w 4876652"/>
              <a:gd name="connsiteY237" fmla="*/ 3108892 h 4840756"/>
              <a:gd name="connsiteX238" fmla="*/ 142875 w 4876652"/>
              <a:gd name="connsiteY238" fmla="*/ 3889637 h 4840756"/>
              <a:gd name="connsiteX239" fmla="*/ 401736 w 4876652"/>
              <a:gd name="connsiteY239" fmla="*/ 4470262 h 4840756"/>
              <a:gd name="connsiteX240" fmla="*/ 407079 w 4876652"/>
              <a:gd name="connsiteY240" fmla="*/ 4571150 h 4840756"/>
              <a:gd name="connsiteX241" fmla="*/ 306191 w 4876652"/>
              <a:gd name="connsiteY241" fmla="*/ 4576494 h 4840756"/>
              <a:gd name="connsiteX242" fmla="*/ 0 w 4876652"/>
              <a:gd name="connsiteY242" fmla="*/ 3889637 h 4840756"/>
              <a:gd name="connsiteX243" fmla="*/ 496729 w 4876652"/>
              <a:gd name="connsiteY243" fmla="*/ 3070725 h 4840756"/>
              <a:gd name="connsiteX244" fmla="*/ 423843 w 4876652"/>
              <a:gd name="connsiteY244" fmla="*/ 2531972 h 4840756"/>
              <a:gd name="connsiteX245" fmla="*/ 981399 w 4876652"/>
              <a:gd name="connsiteY245" fmla="*/ 1140731 h 4840756"/>
              <a:gd name="connsiteX246" fmla="*/ 2338702 w 4876652"/>
              <a:gd name="connsiteY246" fmla="*/ 519873 h 4840756"/>
              <a:gd name="connsiteX247" fmla="*/ 2413530 w 4876652"/>
              <a:gd name="connsiteY247" fmla="*/ 587748 h 4840756"/>
              <a:gd name="connsiteX248" fmla="*/ 2345655 w 4876652"/>
              <a:gd name="connsiteY248" fmla="*/ 662576 h 4840756"/>
              <a:gd name="connsiteX249" fmla="*/ 1084707 w 4876652"/>
              <a:gd name="connsiteY249" fmla="*/ 1239420 h 4840756"/>
              <a:gd name="connsiteX250" fmla="*/ 566709 w 4876652"/>
              <a:gd name="connsiteY250" fmla="*/ 2531972 h 4840756"/>
              <a:gd name="connsiteX251" fmla="*/ 629383 w 4876652"/>
              <a:gd name="connsiteY251" fmla="*/ 3014060 h 4840756"/>
              <a:gd name="connsiteX252" fmla="*/ 844077 w 4876652"/>
              <a:gd name="connsiteY252" fmla="*/ 2969407 h 4840756"/>
              <a:gd name="connsiteX253" fmla="*/ 785536 w 4876652"/>
              <a:gd name="connsiteY253" fmla="*/ 2531972 h 4840756"/>
              <a:gd name="connsiteX254" fmla="*/ 2438400 w 4876652"/>
              <a:gd name="connsiteY254" fmla="*/ 879098 h 4840756"/>
              <a:gd name="connsiteX255" fmla="*/ 3499323 w 4876652"/>
              <a:gd name="connsiteY255" fmla="*/ 1265480 h 4840756"/>
              <a:gd name="connsiteX256" fmla="*/ 3647142 w 4876652"/>
              <a:gd name="connsiteY256" fmla="*/ 1102898 h 4840756"/>
              <a:gd name="connsiteX257" fmla="*/ 2620909 w 4876652"/>
              <a:gd name="connsiteY257" fmla="*/ 669158 h 4840756"/>
              <a:gd name="connsiteX258" fmla="*/ 2556691 w 4876652"/>
              <a:gd name="connsiteY258" fmla="*/ 591167 h 4840756"/>
              <a:gd name="connsiteX259" fmla="*/ 2634682 w 4876652"/>
              <a:gd name="connsiteY259" fmla="*/ 526950 h 4840756"/>
              <a:gd name="connsiteX260" fmla="*/ 3743325 w 4876652"/>
              <a:gd name="connsiteY260" fmla="*/ 997104 h 4840756"/>
              <a:gd name="connsiteX261" fmla="*/ 3904450 w 4876652"/>
              <a:gd name="connsiteY261" fmla="*/ 819872 h 4840756"/>
              <a:gd name="connsiteX262" fmla="*/ 3841194 w 4876652"/>
              <a:gd name="connsiteY262" fmla="*/ 535322 h 4840756"/>
              <a:gd name="connsiteX263" fmla="*/ 3858454 w 4876652"/>
              <a:gd name="connsiteY263" fmla="*/ 471343 h 4840756"/>
              <a:gd name="connsiteX264" fmla="*/ 4261542 w 4876652"/>
              <a:gd name="connsiteY264" fmla="*/ 34983 h 4840756"/>
              <a:gd name="connsiteX265" fmla="*/ 4340176 w 4876652"/>
              <a:gd name="connsiteY265" fmla="*/ 5 h 48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4876652" h="4840756">
                <a:moveTo>
                  <a:pt x="3207287" y="3995335"/>
                </a:moveTo>
                <a:cubicBezTo>
                  <a:pt x="2971076" y="4119646"/>
                  <a:pt x="2707729" y="4184845"/>
                  <a:pt x="2438391" y="4184845"/>
                </a:cubicBezTo>
                <a:cubicBezTo>
                  <a:pt x="2227507" y="4184845"/>
                  <a:pt x="2023205" y="4145935"/>
                  <a:pt x="1829724" y="4069069"/>
                </a:cubicBezTo>
                <a:cubicBezTo>
                  <a:pt x="1815313" y="4141983"/>
                  <a:pt x="1792291" y="4211829"/>
                  <a:pt x="1761773" y="4277514"/>
                </a:cubicBezTo>
                <a:cubicBezTo>
                  <a:pt x="1977304" y="4361258"/>
                  <a:pt x="2204552" y="4403673"/>
                  <a:pt x="2438400" y="4403663"/>
                </a:cubicBezTo>
                <a:cubicBezTo>
                  <a:pt x="2679316" y="4403663"/>
                  <a:pt x="2912964" y="4358762"/>
                  <a:pt x="3133992" y="4270084"/>
                </a:cubicBezTo>
                <a:cubicBezTo>
                  <a:pt x="3123895" y="4225774"/>
                  <a:pt x="3129963" y="4178349"/>
                  <a:pt x="3152299" y="4137706"/>
                </a:cubicBezTo>
                <a:lnTo>
                  <a:pt x="3201772" y="4047714"/>
                </a:lnTo>
                <a:cubicBezTo>
                  <a:pt x="3205382" y="4041141"/>
                  <a:pt x="3207287" y="4033721"/>
                  <a:pt x="3207287" y="4026225"/>
                </a:cubicBezTo>
                <a:close/>
                <a:moveTo>
                  <a:pt x="3985051" y="3616603"/>
                </a:moveTo>
                <a:cubicBezTo>
                  <a:pt x="3848262" y="3625242"/>
                  <a:pt x="3738582" y="3734922"/>
                  <a:pt x="3729943" y="3871711"/>
                </a:cubicBezTo>
                <a:cubicBezTo>
                  <a:pt x="3724961" y="3950492"/>
                  <a:pt x="3753965" y="4027540"/>
                  <a:pt x="3809505" y="4083080"/>
                </a:cubicBezTo>
                <a:cubicBezTo>
                  <a:pt x="3865045" y="4138630"/>
                  <a:pt x="3941922" y="4167624"/>
                  <a:pt x="4020875" y="4162642"/>
                </a:cubicBezTo>
                <a:cubicBezTo>
                  <a:pt x="4157663" y="4154003"/>
                  <a:pt x="4267344" y="4044323"/>
                  <a:pt x="4275983" y="3907525"/>
                </a:cubicBezTo>
                <a:cubicBezTo>
                  <a:pt x="4280955" y="3828753"/>
                  <a:pt x="4251951" y="3751715"/>
                  <a:pt x="4196411" y="3696175"/>
                </a:cubicBezTo>
                <a:cubicBezTo>
                  <a:pt x="4140127" y="3639882"/>
                  <a:pt x="4062623" y="3611650"/>
                  <a:pt x="3985051" y="3616603"/>
                </a:cubicBezTo>
                <a:close/>
                <a:moveTo>
                  <a:pt x="943500" y="3517419"/>
                </a:moveTo>
                <a:cubicBezTo>
                  <a:pt x="990346" y="3517612"/>
                  <a:pt x="1036620" y="3528996"/>
                  <a:pt x="1073696" y="3551537"/>
                </a:cubicBezTo>
                <a:cubicBezTo>
                  <a:pt x="1129418" y="3585398"/>
                  <a:pt x="1169794" y="3634500"/>
                  <a:pt x="1184482" y="3686249"/>
                </a:cubicBezTo>
                <a:cubicBezTo>
                  <a:pt x="1195254" y="3724216"/>
                  <a:pt x="1173213" y="3763706"/>
                  <a:pt x="1135266" y="3774479"/>
                </a:cubicBezTo>
                <a:cubicBezTo>
                  <a:pt x="1097280" y="3785261"/>
                  <a:pt x="1057809" y="3763221"/>
                  <a:pt x="1047036" y="3725264"/>
                </a:cubicBezTo>
                <a:cubicBezTo>
                  <a:pt x="1042302" y="3708576"/>
                  <a:pt x="1023633" y="3688307"/>
                  <a:pt x="999478" y="3673628"/>
                </a:cubicBezTo>
                <a:cubicBezTo>
                  <a:pt x="972798" y="3657417"/>
                  <a:pt x="917229" y="3653931"/>
                  <a:pt x="880129" y="3674867"/>
                </a:cubicBezTo>
                <a:cubicBezTo>
                  <a:pt x="855221" y="3688935"/>
                  <a:pt x="852088" y="3707157"/>
                  <a:pt x="852145" y="3721453"/>
                </a:cubicBezTo>
                <a:cubicBezTo>
                  <a:pt x="852145" y="3721549"/>
                  <a:pt x="852145" y="3721635"/>
                  <a:pt x="852145" y="3721730"/>
                </a:cubicBezTo>
                <a:cubicBezTo>
                  <a:pt x="852145" y="3721825"/>
                  <a:pt x="852145" y="3721930"/>
                  <a:pt x="852145" y="3722025"/>
                </a:cubicBezTo>
                <a:cubicBezTo>
                  <a:pt x="851992" y="3757220"/>
                  <a:pt x="874195" y="3801606"/>
                  <a:pt x="890702" y="3828715"/>
                </a:cubicBezTo>
                <a:lnTo>
                  <a:pt x="984904" y="3828715"/>
                </a:lnTo>
                <a:cubicBezTo>
                  <a:pt x="1024366" y="3828715"/>
                  <a:pt x="1056342" y="3860690"/>
                  <a:pt x="1056342" y="3900152"/>
                </a:cubicBezTo>
                <a:cubicBezTo>
                  <a:pt x="1056342" y="3939614"/>
                  <a:pt x="1024366" y="3971590"/>
                  <a:pt x="984904" y="3971590"/>
                </a:cubicBezTo>
                <a:lnTo>
                  <a:pt x="926507" y="3971590"/>
                </a:lnTo>
                <a:cubicBezTo>
                  <a:pt x="929002" y="4027273"/>
                  <a:pt x="919287" y="4068602"/>
                  <a:pt x="891112" y="4116874"/>
                </a:cubicBezTo>
                <a:lnTo>
                  <a:pt x="1127074" y="4118960"/>
                </a:lnTo>
                <a:cubicBezTo>
                  <a:pt x="1166527" y="4119313"/>
                  <a:pt x="1198226" y="4151574"/>
                  <a:pt x="1197883" y="4191027"/>
                </a:cubicBezTo>
                <a:cubicBezTo>
                  <a:pt x="1197531" y="4230270"/>
                  <a:pt x="1165613" y="4261835"/>
                  <a:pt x="1126455" y="4261835"/>
                </a:cubicBezTo>
                <a:lnTo>
                  <a:pt x="1125817" y="4261835"/>
                </a:lnTo>
                <a:lnTo>
                  <a:pt x="749761" y="4258502"/>
                </a:lnTo>
                <a:cubicBezTo>
                  <a:pt x="722452" y="4258263"/>
                  <a:pt x="697678" y="4242462"/>
                  <a:pt x="685915" y="4217820"/>
                </a:cubicBezTo>
                <a:cubicBezTo>
                  <a:pt x="674151" y="4193179"/>
                  <a:pt x="677485" y="4163976"/>
                  <a:pt x="694478" y="4142601"/>
                </a:cubicBezTo>
                <a:lnTo>
                  <a:pt x="742331" y="4082442"/>
                </a:lnTo>
                <a:cubicBezTo>
                  <a:pt x="780460" y="4031207"/>
                  <a:pt x="786813" y="4012871"/>
                  <a:pt x="783546" y="3971599"/>
                </a:cubicBezTo>
                <a:lnTo>
                  <a:pt x="720786" y="3971599"/>
                </a:lnTo>
                <a:cubicBezTo>
                  <a:pt x="681323" y="3971599"/>
                  <a:pt x="649348" y="3939624"/>
                  <a:pt x="649348" y="3900162"/>
                </a:cubicBezTo>
                <a:cubicBezTo>
                  <a:pt x="649348" y="3860700"/>
                  <a:pt x="681323" y="3828724"/>
                  <a:pt x="720786" y="3828695"/>
                </a:cubicBezTo>
                <a:lnTo>
                  <a:pt x="731415" y="3828695"/>
                </a:lnTo>
                <a:cubicBezTo>
                  <a:pt x="718842" y="3796396"/>
                  <a:pt x="709251" y="3759525"/>
                  <a:pt x="709279" y="3722168"/>
                </a:cubicBezTo>
                <a:lnTo>
                  <a:pt x="709279" y="3721958"/>
                </a:lnTo>
                <a:lnTo>
                  <a:pt x="709279" y="3721673"/>
                </a:lnTo>
                <a:lnTo>
                  <a:pt x="709279" y="3721396"/>
                </a:lnTo>
                <a:lnTo>
                  <a:pt x="709279" y="3721206"/>
                </a:lnTo>
                <a:cubicBezTo>
                  <a:pt x="709279" y="3648778"/>
                  <a:pt x="745903" y="3586570"/>
                  <a:pt x="809882" y="3550451"/>
                </a:cubicBezTo>
                <a:cubicBezTo>
                  <a:pt x="849240" y="3528225"/>
                  <a:pt x="896655" y="3517225"/>
                  <a:pt x="943500" y="3517419"/>
                </a:cubicBezTo>
                <a:close/>
                <a:moveTo>
                  <a:pt x="3976040" y="3474013"/>
                </a:moveTo>
                <a:cubicBezTo>
                  <a:pt x="4095884" y="3466517"/>
                  <a:pt x="4212899" y="3510599"/>
                  <a:pt x="4297442" y="3595153"/>
                </a:cubicBezTo>
                <a:cubicBezTo>
                  <a:pt x="4381986" y="3679696"/>
                  <a:pt x="4426144" y="3796844"/>
                  <a:pt x="4418581" y="3916545"/>
                </a:cubicBezTo>
                <a:cubicBezTo>
                  <a:pt x="4405399" y="4124981"/>
                  <a:pt x="4238292" y="4292078"/>
                  <a:pt x="4029876" y="4305251"/>
                </a:cubicBezTo>
                <a:cubicBezTo>
                  <a:pt x="3910365" y="4312814"/>
                  <a:pt x="3793132" y="4268779"/>
                  <a:pt x="3708474" y="4184121"/>
                </a:cubicBezTo>
                <a:cubicBezTo>
                  <a:pt x="3623930" y="4099577"/>
                  <a:pt x="3579781" y="3982429"/>
                  <a:pt x="3587344" y="3862719"/>
                </a:cubicBezTo>
                <a:cubicBezTo>
                  <a:pt x="3600517" y="3654303"/>
                  <a:pt x="3767614" y="3487196"/>
                  <a:pt x="3976040" y="3474013"/>
                </a:cubicBezTo>
                <a:close/>
                <a:moveTo>
                  <a:pt x="4020362" y="3081355"/>
                </a:moveTo>
                <a:cubicBezTo>
                  <a:pt x="4015280" y="3081364"/>
                  <a:pt x="3998336" y="3081477"/>
                  <a:pt x="3946608" y="3081860"/>
                </a:cubicBezTo>
                <a:cubicBezTo>
                  <a:pt x="3933501" y="3083736"/>
                  <a:pt x="3921633" y="3091442"/>
                  <a:pt x="3914689" y="3102910"/>
                </a:cubicBezTo>
                <a:lnTo>
                  <a:pt x="3861492" y="3190740"/>
                </a:lnTo>
                <a:cubicBezTo>
                  <a:pt x="3845176" y="3217686"/>
                  <a:pt x="3822144" y="3240251"/>
                  <a:pt x="3794874" y="3255995"/>
                </a:cubicBezTo>
                <a:lnTo>
                  <a:pt x="3558254" y="3392603"/>
                </a:lnTo>
                <a:cubicBezTo>
                  <a:pt x="3530984" y="3408357"/>
                  <a:pt x="3499933" y="3417025"/>
                  <a:pt x="3468443" y="3417682"/>
                </a:cubicBezTo>
                <a:lnTo>
                  <a:pt x="3365764" y="3419835"/>
                </a:lnTo>
                <a:cubicBezTo>
                  <a:pt x="3350257" y="3420159"/>
                  <a:pt x="3335817" y="3428712"/>
                  <a:pt x="3328064" y="3442133"/>
                </a:cubicBezTo>
                <a:lnTo>
                  <a:pt x="3277953" y="3528915"/>
                </a:lnTo>
                <a:cubicBezTo>
                  <a:pt x="3270199" y="3542346"/>
                  <a:pt x="3270028" y="3559129"/>
                  <a:pt x="3277495" y="3572711"/>
                </a:cubicBezTo>
                <a:lnTo>
                  <a:pt x="3326968" y="3662703"/>
                </a:lnTo>
                <a:cubicBezTo>
                  <a:pt x="3342142" y="3690317"/>
                  <a:pt x="3350162" y="3721539"/>
                  <a:pt x="3350162" y="3753020"/>
                </a:cubicBezTo>
                <a:cubicBezTo>
                  <a:pt x="3350162" y="3898266"/>
                  <a:pt x="3350162" y="3866243"/>
                  <a:pt x="3350162" y="4026244"/>
                </a:cubicBezTo>
                <a:cubicBezTo>
                  <a:pt x="3350162" y="4057724"/>
                  <a:pt x="3342142" y="4088966"/>
                  <a:pt x="3326968" y="4116560"/>
                </a:cubicBezTo>
                <a:lnTo>
                  <a:pt x="3277495" y="4206553"/>
                </a:lnTo>
                <a:cubicBezTo>
                  <a:pt x="3270028" y="4220145"/>
                  <a:pt x="3270209" y="4236928"/>
                  <a:pt x="3277953" y="4250349"/>
                </a:cubicBezTo>
                <a:cubicBezTo>
                  <a:pt x="3282496" y="4258216"/>
                  <a:pt x="3323520" y="4329263"/>
                  <a:pt x="3328064" y="4337140"/>
                </a:cubicBezTo>
                <a:cubicBezTo>
                  <a:pt x="3335808" y="4350561"/>
                  <a:pt x="3350267" y="4359115"/>
                  <a:pt x="3365773" y="4359438"/>
                </a:cubicBezTo>
                <a:lnTo>
                  <a:pt x="3468443" y="4361591"/>
                </a:lnTo>
                <a:cubicBezTo>
                  <a:pt x="3499914" y="4362248"/>
                  <a:pt x="3530965" y="4370916"/>
                  <a:pt x="3558235" y="4386651"/>
                </a:cubicBezTo>
                <a:lnTo>
                  <a:pt x="3794865" y="4523278"/>
                </a:lnTo>
                <a:cubicBezTo>
                  <a:pt x="3822106" y="4539004"/>
                  <a:pt x="3845157" y="4561559"/>
                  <a:pt x="3861483" y="4588505"/>
                </a:cubicBezTo>
                <a:lnTo>
                  <a:pt x="3914689" y="4676373"/>
                </a:lnTo>
                <a:cubicBezTo>
                  <a:pt x="3922728" y="4689632"/>
                  <a:pt x="3937340" y="4697871"/>
                  <a:pt x="3952847" y="4697871"/>
                </a:cubicBezTo>
                <a:lnTo>
                  <a:pt x="4053059" y="4697871"/>
                </a:lnTo>
                <a:cubicBezTo>
                  <a:pt x="4068566" y="4697871"/>
                  <a:pt x="4083177" y="4689632"/>
                  <a:pt x="4091216" y="4676364"/>
                </a:cubicBezTo>
                <a:lnTo>
                  <a:pt x="4144423" y="4588515"/>
                </a:lnTo>
                <a:cubicBezTo>
                  <a:pt x="4160739" y="4561568"/>
                  <a:pt x="4183780" y="4539004"/>
                  <a:pt x="4211060" y="4523268"/>
                </a:cubicBezTo>
                <a:lnTo>
                  <a:pt x="4447651" y="4386661"/>
                </a:lnTo>
                <a:cubicBezTo>
                  <a:pt x="4474950" y="4370916"/>
                  <a:pt x="4506002" y="4362248"/>
                  <a:pt x="4537472" y="4361591"/>
                </a:cubicBezTo>
                <a:lnTo>
                  <a:pt x="4640142" y="4359438"/>
                </a:lnTo>
                <a:cubicBezTo>
                  <a:pt x="4655639" y="4359115"/>
                  <a:pt x="4670098" y="4350561"/>
                  <a:pt x="4677842" y="4337140"/>
                </a:cubicBezTo>
                <a:lnTo>
                  <a:pt x="4727953" y="4250349"/>
                </a:lnTo>
                <a:cubicBezTo>
                  <a:pt x="4735707" y="4236918"/>
                  <a:pt x="4735878" y="4220145"/>
                  <a:pt x="4728420" y="4206572"/>
                </a:cubicBezTo>
                <a:lnTo>
                  <a:pt x="4678937" y="4116570"/>
                </a:lnTo>
                <a:cubicBezTo>
                  <a:pt x="4663764" y="4088976"/>
                  <a:pt x="4655744" y="4057743"/>
                  <a:pt x="4655744" y="4026254"/>
                </a:cubicBezTo>
                <a:lnTo>
                  <a:pt x="4655744" y="3753029"/>
                </a:lnTo>
                <a:cubicBezTo>
                  <a:pt x="4655744" y="3721559"/>
                  <a:pt x="4663764" y="3690326"/>
                  <a:pt x="4678928" y="3662732"/>
                </a:cubicBezTo>
                <a:cubicBezTo>
                  <a:pt x="4678928" y="3662723"/>
                  <a:pt x="4678937" y="3662723"/>
                  <a:pt x="4678937" y="3662713"/>
                </a:cubicBezTo>
                <a:lnTo>
                  <a:pt x="4728410" y="3572721"/>
                </a:lnTo>
                <a:cubicBezTo>
                  <a:pt x="4735878" y="3559129"/>
                  <a:pt x="4735697" y="3542355"/>
                  <a:pt x="4727953" y="3528915"/>
                </a:cubicBezTo>
                <a:lnTo>
                  <a:pt x="4677842" y="3442143"/>
                </a:lnTo>
                <a:cubicBezTo>
                  <a:pt x="4670089" y="3428722"/>
                  <a:pt x="4655649" y="3420169"/>
                  <a:pt x="4640152" y="3419845"/>
                </a:cubicBezTo>
                <a:lnTo>
                  <a:pt x="4537472" y="3417692"/>
                </a:lnTo>
                <a:cubicBezTo>
                  <a:pt x="4505982" y="3417025"/>
                  <a:pt x="4474922" y="3408357"/>
                  <a:pt x="4447642" y="3392613"/>
                </a:cubicBezTo>
                <a:cubicBezTo>
                  <a:pt x="4382672" y="3355103"/>
                  <a:pt x="4253818" y="3280704"/>
                  <a:pt x="4211041" y="3256005"/>
                </a:cubicBezTo>
                <a:cubicBezTo>
                  <a:pt x="4183752" y="3240241"/>
                  <a:pt x="4160711" y="3217667"/>
                  <a:pt x="4144404" y="3190730"/>
                </a:cubicBezTo>
                <a:lnTo>
                  <a:pt x="4091216" y="3102910"/>
                </a:lnTo>
                <a:cubicBezTo>
                  <a:pt x="4083187" y="3089651"/>
                  <a:pt x="4068566" y="3081412"/>
                  <a:pt x="4053059" y="3081412"/>
                </a:cubicBezTo>
                <a:cubicBezTo>
                  <a:pt x="4004357" y="3081614"/>
                  <a:pt x="4028833" y="3081340"/>
                  <a:pt x="4020362" y="3081355"/>
                </a:cubicBezTo>
                <a:close/>
                <a:moveTo>
                  <a:pt x="2438400" y="2206683"/>
                </a:moveTo>
                <a:cubicBezTo>
                  <a:pt x="2259035" y="2206683"/>
                  <a:pt x="2113121" y="2352607"/>
                  <a:pt x="2113121" y="2531972"/>
                </a:cubicBezTo>
                <a:cubicBezTo>
                  <a:pt x="2113121" y="2711337"/>
                  <a:pt x="2259035" y="2857260"/>
                  <a:pt x="2438400" y="2857260"/>
                </a:cubicBezTo>
                <a:cubicBezTo>
                  <a:pt x="2617765" y="2857260"/>
                  <a:pt x="2763688" y="2711337"/>
                  <a:pt x="2763688" y="2531972"/>
                </a:cubicBezTo>
                <a:cubicBezTo>
                  <a:pt x="2763688" y="2464211"/>
                  <a:pt x="2742857" y="2401222"/>
                  <a:pt x="2707272" y="2349073"/>
                </a:cubicBezTo>
                <a:lnTo>
                  <a:pt x="2494541" y="2583054"/>
                </a:lnTo>
                <a:cubicBezTo>
                  <a:pt x="2480434" y="2598561"/>
                  <a:pt x="2461079" y="2606438"/>
                  <a:pt x="2441658" y="2606438"/>
                </a:cubicBezTo>
                <a:cubicBezTo>
                  <a:pt x="2424503" y="2606438"/>
                  <a:pt x="2407310" y="2600304"/>
                  <a:pt x="2393623" y="2587864"/>
                </a:cubicBezTo>
                <a:cubicBezTo>
                  <a:pt x="2364419" y="2561318"/>
                  <a:pt x="2362276" y="2516132"/>
                  <a:pt x="2388813" y="2486947"/>
                </a:cubicBezTo>
                <a:lnTo>
                  <a:pt x="2602926" y="2251441"/>
                </a:lnTo>
                <a:cubicBezTo>
                  <a:pt x="2554624" y="2223009"/>
                  <a:pt x="2498389" y="2206683"/>
                  <a:pt x="2438400" y="2206683"/>
                </a:cubicBezTo>
                <a:close/>
                <a:moveTo>
                  <a:pt x="3752593" y="1199310"/>
                </a:moveTo>
                <a:lnTo>
                  <a:pt x="3604755" y="1361921"/>
                </a:lnTo>
                <a:cubicBezTo>
                  <a:pt x="3905145" y="1661358"/>
                  <a:pt x="4091283" y="2075343"/>
                  <a:pt x="4091283" y="2531981"/>
                </a:cubicBezTo>
                <a:cubicBezTo>
                  <a:pt x="4091283" y="2669770"/>
                  <a:pt x="4074328" y="2806111"/>
                  <a:pt x="4040810" y="2938546"/>
                </a:cubicBezTo>
                <a:lnTo>
                  <a:pt x="4053069" y="2938546"/>
                </a:lnTo>
                <a:cubicBezTo>
                  <a:pt x="4118220" y="2938546"/>
                  <a:pt x="4179665" y="2973160"/>
                  <a:pt x="4213432" y="3028891"/>
                </a:cubicBezTo>
                <a:lnTo>
                  <a:pt x="4233834" y="3062581"/>
                </a:lnTo>
                <a:cubicBezTo>
                  <a:pt x="4284479" y="2891045"/>
                  <a:pt x="4310101" y="2713099"/>
                  <a:pt x="4310101" y="2531981"/>
                </a:cubicBezTo>
                <a:cubicBezTo>
                  <a:pt x="4310101" y="2063875"/>
                  <a:pt x="4136403" y="1615848"/>
                  <a:pt x="3821011" y="1270433"/>
                </a:cubicBezTo>
                <a:cubicBezTo>
                  <a:pt x="3798770" y="1246059"/>
                  <a:pt x="3775948" y="1222351"/>
                  <a:pt x="3752593" y="1199310"/>
                </a:cubicBezTo>
                <a:close/>
                <a:moveTo>
                  <a:pt x="2438391" y="1021983"/>
                </a:moveTo>
                <a:cubicBezTo>
                  <a:pt x="1605782" y="1021983"/>
                  <a:pt x="928402" y="1699363"/>
                  <a:pt x="928402" y="2531981"/>
                </a:cubicBezTo>
                <a:cubicBezTo>
                  <a:pt x="928402" y="2680895"/>
                  <a:pt x="949947" y="2827523"/>
                  <a:pt x="992476" y="2968560"/>
                </a:cubicBezTo>
                <a:cubicBezTo>
                  <a:pt x="1469727" y="3003897"/>
                  <a:pt x="1847231" y="3403509"/>
                  <a:pt x="1847221" y="3889637"/>
                </a:cubicBezTo>
                <a:cubicBezTo>
                  <a:pt x="1847221" y="3900314"/>
                  <a:pt x="1847040" y="3910944"/>
                  <a:pt x="1846678" y="3921536"/>
                </a:cubicBezTo>
                <a:cubicBezTo>
                  <a:pt x="2033864" y="4001479"/>
                  <a:pt x="2232679" y="4041979"/>
                  <a:pt x="2438400" y="4041979"/>
                </a:cubicBezTo>
                <a:cubicBezTo>
                  <a:pt x="2710082" y="4041979"/>
                  <a:pt x="2975058" y="3969389"/>
                  <a:pt x="3207268" y="3831725"/>
                </a:cubicBezTo>
                <a:lnTo>
                  <a:pt x="3207268" y="3753029"/>
                </a:lnTo>
                <a:cubicBezTo>
                  <a:pt x="3207268" y="3745543"/>
                  <a:pt x="3205363" y="3738094"/>
                  <a:pt x="3201743" y="3731522"/>
                </a:cubicBezTo>
                <a:lnTo>
                  <a:pt x="3152280" y="3641549"/>
                </a:lnTo>
                <a:cubicBezTo>
                  <a:pt x="3120895" y="3584446"/>
                  <a:pt x="3121628" y="3513923"/>
                  <a:pt x="3154204" y="3457497"/>
                </a:cubicBezTo>
                <a:lnTo>
                  <a:pt x="3204315" y="3370705"/>
                </a:lnTo>
                <a:cubicBezTo>
                  <a:pt x="3236900" y="3314269"/>
                  <a:pt x="3297612" y="3278370"/>
                  <a:pt x="3362763" y="3277008"/>
                </a:cubicBezTo>
                <a:lnTo>
                  <a:pt x="3465433" y="3274855"/>
                </a:lnTo>
                <a:cubicBezTo>
                  <a:pt x="3472920" y="3274693"/>
                  <a:pt x="3480302" y="3272636"/>
                  <a:pt x="3486788" y="3268883"/>
                </a:cubicBezTo>
                <a:lnTo>
                  <a:pt x="3723408" y="3132275"/>
                </a:lnTo>
                <a:cubicBezTo>
                  <a:pt x="3729904" y="3128522"/>
                  <a:pt x="3735381" y="3123160"/>
                  <a:pt x="3739268" y="3116740"/>
                </a:cubicBezTo>
                <a:lnTo>
                  <a:pt x="3792465" y="3028901"/>
                </a:lnTo>
                <a:cubicBezTo>
                  <a:pt x="3814982" y="2991734"/>
                  <a:pt x="3849805" y="2963959"/>
                  <a:pt x="3889829" y="2949576"/>
                </a:cubicBezTo>
                <a:cubicBezTo>
                  <a:pt x="3928691" y="2814255"/>
                  <a:pt x="3948379" y="2673970"/>
                  <a:pt x="3948379" y="2531981"/>
                </a:cubicBezTo>
                <a:cubicBezTo>
                  <a:pt x="3948379" y="2117168"/>
                  <a:pt x="3780244" y="1740892"/>
                  <a:pt x="3508553" y="1467705"/>
                </a:cubicBezTo>
                <a:lnTo>
                  <a:pt x="3109693" y="1906408"/>
                </a:lnTo>
                <a:cubicBezTo>
                  <a:pt x="3262684" y="2070476"/>
                  <a:pt x="3356410" y="2290484"/>
                  <a:pt x="3356410" y="2531981"/>
                </a:cubicBezTo>
                <a:cubicBezTo>
                  <a:pt x="3356410" y="2692754"/>
                  <a:pt x="3314224" y="2850974"/>
                  <a:pt x="3234404" y="2989543"/>
                </a:cubicBezTo>
                <a:cubicBezTo>
                  <a:pt x="3214716" y="3023747"/>
                  <a:pt x="3171044" y="3035492"/>
                  <a:pt x="3136849" y="3015794"/>
                </a:cubicBezTo>
                <a:cubicBezTo>
                  <a:pt x="3102655" y="2996106"/>
                  <a:pt x="3090910" y="2952424"/>
                  <a:pt x="3110598" y="2918239"/>
                </a:cubicBezTo>
                <a:cubicBezTo>
                  <a:pt x="3177940" y="2801320"/>
                  <a:pt x="3213535" y="2667760"/>
                  <a:pt x="3213535" y="2531981"/>
                </a:cubicBezTo>
                <a:cubicBezTo>
                  <a:pt x="3213535" y="2332328"/>
                  <a:pt x="3137659" y="2150067"/>
                  <a:pt x="3013234" y="2012507"/>
                </a:cubicBezTo>
                <a:lnTo>
                  <a:pt x="2805170" y="2241364"/>
                </a:lnTo>
                <a:cubicBezTo>
                  <a:pt x="2868606" y="2321260"/>
                  <a:pt x="2906544" y="2422272"/>
                  <a:pt x="2906544" y="2531981"/>
                </a:cubicBezTo>
                <a:cubicBezTo>
                  <a:pt x="2906544" y="2790128"/>
                  <a:pt x="2696537" y="3000144"/>
                  <a:pt x="2438381" y="3000144"/>
                </a:cubicBezTo>
                <a:cubicBezTo>
                  <a:pt x="2180244" y="3000144"/>
                  <a:pt x="1970227" y="2790128"/>
                  <a:pt x="1970227" y="2531981"/>
                </a:cubicBezTo>
                <a:cubicBezTo>
                  <a:pt x="1970227" y="2273835"/>
                  <a:pt x="2180234" y="2063818"/>
                  <a:pt x="2438381" y="2063818"/>
                </a:cubicBezTo>
                <a:cubicBezTo>
                  <a:pt x="2535384" y="2063818"/>
                  <a:pt x="2625595" y="2093479"/>
                  <a:pt x="2700414" y="2144199"/>
                </a:cubicBezTo>
                <a:lnTo>
                  <a:pt x="2908116" y="1915752"/>
                </a:lnTo>
                <a:cubicBezTo>
                  <a:pt x="2777690" y="1816092"/>
                  <a:pt x="2614822" y="1756837"/>
                  <a:pt x="2438381" y="1756837"/>
                </a:cubicBezTo>
                <a:cubicBezTo>
                  <a:pt x="2010956" y="1756837"/>
                  <a:pt x="1663227" y="2104566"/>
                  <a:pt x="1663227" y="2531991"/>
                </a:cubicBezTo>
                <a:cubicBezTo>
                  <a:pt x="1663227" y="2959416"/>
                  <a:pt x="2010956" y="3307154"/>
                  <a:pt x="2438381" y="3307154"/>
                </a:cubicBezTo>
                <a:cubicBezTo>
                  <a:pt x="2623842" y="3307154"/>
                  <a:pt x="2803312" y="3240613"/>
                  <a:pt x="2943739" y="3119769"/>
                </a:cubicBezTo>
                <a:cubicBezTo>
                  <a:pt x="2973629" y="3094032"/>
                  <a:pt x="3018730" y="3097395"/>
                  <a:pt x="3044476" y="3127322"/>
                </a:cubicBezTo>
                <a:cubicBezTo>
                  <a:pt x="3070212" y="3157212"/>
                  <a:pt x="3066841" y="3202332"/>
                  <a:pt x="3036923" y="3228059"/>
                </a:cubicBezTo>
                <a:cubicBezTo>
                  <a:pt x="2870597" y="3371200"/>
                  <a:pt x="2658028" y="3450029"/>
                  <a:pt x="2438381" y="3450029"/>
                </a:cubicBezTo>
                <a:cubicBezTo>
                  <a:pt x="1932175" y="3450029"/>
                  <a:pt x="1520352" y="3038206"/>
                  <a:pt x="1520352" y="2531991"/>
                </a:cubicBezTo>
                <a:cubicBezTo>
                  <a:pt x="1520352" y="2025785"/>
                  <a:pt x="1932175" y="1613962"/>
                  <a:pt x="2438381" y="1613962"/>
                </a:cubicBezTo>
                <a:cubicBezTo>
                  <a:pt x="2651789" y="1613962"/>
                  <a:pt x="2848423" y="1687152"/>
                  <a:pt x="3004490" y="1809748"/>
                </a:cubicBezTo>
                <a:lnTo>
                  <a:pt x="3403168" y="1371236"/>
                </a:lnTo>
                <a:cubicBezTo>
                  <a:pt x="3141355" y="1153247"/>
                  <a:pt x="2804913" y="1021983"/>
                  <a:pt x="2438391" y="1021983"/>
                </a:cubicBezTo>
                <a:close/>
                <a:moveTo>
                  <a:pt x="4322274" y="179811"/>
                </a:moveTo>
                <a:lnTo>
                  <a:pt x="3988775" y="540837"/>
                </a:lnTo>
                <a:lnTo>
                  <a:pt x="4041201" y="776686"/>
                </a:lnTo>
                <a:lnTo>
                  <a:pt x="4280459" y="810290"/>
                </a:lnTo>
                <a:lnTo>
                  <a:pt x="4613967" y="449273"/>
                </a:lnTo>
                <a:lnTo>
                  <a:pt x="4423763" y="422546"/>
                </a:lnTo>
                <a:cubicBezTo>
                  <a:pt x="4394264" y="418403"/>
                  <a:pt x="4370432" y="396390"/>
                  <a:pt x="4363965" y="367311"/>
                </a:cubicBezTo>
                <a:close/>
                <a:moveTo>
                  <a:pt x="4340176" y="5"/>
                </a:moveTo>
                <a:cubicBezTo>
                  <a:pt x="4350006" y="-97"/>
                  <a:pt x="4359948" y="1134"/>
                  <a:pt x="4369746" y="3770"/>
                </a:cubicBezTo>
                <a:cubicBezTo>
                  <a:pt x="4408951" y="14343"/>
                  <a:pt x="4438784" y="45547"/>
                  <a:pt x="4447604" y="85190"/>
                </a:cubicBezTo>
                <a:lnTo>
                  <a:pt x="4492676" y="287929"/>
                </a:lnTo>
                <a:lnTo>
                  <a:pt x="4698359" y="316828"/>
                </a:lnTo>
                <a:cubicBezTo>
                  <a:pt x="4738583" y="322486"/>
                  <a:pt x="4772035" y="349756"/>
                  <a:pt x="4785675" y="387999"/>
                </a:cubicBezTo>
                <a:cubicBezTo>
                  <a:pt x="4799324" y="426251"/>
                  <a:pt x="4790675" y="468523"/>
                  <a:pt x="4763119" y="498356"/>
                </a:cubicBezTo>
                <a:lnTo>
                  <a:pt x="4360031" y="934696"/>
                </a:lnTo>
                <a:cubicBezTo>
                  <a:pt x="4346410" y="949441"/>
                  <a:pt x="4327331" y="957661"/>
                  <a:pt x="4307567" y="957661"/>
                </a:cubicBezTo>
                <a:cubicBezTo>
                  <a:pt x="4304253" y="957661"/>
                  <a:pt x="4300947" y="957432"/>
                  <a:pt x="4297623" y="956965"/>
                </a:cubicBezTo>
                <a:lnTo>
                  <a:pt x="4009682" y="916522"/>
                </a:lnTo>
                <a:lnTo>
                  <a:pt x="3848777" y="1093497"/>
                </a:lnTo>
                <a:cubicBezTo>
                  <a:pt x="3875341" y="1119567"/>
                  <a:pt x="3901278" y="1146418"/>
                  <a:pt x="3926519" y="1174069"/>
                </a:cubicBezTo>
                <a:cubicBezTo>
                  <a:pt x="4266010" y="1545887"/>
                  <a:pt x="4452976" y="2028128"/>
                  <a:pt x="4452976" y="2531972"/>
                </a:cubicBezTo>
                <a:cubicBezTo>
                  <a:pt x="4452976" y="2750847"/>
                  <a:pt x="4418181" y="2965493"/>
                  <a:pt x="4349477" y="3170937"/>
                </a:cubicBezTo>
                <a:lnTo>
                  <a:pt x="4519089" y="3268864"/>
                </a:lnTo>
                <a:cubicBezTo>
                  <a:pt x="4525585" y="3272617"/>
                  <a:pt x="4532967" y="3274674"/>
                  <a:pt x="4540463" y="3274836"/>
                </a:cubicBezTo>
                <a:lnTo>
                  <a:pt x="4643133" y="3276989"/>
                </a:lnTo>
                <a:cubicBezTo>
                  <a:pt x="4708274" y="3278351"/>
                  <a:pt x="4768987" y="3314251"/>
                  <a:pt x="4801572" y="3370686"/>
                </a:cubicBezTo>
                <a:lnTo>
                  <a:pt x="4851683" y="3457468"/>
                </a:lnTo>
                <a:cubicBezTo>
                  <a:pt x="4884268" y="3513913"/>
                  <a:pt x="4885001" y="3584446"/>
                  <a:pt x="4853597" y="3641539"/>
                </a:cubicBezTo>
                <a:lnTo>
                  <a:pt x="4804144" y="3731503"/>
                </a:lnTo>
                <a:cubicBezTo>
                  <a:pt x="4800524" y="3738084"/>
                  <a:pt x="4798619" y="3745523"/>
                  <a:pt x="4798619" y="3753010"/>
                </a:cubicBezTo>
                <a:lnTo>
                  <a:pt x="4798619" y="4026235"/>
                </a:lnTo>
                <a:cubicBezTo>
                  <a:pt x="4798619" y="4033731"/>
                  <a:pt x="4800524" y="4041160"/>
                  <a:pt x="4804134" y="4047723"/>
                </a:cubicBezTo>
                <a:lnTo>
                  <a:pt x="4853607" y="4137715"/>
                </a:lnTo>
                <a:cubicBezTo>
                  <a:pt x="4885011" y="4194818"/>
                  <a:pt x="4884268" y="4265351"/>
                  <a:pt x="4851692" y="4321805"/>
                </a:cubicBezTo>
                <a:lnTo>
                  <a:pt x="4801581" y="4408597"/>
                </a:lnTo>
                <a:cubicBezTo>
                  <a:pt x="4769006" y="4465023"/>
                  <a:pt x="4708293" y="4500923"/>
                  <a:pt x="4643152" y="4502294"/>
                </a:cubicBezTo>
                <a:lnTo>
                  <a:pt x="4540473" y="4504447"/>
                </a:lnTo>
                <a:cubicBezTo>
                  <a:pt x="4532976" y="4504609"/>
                  <a:pt x="4525585" y="4506666"/>
                  <a:pt x="4519079" y="4510419"/>
                </a:cubicBezTo>
                <a:lnTo>
                  <a:pt x="4282488" y="4647027"/>
                </a:lnTo>
                <a:cubicBezTo>
                  <a:pt x="4275992" y="4650780"/>
                  <a:pt x="4270524" y="4656132"/>
                  <a:pt x="4266648" y="4662543"/>
                </a:cubicBezTo>
                <a:lnTo>
                  <a:pt x="4213432" y="4750401"/>
                </a:lnTo>
                <a:cubicBezTo>
                  <a:pt x="4179675" y="4806132"/>
                  <a:pt x="4118229" y="4840756"/>
                  <a:pt x="4053069" y="4840756"/>
                </a:cubicBezTo>
                <a:lnTo>
                  <a:pt x="3952856" y="4840756"/>
                </a:lnTo>
                <a:cubicBezTo>
                  <a:pt x="3887696" y="4840756"/>
                  <a:pt x="3826250" y="4806142"/>
                  <a:pt x="3792493" y="4750401"/>
                </a:cubicBezTo>
                <a:lnTo>
                  <a:pt x="3739296" y="4662543"/>
                </a:lnTo>
                <a:cubicBezTo>
                  <a:pt x="3735420" y="4656142"/>
                  <a:pt x="3729943" y="4650780"/>
                  <a:pt x="3723456" y="4647036"/>
                </a:cubicBezTo>
                <a:lnTo>
                  <a:pt x="3486827" y="4510410"/>
                </a:lnTo>
                <a:cubicBezTo>
                  <a:pt x="3480340" y="4506666"/>
                  <a:pt x="3472949" y="4504609"/>
                  <a:pt x="3465462" y="4504447"/>
                </a:cubicBezTo>
                <a:lnTo>
                  <a:pt x="3362782" y="4502294"/>
                </a:lnTo>
                <a:cubicBezTo>
                  <a:pt x="3297631" y="4500923"/>
                  <a:pt x="3236919" y="4465023"/>
                  <a:pt x="3204343" y="4408597"/>
                </a:cubicBezTo>
                <a:lnTo>
                  <a:pt x="3198343" y="4398205"/>
                </a:lnTo>
                <a:cubicBezTo>
                  <a:pt x="2957075" y="4496684"/>
                  <a:pt x="2701747" y="4546566"/>
                  <a:pt x="2438410" y="4546566"/>
                </a:cubicBezTo>
                <a:cubicBezTo>
                  <a:pt x="2179825" y="4546566"/>
                  <a:pt x="1928689" y="4498351"/>
                  <a:pt x="1690964" y="4403187"/>
                </a:cubicBezTo>
                <a:cubicBezTo>
                  <a:pt x="1525038" y="4650313"/>
                  <a:pt x="1243013" y="4813257"/>
                  <a:pt x="923630" y="4813257"/>
                </a:cubicBezTo>
                <a:cubicBezTo>
                  <a:pt x="801491" y="4813257"/>
                  <a:pt x="682723" y="4789721"/>
                  <a:pt x="570614" y="4743315"/>
                </a:cubicBezTo>
                <a:cubicBezTo>
                  <a:pt x="534152" y="4728227"/>
                  <a:pt x="516846" y="4686431"/>
                  <a:pt x="531933" y="4649979"/>
                </a:cubicBezTo>
                <a:cubicBezTo>
                  <a:pt x="547030" y="4613518"/>
                  <a:pt x="588816" y="4596192"/>
                  <a:pt x="625269" y="4611298"/>
                </a:cubicBezTo>
                <a:cubicBezTo>
                  <a:pt x="719947" y="4650494"/>
                  <a:pt x="820331" y="4670373"/>
                  <a:pt x="923620" y="4670373"/>
                </a:cubicBezTo>
                <a:cubicBezTo>
                  <a:pt x="1354788" y="4670373"/>
                  <a:pt x="1704356" y="4319443"/>
                  <a:pt x="1704356" y="3889637"/>
                </a:cubicBezTo>
                <a:cubicBezTo>
                  <a:pt x="1704356" y="3459078"/>
                  <a:pt x="1354055" y="3108892"/>
                  <a:pt x="923620" y="3108892"/>
                </a:cubicBezTo>
                <a:cubicBezTo>
                  <a:pt x="493119" y="3108892"/>
                  <a:pt x="142875" y="3459135"/>
                  <a:pt x="142875" y="3889637"/>
                </a:cubicBezTo>
                <a:cubicBezTo>
                  <a:pt x="142875" y="4110674"/>
                  <a:pt x="237220" y="4322301"/>
                  <a:pt x="401736" y="4470262"/>
                </a:cubicBezTo>
                <a:cubicBezTo>
                  <a:pt x="431073" y="4496646"/>
                  <a:pt x="433473" y="4541814"/>
                  <a:pt x="407079" y="4571150"/>
                </a:cubicBezTo>
                <a:cubicBezTo>
                  <a:pt x="380714" y="4600478"/>
                  <a:pt x="335547" y="4602888"/>
                  <a:pt x="306191" y="4576494"/>
                </a:cubicBezTo>
                <a:cubicBezTo>
                  <a:pt x="111604" y="4401482"/>
                  <a:pt x="0" y="4151127"/>
                  <a:pt x="0" y="3889637"/>
                </a:cubicBezTo>
                <a:cubicBezTo>
                  <a:pt x="0" y="3534259"/>
                  <a:pt x="201749" y="3225125"/>
                  <a:pt x="496729" y="3070725"/>
                </a:cubicBezTo>
                <a:cubicBezTo>
                  <a:pt x="448342" y="2895979"/>
                  <a:pt x="423843" y="2715042"/>
                  <a:pt x="423843" y="2531972"/>
                </a:cubicBezTo>
                <a:cubicBezTo>
                  <a:pt x="423843" y="2011249"/>
                  <a:pt x="621859" y="1517159"/>
                  <a:pt x="981399" y="1140731"/>
                </a:cubicBezTo>
                <a:cubicBezTo>
                  <a:pt x="1339739" y="765579"/>
                  <a:pt x="1821771" y="545076"/>
                  <a:pt x="2338702" y="519873"/>
                </a:cubicBezTo>
                <a:cubicBezTo>
                  <a:pt x="2377955" y="517958"/>
                  <a:pt x="2411616" y="548352"/>
                  <a:pt x="2413530" y="587748"/>
                </a:cubicBezTo>
                <a:cubicBezTo>
                  <a:pt x="2415445" y="627143"/>
                  <a:pt x="2385070" y="660652"/>
                  <a:pt x="2345655" y="662576"/>
                </a:cubicBezTo>
                <a:cubicBezTo>
                  <a:pt x="1865462" y="685989"/>
                  <a:pt x="1417644" y="890852"/>
                  <a:pt x="1084707" y="1239420"/>
                </a:cubicBezTo>
                <a:cubicBezTo>
                  <a:pt x="750665" y="1589130"/>
                  <a:pt x="566709" y="2048168"/>
                  <a:pt x="566709" y="2531972"/>
                </a:cubicBezTo>
                <a:cubicBezTo>
                  <a:pt x="566709" y="2695668"/>
                  <a:pt x="587778" y="2857489"/>
                  <a:pt x="629383" y="3014060"/>
                </a:cubicBezTo>
                <a:cubicBezTo>
                  <a:pt x="697754" y="2991020"/>
                  <a:pt x="769668" y="2975789"/>
                  <a:pt x="844077" y="2969407"/>
                </a:cubicBezTo>
                <a:cubicBezTo>
                  <a:pt x="805205" y="2827466"/>
                  <a:pt x="785536" y="2680743"/>
                  <a:pt x="785536" y="2531972"/>
                </a:cubicBezTo>
                <a:cubicBezTo>
                  <a:pt x="785536" y="1620582"/>
                  <a:pt x="1527000" y="879098"/>
                  <a:pt x="2438400" y="879098"/>
                </a:cubicBezTo>
                <a:cubicBezTo>
                  <a:pt x="2841879" y="879098"/>
                  <a:pt x="3212049" y="1024421"/>
                  <a:pt x="3499323" y="1265480"/>
                </a:cubicBezTo>
                <a:lnTo>
                  <a:pt x="3647142" y="1102898"/>
                </a:lnTo>
                <a:cubicBezTo>
                  <a:pt x="3357915" y="857905"/>
                  <a:pt x="3001118" y="705943"/>
                  <a:pt x="2620909" y="669158"/>
                </a:cubicBezTo>
                <a:cubicBezTo>
                  <a:pt x="2581647" y="665357"/>
                  <a:pt x="2552891" y="630439"/>
                  <a:pt x="2556691" y="591167"/>
                </a:cubicBezTo>
                <a:cubicBezTo>
                  <a:pt x="2560492" y="551905"/>
                  <a:pt x="2595277" y="523063"/>
                  <a:pt x="2634682" y="526950"/>
                </a:cubicBezTo>
                <a:cubicBezTo>
                  <a:pt x="3045733" y="566707"/>
                  <a:pt x="3431334" y="731470"/>
                  <a:pt x="3743325" y="997104"/>
                </a:cubicBezTo>
                <a:lnTo>
                  <a:pt x="3904450" y="819872"/>
                </a:lnTo>
                <a:lnTo>
                  <a:pt x="3841194" y="535322"/>
                </a:lnTo>
                <a:cubicBezTo>
                  <a:pt x="3836108" y="512443"/>
                  <a:pt x="3842557" y="488545"/>
                  <a:pt x="3858454" y="471343"/>
                </a:cubicBezTo>
                <a:lnTo>
                  <a:pt x="4261542" y="34983"/>
                </a:lnTo>
                <a:cubicBezTo>
                  <a:pt x="4282195" y="12617"/>
                  <a:pt x="4310686" y="311"/>
                  <a:pt x="4340176" y="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0" name="Freeform: Shape 62">
            <a:extLst>
              <a:ext uri="{FF2B5EF4-FFF2-40B4-BE49-F238E27FC236}">
                <a16:creationId xmlns:a16="http://schemas.microsoft.com/office/drawing/2014/main" id="{325F02CC-8EFD-486B-A995-3D3503F4EBA5}"/>
              </a:ext>
            </a:extLst>
          </p:cNvPr>
          <p:cNvSpPr/>
          <p:nvPr/>
        </p:nvSpPr>
        <p:spPr>
          <a:xfrm>
            <a:off x="7308500" y="1340580"/>
            <a:ext cx="543124" cy="545250"/>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816182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pour une image  3">
            <a:extLst>
              <a:ext uri="{FF2B5EF4-FFF2-40B4-BE49-F238E27FC236}">
                <a16:creationId xmlns:a16="http://schemas.microsoft.com/office/drawing/2014/main" id="{E3CF0DE0-9D32-2434-71C2-ABA0A8272AFC}"/>
              </a:ext>
            </a:extLst>
          </p:cNvPr>
          <p:cNvPicPr>
            <a:picLocks noGrp="1" noChangeAspect="1"/>
          </p:cNvPicPr>
          <p:nvPr>
            <p:ph type="pic" sz="quarter" idx="10"/>
          </p:nvPr>
        </p:nvPicPr>
        <p:blipFill>
          <a:blip r:embed="rId2"/>
          <a:srcRect t="7698" b="7698"/>
          <a:stretch>
            <a:fillRect/>
          </a:stretch>
        </p:blipFill>
        <p:spPr>
          <a:xfrm>
            <a:off x="-1" y="0"/>
            <a:ext cx="12192000" cy="6858000"/>
          </a:xfrm>
        </p:spPr>
      </p:pic>
      <p:sp>
        <p:nvSpPr>
          <p:cNvPr id="10" name="Freeform 9">
            <a:extLst>
              <a:ext uri="{FF2B5EF4-FFF2-40B4-BE49-F238E27FC236}">
                <a16:creationId xmlns:a16="http://schemas.microsoft.com/office/drawing/2014/main" id="{D7CCC977-F288-0040-A473-B9F775A6DE60}"/>
              </a:ext>
            </a:extLst>
          </p:cNvPr>
          <p:cNvSpPr/>
          <p:nvPr/>
        </p:nvSpPr>
        <p:spPr>
          <a:xfrm>
            <a:off x="1" y="-1"/>
            <a:ext cx="12191999" cy="6858000"/>
          </a:xfrm>
          <a:custGeom>
            <a:avLst/>
            <a:gdLst>
              <a:gd name="connsiteX0" fmla="*/ 5089158 w 12191999"/>
              <a:gd name="connsiteY0" fmla="*/ 0 h 6858000"/>
              <a:gd name="connsiteX1" fmla="*/ 12191999 w 12191999"/>
              <a:gd name="connsiteY1" fmla="*/ 0 h 6858000"/>
              <a:gd name="connsiteX2" fmla="*/ 12191999 w 12191999"/>
              <a:gd name="connsiteY2" fmla="*/ 3258600 h 6858000"/>
              <a:gd name="connsiteX3" fmla="*/ 10071722 w 12191999"/>
              <a:gd name="connsiteY3" fmla="*/ 4062477 h 6858000"/>
              <a:gd name="connsiteX4" fmla="*/ 9031964 w 12191999"/>
              <a:gd name="connsiteY4" fmla="*/ 6372120 h 6858000"/>
              <a:gd name="connsiteX5" fmla="*/ 9216179 w 12191999"/>
              <a:gd name="connsiteY5" fmla="*/ 6858000 h 6858000"/>
              <a:gd name="connsiteX6" fmla="*/ 0 w 12191999"/>
              <a:gd name="connsiteY6" fmla="*/ 6858000 h 6858000"/>
              <a:gd name="connsiteX7" fmla="*/ 0 w 12191999"/>
              <a:gd name="connsiteY7" fmla="*/ 2229990 h 6858000"/>
              <a:gd name="connsiteX8" fmla="*/ 1369306 w 12191999"/>
              <a:gd name="connsiteY8" fmla="*/ 3020559 h 6858000"/>
              <a:gd name="connsiteX9" fmla="*/ 3706858 w 12191999"/>
              <a:gd name="connsiteY9" fmla="*/ 23942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8000">
                <a:moveTo>
                  <a:pt x="5089158" y="0"/>
                </a:moveTo>
                <a:lnTo>
                  <a:pt x="12191999" y="0"/>
                </a:lnTo>
                <a:lnTo>
                  <a:pt x="12191999" y="3258600"/>
                </a:lnTo>
                <a:lnTo>
                  <a:pt x="10071722" y="4062477"/>
                </a:lnTo>
                <a:cubicBezTo>
                  <a:pt x="9146810" y="4413146"/>
                  <a:pt x="8681295" y="5447209"/>
                  <a:pt x="9031964" y="6372120"/>
                </a:cubicBezTo>
                <a:lnTo>
                  <a:pt x="9216179" y="6858000"/>
                </a:lnTo>
                <a:lnTo>
                  <a:pt x="0" y="6858000"/>
                </a:lnTo>
                <a:lnTo>
                  <a:pt x="0" y="2229990"/>
                </a:lnTo>
                <a:lnTo>
                  <a:pt x="1369306" y="3020559"/>
                </a:lnTo>
                <a:cubicBezTo>
                  <a:pt x="2187764" y="3493096"/>
                  <a:pt x="3234321" y="3212672"/>
                  <a:pt x="3706858" y="2394214"/>
                </a:cubicBezTo>
                <a:close/>
              </a:path>
            </a:pathLst>
          </a:custGeom>
          <a:solidFill>
            <a:srgbClr val="FF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A75278-2E7A-E54B-8F15-4C32752F7E5C}"/>
              </a:ext>
            </a:extLst>
          </p:cNvPr>
          <p:cNvSpPr txBox="1"/>
          <p:nvPr/>
        </p:nvSpPr>
        <p:spPr>
          <a:xfrm>
            <a:off x="4991610" y="2151726"/>
            <a:ext cx="3843107" cy="2554545"/>
          </a:xfrm>
          <a:prstGeom prst="rect">
            <a:avLst/>
          </a:prstGeom>
          <a:noFill/>
        </p:spPr>
        <p:txBody>
          <a:bodyPr wrap="square" rtlCol="0" anchor="ctr">
            <a:spAutoFit/>
          </a:bodyPr>
          <a:lstStyle/>
          <a:p>
            <a:r>
              <a:rPr lang="fr-MA" sz="4000" b="1" dirty="0">
                <a:solidFill>
                  <a:schemeClr val="bg1"/>
                </a:solidFill>
                <a:effectLst/>
                <a:latin typeface="Roboto Black" pitchFamily="2" charset="0"/>
                <a:ea typeface="Roboto Black" pitchFamily="2" charset="0"/>
              </a:rPr>
              <a:t>Lorem ipsum </a:t>
            </a:r>
            <a:r>
              <a:rPr lang="fr-MA" sz="4000" b="1" dirty="0" err="1">
                <a:solidFill>
                  <a:schemeClr val="bg1"/>
                </a:solidFill>
                <a:effectLst/>
                <a:latin typeface="Roboto Black" pitchFamily="2" charset="0"/>
                <a:ea typeface="Roboto Black" pitchFamily="2" charset="0"/>
              </a:rPr>
              <a:t>dolor</a:t>
            </a:r>
            <a:r>
              <a:rPr lang="fr-MA" sz="4000" b="1" dirty="0">
                <a:solidFill>
                  <a:schemeClr val="bg1"/>
                </a:solidFill>
                <a:effectLst/>
                <a:latin typeface="Roboto Black" pitchFamily="2" charset="0"/>
                <a:ea typeface="Roboto Black" pitchFamily="2" charset="0"/>
              </a:rPr>
              <a:t> </a:t>
            </a:r>
            <a:r>
              <a:rPr lang="fr-MA" sz="4000" b="1" dirty="0" err="1">
                <a:solidFill>
                  <a:schemeClr val="bg1"/>
                </a:solidFill>
                <a:effectLst/>
                <a:latin typeface="Roboto Black" pitchFamily="2" charset="0"/>
                <a:ea typeface="Roboto Black" pitchFamily="2" charset="0"/>
              </a:rPr>
              <a:t>sit</a:t>
            </a:r>
            <a:r>
              <a:rPr lang="fr-MA" sz="4000" b="1" dirty="0">
                <a:solidFill>
                  <a:schemeClr val="bg1"/>
                </a:solidFill>
                <a:effectLst/>
                <a:latin typeface="Roboto Black" pitchFamily="2" charset="0"/>
                <a:ea typeface="Roboto Black" pitchFamily="2" charset="0"/>
              </a:rPr>
              <a:t> </a:t>
            </a:r>
            <a:r>
              <a:rPr lang="fr-MA" sz="4000" b="1" dirty="0" err="1">
                <a:solidFill>
                  <a:schemeClr val="bg1"/>
                </a:solidFill>
                <a:effectLst/>
                <a:latin typeface="Roboto Black" pitchFamily="2" charset="0"/>
                <a:ea typeface="Roboto Black" pitchFamily="2" charset="0"/>
              </a:rPr>
              <a:t>amet</a:t>
            </a:r>
            <a:r>
              <a:rPr lang="fr-MA" sz="4000" b="1" dirty="0">
                <a:solidFill>
                  <a:schemeClr val="bg1"/>
                </a:solidFill>
                <a:effectLst/>
                <a:latin typeface="Roboto Black" pitchFamily="2" charset="0"/>
                <a:ea typeface="Roboto Black" pitchFamily="2" charset="0"/>
              </a:rPr>
              <a:t>, </a:t>
            </a:r>
            <a:r>
              <a:rPr lang="fr-MA" sz="4000" b="1" dirty="0" err="1">
                <a:solidFill>
                  <a:schemeClr val="bg1"/>
                </a:solidFill>
                <a:effectLst/>
                <a:latin typeface="Roboto Black" pitchFamily="2" charset="0"/>
                <a:ea typeface="Roboto Black" pitchFamily="2" charset="0"/>
              </a:rPr>
              <a:t>consectetur</a:t>
            </a:r>
            <a:r>
              <a:rPr lang="fr-MA" sz="4000" b="1" dirty="0">
                <a:solidFill>
                  <a:schemeClr val="bg1"/>
                </a:solidFill>
                <a:effectLst/>
                <a:latin typeface="Roboto Black" pitchFamily="2" charset="0"/>
                <a:ea typeface="Roboto Black" pitchFamily="2" charset="0"/>
              </a:rPr>
              <a:t> </a:t>
            </a:r>
            <a:r>
              <a:rPr lang="fr-MA" sz="4000" b="1" dirty="0" err="1">
                <a:solidFill>
                  <a:schemeClr val="bg1"/>
                </a:solidFill>
                <a:effectLst/>
                <a:latin typeface="Roboto Black" pitchFamily="2" charset="0"/>
                <a:ea typeface="Roboto Black" pitchFamily="2" charset="0"/>
              </a:rPr>
              <a:t>adipiscing</a:t>
            </a:r>
            <a:r>
              <a:rPr lang="fr-MA" sz="4000" b="1" dirty="0">
                <a:solidFill>
                  <a:schemeClr val="bg1"/>
                </a:solidFill>
                <a:effectLst/>
                <a:latin typeface="Roboto Black" pitchFamily="2" charset="0"/>
                <a:ea typeface="Roboto Black" pitchFamily="2" charset="0"/>
              </a:rPr>
              <a:t> </a:t>
            </a:r>
            <a:r>
              <a:rPr lang="fr-MA" sz="4000" b="1" dirty="0" err="1">
                <a:solidFill>
                  <a:schemeClr val="bg1"/>
                </a:solidFill>
                <a:effectLst/>
                <a:latin typeface="Roboto Black" pitchFamily="2" charset="0"/>
                <a:ea typeface="Roboto Black" pitchFamily="2" charset="0"/>
              </a:rPr>
              <a:t>elit</a:t>
            </a:r>
            <a:endParaRPr lang="en-US" sz="4000" b="1" dirty="0">
              <a:solidFill>
                <a:schemeClr val="bg1"/>
              </a:solidFill>
              <a:latin typeface="Roboto Black" pitchFamily="2" charset="0"/>
              <a:ea typeface="Roboto Black" pitchFamily="2" charset="0"/>
            </a:endParaRPr>
          </a:p>
        </p:txBody>
      </p:sp>
      <p:sp>
        <p:nvSpPr>
          <p:cNvPr id="12" name="Oval 11">
            <a:extLst>
              <a:ext uri="{FF2B5EF4-FFF2-40B4-BE49-F238E27FC236}">
                <a16:creationId xmlns:a16="http://schemas.microsoft.com/office/drawing/2014/main" id="{C44363F0-FDE8-2849-9145-7EE193D98B1C}"/>
              </a:ext>
            </a:extLst>
          </p:cNvPr>
          <p:cNvSpPr/>
          <p:nvPr/>
        </p:nvSpPr>
        <p:spPr>
          <a:xfrm>
            <a:off x="4267440" y="4361248"/>
            <a:ext cx="496957" cy="49695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813F4DC-3466-F14F-9EFD-F02F907BDDF1}"/>
              </a:ext>
            </a:extLst>
          </p:cNvPr>
          <p:cNvCxnSpPr>
            <a:cxnSpLocks/>
          </p:cNvCxnSpPr>
          <p:nvPr/>
        </p:nvCxnSpPr>
        <p:spPr>
          <a:xfrm>
            <a:off x="4515919" y="4498787"/>
            <a:ext cx="0" cy="23807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67CC15-F4EF-7940-AF0D-7923F7D0F54E}"/>
              </a:ext>
            </a:extLst>
          </p:cNvPr>
          <p:cNvSpPr txBox="1"/>
          <p:nvPr/>
        </p:nvSpPr>
        <p:spPr>
          <a:xfrm>
            <a:off x="651379" y="5796171"/>
            <a:ext cx="1942965" cy="707886"/>
          </a:xfrm>
          <a:prstGeom prst="rect">
            <a:avLst/>
          </a:prstGeom>
          <a:noFill/>
        </p:spPr>
        <p:txBody>
          <a:bodyPr wrap="square" rtlCol="0" anchor="ctr">
            <a:spAutoFit/>
          </a:bodyPr>
          <a:lstStyle/>
          <a:p>
            <a:r>
              <a:rPr lang="en-US" sz="4000" dirty="0">
                <a:solidFill>
                  <a:schemeClr val="bg2"/>
                </a:solidFill>
                <a:latin typeface="+mj-lt"/>
              </a:rPr>
              <a:t>2023</a:t>
            </a:r>
          </a:p>
        </p:txBody>
      </p:sp>
    </p:spTree>
    <p:extLst>
      <p:ext uri="{BB962C8B-B14F-4D97-AF65-F5344CB8AC3E}">
        <p14:creationId xmlns:p14="http://schemas.microsoft.com/office/powerpoint/2010/main" val="12567049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a:extLst>
              <a:ext uri="{FF2B5EF4-FFF2-40B4-BE49-F238E27FC236}">
                <a16:creationId xmlns:a16="http://schemas.microsoft.com/office/drawing/2014/main" id="{6BC201E3-E4D3-44F4-A944-1FF42008FB2C}"/>
              </a:ext>
            </a:extLst>
          </p:cNvPr>
          <p:cNvGrpSpPr/>
          <p:nvPr/>
        </p:nvGrpSpPr>
        <p:grpSpPr>
          <a:xfrm>
            <a:off x="517091" y="1543792"/>
            <a:ext cx="11157819" cy="3770414"/>
            <a:chOff x="133159" y="5679342"/>
            <a:chExt cx="11930454" cy="4031501"/>
          </a:xfrm>
        </p:grpSpPr>
        <p:sp>
          <p:nvSpPr>
            <p:cNvPr id="15" name="Graphic 11">
              <a:extLst>
                <a:ext uri="{FF2B5EF4-FFF2-40B4-BE49-F238E27FC236}">
                  <a16:creationId xmlns:a16="http://schemas.microsoft.com/office/drawing/2014/main" id="{27A8C28F-43D1-493A-9015-689F10EA324C}"/>
                </a:ext>
              </a:extLst>
            </p:cNvPr>
            <p:cNvSpPr/>
            <p:nvPr/>
          </p:nvSpPr>
          <p:spPr>
            <a:xfrm>
              <a:off x="133159" y="5970405"/>
              <a:ext cx="2635282" cy="2592921"/>
            </a:xfrm>
            <a:custGeom>
              <a:avLst/>
              <a:gdLst>
                <a:gd name="connsiteX0" fmla="*/ 2405639 w 2635282"/>
                <a:gd name="connsiteY0" fmla="*/ 896872 h 2592921"/>
                <a:gd name="connsiteX1" fmla="*/ 2320771 w 2635282"/>
                <a:gd name="connsiteY1" fmla="*/ 928305 h 2592921"/>
                <a:gd name="connsiteX2" fmla="*/ 2195136 w 2635282"/>
                <a:gd name="connsiteY2" fmla="*/ 1104898 h 2592921"/>
                <a:gd name="connsiteX3" fmla="*/ 2181134 w 2635282"/>
                <a:gd name="connsiteY3" fmla="*/ 1090230 h 2592921"/>
                <a:gd name="connsiteX4" fmla="*/ 212221 w 2635282"/>
                <a:gd name="connsiteY4" fmla="*/ -97 h 2592921"/>
                <a:gd name="connsiteX5" fmla="*/ 636274 w 2635282"/>
                <a:gd name="connsiteY5" fmla="*/ 668272 h 2592921"/>
                <a:gd name="connsiteX6" fmla="*/ 607699 w 2635282"/>
                <a:gd name="connsiteY6" fmla="*/ 820672 h 2592921"/>
                <a:gd name="connsiteX7" fmla="*/ 4 w 2635282"/>
                <a:gd name="connsiteY7" fmla="*/ 1270728 h 2592921"/>
                <a:gd name="connsiteX8" fmla="*/ 1367414 w 2635282"/>
                <a:gd name="connsiteY8" fmla="*/ 2098165 h 2592921"/>
                <a:gd name="connsiteX9" fmla="*/ 1436279 w 2635282"/>
                <a:gd name="connsiteY9" fmla="*/ 2171698 h 2592921"/>
                <a:gd name="connsiteX10" fmla="*/ 1226729 w 2635282"/>
                <a:gd name="connsiteY10" fmla="*/ 2465830 h 2592921"/>
                <a:gd name="connsiteX11" fmla="*/ 1245636 w 2635282"/>
                <a:gd name="connsiteY11" fmla="*/ 2577939 h 2592921"/>
                <a:gd name="connsiteX12" fmla="*/ 1309311 w 2635282"/>
                <a:gd name="connsiteY12" fmla="*/ 2590988 h 2592921"/>
                <a:gd name="connsiteX13" fmla="*/ 1718886 w 2635282"/>
                <a:gd name="connsiteY13" fmla="*/ 2506597 h 2592921"/>
                <a:gd name="connsiteX14" fmla="*/ 1718886 w 2635282"/>
                <a:gd name="connsiteY14" fmla="*/ 2506597 h 2592921"/>
                <a:gd name="connsiteX15" fmla="*/ 2571183 w 2635282"/>
                <a:gd name="connsiteY15" fmla="*/ 2331146 h 2592921"/>
                <a:gd name="connsiteX16" fmla="*/ 2634620 w 2635282"/>
                <a:gd name="connsiteY16" fmla="*/ 2241897 h 2592921"/>
                <a:gd name="connsiteX17" fmla="*/ 2524225 w 2635282"/>
                <a:gd name="connsiteY17" fmla="*/ 1403697 h 2592921"/>
                <a:gd name="connsiteX18" fmla="*/ 2524225 w 2635282"/>
                <a:gd name="connsiteY18" fmla="*/ 1403697 h 2592921"/>
                <a:gd name="connsiteX19" fmla="*/ 2466313 w 2635282"/>
                <a:gd name="connsiteY19" fmla="*/ 964690 h 2592921"/>
                <a:gd name="connsiteX20" fmla="*/ 2405639 w 2635282"/>
                <a:gd name="connsiteY20" fmla="*/ 896872 h 259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35282" h="2592921">
                  <a:moveTo>
                    <a:pt x="2405639" y="896872"/>
                  </a:moveTo>
                  <a:cubicBezTo>
                    <a:pt x="2373558" y="888490"/>
                    <a:pt x="2339649" y="901044"/>
                    <a:pt x="2320771" y="928305"/>
                  </a:cubicBezTo>
                  <a:lnTo>
                    <a:pt x="2195136" y="1104898"/>
                  </a:lnTo>
                  <a:lnTo>
                    <a:pt x="2181134" y="1090230"/>
                  </a:lnTo>
                  <a:cubicBezTo>
                    <a:pt x="1726411" y="611122"/>
                    <a:pt x="1162150" y="92867"/>
                    <a:pt x="212221" y="-97"/>
                  </a:cubicBezTo>
                  <a:lnTo>
                    <a:pt x="636274" y="668272"/>
                  </a:lnTo>
                  <a:cubicBezTo>
                    <a:pt x="667930" y="718755"/>
                    <a:pt x="655493" y="785087"/>
                    <a:pt x="607699" y="820672"/>
                  </a:cubicBezTo>
                  <a:lnTo>
                    <a:pt x="4" y="1270728"/>
                  </a:lnTo>
                  <a:cubicBezTo>
                    <a:pt x="591983" y="1299303"/>
                    <a:pt x="894021" y="1592102"/>
                    <a:pt x="1367414" y="2098165"/>
                  </a:cubicBezTo>
                  <a:lnTo>
                    <a:pt x="1436279" y="2171698"/>
                  </a:lnTo>
                  <a:lnTo>
                    <a:pt x="1226729" y="2465830"/>
                  </a:lnTo>
                  <a:cubicBezTo>
                    <a:pt x="1200993" y="2502006"/>
                    <a:pt x="1209451" y="2552203"/>
                    <a:pt x="1245636" y="2577939"/>
                  </a:cubicBezTo>
                  <a:cubicBezTo>
                    <a:pt x="1264077" y="2591055"/>
                    <a:pt x="1287194" y="2595799"/>
                    <a:pt x="1309311" y="2590988"/>
                  </a:cubicBezTo>
                  <a:lnTo>
                    <a:pt x="1718886" y="2506597"/>
                  </a:lnTo>
                  <a:lnTo>
                    <a:pt x="1718886" y="2506597"/>
                  </a:lnTo>
                  <a:lnTo>
                    <a:pt x="2571183" y="2331146"/>
                  </a:lnTo>
                  <a:cubicBezTo>
                    <a:pt x="2612369" y="2322498"/>
                    <a:pt x="2639992" y="2283636"/>
                    <a:pt x="2634620" y="2241897"/>
                  </a:cubicBezTo>
                  <a:lnTo>
                    <a:pt x="2524225" y="1403697"/>
                  </a:lnTo>
                  <a:lnTo>
                    <a:pt x="2524225" y="1403697"/>
                  </a:lnTo>
                  <a:lnTo>
                    <a:pt x="2466313" y="964690"/>
                  </a:lnTo>
                  <a:cubicBezTo>
                    <a:pt x="2462455" y="931534"/>
                    <a:pt x="2438166" y="904378"/>
                    <a:pt x="2405639" y="896872"/>
                  </a:cubicBezTo>
                  <a:close/>
                </a:path>
              </a:pathLst>
            </a:custGeom>
            <a:solidFill>
              <a:schemeClr val="accent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6" name="Graphic 11">
              <a:extLst>
                <a:ext uri="{FF2B5EF4-FFF2-40B4-BE49-F238E27FC236}">
                  <a16:creationId xmlns:a16="http://schemas.microsoft.com/office/drawing/2014/main" id="{27A8C28F-43D1-493A-9015-689F10EA324C}"/>
                </a:ext>
              </a:extLst>
            </p:cNvPr>
            <p:cNvSpPr/>
            <p:nvPr/>
          </p:nvSpPr>
          <p:spPr>
            <a:xfrm>
              <a:off x="1921287" y="7467449"/>
              <a:ext cx="2885891" cy="2178291"/>
            </a:xfrm>
            <a:custGeom>
              <a:avLst/>
              <a:gdLst>
                <a:gd name="connsiteX0" fmla="*/ 1898623 w 2885891"/>
                <a:gd name="connsiteY0" fmla="*/ 136110 h 2178291"/>
                <a:gd name="connsiteX1" fmla="*/ 1847664 w 2885891"/>
                <a:gd name="connsiteY1" fmla="*/ 210881 h 2178291"/>
                <a:gd name="connsiteX2" fmla="*/ 1847664 w 2885891"/>
                <a:gd name="connsiteY2" fmla="*/ 549686 h 2178291"/>
                <a:gd name="connsiteX3" fmla="*/ 1829662 w 2885891"/>
                <a:gd name="connsiteY3" fmla="*/ 548257 h 2178291"/>
                <a:gd name="connsiteX4" fmla="*/ 781531 w 2885891"/>
                <a:gd name="connsiteY4" fmla="*/ -97 h 2178291"/>
                <a:gd name="connsiteX5" fmla="*/ 805629 w 2885891"/>
                <a:gd name="connsiteY5" fmla="*/ 182592 h 2178291"/>
                <a:gd name="connsiteX6" fmla="*/ 879162 w 2885891"/>
                <a:gd name="connsiteY6" fmla="*/ 740662 h 2178291"/>
                <a:gd name="connsiteX7" fmla="*/ 880115 w 2885891"/>
                <a:gd name="connsiteY7" fmla="*/ 751616 h 2178291"/>
                <a:gd name="connsiteX8" fmla="*/ 845348 w 2885891"/>
                <a:gd name="connsiteY8" fmla="*/ 837341 h 2178291"/>
                <a:gd name="connsiteX9" fmla="*/ 789341 w 2885891"/>
                <a:gd name="connsiteY9" fmla="*/ 866964 h 2178291"/>
                <a:gd name="connsiteX10" fmla="*/ 4 w 2885891"/>
                <a:gd name="connsiteY10" fmla="*/ 1029555 h 2178291"/>
                <a:gd name="connsiteX11" fmla="*/ 1831757 w 2885891"/>
                <a:gd name="connsiteY11" fmla="*/ 1834132 h 2178291"/>
                <a:gd name="connsiteX12" fmla="*/ 1847664 w 2885891"/>
                <a:gd name="connsiteY12" fmla="*/ 1834894 h 2178291"/>
                <a:gd name="connsiteX13" fmla="*/ 1847664 w 2885891"/>
                <a:gd name="connsiteY13" fmla="*/ 2097689 h 2178291"/>
                <a:gd name="connsiteX14" fmla="*/ 1927941 w 2885891"/>
                <a:gd name="connsiteY14" fmla="*/ 2178194 h 2178291"/>
                <a:gd name="connsiteX15" fmla="*/ 1986919 w 2885891"/>
                <a:gd name="connsiteY15" fmla="*/ 2152553 h 2178291"/>
                <a:gd name="connsiteX16" fmla="*/ 2259620 w 2885891"/>
                <a:gd name="connsiteY16" fmla="*/ 1859469 h 2178291"/>
                <a:gd name="connsiteX17" fmla="*/ 2259620 w 2885891"/>
                <a:gd name="connsiteY17" fmla="*/ 1859469 h 2178291"/>
                <a:gd name="connsiteX18" fmla="*/ 2864458 w 2885891"/>
                <a:gd name="connsiteY18" fmla="*/ 1208911 h 2178291"/>
                <a:gd name="connsiteX19" fmla="*/ 2864458 w 2885891"/>
                <a:gd name="connsiteY19" fmla="*/ 1099373 h 2178291"/>
                <a:gd name="connsiteX20" fmla="*/ 1986919 w 2885891"/>
                <a:gd name="connsiteY20" fmla="*/ 156398 h 2178291"/>
                <a:gd name="connsiteX21" fmla="*/ 1898623 w 2885891"/>
                <a:gd name="connsiteY21" fmla="*/ 136110 h 2178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85891" h="2178291">
                  <a:moveTo>
                    <a:pt x="1898623" y="136110"/>
                  </a:moveTo>
                  <a:cubicBezTo>
                    <a:pt x="1867609" y="147845"/>
                    <a:pt x="1847245" y="177725"/>
                    <a:pt x="1847664" y="210881"/>
                  </a:cubicBezTo>
                  <a:lnTo>
                    <a:pt x="1847664" y="549686"/>
                  </a:lnTo>
                  <a:lnTo>
                    <a:pt x="1829662" y="548257"/>
                  </a:lnTo>
                  <a:cubicBezTo>
                    <a:pt x="1388083" y="513300"/>
                    <a:pt x="1106428" y="320895"/>
                    <a:pt x="781531" y="-97"/>
                  </a:cubicBezTo>
                  <a:lnTo>
                    <a:pt x="805629" y="182592"/>
                  </a:lnTo>
                  <a:lnTo>
                    <a:pt x="879162" y="740662"/>
                  </a:lnTo>
                  <a:cubicBezTo>
                    <a:pt x="879638" y="744377"/>
                    <a:pt x="879924" y="747996"/>
                    <a:pt x="880115" y="751616"/>
                  </a:cubicBezTo>
                  <a:cubicBezTo>
                    <a:pt x="881124" y="783810"/>
                    <a:pt x="868503" y="814938"/>
                    <a:pt x="845348" y="837341"/>
                  </a:cubicBezTo>
                  <a:cubicBezTo>
                    <a:pt x="829889" y="852352"/>
                    <a:pt x="810458" y="862630"/>
                    <a:pt x="789341" y="866964"/>
                  </a:cubicBezTo>
                  <a:lnTo>
                    <a:pt x="4" y="1029555"/>
                  </a:lnTo>
                  <a:cubicBezTo>
                    <a:pt x="383957" y="1387505"/>
                    <a:pt x="938217" y="1793556"/>
                    <a:pt x="1831757" y="1834132"/>
                  </a:cubicBezTo>
                  <a:lnTo>
                    <a:pt x="1847664" y="1834894"/>
                  </a:lnTo>
                  <a:lnTo>
                    <a:pt x="1847664" y="2097689"/>
                  </a:lnTo>
                  <a:cubicBezTo>
                    <a:pt x="1847597" y="2142085"/>
                    <a:pt x="1883545" y="2178127"/>
                    <a:pt x="1927941" y="2178194"/>
                  </a:cubicBezTo>
                  <a:cubicBezTo>
                    <a:pt x="1950315" y="2178223"/>
                    <a:pt x="1971679" y="2168936"/>
                    <a:pt x="1986919" y="2152553"/>
                  </a:cubicBezTo>
                  <a:lnTo>
                    <a:pt x="2259620" y="1859469"/>
                  </a:lnTo>
                  <a:lnTo>
                    <a:pt x="2259620" y="1859469"/>
                  </a:lnTo>
                  <a:lnTo>
                    <a:pt x="2864458" y="1208911"/>
                  </a:lnTo>
                  <a:cubicBezTo>
                    <a:pt x="2893042" y="1177993"/>
                    <a:pt x="2893042" y="1130292"/>
                    <a:pt x="2864458" y="1099373"/>
                  </a:cubicBezTo>
                  <a:lnTo>
                    <a:pt x="1986919" y="156398"/>
                  </a:lnTo>
                  <a:cubicBezTo>
                    <a:pt x="1964669" y="131767"/>
                    <a:pt x="1929398" y="123661"/>
                    <a:pt x="1898623" y="136110"/>
                  </a:cubicBezTo>
                  <a:close/>
                </a:path>
              </a:pathLst>
            </a:custGeom>
            <a:solidFill>
              <a:schemeClr val="accent2"/>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7" name="Graphic 11">
              <a:extLst>
                <a:ext uri="{FF2B5EF4-FFF2-40B4-BE49-F238E27FC236}">
                  <a16:creationId xmlns:a16="http://schemas.microsoft.com/office/drawing/2014/main" id="{27A8C28F-43D1-493A-9015-689F10EA324C}"/>
                </a:ext>
              </a:extLst>
            </p:cNvPr>
            <p:cNvSpPr/>
            <p:nvPr/>
          </p:nvSpPr>
          <p:spPr>
            <a:xfrm>
              <a:off x="4266057" y="6877204"/>
              <a:ext cx="2182640" cy="2407233"/>
            </a:xfrm>
            <a:custGeom>
              <a:avLst/>
              <a:gdLst>
                <a:gd name="connsiteX0" fmla="*/ 807344 w 2182640"/>
                <a:gd name="connsiteY0" fmla="*/ 30268 h 2407233"/>
                <a:gd name="connsiteX1" fmla="*/ 800676 w 2182640"/>
                <a:gd name="connsiteY1" fmla="*/ 120565 h 2407233"/>
                <a:gd name="connsiteX2" fmla="*/ 984032 w 2182640"/>
                <a:gd name="connsiteY2" fmla="*/ 438224 h 2407233"/>
                <a:gd name="connsiteX3" fmla="*/ 975365 w 2182640"/>
                <a:gd name="connsiteY3" fmla="*/ 447177 h 2407233"/>
                <a:gd name="connsiteX4" fmla="*/ 19150 w 2182640"/>
                <a:gd name="connsiteY4" fmla="*/ 1102688 h 2407233"/>
                <a:gd name="connsiteX5" fmla="*/ 118019 w 2182640"/>
                <a:gd name="connsiteY5" fmla="*/ 1209273 h 2407233"/>
                <a:gd name="connsiteX6" fmla="*/ 544168 w 2182640"/>
                <a:gd name="connsiteY6" fmla="*/ 1667235 h 2407233"/>
                <a:gd name="connsiteX7" fmla="*/ 572743 w 2182640"/>
                <a:gd name="connsiteY7" fmla="*/ 1765438 h 2407233"/>
                <a:gd name="connsiteX8" fmla="*/ 570362 w 2182640"/>
                <a:gd name="connsiteY8" fmla="*/ 1775724 h 2407233"/>
                <a:gd name="connsiteX9" fmla="*/ 562741 w 2182640"/>
                <a:gd name="connsiteY9" fmla="*/ 1795441 h 2407233"/>
                <a:gd name="connsiteX10" fmla="*/ 544358 w 2182640"/>
                <a:gd name="connsiteY10" fmla="*/ 1822111 h 2407233"/>
                <a:gd name="connsiteX11" fmla="*/ 4 w 2182640"/>
                <a:gd name="connsiteY11" fmla="*/ 2407137 h 2407233"/>
                <a:gd name="connsiteX12" fmla="*/ 1633637 w 2182640"/>
                <a:gd name="connsiteY12" fmla="*/ 1604370 h 2407233"/>
                <a:gd name="connsiteX13" fmla="*/ 1648972 w 2182640"/>
                <a:gd name="connsiteY13" fmla="*/ 1589987 h 2407233"/>
                <a:gd name="connsiteX14" fmla="*/ 1744222 w 2182640"/>
                <a:gd name="connsiteY14" fmla="*/ 1754579 h 2407233"/>
                <a:gd name="connsiteX15" fmla="*/ 1854017 w 2182640"/>
                <a:gd name="connsiteY15" fmla="*/ 1784097 h 2407233"/>
                <a:gd name="connsiteX16" fmla="*/ 1892241 w 2182640"/>
                <a:gd name="connsiteY16" fmla="*/ 1732386 h 2407233"/>
                <a:gd name="connsiteX17" fmla="*/ 2180658 w 2182640"/>
                <a:gd name="connsiteY17" fmla="*/ 476705 h 2407233"/>
                <a:gd name="connsiteX18" fmla="*/ 2125889 w 2182640"/>
                <a:gd name="connsiteY18" fmla="*/ 381931 h 2407233"/>
                <a:gd name="connsiteX19" fmla="*/ 1246637 w 2182640"/>
                <a:gd name="connsiteY19" fmla="*/ 111993 h 2407233"/>
                <a:gd name="connsiteX20" fmla="*/ 1246637 w 2182640"/>
                <a:gd name="connsiteY20" fmla="*/ 111993 h 2407233"/>
                <a:gd name="connsiteX21" fmla="*/ 894212 w 2182640"/>
                <a:gd name="connsiteY21" fmla="*/ 3789 h 2407233"/>
                <a:gd name="connsiteX22" fmla="*/ 807344 w 2182640"/>
                <a:gd name="connsiteY22" fmla="*/ 30268 h 240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82640" h="2407233">
                  <a:moveTo>
                    <a:pt x="807344" y="30268"/>
                  </a:moveTo>
                  <a:cubicBezTo>
                    <a:pt x="786427" y="55995"/>
                    <a:pt x="783769" y="92038"/>
                    <a:pt x="800676" y="120565"/>
                  </a:cubicBezTo>
                  <a:lnTo>
                    <a:pt x="984032" y="438224"/>
                  </a:lnTo>
                  <a:lnTo>
                    <a:pt x="975365" y="447177"/>
                  </a:lnTo>
                  <a:cubicBezTo>
                    <a:pt x="633988" y="804841"/>
                    <a:pt x="376813" y="1017344"/>
                    <a:pt x="19150" y="1102688"/>
                  </a:cubicBezTo>
                  <a:lnTo>
                    <a:pt x="118019" y="1209273"/>
                  </a:lnTo>
                  <a:lnTo>
                    <a:pt x="544168" y="1667235"/>
                  </a:lnTo>
                  <a:cubicBezTo>
                    <a:pt x="568628" y="1693647"/>
                    <a:pt x="579210" y="1730033"/>
                    <a:pt x="572743" y="1765438"/>
                  </a:cubicBezTo>
                  <a:cubicBezTo>
                    <a:pt x="572076" y="1768866"/>
                    <a:pt x="571314" y="1772295"/>
                    <a:pt x="570362" y="1775724"/>
                  </a:cubicBezTo>
                  <a:cubicBezTo>
                    <a:pt x="568476" y="1782525"/>
                    <a:pt x="565923" y="1789135"/>
                    <a:pt x="562741" y="1795441"/>
                  </a:cubicBezTo>
                  <a:cubicBezTo>
                    <a:pt x="557950" y="1805185"/>
                    <a:pt x="551759" y="1814167"/>
                    <a:pt x="544358" y="1822111"/>
                  </a:cubicBezTo>
                  <a:lnTo>
                    <a:pt x="4" y="2407137"/>
                  </a:lnTo>
                  <a:cubicBezTo>
                    <a:pt x="787722" y="2315125"/>
                    <a:pt x="1285880" y="1930887"/>
                    <a:pt x="1633637" y="1604370"/>
                  </a:cubicBezTo>
                  <a:lnTo>
                    <a:pt x="1648972" y="1589987"/>
                  </a:lnTo>
                  <a:lnTo>
                    <a:pt x="1744222" y="1754579"/>
                  </a:lnTo>
                  <a:cubicBezTo>
                    <a:pt x="1766387" y="1793050"/>
                    <a:pt x="1815545" y="1806261"/>
                    <a:pt x="1854017" y="1784097"/>
                  </a:cubicBezTo>
                  <a:cubicBezTo>
                    <a:pt x="1873401" y="1772934"/>
                    <a:pt x="1887250" y="1754189"/>
                    <a:pt x="1892241" y="1732386"/>
                  </a:cubicBezTo>
                  <a:lnTo>
                    <a:pt x="2180658" y="476705"/>
                  </a:lnTo>
                  <a:cubicBezTo>
                    <a:pt x="2189907" y="435662"/>
                    <a:pt x="2166066" y="394409"/>
                    <a:pt x="2125889" y="381931"/>
                  </a:cubicBezTo>
                  <a:lnTo>
                    <a:pt x="1246637" y="111993"/>
                  </a:lnTo>
                  <a:lnTo>
                    <a:pt x="1246637" y="111993"/>
                  </a:lnTo>
                  <a:lnTo>
                    <a:pt x="894212" y="3789"/>
                  </a:lnTo>
                  <a:cubicBezTo>
                    <a:pt x="862569" y="-6498"/>
                    <a:pt x="827870" y="4084"/>
                    <a:pt x="807344" y="30268"/>
                  </a:cubicBezTo>
                  <a:close/>
                </a:path>
              </a:pathLst>
            </a:custGeom>
            <a:solidFill>
              <a:schemeClr val="accent3"/>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8" name="Graphic 11">
              <a:extLst>
                <a:ext uri="{FF2B5EF4-FFF2-40B4-BE49-F238E27FC236}">
                  <a16:creationId xmlns:a16="http://schemas.microsoft.com/office/drawing/2014/main" id="{27A8C28F-43D1-493A-9015-689F10EA324C}"/>
                </a:ext>
              </a:extLst>
            </p:cNvPr>
            <p:cNvSpPr/>
            <p:nvPr/>
          </p:nvSpPr>
          <p:spPr>
            <a:xfrm>
              <a:off x="5574030" y="5679342"/>
              <a:ext cx="2695104" cy="2371037"/>
            </a:xfrm>
            <a:custGeom>
              <a:avLst/>
              <a:gdLst>
                <a:gd name="connsiteX0" fmla="*/ 1539530 w 2695104"/>
                <a:gd name="connsiteY0" fmla="*/ 12074 h 2371037"/>
                <a:gd name="connsiteX1" fmla="*/ 1502859 w 2695104"/>
                <a:gd name="connsiteY1" fmla="*/ 94846 h 2371037"/>
                <a:gd name="connsiteX2" fmla="*/ 1548484 w 2695104"/>
                <a:gd name="connsiteY2" fmla="*/ 344305 h 2371037"/>
                <a:gd name="connsiteX3" fmla="*/ 1532863 w 2695104"/>
                <a:gd name="connsiteY3" fmla="*/ 347830 h 2371037"/>
                <a:gd name="connsiteX4" fmla="*/ 4 w 2695104"/>
                <a:gd name="connsiteY4" fmla="*/ 1293662 h 2371037"/>
                <a:gd name="connsiteX5" fmla="*/ 827250 w 2695104"/>
                <a:gd name="connsiteY5" fmla="*/ 1547599 h 2371037"/>
                <a:gd name="connsiteX6" fmla="*/ 904784 w 2695104"/>
                <a:gd name="connsiteY6" fmla="*/ 1681806 h 2371037"/>
                <a:gd name="connsiteX7" fmla="*/ 746479 w 2695104"/>
                <a:gd name="connsiteY7" fmla="*/ 2370940 h 2371037"/>
                <a:gd name="connsiteX8" fmla="*/ 1761939 w 2695104"/>
                <a:gd name="connsiteY8" fmla="*/ 1613512 h 2371037"/>
                <a:gd name="connsiteX9" fmla="*/ 1779560 w 2695104"/>
                <a:gd name="connsiteY9" fmla="*/ 1608654 h 2371037"/>
                <a:gd name="connsiteX10" fmla="*/ 1842044 w 2695104"/>
                <a:gd name="connsiteY10" fmla="*/ 1950506 h 2371037"/>
                <a:gd name="connsiteX11" fmla="*/ 1935475 w 2695104"/>
                <a:gd name="connsiteY11" fmla="*/ 2015038 h 2371037"/>
                <a:gd name="connsiteX12" fmla="*/ 1988824 w 2695104"/>
                <a:gd name="connsiteY12" fmla="*/ 1979081 h 2371037"/>
                <a:gd name="connsiteX13" fmla="*/ 2235808 w 2695104"/>
                <a:gd name="connsiteY13" fmla="*/ 1592557 h 2371037"/>
                <a:gd name="connsiteX14" fmla="*/ 2235808 w 2695104"/>
                <a:gd name="connsiteY14" fmla="*/ 1592557 h 2371037"/>
                <a:gd name="connsiteX15" fmla="*/ 2682530 w 2695104"/>
                <a:gd name="connsiteY15" fmla="*/ 893422 h 2371037"/>
                <a:gd name="connsiteX16" fmla="*/ 2662814 w 2695104"/>
                <a:gd name="connsiteY16" fmla="*/ 785694 h 2371037"/>
                <a:gd name="connsiteX17" fmla="*/ 1630018 w 2695104"/>
                <a:gd name="connsiteY17" fmla="*/ 16360 h 2371037"/>
                <a:gd name="connsiteX18" fmla="*/ 1539530 w 2695104"/>
                <a:gd name="connsiteY18" fmla="*/ 12074 h 23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95104" h="2371037">
                  <a:moveTo>
                    <a:pt x="1539530" y="12074"/>
                  </a:moveTo>
                  <a:cubicBezTo>
                    <a:pt x="1511174" y="29257"/>
                    <a:pt x="1496544" y="62299"/>
                    <a:pt x="1502859" y="94846"/>
                  </a:cubicBezTo>
                  <a:lnTo>
                    <a:pt x="1548484" y="344305"/>
                  </a:lnTo>
                  <a:lnTo>
                    <a:pt x="1532863" y="347830"/>
                  </a:lnTo>
                  <a:cubicBezTo>
                    <a:pt x="845062" y="505278"/>
                    <a:pt x="388720" y="893612"/>
                    <a:pt x="4" y="1293662"/>
                  </a:cubicBezTo>
                  <a:lnTo>
                    <a:pt x="827250" y="1547599"/>
                  </a:lnTo>
                  <a:cubicBezTo>
                    <a:pt x="884115" y="1565306"/>
                    <a:pt x="917853" y="1623704"/>
                    <a:pt x="904784" y="1681806"/>
                  </a:cubicBezTo>
                  <a:lnTo>
                    <a:pt x="746479" y="2370940"/>
                  </a:lnTo>
                  <a:cubicBezTo>
                    <a:pt x="1121287" y="1970890"/>
                    <a:pt x="1380367" y="1720001"/>
                    <a:pt x="1761939" y="1613512"/>
                  </a:cubicBezTo>
                  <a:lnTo>
                    <a:pt x="1779560" y="1608654"/>
                  </a:lnTo>
                  <a:lnTo>
                    <a:pt x="1842044" y="1950506"/>
                  </a:lnTo>
                  <a:cubicBezTo>
                    <a:pt x="1850026" y="1994131"/>
                    <a:pt x="1891860" y="2023020"/>
                    <a:pt x="1935475" y="2015038"/>
                  </a:cubicBezTo>
                  <a:cubicBezTo>
                    <a:pt x="1957497" y="2011009"/>
                    <a:pt x="1976833" y="1997979"/>
                    <a:pt x="1988824" y="1979081"/>
                  </a:cubicBezTo>
                  <a:lnTo>
                    <a:pt x="2235808" y="1592557"/>
                  </a:lnTo>
                  <a:lnTo>
                    <a:pt x="2235808" y="1592557"/>
                  </a:lnTo>
                  <a:lnTo>
                    <a:pt x="2682530" y="893422"/>
                  </a:lnTo>
                  <a:cubicBezTo>
                    <a:pt x="2705124" y="857875"/>
                    <a:pt x="2696523" y="810935"/>
                    <a:pt x="2662814" y="785694"/>
                  </a:cubicBezTo>
                  <a:lnTo>
                    <a:pt x="1630018" y="16360"/>
                  </a:lnTo>
                  <a:cubicBezTo>
                    <a:pt x="1603738" y="-3894"/>
                    <a:pt x="1567610" y="-5606"/>
                    <a:pt x="1539530" y="12074"/>
                  </a:cubicBezTo>
                  <a:close/>
                </a:path>
              </a:pathLst>
            </a:custGeom>
            <a:solidFill>
              <a:schemeClr val="accent4"/>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9" name="Graphic 11">
              <a:extLst>
                <a:ext uri="{FF2B5EF4-FFF2-40B4-BE49-F238E27FC236}">
                  <a16:creationId xmlns:a16="http://schemas.microsoft.com/office/drawing/2014/main" id="{27A8C28F-43D1-493A-9015-689F10EA324C}"/>
                </a:ext>
              </a:extLst>
            </p:cNvPr>
            <p:cNvSpPr/>
            <p:nvPr/>
          </p:nvSpPr>
          <p:spPr>
            <a:xfrm>
              <a:off x="7613713" y="5955546"/>
              <a:ext cx="2547542" cy="2310353"/>
            </a:xfrm>
            <a:custGeom>
              <a:avLst/>
              <a:gdLst>
                <a:gd name="connsiteX0" fmla="*/ 2127889 w 2547542"/>
                <a:gd name="connsiteY0" fmla="*/ 473581 h 2310353"/>
                <a:gd name="connsiteX1" fmla="*/ 2048260 w 2547542"/>
                <a:gd name="connsiteY1" fmla="*/ 516729 h 2310353"/>
                <a:gd name="connsiteX2" fmla="*/ 1972632 w 2547542"/>
                <a:gd name="connsiteY2" fmla="*/ 664081 h 2310353"/>
                <a:gd name="connsiteX3" fmla="*/ 1956630 w 2547542"/>
                <a:gd name="connsiteY3" fmla="*/ 650841 h 2310353"/>
                <a:gd name="connsiteX4" fmla="*/ 154309 w 2547542"/>
                <a:gd name="connsiteY4" fmla="*/ -97 h 2310353"/>
                <a:gd name="connsiteX5" fmla="*/ 4 w 2547542"/>
                <a:gd name="connsiteY5" fmla="*/ 3618 h 2310353"/>
                <a:gd name="connsiteX6" fmla="*/ 643132 w 2547542"/>
                <a:gd name="connsiteY6" fmla="*/ 483106 h 2310353"/>
                <a:gd name="connsiteX7" fmla="*/ 670945 w 2547542"/>
                <a:gd name="connsiteY7" fmla="*/ 635506 h 2310353"/>
                <a:gd name="connsiteX8" fmla="*/ 255464 w 2547542"/>
                <a:gd name="connsiteY8" fmla="*/ 1285683 h 2310353"/>
                <a:gd name="connsiteX9" fmla="*/ 1353602 w 2547542"/>
                <a:gd name="connsiteY9" fmla="*/ 1837466 h 2310353"/>
                <a:gd name="connsiteX10" fmla="*/ 1362365 w 2547542"/>
                <a:gd name="connsiteY10" fmla="*/ 1846038 h 2310353"/>
                <a:gd name="connsiteX11" fmla="*/ 1183390 w 2547542"/>
                <a:gd name="connsiteY11" fmla="*/ 2192939 h 2310353"/>
                <a:gd name="connsiteX12" fmla="*/ 1217871 w 2547542"/>
                <a:gd name="connsiteY12" fmla="*/ 2301276 h 2310353"/>
                <a:gd name="connsiteX13" fmla="*/ 1281974 w 2547542"/>
                <a:gd name="connsiteY13" fmla="*/ 2305524 h 2310353"/>
                <a:gd name="connsiteX14" fmla="*/ 2494412 w 2547542"/>
                <a:gd name="connsiteY14" fmla="*/ 1869565 h 2310353"/>
                <a:gd name="connsiteX15" fmla="*/ 2544609 w 2547542"/>
                <a:gd name="connsiteY15" fmla="*/ 1772220 h 2310353"/>
                <a:gd name="connsiteX16" fmla="*/ 2308388 w 2547542"/>
                <a:gd name="connsiteY16" fmla="*/ 928876 h 2310353"/>
                <a:gd name="connsiteX17" fmla="*/ 2308388 w 2547542"/>
                <a:gd name="connsiteY17" fmla="*/ 928876 h 2310353"/>
                <a:gd name="connsiteX18" fmla="*/ 2197136 w 2547542"/>
                <a:gd name="connsiteY18" fmla="*/ 531588 h 2310353"/>
                <a:gd name="connsiteX19" fmla="*/ 2127889 w 2547542"/>
                <a:gd name="connsiteY19" fmla="*/ 473581 h 2310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7542" h="2310353">
                  <a:moveTo>
                    <a:pt x="2127889" y="473581"/>
                  </a:moveTo>
                  <a:cubicBezTo>
                    <a:pt x="2094933" y="469800"/>
                    <a:pt x="2063100" y="487040"/>
                    <a:pt x="2048260" y="516729"/>
                  </a:cubicBezTo>
                  <a:lnTo>
                    <a:pt x="1972632" y="664081"/>
                  </a:lnTo>
                  <a:lnTo>
                    <a:pt x="1956630" y="650841"/>
                  </a:lnTo>
                  <a:cubicBezTo>
                    <a:pt x="1420182" y="206881"/>
                    <a:pt x="847824" y="-97"/>
                    <a:pt x="154309" y="-97"/>
                  </a:cubicBezTo>
                  <a:cubicBezTo>
                    <a:pt x="103350" y="-97"/>
                    <a:pt x="51630" y="1141"/>
                    <a:pt x="4" y="3618"/>
                  </a:cubicBezTo>
                  <a:lnTo>
                    <a:pt x="643132" y="483106"/>
                  </a:lnTo>
                  <a:cubicBezTo>
                    <a:pt x="690662" y="518920"/>
                    <a:pt x="702769" y="585214"/>
                    <a:pt x="670945" y="635506"/>
                  </a:cubicBezTo>
                  <a:lnTo>
                    <a:pt x="255464" y="1285683"/>
                  </a:lnTo>
                  <a:cubicBezTo>
                    <a:pt x="730858" y="1309876"/>
                    <a:pt x="1019560" y="1507139"/>
                    <a:pt x="1353602" y="1837466"/>
                  </a:cubicBezTo>
                  <a:lnTo>
                    <a:pt x="1362365" y="1846038"/>
                  </a:lnTo>
                  <a:lnTo>
                    <a:pt x="1183390" y="2192939"/>
                  </a:lnTo>
                  <a:cubicBezTo>
                    <a:pt x="1162997" y="2232372"/>
                    <a:pt x="1178437" y="2280883"/>
                    <a:pt x="1217871" y="2301276"/>
                  </a:cubicBezTo>
                  <a:cubicBezTo>
                    <a:pt x="1237721" y="2311535"/>
                    <a:pt x="1260943" y="2313078"/>
                    <a:pt x="1281974" y="2305524"/>
                  </a:cubicBezTo>
                  <a:lnTo>
                    <a:pt x="2494412" y="1869565"/>
                  </a:lnTo>
                  <a:cubicBezTo>
                    <a:pt x="2533941" y="1855182"/>
                    <a:pt x="2555847" y="1812796"/>
                    <a:pt x="2544609" y="1772220"/>
                  </a:cubicBezTo>
                  <a:lnTo>
                    <a:pt x="2308388" y="928876"/>
                  </a:lnTo>
                  <a:lnTo>
                    <a:pt x="2308388" y="928876"/>
                  </a:lnTo>
                  <a:lnTo>
                    <a:pt x="2197136" y="531588"/>
                  </a:lnTo>
                  <a:cubicBezTo>
                    <a:pt x="2188373" y="499699"/>
                    <a:pt x="2160846" y="476581"/>
                    <a:pt x="2127889" y="473581"/>
                  </a:cubicBezTo>
                  <a:close/>
                </a:path>
              </a:pathLst>
            </a:custGeom>
            <a:solidFill>
              <a:schemeClr val="accent5"/>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20" name="Graphic 11">
              <a:extLst>
                <a:ext uri="{FF2B5EF4-FFF2-40B4-BE49-F238E27FC236}">
                  <a16:creationId xmlns:a16="http://schemas.microsoft.com/office/drawing/2014/main" id="{27A8C28F-43D1-493A-9015-689F10EA324C}"/>
                </a:ext>
              </a:extLst>
            </p:cNvPr>
            <p:cNvSpPr/>
            <p:nvPr/>
          </p:nvSpPr>
          <p:spPr>
            <a:xfrm>
              <a:off x="9307448" y="7001486"/>
              <a:ext cx="2756165" cy="2709357"/>
            </a:xfrm>
            <a:custGeom>
              <a:avLst/>
              <a:gdLst>
                <a:gd name="connsiteX0" fmla="*/ 1604015 w 2756165"/>
                <a:gd name="connsiteY0" fmla="*/ 2216751 h 2709357"/>
                <a:gd name="connsiteX1" fmla="*/ 1619731 w 2756165"/>
                <a:gd name="connsiteY1" fmla="*/ 2220752 h 2709357"/>
                <a:gd name="connsiteX2" fmla="*/ 1530291 w 2756165"/>
                <a:gd name="connsiteY2" fmla="*/ 2610515 h 2709357"/>
                <a:gd name="connsiteX3" fmla="*/ 1590013 w 2756165"/>
                <a:gd name="connsiteY3" fmla="*/ 2707108 h 2709357"/>
                <a:gd name="connsiteX4" fmla="*/ 1654116 w 2756165"/>
                <a:gd name="connsiteY4" fmla="*/ 2695002 h 2709357"/>
                <a:gd name="connsiteX5" fmla="*/ 2720916 w 2756165"/>
                <a:gd name="connsiteY5" fmla="*/ 1972149 h 2709357"/>
                <a:gd name="connsiteX6" fmla="*/ 2745490 w 2756165"/>
                <a:gd name="connsiteY6" fmla="*/ 1865469 h 2709357"/>
                <a:gd name="connsiteX7" fmla="*/ 2100553 w 2756165"/>
                <a:gd name="connsiteY7" fmla="*/ 749711 h 2709357"/>
                <a:gd name="connsiteX8" fmla="*/ 1990730 w 2756165"/>
                <a:gd name="connsiteY8" fmla="*/ 720193 h 2709357"/>
                <a:gd name="connsiteX9" fmla="*/ 1952534 w 2756165"/>
                <a:gd name="connsiteY9" fmla="*/ 771904 h 2709357"/>
                <a:gd name="connsiteX10" fmla="*/ 1907672 w 2756165"/>
                <a:gd name="connsiteY10" fmla="*/ 969548 h 2709357"/>
                <a:gd name="connsiteX11" fmla="*/ 1890812 w 2756165"/>
                <a:gd name="connsiteY11" fmla="*/ 964785 h 2709357"/>
                <a:gd name="connsiteX12" fmla="*/ 862112 w 2756165"/>
                <a:gd name="connsiteY12" fmla="*/ 190403 h 2709357"/>
                <a:gd name="connsiteX13" fmla="*/ 682090 w 2756165"/>
                <a:gd name="connsiteY13" fmla="*/ -97 h 2709357"/>
                <a:gd name="connsiteX14" fmla="*/ 883068 w 2756165"/>
                <a:gd name="connsiteY14" fmla="*/ 717421 h 2709357"/>
                <a:gd name="connsiteX15" fmla="*/ 812011 w 2756165"/>
                <a:gd name="connsiteY15" fmla="*/ 855057 h 2709357"/>
                <a:gd name="connsiteX16" fmla="*/ 4 w 2756165"/>
                <a:gd name="connsiteY16" fmla="*/ 1146903 h 2709357"/>
                <a:gd name="connsiteX17" fmla="*/ 1604015 w 2756165"/>
                <a:gd name="connsiteY17" fmla="*/ 2216751 h 2709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56165" h="2709357">
                  <a:moveTo>
                    <a:pt x="1604015" y="2216751"/>
                  </a:moveTo>
                  <a:lnTo>
                    <a:pt x="1619731" y="2220752"/>
                  </a:lnTo>
                  <a:lnTo>
                    <a:pt x="1530291" y="2610515"/>
                  </a:lnTo>
                  <a:cubicBezTo>
                    <a:pt x="1520100" y="2653672"/>
                    <a:pt x="1546865" y="2696926"/>
                    <a:pt x="1590013" y="2707108"/>
                  </a:cubicBezTo>
                  <a:cubicBezTo>
                    <a:pt x="1612111" y="2712337"/>
                    <a:pt x="1635448" y="2707937"/>
                    <a:pt x="1654116" y="2695002"/>
                  </a:cubicBezTo>
                  <a:lnTo>
                    <a:pt x="2720916" y="1972149"/>
                  </a:lnTo>
                  <a:cubicBezTo>
                    <a:pt x="2755683" y="1948470"/>
                    <a:pt x="2766446" y="1901988"/>
                    <a:pt x="2745490" y="1865469"/>
                  </a:cubicBezTo>
                  <a:lnTo>
                    <a:pt x="2100553" y="749711"/>
                  </a:lnTo>
                  <a:cubicBezTo>
                    <a:pt x="2078360" y="711239"/>
                    <a:pt x="2029211" y="698028"/>
                    <a:pt x="1990730" y="720193"/>
                  </a:cubicBezTo>
                  <a:cubicBezTo>
                    <a:pt x="1971393" y="731356"/>
                    <a:pt x="1957487" y="750101"/>
                    <a:pt x="1952534" y="771904"/>
                  </a:cubicBezTo>
                  <a:lnTo>
                    <a:pt x="1907672" y="969548"/>
                  </a:lnTo>
                  <a:lnTo>
                    <a:pt x="1890812" y="964785"/>
                  </a:lnTo>
                  <a:cubicBezTo>
                    <a:pt x="1505717" y="856010"/>
                    <a:pt x="1245398" y="599692"/>
                    <a:pt x="862112" y="190403"/>
                  </a:cubicBezTo>
                  <a:cubicBezTo>
                    <a:pt x="804010" y="128300"/>
                    <a:pt x="744383" y="64482"/>
                    <a:pt x="682090" y="-97"/>
                  </a:cubicBezTo>
                  <a:lnTo>
                    <a:pt x="883068" y="717421"/>
                  </a:lnTo>
                  <a:cubicBezTo>
                    <a:pt x="898783" y="774800"/>
                    <a:pt x="867922" y="834664"/>
                    <a:pt x="812011" y="855057"/>
                  </a:cubicBezTo>
                  <a:lnTo>
                    <a:pt x="4" y="1146903"/>
                  </a:lnTo>
                  <a:cubicBezTo>
                    <a:pt x="433964" y="1607913"/>
                    <a:pt x="886020" y="2034348"/>
                    <a:pt x="1604015" y="2216751"/>
                  </a:cubicBezTo>
                  <a:close/>
                </a:path>
              </a:pathLst>
            </a:custGeom>
            <a:solidFill>
              <a:schemeClr val="accent6"/>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grpSp>
      <p:sp>
        <p:nvSpPr>
          <p:cNvPr id="3" name="TextBox 29">
            <a:extLst>
              <a:ext uri="{FF2B5EF4-FFF2-40B4-BE49-F238E27FC236}">
                <a16:creationId xmlns:a16="http://schemas.microsoft.com/office/drawing/2014/main" id="{9C54A6B0-27FD-40A8-9477-04F99D0C1019}"/>
              </a:ext>
            </a:extLst>
          </p:cNvPr>
          <p:cNvSpPr txBox="1"/>
          <p:nvPr/>
        </p:nvSpPr>
        <p:spPr>
          <a:xfrm rot="2376551" flipH="1">
            <a:off x="1113325" y="2779683"/>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01</a:t>
            </a:r>
          </a:p>
        </p:txBody>
      </p:sp>
      <p:sp>
        <p:nvSpPr>
          <p:cNvPr id="4" name="TextBox 30">
            <a:extLst>
              <a:ext uri="{FF2B5EF4-FFF2-40B4-BE49-F238E27FC236}">
                <a16:creationId xmlns:a16="http://schemas.microsoft.com/office/drawing/2014/main" id="{6CD4B551-926D-49A8-9F22-6FF2A2B5C043}"/>
              </a:ext>
            </a:extLst>
          </p:cNvPr>
          <p:cNvSpPr txBox="1"/>
          <p:nvPr/>
        </p:nvSpPr>
        <p:spPr>
          <a:xfrm rot="1140601" flipH="1">
            <a:off x="2906565" y="4075082"/>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02</a:t>
            </a:r>
          </a:p>
        </p:txBody>
      </p:sp>
      <p:sp>
        <p:nvSpPr>
          <p:cNvPr id="5" name="TextBox 31">
            <a:extLst>
              <a:ext uri="{FF2B5EF4-FFF2-40B4-BE49-F238E27FC236}">
                <a16:creationId xmlns:a16="http://schemas.microsoft.com/office/drawing/2014/main" id="{546DC0F6-251D-44A2-9ED4-ED7893A3D37D}"/>
              </a:ext>
            </a:extLst>
          </p:cNvPr>
          <p:cNvSpPr txBox="1"/>
          <p:nvPr/>
        </p:nvSpPr>
        <p:spPr>
          <a:xfrm rot="19562000" flipH="1">
            <a:off x="4720126" y="3699162"/>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03</a:t>
            </a:r>
          </a:p>
        </p:txBody>
      </p:sp>
      <p:sp>
        <p:nvSpPr>
          <p:cNvPr id="6" name="TextBox 32">
            <a:extLst>
              <a:ext uri="{FF2B5EF4-FFF2-40B4-BE49-F238E27FC236}">
                <a16:creationId xmlns:a16="http://schemas.microsoft.com/office/drawing/2014/main" id="{911A0510-9D5D-4204-985F-EAC4BC203D6A}"/>
              </a:ext>
            </a:extLst>
          </p:cNvPr>
          <p:cNvSpPr txBox="1"/>
          <p:nvPr/>
        </p:nvSpPr>
        <p:spPr>
          <a:xfrm rot="20153390" flipH="1">
            <a:off x="6213646" y="2505361"/>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04</a:t>
            </a:r>
          </a:p>
        </p:txBody>
      </p:sp>
      <p:sp>
        <p:nvSpPr>
          <p:cNvPr id="7" name="TextBox 33">
            <a:extLst>
              <a:ext uri="{FF2B5EF4-FFF2-40B4-BE49-F238E27FC236}">
                <a16:creationId xmlns:a16="http://schemas.microsoft.com/office/drawing/2014/main" id="{7CFBF59B-73C8-4B58-92D3-18998E085C12}"/>
              </a:ext>
            </a:extLst>
          </p:cNvPr>
          <p:cNvSpPr txBox="1"/>
          <p:nvPr/>
        </p:nvSpPr>
        <p:spPr>
          <a:xfrm rot="1800000" flipH="1">
            <a:off x="8048542" y="2615088"/>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05</a:t>
            </a:r>
          </a:p>
        </p:txBody>
      </p:sp>
      <p:sp>
        <p:nvSpPr>
          <p:cNvPr id="8" name="TextBox 34">
            <a:extLst>
              <a:ext uri="{FF2B5EF4-FFF2-40B4-BE49-F238E27FC236}">
                <a16:creationId xmlns:a16="http://schemas.microsoft.com/office/drawing/2014/main" id="{8EAE829F-EB86-4F1E-B078-6D242A26C790}"/>
              </a:ext>
            </a:extLst>
          </p:cNvPr>
          <p:cNvSpPr txBox="1"/>
          <p:nvPr/>
        </p:nvSpPr>
        <p:spPr>
          <a:xfrm rot="2369187" flipH="1">
            <a:off x="9682270" y="3840384"/>
            <a:ext cx="1154686" cy="246221"/>
          </a:xfrm>
          <a:prstGeom prst="rect">
            <a:avLst/>
          </a:prstGeom>
          <a:noFill/>
        </p:spPr>
        <p:txBody>
          <a:bodyPr wrap="square" lIns="0" tIns="0" rIns="0" bIns="0" rtlCol="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rPr>
              <a:t>Step 06</a:t>
            </a:r>
          </a:p>
        </p:txBody>
      </p:sp>
      <p:sp>
        <p:nvSpPr>
          <p:cNvPr id="9" name="Freeform: Shape 41">
            <a:extLst>
              <a:ext uri="{FF2B5EF4-FFF2-40B4-BE49-F238E27FC236}">
                <a16:creationId xmlns:a16="http://schemas.microsoft.com/office/drawing/2014/main" id="{76D23119-B4DE-458D-8233-4A7D2EC46EF1}"/>
              </a:ext>
            </a:extLst>
          </p:cNvPr>
          <p:cNvSpPr/>
          <p:nvPr/>
        </p:nvSpPr>
        <p:spPr>
          <a:xfrm rot="20853253">
            <a:off x="7268075" y="2151330"/>
            <a:ext cx="496846" cy="496844"/>
          </a:xfrm>
          <a:custGeom>
            <a:avLst/>
            <a:gdLst>
              <a:gd name="connsiteX0" fmla="*/ 2346953 w 4876831"/>
              <a:gd name="connsiteY0" fmla="*/ 3395652 h 4876805"/>
              <a:gd name="connsiteX1" fmla="*/ 2505009 w 4876831"/>
              <a:gd name="connsiteY1" fmla="*/ 3395652 h 4876805"/>
              <a:gd name="connsiteX2" fmla="*/ 2576449 w 4876831"/>
              <a:gd name="connsiteY2" fmla="*/ 3467090 h 4876805"/>
              <a:gd name="connsiteX3" fmla="*/ 2505009 w 4876831"/>
              <a:gd name="connsiteY3" fmla="*/ 3538527 h 4876805"/>
              <a:gd name="connsiteX4" fmla="*/ 2346953 w 4876831"/>
              <a:gd name="connsiteY4" fmla="*/ 3538527 h 4876805"/>
              <a:gd name="connsiteX5" fmla="*/ 2275515 w 4876831"/>
              <a:gd name="connsiteY5" fmla="*/ 3467090 h 4876805"/>
              <a:gd name="connsiteX6" fmla="*/ 2346953 w 4876831"/>
              <a:gd name="connsiteY6" fmla="*/ 3395652 h 4876805"/>
              <a:gd name="connsiteX7" fmla="*/ 2425973 w 4876831"/>
              <a:gd name="connsiteY7" fmla="*/ 1270721 h 4876805"/>
              <a:gd name="connsiteX8" fmla="*/ 2375499 w 4876831"/>
              <a:gd name="connsiteY8" fmla="*/ 1372981 h 4876805"/>
              <a:gd name="connsiteX9" fmla="*/ 2276515 w 4876831"/>
              <a:gd name="connsiteY9" fmla="*/ 1444904 h 4876805"/>
              <a:gd name="connsiteX10" fmla="*/ 2163645 w 4876831"/>
              <a:gd name="connsiteY10" fmla="*/ 1461306 h 4876805"/>
              <a:gd name="connsiteX11" fmla="*/ 2245301 w 4876831"/>
              <a:gd name="connsiteY11" fmla="*/ 1540907 h 4876805"/>
              <a:gd name="connsiteX12" fmla="*/ 2283125 w 4876831"/>
              <a:gd name="connsiteY12" fmla="*/ 1657283 h 4876805"/>
              <a:gd name="connsiteX13" fmla="*/ 2263847 w 4876831"/>
              <a:gd name="connsiteY13" fmla="*/ 1769678 h 4876805"/>
              <a:gd name="connsiteX14" fmla="*/ 2364783 w 4876831"/>
              <a:gd name="connsiteY14" fmla="*/ 1716615 h 4876805"/>
              <a:gd name="connsiteX15" fmla="*/ 2425981 w 4876831"/>
              <a:gd name="connsiteY15" fmla="*/ 1701517 h 4876805"/>
              <a:gd name="connsiteX16" fmla="*/ 2487151 w 4876831"/>
              <a:gd name="connsiteY16" fmla="*/ 1716615 h 4876805"/>
              <a:gd name="connsiteX17" fmla="*/ 2588097 w 4876831"/>
              <a:gd name="connsiteY17" fmla="*/ 1769678 h 4876805"/>
              <a:gd name="connsiteX18" fmla="*/ 2568829 w 4876831"/>
              <a:gd name="connsiteY18" fmla="*/ 1657283 h 4876805"/>
              <a:gd name="connsiteX19" fmla="*/ 2606641 w 4876831"/>
              <a:gd name="connsiteY19" fmla="*/ 1540907 h 4876805"/>
              <a:gd name="connsiteX20" fmla="*/ 2688301 w 4876831"/>
              <a:gd name="connsiteY20" fmla="*/ 1461306 h 4876805"/>
              <a:gd name="connsiteX21" fmla="*/ 2575449 w 4876831"/>
              <a:gd name="connsiteY21" fmla="*/ 1444904 h 4876805"/>
              <a:gd name="connsiteX22" fmla="*/ 2476445 w 4876831"/>
              <a:gd name="connsiteY22" fmla="*/ 1372972 h 4876805"/>
              <a:gd name="connsiteX23" fmla="*/ 2425963 w 4876831"/>
              <a:gd name="connsiteY23" fmla="*/ 1113482 h 4876805"/>
              <a:gd name="connsiteX24" fmla="*/ 2543881 w 4876831"/>
              <a:gd name="connsiteY24" fmla="*/ 1186777 h 4876805"/>
              <a:gd name="connsiteX25" fmla="*/ 2601917 w 4876831"/>
              <a:gd name="connsiteY25" fmla="*/ 1304373 h 4876805"/>
              <a:gd name="connsiteX26" fmla="*/ 2731685 w 4876831"/>
              <a:gd name="connsiteY26" fmla="*/ 1323232 h 4876805"/>
              <a:gd name="connsiteX27" fmla="*/ 2837825 w 4876831"/>
              <a:gd name="connsiteY27" fmla="*/ 1412738 h 4876805"/>
              <a:gd name="connsiteX28" fmla="*/ 2804543 w 4876831"/>
              <a:gd name="connsiteY28" fmla="*/ 1547508 h 4876805"/>
              <a:gd name="connsiteX29" fmla="*/ 2710655 w 4876831"/>
              <a:gd name="connsiteY29" fmla="*/ 1639033 h 4876805"/>
              <a:gd name="connsiteX30" fmla="*/ 2732821 w 4876831"/>
              <a:gd name="connsiteY30" fmla="*/ 1768278 h 4876805"/>
              <a:gd name="connsiteX31" fmla="*/ 2680517 w 4876831"/>
              <a:gd name="connsiteY31" fmla="*/ 1896875 h 4876805"/>
              <a:gd name="connsiteX32" fmla="*/ 2603347 w 4876831"/>
              <a:gd name="connsiteY32" fmla="*/ 1922126 h 4876805"/>
              <a:gd name="connsiteX33" fmla="*/ 2542033 w 4876831"/>
              <a:gd name="connsiteY33" fmla="*/ 1906876 h 4876805"/>
              <a:gd name="connsiteX34" fmla="*/ 2425963 w 4876831"/>
              <a:gd name="connsiteY34" fmla="*/ 1845850 h 4876805"/>
              <a:gd name="connsiteX35" fmla="*/ 2309891 w 4876831"/>
              <a:gd name="connsiteY35" fmla="*/ 1906876 h 4876805"/>
              <a:gd name="connsiteX36" fmla="*/ 2171417 w 4876831"/>
              <a:gd name="connsiteY36" fmla="*/ 1896866 h 4876805"/>
              <a:gd name="connsiteX37" fmla="*/ 2119125 w 4876831"/>
              <a:gd name="connsiteY37" fmla="*/ 1768259 h 4876805"/>
              <a:gd name="connsiteX38" fmla="*/ 2141289 w 4876831"/>
              <a:gd name="connsiteY38" fmla="*/ 1639033 h 4876805"/>
              <a:gd name="connsiteX39" fmla="*/ 2047381 w 4876831"/>
              <a:gd name="connsiteY39" fmla="*/ 1547489 h 4876805"/>
              <a:gd name="connsiteX40" fmla="*/ 2014121 w 4876831"/>
              <a:gd name="connsiteY40" fmla="*/ 1412719 h 4876805"/>
              <a:gd name="connsiteX41" fmla="*/ 2120267 w 4876831"/>
              <a:gd name="connsiteY41" fmla="*/ 1323232 h 4876805"/>
              <a:gd name="connsiteX42" fmla="*/ 2250025 w 4876831"/>
              <a:gd name="connsiteY42" fmla="*/ 1304373 h 4876805"/>
              <a:gd name="connsiteX43" fmla="*/ 2308073 w 4876831"/>
              <a:gd name="connsiteY43" fmla="*/ 1186777 h 4876805"/>
              <a:gd name="connsiteX44" fmla="*/ 2425963 w 4876831"/>
              <a:gd name="connsiteY44" fmla="*/ 1113482 h 4876805"/>
              <a:gd name="connsiteX45" fmla="*/ 2385997 w 4876831"/>
              <a:gd name="connsiteY45" fmla="*/ 905532 h 4876805"/>
              <a:gd name="connsiteX46" fmla="*/ 1813713 w 4876831"/>
              <a:gd name="connsiteY46" fmla="*/ 1477813 h 4876805"/>
              <a:gd name="connsiteX47" fmla="*/ 1992145 w 4876831"/>
              <a:gd name="connsiteY47" fmla="*/ 1951644 h 4876805"/>
              <a:gd name="connsiteX48" fmla="*/ 2465977 w 4876831"/>
              <a:gd name="connsiteY48" fmla="*/ 2130075 h 4876805"/>
              <a:gd name="connsiteX49" fmla="*/ 3038257 w 4876831"/>
              <a:gd name="connsiteY49" fmla="*/ 1557794 h 4876805"/>
              <a:gd name="connsiteX50" fmla="*/ 2859825 w 4876831"/>
              <a:gd name="connsiteY50" fmla="*/ 1083964 h 4876805"/>
              <a:gd name="connsiteX51" fmla="*/ 2385997 w 4876831"/>
              <a:gd name="connsiteY51" fmla="*/ 905532 h 4876805"/>
              <a:gd name="connsiteX52" fmla="*/ 2458205 w 4876831"/>
              <a:gd name="connsiteY52" fmla="*/ 762109 h 4876805"/>
              <a:gd name="connsiteX53" fmla="*/ 2960849 w 4876831"/>
              <a:gd name="connsiteY53" fmla="*/ 982942 h 4876805"/>
              <a:gd name="connsiteX54" fmla="*/ 3180857 w 4876831"/>
              <a:gd name="connsiteY54" fmla="*/ 1566805 h 4876805"/>
              <a:gd name="connsiteX55" fmla="*/ 2474989 w 4876831"/>
              <a:gd name="connsiteY55" fmla="*/ 2272674 h 4876805"/>
              <a:gd name="connsiteX56" fmla="*/ 1891125 w 4876831"/>
              <a:gd name="connsiteY56" fmla="*/ 2052666 h 4876805"/>
              <a:gd name="connsiteX57" fmla="*/ 1671117 w 4876831"/>
              <a:gd name="connsiteY57" fmla="*/ 1468802 h 4876805"/>
              <a:gd name="connsiteX58" fmla="*/ 2376985 w 4876831"/>
              <a:gd name="connsiteY58" fmla="*/ 762933 h 4876805"/>
              <a:gd name="connsiteX59" fmla="*/ 2458205 w 4876831"/>
              <a:gd name="connsiteY59" fmla="*/ 762109 h 4876805"/>
              <a:gd name="connsiteX60" fmla="*/ 2343589 w 4876831"/>
              <a:gd name="connsiteY60" fmla="*/ 0 h 4876805"/>
              <a:gd name="connsiteX61" fmla="*/ 2508373 w 4876831"/>
              <a:gd name="connsiteY61" fmla="*/ 0 h 4876805"/>
              <a:gd name="connsiteX62" fmla="*/ 2732669 w 4876831"/>
              <a:gd name="connsiteY62" fmla="*/ 126416 h 4876805"/>
              <a:gd name="connsiteX63" fmla="*/ 2820145 w 4876831"/>
              <a:gd name="connsiteY63" fmla="*/ 270862 h 4876805"/>
              <a:gd name="connsiteX64" fmla="*/ 2862579 w 4876831"/>
              <a:gd name="connsiteY64" fmla="*/ 312401 h 4876805"/>
              <a:gd name="connsiteX65" fmla="*/ 3013665 w 4876831"/>
              <a:gd name="connsiteY65" fmla="*/ 399640 h 4876805"/>
              <a:gd name="connsiteX66" fmla="*/ 3039811 w 4876831"/>
              <a:gd name="connsiteY66" fmla="*/ 497224 h 4876805"/>
              <a:gd name="connsiteX67" fmla="*/ 2942227 w 4876831"/>
              <a:gd name="connsiteY67" fmla="*/ 523370 h 4876805"/>
              <a:gd name="connsiteX68" fmla="*/ 2791133 w 4876831"/>
              <a:gd name="connsiteY68" fmla="*/ 436131 h 4876805"/>
              <a:gd name="connsiteX69" fmla="*/ 2697939 w 4876831"/>
              <a:gd name="connsiteY69" fmla="*/ 344862 h 4876805"/>
              <a:gd name="connsiteX70" fmla="*/ 2610461 w 4876831"/>
              <a:gd name="connsiteY70" fmla="*/ 200425 h 4876805"/>
              <a:gd name="connsiteX71" fmla="*/ 2508363 w 4876831"/>
              <a:gd name="connsiteY71" fmla="*/ 142904 h 4876805"/>
              <a:gd name="connsiteX72" fmla="*/ 2343581 w 4876831"/>
              <a:gd name="connsiteY72" fmla="*/ 142904 h 4876805"/>
              <a:gd name="connsiteX73" fmla="*/ 2241473 w 4876831"/>
              <a:gd name="connsiteY73" fmla="*/ 200435 h 4876805"/>
              <a:gd name="connsiteX74" fmla="*/ 2153995 w 4876831"/>
              <a:gd name="connsiteY74" fmla="*/ 344862 h 4876805"/>
              <a:gd name="connsiteX75" fmla="*/ 2060821 w 4876831"/>
              <a:gd name="connsiteY75" fmla="*/ 436131 h 4876805"/>
              <a:gd name="connsiteX76" fmla="*/ 1671763 w 4876831"/>
              <a:gd name="connsiteY76" fmla="*/ 660740 h 4876805"/>
              <a:gd name="connsiteX77" fmla="*/ 1546149 w 4876831"/>
              <a:gd name="connsiteY77" fmla="*/ 695820 h 4876805"/>
              <a:gd name="connsiteX78" fmla="*/ 1377309 w 4876831"/>
              <a:gd name="connsiteY78" fmla="*/ 699354 h 4876805"/>
              <a:gd name="connsiteX79" fmla="*/ 1276437 w 4876831"/>
              <a:gd name="connsiteY79" fmla="*/ 759009 h 4876805"/>
              <a:gd name="connsiteX80" fmla="*/ 1194047 w 4876831"/>
              <a:gd name="connsiteY80" fmla="*/ 901713 h 4876805"/>
              <a:gd name="connsiteX81" fmla="*/ 1192817 w 4876831"/>
              <a:gd name="connsiteY81" fmla="*/ 1018899 h 4876805"/>
              <a:gd name="connsiteX82" fmla="*/ 1274171 w 4876831"/>
              <a:gd name="connsiteY82" fmla="*/ 1166879 h 4876805"/>
              <a:gd name="connsiteX83" fmla="*/ 1306603 w 4876831"/>
              <a:gd name="connsiteY83" fmla="*/ 1293219 h 4876805"/>
              <a:gd name="connsiteX84" fmla="*/ 1306603 w 4876831"/>
              <a:gd name="connsiteY84" fmla="*/ 1742446 h 4876805"/>
              <a:gd name="connsiteX85" fmla="*/ 1274181 w 4876831"/>
              <a:gd name="connsiteY85" fmla="*/ 1868777 h 4876805"/>
              <a:gd name="connsiteX86" fmla="*/ 1192817 w 4876831"/>
              <a:gd name="connsiteY86" fmla="*/ 2016757 h 4876805"/>
              <a:gd name="connsiteX87" fmla="*/ 1194047 w 4876831"/>
              <a:gd name="connsiteY87" fmla="*/ 2133953 h 4876805"/>
              <a:gd name="connsiteX88" fmla="*/ 1276437 w 4876831"/>
              <a:gd name="connsiteY88" fmla="*/ 2276647 h 4876805"/>
              <a:gd name="connsiteX89" fmla="*/ 1377309 w 4876831"/>
              <a:gd name="connsiteY89" fmla="*/ 2336302 h 4876805"/>
              <a:gd name="connsiteX90" fmla="*/ 1546137 w 4876831"/>
              <a:gd name="connsiteY90" fmla="*/ 2339845 h 4876805"/>
              <a:gd name="connsiteX91" fmla="*/ 1671773 w 4876831"/>
              <a:gd name="connsiteY91" fmla="*/ 2374926 h 4876805"/>
              <a:gd name="connsiteX92" fmla="*/ 2060813 w 4876831"/>
              <a:gd name="connsiteY92" fmla="*/ 2599534 h 4876805"/>
              <a:gd name="connsiteX93" fmla="*/ 2153995 w 4876831"/>
              <a:gd name="connsiteY93" fmla="*/ 2690784 h 4876805"/>
              <a:gd name="connsiteX94" fmla="*/ 2241473 w 4876831"/>
              <a:gd name="connsiteY94" fmla="*/ 2835240 h 4876805"/>
              <a:gd name="connsiteX95" fmla="*/ 2343581 w 4876831"/>
              <a:gd name="connsiteY95" fmla="*/ 2892762 h 4876805"/>
              <a:gd name="connsiteX96" fmla="*/ 2508363 w 4876831"/>
              <a:gd name="connsiteY96" fmla="*/ 2892762 h 4876805"/>
              <a:gd name="connsiteX97" fmla="*/ 2610461 w 4876831"/>
              <a:gd name="connsiteY97" fmla="*/ 2835231 h 4876805"/>
              <a:gd name="connsiteX98" fmla="*/ 2697939 w 4876831"/>
              <a:gd name="connsiteY98" fmla="*/ 2690793 h 4876805"/>
              <a:gd name="connsiteX99" fmla="*/ 2791121 w 4876831"/>
              <a:gd name="connsiteY99" fmla="*/ 2599534 h 4876805"/>
              <a:gd name="connsiteX100" fmla="*/ 3180181 w 4876831"/>
              <a:gd name="connsiteY100" fmla="*/ 2374926 h 4876805"/>
              <a:gd name="connsiteX101" fmla="*/ 3305805 w 4876831"/>
              <a:gd name="connsiteY101" fmla="*/ 2339845 h 4876805"/>
              <a:gd name="connsiteX102" fmla="*/ 3408401 w 4876831"/>
              <a:gd name="connsiteY102" fmla="*/ 2337692 h 4876805"/>
              <a:gd name="connsiteX103" fmla="*/ 3411171 w 4876831"/>
              <a:gd name="connsiteY103" fmla="*/ 2337635 h 4876805"/>
              <a:gd name="connsiteX104" fmla="*/ 3474627 w 4876831"/>
              <a:gd name="connsiteY104" fmla="*/ 2336302 h 4876805"/>
              <a:gd name="connsiteX105" fmla="*/ 3575505 w 4876831"/>
              <a:gd name="connsiteY105" fmla="*/ 2276647 h 4876805"/>
              <a:gd name="connsiteX106" fmla="*/ 3657889 w 4876831"/>
              <a:gd name="connsiteY106" fmla="*/ 2133953 h 4876805"/>
              <a:gd name="connsiteX107" fmla="*/ 3659117 w 4876831"/>
              <a:gd name="connsiteY107" fmla="*/ 2016757 h 4876805"/>
              <a:gd name="connsiteX108" fmla="*/ 3577773 w 4876831"/>
              <a:gd name="connsiteY108" fmla="*/ 1868786 h 4876805"/>
              <a:gd name="connsiteX109" fmla="*/ 3545331 w 4876831"/>
              <a:gd name="connsiteY109" fmla="*/ 1742446 h 4876805"/>
              <a:gd name="connsiteX110" fmla="*/ 3545331 w 4876831"/>
              <a:gd name="connsiteY110" fmla="*/ 1293219 h 4876805"/>
              <a:gd name="connsiteX111" fmla="*/ 3577773 w 4876831"/>
              <a:gd name="connsiteY111" fmla="*/ 1166879 h 4876805"/>
              <a:gd name="connsiteX112" fmla="*/ 3659117 w 4876831"/>
              <a:gd name="connsiteY112" fmla="*/ 1018899 h 4876805"/>
              <a:gd name="connsiteX113" fmla="*/ 3657889 w 4876831"/>
              <a:gd name="connsiteY113" fmla="*/ 901713 h 4876805"/>
              <a:gd name="connsiteX114" fmla="*/ 3575505 w 4876831"/>
              <a:gd name="connsiteY114" fmla="*/ 759019 h 4876805"/>
              <a:gd name="connsiteX115" fmla="*/ 3474627 w 4876831"/>
              <a:gd name="connsiteY115" fmla="*/ 699354 h 4876805"/>
              <a:gd name="connsiteX116" fmla="*/ 3305797 w 4876831"/>
              <a:gd name="connsiteY116" fmla="*/ 695820 h 4876805"/>
              <a:gd name="connsiteX117" fmla="*/ 3192249 w 4876831"/>
              <a:gd name="connsiteY117" fmla="*/ 667245 h 4876805"/>
              <a:gd name="connsiteX118" fmla="*/ 3161035 w 4876831"/>
              <a:gd name="connsiteY118" fmla="*/ 571157 h 4876805"/>
              <a:gd name="connsiteX119" fmla="*/ 3257125 w 4876831"/>
              <a:gd name="connsiteY119" fmla="*/ 539944 h 4876805"/>
              <a:gd name="connsiteX120" fmla="*/ 3308797 w 4876831"/>
              <a:gd name="connsiteY120" fmla="*/ 552983 h 4876805"/>
              <a:gd name="connsiteX121" fmla="*/ 3477627 w 4876831"/>
              <a:gd name="connsiteY121" fmla="*/ 556517 h 4876805"/>
              <a:gd name="connsiteX122" fmla="*/ 3699245 w 4876831"/>
              <a:gd name="connsiteY122" fmla="*/ 687581 h 4876805"/>
              <a:gd name="connsiteX123" fmla="*/ 3781627 w 4876831"/>
              <a:gd name="connsiteY123" fmla="*/ 830275 h 4876805"/>
              <a:gd name="connsiteX124" fmla="*/ 3784323 w 4876831"/>
              <a:gd name="connsiteY124" fmla="*/ 1087726 h 4876805"/>
              <a:gd name="connsiteX125" fmla="*/ 3702979 w 4876831"/>
              <a:gd name="connsiteY125" fmla="*/ 1235707 h 4876805"/>
              <a:gd name="connsiteX126" fmla="*/ 3688205 w 4876831"/>
              <a:gd name="connsiteY126" fmla="*/ 1293209 h 4876805"/>
              <a:gd name="connsiteX127" fmla="*/ 3688205 w 4876831"/>
              <a:gd name="connsiteY127" fmla="*/ 1742437 h 4876805"/>
              <a:gd name="connsiteX128" fmla="*/ 3702979 w 4876831"/>
              <a:gd name="connsiteY128" fmla="*/ 1799939 h 4876805"/>
              <a:gd name="connsiteX129" fmla="*/ 3784323 w 4876831"/>
              <a:gd name="connsiteY129" fmla="*/ 1947910 h 4876805"/>
              <a:gd name="connsiteX130" fmla="*/ 3781627 w 4876831"/>
              <a:gd name="connsiteY130" fmla="*/ 2205371 h 4876805"/>
              <a:gd name="connsiteX131" fmla="*/ 3773321 w 4876831"/>
              <a:gd name="connsiteY131" fmla="*/ 2219754 h 4876805"/>
              <a:gd name="connsiteX132" fmla="*/ 4167677 w 4876831"/>
              <a:gd name="connsiteY132" fmla="*/ 2213105 h 4876805"/>
              <a:gd name="connsiteX133" fmla="*/ 4557209 w 4876831"/>
              <a:gd name="connsiteY133" fmla="*/ 2533155 h 4876805"/>
              <a:gd name="connsiteX134" fmla="*/ 4796573 w 4876831"/>
              <a:gd name="connsiteY134" fmla="*/ 2732189 h 4876805"/>
              <a:gd name="connsiteX135" fmla="*/ 4802497 w 4876831"/>
              <a:gd name="connsiteY135" fmla="*/ 2732065 h 4876805"/>
              <a:gd name="connsiteX136" fmla="*/ 4876773 w 4876831"/>
              <a:gd name="connsiteY136" fmla="*/ 2800550 h 4876805"/>
              <a:gd name="connsiteX137" fmla="*/ 4808251 w 4876831"/>
              <a:gd name="connsiteY137" fmla="*/ 2874826 h 4876805"/>
              <a:gd name="connsiteX138" fmla="*/ 4795983 w 4876831"/>
              <a:gd name="connsiteY138" fmla="*/ 2875074 h 4876805"/>
              <a:gd name="connsiteX139" fmla="*/ 4442921 w 4876831"/>
              <a:gd name="connsiteY139" fmla="*/ 2618918 h 4876805"/>
              <a:gd name="connsiteX140" fmla="*/ 4131841 w 4876831"/>
              <a:gd name="connsiteY140" fmla="*/ 2351408 h 4876805"/>
              <a:gd name="connsiteX141" fmla="*/ 3693017 w 4876831"/>
              <a:gd name="connsiteY141" fmla="*/ 2430599 h 4876805"/>
              <a:gd name="connsiteX142" fmla="*/ 3985005 w 4876831"/>
              <a:gd name="connsiteY142" fmla="*/ 2684040 h 4876805"/>
              <a:gd name="connsiteX143" fmla="*/ 4013905 w 4876831"/>
              <a:gd name="connsiteY143" fmla="*/ 3154099 h 4876805"/>
              <a:gd name="connsiteX144" fmla="*/ 4005941 w 4876831"/>
              <a:gd name="connsiteY144" fmla="*/ 3177369 h 4876805"/>
              <a:gd name="connsiteX145" fmla="*/ 3982301 w 4876831"/>
              <a:gd name="connsiteY145" fmla="*/ 4483494 h 4876805"/>
              <a:gd name="connsiteX146" fmla="*/ 3965879 w 4876831"/>
              <a:gd name="connsiteY146" fmla="*/ 4583183 h 4876805"/>
              <a:gd name="connsiteX147" fmla="*/ 3924301 w 4876831"/>
              <a:gd name="connsiteY147" fmla="*/ 4596575 h 4876805"/>
              <a:gd name="connsiteX148" fmla="*/ 3866189 w 4876831"/>
              <a:gd name="connsiteY148" fmla="*/ 4566762 h 4876805"/>
              <a:gd name="connsiteX149" fmla="*/ 3870761 w 4876831"/>
              <a:gd name="connsiteY149" fmla="*/ 3131096 h 4876805"/>
              <a:gd name="connsiteX150" fmla="*/ 3878725 w 4876831"/>
              <a:gd name="connsiteY150" fmla="*/ 3107846 h 4876805"/>
              <a:gd name="connsiteX151" fmla="*/ 3862171 w 4876831"/>
              <a:gd name="connsiteY151" fmla="*/ 2757030 h 4876805"/>
              <a:gd name="connsiteX152" fmla="*/ 3482677 w 4876831"/>
              <a:gd name="connsiteY152" fmla="*/ 2500960 h 4876805"/>
              <a:gd name="connsiteX153" fmla="*/ 3482677 w 4876831"/>
              <a:gd name="connsiteY153" fmla="*/ 4805363 h 4876805"/>
              <a:gd name="connsiteX154" fmla="*/ 3445901 w 4876831"/>
              <a:gd name="connsiteY154" fmla="*/ 4867837 h 4876805"/>
              <a:gd name="connsiteX155" fmla="*/ 3373425 w 4876831"/>
              <a:gd name="connsiteY155" fmla="*/ 4865980 h 4876805"/>
              <a:gd name="connsiteX156" fmla="*/ 3096303 w 4876831"/>
              <a:gd name="connsiteY156" fmla="*/ 4693073 h 4876805"/>
              <a:gd name="connsiteX157" fmla="*/ 3073509 w 4876831"/>
              <a:gd name="connsiteY157" fmla="*/ 4594641 h 4876805"/>
              <a:gd name="connsiteX158" fmla="*/ 3171941 w 4876831"/>
              <a:gd name="connsiteY158" fmla="*/ 4571848 h 4876805"/>
              <a:gd name="connsiteX159" fmla="*/ 3339801 w 4876831"/>
              <a:gd name="connsiteY159" fmla="*/ 4676594 h 4876805"/>
              <a:gd name="connsiteX160" fmla="*/ 3339801 w 4876831"/>
              <a:gd name="connsiteY160" fmla="*/ 2482006 h 4876805"/>
              <a:gd name="connsiteX161" fmla="*/ 3308769 w 4876831"/>
              <a:gd name="connsiteY161" fmla="*/ 2482653 h 4876805"/>
              <a:gd name="connsiteX162" fmla="*/ 3251599 w 4876831"/>
              <a:gd name="connsiteY162" fmla="*/ 2498627 h 4876805"/>
              <a:gd name="connsiteX163" fmla="*/ 3101677 w 4876831"/>
              <a:gd name="connsiteY163" fmla="*/ 2585180 h 4876805"/>
              <a:gd name="connsiteX164" fmla="*/ 3101677 w 4876831"/>
              <a:gd name="connsiteY164" fmla="*/ 4118582 h 4876805"/>
              <a:gd name="connsiteX165" fmla="*/ 3064901 w 4876831"/>
              <a:gd name="connsiteY165" fmla="*/ 4181056 h 4876805"/>
              <a:gd name="connsiteX166" fmla="*/ 3030237 w 4876831"/>
              <a:gd name="connsiteY166" fmla="*/ 4190019 h 4876805"/>
              <a:gd name="connsiteX167" fmla="*/ 2992425 w 4876831"/>
              <a:gd name="connsiteY167" fmla="*/ 4179189 h 4876805"/>
              <a:gd name="connsiteX168" fmla="*/ 2425943 w 4876831"/>
              <a:gd name="connsiteY168" fmla="*/ 3825736 h 4876805"/>
              <a:gd name="connsiteX169" fmla="*/ 1859473 w 4876831"/>
              <a:gd name="connsiteY169" fmla="*/ 4179180 h 4876805"/>
              <a:gd name="connsiteX170" fmla="*/ 1787005 w 4876831"/>
              <a:gd name="connsiteY170" fmla="*/ 4181037 h 4876805"/>
              <a:gd name="connsiteX171" fmla="*/ 1750229 w 4876831"/>
              <a:gd name="connsiteY171" fmla="*/ 4118562 h 4876805"/>
              <a:gd name="connsiteX172" fmla="*/ 1750229 w 4876831"/>
              <a:gd name="connsiteY172" fmla="*/ 3353600 h 4876805"/>
              <a:gd name="connsiteX173" fmla="*/ 1821669 w 4876831"/>
              <a:gd name="connsiteY173" fmla="*/ 3282163 h 4876805"/>
              <a:gd name="connsiteX174" fmla="*/ 1893105 w 4876831"/>
              <a:gd name="connsiteY174" fmla="*/ 3353600 h 4876805"/>
              <a:gd name="connsiteX175" fmla="*/ 1893105 w 4876831"/>
              <a:gd name="connsiteY175" fmla="*/ 3989784 h 4876805"/>
              <a:gd name="connsiteX176" fmla="*/ 2388139 w 4876831"/>
              <a:gd name="connsiteY176" fmla="*/ 3680908 h 4876805"/>
              <a:gd name="connsiteX177" fmla="*/ 2463757 w 4876831"/>
              <a:gd name="connsiteY177" fmla="*/ 3680908 h 4876805"/>
              <a:gd name="connsiteX178" fmla="*/ 2958801 w 4876831"/>
              <a:gd name="connsiteY178" fmla="*/ 3989794 h 4876805"/>
              <a:gd name="connsiteX179" fmla="*/ 2958801 w 4876831"/>
              <a:gd name="connsiteY179" fmla="*/ 2667667 h 4876805"/>
              <a:gd name="connsiteX180" fmla="*/ 2862551 w 4876831"/>
              <a:gd name="connsiteY180" fmla="*/ 2723236 h 4876805"/>
              <a:gd name="connsiteX181" fmla="*/ 2820125 w 4876831"/>
              <a:gd name="connsiteY181" fmla="*/ 2764774 h 4876805"/>
              <a:gd name="connsiteX182" fmla="*/ 2732649 w 4876831"/>
              <a:gd name="connsiteY182" fmla="*/ 2909211 h 4876805"/>
              <a:gd name="connsiteX183" fmla="*/ 2508345 w 4876831"/>
              <a:gd name="connsiteY183" fmla="*/ 3035608 h 4876805"/>
              <a:gd name="connsiteX184" fmla="*/ 2343561 w 4876831"/>
              <a:gd name="connsiteY184" fmla="*/ 3035608 h 4876805"/>
              <a:gd name="connsiteX185" fmla="*/ 2119249 w 4876831"/>
              <a:gd name="connsiteY185" fmla="*/ 2909221 h 4876805"/>
              <a:gd name="connsiteX186" fmla="*/ 2031769 w 4876831"/>
              <a:gd name="connsiteY186" fmla="*/ 2764765 h 4876805"/>
              <a:gd name="connsiteX187" fmla="*/ 1989345 w 4876831"/>
              <a:gd name="connsiteY187" fmla="*/ 2723236 h 4876805"/>
              <a:gd name="connsiteX188" fmla="*/ 1893105 w 4876831"/>
              <a:gd name="connsiteY188" fmla="*/ 2667667 h 4876805"/>
              <a:gd name="connsiteX189" fmla="*/ 1893105 w 4876831"/>
              <a:gd name="connsiteY189" fmla="*/ 3067974 h 4876805"/>
              <a:gd name="connsiteX190" fmla="*/ 1821669 w 4876831"/>
              <a:gd name="connsiteY190" fmla="*/ 3139411 h 4876805"/>
              <a:gd name="connsiteX191" fmla="*/ 1750229 w 4876831"/>
              <a:gd name="connsiteY191" fmla="*/ 3067974 h 4876805"/>
              <a:gd name="connsiteX192" fmla="*/ 1750229 w 4876831"/>
              <a:gd name="connsiteY192" fmla="*/ 2585171 h 4876805"/>
              <a:gd name="connsiteX193" fmla="*/ 1600317 w 4876831"/>
              <a:gd name="connsiteY193" fmla="*/ 2498617 h 4876805"/>
              <a:gd name="connsiteX194" fmla="*/ 1543137 w 4876831"/>
              <a:gd name="connsiteY194" fmla="*/ 2482644 h 4876805"/>
              <a:gd name="connsiteX195" fmla="*/ 1512105 w 4876831"/>
              <a:gd name="connsiteY195" fmla="*/ 2481996 h 4876805"/>
              <a:gd name="connsiteX196" fmla="*/ 1512105 w 4876831"/>
              <a:gd name="connsiteY196" fmla="*/ 4676585 h 4876805"/>
              <a:gd name="connsiteX197" fmla="*/ 2388129 w 4876831"/>
              <a:gd name="connsiteY197" fmla="*/ 4129973 h 4876805"/>
              <a:gd name="connsiteX198" fmla="*/ 2463767 w 4876831"/>
              <a:gd name="connsiteY198" fmla="*/ 4129973 h 4876805"/>
              <a:gd name="connsiteX199" fmla="*/ 2925005 w 4876831"/>
              <a:gd name="connsiteY199" fmla="*/ 4417772 h 4876805"/>
              <a:gd name="connsiteX200" fmla="*/ 2947799 w 4876831"/>
              <a:gd name="connsiteY200" fmla="*/ 4516203 h 4876805"/>
              <a:gd name="connsiteX201" fmla="*/ 2849369 w 4876831"/>
              <a:gd name="connsiteY201" fmla="*/ 4538996 h 4876805"/>
              <a:gd name="connsiteX202" fmla="*/ 2425953 w 4876831"/>
              <a:gd name="connsiteY202" fmla="*/ 4274792 h 4876805"/>
              <a:gd name="connsiteX203" fmla="*/ 1478493 w 4876831"/>
              <a:gd name="connsiteY203" fmla="*/ 4865980 h 4876805"/>
              <a:gd name="connsiteX204" fmla="*/ 1406025 w 4876831"/>
              <a:gd name="connsiteY204" fmla="*/ 4867837 h 4876805"/>
              <a:gd name="connsiteX205" fmla="*/ 1369241 w 4876831"/>
              <a:gd name="connsiteY205" fmla="*/ 4805363 h 4876805"/>
              <a:gd name="connsiteX206" fmla="*/ 1369241 w 4876831"/>
              <a:gd name="connsiteY206" fmla="*/ 2500922 h 4876805"/>
              <a:gd name="connsiteX207" fmla="*/ 989735 w 4876831"/>
              <a:gd name="connsiteY207" fmla="*/ 2757002 h 4876805"/>
              <a:gd name="connsiteX208" fmla="*/ 973181 w 4876831"/>
              <a:gd name="connsiteY208" fmla="*/ 3107817 h 4876805"/>
              <a:gd name="connsiteX209" fmla="*/ 981145 w 4876831"/>
              <a:gd name="connsiteY209" fmla="*/ 3131068 h 4876805"/>
              <a:gd name="connsiteX210" fmla="*/ 985717 w 4876831"/>
              <a:gd name="connsiteY210" fmla="*/ 4566733 h 4876805"/>
              <a:gd name="connsiteX211" fmla="*/ 927605 w 4876831"/>
              <a:gd name="connsiteY211" fmla="*/ 4596546 h 4876805"/>
              <a:gd name="connsiteX212" fmla="*/ 886027 w 4876831"/>
              <a:gd name="connsiteY212" fmla="*/ 4583154 h 4876805"/>
              <a:gd name="connsiteX213" fmla="*/ 869605 w 4876831"/>
              <a:gd name="connsiteY213" fmla="*/ 4483465 h 4876805"/>
              <a:gd name="connsiteX214" fmla="*/ 845965 w 4876831"/>
              <a:gd name="connsiteY214" fmla="*/ 3177340 h 4876805"/>
              <a:gd name="connsiteX215" fmla="*/ 838001 w 4876831"/>
              <a:gd name="connsiteY215" fmla="*/ 3154070 h 4876805"/>
              <a:gd name="connsiteX216" fmla="*/ 866901 w 4876831"/>
              <a:gd name="connsiteY216" fmla="*/ 2684012 h 4876805"/>
              <a:gd name="connsiteX217" fmla="*/ 1175129 w 4876831"/>
              <a:gd name="connsiteY217" fmla="*/ 2422703 h 4876805"/>
              <a:gd name="connsiteX218" fmla="*/ 744961 w 4876831"/>
              <a:gd name="connsiteY218" fmla="*/ 2351380 h 4876805"/>
              <a:gd name="connsiteX219" fmla="*/ 433885 w 4876831"/>
              <a:gd name="connsiteY219" fmla="*/ 2618889 h 4876805"/>
              <a:gd name="connsiteX220" fmla="*/ 80813 w 4876831"/>
              <a:gd name="connsiteY220" fmla="*/ 2875045 h 4876805"/>
              <a:gd name="connsiteX221" fmla="*/ 68545 w 4876831"/>
              <a:gd name="connsiteY221" fmla="*/ 2874798 h 4876805"/>
              <a:gd name="connsiteX222" fmla="*/ 59 w 4876831"/>
              <a:gd name="connsiteY222" fmla="*/ 2800522 h 4876805"/>
              <a:gd name="connsiteX223" fmla="*/ 74335 w 4876831"/>
              <a:gd name="connsiteY223" fmla="*/ 2732037 h 4876805"/>
              <a:gd name="connsiteX224" fmla="*/ 80261 w 4876831"/>
              <a:gd name="connsiteY224" fmla="*/ 2732161 h 4876805"/>
              <a:gd name="connsiteX225" fmla="*/ 319641 w 4876831"/>
              <a:gd name="connsiteY225" fmla="*/ 2533126 h 4876805"/>
              <a:gd name="connsiteX226" fmla="*/ 709167 w 4876831"/>
              <a:gd name="connsiteY226" fmla="*/ 2213077 h 4876805"/>
              <a:gd name="connsiteX227" fmla="*/ 1072479 w 4876831"/>
              <a:gd name="connsiteY227" fmla="*/ 2209086 h 4876805"/>
              <a:gd name="connsiteX228" fmla="*/ 1070317 w 4876831"/>
              <a:gd name="connsiteY228" fmla="*/ 2205342 h 4876805"/>
              <a:gd name="connsiteX229" fmla="*/ 1067621 w 4876831"/>
              <a:gd name="connsiteY229" fmla="*/ 1947891 h 4876805"/>
              <a:gd name="connsiteX230" fmla="*/ 1148973 w 4876831"/>
              <a:gd name="connsiteY230" fmla="*/ 1799911 h 4876805"/>
              <a:gd name="connsiteX231" fmla="*/ 1163737 w 4876831"/>
              <a:gd name="connsiteY231" fmla="*/ 1742408 h 4876805"/>
              <a:gd name="connsiteX232" fmla="*/ 1163737 w 4876831"/>
              <a:gd name="connsiteY232" fmla="*/ 1293181 h 4876805"/>
              <a:gd name="connsiteX233" fmla="*/ 1148965 w 4876831"/>
              <a:gd name="connsiteY233" fmla="*/ 1235669 h 4876805"/>
              <a:gd name="connsiteX234" fmla="*/ 1067621 w 4876831"/>
              <a:gd name="connsiteY234" fmla="*/ 1087698 h 4876805"/>
              <a:gd name="connsiteX235" fmla="*/ 1070317 w 4876831"/>
              <a:gd name="connsiteY235" fmla="*/ 830247 h 4876805"/>
              <a:gd name="connsiteX236" fmla="*/ 1152709 w 4876831"/>
              <a:gd name="connsiteY236" fmla="*/ 687553 h 4876805"/>
              <a:gd name="connsiteX237" fmla="*/ 1374317 w 4876831"/>
              <a:gd name="connsiteY237" fmla="*/ 556489 h 4876805"/>
              <a:gd name="connsiteX238" fmla="*/ 1543147 w 4876831"/>
              <a:gd name="connsiteY238" fmla="*/ 552955 h 4876805"/>
              <a:gd name="connsiteX239" fmla="*/ 1600325 w 4876831"/>
              <a:gd name="connsiteY239" fmla="*/ 536981 h 4876805"/>
              <a:gd name="connsiteX240" fmla="*/ 1989385 w 4876831"/>
              <a:gd name="connsiteY240" fmla="*/ 312372 h 4876805"/>
              <a:gd name="connsiteX241" fmla="*/ 2031799 w 4876831"/>
              <a:gd name="connsiteY241" fmla="*/ 270834 h 4876805"/>
              <a:gd name="connsiteX242" fmla="*/ 2119277 w 4876831"/>
              <a:gd name="connsiteY242" fmla="*/ 126397 h 4876805"/>
              <a:gd name="connsiteX243" fmla="*/ 2343589 w 4876831"/>
              <a:gd name="connsiteY243" fmla="*/ 0 h 487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4876831" h="4876805">
                <a:moveTo>
                  <a:pt x="2346953" y="3395652"/>
                </a:moveTo>
                <a:lnTo>
                  <a:pt x="2505009" y="3395652"/>
                </a:lnTo>
                <a:cubicBezTo>
                  <a:pt x="2544473" y="3395652"/>
                  <a:pt x="2576449" y="3427627"/>
                  <a:pt x="2576449" y="3467090"/>
                </a:cubicBezTo>
                <a:cubicBezTo>
                  <a:pt x="2576449" y="3506552"/>
                  <a:pt x="2544473" y="3538527"/>
                  <a:pt x="2505009" y="3538527"/>
                </a:cubicBezTo>
                <a:lnTo>
                  <a:pt x="2346953" y="3538527"/>
                </a:lnTo>
                <a:cubicBezTo>
                  <a:pt x="2307489" y="3538527"/>
                  <a:pt x="2275515" y="3506552"/>
                  <a:pt x="2275515" y="3467090"/>
                </a:cubicBezTo>
                <a:cubicBezTo>
                  <a:pt x="2275515" y="3427627"/>
                  <a:pt x="2307489" y="3395652"/>
                  <a:pt x="2346953" y="3395652"/>
                </a:cubicBezTo>
                <a:close/>
                <a:moveTo>
                  <a:pt x="2425973" y="1270721"/>
                </a:moveTo>
                <a:lnTo>
                  <a:pt x="2375499" y="1372981"/>
                </a:lnTo>
                <a:cubicBezTo>
                  <a:pt x="2356353" y="1411776"/>
                  <a:pt x="2319349" y="1438675"/>
                  <a:pt x="2276515" y="1444904"/>
                </a:cubicBezTo>
                <a:lnTo>
                  <a:pt x="2163645" y="1461306"/>
                </a:lnTo>
                <a:lnTo>
                  <a:pt x="2245301" y="1540907"/>
                </a:lnTo>
                <a:cubicBezTo>
                  <a:pt x="2276297" y="1571101"/>
                  <a:pt x="2290441" y="1614621"/>
                  <a:pt x="2283125" y="1657283"/>
                </a:cubicBezTo>
                <a:lnTo>
                  <a:pt x="2263847" y="1769678"/>
                </a:lnTo>
                <a:lnTo>
                  <a:pt x="2364783" y="1716615"/>
                </a:lnTo>
                <a:cubicBezTo>
                  <a:pt x="2383957" y="1706547"/>
                  <a:pt x="2404969" y="1701517"/>
                  <a:pt x="2425981" y="1701517"/>
                </a:cubicBezTo>
                <a:cubicBezTo>
                  <a:pt x="2446993" y="1701517"/>
                  <a:pt x="2467997" y="1706547"/>
                  <a:pt x="2487151" y="1716615"/>
                </a:cubicBezTo>
                <a:lnTo>
                  <a:pt x="2588097" y="1769678"/>
                </a:lnTo>
                <a:lnTo>
                  <a:pt x="2568829" y="1657283"/>
                </a:lnTo>
                <a:cubicBezTo>
                  <a:pt x="2561513" y="1614649"/>
                  <a:pt x="2575637" y="1571139"/>
                  <a:pt x="2606641" y="1540907"/>
                </a:cubicBezTo>
                <a:lnTo>
                  <a:pt x="2688301" y="1461306"/>
                </a:lnTo>
                <a:lnTo>
                  <a:pt x="2575449" y="1444904"/>
                </a:lnTo>
                <a:cubicBezTo>
                  <a:pt x="2532595" y="1438666"/>
                  <a:pt x="2495589" y="1411776"/>
                  <a:pt x="2476445" y="1372972"/>
                </a:cubicBezTo>
                <a:close/>
                <a:moveTo>
                  <a:pt x="2425963" y="1113482"/>
                </a:moveTo>
                <a:cubicBezTo>
                  <a:pt x="2476377" y="1113482"/>
                  <a:pt x="2521565" y="1141562"/>
                  <a:pt x="2543881" y="1186777"/>
                </a:cubicBezTo>
                <a:lnTo>
                  <a:pt x="2601917" y="1304373"/>
                </a:lnTo>
                <a:lnTo>
                  <a:pt x="2731685" y="1323232"/>
                </a:lnTo>
                <a:cubicBezTo>
                  <a:pt x="2781589" y="1330481"/>
                  <a:pt x="2822249" y="1364771"/>
                  <a:pt x="2837825" y="1412738"/>
                </a:cubicBezTo>
                <a:cubicBezTo>
                  <a:pt x="2853405" y="1460687"/>
                  <a:pt x="2840653" y="1512332"/>
                  <a:pt x="2804543" y="1547508"/>
                </a:cubicBezTo>
                <a:lnTo>
                  <a:pt x="2710655" y="1639033"/>
                </a:lnTo>
                <a:lnTo>
                  <a:pt x="2732821" y="1768278"/>
                </a:lnTo>
                <a:cubicBezTo>
                  <a:pt x="2741345" y="1817961"/>
                  <a:pt x="2721305" y="1867243"/>
                  <a:pt x="2680517" y="1896875"/>
                </a:cubicBezTo>
                <a:cubicBezTo>
                  <a:pt x="2657469" y="1913611"/>
                  <a:pt x="2630501" y="1922126"/>
                  <a:pt x="2603347" y="1922126"/>
                </a:cubicBezTo>
                <a:cubicBezTo>
                  <a:pt x="2582449" y="1922126"/>
                  <a:pt x="2561445" y="1917078"/>
                  <a:pt x="2542033" y="1906876"/>
                </a:cubicBezTo>
                <a:lnTo>
                  <a:pt x="2425963" y="1845850"/>
                </a:lnTo>
                <a:lnTo>
                  <a:pt x="2309891" y="1906876"/>
                </a:lnTo>
                <a:cubicBezTo>
                  <a:pt x="2265277" y="1930346"/>
                  <a:pt x="2212201" y="1926498"/>
                  <a:pt x="2171417" y="1896866"/>
                </a:cubicBezTo>
                <a:cubicBezTo>
                  <a:pt x="2130629" y="1867233"/>
                  <a:pt x="2110589" y="1817951"/>
                  <a:pt x="2119125" y="1768259"/>
                </a:cubicBezTo>
                <a:lnTo>
                  <a:pt x="2141289" y="1639033"/>
                </a:lnTo>
                <a:lnTo>
                  <a:pt x="2047381" y="1547489"/>
                </a:lnTo>
                <a:cubicBezTo>
                  <a:pt x="2011281" y="1512313"/>
                  <a:pt x="1998537" y="1460678"/>
                  <a:pt x="2014121" y="1412719"/>
                </a:cubicBezTo>
                <a:cubicBezTo>
                  <a:pt x="2029703" y="1364761"/>
                  <a:pt x="2070375" y="1330481"/>
                  <a:pt x="2120267" y="1323232"/>
                </a:cubicBezTo>
                <a:lnTo>
                  <a:pt x="2250025" y="1304373"/>
                </a:lnTo>
                <a:lnTo>
                  <a:pt x="2308073" y="1186777"/>
                </a:lnTo>
                <a:cubicBezTo>
                  <a:pt x="2330369" y="1141581"/>
                  <a:pt x="2375547" y="1113492"/>
                  <a:pt x="2425963" y="1113482"/>
                </a:cubicBezTo>
                <a:close/>
                <a:moveTo>
                  <a:pt x="2385997" y="905532"/>
                </a:moveTo>
                <a:cubicBezTo>
                  <a:pt x="2079119" y="924915"/>
                  <a:pt x="1833097" y="1170946"/>
                  <a:pt x="1813713" y="1477813"/>
                </a:cubicBezTo>
                <a:cubicBezTo>
                  <a:pt x="1802551" y="1654387"/>
                  <a:pt x="1867589" y="1827095"/>
                  <a:pt x="1992145" y="1951644"/>
                </a:cubicBezTo>
                <a:cubicBezTo>
                  <a:pt x="2116705" y="2076212"/>
                  <a:pt x="2289489" y="2141344"/>
                  <a:pt x="2465977" y="2130075"/>
                </a:cubicBezTo>
                <a:cubicBezTo>
                  <a:pt x="2772845" y="2110692"/>
                  <a:pt x="3018875" y="1864661"/>
                  <a:pt x="3038257" y="1557794"/>
                </a:cubicBezTo>
                <a:cubicBezTo>
                  <a:pt x="3049421" y="1381220"/>
                  <a:pt x="2984385" y="1208522"/>
                  <a:pt x="2859825" y="1083964"/>
                </a:cubicBezTo>
                <a:cubicBezTo>
                  <a:pt x="2733593" y="957729"/>
                  <a:pt x="2560055" y="894483"/>
                  <a:pt x="2385997" y="905532"/>
                </a:cubicBezTo>
                <a:close/>
                <a:moveTo>
                  <a:pt x="2458205" y="762109"/>
                </a:moveTo>
                <a:cubicBezTo>
                  <a:pt x="2646721" y="770297"/>
                  <a:pt x="2826491" y="848583"/>
                  <a:pt x="2960849" y="982942"/>
                </a:cubicBezTo>
                <a:cubicBezTo>
                  <a:pt x="3114401" y="1136494"/>
                  <a:pt x="3194593" y="1349311"/>
                  <a:pt x="3180857" y="1566805"/>
                </a:cubicBezTo>
                <a:cubicBezTo>
                  <a:pt x="3156941" y="1945300"/>
                  <a:pt x="2853481" y="2248747"/>
                  <a:pt x="2474989" y="2272674"/>
                </a:cubicBezTo>
                <a:cubicBezTo>
                  <a:pt x="2258351" y="2286371"/>
                  <a:pt x="2045277" y="2206818"/>
                  <a:pt x="1891125" y="2052666"/>
                </a:cubicBezTo>
                <a:cubicBezTo>
                  <a:pt x="1737561" y="1899113"/>
                  <a:pt x="1657381" y="1686306"/>
                  <a:pt x="1671117" y="1468802"/>
                </a:cubicBezTo>
                <a:cubicBezTo>
                  <a:pt x="1695013" y="1090307"/>
                  <a:pt x="1998481" y="786860"/>
                  <a:pt x="2376985" y="762933"/>
                </a:cubicBezTo>
                <a:cubicBezTo>
                  <a:pt x="2404165" y="761201"/>
                  <a:pt x="2431275" y="760940"/>
                  <a:pt x="2458205" y="762109"/>
                </a:cubicBezTo>
                <a:close/>
                <a:moveTo>
                  <a:pt x="2343589" y="0"/>
                </a:moveTo>
                <a:lnTo>
                  <a:pt x="2508373" y="0"/>
                </a:lnTo>
                <a:cubicBezTo>
                  <a:pt x="2599509" y="0"/>
                  <a:pt x="2685461" y="48425"/>
                  <a:pt x="2732669" y="126416"/>
                </a:cubicBezTo>
                <a:lnTo>
                  <a:pt x="2820145" y="270862"/>
                </a:lnTo>
                <a:cubicBezTo>
                  <a:pt x="2830537" y="287998"/>
                  <a:pt x="2845205" y="302371"/>
                  <a:pt x="2862579" y="312401"/>
                </a:cubicBezTo>
                <a:lnTo>
                  <a:pt x="3013665" y="399640"/>
                </a:lnTo>
                <a:cubicBezTo>
                  <a:pt x="3047831" y="419367"/>
                  <a:pt x="3059537" y="463058"/>
                  <a:pt x="3039811" y="497224"/>
                </a:cubicBezTo>
                <a:cubicBezTo>
                  <a:pt x="3020075" y="531400"/>
                  <a:pt x="2976373" y="543058"/>
                  <a:pt x="2942227" y="523370"/>
                </a:cubicBezTo>
                <a:lnTo>
                  <a:pt x="2791133" y="436131"/>
                </a:lnTo>
                <a:cubicBezTo>
                  <a:pt x="2752965" y="414099"/>
                  <a:pt x="2720753" y="382534"/>
                  <a:pt x="2697939" y="344862"/>
                </a:cubicBezTo>
                <a:lnTo>
                  <a:pt x="2610461" y="200425"/>
                </a:lnTo>
                <a:cubicBezTo>
                  <a:pt x="2588965" y="164944"/>
                  <a:pt x="2549845" y="142904"/>
                  <a:pt x="2508363" y="142904"/>
                </a:cubicBezTo>
                <a:lnTo>
                  <a:pt x="2343581" y="142904"/>
                </a:lnTo>
                <a:cubicBezTo>
                  <a:pt x="2302089" y="142904"/>
                  <a:pt x="2262971" y="164944"/>
                  <a:pt x="2241473" y="200435"/>
                </a:cubicBezTo>
                <a:lnTo>
                  <a:pt x="2153995" y="344862"/>
                </a:lnTo>
                <a:cubicBezTo>
                  <a:pt x="2131193" y="382534"/>
                  <a:pt x="2098969" y="414099"/>
                  <a:pt x="2060821" y="436131"/>
                </a:cubicBezTo>
                <a:lnTo>
                  <a:pt x="1671763" y="660740"/>
                </a:lnTo>
                <a:cubicBezTo>
                  <a:pt x="1633653" y="682762"/>
                  <a:pt x="1590209" y="694887"/>
                  <a:pt x="1546149" y="695820"/>
                </a:cubicBezTo>
                <a:lnTo>
                  <a:pt x="1377309" y="699354"/>
                </a:lnTo>
                <a:cubicBezTo>
                  <a:pt x="1335825" y="700230"/>
                  <a:pt x="1297183" y="723090"/>
                  <a:pt x="1276437" y="759009"/>
                </a:cubicBezTo>
                <a:lnTo>
                  <a:pt x="1194047" y="901713"/>
                </a:lnTo>
                <a:cubicBezTo>
                  <a:pt x="1173301" y="937641"/>
                  <a:pt x="1172825" y="982551"/>
                  <a:pt x="1192817" y="1018899"/>
                </a:cubicBezTo>
                <a:lnTo>
                  <a:pt x="1274171" y="1166879"/>
                </a:lnTo>
                <a:cubicBezTo>
                  <a:pt x="1295383" y="1205503"/>
                  <a:pt x="1306603" y="1249185"/>
                  <a:pt x="1306603" y="1293219"/>
                </a:cubicBezTo>
                <a:lnTo>
                  <a:pt x="1306603" y="1742446"/>
                </a:lnTo>
                <a:cubicBezTo>
                  <a:pt x="1306603" y="1786481"/>
                  <a:pt x="1295393" y="1830162"/>
                  <a:pt x="1274181" y="1868777"/>
                </a:cubicBezTo>
                <a:lnTo>
                  <a:pt x="1192817" y="2016757"/>
                </a:lnTo>
                <a:cubicBezTo>
                  <a:pt x="1172833" y="2053123"/>
                  <a:pt x="1173301" y="2098034"/>
                  <a:pt x="1194047" y="2133953"/>
                </a:cubicBezTo>
                <a:lnTo>
                  <a:pt x="1276437" y="2276647"/>
                </a:lnTo>
                <a:cubicBezTo>
                  <a:pt x="1297183" y="2312575"/>
                  <a:pt x="1335837" y="2335425"/>
                  <a:pt x="1377309" y="2336302"/>
                </a:cubicBezTo>
                <a:lnTo>
                  <a:pt x="1546137" y="2339845"/>
                </a:lnTo>
                <a:cubicBezTo>
                  <a:pt x="1590173" y="2340759"/>
                  <a:pt x="1633617" y="2352904"/>
                  <a:pt x="1671773" y="2374926"/>
                </a:cubicBezTo>
                <a:lnTo>
                  <a:pt x="2060813" y="2599534"/>
                </a:lnTo>
                <a:cubicBezTo>
                  <a:pt x="2098961" y="2621556"/>
                  <a:pt x="2131173" y="2653122"/>
                  <a:pt x="2153995" y="2690784"/>
                </a:cubicBezTo>
                <a:lnTo>
                  <a:pt x="2241473" y="2835240"/>
                </a:lnTo>
                <a:cubicBezTo>
                  <a:pt x="2262971" y="2870721"/>
                  <a:pt x="2302099" y="2892762"/>
                  <a:pt x="2343581" y="2892762"/>
                </a:cubicBezTo>
                <a:lnTo>
                  <a:pt x="2508363" y="2892762"/>
                </a:lnTo>
                <a:cubicBezTo>
                  <a:pt x="2549853" y="2892762"/>
                  <a:pt x="2588965" y="2870721"/>
                  <a:pt x="2610461" y="2835231"/>
                </a:cubicBezTo>
                <a:lnTo>
                  <a:pt x="2697939" y="2690793"/>
                </a:lnTo>
                <a:cubicBezTo>
                  <a:pt x="2720753" y="2653122"/>
                  <a:pt x="2752975" y="2621566"/>
                  <a:pt x="2791121" y="2599534"/>
                </a:cubicBezTo>
                <a:lnTo>
                  <a:pt x="3180181" y="2374926"/>
                </a:lnTo>
                <a:cubicBezTo>
                  <a:pt x="3218319" y="2352894"/>
                  <a:pt x="3261761" y="2340759"/>
                  <a:pt x="3305805" y="2339845"/>
                </a:cubicBezTo>
                <a:lnTo>
                  <a:pt x="3408401" y="2337692"/>
                </a:lnTo>
                <a:cubicBezTo>
                  <a:pt x="3409325" y="2337654"/>
                  <a:pt x="3410247" y="2337635"/>
                  <a:pt x="3411171" y="2337635"/>
                </a:cubicBezTo>
                <a:lnTo>
                  <a:pt x="3474627" y="2336302"/>
                </a:lnTo>
                <a:cubicBezTo>
                  <a:pt x="3516109" y="2335425"/>
                  <a:pt x="3554761" y="2312565"/>
                  <a:pt x="3575505" y="2276647"/>
                </a:cubicBezTo>
                <a:lnTo>
                  <a:pt x="3657889" y="2133953"/>
                </a:lnTo>
                <a:cubicBezTo>
                  <a:pt x="3678633" y="2098015"/>
                  <a:pt x="3679109" y="2053104"/>
                  <a:pt x="3659117" y="2016757"/>
                </a:cubicBezTo>
                <a:lnTo>
                  <a:pt x="3577773" y="1868786"/>
                </a:lnTo>
                <a:cubicBezTo>
                  <a:pt x="3556553" y="1830181"/>
                  <a:pt x="3545331" y="1786500"/>
                  <a:pt x="3545331" y="1742446"/>
                </a:cubicBezTo>
                <a:lnTo>
                  <a:pt x="3545331" y="1293219"/>
                </a:lnTo>
                <a:cubicBezTo>
                  <a:pt x="3545331" y="1249166"/>
                  <a:pt x="3556541" y="1205484"/>
                  <a:pt x="3577773" y="1166879"/>
                </a:cubicBezTo>
                <a:lnTo>
                  <a:pt x="3659117" y="1018899"/>
                </a:lnTo>
                <a:cubicBezTo>
                  <a:pt x="3679109" y="982542"/>
                  <a:pt x="3678633" y="937641"/>
                  <a:pt x="3657889" y="901713"/>
                </a:cubicBezTo>
                <a:lnTo>
                  <a:pt x="3575505" y="759019"/>
                </a:lnTo>
                <a:cubicBezTo>
                  <a:pt x="3554761" y="723081"/>
                  <a:pt x="3516099" y="700230"/>
                  <a:pt x="3474627" y="699354"/>
                </a:cubicBezTo>
                <a:lnTo>
                  <a:pt x="3305797" y="695820"/>
                </a:lnTo>
                <a:cubicBezTo>
                  <a:pt x="3266591" y="695001"/>
                  <a:pt x="3227321" y="685114"/>
                  <a:pt x="3192249" y="667245"/>
                </a:cubicBezTo>
                <a:cubicBezTo>
                  <a:pt x="3157101" y="649329"/>
                  <a:pt x="3143119" y="606304"/>
                  <a:pt x="3161035" y="571157"/>
                </a:cubicBezTo>
                <a:cubicBezTo>
                  <a:pt x="3178961" y="536010"/>
                  <a:pt x="3221995" y="522065"/>
                  <a:pt x="3257125" y="539944"/>
                </a:cubicBezTo>
                <a:cubicBezTo>
                  <a:pt x="3273125" y="548097"/>
                  <a:pt x="3290993" y="552602"/>
                  <a:pt x="3308797" y="552983"/>
                </a:cubicBezTo>
                <a:lnTo>
                  <a:pt x="3477627" y="556517"/>
                </a:lnTo>
                <a:cubicBezTo>
                  <a:pt x="3568753" y="558422"/>
                  <a:pt x="3653669" y="608648"/>
                  <a:pt x="3699245" y="687581"/>
                </a:cubicBezTo>
                <a:lnTo>
                  <a:pt x="3781627" y="830275"/>
                </a:lnTo>
                <a:cubicBezTo>
                  <a:pt x="3827205" y="909209"/>
                  <a:pt x="3828233" y="1007859"/>
                  <a:pt x="3784323" y="1087726"/>
                </a:cubicBezTo>
                <a:lnTo>
                  <a:pt x="3702979" y="1235707"/>
                </a:lnTo>
                <a:cubicBezTo>
                  <a:pt x="3693311" y="1253281"/>
                  <a:pt x="3688205" y="1273169"/>
                  <a:pt x="3688205" y="1293209"/>
                </a:cubicBezTo>
                <a:lnTo>
                  <a:pt x="3688205" y="1742437"/>
                </a:lnTo>
                <a:cubicBezTo>
                  <a:pt x="3688205" y="1762478"/>
                  <a:pt x="3693311" y="1782366"/>
                  <a:pt x="3702979" y="1799939"/>
                </a:cubicBezTo>
                <a:lnTo>
                  <a:pt x="3784323" y="1947910"/>
                </a:lnTo>
                <a:cubicBezTo>
                  <a:pt x="3828241" y="2027768"/>
                  <a:pt x="3827205" y="2126428"/>
                  <a:pt x="3781627" y="2205371"/>
                </a:cubicBezTo>
                <a:lnTo>
                  <a:pt x="3773321" y="2219754"/>
                </a:lnTo>
                <a:cubicBezTo>
                  <a:pt x="3875867" y="2183625"/>
                  <a:pt x="4007333" y="2171595"/>
                  <a:pt x="4167677" y="2213105"/>
                </a:cubicBezTo>
                <a:cubicBezTo>
                  <a:pt x="4352937" y="2261073"/>
                  <a:pt x="4461455" y="2405625"/>
                  <a:pt x="4557209" y="2533155"/>
                </a:cubicBezTo>
                <a:cubicBezTo>
                  <a:pt x="4649441" y="2655999"/>
                  <a:pt x="4711067" y="2732189"/>
                  <a:pt x="4796573" y="2732189"/>
                </a:cubicBezTo>
                <a:cubicBezTo>
                  <a:pt x="4798545" y="2732189"/>
                  <a:pt x="4800507" y="2732151"/>
                  <a:pt x="4802497" y="2732065"/>
                </a:cubicBezTo>
                <a:cubicBezTo>
                  <a:pt x="4842169" y="2730437"/>
                  <a:pt x="4875173" y="2761126"/>
                  <a:pt x="4876773" y="2800550"/>
                </a:cubicBezTo>
                <a:cubicBezTo>
                  <a:pt x="4878355" y="2839974"/>
                  <a:pt x="4847703" y="2873226"/>
                  <a:pt x="4808251" y="2874826"/>
                </a:cubicBezTo>
                <a:cubicBezTo>
                  <a:pt x="4804127" y="2874988"/>
                  <a:pt x="4800021" y="2875074"/>
                  <a:pt x="4795983" y="2875074"/>
                </a:cubicBezTo>
                <a:cubicBezTo>
                  <a:pt x="4635209" y="2875083"/>
                  <a:pt x="4537513" y="2744915"/>
                  <a:pt x="4442921" y="2618918"/>
                </a:cubicBezTo>
                <a:cubicBezTo>
                  <a:pt x="4357261" y="2504818"/>
                  <a:pt x="4268679" y="2386832"/>
                  <a:pt x="4131841" y="2351408"/>
                </a:cubicBezTo>
                <a:cubicBezTo>
                  <a:pt x="3895289" y="2290163"/>
                  <a:pt x="3758433" y="2369849"/>
                  <a:pt x="3693017" y="2430599"/>
                </a:cubicBezTo>
                <a:cubicBezTo>
                  <a:pt x="3800173" y="2483701"/>
                  <a:pt x="3914481" y="2564416"/>
                  <a:pt x="3985005" y="2684040"/>
                </a:cubicBezTo>
                <a:cubicBezTo>
                  <a:pt x="4064663" y="2819181"/>
                  <a:pt x="4074397" y="2977324"/>
                  <a:pt x="4013905" y="3154099"/>
                </a:cubicBezTo>
                <a:lnTo>
                  <a:pt x="4005941" y="3177369"/>
                </a:lnTo>
                <a:cubicBezTo>
                  <a:pt x="3792913" y="3799780"/>
                  <a:pt x="3695693" y="4083853"/>
                  <a:pt x="3982301" y="4483494"/>
                </a:cubicBezTo>
                <a:cubicBezTo>
                  <a:pt x="4005293" y="4515555"/>
                  <a:pt x="3997941" y="4560189"/>
                  <a:pt x="3965879" y="4583183"/>
                </a:cubicBezTo>
                <a:cubicBezTo>
                  <a:pt x="3953277" y="4592222"/>
                  <a:pt x="3938723" y="4596575"/>
                  <a:pt x="3924301" y="4596575"/>
                </a:cubicBezTo>
                <a:cubicBezTo>
                  <a:pt x="3902061" y="4596575"/>
                  <a:pt x="3880145" y="4586212"/>
                  <a:pt x="3866189" y="4566762"/>
                </a:cubicBezTo>
                <a:cubicBezTo>
                  <a:pt x="3536663" y="4107266"/>
                  <a:pt x="3655335" y="3760537"/>
                  <a:pt x="3870761" y="3131096"/>
                </a:cubicBezTo>
                <a:lnTo>
                  <a:pt x="3878725" y="3107846"/>
                </a:lnTo>
                <a:cubicBezTo>
                  <a:pt x="3925025" y="2972534"/>
                  <a:pt x="3919453" y="2854500"/>
                  <a:pt x="3862171" y="2757030"/>
                </a:cubicBezTo>
                <a:cubicBezTo>
                  <a:pt x="3775607" y="2609726"/>
                  <a:pt x="3590985" y="2534098"/>
                  <a:pt x="3482677" y="2500960"/>
                </a:cubicBezTo>
                <a:lnTo>
                  <a:pt x="3482677" y="4805363"/>
                </a:lnTo>
                <a:cubicBezTo>
                  <a:pt x="3482677" y="4831328"/>
                  <a:pt x="3468597" y="4855245"/>
                  <a:pt x="3445901" y="4867837"/>
                </a:cubicBezTo>
                <a:cubicBezTo>
                  <a:pt x="3423193" y="4880439"/>
                  <a:pt x="3395425" y="4879705"/>
                  <a:pt x="3373425" y="4865980"/>
                </a:cubicBezTo>
                <a:lnTo>
                  <a:pt x="3096303" y="4693073"/>
                </a:lnTo>
                <a:cubicBezTo>
                  <a:pt x="3062833" y="4672184"/>
                  <a:pt x="3052631" y="4628122"/>
                  <a:pt x="3073509" y="4594641"/>
                </a:cubicBezTo>
                <a:cubicBezTo>
                  <a:pt x="3094409" y="4561180"/>
                  <a:pt x="3138481" y="4550979"/>
                  <a:pt x="3171941" y="4571848"/>
                </a:cubicBezTo>
                <a:lnTo>
                  <a:pt x="3339801" y="4676594"/>
                </a:lnTo>
                <a:lnTo>
                  <a:pt x="3339801" y="2482006"/>
                </a:lnTo>
                <a:lnTo>
                  <a:pt x="3308769" y="2482653"/>
                </a:lnTo>
                <a:cubicBezTo>
                  <a:pt x="3288717" y="2483072"/>
                  <a:pt x="3268953" y="2488597"/>
                  <a:pt x="3251599" y="2498627"/>
                </a:cubicBezTo>
                <a:lnTo>
                  <a:pt x="3101677" y="2585180"/>
                </a:lnTo>
                <a:lnTo>
                  <a:pt x="3101677" y="4118582"/>
                </a:lnTo>
                <a:cubicBezTo>
                  <a:pt x="3101677" y="4144547"/>
                  <a:pt x="3087597" y="4168464"/>
                  <a:pt x="3064901" y="4181056"/>
                </a:cubicBezTo>
                <a:cubicBezTo>
                  <a:pt x="3054097" y="4187047"/>
                  <a:pt x="3042163" y="4190019"/>
                  <a:pt x="3030237" y="4190019"/>
                </a:cubicBezTo>
                <a:cubicBezTo>
                  <a:pt x="3017093" y="4190019"/>
                  <a:pt x="3003969" y="4186400"/>
                  <a:pt x="2992425" y="4179189"/>
                </a:cubicBezTo>
                <a:lnTo>
                  <a:pt x="2425943" y="3825736"/>
                </a:lnTo>
                <a:lnTo>
                  <a:pt x="1859473" y="4179180"/>
                </a:lnTo>
                <a:cubicBezTo>
                  <a:pt x="1837461" y="4192905"/>
                  <a:pt x="1809695" y="4193639"/>
                  <a:pt x="1787005" y="4181037"/>
                </a:cubicBezTo>
                <a:cubicBezTo>
                  <a:pt x="1764317" y="4168436"/>
                  <a:pt x="1750229" y="4144528"/>
                  <a:pt x="1750229" y="4118562"/>
                </a:cubicBezTo>
                <a:lnTo>
                  <a:pt x="1750229" y="3353600"/>
                </a:lnTo>
                <a:cubicBezTo>
                  <a:pt x="1750229" y="3314138"/>
                  <a:pt x="1782205" y="3282163"/>
                  <a:pt x="1821669" y="3282163"/>
                </a:cubicBezTo>
                <a:cubicBezTo>
                  <a:pt x="1861129" y="3282163"/>
                  <a:pt x="1893105" y="3314138"/>
                  <a:pt x="1893105" y="3353600"/>
                </a:cubicBezTo>
                <a:lnTo>
                  <a:pt x="1893105" y="3989784"/>
                </a:lnTo>
                <a:lnTo>
                  <a:pt x="2388139" y="3680908"/>
                </a:lnTo>
                <a:cubicBezTo>
                  <a:pt x="2411257" y="3666468"/>
                  <a:pt x="2440613" y="3666468"/>
                  <a:pt x="2463757" y="3680908"/>
                </a:cubicBezTo>
                <a:lnTo>
                  <a:pt x="2958801" y="3989794"/>
                </a:lnTo>
                <a:lnTo>
                  <a:pt x="2958801" y="2667667"/>
                </a:lnTo>
                <a:lnTo>
                  <a:pt x="2862551" y="2723236"/>
                </a:lnTo>
                <a:cubicBezTo>
                  <a:pt x="2845185" y="2733256"/>
                  <a:pt x="2830509" y="2747629"/>
                  <a:pt x="2820125" y="2764774"/>
                </a:cubicBezTo>
                <a:lnTo>
                  <a:pt x="2732649" y="2909211"/>
                </a:lnTo>
                <a:cubicBezTo>
                  <a:pt x="2685433" y="2987183"/>
                  <a:pt x="2599479" y="3035608"/>
                  <a:pt x="2508345" y="3035608"/>
                </a:cubicBezTo>
                <a:lnTo>
                  <a:pt x="2343561" y="3035608"/>
                </a:lnTo>
                <a:cubicBezTo>
                  <a:pt x="2252407" y="3035608"/>
                  <a:pt x="2166463" y="2987183"/>
                  <a:pt x="2119249" y="2909221"/>
                </a:cubicBezTo>
                <a:lnTo>
                  <a:pt x="2031769" y="2764765"/>
                </a:lnTo>
                <a:cubicBezTo>
                  <a:pt x="2021379" y="2747629"/>
                  <a:pt x="2006709" y="2733266"/>
                  <a:pt x="1989345" y="2723236"/>
                </a:cubicBezTo>
                <a:lnTo>
                  <a:pt x="1893105" y="2667667"/>
                </a:lnTo>
                <a:lnTo>
                  <a:pt x="1893105" y="3067974"/>
                </a:lnTo>
                <a:cubicBezTo>
                  <a:pt x="1893105" y="3107436"/>
                  <a:pt x="1861129" y="3139411"/>
                  <a:pt x="1821669" y="3139411"/>
                </a:cubicBezTo>
                <a:cubicBezTo>
                  <a:pt x="1782205" y="3139411"/>
                  <a:pt x="1750229" y="3107436"/>
                  <a:pt x="1750229" y="3067974"/>
                </a:cubicBezTo>
                <a:lnTo>
                  <a:pt x="1750229" y="2585171"/>
                </a:lnTo>
                <a:lnTo>
                  <a:pt x="1600317" y="2498617"/>
                </a:lnTo>
                <a:cubicBezTo>
                  <a:pt x="1582953" y="2488587"/>
                  <a:pt x="1563177" y="2483063"/>
                  <a:pt x="1543137" y="2482644"/>
                </a:cubicBezTo>
                <a:lnTo>
                  <a:pt x="1512105" y="2481996"/>
                </a:lnTo>
                <a:lnTo>
                  <a:pt x="1512105" y="4676585"/>
                </a:lnTo>
                <a:lnTo>
                  <a:pt x="2388129" y="4129973"/>
                </a:lnTo>
                <a:cubicBezTo>
                  <a:pt x="2411265" y="4115534"/>
                  <a:pt x="2440621" y="4115534"/>
                  <a:pt x="2463767" y="4129973"/>
                </a:cubicBezTo>
                <a:lnTo>
                  <a:pt x="2925005" y="4417772"/>
                </a:lnTo>
                <a:cubicBezTo>
                  <a:pt x="2958477" y="4438660"/>
                  <a:pt x="2968677" y="4482723"/>
                  <a:pt x="2947799" y="4516203"/>
                </a:cubicBezTo>
                <a:cubicBezTo>
                  <a:pt x="2926911" y="4549674"/>
                  <a:pt x="2882849" y="4559866"/>
                  <a:pt x="2849369" y="4538996"/>
                </a:cubicBezTo>
                <a:lnTo>
                  <a:pt x="2425953" y="4274792"/>
                </a:lnTo>
                <a:lnTo>
                  <a:pt x="1478493" y="4865980"/>
                </a:lnTo>
                <a:cubicBezTo>
                  <a:pt x="1456413" y="4879734"/>
                  <a:pt x="1428665" y="4880410"/>
                  <a:pt x="1406025" y="4867837"/>
                </a:cubicBezTo>
                <a:cubicBezTo>
                  <a:pt x="1383327" y="4855236"/>
                  <a:pt x="1369241" y="4831328"/>
                  <a:pt x="1369241" y="4805363"/>
                </a:cubicBezTo>
                <a:lnTo>
                  <a:pt x="1369241" y="2500922"/>
                </a:lnTo>
                <a:cubicBezTo>
                  <a:pt x="1224431" y="2545204"/>
                  <a:pt x="1066517" y="2626347"/>
                  <a:pt x="989735" y="2757002"/>
                </a:cubicBezTo>
                <a:cubicBezTo>
                  <a:pt x="932461" y="2854471"/>
                  <a:pt x="926889" y="2972505"/>
                  <a:pt x="973181" y="3107817"/>
                </a:cubicBezTo>
                <a:lnTo>
                  <a:pt x="981145" y="3131068"/>
                </a:lnTo>
                <a:cubicBezTo>
                  <a:pt x="1196571" y="3760508"/>
                  <a:pt x="1315243" y="4107247"/>
                  <a:pt x="985717" y="4566733"/>
                </a:cubicBezTo>
                <a:cubicBezTo>
                  <a:pt x="971761" y="4586183"/>
                  <a:pt x="949845" y="4596537"/>
                  <a:pt x="927605" y="4596546"/>
                </a:cubicBezTo>
                <a:cubicBezTo>
                  <a:pt x="913193" y="4596546"/>
                  <a:pt x="898637" y="4592193"/>
                  <a:pt x="886027" y="4583154"/>
                </a:cubicBezTo>
                <a:cubicBezTo>
                  <a:pt x="853957" y="4560161"/>
                  <a:pt x="846613" y="4515527"/>
                  <a:pt x="869605" y="4483465"/>
                </a:cubicBezTo>
                <a:cubicBezTo>
                  <a:pt x="1156213" y="4083825"/>
                  <a:pt x="1058993" y="3799751"/>
                  <a:pt x="845965" y="3177340"/>
                </a:cubicBezTo>
                <a:lnTo>
                  <a:pt x="838001" y="3154070"/>
                </a:lnTo>
                <a:cubicBezTo>
                  <a:pt x="777509" y="2977296"/>
                  <a:pt x="787243" y="2819152"/>
                  <a:pt x="866901" y="2684012"/>
                </a:cubicBezTo>
                <a:cubicBezTo>
                  <a:pt x="940997" y="2558320"/>
                  <a:pt x="1063441" y="2475586"/>
                  <a:pt x="1175129" y="2422703"/>
                </a:cubicBezTo>
                <a:cubicBezTo>
                  <a:pt x="1106597" y="2363067"/>
                  <a:pt x="971665" y="2292668"/>
                  <a:pt x="744961" y="2351380"/>
                </a:cubicBezTo>
                <a:cubicBezTo>
                  <a:pt x="608135" y="2386803"/>
                  <a:pt x="519543" y="2504789"/>
                  <a:pt x="433885" y="2618889"/>
                </a:cubicBezTo>
                <a:cubicBezTo>
                  <a:pt x="339311" y="2744876"/>
                  <a:pt x="241565" y="2875036"/>
                  <a:pt x="80813" y="2875045"/>
                </a:cubicBezTo>
                <a:cubicBezTo>
                  <a:pt x="76765" y="2875045"/>
                  <a:pt x="72687" y="2874969"/>
                  <a:pt x="68545" y="2874798"/>
                </a:cubicBezTo>
                <a:cubicBezTo>
                  <a:pt x="29129" y="2873197"/>
                  <a:pt x="-1531" y="2839946"/>
                  <a:pt x="59" y="2800522"/>
                </a:cubicBezTo>
                <a:cubicBezTo>
                  <a:pt x="1669" y="2761098"/>
                  <a:pt x="34883" y="2730313"/>
                  <a:pt x="74335" y="2732037"/>
                </a:cubicBezTo>
                <a:cubicBezTo>
                  <a:pt x="76317" y="2732123"/>
                  <a:pt x="78297" y="2732161"/>
                  <a:pt x="80261" y="2732161"/>
                </a:cubicBezTo>
                <a:cubicBezTo>
                  <a:pt x="165775" y="2732161"/>
                  <a:pt x="227393" y="2655980"/>
                  <a:pt x="319641" y="2533126"/>
                </a:cubicBezTo>
                <a:cubicBezTo>
                  <a:pt x="415387" y="2405586"/>
                  <a:pt x="523925" y="2261035"/>
                  <a:pt x="709167" y="2213077"/>
                </a:cubicBezTo>
                <a:cubicBezTo>
                  <a:pt x="860061" y="2173996"/>
                  <a:pt x="980533" y="2182616"/>
                  <a:pt x="1072479" y="2209086"/>
                </a:cubicBezTo>
                <a:lnTo>
                  <a:pt x="1070317" y="2205342"/>
                </a:lnTo>
                <a:cubicBezTo>
                  <a:pt x="1024749" y="2126418"/>
                  <a:pt x="1023721" y="2027768"/>
                  <a:pt x="1067621" y="1947891"/>
                </a:cubicBezTo>
                <a:lnTo>
                  <a:pt x="1148973" y="1799911"/>
                </a:lnTo>
                <a:cubicBezTo>
                  <a:pt x="1158633" y="1782337"/>
                  <a:pt x="1163737" y="1762449"/>
                  <a:pt x="1163737" y="1742408"/>
                </a:cubicBezTo>
                <a:lnTo>
                  <a:pt x="1163737" y="1293181"/>
                </a:lnTo>
                <a:cubicBezTo>
                  <a:pt x="1163737" y="1273140"/>
                  <a:pt x="1158633" y="1253252"/>
                  <a:pt x="1148965" y="1235669"/>
                </a:cubicBezTo>
                <a:lnTo>
                  <a:pt x="1067621" y="1087698"/>
                </a:lnTo>
                <a:cubicBezTo>
                  <a:pt x="1023701" y="1007831"/>
                  <a:pt x="1024749" y="909171"/>
                  <a:pt x="1070317" y="830247"/>
                </a:cubicBezTo>
                <a:lnTo>
                  <a:pt x="1152709" y="687553"/>
                </a:lnTo>
                <a:cubicBezTo>
                  <a:pt x="1198285" y="608619"/>
                  <a:pt x="1283201" y="558394"/>
                  <a:pt x="1374317" y="556489"/>
                </a:cubicBezTo>
                <a:lnTo>
                  <a:pt x="1543147" y="552955"/>
                </a:lnTo>
                <a:cubicBezTo>
                  <a:pt x="1563207" y="552526"/>
                  <a:pt x="1582981" y="547011"/>
                  <a:pt x="1600325" y="536981"/>
                </a:cubicBezTo>
                <a:lnTo>
                  <a:pt x="1989385" y="312372"/>
                </a:lnTo>
                <a:cubicBezTo>
                  <a:pt x="2006739" y="302352"/>
                  <a:pt x="2021407" y="287988"/>
                  <a:pt x="2031799" y="270834"/>
                </a:cubicBezTo>
                <a:lnTo>
                  <a:pt x="2119277" y="126397"/>
                </a:lnTo>
                <a:cubicBezTo>
                  <a:pt x="2166493" y="48425"/>
                  <a:pt x="2252445" y="0"/>
                  <a:pt x="2343589" y="0"/>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0" name="Freeform: Shape 42">
            <a:extLst>
              <a:ext uri="{FF2B5EF4-FFF2-40B4-BE49-F238E27FC236}">
                <a16:creationId xmlns:a16="http://schemas.microsoft.com/office/drawing/2014/main" id="{7F1C3542-0B01-45E1-8209-BF80ED899058}"/>
              </a:ext>
            </a:extLst>
          </p:cNvPr>
          <p:cNvSpPr/>
          <p:nvPr/>
        </p:nvSpPr>
        <p:spPr>
          <a:xfrm rot="1800000">
            <a:off x="10696854" y="4255981"/>
            <a:ext cx="497288" cy="422220"/>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bg1"/>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1" name="Freeform: Shape 43">
            <a:extLst>
              <a:ext uri="{FF2B5EF4-FFF2-40B4-BE49-F238E27FC236}">
                <a16:creationId xmlns:a16="http://schemas.microsoft.com/office/drawing/2014/main" id="{EFF12E72-84B4-457B-BE0C-CBBEADF50B9B}"/>
              </a:ext>
            </a:extLst>
          </p:cNvPr>
          <p:cNvSpPr/>
          <p:nvPr/>
        </p:nvSpPr>
        <p:spPr>
          <a:xfrm rot="20414354">
            <a:off x="5681764" y="3132125"/>
            <a:ext cx="356160" cy="496842"/>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2" name="Graphic 17">
            <a:extLst>
              <a:ext uri="{FF2B5EF4-FFF2-40B4-BE49-F238E27FC236}">
                <a16:creationId xmlns:a16="http://schemas.microsoft.com/office/drawing/2014/main" id="{77F59CD6-37C5-478A-947B-662BCE5F0A8C}"/>
              </a:ext>
            </a:extLst>
          </p:cNvPr>
          <p:cNvSpPr/>
          <p:nvPr/>
        </p:nvSpPr>
        <p:spPr>
          <a:xfrm>
            <a:off x="4057648" y="4068122"/>
            <a:ext cx="497022" cy="479886"/>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3" name="Freeform: Shape 45">
            <a:extLst>
              <a:ext uri="{FF2B5EF4-FFF2-40B4-BE49-F238E27FC236}">
                <a16:creationId xmlns:a16="http://schemas.microsoft.com/office/drawing/2014/main" id="{5CBAE7E8-EDAA-4AC2-AE4E-5FE1C48DCC02}"/>
              </a:ext>
            </a:extLst>
          </p:cNvPr>
          <p:cNvSpPr/>
          <p:nvPr/>
        </p:nvSpPr>
        <p:spPr>
          <a:xfrm>
            <a:off x="9057127" y="2938358"/>
            <a:ext cx="496828" cy="493170"/>
          </a:xfrm>
          <a:custGeom>
            <a:avLst/>
            <a:gdLst>
              <a:gd name="connsiteX0" fmla="*/ 3207287 w 4876652"/>
              <a:gd name="connsiteY0" fmla="*/ 3995335 h 4840756"/>
              <a:gd name="connsiteX1" fmla="*/ 2438391 w 4876652"/>
              <a:gd name="connsiteY1" fmla="*/ 4184845 h 4840756"/>
              <a:gd name="connsiteX2" fmla="*/ 1829724 w 4876652"/>
              <a:gd name="connsiteY2" fmla="*/ 4069069 h 4840756"/>
              <a:gd name="connsiteX3" fmla="*/ 1761773 w 4876652"/>
              <a:gd name="connsiteY3" fmla="*/ 4277514 h 4840756"/>
              <a:gd name="connsiteX4" fmla="*/ 2438400 w 4876652"/>
              <a:gd name="connsiteY4" fmla="*/ 4403663 h 4840756"/>
              <a:gd name="connsiteX5" fmla="*/ 3133992 w 4876652"/>
              <a:gd name="connsiteY5" fmla="*/ 4270084 h 4840756"/>
              <a:gd name="connsiteX6" fmla="*/ 3152299 w 4876652"/>
              <a:gd name="connsiteY6" fmla="*/ 4137706 h 4840756"/>
              <a:gd name="connsiteX7" fmla="*/ 3201772 w 4876652"/>
              <a:gd name="connsiteY7" fmla="*/ 4047714 h 4840756"/>
              <a:gd name="connsiteX8" fmla="*/ 3207287 w 4876652"/>
              <a:gd name="connsiteY8" fmla="*/ 4026225 h 4840756"/>
              <a:gd name="connsiteX9" fmla="*/ 3985051 w 4876652"/>
              <a:gd name="connsiteY9" fmla="*/ 3616603 h 4840756"/>
              <a:gd name="connsiteX10" fmla="*/ 3729943 w 4876652"/>
              <a:gd name="connsiteY10" fmla="*/ 3871711 h 4840756"/>
              <a:gd name="connsiteX11" fmla="*/ 3809505 w 4876652"/>
              <a:gd name="connsiteY11" fmla="*/ 4083080 h 4840756"/>
              <a:gd name="connsiteX12" fmla="*/ 4020875 w 4876652"/>
              <a:gd name="connsiteY12" fmla="*/ 4162642 h 4840756"/>
              <a:gd name="connsiteX13" fmla="*/ 4275983 w 4876652"/>
              <a:gd name="connsiteY13" fmla="*/ 3907525 h 4840756"/>
              <a:gd name="connsiteX14" fmla="*/ 4196411 w 4876652"/>
              <a:gd name="connsiteY14" fmla="*/ 3696175 h 4840756"/>
              <a:gd name="connsiteX15" fmla="*/ 3985051 w 4876652"/>
              <a:gd name="connsiteY15" fmla="*/ 3616603 h 4840756"/>
              <a:gd name="connsiteX16" fmla="*/ 943500 w 4876652"/>
              <a:gd name="connsiteY16" fmla="*/ 3517419 h 4840756"/>
              <a:gd name="connsiteX17" fmla="*/ 1073696 w 4876652"/>
              <a:gd name="connsiteY17" fmla="*/ 3551537 h 4840756"/>
              <a:gd name="connsiteX18" fmla="*/ 1184482 w 4876652"/>
              <a:gd name="connsiteY18" fmla="*/ 3686249 h 4840756"/>
              <a:gd name="connsiteX19" fmla="*/ 1135266 w 4876652"/>
              <a:gd name="connsiteY19" fmla="*/ 3774479 h 4840756"/>
              <a:gd name="connsiteX20" fmla="*/ 1047036 w 4876652"/>
              <a:gd name="connsiteY20" fmla="*/ 3725264 h 4840756"/>
              <a:gd name="connsiteX21" fmla="*/ 999478 w 4876652"/>
              <a:gd name="connsiteY21" fmla="*/ 3673628 h 4840756"/>
              <a:gd name="connsiteX22" fmla="*/ 880129 w 4876652"/>
              <a:gd name="connsiteY22" fmla="*/ 3674867 h 4840756"/>
              <a:gd name="connsiteX23" fmla="*/ 852145 w 4876652"/>
              <a:gd name="connsiteY23" fmla="*/ 3721453 h 4840756"/>
              <a:gd name="connsiteX24" fmla="*/ 852145 w 4876652"/>
              <a:gd name="connsiteY24" fmla="*/ 3721730 h 4840756"/>
              <a:gd name="connsiteX25" fmla="*/ 852145 w 4876652"/>
              <a:gd name="connsiteY25" fmla="*/ 3722025 h 4840756"/>
              <a:gd name="connsiteX26" fmla="*/ 890702 w 4876652"/>
              <a:gd name="connsiteY26" fmla="*/ 3828715 h 4840756"/>
              <a:gd name="connsiteX27" fmla="*/ 984904 w 4876652"/>
              <a:gd name="connsiteY27" fmla="*/ 3828715 h 4840756"/>
              <a:gd name="connsiteX28" fmla="*/ 1056342 w 4876652"/>
              <a:gd name="connsiteY28" fmla="*/ 3900152 h 4840756"/>
              <a:gd name="connsiteX29" fmla="*/ 984904 w 4876652"/>
              <a:gd name="connsiteY29" fmla="*/ 3971590 h 4840756"/>
              <a:gd name="connsiteX30" fmla="*/ 926507 w 4876652"/>
              <a:gd name="connsiteY30" fmla="*/ 3971590 h 4840756"/>
              <a:gd name="connsiteX31" fmla="*/ 891112 w 4876652"/>
              <a:gd name="connsiteY31" fmla="*/ 4116874 h 4840756"/>
              <a:gd name="connsiteX32" fmla="*/ 1127074 w 4876652"/>
              <a:gd name="connsiteY32" fmla="*/ 4118960 h 4840756"/>
              <a:gd name="connsiteX33" fmla="*/ 1197883 w 4876652"/>
              <a:gd name="connsiteY33" fmla="*/ 4191027 h 4840756"/>
              <a:gd name="connsiteX34" fmla="*/ 1126455 w 4876652"/>
              <a:gd name="connsiteY34" fmla="*/ 4261835 h 4840756"/>
              <a:gd name="connsiteX35" fmla="*/ 1125817 w 4876652"/>
              <a:gd name="connsiteY35" fmla="*/ 4261835 h 4840756"/>
              <a:gd name="connsiteX36" fmla="*/ 749761 w 4876652"/>
              <a:gd name="connsiteY36" fmla="*/ 4258502 h 4840756"/>
              <a:gd name="connsiteX37" fmla="*/ 685915 w 4876652"/>
              <a:gd name="connsiteY37" fmla="*/ 4217820 h 4840756"/>
              <a:gd name="connsiteX38" fmla="*/ 694478 w 4876652"/>
              <a:gd name="connsiteY38" fmla="*/ 4142601 h 4840756"/>
              <a:gd name="connsiteX39" fmla="*/ 742331 w 4876652"/>
              <a:gd name="connsiteY39" fmla="*/ 4082442 h 4840756"/>
              <a:gd name="connsiteX40" fmla="*/ 783546 w 4876652"/>
              <a:gd name="connsiteY40" fmla="*/ 3971599 h 4840756"/>
              <a:gd name="connsiteX41" fmla="*/ 720786 w 4876652"/>
              <a:gd name="connsiteY41" fmla="*/ 3971599 h 4840756"/>
              <a:gd name="connsiteX42" fmla="*/ 649348 w 4876652"/>
              <a:gd name="connsiteY42" fmla="*/ 3900162 h 4840756"/>
              <a:gd name="connsiteX43" fmla="*/ 720786 w 4876652"/>
              <a:gd name="connsiteY43" fmla="*/ 3828695 h 4840756"/>
              <a:gd name="connsiteX44" fmla="*/ 731415 w 4876652"/>
              <a:gd name="connsiteY44" fmla="*/ 3828695 h 4840756"/>
              <a:gd name="connsiteX45" fmla="*/ 709279 w 4876652"/>
              <a:gd name="connsiteY45" fmla="*/ 3722168 h 4840756"/>
              <a:gd name="connsiteX46" fmla="*/ 709279 w 4876652"/>
              <a:gd name="connsiteY46" fmla="*/ 3721958 h 4840756"/>
              <a:gd name="connsiteX47" fmla="*/ 709279 w 4876652"/>
              <a:gd name="connsiteY47" fmla="*/ 3721673 h 4840756"/>
              <a:gd name="connsiteX48" fmla="*/ 709279 w 4876652"/>
              <a:gd name="connsiteY48" fmla="*/ 3721396 h 4840756"/>
              <a:gd name="connsiteX49" fmla="*/ 709279 w 4876652"/>
              <a:gd name="connsiteY49" fmla="*/ 3721206 h 4840756"/>
              <a:gd name="connsiteX50" fmla="*/ 809882 w 4876652"/>
              <a:gd name="connsiteY50" fmla="*/ 3550451 h 4840756"/>
              <a:gd name="connsiteX51" fmla="*/ 943500 w 4876652"/>
              <a:gd name="connsiteY51" fmla="*/ 3517419 h 4840756"/>
              <a:gd name="connsiteX52" fmla="*/ 3976040 w 4876652"/>
              <a:gd name="connsiteY52" fmla="*/ 3474013 h 4840756"/>
              <a:gd name="connsiteX53" fmla="*/ 4297442 w 4876652"/>
              <a:gd name="connsiteY53" fmla="*/ 3595153 h 4840756"/>
              <a:gd name="connsiteX54" fmla="*/ 4418581 w 4876652"/>
              <a:gd name="connsiteY54" fmla="*/ 3916545 h 4840756"/>
              <a:gd name="connsiteX55" fmla="*/ 4029876 w 4876652"/>
              <a:gd name="connsiteY55" fmla="*/ 4305251 h 4840756"/>
              <a:gd name="connsiteX56" fmla="*/ 3708474 w 4876652"/>
              <a:gd name="connsiteY56" fmla="*/ 4184121 h 4840756"/>
              <a:gd name="connsiteX57" fmla="*/ 3587344 w 4876652"/>
              <a:gd name="connsiteY57" fmla="*/ 3862719 h 4840756"/>
              <a:gd name="connsiteX58" fmla="*/ 3976040 w 4876652"/>
              <a:gd name="connsiteY58" fmla="*/ 3474013 h 4840756"/>
              <a:gd name="connsiteX59" fmla="*/ 4020362 w 4876652"/>
              <a:gd name="connsiteY59" fmla="*/ 3081355 h 4840756"/>
              <a:gd name="connsiteX60" fmla="*/ 3946608 w 4876652"/>
              <a:gd name="connsiteY60" fmla="*/ 3081860 h 4840756"/>
              <a:gd name="connsiteX61" fmla="*/ 3914689 w 4876652"/>
              <a:gd name="connsiteY61" fmla="*/ 3102910 h 4840756"/>
              <a:gd name="connsiteX62" fmla="*/ 3861492 w 4876652"/>
              <a:gd name="connsiteY62" fmla="*/ 3190740 h 4840756"/>
              <a:gd name="connsiteX63" fmla="*/ 3794874 w 4876652"/>
              <a:gd name="connsiteY63" fmla="*/ 3255995 h 4840756"/>
              <a:gd name="connsiteX64" fmla="*/ 3558254 w 4876652"/>
              <a:gd name="connsiteY64" fmla="*/ 3392603 h 4840756"/>
              <a:gd name="connsiteX65" fmla="*/ 3468443 w 4876652"/>
              <a:gd name="connsiteY65" fmla="*/ 3417682 h 4840756"/>
              <a:gd name="connsiteX66" fmla="*/ 3365764 w 4876652"/>
              <a:gd name="connsiteY66" fmla="*/ 3419835 h 4840756"/>
              <a:gd name="connsiteX67" fmla="*/ 3328064 w 4876652"/>
              <a:gd name="connsiteY67" fmla="*/ 3442133 h 4840756"/>
              <a:gd name="connsiteX68" fmla="*/ 3277953 w 4876652"/>
              <a:gd name="connsiteY68" fmla="*/ 3528915 h 4840756"/>
              <a:gd name="connsiteX69" fmla="*/ 3277495 w 4876652"/>
              <a:gd name="connsiteY69" fmla="*/ 3572711 h 4840756"/>
              <a:gd name="connsiteX70" fmla="*/ 3326968 w 4876652"/>
              <a:gd name="connsiteY70" fmla="*/ 3662703 h 4840756"/>
              <a:gd name="connsiteX71" fmla="*/ 3350162 w 4876652"/>
              <a:gd name="connsiteY71" fmla="*/ 3753020 h 4840756"/>
              <a:gd name="connsiteX72" fmla="*/ 3350162 w 4876652"/>
              <a:gd name="connsiteY72" fmla="*/ 4026244 h 4840756"/>
              <a:gd name="connsiteX73" fmla="*/ 3326968 w 4876652"/>
              <a:gd name="connsiteY73" fmla="*/ 4116560 h 4840756"/>
              <a:gd name="connsiteX74" fmla="*/ 3277495 w 4876652"/>
              <a:gd name="connsiteY74" fmla="*/ 4206553 h 4840756"/>
              <a:gd name="connsiteX75" fmla="*/ 3277953 w 4876652"/>
              <a:gd name="connsiteY75" fmla="*/ 4250349 h 4840756"/>
              <a:gd name="connsiteX76" fmla="*/ 3328064 w 4876652"/>
              <a:gd name="connsiteY76" fmla="*/ 4337140 h 4840756"/>
              <a:gd name="connsiteX77" fmla="*/ 3365773 w 4876652"/>
              <a:gd name="connsiteY77" fmla="*/ 4359438 h 4840756"/>
              <a:gd name="connsiteX78" fmla="*/ 3468443 w 4876652"/>
              <a:gd name="connsiteY78" fmla="*/ 4361591 h 4840756"/>
              <a:gd name="connsiteX79" fmla="*/ 3558235 w 4876652"/>
              <a:gd name="connsiteY79" fmla="*/ 4386651 h 4840756"/>
              <a:gd name="connsiteX80" fmla="*/ 3794865 w 4876652"/>
              <a:gd name="connsiteY80" fmla="*/ 4523278 h 4840756"/>
              <a:gd name="connsiteX81" fmla="*/ 3861483 w 4876652"/>
              <a:gd name="connsiteY81" fmla="*/ 4588505 h 4840756"/>
              <a:gd name="connsiteX82" fmla="*/ 3914689 w 4876652"/>
              <a:gd name="connsiteY82" fmla="*/ 4676373 h 4840756"/>
              <a:gd name="connsiteX83" fmla="*/ 3952847 w 4876652"/>
              <a:gd name="connsiteY83" fmla="*/ 4697871 h 4840756"/>
              <a:gd name="connsiteX84" fmla="*/ 4053059 w 4876652"/>
              <a:gd name="connsiteY84" fmla="*/ 4697871 h 4840756"/>
              <a:gd name="connsiteX85" fmla="*/ 4091216 w 4876652"/>
              <a:gd name="connsiteY85" fmla="*/ 4676364 h 4840756"/>
              <a:gd name="connsiteX86" fmla="*/ 4144423 w 4876652"/>
              <a:gd name="connsiteY86" fmla="*/ 4588515 h 4840756"/>
              <a:gd name="connsiteX87" fmla="*/ 4211060 w 4876652"/>
              <a:gd name="connsiteY87" fmla="*/ 4523268 h 4840756"/>
              <a:gd name="connsiteX88" fmla="*/ 4447651 w 4876652"/>
              <a:gd name="connsiteY88" fmla="*/ 4386661 h 4840756"/>
              <a:gd name="connsiteX89" fmla="*/ 4537472 w 4876652"/>
              <a:gd name="connsiteY89" fmla="*/ 4361591 h 4840756"/>
              <a:gd name="connsiteX90" fmla="*/ 4640142 w 4876652"/>
              <a:gd name="connsiteY90" fmla="*/ 4359438 h 4840756"/>
              <a:gd name="connsiteX91" fmla="*/ 4677842 w 4876652"/>
              <a:gd name="connsiteY91" fmla="*/ 4337140 h 4840756"/>
              <a:gd name="connsiteX92" fmla="*/ 4727953 w 4876652"/>
              <a:gd name="connsiteY92" fmla="*/ 4250349 h 4840756"/>
              <a:gd name="connsiteX93" fmla="*/ 4728420 w 4876652"/>
              <a:gd name="connsiteY93" fmla="*/ 4206572 h 4840756"/>
              <a:gd name="connsiteX94" fmla="*/ 4678937 w 4876652"/>
              <a:gd name="connsiteY94" fmla="*/ 4116570 h 4840756"/>
              <a:gd name="connsiteX95" fmla="*/ 4655744 w 4876652"/>
              <a:gd name="connsiteY95" fmla="*/ 4026254 h 4840756"/>
              <a:gd name="connsiteX96" fmla="*/ 4655744 w 4876652"/>
              <a:gd name="connsiteY96" fmla="*/ 3753029 h 4840756"/>
              <a:gd name="connsiteX97" fmla="*/ 4678928 w 4876652"/>
              <a:gd name="connsiteY97" fmla="*/ 3662732 h 4840756"/>
              <a:gd name="connsiteX98" fmla="*/ 4678937 w 4876652"/>
              <a:gd name="connsiteY98" fmla="*/ 3662713 h 4840756"/>
              <a:gd name="connsiteX99" fmla="*/ 4728410 w 4876652"/>
              <a:gd name="connsiteY99" fmla="*/ 3572721 h 4840756"/>
              <a:gd name="connsiteX100" fmla="*/ 4727953 w 4876652"/>
              <a:gd name="connsiteY100" fmla="*/ 3528915 h 4840756"/>
              <a:gd name="connsiteX101" fmla="*/ 4677842 w 4876652"/>
              <a:gd name="connsiteY101" fmla="*/ 3442143 h 4840756"/>
              <a:gd name="connsiteX102" fmla="*/ 4640152 w 4876652"/>
              <a:gd name="connsiteY102" fmla="*/ 3419845 h 4840756"/>
              <a:gd name="connsiteX103" fmla="*/ 4537472 w 4876652"/>
              <a:gd name="connsiteY103" fmla="*/ 3417692 h 4840756"/>
              <a:gd name="connsiteX104" fmla="*/ 4447642 w 4876652"/>
              <a:gd name="connsiteY104" fmla="*/ 3392613 h 4840756"/>
              <a:gd name="connsiteX105" fmla="*/ 4211041 w 4876652"/>
              <a:gd name="connsiteY105" fmla="*/ 3256005 h 4840756"/>
              <a:gd name="connsiteX106" fmla="*/ 4144404 w 4876652"/>
              <a:gd name="connsiteY106" fmla="*/ 3190730 h 4840756"/>
              <a:gd name="connsiteX107" fmla="*/ 4091216 w 4876652"/>
              <a:gd name="connsiteY107" fmla="*/ 3102910 h 4840756"/>
              <a:gd name="connsiteX108" fmla="*/ 4053059 w 4876652"/>
              <a:gd name="connsiteY108" fmla="*/ 3081412 h 4840756"/>
              <a:gd name="connsiteX109" fmla="*/ 4020362 w 4876652"/>
              <a:gd name="connsiteY109" fmla="*/ 3081355 h 4840756"/>
              <a:gd name="connsiteX110" fmla="*/ 2438400 w 4876652"/>
              <a:gd name="connsiteY110" fmla="*/ 2206683 h 4840756"/>
              <a:gd name="connsiteX111" fmla="*/ 2113121 w 4876652"/>
              <a:gd name="connsiteY111" fmla="*/ 2531972 h 4840756"/>
              <a:gd name="connsiteX112" fmla="*/ 2438400 w 4876652"/>
              <a:gd name="connsiteY112" fmla="*/ 2857260 h 4840756"/>
              <a:gd name="connsiteX113" fmla="*/ 2763688 w 4876652"/>
              <a:gd name="connsiteY113" fmla="*/ 2531972 h 4840756"/>
              <a:gd name="connsiteX114" fmla="*/ 2707272 w 4876652"/>
              <a:gd name="connsiteY114" fmla="*/ 2349073 h 4840756"/>
              <a:gd name="connsiteX115" fmla="*/ 2494541 w 4876652"/>
              <a:gd name="connsiteY115" fmla="*/ 2583054 h 4840756"/>
              <a:gd name="connsiteX116" fmla="*/ 2441658 w 4876652"/>
              <a:gd name="connsiteY116" fmla="*/ 2606438 h 4840756"/>
              <a:gd name="connsiteX117" fmla="*/ 2393623 w 4876652"/>
              <a:gd name="connsiteY117" fmla="*/ 2587864 h 4840756"/>
              <a:gd name="connsiteX118" fmla="*/ 2388813 w 4876652"/>
              <a:gd name="connsiteY118" fmla="*/ 2486947 h 4840756"/>
              <a:gd name="connsiteX119" fmla="*/ 2602926 w 4876652"/>
              <a:gd name="connsiteY119" fmla="*/ 2251441 h 4840756"/>
              <a:gd name="connsiteX120" fmla="*/ 2438400 w 4876652"/>
              <a:gd name="connsiteY120" fmla="*/ 2206683 h 4840756"/>
              <a:gd name="connsiteX121" fmla="*/ 3752593 w 4876652"/>
              <a:gd name="connsiteY121" fmla="*/ 1199310 h 4840756"/>
              <a:gd name="connsiteX122" fmla="*/ 3604755 w 4876652"/>
              <a:gd name="connsiteY122" fmla="*/ 1361921 h 4840756"/>
              <a:gd name="connsiteX123" fmla="*/ 4091283 w 4876652"/>
              <a:gd name="connsiteY123" fmla="*/ 2531981 h 4840756"/>
              <a:gd name="connsiteX124" fmla="*/ 4040810 w 4876652"/>
              <a:gd name="connsiteY124" fmla="*/ 2938546 h 4840756"/>
              <a:gd name="connsiteX125" fmla="*/ 4053069 w 4876652"/>
              <a:gd name="connsiteY125" fmla="*/ 2938546 h 4840756"/>
              <a:gd name="connsiteX126" fmla="*/ 4213432 w 4876652"/>
              <a:gd name="connsiteY126" fmla="*/ 3028891 h 4840756"/>
              <a:gd name="connsiteX127" fmla="*/ 4233834 w 4876652"/>
              <a:gd name="connsiteY127" fmla="*/ 3062581 h 4840756"/>
              <a:gd name="connsiteX128" fmla="*/ 4310101 w 4876652"/>
              <a:gd name="connsiteY128" fmla="*/ 2531981 h 4840756"/>
              <a:gd name="connsiteX129" fmla="*/ 3821011 w 4876652"/>
              <a:gd name="connsiteY129" fmla="*/ 1270433 h 4840756"/>
              <a:gd name="connsiteX130" fmla="*/ 3752593 w 4876652"/>
              <a:gd name="connsiteY130" fmla="*/ 1199310 h 4840756"/>
              <a:gd name="connsiteX131" fmla="*/ 2438391 w 4876652"/>
              <a:gd name="connsiteY131" fmla="*/ 1021983 h 4840756"/>
              <a:gd name="connsiteX132" fmla="*/ 928402 w 4876652"/>
              <a:gd name="connsiteY132" fmla="*/ 2531981 h 4840756"/>
              <a:gd name="connsiteX133" fmla="*/ 992476 w 4876652"/>
              <a:gd name="connsiteY133" fmla="*/ 2968560 h 4840756"/>
              <a:gd name="connsiteX134" fmla="*/ 1847221 w 4876652"/>
              <a:gd name="connsiteY134" fmla="*/ 3889637 h 4840756"/>
              <a:gd name="connsiteX135" fmla="*/ 1846678 w 4876652"/>
              <a:gd name="connsiteY135" fmla="*/ 3921536 h 4840756"/>
              <a:gd name="connsiteX136" fmla="*/ 2438400 w 4876652"/>
              <a:gd name="connsiteY136" fmla="*/ 4041979 h 4840756"/>
              <a:gd name="connsiteX137" fmla="*/ 3207268 w 4876652"/>
              <a:gd name="connsiteY137" fmla="*/ 3831725 h 4840756"/>
              <a:gd name="connsiteX138" fmla="*/ 3207268 w 4876652"/>
              <a:gd name="connsiteY138" fmla="*/ 3753029 h 4840756"/>
              <a:gd name="connsiteX139" fmla="*/ 3201743 w 4876652"/>
              <a:gd name="connsiteY139" fmla="*/ 3731522 h 4840756"/>
              <a:gd name="connsiteX140" fmla="*/ 3152280 w 4876652"/>
              <a:gd name="connsiteY140" fmla="*/ 3641549 h 4840756"/>
              <a:gd name="connsiteX141" fmla="*/ 3154204 w 4876652"/>
              <a:gd name="connsiteY141" fmla="*/ 3457497 h 4840756"/>
              <a:gd name="connsiteX142" fmla="*/ 3204315 w 4876652"/>
              <a:gd name="connsiteY142" fmla="*/ 3370705 h 4840756"/>
              <a:gd name="connsiteX143" fmla="*/ 3362763 w 4876652"/>
              <a:gd name="connsiteY143" fmla="*/ 3277008 h 4840756"/>
              <a:gd name="connsiteX144" fmla="*/ 3465433 w 4876652"/>
              <a:gd name="connsiteY144" fmla="*/ 3274855 h 4840756"/>
              <a:gd name="connsiteX145" fmla="*/ 3486788 w 4876652"/>
              <a:gd name="connsiteY145" fmla="*/ 3268883 h 4840756"/>
              <a:gd name="connsiteX146" fmla="*/ 3723408 w 4876652"/>
              <a:gd name="connsiteY146" fmla="*/ 3132275 h 4840756"/>
              <a:gd name="connsiteX147" fmla="*/ 3739268 w 4876652"/>
              <a:gd name="connsiteY147" fmla="*/ 3116740 h 4840756"/>
              <a:gd name="connsiteX148" fmla="*/ 3792465 w 4876652"/>
              <a:gd name="connsiteY148" fmla="*/ 3028901 h 4840756"/>
              <a:gd name="connsiteX149" fmla="*/ 3889829 w 4876652"/>
              <a:gd name="connsiteY149" fmla="*/ 2949576 h 4840756"/>
              <a:gd name="connsiteX150" fmla="*/ 3948379 w 4876652"/>
              <a:gd name="connsiteY150" fmla="*/ 2531981 h 4840756"/>
              <a:gd name="connsiteX151" fmla="*/ 3508553 w 4876652"/>
              <a:gd name="connsiteY151" fmla="*/ 1467705 h 4840756"/>
              <a:gd name="connsiteX152" fmla="*/ 3109693 w 4876652"/>
              <a:gd name="connsiteY152" fmla="*/ 1906408 h 4840756"/>
              <a:gd name="connsiteX153" fmla="*/ 3356410 w 4876652"/>
              <a:gd name="connsiteY153" fmla="*/ 2531981 h 4840756"/>
              <a:gd name="connsiteX154" fmla="*/ 3234404 w 4876652"/>
              <a:gd name="connsiteY154" fmla="*/ 2989543 h 4840756"/>
              <a:gd name="connsiteX155" fmla="*/ 3136849 w 4876652"/>
              <a:gd name="connsiteY155" fmla="*/ 3015794 h 4840756"/>
              <a:gd name="connsiteX156" fmla="*/ 3110598 w 4876652"/>
              <a:gd name="connsiteY156" fmla="*/ 2918239 h 4840756"/>
              <a:gd name="connsiteX157" fmla="*/ 3213535 w 4876652"/>
              <a:gd name="connsiteY157" fmla="*/ 2531981 h 4840756"/>
              <a:gd name="connsiteX158" fmla="*/ 3013234 w 4876652"/>
              <a:gd name="connsiteY158" fmla="*/ 2012507 h 4840756"/>
              <a:gd name="connsiteX159" fmla="*/ 2805170 w 4876652"/>
              <a:gd name="connsiteY159" fmla="*/ 2241364 h 4840756"/>
              <a:gd name="connsiteX160" fmla="*/ 2906544 w 4876652"/>
              <a:gd name="connsiteY160" fmla="*/ 2531981 h 4840756"/>
              <a:gd name="connsiteX161" fmla="*/ 2438381 w 4876652"/>
              <a:gd name="connsiteY161" fmla="*/ 3000144 h 4840756"/>
              <a:gd name="connsiteX162" fmla="*/ 1970227 w 4876652"/>
              <a:gd name="connsiteY162" fmla="*/ 2531981 h 4840756"/>
              <a:gd name="connsiteX163" fmla="*/ 2438381 w 4876652"/>
              <a:gd name="connsiteY163" fmla="*/ 2063818 h 4840756"/>
              <a:gd name="connsiteX164" fmla="*/ 2700414 w 4876652"/>
              <a:gd name="connsiteY164" fmla="*/ 2144199 h 4840756"/>
              <a:gd name="connsiteX165" fmla="*/ 2908116 w 4876652"/>
              <a:gd name="connsiteY165" fmla="*/ 1915752 h 4840756"/>
              <a:gd name="connsiteX166" fmla="*/ 2438381 w 4876652"/>
              <a:gd name="connsiteY166" fmla="*/ 1756837 h 4840756"/>
              <a:gd name="connsiteX167" fmla="*/ 1663227 w 4876652"/>
              <a:gd name="connsiteY167" fmla="*/ 2531991 h 4840756"/>
              <a:gd name="connsiteX168" fmla="*/ 2438381 w 4876652"/>
              <a:gd name="connsiteY168" fmla="*/ 3307154 h 4840756"/>
              <a:gd name="connsiteX169" fmla="*/ 2943739 w 4876652"/>
              <a:gd name="connsiteY169" fmla="*/ 3119769 h 4840756"/>
              <a:gd name="connsiteX170" fmla="*/ 3044476 w 4876652"/>
              <a:gd name="connsiteY170" fmla="*/ 3127322 h 4840756"/>
              <a:gd name="connsiteX171" fmla="*/ 3036923 w 4876652"/>
              <a:gd name="connsiteY171" fmla="*/ 3228059 h 4840756"/>
              <a:gd name="connsiteX172" fmla="*/ 2438381 w 4876652"/>
              <a:gd name="connsiteY172" fmla="*/ 3450029 h 4840756"/>
              <a:gd name="connsiteX173" fmla="*/ 1520352 w 4876652"/>
              <a:gd name="connsiteY173" fmla="*/ 2531991 h 4840756"/>
              <a:gd name="connsiteX174" fmla="*/ 2438381 w 4876652"/>
              <a:gd name="connsiteY174" fmla="*/ 1613962 h 4840756"/>
              <a:gd name="connsiteX175" fmla="*/ 3004490 w 4876652"/>
              <a:gd name="connsiteY175" fmla="*/ 1809748 h 4840756"/>
              <a:gd name="connsiteX176" fmla="*/ 3403168 w 4876652"/>
              <a:gd name="connsiteY176" fmla="*/ 1371236 h 4840756"/>
              <a:gd name="connsiteX177" fmla="*/ 2438391 w 4876652"/>
              <a:gd name="connsiteY177" fmla="*/ 1021983 h 4840756"/>
              <a:gd name="connsiteX178" fmla="*/ 4322274 w 4876652"/>
              <a:gd name="connsiteY178" fmla="*/ 179811 h 4840756"/>
              <a:gd name="connsiteX179" fmla="*/ 3988775 w 4876652"/>
              <a:gd name="connsiteY179" fmla="*/ 540837 h 4840756"/>
              <a:gd name="connsiteX180" fmla="*/ 4041201 w 4876652"/>
              <a:gd name="connsiteY180" fmla="*/ 776686 h 4840756"/>
              <a:gd name="connsiteX181" fmla="*/ 4280459 w 4876652"/>
              <a:gd name="connsiteY181" fmla="*/ 810290 h 4840756"/>
              <a:gd name="connsiteX182" fmla="*/ 4613967 w 4876652"/>
              <a:gd name="connsiteY182" fmla="*/ 449273 h 4840756"/>
              <a:gd name="connsiteX183" fmla="*/ 4423763 w 4876652"/>
              <a:gd name="connsiteY183" fmla="*/ 422546 h 4840756"/>
              <a:gd name="connsiteX184" fmla="*/ 4363965 w 4876652"/>
              <a:gd name="connsiteY184" fmla="*/ 367311 h 4840756"/>
              <a:gd name="connsiteX185" fmla="*/ 4340176 w 4876652"/>
              <a:gd name="connsiteY185" fmla="*/ 5 h 4840756"/>
              <a:gd name="connsiteX186" fmla="*/ 4369746 w 4876652"/>
              <a:gd name="connsiteY186" fmla="*/ 3770 h 4840756"/>
              <a:gd name="connsiteX187" fmla="*/ 4447604 w 4876652"/>
              <a:gd name="connsiteY187" fmla="*/ 85190 h 4840756"/>
              <a:gd name="connsiteX188" fmla="*/ 4492676 w 4876652"/>
              <a:gd name="connsiteY188" fmla="*/ 287929 h 4840756"/>
              <a:gd name="connsiteX189" fmla="*/ 4698359 w 4876652"/>
              <a:gd name="connsiteY189" fmla="*/ 316828 h 4840756"/>
              <a:gd name="connsiteX190" fmla="*/ 4785675 w 4876652"/>
              <a:gd name="connsiteY190" fmla="*/ 387999 h 4840756"/>
              <a:gd name="connsiteX191" fmla="*/ 4763119 w 4876652"/>
              <a:gd name="connsiteY191" fmla="*/ 498356 h 4840756"/>
              <a:gd name="connsiteX192" fmla="*/ 4360031 w 4876652"/>
              <a:gd name="connsiteY192" fmla="*/ 934696 h 4840756"/>
              <a:gd name="connsiteX193" fmla="*/ 4307567 w 4876652"/>
              <a:gd name="connsiteY193" fmla="*/ 957661 h 4840756"/>
              <a:gd name="connsiteX194" fmla="*/ 4297623 w 4876652"/>
              <a:gd name="connsiteY194" fmla="*/ 956965 h 4840756"/>
              <a:gd name="connsiteX195" fmla="*/ 4009682 w 4876652"/>
              <a:gd name="connsiteY195" fmla="*/ 916522 h 4840756"/>
              <a:gd name="connsiteX196" fmla="*/ 3848777 w 4876652"/>
              <a:gd name="connsiteY196" fmla="*/ 1093497 h 4840756"/>
              <a:gd name="connsiteX197" fmla="*/ 3926519 w 4876652"/>
              <a:gd name="connsiteY197" fmla="*/ 1174069 h 4840756"/>
              <a:gd name="connsiteX198" fmla="*/ 4452976 w 4876652"/>
              <a:gd name="connsiteY198" fmla="*/ 2531972 h 4840756"/>
              <a:gd name="connsiteX199" fmla="*/ 4349477 w 4876652"/>
              <a:gd name="connsiteY199" fmla="*/ 3170937 h 4840756"/>
              <a:gd name="connsiteX200" fmla="*/ 4519089 w 4876652"/>
              <a:gd name="connsiteY200" fmla="*/ 3268864 h 4840756"/>
              <a:gd name="connsiteX201" fmla="*/ 4540463 w 4876652"/>
              <a:gd name="connsiteY201" fmla="*/ 3274836 h 4840756"/>
              <a:gd name="connsiteX202" fmla="*/ 4643133 w 4876652"/>
              <a:gd name="connsiteY202" fmla="*/ 3276989 h 4840756"/>
              <a:gd name="connsiteX203" fmla="*/ 4801572 w 4876652"/>
              <a:gd name="connsiteY203" fmla="*/ 3370686 h 4840756"/>
              <a:gd name="connsiteX204" fmla="*/ 4851683 w 4876652"/>
              <a:gd name="connsiteY204" fmla="*/ 3457468 h 4840756"/>
              <a:gd name="connsiteX205" fmla="*/ 4853597 w 4876652"/>
              <a:gd name="connsiteY205" fmla="*/ 3641539 h 4840756"/>
              <a:gd name="connsiteX206" fmla="*/ 4804144 w 4876652"/>
              <a:gd name="connsiteY206" fmla="*/ 3731503 h 4840756"/>
              <a:gd name="connsiteX207" fmla="*/ 4798619 w 4876652"/>
              <a:gd name="connsiteY207" fmla="*/ 3753010 h 4840756"/>
              <a:gd name="connsiteX208" fmla="*/ 4798619 w 4876652"/>
              <a:gd name="connsiteY208" fmla="*/ 4026235 h 4840756"/>
              <a:gd name="connsiteX209" fmla="*/ 4804134 w 4876652"/>
              <a:gd name="connsiteY209" fmla="*/ 4047723 h 4840756"/>
              <a:gd name="connsiteX210" fmla="*/ 4853607 w 4876652"/>
              <a:gd name="connsiteY210" fmla="*/ 4137715 h 4840756"/>
              <a:gd name="connsiteX211" fmla="*/ 4851692 w 4876652"/>
              <a:gd name="connsiteY211" fmla="*/ 4321805 h 4840756"/>
              <a:gd name="connsiteX212" fmla="*/ 4801581 w 4876652"/>
              <a:gd name="connsiteY212" fmla="*/ 4408597 h 4840756"/>
              <a:gd name="connsiteX213" fmla="*/ 4643152 w 4876652"/>
              <a:gd name="connsiteY213" fmla="*/ 4502294 h 4840756"/>
              <a:gd name="connsiteX214" fmla="*/ 4540473 w 4876652"/>
              <a:gd name="connsiteY214" fmla="*/ 4504447 h 4840756"/>
              <a:gd name="connsiteX215" fmla="*/ 4519079 w 4876652"/>
              <a:gd name="connsiteY215" fmla="*/ 4510419 h 4840756"/>
              <a:gd name="connsiteX216" fmla="*/ 4282488 w 4876652"/>
              <a:gd name="connsiteY216" fmla="*/ 4647027 h 4840756"/>
              <a:gd name="connsiteX217" fmla="*/ 4266648 w 4876652"/>
              <a:gd name="connsiteY217" fmla="*/ 4662543 h 4840756"/>
              <a:gd name="connsiteX218" fmla="*/ 4213432 w 4876652"/>
              <a:gd name="connsiteY218" fmla="*/ 4750401 h 4840756"/>
              <a:gd name="connsiteX219" fmla="*/ 4053069 w 4876652"/>
              <a:gd name="connsiteY219" fmla="*/ 4840756 h 4840756"/>
              <a:gd name="connsiteX220" fmla="*/ 3952856 w 4876652"/>
              <a:gd name="connsiteY220" fmla="*/ 4840756 h 4840756"/>
              <a:gd name="connsiteX221" fmla="*/ 3792493 w 4876652"/>
              <a:gd name="connsiteY221" fmla="*/ 4750401 h 4840756"/>
              <a:gd name="connsiteX222" fmla="*/ 3739296 w 4876652"/>
              <a:gd name="connsiteY222" fmla="*/ 4662543 h 4840756"/>
              <a:gd name="connsiteX223" fmla="*/ 3723456 w 4876652"/>
              <a:gd name="connsiteY223" fmla="*/ 4647036 h 4840756"/>
              <a:gd name="connsiteX224" fmla="*/ 3486827 w 4876652"/>
              <a:gd name="connsiteY224" fmla="*/ 4510410 h 4840756"/>
              <a:gd name="connsiteX225" fmla="*/ 3465462 w 4876652"/>
              <a:gd name="connsiteY225" fmla="*/ 4504447 h 4840756"/>
              <a:gd name="connsiteX226" fmla="*/ 3362782 w 4876652"/>
              <a:gd name="connsiteY226" fmla="*/ 4502294 h 4840756"/>
              <a:gd name="connsiteX227" fmla="*/ 3204343 w 4876652"/>
              <a:gd name="connsiteY227" fmla="*/ 4408597 h 4840756"/>
              <a:gd name="connsiteX228" fmla="*/ 3198343 w 4876652"/>
              <a:gd name="connsiteY228" fmla="*/ 4398205 h 4840756"/>
              <a:gd name="connsiteX229" fmla="*/ 2438410 w 4876652"/>
              <a:gd name="connsiteY229" fmla="*/ 4546566 h 4840756"/>
              <a:gd name="connsiteX230" fmla="*/ 1690964 w 4876652"/>
              <a:gd name="connsiteY230" fmla="*/ 4403187 h 4840756"/>
              <a:gd name="connsiteX231" fmla="*/ 923630 w 4876652"/>
              <a:gd name="connsiteY231" fmla="*/ 4813257 h 4840756"/>
              <a:gd name="connsiteX232" fmla="*/ 570614 w 4876652"/>
              <a:gd name="connsiteY232" fmla="*/ 4743315 h 4840756"/>
              <a:gd name="connsiteX233" fmla="*/ 531933 w 4876652"/>
              <a:gd name="connsiteY233" fmla="*/ 4649979 h 4840756"/>
              <a:gd name="connsiteX234" fmla="*/ 625269 w 4876652"/>
              <a:gd name="connsiteY234" fmla="*/ 4611298 h 4840756"/>
              <a:gd name="connsiteX235" fmla="*/ 923620 w 4876652"/>
              <a:gd name="connsiteY235" fmla="*/ 4670373 h 4840756"/>
              <a:gd name="connsiteX236" fmla="*/ 1704356 w 4876652"/>
              <a:gd name="connsiteY236" fmla="*/ 3889637 h 4840756"/>
              <a:gd name="connsiteX237" fmla="*/ 923620 w 4876652"/>
              <a:gd name="connsiteY237" fmla="*/ 3108892 h 4840756"/>
              <a:gd name="connsiteX238" fmla="*/ 142875 w 4876652"/>
              <a:gd name="connsiteY238" fmla="*/ 3889637 h 4840756"/>
              <a:gd name="connsiteX239" fmla="*/ 401736 w 4876652"/>
              <a:gd name="connsiteY239" fmla="*/ 4470262 h 4840756"/>
              <a:gd name="connsiteX240" fmla="*/ 407079 w 4876652"/>
              <a:gd name="connsiteY240" fmla="*/ 4571150 h 4840756"/>
              <a:gd name="connsiteX241" fmla="*/ 306191 w 4876652"/>
              <a:gd name="connsiteY241" fmla="*/ 4576494 h 4840756"/>
              <a:gd name="connsiteX242" fmla="*/ 0 w 4876652"/>
              <a:gd name="connsiteY242" fmla="*/ 3889637 h 4840756"/>
              <a:gd name="connsiteX243" fmla="*/ 496729 w 4876652"/>
              <a:gd name="connsiteY243" fmla="*/ 3070725 h 4840756"/>
              <a:gd name="connsiteX244" fmla="*/ 423843 w 4876652"/>
              <a:gd name="connsiteY244" fmla="*/ 2531972 h 4840756"/>
              <a:gd name="connsiteX245" fmla="*/ 981399 w 4876652"/>
              <a:gd name="connsiteY245" fmla="*/ 1140731 h 4840756"/>
              <a:gd name="connsiteX246" fmla="*/ 2338702 w 4876652"/>
              <a:gd name="connsiteY246" fmla="*/ 519873 h 4840756"/>
              <a:gd name="connsiteX247" fmla="*/ 2413530 w 4876652"/>
              <a:gd name="connsiteY247" fmla="*/ 587748 h 4840756"/>
              <a:gd name="connsiteX248" fmla="*/ 2345655 w 4876652"/>
              <a:gd name="connsiteY248" fmla="*/ 662576 h 4840756"/>
              <a:gd name="connsiteX249" fmla="*/ 1084707 w 4876652"/>
              <a:gd name="connsiteY249" fmla="*/ 1239420 h 4840756"/>
              <a:gd name="connsiteX250" fmla="*/ 566709 w 4876652"/>
              <a:gd name="connsiteY250" fmla="*/ 2531972 h 4840756"/>
              <a:gd name="connsiteX251" fmla="*/ 629383 w 4876652"/>
              <a:gd name="connsiteY251" fmla="*/ 3014060 h 4840756"/>
              <a:gd name="connsiteX252" fmla="*/ 844077 w 4876652"/>
              <a:gd name="connsiteY252" fmla="*/ 2969407 h 4840756"/>
              <a:gd name="connsiteX253" fmla="*/ 785536 w 4876652"/>
              <a:gd name="connsiteY253" fmla="*/ 2531972 h 4840756"/>
              <a:gd name="connsiteX254" fmla="*/ 2438400 w 4876652"/>
              <a:gd name="connsiteY254" fmla="*/ 879098 h 4840756"/>
              <a:gd name="connsiteX255" fmla="*/ 3499323 w 4876652"/>
              <a:gd name="connsiteY255" fmla="*/ 1265480 h 4840756"/>
              <a:gd name="connsiteX256" fmla="*/ 3647142 w 4876652"/>
              <a:gd name="connsiteY256" fmla="*/ 1102898 h 4840756"/>
              <a:gd name="connsiteX257" fmla="*/ 2620909 w 4876652"/>
              <a:gd name="connsiteY257" fmla="*/ 669158 h 4840756"/>
              <a:gd name="connsiteX258" fmla="*/ 2556691 w 4876652"/>
              <a:gd name="connsiteY258" fmla="*/ 591167 h 4840756"/>
              <a:gd name="connsiteX259" fmla="*/ 2634682 w 4876652"/>
              <a:gd name="connsiteY259" fmla="*/ 526950 h 4840756"/>
              <a:gd name="connsiteX260" fmla="*/ 3743325 w 4876652"/>
              <a:gd name="connsiteY260" fmla="*/ 997104 h 4840756"/>
              <a:gd name="connsiteX261" fmla="*/ 3904450 w 4876652"/>
              <a:gd name="connsiteY261" fmla="*/ 819872 h 4840756"/>
              <a:gd name="connsiteX262" fmla="*/ 3841194 w 4876652"/>
              <a:gd name="connsiteY262" fmla="*/ 535322 h 4840756"/>
              <a:gd name="connsiteX263" fmla="*/ 3858454 w 4876652"/>
              <a:gd name="connsiteY263" fmla="*/ 471343 h 4840756"/>
              <a:gd name="connsiteX264" fmla="*/ 4261542 w 4876652"/>
              <a:gd name="connsiteY264" fmla="*/ 34983 h 4840756"/>
              <a:gd name="connsiteX265" fmla="*/ 4340176 w 4876652"/>
              <a:gd name="connsiteY265" fmla="*/ 5 h 48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4876652" h="4840756">
                <a:moveTo>
                  <a:pt x="3207287" y="3995335"/>
                </a:moveTo>
                <a:cubicBezTo>
                  <a:pt x="2971076" y="4119646"/>
                  <a:pt x="2707729" y="4184845"/>
                  <a:pt x="2438391" y="4184845"/>
                </a:cubicBezTo>
                <a:cubicBezTo>
                  <a:pt x="2227507" y="4184845"/>
                  <a:pt x="2023205" y="4145935"/>
                  <a:pt x="1829724" y="4069069"/>
                </a:cubicBezTo>
                <a:cubicBezTo>
                  <a:pt x="1815313" y="4141983"/>
                  <a:pt x="1792291" y="4211829"/>
                  <a:pt x="1761773" y="4277514"/>
                </a:cubicBezTo>
                <a:cubicBezTo>
                  <a:pt x="1977304" y="4361258"/>
                  <a:pt x="2204552" y="4403673"/>
                  <a:pt x="2438400" y="4403663"/>
                </a:cubicBezTo>
                <a:cubicBezTo>
                  <a:pt x="2679316" y="4403663"/>
                  <a:pt x="2912964" y="4358762"/>
                  <a:pt x="3133992" y="4270084"/>
                </a:cubicBezTo>
                <a:cubicBezTo>
                  <a:pt x="3123895" y="4225774"/>
                  <a:pt x="3129963" y="4178349"/>
                  <a:pt x="3152299" y="4137706"/>
                </a:cubicBezTo>
                <a:lnTo>
                  <a:pt x="3201772" y="4047714"/>
                </a:lnTo>
                <a:cubicBezTo>
                  <a:pt x="3205382" y="4041141"/>
                  <a:pt x="3207287" y="4033721"/>
                  <a:pt x="3207287" y="4026225"/>
                </a:cubicBezTo>
                <a:close/>
                <a:moveTo>
                  <a:pt x="3985051" y="3616603"/>
                </a:moveTo>
                <a:cubicBezTo>
                  <a:pt x="3848262" y="3625242"/>
                  <a:pt x="3738582" y="3734922"/>
                  <a:pt x="3729943" y="3871711"/>
                </a:cubicBezTo>
                <a:cubicBezTo>
                  <a:pt x="3724961" y="3950492"/>
                  <a:pt x="3753965" y="4027540"/>
                  <a:pt x="3809505" y="4083080"/>
                </a:cubicBezTo>
                <a:cubicBezTo>
                  <a:pt x="3865045" y="4138630"/>
                  <a:pt x="3941922" y="4167624"/>
                  <a:pt x="4020875" y="4162642"/>
                </a:cubicBezTo>
                <a:cubicBezTo>
                  <a:pt x="4157663" y="4154003"/>
                  <a:pt x="4267344" y="4044323"/>
                  <a:pt x="4275983" y="3907525"/>
                </a:cubicBezTo>
                <a:cubicBezTo>
                  <a:pt x="4280955" y="3828753"/>
                  <a:pt x="4251951" y="3751715"/>
                  <a:pt x="4196411" y="3696175"/>
                </a:cubicBezTo>
                <a:cubicBezTo>
                  <a:pt x="4140127" y="3639882"/>
                  <a:pt x="4062623" y="3611650"/>
                  <a:pt x="3985051" y="3616603"/>
                </a:cubicBezTo>
                <a:close/>
                <a:moveTo>
                  <a:pt x="943500" y="3517419"/>
                </a:moveTo>
                <a:cubicBezTo>
                  <a:pt x="990346" y="3517612"/>
                  <a:pt x="1036620" y="3528996"/>
                  <a:pt x="1073696" y="3551537"/>
                </a:cubicBezTo>
                <a:cubicBezTo>
                  <a:pt x="1129418" y="3585398"/>
                  <a:pt x="1169794" y="3634500"/>
                  <a:pt x="1184482" y="3686249"/>
                </a:cubicBezTo>
                <a:cubicBezTo>
                  <a:pt x="1195254" y="3724216"/>
                  <a:pt x="1173213" y="3763706"/>
                  <a:pt x="1135266" y="3774479"/>
                </a:cubicBezTo>
                <a:cubicBezTo>
                  <a:pt x="1097280" y="3785261"/>
                  <a:pt x="1057809" y="3763221"/>
                  <a:pt x="1047036" y="3725264"/>
                </a:cubicBezTo>
                <a:cubicBezTo>
                  <a:pt x="1042302" y="3708576"/>
                  <a:pt x="1023633" y="3688307"/>
                  <a:pt x="999478" y="3673628"/>
                </a:cubicBezTo>
                <a:cubicBezTo>
                  <a:pt x="972798" y="3657417"/>
                  <a:pt x="917229" y="3653931"/>
                  <a:pt x="880129" y="3674867"/>
                </a:cubicBezTo>
                <a:cubicBezTo>
                  <a:pt x="855221" y="3688935"/>
                  <a:pt x="852088" y="3707157"/>
                  <a:pt x="852145" y="3721453"/>
                </a:cubicBezTo>
                <a:cubicBezTo>
                  <a:pt x="852145" y="3721549"/>
                  <a:pt x="852145" y="3721635"/>
                  <a:pt x="852145" y="3721730"/>
                </a:cubicBezTo>
                <a:cubicBezTo>
                  <a:pt x="852145" y="3721825"/>
                  <a:pt x="852145" y="3721930"/>
                  <a:pt x="852145" y="3722025"/>
                </a:cubicBezTo>
                <a:cubicBezTo>
                  <a:pt x="851992" y="3757220"/>
                  <a:pt x="874195" y="3801606"/>
                  <a:pt x="890702" y="3828715"/>
                </a:cubicBezTo>
                <a:lnTo>
                  <a:pt x="984904" y="3828715"/>
                </a:lnTo>
                <a:cubicBezTo>
                  <a:pt x="1024366" y="3828715"/>
                  <a:pt x="1056342" y="3860690"/>
                  <a:pt x="1056342" y="3900152"/>
                </a:cubicBezTo>
                <a:cubicBezTo>
                  <a:pt x="1056342" y="3939614"/>
                  <a:pt x="1024366" y="3971590"/>
                  <a:pt x="984904" y="3971590"/>
                </a:cubicBezTo>
                <a:lnTo>
                  <a:pt x="926507" y="3971590"/>
                </a:lnTo>
                <a:cubicBezTo>
                  <a:pt x="929002" y="4027273"/>
                  <a:pt x="919287" y="4068602"/>
                  <a:pt x="891112" y="4116874"/>
                </a:cubicBezTo>
                <a:lnTo>
                  <a:pt x="1127074" y="4118960"/>
                </a:lnTo>
                <a:cubicBezTo>
                  <a:pt x="1166527" y="4119313"/>
                  <a:pt x="1198226" y="4151574"/>
                  <a:pt x="1197883" y="4191027"/>
                </a:cubicBezTo>
                <a:cubicBezTo>
                  <a:pt x="1197531" y="4230270"/>
                  <a:pt x="1165613" y="4261835"/>
                  <a:pt x="1126455" y="4261835"/>
                </a:cubicBezTo>
                <a:lnTo>
                  <a:pt x="1125817" y="4261835"/>
                </a:lnTo>
                <a:lnTo>
                  <a:pt x="749761" y="4258502"/>
                </a:lnTo>
                <a:cubicBezTo>
                  <a:pt x="722452" y="4258263"/>
                  <a:pt x="697678" y="4242462"/>
                  <a:pt x="685915" y="4217820"/>
                </a:cubicBezTo>
                <a:cubicBezTo>
                  <a:pt x="674151" y="4193179"/>
                  <a:pt x="677485" y="4163976"/>
                  <a:pt x="694478" y="4142601"/>
                </a:cubicBezTo>
                <a:lnTo>
                  <a:pt x="742331" y="4082442"/>
                </a:lnTo>
                <a:cubicBezTo>
                  <a:pt x="780460" y="4031207"/>
                  <a:pt x="786813" y="4012871"/>
                  <a:pt x="783546" y="3971599"/>
                </a:cubicBezTo>
                <a:lnTo>
                  <a:pt x="720786" y="3971599"/>
                </a:lnTo>
                <a:cubicBezTo>
                  <a:pt x="681323" y="3971599"/>
                  <a:pt x="649348" y="3939624"/>
                  <a:pt x="649348" y="3900162"/>
                </a:cubicBezTo>
                <a:cubicBezTo>
                  <a:pt x="649348" y="3860700"/>
                  <a:pt x="681323" y="3828724"/>
                  <a:pt x="720786" y="3828695"/>
                </a:cubicBezTo>
                <a:lnTo>
                  <a:pt x="731415" y="3828695"/>
                </a:lnTo>
                <a:cubicBezTo>
                  <a:pt x="718842" y="3796396"/>
                  <a:pt x="709251" y="3759525"/>
                  <a:pt x="709279" y="3722168"/>
                </a:cubicBezTo>
                <a:lnTo>
                  <a:pt x="709279" y="3721958"/>
                </a:lnTo>
                <a:lnTo>
                  <a:pt x="709279" y="3721673"/>
                </a:lnTo>
                <a:lnTo>
                  <a:pt x="709279" y="3721396"/>
                </a:lnTo>
                <a:lnTo>
                  <a:pt x="709279" y="3721206"/>
                </a:lnTo>
                <a:cubicBezTo>
                  <a:pt x="709279" y="3648778"/>
                  <a:pt x="745903" y="3586570"/>
                  <a:pt x="809882" y="3550451"/>
                </a:cubicBezTo>
                <a:cubicBezTo>
                  <a:pt x="849240" y="3528225"/>
                  <a:pt x="896655" y="3517225"/>
                  <a:pt x="943500" y="3517419"/>
                </a:cubicBezTo>
                <a:close/>
                <a:moveTo>
                  <a:pt x="3976040" y="3474013"/>
                </a:moveTo>
                <a:cubicBezTo>
                  <a:pt x="4095884" y="3466517"/>
                  <a:pt x="4212899" y="3510599"/>
                  <a:pt x="4297442" y="3595153"/>
                </a:cubicBezTo>
                <a:cubicBezTo>
                  <a:pt x="4381986" y="3679696"/>
                  <a:pt x="4426144" y="3796844"/>
                  <a:pt x="4418581" y="3916545"/>
                </a:cubicBezTo>
                <a:cubicBezTo>
                  <a:pt x="4405399" y="4124981"/>
                  <a:pt x="4238292" y="4292078"/>
                  <a:pt x="4029876" y="4305251"/>
                </a:cubicBezTo>
                <a:cubicBezTo>
                  <a:pt x="3910365" y="4312814"/>
                  <a:pt x="3793132" y="4268779"/>
                  <a:pt x="3708474" y="4184121"/>
                </a:cubicBezTo>
                <a:cubicBezTo>
                  <a:pt x="3623930" y="4099577"/>
                  <a:pt x="3579781" y="3982429"/>
                  <a:pt x="3587344" y="3862719"/>
                </a:cubicBezTo>
                <a:cubicBezTo>
                  <a:pt x="3600517" y="3654303"/>
                  <a:pt x="3767614" y="3487196"/>
                  <a:pt x="3976040" y="3474013"/>
                </a:cubicBezTo>
                <a:close/>
                <a:moveTo>
                  <a:pt x="4020362" y="3081355"/>
                </a:moveTo>
                <a:cubicBezTo>
                  <a:pt x="4015280" y="3081364"/>
                  <a:pt x="3998336" y="3081477"/>
                  <a:pt x="3946608" y="3081860"/>
                </a:cubicBezTo>
                <a:cubicBezTo>
                  <a:pt x="3933501" y="3083736"/>
                  <a:pt x="3921633" y="3091442"/>
                  <a:pt x="3914689" y="3102910"/>
                </a:cubicBezTo>
                <a:lnTo>
                  <a:pt x="3861492" y="3190740"/>
                </a:lnTo>
                <a:cubicBezTo>
                  <a:pt x="3845176" y="3217686"/>
                  <a:pt x="3822144" y="3240251"/>
                  <a:pt x="3794874" y="3255995"/>
                </a:cubicBezTo>
                <a:lnTo>
                  <a:pt x="3558254" y="3392603"/>
                </a:lnTo>
                <a:cubicBezTo>
                  <a:pt x="3530984" y="3408357"/>
                  <a:pt x="3499933" y="3417025"/>
                  <a:pt x="3468443" y="3417682"/>
                </a:cubicBezTo>
                <a:lnTo>
                  <a:pt x="3365764" y="3419835"/>
                </a:lnTo>
                <a:cubicBezTo>
                  <a:pt x="3350257" y="3420159"/>
                  <a:pt x="3335817" y="3428712"/>
                  <a:pt x="3328064" y="3442133"/>
                </a:cubicBezTo>
                <a:lnTo>
                  <a:pt x="3277953" y="3528915"/>
                </a:lnTo>
                <a:cubicBezTo>
                  <a:pt x="3270199" y="3542346"/>
                  <a:pt x="3270028" y="3559129"/>
                  <a:pt x="3277495" y="3572711"/>
                </a:cubicBezTo>
                <a:lnTo>
                  <a:pt x="3326968" y="3662703"/>
                </a:lnTo>
                <a:cubicBezTo>
                  <a:pt x="3342142" y="3690317"/>
                  <a:pt x="3350162" y="3721539"/>
                  <a:pt x="3350162" y="3753020"/>
                </a:cubicBezTo>
                <a:cubicBezTo>
                  <a:pt x="3350162" y="3898266"/>
                  <a:pt x="3350162" y="3866243"/>
                  <a:pt x="3350162" y="4026244"/>
                </a:cubicBezTo>
                <a:cubicBezTo>
                  <a:pt x="3350162" y="4057724"/>
                  <a:pt x="3342142" y="4088966"/>
                  <a:pt x="3326968" y="4116560"/>
                </a:cubicBezTo>
                <a:lnTo>
                  <a:pt x="3277495" y="4206553"/>
                </a:lnTo>
                <a:cubicBezTo>
                  <a:pt x="3270028" y="4220145"/>
                  <a:pt x="3270209" y="4236928"/>
                  <a:pt x="3277953" y="4250349"/>
                </a:cubicBezTo>
                <a:cubicBezTo>
                  <a:pt x="3282496" y="4258216"/>
                  <a:pt x="3323520" y="4329263"/>
                  <a:pt x="3328064" y="4337140"/>
                </a:cubicBezTo>
                <a:cubicBezTo>
                  <a:pt x="3335808" y="4350561"/>
                  <a:pt x="3350267" y="4359115"/>
                  <a:pt x="3365773" y="4359438"/>
                </a:cubicBezTo>
                <a:lnTo>
                  <a:pt x="3468443" y="4361591"/>
                </a:lnTo>
                <a:cubicBezTo>
                  <a:pt x="3499914" y="4362248"/>
                  <a:pt x="3530965" y="4370916"/>
                  <a:pt x="3558235" y="4386651"/>
                </a:cubicBezTo>
                <a:lnTo>
                  <a:pt x="3794865" y="4523278"/>
                </a:lnTo>
                <a:cubicBezTo>
                  <a:pt x="3822106" y="4539004"/>
                  <a:pt x="3845157" y="4561559"/>
                  <a:pt x="3861483" y="4588505"/>
                </a:cubicBezTo>
                <a:lnTo>
                  <a:pt x="3914689" y="4676373"/>
                </a:lnTo>
                <a:cubicBezTo>
                  <a:pt x="3922728" y="4689632"/>
                  <a:pt x="3937340" y="4697871"/>
                  <a:pt x="3952847" y="4697871"/>
                </a:cubicBezTo>
                <a:lnTo>
                  <a:pt x="4053059" y="4697871"/>
                </a:lnTo>
                <a:cubicBezTo>
                  <a:pt x="4068566" y="4697871"/>
                  <a:pt x="4083177" y="4689632"/>
                  <a:pt x="4091216" y="4676364"/>
                </a:cubicBezTo>
                <a:lnTo>
                  <a:pt x="4144423" y="4588515"/>
                </a:lnTo>
                <a:cubicBezTo>
                  <a:pt x="4160739" y="4561568"/>
                  <a:pt x="4183780" y="4539004"/>
                  <a:pt x="4211060" y="4523268"/>
                </a:cubicBezTo>
                <a:lnTo>
                  <a:pt x="4447651" y="4386661"/>
                </a:lnTo>
                <a:cubicBezTo>
                  <a:pt x="4474950" y="4370916"/>
                  <a:pt x="4506002" y="4362248"/>
                  <a:pt x="4537472" y="4361591"/>
                </a:cubicBezTo>
                <a:lnTo>
                  <a:pt x="4640142" y="4359438"/>
                </a:lnTo>
                <a:cubicBezTo>
                  <a:pt x="4655639" y="4359115"/>
                  <a:pt x="4670098" y="4350561"/>
                  <a:pt x="4677842" y="4337140"/>
                </a:cubicBezTo>
                <a:lnTo>
                  <a:pt x="4727953" y="4250349"/>
                </a:lnTo>
                <a:cubicBezTo>
                  <a:pt x="4735707" y="4236918"/>
                  <a:pt x="4735878" y="4220145"/>
                  <a:pt x="4728420" y="4206572"/>
                </a:cubicBezTo>
                <a:lnTo>
                  <a:pt x="4678937" y="4116570"/>
                </a:lnTo>
                <a:cubicBezTo>
                  <a:pt x="4663764" y="4088976"/>
                  <a:pt x="4655744" y="4057743"/>
                  <a:pt x="4655744" y="4026254"/>
                </a:cubicBezTo>
                <a:lnTo>
                  <a:pt x="4655744" y="3753029"/>
                </a:lnTo>
                <a:cubicBezTo>
                  <a:pt x="4655744" y="3721559"/>
                  <a:pt x="4663764" y="3690326"/>
                  <a:pt x="4678928" y="3662732"/>
                </a:cubicBezTo>
                <a:cubicBezTo>
                  <a:pt x="4678928" y="3662723"/>
                  <a:pt x="4678937" y="3662723"/>
                  <a:pt x="4678937" y="3662713"/>
                </a:cubicBezTo>
                <a:lnTo>
                  <a:pt x="4728410" y="3572721"/>
                </a:lnTo>
                <a:cubicBezTo>
                  <a:pt x="4735878" y="3559129"/>
                  <a:pt x="4735697" y="3542355"/>
                  <a:pt x="4727953" y="3528915"/>
                </a:cubicBezTo>
                <a:lnTo>
                  <a:pt x="4677842" y="3442143"/>
                </a:lnTo>
                <a:cubicBezTo>
                  <a:pt x="4670089" y="3428722"/>
                  <a:pt x="4655649" y="3420169"/>
                  <a:pt x="4640152" y="3419845"/>
                </a:cubicBezTo>
                <a:lnTo>
                  <a:pt x="4537472" y="3417692"/>
                </a:lnTo>
                <a:cubicBezTo>
                  <a:pt x="4505982" y="3417025"/>
                  <a:pt x="4474922" y="3408357"/>
                  <a:pt x="4447642" y="3392613"/>
                </a:cubicBezTo>
                <a:cubicBezTo>
                  <a:pt x="4382672" y="3355103"/>
                  <a:pt x="4253818" y="3280704"/>
                  <a:pt x="4211041" y="3256005"/>
                </a:cubicBezTo>
                <a:cubicBezTo>
                  <a:pt x="4183752" y="3240241"/>
                  <a:pt x="4160711" y="3217667"/>
                  <a:pt x="4144404" y="3190730"/>
                </a:cubicBezTo>
                <a:lnTo>
                  <a:pt x="4091216" y="3102910"/>
                </a:lnTo>
                <a:cubicBezTo>
                  <a:pt x="4083187" y="3089651"/>
                  <a:pt x="4068566" y="3081412"/>
                  <a:pt x="4053059" y="3081412"/>
                </a:cubicBezTo>
                <a:cubicBezTo>
                  <a:pt x="4004357" y="3081614"/>
                  <a:pt x="4028833" y="3081340"/>
                  <a:pt x="4020362" y="3081355"/>
                </a:cubicBezTo>
                <a:close/>
                <a:moveTo>
                  <a:pt x="2438400" y="2206683"/>
                </a:moveTo>
                <a:cubicBezTo>
                  <a:pt x="2259035" y="2206683"/>
                  <a:pt x="2113121" y="2352607"/>
                  <a:pt x="2113121" y="2531972"/>
                </a:cubicBezTo>
                <a:cubicBezTo>
                  <a:pt x="2113121" y="2711337"/>
                  <a:pt x="2259035" y="2857260"/>
                  <a:pt x="2438400" y="2857260"/>
                </a:cubicBezTo>
                <a:cubicBezTo>
                  <a:pt x="2617765" y="2857260"/>
                  <a:pt x="2763688" y="2711337"/>
                  <a:pt x="2763688" y="2531972"/>
                </a:cubicBezTo>
                <a:cubicBezTo>
                  <a:pt x="2763688" y="2464211"/>
                  <a:pt x="2742857" y="2401222"/>
                  <a:pt x="2707272" y="2349073"/>
                </a:cubicBezTo>
                <a:lnTo>
                  <a:pt x="2494541" y="2583054"/>
                </a:lnTo>
                <a:cubicBezTo>
                  <a:pt x="2480434" y="2598561"/>
                  <a:pt x="2461079" y="2606438"/>
                  <a:pt x="2441658" y="2606438"/>
                </a:cubicBezTo>
                <a:cubicBezTo>
                  <a:pt x="2424503" y="2606438"/>
                  <a:pt x="2407310" y="2600304"/>
                  <a:pt x="2393623" y="2587864"/>
                </a:cubicBezTo>
                <a:cubicBezTo>
                  <a:pt x="2364419" y="2561318"/>
                  <a:pt x="2362276" y="2516132"/>
                  <a:pt x="2388813" y="2486947"/>
                </a:cubicBezTo>
                <a:lnTo>
                  <a:pt x="2602926" y="2251441"/>
                </a:lnTo>
                <a:cubicBezTo>
                  <a:pt x="2554624" y="2223009"/>
                  <a:pt x="2498389" y="2206683"/>
                  <a:pt x="2438400" y="2206683"/>
                </a:cubicBezTo>
                <a:close/>
                <a:moveTo>
                  <a:pt x="3752593" y="1199310"/>
                </a:moveTo>
                <a:lnTo>
                  <a:pt x="3604755" y="1361921"/>
                </a:lnTo>
                <a:cubicBezTo>
                  <a:pt x="3905145" y="1661358"/>
                  <a:pt x="4091283" y="2075343"/>
                  <a:pt x="4091283" y="2531981"/>
                </a:cubicBezTo>
                <a:cubicBezTo>
                  <a:pt x="4091283" y="2669770"/>
                  <a:pt x="4074328" y="2806111"/>
                  <a:pt x="4040810" y="2938546"/>
                </a:cubicBezTo>
                <a:lnTo>
                  <a:pt x="4053069" y="2938546"/>
                </a:lnTo>
                <a:cubicBezTo>
                  <a:pt x="4118220" y="2938546"/>
                  <a:pt x="4179665" y="2973160"/>
                  <a:pt x="4213432" y="3028891"/>
                </a:cubicBezTo>
                <a:lnTo>
                  <a:pt x="4233834" y="3062581"/>
                </a:lnTo>
                <a:cubicBezTo>
                  <a:pt x="4284479" y="2891045"/>
                  <a:pt x="4310101" y="2713099"/>
                  <a:pt x="4310101" y="2531981"/>
                </a:cubicBezTo>
                <a:cubicBezTo>
                  <a:pt x="4310101" y="2063875"/>
                  <a:pt x="4136403" y="1615848"/>
                  <a:pt x="3821011" y="1270433"/>
                </a:cubicBezTo>
                <a:cubicBezTo>
                  <a:pt x="3798770" y="1246059"/>
                  <a:pt x="3775948" y="1222351"/>
                  <a:pt x="3752593" y="1199310"/>
                </a:cubicBezTo>
                <a:close/>
                <a:moveTo>
                  <a:pt x="2438391" y="1021983"/>
                </a:moveTo>
                <a:cubicBezTo>
                  <a:pt x="1605782" y="1021983"/>
                  <a:pt x="928402" y="1699363"/>
                  <a:pt x="928402" y="2531981"/>
                </a:cubicBezTo>
                <a:cubicBezTo>
                  <a:pt x="928402" y="2680895"/>
                  <a:pt x="949947" y="2827523"/>
                  <a:pt x="992476" y="2968560"/>
                </a:cubicBezTo>
                <a:cubicBezTo>
                  <a:pt x="1469727" y="3003897"/>
                  <a:pt x="1847231" y="3403509"/>
                  <a:pt x="1847221" y="3889637"/>
                </a:cubicBezTo>
                <a:cubicBezTo>
                  <a:pt x="1847221" y="3900314"/>
                  <a:pt x="1847040" y="3910944"/>
                  <a:pt x="1846678" y="3921536"/>
                </a:cubicBezTo>
                <a:cubicBezTo>
                  <a:pt x="2033864" y="4001479"/>
                  <a:pt x="2232679" y="4041979"/>
                  <a:pt x="2438400" y="4041979"/>
                </a:cubicBezTo>
                <a:cubicBezTo>
                  <a:pt x="2710082" y="4041979"/>
                  <a:pt x="2975058" y="3969389"/>
                  <a:pt x="3207268" y="3831725"/>
                </a:cubicBezTo>
                <a:lnTo>
                  <a:pt x="3207268" y="3753029"/>
                </a:lnTo>
                <a:cubicBezTo>
                  <a:pt x="3207268" y="3745543"/>
                  <a:pt x="3205363" y="3738094"/>
                  <a:pt x="3201743" y="3731522"/>
                </a:cubicBezTo>
                <a:lnTo>
                  <a:pt x="3152280" y="3641549"/>
                </a:lnTo>
                <a:cubicBezTo>
                  <a:pt x="3120895" y="3584446"/>
                  <a:pt x="3121628" y="3513923"/>
                  <a:pt x="3154204" y="3457497"/>
                </a:cubicBezTo>
                <a:lnTo>
                  <a:pt x="3204315" y="3370705"/>
                </a:lnTo>
                <a:cubicBezTo>
                  <a:pt x="3236900" y="3314269"/>
                  <a:pt x="3297612" y="3278370"/>
                  <a:pt x="3362763" y="3277008"/>
                </a:cubicBezTo>
                <a:lnTo>
                  <a:pt x="3465433" y="3274855"/>
                </a:lnTo>
                <a:cubicBezTo>
                  <a:pt x="3472920" y="3274693"/>
                  <a:pt x="3480302" y="3272636"/>
                  <a:pt x="3486788" y="3268883"/>
                </a:cubicBezTo>
                <a:lnTo>
                  <a:pt x="3723408" y="3132275"/>
                </a:lnTo>
                <a:cubicBezTo>
                  <a:pt x="3729904" y="3128522"/>
                  <a:pt x="3735381" y="3123160"/>
                  <a:pt x="3739268" y="3116740"/>
                </a:cubicBezTo>
                <a:lnTo>
                  <a:pt x="3792465" y="3028901"/>
                </a:lnTo>
                <a:cubicBezTo>
                  <a:pt x="3814982" y="2991734"/>
                  <a:pt x="3849805" y="2963959"/>
                  <a:pt x="3889829" y="2949576"/>
                </a:cubicBezTo>
                <a:cubicBezTo>
                  <a:pt x="3928691" y="2814255"/>
                  <a:pt x="3948379" y="2673970"/>
                  <a:pt x="3948379" y="2531981"/>
                </a:cubicBezTo>
                <a:cubicBezTo>
                  <a:pt x="3948379" y="2117168"/>
                  <a:pt x="3780244" y="1740892"/>
                  <a:pt x="3508553" y="1467705"/>
                </a:cubicBezTo>
                <a:lnTo>
                  <a:pt x="3109693" y="1906408"/>
                </a:lnTo>
                <a:cubicBezTo>
                  <a:pt x="3262684" y="2070476"/>
                  <a:pt x="3356410" y="2290484"/>
                  <a:pt x="3356410" y="2531981"/>
                </a:cubicBezTo>
                <a:cubicBezTo>
                  <a:pt x="3356410" y="2692754"/>
                  <a:pt x="3314224" y="2850974"/>
                  <a:pt x="3234404" y="2989543"/>
                </a:cubicBezTo>
                <a:cubicBezTo>
                  <a:pt x="3214716" y="3023747"/>
                  <a:pt x="3171044" y="3035492"/>
                  <a:pt x="3136849" y="3015794"/>
                </a:cubicBezTo>
                <a:cubicBezTo>
                  <a:pt x="3102655" y="2996106"/>
                  <a:pt x="3090910" y="2952424"/>
                  <a:pt x="3110598" y="2918239"/>
                </a:cubicBezTo>
                <a:cubicBezTo>
                  <a:pt x="3177940" y="2801320"/>
                  <a:pt x="3213535" y="2667760"/>
                  <a:pt x="3213535" y="2531981"/>
                </a:cubicBezTo>
                <a:cubicBezTo>
                  <a:pt x="3213535" y="2332328"/>
                  <a:pt x="3137659" y="2150067"/>
                  <a:pt x="3013234" y="2012507"/>
                </a:cubicBezTo>
                <a:lnTo>
                  <a:pt x="2805170" y="2241364"/>
                </a:lnTo>
                <a:cubicBezTo>
                  <a:pt x="2868606" y="2321260"/>
                  <a:pt x="2906544" y="2422272"/>
                  <a:pt x="2906544" y="2531981"/>
                </a:cubicBezTo>
                <a:cubicBezTo>
                  <a:pt x="2906544" y="2790128"/>
                  <a:pt x="2696537" y="3000144"/>
                  <a:pt x="2438381" y="3000144"/>
                </a:cubicBezTo>
                <a:cubicBezTo>
                  <a:pt x="2180244" y="3000144"/>
                  <a:pt x="1970227" y="2790128"/>
                  <a:pt x="1970227" y="2531981"/>
                </a:cubicBezTo>
                <a:cubicBezTo>
                  <a:pt x="1970227" y="2273835"/>
                  <a:pt x="2180234" y="2063818"/>
                  <a:pt x="2438381" y="2063818"/>
                </a:cubicBezTo>
                <a:cubicBezTo>
                  <a:pt x="2535384" y="2063818"/>
                  <a:pt x="2625595" y="2093479"/>
                  <a:pt x="2700414" y="2144199"/>
                </a:cubicBezTo>
                <a:lnTo>
                  <a:pt x="2908116" y="1915752"/>
                </a:lnTo>
                <a:cubicBezTo>
                  <a:pt x="2777690" y="1816092"/>
                  <a:pt x="2614822" y="1756837"/>
                  <a:pt x="2438381" y="1756837"/>
                </a:cubicBezTo>
                <a:cubicBezTo>
                  <a:pt x="2010956" y="1756837"/>
                  <a:pt x="1663227" y="2104566"/>
                  <a:pt x="1663227" y="2531991"/>
                </a:cubicBezTo>
                <a:cubicBezTo>
                  <a:pt x="1663227" y="2959416"/>
                  <a:pt x="2010956" y="3307154"/>
                  <a:pt x="2438381" y="3307154"/>
                </a:cubicBezTo>
                <a:cubicBezTo>
                  <a:pt x="2623842" y="3307154"/>
                  <a:pt x="2803312" y="3240613"/>
                  <a:pt x="2943739" y="3119769"/>
                </a:cubicBezTo>
                <a:cubicBezTo>
                  <a:pt x="2973629" y="3094032"/>
                  <a:pt x="3018730" y="3097395"/>
                  <a:pt x="3044476" y="3127322"/>
                </a:cubicBezTo>
                <a:cubicBezTo>
                  <a:pt x="3070212" y="3157212"/>
                  <a:pt x="3066841" y="3202332"/>
                  <a:pt x="3036923" y="3228059"/>
                </a:cubicBezTo>
                <a:cubicBezTo>
                  <a:pt x="2870597" y="3371200"/>
                  <a:pt x="2658028" y="3450029"/>
                  <a:pt x="2438381" y="3450029"/>
                </a:cubicBezTo>
                <a:cubicBezTo>
                  <a:pt x="1932175" y="3450029"/>
                  <a:pt x="1520352" y="3038206"/>
                  <a:pt x="1520352" y="2531991"/>
                </a:cubicBezTo>
                <a:cubicBezTo>
                  <a:pt x="1520352" y="2025785"/>
                  <a:pt x="1932175" y="1613962"/>
                  <a:pt x="2438381" y="1613962"/>
                </a:cubicBezTo>
                <a:cubicBezTo>
                  <a:pt x="2651789" y="1613962"/>
                  <a:pt x="2848423" y="1687152"/>
                  <a:pt x="3004490" y="1809748"/>
                </a:cubicBezTo>
                <a:lnTo>
                  <a:pt x="3403168" y="1371236"/>
                </a:lnTo>
                <a:cubicBezTo>
                  <a:pt x="3141355" y="1153247"/>
                  <a:pt x="2804913" y="1021983"/>
                  <a:pt x="2438391" y="1021983"/>
                </a:cubicBezTo>
                <a:close/>
                <a:moveTo>
                  <a:pt x="4322274" y="179811"/>
                </a:moveTo>
                <a:lnTo>
                  <a:pt x="3988775" y="540837"/>
                </a:lnTo>
                <a:lnTo>
                  <a:pt x="4041201" y="776686"/>
                </a:lnTo>
                <a:lnTo>
                  <a:pt x="4280459" y="810290"/>
                </a:lnTo>
                <a:lnTo>
                  <a:pt x="4613967" y="449273"/>
                </a:lnTo>
                <a:lnTo>
                  <a:pt x="4423763" y="422546"/>
                </a:lnTo>
                <a:cubicBezTo>
                  <a:pt x="4394264" y="418403"/>
                  <a:pt x="4370432" y="396390"/>
                  <a:pt x="4363965" y="367311"/>
                </a:cubicBezTo>
                <a:close/>
                <a:moveTo>
                  <a:pt x="4340176" y="5"/>
                </a:moveTo>
                <a:cubicBezTo>
                  <a:pt x="4350006" y="-97"/>
                  <a:pt x="4359948" y="1134"/>
                  <a:pt x="4369746" y="3770"/>
                </a:cubicBezTo>
                <a:cubicBezTo>
                  <a:pt x="4408951" y="14343"/>
                  <a:pt x="4438784" y="45547"/>
                  <a:pt x="4447604" y="85190"/>
                </a:cubicBezTo>
                <a:lnTo>
                  <a:pt x="4492676" y="287929"/>
                </a:lnTo>
                <a:lnTo>
                  <a:pt x="4698359" y="316828"/>
                </a:lnTo>
                <a:cubicBezTo>
                  <a:pt x="4738583" y="322486"/>
                  <a:pt x="4772035" y="349756"/>
                  <a:pt x="4785675" y="387999"/>
                </a:cubicBezTo>
                <a:cubicBezTo>
                  <a:pt x="4799324" y="426251"/>
                  <a:pt x="4790675" y="468523"/>
                  <a:pt x="4763119" y="498356"/>
                </a:cubicBezTo>
                <a:lnTo>
                  <a:pt x="4360031" y="934696"/>
                </a:lnTo>
                <a:cubicBezTo>
                  <a:pt x="4346410" y="949441"/>
                  <a:pt x="4327331" y="957661"/>
                  <a:pt x="4307567" y="957661"/>
                </a:cubicBezTo>
                <a:cubicBezTo>
                  <a:pt x="4304253" y="957661"/>
                  <a:pt x="4300947" y="957432"/>
                  <a:pt x="4297623" y="956965"/>
                </a:cubicBezTo>
                <a:lnTo>
                  <a:pt x="4009682" y="916522"/>
                </a:lnTo>
                <a:lnTo>
                  <a:pt x="3848777" y="1093497"/>
                </a:lnTo>
                <a:cubicBezTo>
                  <a:pt x="3875341" y="1119567"/>
                  <a:pt x="3901278" y="1146418"/>
                  <a:pt x="3926519" y="1174069"/>
                </a:cubicBezTo>
                <a:cubicBezTo>
                  <a:pt x="4266010" y="1545887"/>
                  <a:pt x="4452976" y="2028128"/>
                  <a:pt x="4452976" y="2531972"/>
                </a:cubicBezTo>
                <a:cubicBezTo>
                  <a:pt x="4452976" y="2750847"/>
                  <a:pt x="4418181" y="2965493"/>
                  <a:pt x="4349477" y="3170937"/>
                </a:cubicBezTo>
                <a:lnTo>
                  <a:pt x="4519089" y="3268864"/>
                </a:lnTo>
                <a:cubicBezTo>
                  <a:pt x="4525585" y="3272617"/>
                  <a:pt x="4532967" y="3274674"/>
                  <a:pt x="4540463" y="3274836"/>
                </a:cubicBezTo>
                <a:lnTo>
                  <a:pt x="4643133" y="3276989"/>
                </a:lnTo>
                <a:cubicBezTo>
                  <a:pt x="4708274" y="3278351"/>
                  <a:pt x="4768987" y="3314251"/>
                  <a:pt x="4801572" y="3370686"/>
                </a:cubicBezTo>
                <a:lnTo>
                  <a:pt x="4851683" y="3457468"/>
                </a:lnTo>
                <a:cubicBezTo>
                  <a:pt x="4884268" y="3513913"/>
                  <a:pt x="4885001" y="3584446"/>
                  <a:pt x="4853597" y="3641539"/>
                </a:cubicBezTo>
                <a:lnTo>
                  <a:pt x="4804144" y="3731503"/>
                </a:lnTo>
                <a:cubicBezTo>
                  <a:pt x="4800524" y="3738084"/>
                  <a:pt x="4798619" y="3745523"/>
                  <a:pt x="4798619" y="3753010"/>
                </a:cubicBezTo>
                <a:lnTo>
                  <a:pt x="4798619" y="4026235"/>
                </a:lnTo>
                <a:cubicBezTo>
                  <a:pt x="4798619" y="4033731"/>
                  <a:pt x="4800524" y="4041160"/>
                  <a:pt x="4804134" y="4047723"/>
                </a:cubicBezTo>
                <a:lnTo>
                  <a:pt x="4853607" y="4137715"/>
                </a:lnTo>
                <a:cubicBezTo>
                  <a:pt x="4885011" y="4194818"/>
                  <a:pt x="4884268" y="4265351"/>
                  <a:pt x="4851692" y="4321805"/>
                </a:cubicBezTo>
                <a:lnTo>
                  <a:pt x="4801581" y="4408597"/>
                </a:lnTo>
                <a:cubicBezTo>
                  <a:pt x="4769006" y="4465023"/>
                  <a:pt x="4708293" y="4500923"/>
                  <a:pt x="4643152" y="4502294"/>
                </a:cubicBezTo>
                <a:lnTo>
                  <a:pt x="4540473" y="4504447"/>
                </a:lnTo>
                <a:cubicBezTo>
                  <a:pt x="4532976" y="4504609"/>
                  <a:pt x="4525585" y="4506666"/>
                  <a:pt x="4519079" y="4510419"/>
                </a:cubicBezTo>
                <a:lnTo>
                  <a:pt x="4282488" y="4647027"/>
                </a:lnTo>
                <a:cubicBezTo>
                  <a:pt x="4275992" y="4650780"/>
                  <a:pt x="4270524" y="4656132"/>
                  <a:pt x="4266648" y="4662543"/>
                </a:cubicBezTo>
                <a:lnTo>
                  <a:pt x="4213432" y="4750401"/>
                </a:lnTo>
                <a:cubicBezTo>
                  <a:pt x="4179675" y="4806132"/>
                  <a:pt x="4118229" y="4840756"/>
                  <a:pt x="4053069" y="4840756"/>
                </a:cubicBezTo>
                <a:lnTo>
                  <a:pt x="3952856" y="4840756"/>
                </a:lnTo>
                <a:cubicBezTo>
                  <a:pt x="3887696" y="4840756"/>
                  <a:pt x="3826250" y="4806142"/>
                  <a:pt x="3792493" y="4750401"/>
                </a:cubicBezTo>
                <a:lnTo>
                  <a:pt x="3739296" y="4662543"/>
                </a:lnTo>
                <a:cubicBezTo>
                  <a:pt x="3735420" y="4656142"/>
                  <a:pt x="3729943" y="4650780"/>
                  <a:pt x="3723456" y="4647036"/>
                </a:cubicBezTo>
                <a:lnTo>
                  <a:pt x="3486827" y="4510410"/>
                </a:lnTo>
                <a:cubicBezTo>
                  <a:pt x="3480340" y="4506666"/>
                  <a:pt x="3472949" y="4504609"/>
                  <a:pt x="3465462" y="4504447"/>
                </a:cubicBezTo>
                <a:lnTo>
                  <a:pt x="3362782" y="4502294"/>
                </a:lnTo>
                <a:cubicBezTo>
                  <a:pt x="3297631" y="4500923"/>
                  <a:pt x="3236919" y="4465023"/>
                  <a:pt x="3204343" y="4408597"/>
                </a:cubicBezTo>
                <a:lnTo>
                  <a:pt x="3198343" y="4398205"/>
                </a:lnTo>
                <a:cubicBezTo>
                  <a:pt x="2957075" y="4496684"/>
                  <a:pt x="2701747" y="4546566"/>
                  <a:pt x="2438410" y="4546566"/>
                </a:cubicBezTo>
                <a:cubicBezTo>
                  <a:pt x="2179825" y="4546566"/>
                  <a:pt x="1928689" y="4498351"/>
                  <a:pt x="1690964" y="4403187"/>
                </a:cubicBezTo>
                <a:cubicBezTo>
                  <a:pt x="1525038" y="4650313"/>
                  <a:pt x="1243013" y="4813257"/>
                  <a:pt x="923630" y="4813257"/>
                </a:cubicBezTo>
                <a:cubicBezTo>
                  <a:pt x="801491" y="4813257"/>
                  <a:pt x="682723" y="4789721"/>
                  <a:pt x="570614" y="4743315"/>
                </a:cubicBezTo>
                <a:cubicBezTo>
                  <a:pt x="534152" y="4728227"/>
                  <a:pt x="516846" y="4686431"/>
                  <a:pt x="531933" y="4649979"/>
                </a:cubicBezTo>
                <a:cubicBezTo>
                  <a:pt x="547030" y="4613518"/>
                  <a:pt x="588816" y="4596192"/>
                  <a:pt x="625269" y="4611298"/>
                </a:cubicBezTo>
                <a:cubicBezTo>
                  <a:pt x="719947" y="4650494"/>
                  <a:pt x="820331" y="4670373"/>
                  <a:pt x="923620" y="4670373"/>
                </a:cubicBezTo>
                <a:cubicBezTo>
                  <a:pt x="1354788" y="4670373"/>
                  <a:pt x="1704356" y="4319443"/>
                  <a:pt x="1704356" y="3889637"/>
                </a:cubicBezTo>
                <a:cubicBezTo>
                  <a:pt x="1704356" y="3459078"/>
                  <a:pt x="1354055" y="3108892"/>
                  <a:pt x="923620" y="3108892"/>
                </a:cubicBezTo>
                <a:cubicBezTo>
                  <a:pt x="493119" y="3108892"/>
                  <a:pt x="142875" y="3459135"/>
                  <a:pt x="142875" y="3889637"/>
                </a:cubicBezTo>
                <a:cubicBezTo>
                  <a:pt x="142875" y="4110674"/>
                  <a:pt x="237220" y="4322301"/>
                  <a:pt x="401736" y="4470262"/>
                </a:cubicBezTo>
                <a:cubicBezTo>
                  <a:pt x="431073" y="4496646"/>
                  <a:pt x="433473" y="4541814"/>
                  <a:pt x="407079" y="4571150"/>
                </a:cubicBezTo>
                <a:cubicBezTo>
                  <a:pt x="380714" y="4600478"/>
                  <a:pt x="335547" y="4602888"/>
                  <a:pt x="306191" y="4576494"/>
                </a:cubicBezTo>
                <a:cubicBezTo>
                  <a:pt x="111604" y="4401482"/>
                  <a:pt x="0" y="4151127"/>
                  <a:pt x="0" y="3889637"/>
                </a:cubicBezTo>
                <a:cubicBezTo>
                  <a:pt x="0" y="3534259"/>
                  <a:pt x="201749" y="3225125"/>
                  <a:pt x="496729" y="3070725"/>
                </a:cubicBezTo>
                <a:cubicBezTo>
                  <a:pt x="448342" y="2895979"/>
                  <a:pt x="423843" y="2715042"/>
                  <a:pt x="423843" y="2531972"/>
                </a:cubicBezTo>
                <a:cubicBezTo>
                  <a:pt x="423843" y="2011249"/>
                  <a:pt x="621859" y="1517159"/>
                  <a:pt x="981399" y="1140731"/>
                </a:cubicBezTo>
                <a:cubicBezTo>
                  <a:pt x="1339739" y="765579"/>
                  <a:pt x="1821771" y="545076"/>
                  <a:pt x="2338702" y="519873"/>
                </a:cubicBezTo>
                <a:cubicBezTo>
                  <a:pt x="2377955" y="517958"/>
                  <a:pt x="2411616" y="548352"/>
                  <a:pt x="2413530" y="587748"/>
                </a:cubicBezTo>
                <a:cubicBezTo>
                  <a:pt x="2415445" y="627143"/>
                  <a:pt x="2385070" y="660652"/>
                  <a:pt x="2345655" y="662576"/>
                </a:cubicBezTo>
                <a:cubicBezTo>
                  <a:pt x="1865462" y="685989"/>
                  <a:pt x="1417644" y="890852"/>
                  <a:pt x="1084707" y="1239420"/>
                </a:cubicBezTo>
                <a:cubicBezTo>
                  <a:pt x="750665" y="1589130"/>
                  <a:pt x="566709" y="2048168"/>
                  <a:pt x="566709" y="2531972"/>
                </a:cubicBezTo>
                <a:cubicBezTo>
                  <a:pt x="566709" y="2695668"/>
                  <a:pt x="587778" y="2857489"/>
                  <a:pt x="629383" y="3014060"/>
                </a:cubicBezTo>
                <a:cubicBezTo>
                  <a:pt x="697754" y="2991020"/>
                  <a:pt x="769668" y="2975789"/>
                  <a:pt x="844077" y="2969407"/>
                </a:cubicBezTo>
                <a:cubicBezTo>
                  <a:pt x="805205" y="2827466"/>
                  <a:pt x="785536" y="2680743"/>
                  <a:pt x="785536" y="2531972"/>
                </a:cubicBezTo>
                <a:cubicBezTo>
                  <a:pt x="785536" y="1620582"/>
                  <a:pt x="1527000" y="879098"/>
                  <a:pt x="2438400" y="879098"/>
                </a:cubicBezTo>
                <a:cubicBezTo>
                  <a:pt x="2841879" y="879098"/>
                  <a:pt x="3212049" y="1024421"/>
                  <a:pt x="3499323" y="1265480"/>
                </a:cubicBezTo>
                <a:lnTo>
                  <a:pt x="3647142" y="1102898"/>
                </a:lnTo>
                <a:cubicBezTo>
                  <a:pt x="3357915" y="857905"/>
                  <a:pt x="3001118" y="705943"/>
                  <a:pt x="2620909" y="669158"/>
                </a:cubicBezTo>
                <a:cubicBezTo>
                  <a:pt x="2581647" y="665357"/>
                  <a:pt x="2552891" y="630439"/>
                  <a:pt x="2556691" y="591167"/>
                </a:cubicBezTo>
                <a:cubicBezTo>
                  <a:pt x="2560492" y="551905"/>
                  <a:pt x="2595277" y="523063"/>
                  <a:pt x="2634682" y="526950"/>
                </a:cubicBezTo>
                <a:cubicBezTo>
                  <a:pt x="3045733" y="566707"/>
                  <a:pt x="3431334" y="731470"/>
                  <a:pt x="3743325" y="997104"/>
                </a:cubicBezTo>
                <a:lnTo>
                  <a:pt x="3904450" y="819872"/>
                </a:lnTo>
                <a:lnTo>
                  <a:pt x="3841194" y="535322"/>
                </a:lnTo>
                <a:cubicBezTo>
                  <a:pt x="3836108" y="512443"/>
                  <a:pt x="3842557" y="488545"/>
                  <a:pt x="3858454" y="471343"/>
                </a:cubicBezTo>
                <a:lnTo>
                  <a:pt x="4261542" y="34983"/>
                </a:lnTo>
                <a:cubicBezTo>
                  <a:pt x="4282195" y="12617"/>
                  <a:pt x="4310686" y="311"/>
                  <a:pt x="4340176" y="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
        <p:nvSpPr>
          <p:cNvPr id="14" name="Freeform: Shape 46">
            <a:extLst>
              <a:ext uri="{FF2B5EF4-FFF2-40B4-BE49-F238E27FC236}">
                <a16:creationId xmlns:a16="http://schemas.microsoft.com/office/drawing/2014/main" id="{B044A0BB-32F0-4BE2-82BF-82141D059290}"/>
              </a:ext>
            </a:extLst>
          </p:cNvPr>
          <p:cNvSpPr/>
          <p:nvPr/>
        </p:nvSpPr>
        <p:spPr>
          <a:xfrm>
            <a:off x="2070840" y="3254533"/>
            <a:ext cx="494986" cy="496924"/>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2000"/>
          </a:p>
        </p:txBody>
      </p:sp>
    </p:spTree>
    <p:extLst>
      <p:ext uri="{BB962C8B-B14F-4D97-AF65-F5344CB8AC3E}">
        <p14:creationId xmlns:p14="http://schemas.microsoft.com/office/powerpoint/2010/main" val="761445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32">
            <a:extLst>
              <a:ext uri="{FF2B5EF4-FFF2-40B4-BE49-F238E27FC236}">
                <a16:creationId xmlns:a16="http://schemas.microsoft.com/office/drawing/2014/main" id="{29F1813B-BE3D-4D79-BB5B-B03292D40697}"/>
              </a:ext>
            </a:extLst>
          </p:cNvPr>
          <p:cNvSpPr/>
          <p:nvPr/>
        </p:nvSpPr>
        <p:spPr>
          <a:xfrm>
            <a:off x="8271368" y="1375142"/>
            <a:ext cx="2039962" cy="251996"/>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3" name="Freeform: Shape 33">
            <a:extLst>
              <a:ext uri="{FF2B5EF4-FFF2-40B4-BE49-F238E27FC236}">
                <a16:creationId xmlns:a16="http://schemas.microsoft.com/office/drawing/2014/main" id="{F4051B0A-ABF4-4D05-8EAF-BBE930393F39}"/>
              </a:ext>
            </a:extLst>
          </p:cNvPr>
          <p:cNvSpPr/>
          <p:nvPr/>
        </p:nvSpPr>
        <p:spPr>
          <a:xfrm flipH="1">
            <a:off x="1898851" y="1375142"/>
            <a:ext cx="2039962" cy="251996"/>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 name="Freeform: Shape 34">
            <a:extLst>
              <a:ext uri="{FF2B5EF4-FFF2-40B4-BE49-F238E27FC236}">
                <a16:creationId xmlns:a16="http://schemas.microsoft.com/office/drawing/2014/main" id="{7C923C5F-B00D-4760-B134-A41DD2594C5A}"/>
              </a:ext>
            </a:extLst>
          </p:cNvPr>
          <p:cNvSpPr/>
          <p:nvPr/>
        </p:nvSpPr>
        <p:spPr>
          <a:xfrm rot="10800000">
            <a:off x="1898851" y="5230862"/>
            <a:ext cx="2039962" cy="251996"/>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 name="Freeform: Shape 35">
            <a:extLst>
              <a:ext uri="{FF2B5EF4-FFF2-40B4-BE49-F238E27FC236}">
                <a16:creationId xmlns:a16="http://schemas.microsoft.com/office/drawing/2014/main" id="{08D2D49A-86D1-4DBA-A3C1-93BF3CEB5127}"/>
              </a:ext>
            </a:extLst>
          </p:cNvPr>
          <p:cNvSpPr/>
          <p:nvPr/>
        </p:nvSpPr>
        <p:spPr>
          <a:xfrm rot="10800000" flipH="1">
            <a:off x="8271368" y="5230862"/>
            <a:ext cx="2039962" cy="251996"/>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6" name="Inhaltsplatzhalter 4">
            <a:extLst>
              <a:ext uri="{FF2B5EF4-FFF2-40B4-BE49-F238E27FC236}">
                <a16:creationId xmlns:a16="http://schemas.microsoft.com/office/drawing/2014/main" id="{D166773F-4FF8-4E62-A9C8-23561880B06A}"/>
              </a:ext>
            </a:extLst>
          </p:cNvPr>
          <p:cNvSpPr txBox="1">
            <a:spLocks/>
          </p:cNvSpPr>
          <p:nvPr/>
        </p:nvSpPr>
        <p:spPr>
          <a:xfrm flipH="1">
            <a:off x="8909250" y="1587718"/>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7" name="Inhaltsplatzhalter 4">
            <a:extLst>
              <a:ext uri="{FF2B5EF4-FFF2-40B4-BE49-F238E27FC236}">
                <a16:creationId xmlns:a16="http://schemas.microsoft.com/office/drawing/2014/main" id="{D4FCDB81-AA35-4E08-841B-50F5D941DB1B}"/>
              </a:ext>
            </a:extLst>
          </p:cNvPr>
          <p:cNvSpPr txBox="1">
            <a:spLocks/>
          </p:cNvSpPr>
          <p:nvPr/>
        </p:nvSpPr>
        <p:spPr>
          <a:xfrm>
            <a:off x="8909251" y="4300082"/>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8" name="Inhaltsplatzhalter 4">
            <a:extLst>
              <a:ext uri="{FF2B5EF4-FFF2-40B4-BE49-F238E27FC236}">
                <a16:creationId xmlns:a16="http://schemas.microsoft.com/office/drawing/2014/main" id="{840F64AB-027E-4664-81B3-E2C862B41F0E}"/>
              </a:ext>
            </a:extLst>
          </p:cNvPr>
          <p:cNvSpPr txBox="1">
            <a:spLocks/>
          </p:cNvSpPr>
          <p:nvPr/>
        </p:nvSpPr>
        <p:spPr>
          <a:xfrm flipH="1">
            <a:off x="517091" y="1587718"/>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9" name="Inhaltsplatzhalter 4">
            <a:extLst>
              <a:ext uri="{FF2B5EF4-FFF2-40B4-BE49-F238E27FC236}">
                <a16:creationId xmlns:a16="http://schemas.microsoft.com/office/drawing/2014/main" id="{9973DCC6-5D7A-42DE-B44A-46043A10E525}"/>
              </a:ext>
            </a:extLst>
          </p:cNvPr>
          <p:cNvSpPr txBox="1">
            <a:spLocks/>
          </p:cNvSpPr>
          <p:nvPr/>
        </p:nvSpPr>
        <p:spPr>
          <a:xfrm>
            <a:off x="517091" y="4300082"/>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grpSp>
        <p:nvGrpSpPr>
          <p:cNvPr id="10" name="Group 41">
            <a:extLst>
              <a:ext uri="{FF2B5EF4-FFF2-40B4-BE49-F238E27FC236}">
                <a16:creationId xmlns:a16="http://schemas.microsoft.com/office/drawing/2014/main" id="{A4AC1CF5-CE15-4208-9A84-8A2336BC93DF}"/>
              </a:ext>
            </a:extLst>
          </p:cNvPr>
          <p:cNvGrpSpPr/>
          <p:nvPr/>
        </p:nvGrpSpPr>
        <p:grpSpPr>
          <a:xfrm>
            <a:off x="3422851" y="746760"/>
            <a:ext cx="5364481" cy="5364480"/>
            <a:chOff x="3330816" y="1155610"/>
            <a:chExt cx="5530367" cy="5530368"/>
          </a:xfrm>
        </p:grpSpPr>
        <p:grpSp>
          <p:nvGrpSpPr>
            <p:cNvPr id="15" name="Group 42">
              <a:extLst>
                <a:ext uri="{FF2B5EF4-FFF2-40B4-BE49-F238E27FC236}">
                  <a16:creationId xmlns:a16="http://schemas.microsoft.com/office/drawing/2014/main" id="{3996AE4B-2A2E-4D27-8B98-EB221C8EFDDA}"/>
                </a:ext>
              </a:extLst>
            </p:cNvPr>
            <p:cNvGrpSpPr/>
            <p:nvPr/>
          </p:nvGrpSpPr>
          <p:grpSpPr>
            <a:xfrm>
              <a:off x="6131777" y="1155610"/>
              <a:ext cx="2729405" cy="2729406"/>
              <a:chOff x="6131777" y="1155610"/>
              <a:chExt cx="2729405" cy="2729406"/>
            </a:xfrm>
            <a:solidFill>
              <a:schemeClr val="accent2"/>
            </a:solidFill>
          </p:grpSpPr>
          <p:sp>
            <p:nvSpPr>
              <p:cNvPr id="33" name="Freeform: Shape 61">
                <a:extLst>
                  <a:ext uri="{FF2B5EF4-FFF2-40B4-BE49-F238E27FC236}">
                    <a16:creationId xmlns:a16="http://schemas.microsoft.com/office/drawing/2014/main" id="{AE29E1FD-244A-4C85-B92B-61DB8FEE4E04}"/>
                  </a:ext>
                </a:extLst>
              </p:cNvPr>
              <p:cNvSpPr/>
              <p:nvPr/>
            </p:nvSpPr>
            <p:spPr>
              <a:xfrm flipH="1">
                <a:off x="6131777" y="1155610"/>
                <a:ext cx="2729405" cy="2729406"/>
              </a:xfrm>
              <a:custGeom>
                <a:avLst/>
                <a:gdLst>
                  <a:gd name="connsiteX0" fmla="*/ 1819603 w 2729405"/>
                  <a:gd name="connsiteY0" fmla="*/ 0 h 2729406"/>
                  <a:gd name="connsiteX1" fmla="*/ 1819603 w 2729405"/>
                  <a:gd name="connsiteY1" fmla="*/ 1819604 h 2729406"/>
                  <a:gd name="connsiteX2" fmla="*/ 0 w 2729405"/>
                  <a:gd name="connsiteY2" fmla="*/ 1819604 h 2729406"/>
                  <a:gd name="connsiteX3" fmla="*/ 909802 w 2729405"/>
                  <a:gd name="connsiteY3" fmla="*/ 2729406 h 2729406"/>
                  <a:gd name="connsiteX4" fmla="*/ 2729405 w 2729405"/>
                  <a:gd name="connsiteY4" fmla="*/ 2729406 h 2729406"/>
                  <a:gd name="connsiteX5" fmla="*/ 2729405 w 2729405"/>
                  <a:gd name="connsiteY5" fmla="*/ 909803 h 2729406"/>
                  <a:gd name="connsiteX6" fmla="*/ 1819603 w 2729405"/>
                  <a:gd name="connsiteY6" fmla="*/ 0 h 272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405" h="2729406">
                    <a:moveTo>
                      <a:pt x="1819603" y="0"/>
                    </a:moveTo>
                    <a:lnTo>
                      <a:pt x="1819603" y="1819604"/>
                    </a:lnTo>
                    <a:lnTo>
                      <a:pt x="0" y="1819604"/>
                    </a:lnTo>
                    <a:lnTo>
                      <a:pt x="909802" y="2729406"/>
                    </a:lnTo>
                    <a:lnTo>
                      <a:pt x="2729405" y="2729406"/>
                    </a:lnTo>
                    <a:lnTo>
                      <a:pt x="2729405" y="909803"/>
                    </a:lnTo>
                    <a:lnTo>
                      <a:pt x="181960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a:solidFill>
                    <a:schemeClr val="tx1"/>
                  </a:solidFill>
                </a:endParaRPr>
              </a:p>
            </p:txBody>
          </p:sp>
          <p:sp>
            <p:nvSpPr>
              <p:cNvPr id="34" name="Oval 62">
                <a:extLst>
                  <a:ext uri="{FF2B5EF4-FFF2-40B4-BE49-F238E27FC236}">
                    <a16:creationId xmlns:a16="http://schemas.microsoft.com/office/drawing/2014/main" id="{B1118F51-83F7-42FA-B2C6-CE6B2F0913EC}"/>
                  </a:ext>
                </a:extLst>
              </p:cNvPr>
              <p:cNvSpPr/>
              <p:nvPr/>
            </p:nvSpPr>
            <p:spPr>
              <a:xfrm>
                <a:off x="6548993" y="1492648"/>
                <a:ext cx="1975152" cy="1975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grpSp>
          <p:nvGrpSpPr>
            <p:cNvPr id="16" name="Group 43">
              <a:extLst>
                <a:ext uri="{FF2B5EF4-FFF2-40B4-BE49-F238E27FC236}">
                  <a16:creationId xmlns:a16="http://schemas.microsoft.com/office/drawing/2014/main" id="{3C29AE83-CC1F-44D9-914A-71B5019E210C}"/>
                </a:ext>
              </a:extLst>
            </p:cNvPr>
            <p:cNvGrpSpPr/>
            <p:nvPr/>
          </p:nvGrpSpPr>
          <p:grpSpPr>
            <a:xfrm>
              <a:off x="3330816" y="3956572"/>
              <a:ext cx="2729406" cy="2729406"/>
              <a:chOff x="3330816" y="3956572"/>
              <a:chExt cx="2729406" cy="2729406"/>
            </a:xfrm>
            <a:solidFill>
              <a:schemeClr val="accent6"/>
            </a:solidFill>
          </p:grpSpPr>
          <p:sp>
            <p:nvSpPr>
              <p:cNvPr id="31" name="Freeform: Shape 58">
                <a:extLst>
                  <a:ext uri="{FF2B5EF4-FFF2-40B4-BE49-F238E27FC236}">
                    <a16:creationId xmlns:a16="http://schemas.microsoft.com/office/drawing/2014/main" id="{82060F89-3002-42D4-9DB8-3F2545F06409}"/>
                  </a:ext>
                </a:extLst>
              </p:cNvPr>
              <p:cNvSpPr/>
              <p:nvPr/>
            </p:nvSpPr>
            <p:spPr>
              <a:xfrm flipH="1">
                <a:off x="3330816" y="3956572"/>
                <a:ext cx="2729406" cy="2729406"/>
              </a:xfrm>
              <a:custGeom>
                <a:avLst/>
                <a:gdLst>
                  <a:gd name="connsiteX0" fmla="*/ 1819604 w 2729406"/>
                  <a:gd name="connsiteY0" fmla="*/ 0 h 2729406"/>
                  <a:gd name="connsiteX1" fmla="*/ 0 w 2729406"/>
                  <a:gd name="connsiteY1" fmla="*/ 0 h 2729406"/>
                  <a:gd name="connsiteX2" fmla="*/ 0 w 2729406"/>
                  <a:gd name="connsiteY2" fmla="*/ 1819604 h 2729406"/>
                  <a:gd name="connsiteX3" fmla="*/ 909803 w 2729406"/>
                  <a:gd name="connsiteY3" fmla="*/ 2729406 h 2729406"/>
                  <a:gd name="connsiteX4" fmla="*/ 909803 w 2729406"/>
                  <a:gd name="connsiteY4" fmla="*/ 909803 h 2729406"/>
                  <a:gd name="connsiteX5" fmla="*/ 2729406 w 2729406"/>
                  <a:gd name="connsiteY5" fmla="*/ 909803 h 2729406"/>
                  <a:gd name="connsiteX6" fmla="*/ 1819604 w 2729406"/>
                  <a:gd name="connsiteY6" fmla="*/ 0 h 272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406" h="2729406">
                    <a:moveTo>
                      <a:pt x="1819604" y="0"/>
                    </a:moveTo>
                    <a:lnTo>
                      <a:pt x="0" y="0"/>
                    </a:lnTo>
                    <a:lnTo>
                      <a:pt x="0" y="1819604"/>
                    </a:lnTo>
                    <a:lnTo>
                      <a:pt x="909803" y="2729406"/>
                    </a:lnTo>
                    <a:lnTo>
                      <a:pt x="909803" y="909803"/>
                    </a:lnTo>
                    <a:lnTo>
                      <a:pt x="2729406" y="909803"/>
                    </a:lnTo>
                    <a:lnTo>
                      <a:pt x="1819604"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a:solidFill>
                    <a:schemeClr val="tx1"/>
                  </a:solidFill>
                </a:endParaRPr>
              </a:p>
            </p:txBody>
          </p:sp>
          <p:sp>
            <p:nvSpPr>
              <p:cNvPr id="32" name="Oval 60">
                <a:extLst>
                  <a:ext uri="{FF2B5EF4-FFF2-40B4-BE49-F238E27FC236}">
                    <a16:creationId xmlns:a16="http://schemas.microsoft.com/office/drawing/2014/main" id="{B0AFC999-7BE1-47CC-BFBF-B2EB9C05B39E}"/>
                  </a:ext>
                </a:extLst>
              </p:cNvPr>
              <p:cNvSpPr/>
              <p:nvPr/>
            </p:nvSpPr>
            <p:spPr>
              <a:xfrm>
                <a:off x="3667853" y="4373790"/>
                <a:ext cx="1975152" cy="1975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grpSp>
          <p:nvGrpSpPr>
            <p:cNvPr id="17" name="Group 44">
              <a:extLst>
                <a:ext uri="{FF2B5EF4-FFF2-40B4-BE49-F238E27FC236}">
                  <a16:creationId xmlns:a16="http://schemas.microsoft.com/office/drawing/2014/main" id="{5E119C03-000A-4633-B803-4DDA293B14C5}"/>
                </a:ext>
              </a:extLst>
            </p:cNvPr>
            <p:cNvGrpSpPr/>
            <p:nvPr/>
          </p:nvGrpSpPr>
          <p:grpSpPr>
            <a:xfrm>
              <a:off x="3330816" y="1155610"/>
              <a:ext cx="2729406" cy="2729406"/>
              <a:chOff x="3330816" y="1155610"/>
              <a:chExt cx="2729406" cy="2729406"/>
            </a:xfrm>
          </p:grpSpPr>
          <p:sp>
            <p:nvSpPr>
              <p:cNvPr id="29" name="Freeform: Shape 56">
                <a:extLst>
                  <a:ext uri="{FF2B5EF4-FFF2-40B4-BE49-F238E27FC236}">
                    <a16:creationId xmlns:a16="http://schemas.microsoft.com/office/drawing/2014/main" id="{C2DE93F7-0127-4FCC-AB9A-E24A25C26607}"/>
                  </a:ext>
                </a:extLst>
              </p:cNvPr>
              <p:cNvSpPr/>
              <p:nvPr/>
            </p:nvSpPr>
            <p:spPr>
              <a:xfrm flipH="1">
                <a:off x="3330816" y="1155610"/>
                <a:ext cx="2729406" cy="2729406"/>
              </a:xfrm>
              <a:custGeom>
                <a:avLst/>
                <a:gdLst>
                  <a:gd name="connsiteX0" fmla="*/ 909801 w 2729406"/>
                  <a:gd name="connsiteY0" fmla="*/ 0 h 2729406"/>
                  <a:gd name="connsiteX1" fmla="*/ 0 w 2729406"/>
                  <a:gd name="connsiteY1" fmla="*/ 909801 h 2729406"/>
                  <a:gd name="connsiteX2" fmla="*/ 0 w 2729406"/>
                  <a:gd name="connsiteY2" fmla="*/ 2729405 h 2729406"/>
                  <a:gd name="connsiteX3" fmla="*/ 1819604 w 2729406"/>
                  <a:gd name="connsiteY3" fmla="*/ 2729406 h 2729406"/>
                  <a:gd name="connsiteX4" fmla="*/ 2729406 w 2729406"/>
                  <a:gd name="connsiteY4" fmla="*/ 1819604 h 2729406"/>
                  <a:gd name="connsiteX5" fmla="*/ 909801 w 2729406"/>
                  <a:gd name="connsiteY5" fmla="*/ 1819603 h 2729406"/>
                  <a:gd name="connsiteX6" fmla="*/ 909801 w 2729406"/>
                  <a:gd name="connsiteY6" fmla="*/ 0 h 272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406" h="2729406">
                    <a:moveTo>
                      <a:pt x="909801" y="0"/>
                    </a:moveTo>
                    <a:lnTo>
                      <a:pt x="0" y="909801"/>
                    </a:lnTo>
                    <a:lnTo>
                      <a:pt x="0" y="2729405"/>
                    </a:lnTo>
                    <a:lnTo>
                      <a:pt x="1819604" y="2729406"/>
                    </a:lnTo>
                    <a:lnTo>
                      <a:pt x="2729406" y="1819604"/>
                    </a:lnTo>
                    <a:lnTo>
                      <a:pt x="909801" y="1819603"/>
                    </a:lnTo>
                    <a:lnTo>
                      <a:pt x="90980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a:solidFill>
                    <a:schemeClr val="tx1"/>
                  </a:solidFill>
                </a:endParaRPr>
              </a:p>
            </p:txBody>
          </p:sp>
          <p:sp>
            <p:nvSpPr>
              <p:cNvPr id="30" name="Oval 57">
                <a:extLst>
                  <a:ext uri="{FF2B5EF4-FFF2-40B4-BE49-F238E27FC236}">
                    <a16:creationId xmlns:a16="http://schemas.microsoft.com/office/drawing/2014/main" id="{7445295B-DACB-40AA-B358-70D770F1AF61}"/>
                  </a:ext>
                </a:extLst>
              </p:cNvPr>
              <p:cNvSpPr/>
              <p:nvPr/>
            </p:nvSpPr>
            <p:spPr>
              <a:xfrm>
                <a:off x="3667852" y="1492648"/>
                <a:ext cx="1975153" cy="19751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grpSp>
          <p:nvGrpSpPr>
            <p:cNvPr id="18" name="Group 45">
              <a:extLst>
                <a:ext uri="{FF2B5EF4-FFF2-40B4-BE49-F238E27FC236}">
                  <a16:creationId xmlns:a16="http://schemas.microsoft.com/office/drawing/2014/main" id="{C14B7BB9-A31C-425D-A3FF-083B33181716}"/>
                </a:ext>
              </a:extLst>
            </p:cNvPr>
            <p:cNvGrpSpPr/>
            <p:nvPr/>
          </p:nvGrpSpPr>
          <p:grpSpPr>
            <a:xfrm>
              <a:off x="6131777" y="3956571"/>
              <a:ext cx="2729406" cy="2729406"/>
              <a:chOff x="6131777" y="3956571"/>
              <a:chExt cx="2729406" cy="2729406"/>
            </a:xfrm>
            <a:solidFill>
              <a:schemeClr val="accent5"/>
            </a:solidFill>
          </p:grpSpPr>
          <p:sp>
            <p:nvSpPr>
              <p:cNvPr id="27" name="Freeform: Shape 54">
                <a:extLst>
                  <a:ext uri="{FF2B5EF4-FFF2-40B4-BE49-F238E27FC236}">
                    <a16:creationId xmlns:a16="http://schemas.microsoft.com/office/drawing/2014/main" id="{5B126F78-7899-4069-913A-950AF5B3F2A1}"/>
                  </a:ext>
                </a:extLst>
              </p:cNvPr>
              <p:cNvSpPr/>
              <p:nvPr/>
            </p:nvSpPr>
            <p:spPr>
              <a:xfrm flipH="1">
                <a:off x="6131777" y="3956571"/>
                <a:ext cx="2729406" cy="2729406"/>
              </a:xfrm>
              <a:custGeom>
                <a:avLst/>
                <a:gdLst>
                  <a:gd name="connsiteX0" fmla="*/ 2729406 w 2729406"/>
                  <a:gd name="connsiteY0" fmla="*/ 0 h 2729406"/>
                  <a:gd name="connsiteX1" fmla="*/ 909802 w 2729406"/>
                  <a:gd name="connsiteY1" fmla="*/ 0 h 2729406"/>
                  <a:gd name="connsiteX2" fmla="*/ 0 w 2729406"/>
                  <a:gd name="connsiteY2" fmla="*/ 909801 h 2729406"/>
                  <a:gd name="connsiteX3" fmla="*/ 1819604 w 2729406"/>
                  <a:gd name="connsiteY3" fmla="*/ 909802 h 2729406"/>
                  <a:gd name="connsiteX4" fmla="*/ 1819604 w 2729406"/>
                  <a:gd name="connsiteY4" fmla="*/ 2729406 h 2729406"/>
                  <a:gd name="connsiteX5" fmla="*/ 2729406 w 2729406"/>
                  <a:gd name="connsiteY5" fmla="*/ 1819604 h 2729406"/>
                  <a:gd name="connsiteX6" fmla="*/ 2729406 w 2729406"/>
                  <a:gd name="connsiteY6" fmla="*/ 0 h 272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9406" h="2729406">
                    <a:moveTo>
                      <a:pt x="2729406" y="0"/>
                    </a:moveTo>
                    <a:lnTo>
                      <a:pt x="909802" y="0"/>
                    </a:lnTo>
                    <a:lnTo>
                      <a:pt x="0" y="909801"/>
                    </a:lnTo>
                    <a:lnTo>
                      <a:pt x="1819604" y="909802"/>
                    </a:lnTo>
                    <a:lnTo>
                      <a:pt x="1819604" y="2729406"/>
                    </a:lnTo>
                    <a:lnTo>
                      <a:pt x="2729406" y="1819604"/>
                    </a:lnTo>
                    <a:lnTo>
                      <a:pt x="272940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a:solidFill>
                    <a:schemeClr val="tx1"/>
                  </a:solidFill>
                </a:endParaRPr>
              </a:p>
            </p:txBody>
          </p:sp>
          <p:sp>
            <p:nvSpPr>
              <p:cNvPr id="28" name="Oval 55">
                <a:extLst>
                  <a:ext uri="{FF2B5EF4-FFF2-40B4-BE49-F238E27FC236}">
                    <a16:creationId xmlns:a16="http://schemas.microsoft.com/office/drawing/2014/main" id="{5D883CB5-D1D1-4697-9D64-4434DC21F7A0}"/>
                  </a:ext>
                </a:extLst>
              </p:cNvPr>
              <p:cNvSpPr/>
              <p:nvPr/>
            </p:nvSpPr>
            <p:spPr>
              <a:xfrm>
                <a:off x="6548994" y="4373788"/>
                <a:ext cx="1975153" cy="19751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19" name="Freeform: Shape 46">
              <a:extLst>
                <a:ext uri="{FF2B5EF4-FFF2-40B4-BE49-F238E27FC236}">
                  <a16:creationId xmlns:a16="http://schemas.microsoft.com/office/drawing/2014/main" id="{C9416828-13B2-4E04-8F8C-0E3D92AE2FEE}"/>
                </a:ext>
              </a:extLst>
            </p:cNvPr>
            <p:cNvSpPr/>
            <p:nvPr/>
          </p:nvSpPr>
          <p:spPr>
            <a:xfrm flipH="1">
              <a:off x="6131778" y="1155611"/>
              <a:ext cx="909803" cy="2713031"/>
            </a:xfrm>
            <a:custGeom>
              <a:avLst/>
              <a:gdLst>
                <a:gd name="connsiteX0" fmla="*/ 0 w 909803"/>
                <a:gd name="connsiteY0" fmla="*/ 0 h 2713031"/>
                <a:gd name="connsiteX1" fmla="*/ 0 w 909803"/>
                <a:gd name="connsiteY1" fmla="*/ 1803229 h 2713031"/>
                <a:gd name="connsiteX2" fmla="*/ 909802 w 909803"/>
                <a:gd name="connsiteY2" fmla="*/ 2713031 h 2713031"/>
                <a:gd name="connsiteX3" fmla="*/ 909803 w 909803"/>
                <a:gd name="connsiteY3" fmla="*/ 909803 h 2713031"/>
                <a:gd name="connsiteX4" fmla="*/ 0 w 909803"/>
                <a:gd name="connsiteY4" fmla="*/ 0 h 2713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803" h="2713031">
                  <a:moveTo>
                    <a:pt x="0" y="0"/>
                  </a:moveTo>
                  <a:lnTo>
                    <a:pt x="0" y="1803229"/>
                  </a:lnTo>
                  <a:lnTo>
                    <a:pt x="909802" y="2713031"/>
                  </a:lnTo>
                  <a:lnTo>
                    <a:pt x="909803" y="909803"/>
                  </a:lnTo>
                  <a:lnTo>
                    <a:pt x="0"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dirty="0">
                <a:solidFill>
                  <a:schemeClr val="tx1"/>
                </a:solidFill>
              </a:endParaRPr>
            </a:p>
          </p:txBody>
        </p:sp>
        <p:sp>
          <p:nvSpPr>
            <p:cNvPr id="20" name="Freeform: Shape 47">
              <a:extLst>
                <a:ext uri="{FF2B5EF4-FFF2-40B4-BE49-F238E27FC236}">
                  <a16:creationId xmlns:a16="http://schemas.microsoft.com/office/drawing/2014/main" id="{F3C8DBE6-6BEF-4B49-B8D1-376ACA859509}"/>
                </a:ext>
              </a:extLst>
            </p:cNvPr>
            <p:cNvSpPr/>
            <p:nvPr/>
          </p:nvSpPr>
          <p:spPr>
            <a:xfrm flipH="1">
              <a:off x="3330816" y="2975214"/>
              <a:ext cx="2713030" cy="909802"/>
            </a:xfrm>
            <a:custGeom>
              <a:avLst/>
              <a:gdLst>
                <a:gd name="connsiteX0" fmla="*/ 2713030 w 2713030"/>
                <a:gd name="connsiteY0" fmla="*/ 0 h 909802"/>
                <a:gd name="connsiteX1" fmla="*/ 909801 w 2713030"/>
                <a:gd name="connsiteY1" fmla="*/ 0 h 909802"/>
                <a:gd name="connsiteX2" fmla="*/ 0 w 2713030"/>
                <a:gd name="connsiteY2" fmla="*/ 909801 h 909802"/>
                <a:gd name="connsiteX3" fmla="*/ 1803227 w 2713030"/>
                <a:gd name="connsiteY3" fmla="*/ 909802 h 909802"/>
                <a:gd name="connsiteX4" fmla="*/ 2713030 w 2713030"/>
                <a:gd name="connsiteY4" fmla="*/ 0 h 909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030" h="909802">
                  <a:moveTo>
                    <a:pt x="2713030" y="0"/>
                  </a:moveTo>
                  <a:lnTo>
                    <a:pt x="909801" y="0"/>
                  </a:lnTo>
                  <a:lnTo>
                    <a:pt x="0" y="909801"/>
                  </a:lnTo>
                  <a:lnTo>
                    <a:pt x="1803227" y="909802"/>
                  </a:lnTo>
                  <a:lnTo>
                    <a:pt x="2713030"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dirty="0">
                <a:solidFill>
                  <a:schemeClr val="tx1"/>
                </a:solidFill>
              </a:endParaRPr>
            </a:p>
          </p:txBody>
        </p:sp>
        <p:sp>
          <p:nvSpPr>
            <p:cNvPr id="21" name="Freeform: Shape 48">
              <a:extLst>
                <a:ext uri="{FF2B5EF4-FFF2-40B4-BE49-F238E27FC236}">
                  <a16:creationId xmlns:a16="http://schemas.microsoft.com/office/drawing/2014/main" id="{3FBB6CB8-DF73-4F91-B4C9-A5FA8F99A7A1}"/>
                </a:ext>
              </a:extLst>
            </p:cNvPr>
            <p:cNvSpPr/>
            <p:nvPr/>
          </p:nvSpPr>
          <p:spPr>
            <a:xfrm flipH="1">
              <a:off x="6148154" y="3956571"/>
              <a:ext cx="2713029" cy="909803"/>
            </a:xfrm>
            <a:custGeom>
              <a:avLst/>
              <a:gdLst>
                <a:gd name="connsiteX0" fmla="*/ 909802 w 2713029"/>
                <a:gd name="connsiteY0" fmla="*/ 0 h 909803"/>
                <a:gd name="connsiteX1" fmla="*/ 0 w 2713029"/>
                <a:gd name="connsiteY1" fmla="*/ 909802 h 909803"/>
                <a:gd name="connsiteX2" fmla="*/ 1803228 w 2713029"/>
                <a:gd name="connsiteY2" fmla="*/ 909803 h 909803"/>
                <a:gd name="connsiteX3" fmla="*/ 2713029 w 2713029"/>
                <a:gd name="connsiteY3" fmla="*/ 1 h 909803"/>
                <a:gd name="connsiteX4" fmla="*/ 909802 w 2713029"/>
                <a:gd name="connsiteY4" fmla="*/ 0 h 909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029" h="909803">
                  <a:moveTo>
                    <a:pt x="909802" y="0"/>
                  </a:moveTo>
                  <a:lnTo>
                    <a:pt x="0" y="909802"/>
                  </a:lnTo>
                  <a:lnTo>
                    <a:pt x="1803228" y="909803"/>
                  </a:lnTo>
                  <a:lnTo>
                    <a:pt x="2713029" y="1"/>
                  </a:lnTo>
                  <a:lnTo>
                    <a:pt x="909802"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dirty="0">
                <a:solidFill>
                  <a:schemeClr val="tx1"/>
                </a:solidFill>
              </a:endParaRPr>
            </a:p>
          </p:txBody>
        </p:sp>
        <p:sp>
          <p:nvSpPr>
            <p:cNvPr id="22" name="Freeform: Shape 49">
              <a:extLst>
                <a:ext uri="{FF2B5EF4-FFF2-40B4-BE49-F238E27FC236}">
                  <a16:creationId xmlns:a16="http://schemas.microsoft.com/office/drawing/2014/main" id="{99F23E58-0B24-4E0B-A731-1432F65D06CD}"/>
                </a:ext>
              </a:extLst>
            </p:cNvPr>
            <p:cNvSpPr/>
            <p:nvPr/>
          </p:nvSpPr>
          <p:spPr>
            <a:xfrm flipH="1">
              <a:off x="5150419" y="3972948"/>
              <a:ext cx="909802" cy="2713030"/>
            </a:xfrm>
            <a:custGeom>
              <a:avLst/>
              <a:gdLst>
                <a:gd name="connsiteX0" fmla="*/ 0 w 909802"/>
                <a:gd name="connsiteY0" fmla="*/ 0 h 2713030"/>
                <a:gd name="connsiteX1" fmla="*/ 0 w 909802"/>
                <a:gd name="connsiteY1" fmla="*/ 1803227 h 2713030"/>
                <a:gd name="connsiteX2" fmla="*/ 909802 w 909802"/>
                <a:gd name="connsiteY2" fmla="*/ 2713030 h 2713030"/>
                <a:gd name="connsiteX3" fmla="*/ 909802 w 909802"/>
                <a:gd name="connsiteY3" fmla="*/ 909801 h 2713030"/>
                <a:gd name="connsiteX4" fmla="*/ 0 w 909802"/>
                <a:gd name="connsiteY4" fmla="*/ 0 h 2713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802" h="2713030">
                  <a:moveTo>
                    <a:pt x="0" y="0"/>
                  </a:moveTo>
                  <a:lnTo>
                    <a:pt x="0" y="1803227"/>
                  </a:lnTo>
                  <a:lnTo>
                    <a:pt x="909802" y="2713030"/>
                  </a:lnTo>
                  <a:lnTo>
                    <a:pt x="909802" y="909801"/>
                  </a:lnTo>
                  <a:lnTo>
                    <a:pt x="0" y="0"/>
                  </a:ln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3200" dirty="0">
                <a:solidFill>
                  <a:schemeClr val="tx1"/>
                </a:solidFill>
              </a:endParaRPr>
            </a:p>
          </p:txBody>
        </p:sp>
        <p:sp>
          <p:nvSpPr>
            <p:cNvPr id="23" name="Oval 50">
              <a:extLst>
                <a:ext uri="{FF2B5EF4-FFF2-40B4-BE49-F238E27FC236}">
                  <a16:creationId xmlns:a16="http://schemas.microsoft.com/office/drawing/2014/main" id="{8F0A9375-DAE3-41FE-8E7E-9822E0AAFD03}"/>
                </a:ext>
              </a:extLst>
            </p:cNvPr>
            <p:cNvSpPr/>
            <p:nvPr/>
          </p:nvSpPr>
          <p:spPr>
            <a:xfrm>
              <a:off x="6724530" y="1668184"/>
              <a:ext cx="1624078" cy="16240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4" name="Oval 51">
              <a:extLst>
                <a:ext uri="{FF2B5EF4-FFF2-40B4-BE49-F238E27FC236}">
                  <a16:creationId xmlns:a16="http://schemas.microsoft.com/office/drawing/2014/main" id="{0817EA27-ADA4-41F0-BD34-DBB3D8607DA6}"/>
                </a:ext>
              </a:extLst>
            </p:cNvPr>
            <p:cNvSpPr/>
            <p:nvPr/>
          </p:nvSpPr>
          <p:spPr>
            <a:xfrm>
              <a:off x="3843389" y="4549327"/>
              <a:ext cx="1624078" cy="162407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5" name="Oval 52">
              <a:extLst>
                <a:ext uri="{FF2B5EF4-FFF2-40B4-BE49-F238E27FC236}">
                  <a16:creationId xmlns:a16="http://schemas.microsoft.com/office/drawing/2014/main" id="{A99F719F-692F-4C86-BFA0-B9C03B9211FE}"/>
                </a:ext>
              </a:extLst>
            </p:cNvPr>
            <p:cNvSpPr/>
            <p:nvPr/>
          </p:nvSpPr>
          <p:spPr>
            <a:xfrm>
              <a:off x="3843389" y="1668185"/>
              <a:ext cx="1624079" cy="16240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6" name="Oval 53">
              <a:extLst>
                <a:ext uri="{FF2B5EF4-FFF2-40B4-BE49-F238E27FC236}">
                  <a16:creationId xmlns:a16="http://schemas.microsoft.com/office/drawing/2014/main" id="{01198C7E-2466-491B-8614-95B7915AC26F}"/>
                </a:ext>
              </a:extLst>
            </p:cNvPr>
            <p:cNvSpPr/>
            <p:nvPr/>
          </p:nvSpPr>
          <p:spPr>
            <a:xfrm>
              <a:off x="6724531" y="4549325"/>
              <a:ext cx="1624079" cy="162407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11" name="Freeform: Shape 63">
            <a:extLst>
              <a:ext uri="{FF2B5EF4-FFF2-40B4-BE49-F238E27FC236}">
                <a16:creationId xmlns:a16="http://schemas.microsoft.com/office/drawing/2014/main" id="{A599B16D-FE9E-4AA2-87F2-4AF32B118D71}"/>
              </a:ext>
            </a:extLst>
          </p:cNvPr>
          <p:cNvSpPr/>
          <p:nvPr/>
        </p:nvSpPr>
        <p:spPr>
          <a:xfrm>
            <a:off x="4315586" y="4493415"/>
            <a:ext cx="784286" cy="665892"/>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tx1">
              <a:lumMod val="65000"/>
              <a:lumOff val="35000"/>
            </a:schemeClr>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Graphic 17">
            <a:extLst>
              <a:ext uri="{FF2B5EF4-FFF2-40B4-BE49-F238E27FC236}">
                <a16:creationId xmlns:a16="http://schemas.microsoft.com/office/drawing/2014/main" id="{4761A5EA-7710-4996-A2FE-23938C011E5B}"/>
              </a:ext>
            </a:extLst>
          </p:cNvPr>
          <p:cNvSpPr/>
          <p:nvPr/>
        </p:nvSpPr>
        <p:spPr>
          <a:xfrm>
            <a:off x="4315795" y="1653219"/>
            <a:ext cx="783870" cy="756844"/>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tx1">
              <a:lumMod val="65000"/>
              <a:lumOff val="35000"/>
            </a:schemeClr>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Freeform: Shape 65">
            <a:extLst>
              <a:ext uri="{FF2B5EF4-FFF2-40B4-BE49-F238E27FC236}">
                <a16:creationId xmlns:a16="http://schemas.microsoft.com/office/drawing/2014/main" id="{5295B24F-A02E-4E93-B8F3-9DBFEEFDFC59}"/>
              </a:ext>
            </a:extLst>
          </p:cNvPr>
          <p:cNvSpPr/>
          <p:nvPr/>
        </p:nvSpPr>
        <p:spPr>
          <a:xfrm>
            <a:off x="7112121" y="1639784"/>
            <a:ext cx="780654" cy="783712"/>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tx1">
              <a:lumMod val="65000"/>
              <a:lumOff val="3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4" name="Freeform: Shape 66">
            <a:extLst>
              <a:ext uri="{FF2B5EF4-FFF2-40B4-BE49-F238E27FC236}">
                <a16:creationId xmlns:a16="http://schemas.microsoft.com/office/drawing/2014/main" id="{418F4B17-5A4B-42DF-B2B7-5FFF6777B8D3}"/>
              </a:ext>
            </a:extLst>
          </p:cNvPr>
          <p:cNvSpPr/>
          <p:nvPr/>
        </p:nvSpPr>
        <p:spPr>
          <a:xfrm>
            <a:off x="7110582" y="4435619"/>
            <a:ext cx="783736" cy="781480"/>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tx1">
              <a:lumMod val="65000"/>
              <a:lumOff val="35000"/>
            </a:schemeClr>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244536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42">
            <a:extLst>
              <a:ext uri="{FF2B5EF4-FFF2-40B4-BE49-F238E27FC236}">
                <a16:creationId xmlns:a16="http://schemas.microsoft.com/office/drawing/2014/main" id="{33B70450-6220-4BA0-84F9-500509139ABA}"/>
              </a:ext>
            </a:extLst>
          </p:cNvPr>
          <p:cNvSpPr/>
          <p:nvPr/>
        </p:nvSpPr>
        <p:spPr>
          <a:xfrm>
            <a:off x="7995949" y="1341120"/>
            <a:ext cx="2590800" cy="320040"/>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3" name="Freeform: Shape 43">
            <a:extLst>
              <a:ext uri="{FF2B5EF4-FFF2-40B4-BE49-F238E27FC236}">
                <a16:creationId xmlns:a16="http://schemas.microsoft.com/office/drawing/2014/main" id="{32A33125-6C5B-4EDD-8025-54A9815704F7}"/>
              </a:ext>
            </a:extLst>
          </p:cNvPr>
          <p:cNvSpPr/>
          <p:nvPr/>
        </p:nvSpPr>
        <p:spPr>
          <a:xfrm flipH="1">
            <a:off x="1623432" y="1341120"/>
            <a:ext cx="2590800" cy="320040"/>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4" name="Freeform: Shape 40">
            <a:extLst>
              <a:ext uri="{FF2B5EF4-FFF2-40B4-BE49-F238E27FC236}">
                <a16:creationId xmlns:a16="http://schemas.microsoft.com/office/drawing/2014/main" id="{297BEDEB-388B-41A0-8F4D-287408696D8D}"/>
              </a:ext>
            </a:extLst>
          </p:cNvPr>
          <p:cNvSpPr/>
          <p:nvPr/>
        </p:nvSpPr>
        <p:spPr>
          <a:xfrm rot="10800000">
            <a:off x="1623432" y="5196840"/>
            <a:ext cx="2590800" cy="320040"/>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 name="Freeform: Shape 41">
            <a:extLst>
              <a:ext uri="{FF2B5EF4-FFF2-40B4-BE49-F238E27FC236}">
                <a16:creationId xmlns:a16="http://schemas.microsoft.com/office/drawing/2014/main" id="{8AF70B65-C64D-4AEF-ACF3-B3D81152CA92}"/>
              </a:ext>
            </a:extLst>
          </p:cNvPr>
          <p:cNvSpPr/>
          <p:nvPr/>
        </p:nvSpPr>
        <p:spPr>
          <a:xfrm rot="10800000" flipH="1">
            <a:off x="7995949" y="5196840"/>
            <a:ext cx="2590800" cy="320040"/>
          </a:xfrm>
          <a:custGeom>
            <a:avLst/>
            <a:gdLst>
              <a:gd name="connsiteX0" fmla="*/ 0 w 2590800"/>
              <a:gd name="connsiteY0" fmla="*/ 320040 h 320040"/>
              <a:gd name="connsiteX1" fmla="*/ 320040 w 2590800"/>
              <a:gd name="connsiteY1" fmla="*/ 0 h 320040"/>
              <a:gd name="connsiteX2" fmla="*/ 2590800 w 2590800"/>
              <a:gd name="connsiteY2" fmla="*/ 0 h 320040"/>
            </a:gdLst>
            <a:ahLst/>
            <a:cxnLst>
              <a:cxn ang="0">
                <a:pos x="connsiteX0" y="connsiteY0"/>
              </a:cxn>
              <a:cxn ang="0">
                <a:pos x="connsiteX1" y="connsiteY1"/>
              </a:cxn>
              <a:cxn ang="0">
                <a:pos x="connsiteX2" y="connsiteY2"/>
              </a:cxn>
            </a:cxnLst>
            <a:rect l="l" t="t" r="r" b="b"/>
            <a:pathLst>
              <a:path w="2590800" h="320040">
                <a:moveTo>
                  <a:pt x="0" y="320040"/>
                </a:moveTo>
                <a:lnTo>
                  <a:pt x="320040" y="0"/>
                </a:lnTo>
                <a:lnTo>
                  <a:pt x="2590800" y="0"/>
                </a:lnTo>
              </a:path>
            </a:pathLst>
          </a:custGeom>
          <a:noFill/>
          <a:ln w="15875">
            <a:solidFill>
              <a:schemeClr val="bg1">
                <a:lumMod val="75000"/>
              </a:schemeClr>
            </a:solidFil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149587A6-1C11-4666-A11E-EDBE157AC781}"/>
              </a:ext>
            </a:extLst>
          </p:cNvPr>
          <p:cNvGrpSpPr/>
          <p:nvPr/>
        </p:nvGrpSpPr>
        <p:grpSpPr>
          <a:xfrm>
            <a:off x="3300930" y="624840"/>
            <a:ext cx="5608320" cy="5608320"/>
            <a:chOff x="3291840" y="981234"/>
            <a:chExt cx="5608320" cy="5608320"/>
          </a:xfrm>
        </p:grpSpPr>
        <p:sp>
          <p:nvSpPr>
            <p:cNvPr id="15" name="Freeform 5">
              <a:extLst>
                <a:ext uri="{FF2B5EF4-FFF2-40B4-BE49-F238E27FC236}">
                  <a16:creationId xmlns:a16="http://schemas.microsoft.com/office/drawing/2014/main" id="{02836B62-453F-7325-5418-FE1BB7AD7020}"/>
                </a:ext>
              </a:extLst>
            </p:cNvPr>
            <p:cNvSpPr>
              <a:spLocks/>
            </p:cNvSpPr>
            <p:nvPr/>
          </p:nvSpPr>
          <p:spPr bwMode="auto">
            <a:xfrm>
              <a:off x="3680696" y="3785695"/>
              <a:ext cx="2415605" cy="2415605"/>
            </a:xfrm>
            <a:custGeom>
              <a:avLst/>
              <a:gdLst>
                <a:gd name="T0" fmla="*/ 1405 w 3920"/>
                <a:gd name="T1" fmla="*/ 0 h 3920"/>
                <a:gd name="T2" fmla="*/ 0 w 3920"/>
                <a:gd name="T3" fmla="*/ 0 h 3920"/>
                <a:gd name="T4" fmla="*/ 3920 w 3920"/>
                <a:gd name="T5" fmla="*/ 3920 h 3920"/>
                <a:gd name="T6" fmla="*/ 3920 w 3920"/>
                <a:gd name="T7" fmla="*/ 2514 h 3920"/>
                <a:gd name="T8" fmla="*/ 1405 w 3920"/>
                <a:gd name="T9" fmla="*/ 0 h 3920"/>
              </a:gdLst>
              <a:ahLst/>
              <a:cxnLst>
                <a:cxn ang="0">
                  <a:pos x="T0" y="T1"/>
                </a:cxn>
                <a:cxn ang="0">
                  <a:pos x="T2" y="T3"/>
                </a:cxn>
                <a:cxn ang="0">
                  <a:pos x="T4" y="T5"/>
                </a:cxn>
                <a:cxn ang="0">
                  <a:pos x="T6" y="T7"/>
                </a:cxn>
                <a:cxn ang="0">
                  <a:pos x="T8" y="T9"/>
                </a:cxn>
              </a:cxnLst>
              <a:rect l="0" t="0" r="r" b="b"/>
              <a:pathLst>
                <a:path w="3920" h="3920">
                  <a:moveTo>
                    <a:pt x="1405" y="0"/>
                  </a:moveTo>
                  <a:cubicBezTo>
                    <a:pt x="0" y="0"/>
                    <a:pt x="0" y="0"/>
                    <a:pt x="0" y="0"/>
                  </a:cubicBezTo>
                  <a:cubicBezTo>
                    <a:pt x="0" y="2165"/>
                    <a:pt x="1755" y="3920"/>
                    <a:pt x="3920" y="3920"/>
                  </a:cubicBezTo>
                  <a:cubicBezTo>
                    <a:pt x="3920" y="2514"/>
                    <a:pt x="3920" y="2514"/>
                    <a:pt x="3920" y="2514"/>
                  </a:cubicBezTo>
                  <a:cubicBezTo>
                    <a:pt x="2531" y="2514"/>
                    <a:pt x="1405" y="1388"/>
                    <a:pt x="1405" y="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6" name="Freeform 6">
              <a:extLst>
                <a:ext uri="{FF2B5EF4-FFF2-40B4-BE49-F238E27FC236}">
                  <a16:creationId xmlns:a16="http://schemas.microsoft.com/office/drawing/2014/main" id="{E7D56977-19ED-5C7B-3D3E-2E220D8AB49D}"/>
                </a:ext>
              </a:extLst>
            </p:cNvPr>
            <p:cNvSpPr>
              <a:spLocks/>
            </p:cNvSpPr>
            <p:nvPr/>
          </p:nvSpPr>
          <p:spPr bwMode="auto">
            <a:xfrm>
              <a:off x="3680696" y="1370090"/>
              <a:ext cx="2415605" cy="2415605"/>
            </a:xfrm>
            <a:custGeom>
              <a:avLst/>
              <a:gdLst>
                <a:gd name="T0" fmla="*/ 3920 w 3920"/>
                <a:gd name="T1" fmla="*/ 1405 h 3920"/>
                <a:gd name="T2" fmla="*/ 3920 w 3920"/>
                <a:gd name="T3" fmla="*/ 0 h 3920"/>
                <a:gd name="T4" fmla="*/ 0 w 3920"/>
                <a:gd name="T5" fmla="*/ 3920 h 3920"/>
                <a:gd name="T6" fmla="*/ 1405 w 3920"/>
                <a:gd name="T7" fmla="*/ 3920 h 3920"/>
                <a:gd name="T8" fmla="*/ 3920 w 3920"/>
                <a:gd name="T9" fmla="*/ 1405 h 3920"/>
              </a:gdLst>
              <a:ahLst/>
              <a:cxnLst>
                <a:cxn ang="0">
                  <a:pos x="T0" y="T1"/>
                </a:cxn>
                <a:cxn ang="0">
                  <a:pos x="T2" y="T3"/>
                </a:cxn>
                <a:cxn ang="0">
                  <a:pos x="T4" y="T5"/>
                </a:cxn>
                <a:cxn ang="0">
                  <a:pos x="T6" y="T7"/>
                </a:cxn>
                <a:cxn ang="0">
                  <a:pos x="T8" y="T9"/>
                </a:cxn>
              </a:cxnLst>
              <a:rect l="0" t="0" r="r" b="b"/>
              <a:pathLst>
                <a:path w="3920" h="3920">
                  <a:moveTo>
                    <a:pt x="3920" y="1405"/>
                  </a:moveTo>
                  <a:cubicBezTo>
                    <a:pt x="3920" y="0"/>
                    <a:pt x="3920" y="0"/>
                    <a:pt x="3920" y="0"/>
                  </a:cubicBezTo>
                  <a:cubicBezTo>
                    <a:pt x="1755" y="0"/>
                    <a:pt x="0" y="1755"/>
                    <a:pt x="0" y="3920"/>
                  </a:cubicBezTo>
                  <a:cubicBezTo>
                    <a:pt x="1405" y="3920"/>
                    <a:pt x="1405" y="3920"/>
                    <a:pt x="1405" y="3920"/>
                  </a:cubicBezTo>
                  <a:cubicBezTo>
                    <a:pt x="1405" y="2531"/>
                    <a:pt x="2531" y="1405"/>
                    <a:pt x="3920" y="140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7" name="Freeform 7">
              <a:extLst>
                <a:ext uri="{FF2B5EF4-FFF2-40B4-BE49-F238E27FC236}">
                  <a16:creationId xmlns:a16="http://schemas.microsoft.com/office/drawing/2014/main" id="{B58EBB52-6087-E610-D153-3D7B66978CB8}"/>
                </a:ext>
              </a:extLst>
            </p:cNvPr>
            <p:cNvSpPr>
              <a:spLocks/>
            </p:cNvSpPr>
            <p:nvPr/>
          </p:nvSpPr>
          <p:spPr bwMode="auto">
            <a:xfrm>
              <a:off x="6096301" y="1370090"/>
              <a:ext cx="2415605" cy="2415605"/>
            </a:xfrm>
            <a:custGeom>
              <a:avLst/>
              <a:gdLst>
                <a:gd name="T0" fmla="*/ 2515 w 3920"/>
                <a:gd name="T1" fmla="*/ 3920 h 3920"/>
                <a:gd name="T2" fmla="*/ 3920 w 3920"/>
                <a:gd name="T3" fmla="*/ 3920 h 3920"/>
                <a:gd name="T4" fmla="*/ 0 w 3920"/>
                <a:gd name="T5" fmla="*/ 0 h 3920"/>
                <a:gd name="T6" fmla="*/ 0 w 3920"/>
                <a:gd name="T7" fmla="*/ 1405 h 3920"/>
                <a:gd name="T8" fmla="*/ 2515 w 3920"/>
                <a:gd name="T9" fmla="*/ 3920 h 3920"/>
              </a:gdLst>
              <a:ahLst/>
              <a:cxnLst>
                <a:cxn ang="0">
                  <a:pos x="T0" y="T1"/>
                </a:cxn>
                <a:cxn ang="0">
                  <a:pos x="T2" y="T3"/>
                </a:cxn>
                <a:cxn ang="0">
                  <a:pos x="T4" y="T5"/>
                </a:cxn>
                <a:cxn ang="0">
                  <a:pos x="T6" y="T7"/>
                </a:cxn>
                <a:cxn ang="0">
                  <a:pos x="T8" y="T9"/>
                </a:cxn>
              </a:cxnLst>
              <a:rect l="0" t="0" r="r" b="b"/>
              <a:pathLst>
                <a:path w="3920" h="3920">
                  <a:moveTo>
                    <a:pt x="2515" y="3920"/>
                  </a:moveTo>
                  <a:cubicBezTo>
                    <a:pt x="3920" y="3920"/>
                    <a:pt x="3920" y="3920"/>
                    <a:pt x="3920" y="3920"/>
                  </a:cubicBezTo>
                  <a:cubicBezTo>
                    <a:pt x="3920" y="1755"/>
                    <a:pt x="2165" y="0"/>
                    <a:pt x="0" y="0"/>
                  </a:cubicBezTo>
                  <a:cubicBezTo>
                    <a:pt x="0" y="1405"/>
                    <a:pt x="0" y="1405"/>
                    <a:pt x="0" y="1405"/>
                  </a:cubicBezTo>
                  <a:cubicBezTo>
                    <a:pt x="1389" y="1405"/>
                    <a:pt x="2515" y="2531"/>
                    <a:pt x="2515" y="392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8" name="Freeform 8">
              <a:extLst>
                <a:ext uri="{FF2B5EF4-FFF2-40B4-BE49-F238E27FC236}">
                  <a16:creationId xmlns:a16="http://schemas.microsoft.com/office/drawing/2014/main" id="{958E7F21-36BC-7443-2742-F64E22326A4B}"/>
                </a:ext>
              </a:extLst>
            </p:cNvPr>
            <p:cNvSpPr>
              <a:spLocks/>
            </p:cNvSpPr>
            <p:nvPr/>
          </p:nvSpPr>
          <p:spPr bwMode="auto">
            <a:xfrm>
              <a:off x="6096301" y="3785695"/>
              <a:ext cx="2415605" cy="2415605"/>
            </a:xfrm>
            <a:custGeom>
              <a:avLst/>
              <a:gdLst>
                <a:gd name="T0" fmla="*/ 2515 w 3920"/>
                <a:gd name="T1" fmla="*/ 0 h 3920"/>
                <a:gd name="T2" fmla="*/ 0 w 3920"/>
                <a:gd name="T3" fmla="*/ 2514 h 3920"/>
                <a:gd name="T4" fmla="*/ 0 w 3920"/>
                <a:gd name="T5" fmla="*/ 3920 h 3920"/>
                <a:gd name="T6" fmla="*/ 3920 w 3920"/>
                <a:gd name="T7" fmla="*/ 0 h 3920"/>
                <a:gd name="T8" fmla="*/ 2515 w 3920"/>
                <a:gd name="T9" fmla="*/ 0 h 3920"/>
              </a:gdLst>
              <a:ahLst/>
              <a:cxnLst>
                <a:cxn ang="0">
                  <a:pos x="T0" y="T1"/>
                </a:cxn>
                <a:cxn ang="0">
                  <a:pos x="T2" y="T3"/>
                </a:cxn>
                <a:cxn ang="0">
                  <a:pos x="T4" y="T5"/>
                </a:cxn>
                <a:cxn ang="0">
                  <a:pos x="T6" y="T7"/>
                </a:cxn>
                <a:cxn ang="0">
                  <a:pos x="T8" y="T9"/>
                </a:cxn>
              </a:cxnLst>
              <a:rect l="0" t="0" r="r" b="b"/>
              <a:pathLst>
                <a:path w="3920" h="3920">
                  <a:moveTo>
                    <a:pt x="2515" y="0"/>
                  </a:moveTo>
                  <a:cubicBezTo>
                    <a:pt x="2515" y="1388"/>
                    <a:pt x="1389" y="2514"/>
                    <a:pt x="0" y="2514"/>
                  </a:cubicBezTo>
                  <a:cubicBezTo>
                    <a:pt x="0" y="3920"/>
                    <a:pt x="0" y="3920"/>
                    <a:pt x="0" y="3920"/>
                  </a:cubicBezTo>
                  <a:cubicBezTo>
                    <a:pt x="2165" y="3920"/>
                    <a:pt x="3920" y="2165"/>
                    <a:pt x="3920" y="0"/>
                  </a:cubicBezTo>
                  <a:lnTo>
                    <a:pt x="2515" y="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9" name="Freeform 13">
              <a:extLst>
                <a:ext uri="{FF2B5EF4-FFF2-40B4-BE49-F238E27FC236}">
                  <a16:creationId xmlns:a16="http://schemas.microsoft.com/office/drawing/2014/main" id="{35DBF810-672D-4D39-D4DF-21661C908B56}"/>
                </a:ext>
              </a:extLst>
            </p:cNvPr>
            <p:cNvSpPr>
              <a:spLocks/>
            </p:cNvSpPr>
            <p:nvPr/>
          </p:nvSpPr>
          <p:spPr bwMode="auto">
            <a:xfrm>
              <a:off x="3971436" y="1739082"/>
              <a:ext cx="1459115" cy="1459114"/>
            </a:xfrm>
            <a:custGeom>
              <a:avLst/>
              <a:gdLst>
                <a:gd name="T0" fmla="*/ 2357 w 2368"/>
                <a:gd name="T1" fmla="*/ 1204 h 2368"/>
                <a:gd name="T2" fmla="*/ 1164 w 2368"/>
                <a:gd name="T3" fmla="*/ 2356 h 2368"/>
                <a:gd name="T4" fmla="*/ 12 w 2368"/>
                <a:gd name="T5" fmla="*/ 1163 h 2368"/>
                <a:gd name="T6" fmla="*/ 1205 w 2368"/>
                <a:gd name="T7" fmla="*/ 11 h 2368"/>
                <a:gd name="T8" fmla="*/ 2357 w 2368"/>
                <a:gd name="T9" fmla="*/ 1204 h 2368"/>
              </a:gdLst>
              <a:ahLst/>
              <a:cxnLst>
                <a:cxn ang="0">
                  <a:pos x="T0" y="T1"/>
                </a:cxn>
                <a:cxn ang="0">
                  <a:pos x="T2" y="T3"/>
                </a:cxn>
                <a:cxn ang="0">
                  <a:pos x="T4" y="T5"/>
                </a:cxn>
                <a:cxn ang="0">
                  <a:pos x="T6" y="T7"/>
                </a:cxn>
                <a:cxn ang="0">
                  <a:pos x="T8" y="T9"/>
                </a:cxn>
              </a:cxnLst>
              <a:rect l="0" t="0" r="r" b="b"/>
              <a:pathLst>
                <a:path w="2368" h="2368">
                  <a:moveTo>
                    <a:pt x="2357" y="1204"/>
                  </a:moveTo>
                  <a:cubicBezTo>
                    <a:pt x="2345" y="1852"/>
                    <a:pt x="1811" y="2368"/>
                    <a:pt x="1164" y="2356"/>
                  </a:cubicBezTo>
                  <a:cubicBezTo>
                    <a:pt x="516" y="2345"/>
                    <a:pt x="0" y="1811"/>
                    <a:pt x="12" y="1163"/>
                  </a:cubicBezTo>
                  <a:cubicBezTo>
                    <a:pt x="23" y="515"/>
                    <a:pt x="557" y="0"/>
                    <a:pt x="1205" y="11"/>
                  </a:cubicBezTo>
                  <a:cubicBezTo>
                    <a:pt x="1852" y="22"/>
                    <a:pt x="2368" y="557"/>
                    <a:pt x="2357" y="1204"/>
                  </a:cubicBezTo>
                  <a:close/>
                </a:path>
              </a:pathLst>
            </a:custGeom>
            <a:solidFill>
              <a:schemeClr val="accent1"/>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0" name="Freeform 14">
              <a:extLst>
                <a:ext uri="{FF2B5EF4-FFF2-40B4-BE49-F238E27FC236}">
                  <a16:creationId xmlns:a16="http://schemas.microsoft.com/office/drawing/2014/main" id="{E61B36ED-7274-9C2C-9E6B-022B879B78BD}"/>
                </a:ext>
              </a:extLst>
            </p:cNvPr>
            <p:cNvSpPr>
              <a:spLocks/>
            </p:cNvSpPr>
            <p:nvPr/>
          </p:nvSpPr>
          <p:spPr bwMode="auto">
            <a:xfrm>
              <a:off x="4049688" y="4450843"/>
              <a:ext cx="1459115" cy="1459114"/>
            </a:xfrm>
            <a:custGeom>
              <a:avLst/>
              <a:gdLst>
                <a:gd name="T0" fmla="*/ 1204 w 2368"/>
                <a:gd name="T1" fmla="*/ 12 h 2368"/>
                <a:gd name="T2" fmla="*/ 2356 w 2368"/>
                <a:gd name="T3" fmla="*/ 1205 h 2368"/>
                <a:gd name="T4" fmla="*/ 1163 w 2368"/>
                <a:gd name="T5" fmla="*/ 2357 h 2368"/>
                <a:gd name="T6" fmla="*/ 11 w 2368"/>
                <a:gd name="T7" fmla="*/ 1164 h 2368"/>
                <a:gd name="T8" fmla="*/ 1204 w 2368"/>
                <a:gd name="T9" fmla="*/ 12 h 2368"/>
              </a:gdLst>
              <a:ahLst/>
              <a:cxnLst>
                <a:cxn ang="0">
                  <a:pos x="T0" y="T1"/>
                </a:cxn>
                <a:cxn ang="0">
                  <a:pos x="T2" y="T3"/>
                </a:cxn>
                <a:cxn ang="0">
                  <a:pos x="T4" y="T5"/>
                </a:cxn>
                <a:cxn ang="0">
                  <a:pos x="T6" y="T7"/>
                </a:cxn>
                <a:cxn ang="0">
                  <a:pos x="T8" y="T9"/>
                </a:cxn>
              </a:cxnLst>
              <a:rect l="0" t="0" r="r" b="b"/>
              <a:pathLst>
                <a:path w="2368" h="2368">
                  <a:moveTo>
                    <a:pt x="1204" y="12"/>
                  </a:moveTo>
                  <a:cubicBezTo>
                    <a:pt x="1852" y="23"/>
                    <a:pt x="2368" y="557"/>
                    <a:pt x="2356" y="1205"/>
                  </a:cubicBezTo>
                  <a:cubicBezTo>
                    <a:pt x="2345" y="1852"/>
                    <a:pt x="1811" y="2368"/>
                    <a:pt x="1163" y="2357"/>
                  </a:cubicBezTo>
                  <a:cubicBezTo>
                    <a:pt x="515" y="2345"/>
                    <a:pt x="0" y="1811"/>
                    <a:pt x="11" y="1164"/>
                  </a:cubicBezTo>
                  <a:cubicBezTo>
                    <a:pt x="22" y="516"/>
                    <a:pt x="557" y="0"/>
                    <a:pt x="1204" y="12"/>
                  </a:cubicBezTo>
                  <a:close/>
                </a:path>
              </a:pathLst>
            </a:custGeom>
            <a:solidFill>
              <a:schemeClr val="accent6"/>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1" name="Freeform 9">
              <a:extLst>
                <a:ext uri="{FF2B5EF4-FFF2-40B4-BE49-F238E27FC236}">
                  <a16:creationId xmlns:a16="http://schemas.microsoft.com/office/drawing/2014/main" id="{87459F08-CDD2-6AD3-7079-B4F562A5150C}"/>
                </a:ext>
              </a:extLst>
            </p:cNvPr>
            <p:cNvSpPr>
              <a:spLocks/>
            </p:cNvSpPr>
            <p:nvPr/>
          </p:nvSpPr>
          <p:spPr bwMode="auto">
            <a:xfrm>
              <a:off x="5821640" y="1056640"/>
              <a:ext cx="769286" cy="1502732"/>
            </a:xfrm>
            <a:custGeom>
              <a:avLst/>
              <a:gdLst>
                <a:gd name="T0" fmla="*/ 0 w 1278"/>
                <a:gd name="T1" fmla="*/ 0 h 2747"/>
                <a:gd name="T2" fmla="*/ 1278 w 1278"/>
                <a:gd name="T3" fmla="*/ 1411 h 2747"/>
                <a:gd name="T4" fmla="*/ 0 w 1278"/>
                <a:gd name="T5" fmla="*/ 2747 h 2747"/>
                <a:gd name="T6" fmla="*/ 0 w 1278"/>
                <a:gd name="T7" fmla="*/ 0 h 2747"/>
              </a:gdLst>
              <a:ahLst/>
              <a:cxnLst>
                <a:cxn ang="0">
                  <a:pos x="T0" y="T1"/>
                </a:cxn>
                <a:cxn ang="0">
                  <a:pos x="T2" y="T3"/>
                </a:cxn>
                <a:cxn ang="0">
                  <a:pos x="T4" y="T5"/>
                </a:cxn>
                <a:cxn ang="0">
                  <a:pos x="T6" y="T7"/>
                </a:cxn>
              </a:cxnLst>
              <a:rect l="0" t="0" r="r" b="b"/>
              <a:pathLst>
                <a:path w="1278" h="2747">
                  <a:moveTo>
                    <a:pt x="0" y="0"/>
                  </a:moveTo>
                  <a:lnTo>
                    <a:pt x="1278" y="1411"/>
                  </a:lnTo>
                  <a:lnTo>
                    <a:pt x="0" y="2747"/>
                  </a:lnTo>
                  <a:lnTo>
                    <a:pt x="0" y="0"/>
                  </a:lnTo>
                  <a:close/>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2" name="Freeform 9">
              <a:extLst>
                <a:ext uri="{FF2B5EF4-FFF2-40B4-BE49-F238E27FC236}">
                  <a16:creationId xmlns:a16="http://schemas.microsoft.com/office/drawing/2014/main" id="{50C83BD6-D11D-E757-CE17-335C3F1AE209}"/>
                </a:ext>
              </a:extLst>
            </p:cNvPr>
            <p:cNvSpPr>
              <a:spLocks/>
            </p:cNvSpPr>
            <p:nvPr/>
          </p:nvSpPr>
          <p:spPr bwMode="auto">
            <a:xfrm>
              <a:off x="5755600" y="981234"/>
              <a:ext cx="769286" cy="1653543"/>
            </a:xfrm>
            <a:custGeom>
              <a:avLst/>
              <a:gdLst>
                <a:gd name="T0" fmla="*/ 0 w 1278"/>
                <a:gd name="T1" fmla="*/ 0 h 2747"/>
                <a:gd name="T2" fmla="*/ 1278 w 1278"/>
                <a:gd name="T3" fmla="*/ 1411 h 2747"/>
                <a:gd name="T4" fmla="*/ 0 w 1278"/>
                <a:gd name="T5" fmla="*/ 2747 h 2747"/>
                <a:gd name="T6" fmla="*/ 0 w 1278"/>
                <a:gd name="T7" fmla="*/ 0 h 2747"/>
              </a:gdLst>
              <a:ahLst/>
              <a:cxnLst>
                <a:cxn ang="0">
                  <a:pos x="T0" y="T1"/>
                </a:cxn>
                <a:cxn ang="0">
                  <a:pos x="T2" y="T3"/>
                </a:cxn>
                <a:cxn ang="0">
                  <a:pos x="T4" y="T5"/>
                </a:cxn>
                <a:cxn ang="0">
                  <a:pos x="T6" y="T7"/>
                </a:cxn>
              </a:cxnLst>
              <a:rect l="0" t="0" r="r" b="b"/>
              <a:pathLst>
                <a:path w="1278" h="2747">
                  <a:moveTo>
                    <a:pt x="0" y="0"/>
                  </a:moveTo>
                  <a:lnTo>
                    <a:pt x="1278" y="1411"/>
                  </a:lnTo>
                  <a:lnTo>
                    <a:pt x="0" y="2747"/>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3" name="Freeform 9">
              <a:extLst>
                <a:ext uri="{FF2B5EF4-FFF2-40B4-BE49-F238E27FC236}">
                  <a16:creationId xmlns:a16="http://schemas.microsoft.com/office/drawing/2014/main" id="{1B3E6FA9-1B31-B54C-500D-6AD7B1BAE51A}"/>
                </a:ext>
              </a:extLst>
            </p:cNvPr>
            <p:cNvSpPr>
              <a:spLocks/>
            </p:cNvSpPr>
            <p:nvPr/>
          </p:nvSpPr>
          <p:spPr bwMode="auto">
            <a:xfrm rot="5400000">
              <a:off x="7688746" y="3142443"/>
              <a:ext cx="769286" cy="1502732"/>
            </a:xfrm>
            <a:custGeom>
              <a:avLst/>
              <a:gdLst>
                <a:gd name="T0" fmla="*/ 0 w 1278"/>
                <a:gd name="T1" fmla="*/ 0 h 2747"/>
                <a:gd name="T2" fmla="*/ 1278 w 1278"/>
                <a:gd name="T3" fmla="*/ 1411 h 2747"/>
                <a:gd name="T4" fmla="*/ 0 w 1278"/>
                <a:gd name="T5" fmla="*/ 2747 h 2747"/>
                <a:gd name="T6" fmla="*/ 0 w 1278"/>
                <a:gd name="T7" fmla="*/ 0 h 2747"/>
              </a:gdLst>
              <a:ahLst/>
              <a:cxnLst>
                <a:cxn ang="0">
                  <a:pos x="T0" y="T1"/>
                </a:cxn>
                <a:cxn ang="0">
                  <a:pos x="T2" y="T3"/>
                </a:cxn>
                <a:cxn ang="0">
                  <a:pos x="T4" y="T5"/>
                </a:cxn>
                <a:cxn ang="0">
                  <a:pos x="T6" y="T7"/>
                </a:cxn>
              </a:cxnLst>
              <a:rect l="0" t="0" r="r" b="b"/>
              <a:pathLst>
                <a:path w="1278" h="2747">
                  <a:moveTo>
                    <a:pt x="0" y="0"/>
                  </a:moveTo>
                  <a:lnTo>
                    <a:pt x="1278" y="1411"/>
                  </a:lnTo>
                  <a:lnTo>
                    <a:pt x="0" y="2747"/>
                  </a:lnTo>
                  <a:lnTo>
                    <a:pt x="0" y="0"/>
                  </a:lnTo>
                  <a:close/>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4" name="Freeform 12">
              <a:extLst>
                <a:ext uri="{FF2B5EF4-FFF2-40B4-BE49-F238E27FC236}">
                  <a16:creationId xmlns:a16="http://schemas.microsoft.com/office/drawing/2014/main" id="{C0A36428-672F-9F38-9A92-89E0C2745B78}"/>
                </a:ext>
              </a:extLst>
            </p:cNvPr>
            <p:cNvSpPr>
              <a:spLocks/>
            </p:cNvSpPr>
            <p:nvPr/>
          </p:nvSpPr>
          <p:spPr bwMode="auto">
            <a:xfrm>
              <a:off x="7246618" y="3444994"/>
              <a:ext cx="1653542" cy="769285"/>
            </a:xfrm>
            <a:custGeom>
              <a:avLst/>
              <a:gdLst>
                <a:gd name="T0" fmla="*/ 2747 w 2747"/>
                <a:gd name="T1" fmla="*/ 0 h 1278"/>
                <a:gd name="T2" fmla="*/ 1336 w 2747"/>
                <a:gd name="T3" fmla="*/ 1278 h 1278"/>
                <a:gd name="T4" fmla="*/ 0 w 2747"/>
                <a:gd name="T5" fmla="*/ 0 h 1278"/>
                <a:gd name="T6" fmla="*/ 2747 w 2747"/>
                <a:gd name="T7" fmla="*/ 0 h 1278"/>
              </a:gdLst>
              <a:ahLst/>
              <a:cxnLst>
                <a:cxn ang="0">
                  <a:pos x="T0" y="T1"/>
                </a:cxn>
                <a:cxn ang="0">
                  <a:pos x="T2" y="T3"/>
                </a:cxn>
                <a:cxn ang="0">
                  <a:pos x="T4" y="T5"/>
                </a:cxn>
                <a:cxn ang="0">
                  <a:pos x="T6" y="T7"/>
                </a:cxn>
              </a:cxnLst>
              <a:rect l="0" t="0" r="r" b="b"/>
              <a:pathLst>
                <a:path w="2747" h="1278">
                  <a:moveTo>
                    <a:pt x="2747" y="0"/>
                  </a:moveTo>
                  <a:lnTo>
                    <a:pt x="1336" y="1278"/>
                  </a:lnTo>
                  <a:lnTo>
                    <a:pt x="0" y="0"/>
                  </a:lnTo>
                  <a:lnTo>
                    <a:pt x="274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nvGrpSpPr>
            <p:cNvPr id="25" name="Group 172">
              <a:extLst>
                <a:ext uri="{FF2B5EF4-FFF2-40B4-BE49-F238E27FC236}">
                  <a16:creationId xmlns:a16="http://schemas.microsoft.com/office/drawing/2014/main" id="{23BF1EDD-1FA0-B32B-6F8A-AA598DDE854D}"/>
                </a:ext>
              </a:extLst>
            </p:cNvPr>
            <p:cNvGrpSpPr/>
            <p:nvPr/>
          </p:nvGrpSpPr>
          <p:grpSpPr>
            <a:xfrm>
              <a:off x="5601675" y="4936011"/>
              <a:ext cx="835326" cy="1653543"/>
              <a:chOff x="5601675" y="4936011"/>
              <a:chExt cx="835326" cy="1653543"/>
            </a:xfrm>
          </p:grpSpPr>
          <p:sp>
            <p:nvSpPr>
              <p:cNvPr id="30" name="Freeform 9">
                <a:extLst>
                  <a:ext uri="{FF2B5EF4-FFF2-40B4-BE49-F238E27FC236}">
                    <a16:creationId xmlns:a16="http://schemas.microsoft.com/office/drawing/2014/main" id="{043F2995-AD02-5A67-2536-0335F8DD92CB}"/>
                  </a:ext>
                </a:extLst>
              </p:cNvPr>
              <p:cNvSpPr>
                <a:spLocks/>
              </p:cNvSpPr>
              <p:nvPr/>
            </p:nvSpPr>
            <p:spPr bwMode="auto">
              <a:xfrm rot="10800000">
                <a:off x="5601675" y="5011416"/>
                <a:ext cx="769286" cy="1502732"/>
              </a:xfrm>
              <a:custGeom>
                <a:avLst/>
                <a:gdLst>
                  <a:gd name="T0" fmla="*/ 0 w 1278"/>
                  <a:gd name="T1" fmla="*/ 0 h 2747"/>
                  <a:gd name="T2" fmla="*/ 1278 w 1278"/>
                  <a:gd name="T3" fmla="*/ 1411 h 2747"/>
                  <a:gd name="T4" fmla="*/ 0 w 1278"/>
                  <a:gd name="T5" fmla="*/ 2747 h 2747"/>
                  <a:gd name="T6" fmla="*/ 0 w 1278"/>
                  <a:gd name="T7" fmla="*/ 0 h 2747"/>
                </a:gdLst>
                <a:ahLst/>
                <a:cxnLst>
                  <a:cxn ang="0">
                    <a:pos x="T0" y="T1"/>
                  </a:cxn>
                  <a:cxn ang="0">
                    <a:pos x="T2" y="T3"/>
                  </a:cxn>
                  <a:cxn ang="0">
                    <a:pos x="T4" y="T5"/>
                  </a:cxn>
                  <a:cxn ang="0">
                    <a:pos x="T6" y="T7"/>
                  </a:cxn>
                </a:cxnLst>
                <a:rect l="0" t="0" r="r" b="b"/>
                <a:pathLst>
                  <a:path w="1278" h="2747">
                    <a:moveTo>
                      <a:pt x="0" y="0"/>
                    </a:moveTo>
                    <a:lnTo>
                      <a:pt x="1278" y="1411"/>
                    </a:lnTo>
                    <a:lnTo>
                      <a:pt x="0" y="2747"/>
                    </a:lnTo>
                    <a:lnTo>
                      <a:pt x="0" y="0"/>
                    </a:lnTo>
                    <a:close/>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1" name="Freeform 11">
                <a:extLst>
                  <a:ext uri="{FF2B5EF4-FFF2-40B4-BE49-F238E27FC236}">
                    <a16:creationId xmlns:a16="http://schemas.microsoft.com/office/drawing/2014/main" id="{4A5A62F7-6B59-1A59-F0CE-D08BBADD5B8F}"/>
                  </a:ext>
                </a:extLst>
              </p:cNvPr>
              <p:cNvSpPr>
                <a:spLocks/>
              </p:cNvSpPr>
              <p:nvPr/>
            </p:nvSpPr>
            <p:spPr bwMode="auto">
              <a:xfrm>
                <a:off x="5667114" y="4936011"/>
                <a:ext cx="769887" cy="1653543"/>
              </a:xfrm>
              <a:custGeom>
                <a:avLst/>
                <a:gdLst>
                  <a:gd name="T0" fmla="*/ 1279 w 1279"/>
                  <a:gd name="T1" fmla="*/ 2747 h 2747"/>
                  <a:gd name="T2" fmla="*/ 0 w 1279"/>
                  <a:gd name="T3" fmla="*/ 1336 h 2747"/>
                  <a:gd name="T4" fmla="*/ 1279 w 1279"/>
                  <a:gd name="T5" fmla="*/ 0 h 2747"/>
                  <a:gd name="T6" fmla="*/ 1279 w 1279"/>
                  <a:gd name="T7" fmla="*/ 2747 h 2747"/>
                </a:gdLst>
                <a:ahLst/>
                <a:cxnLst>
                  <a:cxn ang="0">
                    <a:pos x="T0" y="T1"/>
                  </a:cxn>
                  <a:cxn ang="0">
                    <a:pos x="T2" y="T3"/>
                  </a:cxn>
                  <a:cxn ang="0">
                    <a:pos x="T4" y="T5"/>
                  </a:cxn>
                  <a:cxn ang="0">
                    <a:pos x="T6" y="T7"/>
                  </a:cxn>
                </a:cxnLst>
                <a:rect l="0" t="0" r="r" b="b"/>
                <a:pathLst>
                  <a:path w="1279" h="2747">
                    <a:moveTo>
                      <a:pt x="1279" y="2747"/>
                    </a:moveTo>
                    <a:lnTo>
                      <a:pt x="0" y="1336"/>
                    </a:lnTo>
                    <a:lnTo>
                      <a:pt x="1279" y="0"/>
                    </a:lnTo>
                    <a:lnTo>
                      <a:pt x="1279" y="2747"/>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26" name="Freeform 9">
              <a:extLst>
                <a:ext uri="{FF2B5EF4-FFF2-40B4-BE49-F238E27FC236}">
                  <a16:creationId xmlns:a16="http://schemas.microsoft.com/office/drawing/2014/main" id="{7F222136-C135-42A9-948A-EE3276D0F276}"/>
                </a:ext>
              </a:extLst>
            </p:cNvPr>
            <p:cNvSpPr>
              <a:spLocks/>
            </p:cNvSpPr>
            <p:nvPr/>
          </p:nvSpPr>
          <p:spPr bwMode="auto">
            <a:xfrm rot="16200000">
              <a:off x="3733968" y="2924346"/>
              <a:ext cx="769286" cy="1502732"/>
            </a:xfrm>
            <a:custGeom>
              <a:avLst/>
              <a:gdLst>
                <a:gd name="T0" fmla="*/ 0 w 1278"/>
                <a:gd name="T1" fmla="*/ 0 h 2747"/>
                <a:gd name="T2" fmla="*/ 1278 w 1278"/>
                <a:gd name="T3" fmla="*/ 1411 h 2747"/>
                <a:gd name="T4" fmla="*/ 0 w 1278"/>
                <a:gd name="T5" fmla="*/ 2747 h 2747"/>
                <a:gd name="T6" fmla="*/ 0 w 1278"/>
                <a:gd name="T7" fmla="*/ 0 h 2747"/>
              </a:gdLst>
              <a:ahLst/>
              <a:cxnLst>
                <a:cxn ang="0">
                  <a:pos x="T0" y="T1"/>
                </a:cxn>
                <a:cxn ang="0">
                  <a:pos x="T2" y="T3"/>
                </a:cxn>
                <a:cxn ang="0">
                  <a:pos x="T4" y="T5"/>
                </a:cxn>
                <a:cxn ang="0">
                  <a:pos x="T6" y="T7"/>
                </a:cxn>
              </a:cxnLst>
              <a:rect l="0" t="0" r="r" b="b"/>
              <a:pathLst>
                <a:path w="1278" h="2747">
                  <a:moveTo>
                    <a:pt x="0" y="0"/>
                  </a:moveTo>
                  <a:lnTo>
                    <a:pt x="1278" y="1411"/>
                  </a:lnTo>
                  <a:lnTo>
                    <a:pt x="0" y="2747"/>
                  </a:lnTo>
                  <a:lnTo>
                    <a:pt x="0" y="0"/>
                  </a:lnTo>
                  <a:close/>
                </a:path>
              </a:pathLst>
            </a:custGeom>
            <a:solidFill>
              <a:schemeClr val="tx1">
                <a:alpha val="50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7" name="Freeform 10">
              <a:extLst>
                <a:ext uri="{FF2B5EF4-FFF2-40B4-BE49-F238E27FC236}">
                  <a16:creationId xmlns:a16="http://schemas.microsoft.com/office/drawing/2014/main" id="{2037BD66-93C4-DE56-90CC-7E59231FAE03}"/>
                </a:ext>
              </a:extLst>
            </p:cNvPr>
            <p:cNvSpPr>
              <a:spLocks/>
            </p:cNvSpPr>
            <p:nvPr/>
          </p:nvSpPr>
          <p:spPr bwMode="auto">
            <a:xfrm>
              <a:off x="3291840" y="3357110"/>
              <a:ext cx="1653542" cy="769285"/>
            </a:xfrm>
            <a:custGeom>
              <a:avLst/>
              <a:gdLst>
                <a:gd name="T0" fmla="*/ 0 w 2747"/>
                <a:gd name="T1" fmla="*/ 1278 h 1278"/>
                <a:gd name="T2" fmla="*/ 1411 w 2747"/>
                <a:gd name="T3" fmla="*/ 0 h 1278"/>
                <a:gd name="T4" fmla="*/ 2747 w 2747"/>
                <a:gd name="T5" fmla="*/ 1278 h 1278"/>
                <a:gd name="T6" fmla="*/ 0 w 2747"/>
                <a:gd name="T7" fmla="*/ 1278 h 1278"/>
              </a:gdLst>
              <a:ahLst/>
              <a:cxnLst>
                <a:cxn ang="0">
                  <a:pos x="T0" y="T1"/>
                </a:cxn>
                <a:cxn ang="0">
                  <a:pos x="T2" y="T3"/>
                </a:cxn>
                <a:cxn ang="0">
                  <a:pos x="T4" y="T5"/>
                </a:cxn>
                <a:cxn ang="0">
                  <a:pos x="T6" y="T7"/>
                </a:cxn>
              </a:cxnLst>
              <a:rect l="0" t="0" r="r" b="b"/>
              <a:pathLst>
                <a:path w="2747" h="1278">
                  <a:moveTo>
                    <a:pt x="0" y="1278"/>
                  </a:moveTo>
                  <a:lnTo>
                    <a:pt x="1411" y="0"/>
                  </a:lnTo>
                  <a:lnTo>
                    <a:pt x="2747" y="1278"/>
                  </a:lnTo>
                  <a:lnTo>
                    <a:pt x="0" y="1278"/>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8" name="Freeform 16">
              <a:extLst>
                <a:ext uri="{FF2B5EF4-FFF2-40B4-BE49-F238E27FC236}">
                  <a16:creationId xmlns:a16="http://schemas.microsoft.com/office/drawing/2014/main" id="{306320F5-6AB8-4237-DB60-10E48A991CA7}"/>
                </a:ext>
              </a:extLst>
            </p:cNvPr>
            <p:cNvSpPr>
              <a:spLocks/>
            </p:cNvSpPr>
            <p:nvPr/>
          </p:nvSpPr>
          <p:spPr bwMode="auto">
            <a:xfrm>
              <a:off x="6683799" y="1660829"/>
              <a:ext cx="1459115" cy="1459114"/>
            </a:xfrm>
            <a:custGeom>
              <a:avLst/>
              <a:gdLst>
                <a:gd name="T0" fmla="*/ 1163 w 2368"/>
                <a:gd name="T1" fmla="*/ 2357 h 2368"/>
                <a:gd name="T2" fmla="*/ 11 w 2368"/>
                <a:gd name="T3" fmla="*/ 1164 h 2368"/>
                <a:gd name="T4" fmla="*/ 1204 w 2368"/>
                <a:gd name="T5" fmla="*/ 12 h 2368"/>
                <a:gd name="T6" fmla="*/ 2356 w 2368"/>
                <a:gd name="T7" fmla="*/ 1205 h 2368"/>
                <a:gd name="T8" fmla="*/ 1163 w 2368"/>
                <a:gd name="T9" fmla="*/ 2357 h 2368"/>
              </a:gdLst>
              <a:ahLst/>
              <a:cxnLst>
                <a:cxn ang="0">
                  <a:pos x="T0" y="T1"/>
                </a:cxn>
                <a:cxn ang="0">
                  <a:pos x="T2" y="T3"/>
                </a:cxn>
                <a:cxn ang="0">
                  <a:pos x="T4" y="T5"/>
                </a:cxn>
                <a:cxn ang="0">
                  <a:pos x="T6" y="T7"/>
                </a:cxn>
                <a:cxn ang="0">
                  <a:pos x="T8" y="T9"/>
                </a:cxn>
              </a:cxnLst>
              <a:rect l="0" t="0" r="r" b="b"/>
              <a:pathLst>
                <a:path w="2368" h="2368">
                  <a:moveTo>
                    <a:pt x="1163" y="2357"/>
                  </a:moveTo>
                  <a:cubicBezTo>
                    <a:pt x="516" y="2345"/>
                    <a:pt x="0" y="1811"/>
                    <a:pt x="11" y="1164"/>
                  </a:cubicBezTo>
                  <a:cubicBezTo>
                    <a:pt x="23" y="516"/>
                    <a:pt x="557" y="0"/>
                    <a:pt x="1204" y="12"/>
                  </a:cubicBezTo>
                  <a:cubicBezTo>
                    <a:pt x="1852" y="23"/>
                    <a:pt x="2368" y="557"/>
                    <a:pt x="2356" y="1205"/>
                  </a:cubicBezTo>
                  <a:cubicBezTo>
                    <a:pt x="2345" y="1852"/>
                    <a:pt x="1811" y="2368"/>
                    <a:pt x="1163" y="2357"/>
                  </a:cubicBezTo>
                  <a:close/>
                </a:path>
              </a:pathLst>
            </a:custGeom>
            <a:solidFill>
              <a:schemeClr val="accent2"/>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9" name="Freeform 15">
              <a:extLst>
                <a:ext uri="{FF2B5EF4-FFF2-40B4-BE49-F238E27FC236}">
                  <a16:creationId xmlns:a16="http://schemas.microsoft.com/office/drawing/2014/main" id="{201FE658-67CE-C36C-9864-4F4D75F9B768}"/>
                </a:ext>
              </a:extLst>
            </p:cNvPr>
            <p:cNvSpPr>
              <a:spLocks/>
            </p:cNvSpPr>
            <p:nvPr/>
          </p:nvSpPr>
          <p:spPr bwMode="auto">
            <a:xfrm>
              <a:off x="6761450" y="4373193"/>
              <a:ext cx="1459115" cy="1459114"/>
            </a:xfrm>
            <a:custGeom>
              <a:avLst/>
              <a:gdLst>
                <a:gd name="T0" fmla="*/ 12 w 2368"/>
                <a:gd name="T1" fmla="*/ 1163 h 2368"/>
                <a:gd name="T2" fmla="*/ 1205 w 2368"/>
                <a:gd name="T3" fmla="*/ 11 h 2368"/>
                <a:gd name="T4" fmla="*/ 2357 w 2368"/>
                <a:gd name="T5" fmla="*/ 1204 h 2368"/>
                <a:gd name="T6" fmla="*/ 1164 w 2368"/>
                <a:gd name="T7" fmla="*/ 2356 h 2368"/>
                <a:gd name="T8" fmla="*/ 12 w 2368"/>
                <a:gd name="T9" fmla="*/ 1163 h 2368"/>
              </a:gdLst>
              <a:ahLst/>
              <a:cxnLst>
                <a:cxn ang="0">
                  <a:pos x="T0" y="T1"/>
                </a:cxn>
                <a:cxn ang="0">
                  <a:pos x="T2" y="T3"/>
                </a:cxn>
                <a:cxn ang="0">
                  <a:pos x="T4" y="T5"/>
                </a:cxn>
                <a:cxn ang="0">
                  <a:pos x="T6" y="T7"/>
                </a:cxn>
                <a:cxn ang="0">
                  <a:pos x="T8" y="T9"/>
                </a:cxn>
              </a:cxnLst>
              <a:rect l="0" t="0" r="r" b="b"/>
              <a:pathLst>
                <a:path w="2368" h="2368">
                  <a:moveTo>
                    <a:pt x="12" y="1163"/>
                  </a:moveTo>
                  <a:cubicBezTo>
                    <a:pt x="23" y="516"/>
                    <a:pt x="557" y="0"/>
                    <a:pt x="1205" y="11"/>
                  </a:cubicBezTo>
                  <a:cubicBezTo>
                    <a:pt x="1852" y="23"/>
                    <a:pt x="2368" y="557"/>
                    <a:pt x="2357" y="1204"/>
                  </a:cubicBezTo>
                  <a:cubicBezTo>
                    <a:pt x="2345" y="1852"/>
                    <a:pt x="1811" y="2368"/>
                    <a:pt x="1164" y="2356"/>
                  </a:cubicBezTo>
                  <a:cubicBezTo>
                    <a:pt x="516" y="2345"/>
                    <a:pt x="0" y="1811"/>
                    <a:pt x="12" y="1163"/>
                  </a:cubicBezTo>
                  <a:close/>
                </a:path>
              </a:pathLst>
            </a:custGeom>
            <a:solidFill>
              <a:schemeClr val="accent5"/>
            </a:solidFill>
            <a:ln w="28575">
              <a:solidFill>
                <a:schemeClr val="bg1"/>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7" name="Inhaltsplatzhalter 4">
            <a:extLst>
              <a:ext uri="{FF2B5EF4-FFF2-40B4-BE49-F238E27FC236}">
                <a16:creationId xmlns:a16="http://schemas.microsoft.com/office/drawing/2014/main" id="{11826405-232B-4FE7-BE8A-8ABE0F139497}"/>
              </a:ext>
            </a:extLst>
          </p:cNvPr>
          <p:cNvSpPr txBox="1">
            <a:spLocks/>
          </p:cNvSpPr>
          <p:nvPr/>
        </p:nvSpPr>
        <p:spPr>
          <a:xfrm flipH="1">
            <a:off x="8909250" y="1587718"/>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8" name="Inhaltsplatzhalter 4">
            <a:extLst>
              <a:ext uri="{FF2B5EF4-FFF2-40B4-BE49-F238E27FC236}">
                <a16:creationId xmlns:a16="http://schemas.microsoft.com/office/drawing/2014/main" id="{11826405-232B-4FE7-BE8A-8ABE0F139497}"/>
              </a:ext>
            </a:extLst>
          </p:cNvPr>
          <p:cNvSpPr txBox="1">
            <a:spLocks/>
          </p:cNvSpPr>
          <p:nvPr/>
        </p:nvSpPr>
        <p:spPr>
          <a:xfrm>
            <a:off x="8909251" y="4300082"/>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9" name="Freeform: Shape 24">
            <a:extLst>
              <a:ext uri="{FF2B5EF4-FFF2-40B4-BE49-F238E27FC236}">
                <a16:creationId xmlns:a16="http://schemas.microsoft.com/office/drawing/2014/main" id="{4E1F3B3F-1B00-4074-B275-06C77E98DACF}"/>
              </a:ext>
            </a:extLst>
          </p:cNvPr>
          <p:cNvSpPr/>
          <p:nvPr/>
        </p:nvSpPr>
        <p:spPr>
          <a:xfrm>
            <a:off x="4396192" y="4491060"/>
            <a:ext cx="784286" cy="665892"/>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bg1"/>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0" name="Graphic 17">
            <a:extLst>
              <a:ext uri="{FF2B5EF4-FFF2-40B4-BE49-F238E27FC236}">
                <a16:creationId xmlns:a16="http://schemas.microsoft.com/office/drawing/2014/main" id="{AF240C31-EAE4-4534-AC06-E6707605A146}"/>
              </a:ext>
            </a:extLst>
          </p:cNvPr>
          <p:cNvSpPr/>
          <p:nvPr/>
        </p:nvSpPr>
        <p:spPr>
          <a:xfrm>
            <a:off x="4318148" y="1733823"/>
            <a:ext cx="783870" cy="756844"/>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Freeform: Shape 26">
            <a:extLst>
              <a:ext uri="{FF2B5EF4-FFF2-40B4-BE49-F238E27FC236}">
                <a16:creationId xmlns:a16="http://schemas.microsoft.com/office/drawing/2014/main" id="{AED1C464-55E0-490C-A9A9-E412C6EE63CD}"/>
              </a:ext>
            </a:extLst>
          </p:cNvPr>
          <p:cNvSpPr/>
          <p:nvPr/>
        </p:nvSpPr>
        <p:spPr>
          <a:xfrm>
            <a:off x="7032119" y="1642136"/>
            <a:ext cx="780654" cy="783712"/>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Freeform: Shape 27">
            <a:extLst>
              <a:ext uri="{FF2B5EF4-FFF2-40B4-BE49-F238E27FC236}">
                <a16:creationId xmlns:a16="http://schemas.microsoft.com/office/drawing/2014/main" id="{57257F07-6565-4436-8BAD-931625286492}"/>
              </a:ext>
            </a:extLst>
          </p:cNvPr>
          <p:cNvSpPr/>
          <p:nvPr/>
        </p:nvSpPr>
        <p:spPr>
          <a:xfrm>
            <a:off x="7108229" y="4355616"/>
            <a:ext cx="783736" cy="781480"/>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bg1"/>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Inhaltsplatzhalter 4">
            <a:extLst>
              <a:ext uri="{FF2B5EF4-FFF2-40B4-BE49-F238E27FC236}">
                <a16:creationId xmlns:a16="http://schemas.microsoft.com/office/drawing/2014/main" id="{5B84484D-28F8-4C33-9072-DAD582202BAA}"/>
              </a:ext>
            </a:extLst>
          </p:cNvPr>
          <p:cNvSpPr txBox="1">
            <a:spLocks/>
          </p:cNvSpPr>
          <p:nvPr/>
        </p:nvSpPr>
        <p:spPr>
          <a:xfrm flipH="1">
            <a:off x="517091" y="1587718"/>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14" name="Inhaltsplatzhalter 4">
            <a:extLst>
              <a:ext uri="{FF2B5EF4-FFF2-40B4-BE49-F238E27FC236}">
                <a16:creationId xmlns:a16="http://schemas.microsoft.com/office/drawing/2014/main" id="{39862FF4-22E7-40B5-BCFA-DC0360D137EC}"/>
              </a:ext>
            </a:extLst>
          </p:cNvPr>
          <p:cNvSpPr txBox="1">
            <a:spLocks/>
          </p:cNvSpPr>
          <p:nvPr/>
        </p:nvSpPr>
        <p:spPr>
          <a:xfrm>
            <a:off x="517091" y="4300082"/>
            <a:ext cx="2765658" cy="892552"/>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600" b="1" dirty="0">
                <a:solidFill>
                  <a:schemeClr val="tx1">
                    <a:lumMod val="75000"/>
                    <a:lumOff val="25000"/>
                  </a:schemeClr>
                </a:solidFill>
                <a:latin typeface="+mn-lt"/>
              </a:rPr>
              <a:t>Element Title Here</a:t>
            </a:r>
            <a:br>
              <a:rPr lang="en-US" sz="1600" b="1" dirty="0">
                <a:solidFill>
                  <a:schemeClr val="tx1">
                    <a:lumMod val="75000"/>
                    <a:lumOff val="25000"/>
                  </a:schemeClr>
                </a:solidFill>
                <a:latin typeface="+mn-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Tree>
    <p:extLst>
      <p:ext uri="{BB962C8B-B14F-4D97-AF65-F5344CB8AC3E}">
        <p14:creationId xmlns:p14="http://schemas.microsoft.com/office/powerpoint/2010/main" val="2868881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5">
            <a:extLst>
              <a:ext uri="{FF2B5EF4-FFF2-40B4-BE49-F238E27FC236}">
                <a16:creationId xmlns:a16="http://schemas.microsoft.com/office/drawing/2014/main" id="{DC17EFFC-FE4C-4E54-912B-86DA1B9FCCD7}"/>
              </a:ext>
            </a:extLst>
          </p:cNvPr>
          <p:cNvGrpSpPr/>
          <p:nvPr/>
        </p:nvGrpSpPr>
        <p:grpSpPr>
          <a:xfrm>
            <a:off x="3543226" y="867137"/>
            <a:ext cx="5123726" cy="5123724"/>
            <a:chOff x="3221874" y="722576"/>
            <a:chExt cx="5748252" cy="5748253"/>
          </a:xfrm>
        </p:grpSpPr>
        <p:sp>
          <p:nvSpPr>
            <p:cNvPr id="23" name="Freeform: Shape 56">
              <a:extLst>
                <a:ext uri="{FF2B5EF4-FFF2-40B4-BE49-F238E27FC236}">
                  <a16:creationId xmlns:a16="http://schemas.microsoft.com/office/drawing/2014/main" id="{7D9BD60F-BB61-48ED-A8B6-12B3C2790AF5}"/>
                </a:ext>
              </a:extLst>
            </p:cNvPr>
            <p:cNvSpPr/>
            <p:nvPr/>
          </p:nvSpPr>
          <p:spPr>
            <a:xfrm>
              <a:off x="4744252" y="722576"/>
              <a:ext cx="2874126" cy="2026266"/>
            </a:xfrm>
            <a:custGeom>
              <a:avLst/>
              <a:gdLst>
                <a:gd name="connsiteX0" fmla="*/ 1351746 w 2874126"/>
                <a:gd name="connsiteY0" fmla="*/ 0 h 2026266"/>
                <a:gd name="connsiteX1" fmla="*/ 2596657 w 2874126"/>
                <a:gd name="connsiteY1" fmla="*/ 1244911 h 2026266"/>
                <a:gd name="connsiteX2" fmla="*/ 2874125 w 2874126"/>
                <a:gd name="connsiteY2" fmla="*/ 967442 h 2026266"/>
                <a:gd name="connsiteX3" fmla="*/ 2874126 w 2874126"/>
                <a:gd name="connsiteY3" fmla="*/ 2026205 h 2026266"/>
                <a:gd name="connsiteX4" fmla="*/ 1815301 w 2874126"/>
                <a:gd name="connsiteY4" fmla="*/ 2026266 h 2026266"/>
                <a:gd name="connsiteX5" fmla="*/ 2092769 w 2874126"/>
                <a:gd name="connsiteY5" fmla="*/ 1748798 h 2026266"/>
                <a:gd name="connsiteX6" fmla="*/ 1351747 w 2874126"/>
                <a:gd name="connsiteY6" fmla="*/ 1007776 h 2026266"/>
                <a:gd name="connsiteX7" fmla="*/ 503888 w 2874126"/>
                <a:gd name="connsiteY7" fmla="*/ 1855635 h 2026266"/>
                <a:gd name="connsiteX8" fmla="*/ 503887 w 2874126"/>
                <a:gd name="connsiteY8" fmla="*/ 1351686 h 2026266"/>
                <a:gd name="connsiteX9" fmla="*/ 0 w 2874126"/>
                <a:gd name="connsiteY9" fmla="*/ 1351747 h 2026266"/>
                <a:gd name="connsiteX10" fmla="*/ 1351746 w 2874126"/>
                <a:gd name="connsiteY10" fmla="*/ 0 h 202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4126" h="2026266">
                  <a:moveTo>
                    <a:pt x="1351746" y="0"/>
                  </a:moveTo>
                  <a:lnTo>
                    <a:pt x="2596657" y="1244911"/>
                  </a:lnTo>
                  <a:lnTo>
                    <a:pt x="2874125" y="967442"/>
                  </a:lnTo>
                  <a:lnTo>
                    <a:pt x="2874126" y="2026205"/>
                  </a:lnTo>
                  <a:lnTo>
                    <a:pt x="1815301" y="2026266"/>
                  </a:lnTo>
                  <a:lnTo>
                    <a:pt x="2092769" y="1748798"/>
                  </a:lnTo>
                  <a:lnTo>
                    <a:pt x="1351747" y="1007776"/>
                  </a:lnTo>
                  <a:lnTo>
                    <a:pt x="503888" y="1855635"/>
                  </a:lnTo>
                  <a:lnTo>
                    <a:pt x="503887" y="1351686"/>
                  </a:lnTo>
                  <a:lnTo>
                    <a:pt x="0" y="1351747"/>
                  </a:lnTo>
                  <a:lnTo>
                    <a:pt x="1351746" y="0"/>
                  </a:lnTo>
                  <a:close/>
                </a:path>
              </a:pathLst>
            </a:custGeom>
            <a:solidFill>
              <a:schemeClr val="accent2"/>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4" name="Freeform: Shape 57">
              <a:extLst>
                <a:ext uri="{FF2B5EF4-FFF2-40B4-BE49-F238E27FC236}">
                  <a16:creationId xmlns:a16="http://schemas.microsoft.com/office/drawing/2014/main" id="{F1DDB08C-4141-4525-B681-A5139CD74FC8}"/>
                </a:ext>
              </a:extLst>
            </p:cNvPr>
            <p:cNvSpPr/>
            <p:nvPr/>
          </p:nvSpPr>
          <p:spPr>
            <a:xfrm>
              <a:off x="3221874" y="2074262"/>
              <a:ext cx="2026266" cy="2874188"/>
            </a:xfrm>
            <a:custGeom>
              <a:avLst/>
              <a:gdLst>
                <a:gd name="connsiteX0" fmla="*/ 2026266 w 2026266"/>
                <a:gd name="connsiteY0" fmla="*/ 0 h 2874188"/>
                <a:gd name="connsiteX1" fmla="*/ 2026266 w 2026266"/>
                <a:gd name="connsiteY1" fmla="*/ 1058886 h 2874188"/>
                <a:gd name="connsiteX2" fmla="*/ 1748798 w 2026266"/>
                <a:gd name="connsiteY2" fmla="*/ 781418 h 2874188"/>
                <a:gd name="connsiteX3" fmla="*/ 1007837 w 2026266"/>
                <a:gd name="connsiteY3" fmla="*/ 1522379 h 2874188"/>
                <a:gd name="connsiteX4" fmla="*/ 1855696 w 2026266"/>
                <a:gd name="connsiteY4" fmla="*/ 2370238 h 2874188"/>
                <a:gd name="connsiteX5" fmla="*/ 1351747 w 2026266"/>
                <a:gd name="connsiteY5" fmla="*/ 2370239 h 2874188"/>
                <a:gd name="connsiteX6" fmla="*/ 1351747 w 2026266"/>
                <a:gd name="connsiteY6" fmla="*/ 2874188 h 2874188"/>
                <a:gd name="connsiteX7" fmla="*/ 0 w 2026266"/>
                <a:gd name="connsiteY7" fmla="*/ 1522441 h 2874188"/>
                <a:gd name="connsiteX8" fmla="*/ 1244910 w 2026266"/>
                <a:gd name="connsiteY8" fmla="*/ 277530 h 2874188"/>
                <a:gd name="connsiteX9" fmla="*/ 967442 w 2026266"/>
                <a:gd name="connsiteY9" fmla="*/ 62 h 2874188"/>
                <a:gd name="connsiteX10" fmla="*/ 2026266 w 2026266"/>
                <a:gd name="connsiteY10" fmla="*/ 0 h 2874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6266" h="2874188">
                  <a:moveTo>
                    <a:pt x="2026266" y="0"/>
                  </a:moveTo>
                  <a:lnTo>
                    <a:pt x="2026266" y="1058886"/>
                  </a:lnTo>
                  <a:lnTo>
                    <a:pt x="1748798" y="781418"/>
                  </a:lnTo>
                  <a:lnTo>
                    <a:pt x="1007837" y="1522379"/>
                  </a:lnTo>
                  <a:lnTo>
                    <a:pt x="1855696" y="2370238"/>
                  </a:lnTo>
                  <a:lnTo>
                    <a:pt x="1351747" y="2370239"/>
                  </a:lnTo>
                  <a:lnTo>
                    <a:pt x="1351747" y="2874188"/>
                  </a:lnTo>
                  <a:lnTo>
                    <a:pt x="0" y="1522441"/>
                  </a:lnTo>
                  <a:lnTo>
                    <a:pt x="1244910" y="277530"/>
                  </a:lnTo>
                  <a:lnTo>
                    <a:pt x="967442" y="62"/>
                  </a:lnTo>
                  <a:lnTo>
                    <a:pt x="2026266" y="0"/>
                  </a:lnTo>
                  <a:close/>
                </a:path>
              </a:pathLst>
            </a:custGeom>
            <a:solidFill>
              <a:schemeClr val="accent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5" name="Freeform: Shape 58">
              <a:extLst>
                <a:ext uri="{FF2B5EF4-FFF2-40B4-BE49-F238E27FC236}">
                  <a16:creationId xmlns:a16="http://schemas.microsoft.com/office/drawing/2014/main" id="{61985FE3-4A7D-41D6-AB21-8303B27EF58A}"/>
                </a:ext>
              </a:extLst>
            </p:cNvPr>
            <p:cNvSpPr/>
            <p:nvPr/>
          </p:nvSpPr>
          <p:spPr>
            <a:xfrm>
              <a:off x="6943859" y="2244892"/>
              <a:ext cx="2026267" cy="2874127"/>
            </a:xfrm>
            <a:custGeom>
              <a:avLst/>
              <a:gdLst>
                <a:gd name="connsiteX0" fmla="*/ 674458 w 2026267"/>
                <a:gd name="connsiteY0" fmla="*/ 0 h 2874127"/>
                <a:gd name="connsiteX1" fmla="*/ 2026267 w 2026267"/>
                <a:gd name="connsiteY1" fmla="*/ 1351809 h 2874127"/>
                <a:gd name="connsiteX2" fmla="*/ 781357 w 2026267"/>
                <a:gd name="connsiteY2" fmla="*/ 2596720 h 2874127"/>
                <a:gd name="connsiteX3" fmla="*/ 1058763 w 2026267"/>
                <a:gd name="connsiteY3" fmla="*/ 2874126 h 2874127"/>
                <a:gd name="connsiteX4" fmla="*/ 0 w 2026267"/>
                <a:gd name="connsiteY4" fmla="*/ 2874127 h 2874127"/>
                <a:gd name="connsiteX5" fmla="*/ 1 w 2026267"/>
                <a:gd name="connsiteY5" fmla="*/ 1815364 h 2874127"/>
                <a:gd name="connsiteX6" fmla="*/ 277407 w 2026267"/>
                <a:gd name="connsiteY6" fmla="*/ 2092770 h 2874127"/>
                <a:gd name="connsiteX7" fmla="*/ 1018430 w 2026267"/>
                <a:gd name="connsiteY7" fmla="*/ 1351748 h 2874127"/>
                <a:gd name="connsiteX8" fmla="*/ 170570 w 2026267"/>
                <a:gd name="connsiteY8" fmla="*/ 503889 h 2874127"/>
                <a:gd name="connsiteX9" fmla="*/ 674520 w 2026267"/>
                <a:gd name="connsiteY9" fmla="*/ 503889 h 2874127"/>
                <a:gd name="connsiteX10" fmla="*/ 674458 w 2026267"/>
                <a:gd name="connsiteY10" fmla="*/ 0 h 287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26267" h="2874127">
                  <a:moveTo>
                    <a:pt x="674458" y="0"/>
                  </a:moveTo>
                  <a:lnTo>
                    <a:pt x="2026267" y="1351809"/>
                  </a:lnTo>
                  <a:lnTo>
                    <a:pt x="781357" y="2596720"/>
                  </a:lnTo>
                  <a:lnTo>
                    <a:pt x="1058763" y="2874126"/>
                  </a:lnTo>
                  <a:lnTo>
                    <a:pt x="0" y="2874127"/>
                  </a:lnTo>
                  <a:lnTo>
                    <a:pt x="1" y="1815364"/>
                  </a:lnTo>
                  <a:lnTo>
                    <a:pt x="277407" y="2092770"/>
                  </a:lnTo>
                  <a:lnTo>
                    <a:pt x="1018430" y="1351748"/>
                  </a:lnTo>
                  <a:lnTo>
                    <a:pt x="170570" y="503889"/>
                  </a:lnTo>
                  <a:lnTo>
                    <a:pt x="674520" y="503889"/>
                  </a:lnTo>
                  <a:lnTo>
                    <a:pt x="674458" y="0"/>
                  </a:lnTo>
                  <a:close/>
                </a:path>
              </a:pathLst>
            </a:custGeom>
            <a:solidFill>
              <a:schemeClr val="accent5"/>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6" name="Freeform: Shape 59">
              <a:extLst>
                <a:ext uri="{FF2B5EF4-FFF2-40B4-BE49-F238E27FC236}">
                  <a16:creationId xmlns:a16="http://schemas.microsoft.com/office/drawing/2014/main" id="{B8217DE7-303A-4192-AF33-B404831A2587}"/>
                </a:ext>
              </a:extLst>
            </p:cNvPr>
            <p:cNvSpPr/>
            <p:nvPr/>
          </p:nvSpPr>
          <p:spPr>
            <a:xfrm>
              <a:off x="4573621" y="4444500"/>
              <a:ext cx="2874188" cy="2026329"/>
            </a:xfrm>
            <a:custGeom>
              <a:avLst/>
              <a:gdLst>
                <a:gd name="connsiteX0" fmla="*/ 0 w 2874188"/>
                <a:gd name="connsiteY0" fmla="*/ 0 h 2026329"/>
                <a:gd name="connsiteX1" fmla="*/ 1058824 w 2874188"/>
                <a:gd name="connsiteY1" fmla="*/ 63 h 2026329"/>
                <a:gd name="connsiteX2" fmla="*/ 781418 w 2874188"/>
                <a:gd name="connsiteY2" fmla="*/ 277469 h 2026329"/>
                <a:gd name="connsiteX3" fmla="*/ 1522379 w 2874188"/>
                <a:gd name="connsiteY3" fmla="*/ 1018430 h 2026329"/>
                <a:gd name="connsiteX4" fmla="*/ 2370238 w 2874188"/>
                <a:gd name="connsiteY4" fmla="*/ 170570 h 2026329"/>
                <a:gd name="connsiteX5" fmla="*/ 2370238 w 2874188"/>
                <a:gd name="connsiteY5" fmla="*/ 674520 h 2026329"/>
                <a:gd name="connsiteX6" fmla="*/ 2874188 w 2874188"/>
                <a:gd name="connsiteY6" fmla="*/ 674520 h 2026329"/>
                <a:gd name="connsiteX7" fmla="*/ 1522379 w 2874188"/>
                <a:gd name="connsiteY7" fmla="*/ 2026329 h 2026329"/>
                <a:gd name="connsiteX8" fmla="*/ 277468 w 2874188"/>
                <a:gd name="connsiteY8" fmla="*/ 781418 h 2026329"/>
                <a:gd name="connsiteX9" fmla="*/ 62 w 2874188"/>
                <a:gd name="connsiteY9" fmla="*/ 1058824 h 2026329"/>
                <a:gd name="connsiteX10" fmla="*/ 0 w 2874188"/>
                <a:gd name="connsiteY10" fmla="*/ 0 h 2026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4188" h="2026329">
                  <a:moveTo>
                    <a:pt x="0" y="0"/>
                  </a:moveTo>
                  <a:lnTo>
                    <a:pt x="1058824" y="63"/>
                  </a:lnTo>
                  <a:lnTo>
                    <a:pt x="781418" y="277469"/>
                  </a:lnTo>
                  <a:lnTo>
                    <a:pt x="1522379" y="1018430"/>
                  </a:lnTo>
                  <a:lnTo>
                    <a:pt x="2370238" y="170570"/>
                  </a:lnTo>
                  <a:lnTo>
                    <a:pt x="2370238" y="674520"/>
                  </a:lnTo>
                  <a:lnTo>
                    <a:pt x="2874188" y="674520"/>
                  </a:lnTo>
                  <a:lnTo>
                    <a:pt x="1522379" y="2026329"/>
                  </a:lnTo>
                  <a:lnTo>
                    <a:pt x="277468" y="781418"/>
                  </a:lnTo>
                  <a:lnTo>
                    <a:pt x="62" y="1058824"/>
                  </a:lnTo>
                  <a:lnTo>
                    <a:pt x="0" y="0"/>
                  </a:lnTo>
                  <a:close/>
                </a:path>
              </a:pathLst>
            </a:custGeom>
            <a:solidFill>
              <a:schemeClr val="accent6"/>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3" name="Inhaltsplatzhalter 4">
            <a:extLst>
              <a:ext uri="{FF2B5EF4-FFF2-40B4-BE49-F238E27FC236}">
                <a16:creationId xmlns:a16="http://schemas.microsoft.com/office/drawing/2014/main" id="{CF2F7F94-D36B-4F35-BD1D-7C2B96F5AAA4}"/>
              </a:ext>
            </a:extLst>
          </p:cNvPr>
          <p:cNvSpPr txBox="1">
            <a:spLocks/>
          </p:cNvSpPr>
          <p:nvPr/>
        </p:nvSpPr>
        <p:spPr>
          <a:xfrm flipH="1">
            <a:off x="9326712" y="4170993"/>
            <a:ext cx="2348196"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a:t>
            </a:r>
            <a:endParaRPr lang="en-US" sz="1200" dirty="0">
              <a:solidFill>
                <a:schemeClr val="tx1">
                  <a:lumMod val="75000"/>
                  <a:lumOff val="25000"/>
                </a:schemeClr>
              </a:solidFill>
              <a:latin typeface="+mn-lt"/>
            </a:endParaRPr>
          </a:p>
        </p:txBody>
      </p:sp>
      <p:sp>
        <p:nvSpPr>
          <p:cNvPr id="4" name="Freeform 5">
            <a:extLst>
              <a:ext uri="{FF2B5EF4-FFF2-40B4-BE49-F238E27FC236}">
                <a16:creationId xmlns:a16="http://schemas.microsoft.com/office/drawing/2014/main" id="{44ACCBEB-7565-4C37-8659-57E27D32FD34}"/>
              </a:ext>
            </a:extLst>
          </p:cNvPr>
          <p:cNvSpPr>
            <a:spLocks/>
          </p:cNvSpPr>
          <p:nvPr/>
        </p:nvSpPr>
        <p:spPr bwMode="auto">
          <a:xfrm>
            <a:off x="8747977" y="3423993"/>
            <a:ext cx="587678" cy="730368"/>
          </a:xfrm>
          <a:custGeom>
            <a:avLst/>
            <a:gdLst>
              <a:gd name="T0" fmla="*/ 0 w 349"/>
              <a:gd name="T1" fmla="*/ 0 h 854"/>
              <a:gd name="T2" fmla="*/ 349 w 349"/>
              <a:gd name="T3" fmla="*/ 0 h 854"/>
              <a:gd name="T4" fmla="*/ 349 w 349"/>
              <a:gd name="T5" fmla="*/ 854 h 854"/>
            </a:gdLst>
            <a:ahLst/>
            <a:cxnLst>
              <a:cxn ang="0">
                <a:pos x="T0" y="T1"/>
              </a:cxn>
              <a:cxn ang="0">
                <a:pos x="T2" y="T3"/>
              </a:cxn>
              <a:cxn ang="0">
                <a:pos x="T4" y="T5"/>
              </a:cxn>
            </a:cxnLst>
            <a:rect l="0" t="0" r="r" b="b"/>
            <a:pathLst>
              <a:path w="349" h="854">
                <a:moveTo>
                  <a:pt x="0" y="0"/>
                </a:moveTo>
                <a:lnTo>
                  <a:pt x="349" y="0"/>
                </a:lnTo>
                <a:lnTo>
                  <a:pt x="349" y="854"/>
                </a:lnTo>
              </a:path>
            </a:pathLst>
          </a:custGeom>
          <a:noFill/>
          <a:ln w="12700">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5" name="Inhaltsplatzhalter 4">
            <a:extLst>
              <a:ext uri="{FF2B5EF4-FFF2-40B4-BE49-F238E27FC236}">
                <a16:creationId xmlns:a16="http://schemas.microsoft.com/office/drawing/2014/main" id="{F257D7D2-2245-4F64-AF53-D39542E5978B}"/>
              </a:ext>
            </a:extLst>
          </p:cNvPr>
          <p:cNvSpPr txBox="1">
            <a:spLocks/>
          </p:cNvSpPr>
          <p:nvPr/>
        </p:nvSpPr>
        <p:spPr>
          <a:xfrm flipH="1">
            <a:off x="517092" y="1869513"/>
            <a:ext cx="2348196"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a:t>
            </a:r>
            <a:endParaRPr lang="en-US" sz="1200" dirty="0">
              <a:solidFill>
                <a:schemeClr val="tx1">
                  <a:lumMod val="75000"/>
                  <a:lumOff val="25000"/>
                </a:schemeClr>
              </a:solidFill>
              <a:latin typeface="+mn-lt"/>
            </a:endParaRPr>
          </a:p>
        </p:txBody>
      </p:sp>
      <p:sp>
        <p:nvSpPr>
          <p:cNvPr id="6" name="Freeform 5">
            <a:extLst>
              <a:ext uri="{FF2B5EF4-FFF2-40B4-BE49-F238E27FC236}">
                <a16:creationId xmlns:a16="http://schemas.microsoft.com/office/drawing/2014/main" id="{61510C2E-316E-48C2-B0FA-42D0F269DB4F}"/>
              </a:ext>
            </a:extLst>
          </p:cNvPr>
          <p:cNvSpPr>
            <a:spLocks/>
          </p:cNvSpPr>
          <p:nvPr/>
        </p:nvSpPr>
        <p:spPr bwMode="auto">
          <a:xfrm rot="10800000">
            <a:off x="2856345" y="2688929"/>
            <a:ext cx="567276" cy="730368"/>
          </a:xfrm>
          <a:custGeom>
            <a:avLst/>
            <a:gdLst>
              <a:gd name="T0" fmla="*/ 0 w 349"/>
              <a:gd name="T1" fmla="*/ 0 h 854"/>
              <a:gd name="T2" fmla="*/ 349 w 349"/>
              <a:gd name="T3" fmla="*/ 0 h 854"/>
              <a:gd name="T4" fmla="*/ 349 w 349"/>
              <a:gd name="T5" fmla="*/ 854 h 854"/>
            </a:gdLst>
            <a:ahLst/>
            <a:cxnLst>
              <a:cxn ang="0">
                <a:pos x="T0" y="T1"/>
              </a:cxn>
              <a:cxn ang="0">
                <a:pos x="T2" y="T3"/>
              </a:cxn>
              <a:cxn ang="0">
                <a:pos x="T4" y="T5"/>
              </a:cxn>
            </a:cxnLst>
            <a:rect l="0" t="0" r="r" b="b"/>
            <a:pathLst>
              <a:path w="349" h="854">
                <a:moveTo>
                  <a:pt x="0" y="0"/>
                </a:moveTo>
                <a:lnTo>
                  <a:pt x="349" y="0"/>
                </a:lnTo>
                <a:lnTo>
                  <a:pt x="349" y="854"/>
                </a:lnTo>
              </a:path>
            </a:pathLst>
          </a:custGeom>
          <a:noFill/>
          <a:ln w="12700">
            <a:solidFill>
              <a:schemeClr val="bg1">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7" name="Freeform: Shape 100">
            <a:extLst>
              <a:ext uri="{FF2B5EF4-FFF2-40B4-BE49-F238E27FC236}">
                <a16:creationId xmlns:a16="http://schemas.microsoft.com/office/drawing/2014/main" id="{22FB1BB7-9450-4B57-9157-3CF11222D900}"/>
              </a:ext>
            </a:extLst>
          </p:cNvPr>
          <p:cNvSpPr/>
          <p:nvPr/>
        </p:nvSpPr>
        <p:spPr>
          <a:xfrm>
            <a:off x="8360091" y="4317435"/>
            <a:ext cx="691642" cy="587234"/>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tx1">
              <a:lumMod val="65000"/>
              <a:lumOff val="35000"/>
            </a:schemeClr>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8" name="Graphic 17">
            <a:extLst>
              <a:ext uri="{FF2B5EF4-FFF2-40B4-BE49-F238E27FC236}">
                <a16:creationId xmlns:a16="http://schemas.microsoft.com/office/drawing/2014/main" id="{5F39CAC6-C861-4FFB-9D6A-231F6D4B8207}"/>
              </a:ext>
            </a:extLst>
          </p:cNvPr>
          <p:cNvSpPr/>
          <p:nvPr/>
        </p:nvSpPr>
        <p:spPr>
          <a:xfrm>
            <a:off x="7819738" y="1281804"/>
            <a:ext cx="691274" cy="667440"/>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tx1">
              <a:lumMod val="65000"/>
              <a:lumOff val="35000"/>
            </a:schemeClr>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9" name="Freeform: Shape 102">
            <a:extLst>
              <a:ext uri="{FF2B5EF4-FFF2-40B4-BE49-F238E27FC236}">
                <a16:creationId xmlns:a16="http://schemas.microsoft.com/office/drawing/2014/main" id="{C6CEBB33-216A-4C9F-AF7F-DB0997D826D8}"/>
              </a:ext>
            </a:extLst>
          </p:cNvPr>
          <p:cNvSpPr/>
          <p:nvPr/>
        </p:nvSpPr>
        <p:spPr>
          <a:xfrm>
            <a:off x="3303671" y="4157390"/>
            <a:ext cx="688438" cy="691134"/>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tx1">
              <a:lumMod val="65000"/>
              <a:lumOff val="3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10" name="Freeform: Shape 103">
            <a:extLst>
              <a:ext uri="{FF2B5EF4-FFF2-40B4-BE49-F238E27FC236}">
                <a16:creationId xmlns:a16="http://schemas.microsoft.com/office/drawing/2014/main" id="{F7D1131F-BE0F-4FF4-92F1-3B8BCD6002CC}"/>
              </a:ext>
            </a:extLst>
          </p:cNvPr>
          <p:cNvSpPr/>
          <p:nvPr/>
        </p:nvSpPr>
        <p:spPr>
          <a:xfrm>
            <a:off x="3107614" y="1990629"/>
            <a:ext cx="691156" cy="689166"/>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tx1">
              <a:lumMod val="65000"/>
              <a:lumOff val="35000"/>
            </a:schemeClr>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Inhaltsplatzhalter 4">
            <a:extLst>
              <a:ext uri="{FF2B5EF4-FFF2-40B4-BE49-F238E27FC236}">
                <a16:creationId xmlns:a16="http://schemas.microsoft.com/office/drawing/2014/main" id="{DF3DD685-4FB4-4ADB-9A1D-8BF0C45BCFA4}"/>
              </a:ext>
            </a:extLst>
          </p:cNvPr>
          <p:cNvSpPr txBox="1">
            <a:spLocks/>
          </p:cNvSpPr>
          <p:nvPr/>
        </p:nvSpPr>
        <p:spPr>
          <a:xfrm flipH="1">
            <a:off x="8725471" y="1046407"/>
            <a:ext cx="2348196"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a:t>
            </a:r>
            <a:endParaRPr lang="en-US" sz="1200" dirty="0">
              <a:solidFill>
                <a:schemeClr val="tx1">
                  <a:lumMod val="75000"/>
                  <a:lumOff val="25000"/>
                </a:schemeClr>
              </a:solidFill>
              <a:latin typeface="+mn-lt"/>
            </a:endParaRPr>
          </a:p>
        </p:txBody>
      </p:sp>
      <p:cxnSp>
        <p:nvCxnSpPr>
          <p:cNvPr id="12" name="Straight Connector 50">
            <a:extLst>
              <a:ext uri="{FF2B5EF4-FFF2-40B4-BE49-F238E27FC236}">
                <a16:creationId xmlns:a16="http://schemas.microsoft.com/office/drawing/2014/main" id="{DCB48FBC-CE8A-47E9-BB14-F3B077E16D0E}"/>
              </a:ext>
            </a:extLst>
          </p:cNvPr>
          <p:cNvCxnSpPr>
            <a:cxnSpLocks/>
          </p:cNvCxnSpPr>
          <p:nvPr/>
        </p:nvCxnSpPr>
        <p:spPr>
          <a:xfrm>
            <a:off x="6645297" y="1166314"/>
            <a:ext cx="1873048"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Inhaltsplatzhalter 4">
            <a:extLst>
              <a:ext uri="{FF2B5EF4-FFF2-40B4-BE49-F238E27FC236}">
                <a16:creationId xmlns:a16="http://schemas.microsoft.com/office/drawing/2014/main" id="{54C24E6F-E1DB-44D8-BA6D-F1EE3AB49FA9}"/>
              </a:ext>
            </a:extLst>
          </p:cNvPr>
          <p:cNvSpPr txBox="1">
            <a:spLocks/>
          </p:cNvSpPr>
          <p:nvPr/>
        </p:nvSpPr>
        <p:spPr>
          <a:xfrm flipH="1">
            <a:off x="1643913" y="4908387"/>
            <a:ext cx="2348196"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a:t>
            </a:r>
            <a:endParaRPr lang="en-US" sz="1200" dirty="0">
              <a:solidFill>
                <a:schemeClr val="tx1">
                  <a:lumMod val="75000"/>
                  <a:lumOff val="25000"/>
                </a:schemeClr>
              </a:solidFill>
              <a:latin typeface="+mn-lt"/>
            </a:endParaRPr>
          </a:p>
        </p:txBody>
      </p:sp>
      <p:cxnSp>
        <p:nvCxnSpPr>
          <p:cNvPr id="14" name="Straight Connector 107">
            <a:extLst>
              <a:ext uri="{FF2B5EF4-FFF2-40B4-BE49-F238E27FC236}">
                <a16:creationId xmlns:a16="http://schemas.microsoft.com/office/drawing/2014/main" id="{41451820-F7CC-4491-BB48-7D36CC736BA5}"/>
              </a:ext>
            </a:extLst>
          </p:cNvPr>
          <p:cNvCxnSpPr>
            <a:cxnSpLocks/>
          </p:cNvCxnSpPr>
          <p:nvPr/>
        </p:nvCxnSpPr>
        <p:spPr>
          <a:xfrm flipH="1">
            <a:off x="4199236" y="5672544"/>
            <a:ext cx="1422192"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Inhaltsplatzhalter 4">
            <a:extLst>
              <a:ext uri="{FF2B5EF4-FFF2-40B4-BE49-F238E27FC236}">
                <a16:creationId xmlns:a16="http://schemas.microsoft.com/office/drawing/2014/main" id="{FB17291F-98BA-4CD0-BA74-35231BD737C4}"/>
              </a:ext>
            </a:extLst>
          </p:cNvPr>
          <p:cNvSpPr txBox="1">
            <a:spLocks/>
          </p:cNvSpPr>
          <p:nvPr/>
        </p:nvSpPr>
        <p:spPr>
          <a:xfrm rot="18900000">
            <a:off x="7314201" y="3742306"/>
            <a:ext cx="1011177"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1200" b="1" dirty="0">
                <a:latin typeface="+mj-lt"/>
              </a:rPr>
              <a:t>Title Here </a:t>
            </a:r>
            <a:endParaRPr lang="en-US" sz="1100" dirty="0">
              <a:latin typeface="+mn-lt"/>
            </a:endParaRPr>
          </a:p>
        </p:txBody>
      </p:sp>
      <p:sp>
        <p:nvSpPr>
          <p:cNvPr id="16" name="Inhaltsplatzhalter 4">
            <a:extLst>
              <a:ext uri="{FF2B5EF4-FFF2-40B4-BE49-F238E27FC236}">
                <a16:creationId xmlns:a16="http://schemas.microsoft.com/office/drawing/2014/main" id="{72C732EF-0AAE-43BD-B4CE-24F18507CAC8}"/>
              </a:ext>
            </a:extLst>
          </p:cNvPr>
          <p:cNvSpPr txBox="1">
            <a:spLocks/>
          </p:cNvSpPr>
          <p:nvPr/>
        </p:nvSpPr>
        <p:spPr>
          <a:xfrm rot="2700000">
            <a:off x="5930014" y="1571268"/>
            <a:ext cx="1011177"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1200" b="1" dirty="0">
                <a:latin typeface="+mj-lt"/>
              </a:rPr>
              <a:t>Title Here </a:t>
            </a:r>
            <a:endParaRPr lang="en-US" sz="1100" dirty="0">
              <a:latin typeface="+mn-lt"/>
            </a:endParaRPr>
          </a:p>
        </p:txBody>
      </p:sp>
      <p:sp>
        <p:nvSpPr>
          <p:cNvPr id="17" name="Inhaltsplatzhalter 4">
            <a:extLst>
              <a:ext uri="{FF2B5EF4-FFF2-40B4-BE49-F238E27FC236}">
                <a16:creationId xmlns:a16="http://schemas.microsoft.com/office/drawing/2014/main" id="{11C48F74-205B-4D0A-B386-B6A0756F1AD1}"/>
              </a:ext>
            </a:extLst>
          </p:cNvPr>
          <p:cNvSpPr txBox="1">
            <a:spLocks/>
          </p:cNvSpPr>
          <p:nvPr/>
        </p:nvSpPr>
        <p:spPr>
          <a:xfrm rot="18900000">
            <a:off x="4785548" y="4345051"/>
            <a:ext cx="619856" cy="369332"/>
          </a:xfrm>
          <a:prstGeom prst="rect">
            <a:avLst/>
          </a:prstGeom>
          <a:noFill/>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2400" b="1" dirty="0">
                <a:latin typeface="+mj-lt"/>
              </a:rPr>
              <a:t>04</a:t>
            </a:r>
            <a:endParaRPr lang="en-US" sz="2000" dirty="0">
              <a:latin typeface="+mn-lt"/>
            </a:endParaRPr>
          </a:p>
        </p:txBody>
      </p:sp>
      <p:sp>
        <p:nvSpPr>
          <p:cNvPr id="18" name="Inhaltsplatzhalter 4">
            <a:extLst>
              <a:ext uri="{FF2B5EF4-FFF2-40B4-BE49-F238E27FC236}">
                <a16:creationId xmlns:a16="http://schemas.microsoft.com/office/drawing/2014/main" id="{EA49E4FA-1D4F-4B39-8224-421D8E73FC39}"/>
              </a:ext>
            </a:extLst>
          </p:cNvPr>
          <p:cNvSpPr txBox="1">
            <a:spLocks/>
          </p:cNvSpPr>
          <p:nvPr/>
        </p:nvSpPr>
        <p:spPr>
          <a:xfrm rot="2700000">
            <a:off x="4696139" y="2229410"/>
            <a:ext cx="619856" cy="369332"/>
          </a:xfrm>
          <a:prstGeom prst="rect">
            <a:avLst/>
          </a:prstGeom>
          <a:noFill/>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2400" b="1" dirty="0">
                <a:latin typeface="+mj-lt"/>
              </a:rPr>
              <a:t>01</a:t>
            </a:r>
            <a:endParaRPr lang="en-US" sz="2000" dirty="0">
              <a:latin typeface="+mn-lt"/>
            </a:endParaRPr>
          </a:p>
        </p:txBody>
      </p:sp>
      <p:sp>
        <p:nvSpPr>
          <p:cNvPr id="19" name="Inhaltsplatzhalter 4">
            <a:extLst>
              <a:ext uri="{FF2B5EF4-FFF2-40B4-BE49-F238E27FC236}">
                <a16:creationId xmlns:a16="http://schemas.microsoft.com/office/drawing/2014/main" id="{2B455690-1138-443B-B119-850806C46CC0}"/>
              </a:ext>
            </a:extLst>
          </p:cNvPr>
          <p:cNvSpPr txBox="1">
            <a:spLocks/>
          </p:cNvSpPr>
          <p:nvPr/>
        </p:nvSpPr>
        <p:spPr>
          <a:xfrm rot="18900000">
            <a:off x="6814500" y="2148130"/>
            <a:ext cx="619856" cy="369332"/>
          </a:xfrm>
          <a:prstGeom prst="rect">
            <a:avLst/>
          </a:prstGeom>
          <a:noFill/>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2400" b="1" dirty="0">
                <a:latin typeface="+mj-lt"/>
              </a:rPr>
              <a:t>02</a:t>
            </a:r>
            <a:endParaRPr lang="en-US" sz="2000" dirty="0">
              <a:latin typeface="+mn-lt"/>
            </a:endParaRPr>
          </a:p>
        </p:txBody>
      </p:sp>
      <p:sp>
        <p:nvSpPr>
          <p:cNvPr id="20" name="Inhaltsplatzhalter 4">
            <a:extLst>
              <a:ext uri="{FF2B5EF4-FFF2-40B4-BE49-F238E27FC236}">
                <a16:creationId xmlns:a16="http://schemas.microsoft.com/office/drawing/2014/main" id="{409AEFE8-0774-4C34-8F6F-612179D123D2}"/>
              </a:ext>
            </a:extLst>
          </p:cNvPr>
          <p:cNvSpPr txBox="1">
            <a:spLocks/>
          </p:cNvSpPr>
          <p:nvPr/>
        </p:nvSpPr>
        <p:spPr>
          <a:xfrm rot="2700000">
            <a:off x="6894510" y="4260776"/>
            <a:ext cx="619856" cy="369332"/>
          </a:xfrm>
          <a:prstGeom prst="rect">
            <a:avLst/>
          </a:prstGeom>
          <a:noFill/>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2400" b="1" dirty="0">
                <a:latin typeface="+mj-lt"/>
              </a:rPr>
              <a:t>03</a:t>
            </a:r>
            <a:endParaRPr lang="en-US" sz="2000" dirty="0">
              <a:latin typeface="+mn-lt"/>
            </a:endParaRPr>
          </a:p>
        </p:txBody>
      </p:sp>
      <p:sp>
        <p:nvSpPr>
          <p:cNvPr id="21" name="Inhaltsplatzhalter 4">
            <a:extLst>
              <a:ext uri="{FF2B5EF4-FFF2-40B4-BE49-F238E27FC236}">
                <a16:creationId xmlns:a16="http://schemas.microsoft.com/office/drawing/2014/main" id="{D980CFD9-AC9A-4EDA-9DDD-63C827D2813E}"/>
              </a:ext>
            </a:extLst>
          </p:cNvPr>
          <p:cNvSpPr txBox="1">
            <a:spLocks/>
          </p:cNvSpPr>
          <p:nvPr/>
        </p:nvSpPr>
        <p:spPr>
          <a:xfrm rot="2700000">
            <a:off x="5183255" y="5030747"/>
            <a:ext cx="1011177"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1200" b="1" dirty="0">
                <a:latin typeface="+mj-lt"/>
              </a:rPr>
              <a:t>Title Here </a:t>
            </a:r>
            <a:endParaRPr lang="en-US" sz="1100" dirty="0">
              <a:latin typeface="+mn-lt"/>
            </a:endParaRPr>
          </a:p>
        </p:txBody>
      </p:sp>
      <p:sp>
        <p:nvSpPr>
          <p:cNvPr id="22" name="Inhaltsplatzhalter 4">
            <a:extLst>
              <a:ext uri="{FF2B5EF4-FFF2-40B4-BE49-F238E27FC236}">
                <a16:creationId xmlns:a16="http://schemas.microsoft.com/office/drawing/2014/main" id="{68D869CC-D3BF-48E8-85D4-3AF468D04EC3}"/>
              </a:ext>
            </a:extLst>
          </p:cNvPr>
          <p:cNvSpPr txBox="1">
            <a:spLocks/>
          </p:cNvSpPr>
          <p:nvPr/>
        </p:nvSpPr>
        <p:spPr>
          <a:xfrm rot="18900000">
            <a:off x="3915681" y="2881246"/>
            <a:ext cx="1011177"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00000"/>
              </a:lnSpc>
              <a:buNone/>
            </a:pPr>
            <a:r>
              <a:rPr lang="en-US" sz="1200" b="1" dirty="0">
                <a:latin typeface="+mj-lt"/>
              </a:rPr>
              <a:t>Title Here </a:t>
            </a:r>
            <a:endParaRPr lang="en-US" sz="1100" dirty="0">
              <a:latin typeface="+mn-lt"/>
            </a:endParaRPr>
          </a:p>
        </p:txBody>
      </p:sp>
    </p:spTree>
    <p:extLst>
      <p:ext uri="{BB962C8B-B14F-4D97-AF65-F5344CB8AC3E}">
        <p14:creationId xmlns:p14="http://schemas.microsoft.com/office/powerpoint/2010/main" val="3166693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3">
            <a:extLst>
              <a:ext uri="{FF2B5EF4-FFF2-40B4-BE49-F238E27FC236}">
                <a16:creationId xmlns:a16="http://schemas.microsoft.com/office/drawing/2014/main" id="{986AC693-927F-48BB-BE78-5C04E899232E}"/>
              </a:ext>
            </a:extLst>
          </p:cNvPr>
          <p:cNvGrpSpPr/>
          <p:nvPr/>
        </p:nvGrpSpPr>
        <p:grpSpPr>
          <a:xfrm>
            <a:off x="5677948" y="430662"/>
            <a:ext cx="5996962" cy="5996674"/>
            <a:chOff x="3383280" y="1121563"/>
            <a:chExt cx="5425439" cy="5425180"/>
          </a:xfrm>
        </p:grpSpPr>
        <p:sp>
          <p:nvSpPr>
            <p:cNvPr id="23" name="Graphic 49">
              <a:extLst>
                <a:ext uri="{FF2B5EF4-FFF2-40B4-BE49-F238E27FC236}">
                  <a16:creationId xmlns:a16="http://schemas.microsoft.com/office/drawing/2014/main" id="{E3D78F45-E29B-4A2E-9347-BFF27246127D}"/>
                </a:ext>
              </a:extLst>
            </p:cNvPr>
            <p:cNvSpPr/>
            <p:nvPr/>
          </p:nvSpPr>
          <p:spPr>
            <a:xfrm>
              <a:off x="4668295" y="2406601"/>
              <a:ext cx="1411479" cy="1411328"/>
            </a:xfrm>
            <a:custGeom>
              <a:avLst/>
              <a:gdLst>
                <a:gd name="connsiteX0" fmla="*/ 1410109 w 1411479"/>
                <a:gd name="connsiteY0" fmla="*/ 1410315 h 1411328"/>
                <a:gd name="connsiteX1" fmla="*/ 1410109 w 1411479"/>
                <a:gd name="connsiteY1" fmla="*/ 1131645 h 1411328"/>
                <a:gd name="connsiteX2" fmla="*/ 1410888 w 1411479"/>
                <a:gd name="connsiteY2" fmla="*/ 1097314 h 1411328"/>
                <a:gd name="connsiteX3" fmla="*/ 1410044 w 1411479"/>
                <a:gd name="connsiteY3" fmla="*/ 1082518 h 1411328"/>
                <a:gd name="connsiteX4" fmla="*/ 1409395 w 1411479"/>
                <a:gd name="connsiteY4" fmla="*/ 1070641 h 1411328"/>
                <a:gd name="connsiteX5" fmla="*/ 1408032 w 1411479"/>
                <a:gd name="connsiteY5" fmla="*/ 1055650 h 1411328"/>
                <a:gd name="connsiteX6" fmla="*/ 1406994 w 1411479"/>
                <a:gd name="connsiteY6" fmla="*/ 1043904 h 1411328"/>
                <a:gd name="connsiteX7" fmla="*/ 1405242 w 1411479"/>
                <a:gd name="connsiteY7" fmla="*/ 1029107 h 1411328"/>
                <a:gd name="connsiteX8" fmla="*/ 1403814 w 1411479"/>
                <a:gd name="connsiteY8" fmla="*/ 1017360 h 1411328"/>
                <a:gd name="connsiteX9" fmla="*/ 1401607 w 1411479"/>
                <a:gd name="connsiteY9" fmla="*/ 1002823 h 1411328"/>
                <a:gd name="connsiteX10" fmla="*/ 1399855 w 1411479"/>
                <a:gd name="connsiteY10" fmla="*/ 991077 h 1411328"/>
                <a:gd name="connsiteX11" fmla="*/ 1397194 w 1411479"/>
                <a:gd name="connsiteY11" fmla="*/ 976734 h 1411328"/>
                <a:gd name="connsiteX12" fmla="*/ 1394988 w 1411479"/>
                <a:gd name="connsiteY12" fmla="*/ 964988 h 1411328"/>
                <a:gd name="connsiteX13" fmla="*/ 1391808 w 1411479"/>
                <a:gd name="connsiteY13" fmla="*/ 950191 h 1411328"/>
                <a:gd name="connsiteX14" fmla="*/ 1389407 w 1411479"/>
                <a:gd name="connsiteY14" fmla="*/ 939224 h 1411328"/>
                <a:gd name="connsiteX15" fmla="*/ 1385707 w 1411479"/>
                <a:gd name="connsiteY15" fmla="*/ 924492 h 1411328"/>
                <a:gd name="connsiteX16" fmla="*/ 1382982 w 1411479"/>
                <a:gd name="connsiteY16" fmla="*/ 913654 h 1411328"/>
                <a:gd name="connsiteX17" fmla="*/ 1378893 w 1411479"/>
                <a:gd name="connsiteY17" fmla="*/ 899182 h 1411328"/>
                <a:gd name="connsiteX18" fmla="*/ 1375843 w 1411479"/>
                <a:gd name="connsiteY18" fmla="*/ 888409 h 1411328"/>
                <a:gd name="connsiteX19" fmla="*/ 1371170 w 1411479"/>
                <a:gd name="connsiteY19" fmla="*/ 873677 h 1411328"/>
                <a:gd name="connsiteX20" fmla="*/ 1367861 w 1411479"/>
                <a:gd name="connsiteY20" fmla="*/ 863488 h 1411328"/>
                <a:gd name="connsiteX21" fmla="*/ 1362734 w 1411479"/>
                <a:gd name="connsiteY21" fmla="*/ 848821 h 1411328"/>
                <a:gd name="connsiteX22" fmla="*/ 1359165 w 1411479"/>
                <a:gd name="connsiteY22" fmla="*/ 838827 h 1411328"/>
                <a:gd name="connsiteX23" fmla="*/ 1353389 w 1411479"/>
                <a:gd name="connsiteY23" fmla="*/ 823965 h 1411328"/>
                <a:gd name="connsiteX24" fmla="*/ 1349689 w 1411479"/>
                <a:gd name="connsiteY24" fmla="*/ 814490 h 1411328"/>
                <a:gd name="connsiteX25" fmla="*/ 1343200 w 1411479"/>
                <a:gd name="connsiteY25" fmla="*/ 799499 h 1411328"/>
                <a:gd name="connsiteX26" fmla="*/ 1339370 w 1411479"/>
                <a:gd name="connsiteY26" fmla="*/ 790543 h 1411328"/>
                <a:gd name="connsiteX27" fmla="*/ 1332426 w 1411479"/>
                <a:gd name="connsiteY27" fmla="*/ 775617 h 1411328"/>
                <a:gd name="connsiteX28" fmla="*/ 1328403 w 1411479"/>
                <a:gd name="connsiteY28" fmla="*/ 766920 h 1411328"/>
                <a:gd name="connsiteX29" fmla="*/ 1320875 w 1411479"/>
                <a:gd name="connsiteY29" fmla="*/ 751864 h 1411328"/>
                <a:gd name="connsiteX30" fmla="*/ 1316786 w 1411479"/>
                <a:gd name="connsiteY30" fmla="*/ 743687 h 1411328"/>
                <a:gd name="connsiteX31" fmla="*/ 1308609 w 1411479"/>
                <a:gd name="connsiteY31" fmla="*/ 728696 h 1411328"/>
                <a:gd name="connsiteX32" fmla="*/ 1304391 w 1411479"/>
                <a:gd name="connsiteY32" fmla="*/ 720843 h 1411328"/>
                <a:gd name="connsiteX33" fmla="*/ 1295759 w 1411479"/>
                <a:gd name="connsiteY33" fmla="*/ 706046 h 1411328"/>
                <a:gd name="connsiteX34" fmla="*/ 1291281 w 1411479"/>
                <a:gd name="connsiteY34" fmla="*/ 698453 h 1411328"/>
                <a:gd name="connsiteX35" fmla="*/ 1282131 w 1411479"/>
                <a:gd name="connsiteY35" fmla="*/ 683852 h 1411328"/>
                <a:gd name="connsiteX36" fmla="*/ 1277523 w 1411479"/>
                <a:gd name="connsiteY36" fmla="*/ 676388 h 1411328"/>
                <a:gd name="connsiteX37" fmla="*/ 1267659 w 1411479"/>
                <a:gd name="connsiteY37" fmla="*/ 661786 h 1411328"/>
                <a:gd name="connsiteX38" fmla="*/ 1263051 w 1411479"/>
                <a:gd name="connsiteY38" fmla="*/ 654842 h 1411328"/>
                <a:gd name="connsiteX39" fmla="*/ 1252732 w 1411479"/>
                <a:gd name="connsiteY39" fmla="*/ 640500 h 1411328"/>
                <a:gd name="connsiteX40" fmla="*/ 1247865 w 1411479"/>
                <a:gd name="connsiteY40" fmla="*/ 633686 h 1411328"/>
                <a:gd name="connsiteX41" fmla="*/ 1236962 w 1411479"/>
                <a:gd name="connsiteY41" fmla="*/ 619473 h 1411328"/>
                <a:gd name="connsiteX42" fmla="*/ 1232030 w 1411479"/>
                <a:gd name="connsiteY42" fmla="*/ 612983 h 1411328"/>
                <a:gd name="connsiteX43" fmla="*/ 1220478 w 1411479"/>
                <a:gd name="connsiteY43" fmla="*/ 598836 h 1411328"/>
                <a:gd name="connsiteX44" fmla="*/ 1215546 w 1411479"/>
                <a:gd name="connsiteY44" fmla="*/ 592800 h 1411328"/>
                <a:gd name="connsiteX45" fmla="*/ 1203864 w 1411479"/>
                <a:gd name="connsiteY45" fmla="*/ 579366 h 1411328"/>
                <a:gd name="connsiteX46" fmla="*/ 1198413 w 1411479"/>
                <a:gd name="connsiteY46" fmla="*/ 572877 h 1411328"/>
                <a:gd name="connsiteX47" fmla="*/ 1186796 w 1411479"/>
                <a:gd name="connsiteY47" fmla="*/ 560351 h 1411328"/>
                <a:gd name="connsiteX48" fmla="*/ 1180306 w 1411479"/>
                <a:gd name="connsiteY48" fmla="*/ 553862 h 1411328"/>
                <a:gd name="connsiteX49" fmla="*/ 1168820 w 1411479"/>
                <a:gd name="connsiteY49" fmla="*/ 542180 h 1411328"/>
                <a:gd name="connsiteX50" fmla="*/ 1161876 w 1411479"/>
                <a:gd name="connsiteY50" fmla="*/ 535171 h 1411328"/>
                <a:gd name="connsiteX51" fmla="*/ 1150389 w 1411479"/>
                <a:gd name="connsiteY51" fmla="*/ 524203 h 1411328"/>
                <a:gd name="connsiteX52" fmla="*/ 1142861 w 1411479"/>
                <a:gd name="connsiteY52" fmla="*/ 517130 h 1411328"/>
                <a:gd name="connsiteX53" fmla="*/ 1131374 w 1411479"/>
                <a:gd name="connsiteY53" fmla="*/ 506811 h 1411328"/>
                <a:gd name="connsiteX54" fmla="*/ 1123197 w 1411479"/>
                <a:gd name="connsiteY54" fmla="*/ 499542 h 1411328"/>
                <a:gd name="connsiteX55" fmla="*/ 1111515 w 1411479"/>
                <a:gd name="connsiteY55" fmla="*/ 489743 h 1411328"/>
                <a:gd name="connsiteX56" fmla="*/ 1102948 w 1411479"/>
                <a:gd name="connsiteY56" fmla="*/ 482604 h 1411328"/>
                <a:gd name="connsiteX57" fmla="*/ 1091397 w 1411479"/>
                <a:gd name="connsiteY57" fmla="*/ 473518 h 1411328"/>
                <a:gd name="connsiteX58" fmla="*/ 1082117 w 1411479"/>
                <a:gd name="connsiteY58" fmla="*/ 466250 h 1411328"/>
                <a:gd name="connsiteX59" fmla="*/ 1071603 w 1411479"/>
                <a:gd name="connsiteY59" fmla="*/ 458527 h 1411328"/>
                <a:gd name="connsiteX60" fmla="*/ 1061154 w 1411479"/>
                <a:gd name="connsiteY60" fmla="*/ 450609 h 1411328"/>
                <a:gd name="connsiteX61" fmla="*/ 1052199 w 1411479"/>
                <a:gd name="connsiteY61" fmla="*/ 444509 h 1411328"/>
                <a:gd name="connsiteX62" fmla="*/ 1039219 w 1411479"/>
                <a:gd name="connsiteY62" fmla="*/ 435488 h 1411328"/>
                <a:gd name="connsiteX63" fmla="*/ 1032405 w 1411479"/>
                <a:gd name="connsiteY63" fmla="*/ 431140 h 1411328"/>
                <a:gd name="connsiteX64" fmla="*/ 1016635 w 1411479"/>
                <a:gd name="connsiteY64" fmla="*/ 421016 h 1411328"/>
                <a:gd name="connsiteX65" fmla="*/ 993466 w 1411479"/>
                <a:gd name="connsiteY65" fmla="*/ 407128 h 1411328"/>
                <a:gd name="connsiteX66" fmla="*/ 481294 w 1411479"/>
                <a:gd name="connsiteY66" fmla="*/ 111455 h 1411328"/>
                <a:gd name="connsiteX67" fmla="*/ 453324 w 1411479"/>
                <a:gd name="connsiteY67" fmla="*/ 96009 h 1411328"/>
                <a:gd name="connsiteX68" fmla="*/ 444043 w 1411479"/>
                <a:gd name="connsiteY68" fmla="*/ 91271 h 1411328"/>
                <a:gd name="connsiteX69" fmla="*/ 424574 w 1411479"/>
                <a:gd name="connsiteY69" fmla="*/ 81667 h 1411328"/>
                <a:gd name="connsiteX70" fmla="*/ 413152 w 1411479"/>
                <a:gd name="connsiteY70" fmla="*/ 76410 h 1411328"/>
                <a:gd name="connsiteX71" fmla="*/ 395694 w 1411479"/>
                <a:gd name="connsiteY71" fmla="*/ 68427 h 1411328"/>
                <a:gd name="connsiteX72" fmla="*/ 383364 w 1411479"/>
                <a:gd name="connsiteY72" fmla="*/ 63365 h 1411328"/>
                <a:gd name="connsiteX73" fmla="*/ 366426 w 1411479"/>
                <a:gd name="connsiteY73" fmla="*/ 56356 h 1411328"/>
                <a:gd name="connsiteX74" fmla="*/ 353446 w 1411479"/>
                <a:gd name="connsiteY74" fmla="*/ 51619 h 1411328"/>
                <a:gd name="connsiteX75" fmla="*/ 336702 w 1411479"/>
                <a:gd name="connsiteY75" fmla="*/ 45454 h 1411328"/>
                <a:gd name="connsiteX76" fmla="*/ 323723 w 1411479"/>
                <a:gd name="connsiteY76" fmla="*/ 41106 h 1411328"/>
                <a:gd name="connsiteX77" fmla="*/ 306980 w 1411479"/>
                <a:gd name="connsiteY77" fmla="*/ 35654 h 1411328"/>
                <a:gd name="connsiteX78" fmla="*/ 293416 w 1411479"/>
                <a:gd name="connsiteY78" fmla="*/ 31760 h 1411328"/>
                <a:gd name="connsiteX79" fmla="*/ 276672 w 1411479"/>
                <a:gd name="connsiteY79" fmla="*/ 27088 h 1411328"/>
                <a:gd name="connsiteX80" fmla="*/ 262914 w 1411479"/>
                <a:gd name="connsiteY80" fmla="*/ 23648 h 1411328"/>
                <a:gd name="connsiteX81" fmla="*/ 246106 w 1411479"/>
                <a:gd name="connsiteY81" fmla="*/ 19624 h 1411328"/>
                <a:gd name="connsiteX82" fmla="*/ 232152 w 1411479"/>
                <a:gd name="connsiteY82" fmla="*/ 16639 h 1411328"/>
                <a:gd name="connsiteX83" fmla="*/ 215279 w 1411479"/>
                <a:gd name="connsiteY83" fmla="*/ 13329 h 1411328"/>
                <a:gd name="connsiteX84" fmla="*/ 201132 w 1411479"/>
                <a:gd name="connsiteY84" fmla="*/ 10863 h 1411328"/>
                <a:gd name="connsiteX85" fmla="*/ 184258 w 1411479"/>
                <a:gd name="connsiteY85" fmla="*/ 8202 h 1411328"/>
                <a:gd name="connsiteX86" fmla="*/ 169851 w 1411479"/>
                <a:gd name="connsiteY86" fmla="*/ 6256 h 1411328"/>
                <a:gd name="connsiteX87" fmla="*/ 152977 w 1411479"/>
                <a:gd name="connsiteY87" fmla="*/ 4244 h 1411328"/>
                <a:gd name="connsiteX88" fmla="*/ 138440 w 1411479"/>
                <a:gd name="connsiteY88" fmla="*/ 2881 h 1411328"/>
                <a:gd name="connsiteX89" fmla="*/ 121502 w 1411479"/>
                <a:gd name="connsiteY89" fmla="*/ 1453 h 1411328"/>
                <a:gd name="connsiteX90" fmla="*/ 106835 w 1411479"/>
                <a:gd name="connsiteY90" fmla="*/ 674 h 1411328"/>
                <a:gd name="connsiteX91" fmla="*/ 89897 w 1411479"/>
                <a:gd name="connsiteY91" fmla="*/ -105 h 1411328"/>
                <a:gd name="connsiteX92" fmla="*/ 75100 w 1411479"/>
                <a:gd name="connsiteY92" fmla="*/ -105 h 1411328"/>
                <a:gd name="connsiteX93" fmla="*/ 58162 w 1411479"/>
                <a:gd name="connsiteY93" fmla="*/ -105 h 1411328"/>
                <a:gd name="connsiteX94" fmla="*/ 43171 w 1411479"/>
                <a:gd name="connsiteY94" fmla="*/ -105 h 1411328"/>
                <a:gd name="connsiteX95" fmla="*/ 26362 w 1411479"/>
                <a:gd name="connsiteY95" fmla="*/ 480 h 1411328"/>
                <a:gd name="connsiteX96" fmla="*/ 11176 w 1411479"/>
                <a:gd name="connsiteY96" fmla="*/ 1323 h 1411328"/>
                <a:gd name="connsiteX97" fmla="*/ 1571 w 1411479"/>
                <a:gd name="connsiteY97" fmla="*/ 1972 h 1411328"/>
                <a:gd name="connsiteX98" fmla="*/ 922 w 1411479"/>
                <a:gd name="connsiteY98" fmla="*/ 11447 h 1411328"/>
                <a:gd name="connsiteX99" fmla="*/ 78 w 1411479"/>
                <a:gd name="connsiteY99" fmla="*/ 26893 h 1411328"/>
                <a:gd name="connsiteX100" fmla="*/ -505 w 1411479"/>
                <a:gd name="connsiteY100" fmla="*/ 43377 h 1411328"/>
                <a:gd name="connsiteX101" fmla="*/ -505 w 1411479"/>
                <a:gd name="connsiteY101" fmla="*/ 58758 h 1411328"/>
                <a:gd name="connsiteX102" fmla="*/ -505 w 1411479"/>
                <a:gd name="connsiteY102" fmla="*/ 75177 h 1411328"/>
                <a:gd name="connsiteX103" fmla="*/ -505 w 1411479"/>
                <a:gd name="connsiteY103" fmla="*/ 90493 h 1411328"/>
                <a:gd name="connsiteX104" fmla="*/ 208 w 1411479"/>
                <a:gd name="connsiteY104" fmla="*/ 106912 h 1411328"/>
                <a:gd name="connsiteX105" fmla="*/ 1052 w 1411479"/>
                <a:gd name="connsiteY105" fmla="*/ 122098 h 1411328"/>
                <a:gd name="connsiteX106" fmla="*/ 2415 w 1411479"/>
                <a:gd name="connsiteY106" fmla="*/ 138452 h 1411328"/>
                <a:gd name="connsiteX107" fmla="*/ 3843 w 1411479"/>
                <a:gd name="connsiteY107" fmla="*/ 153508 h 1411328"/>
                <a:gd name="connsiteX108" fmla="*/ 5854 w 1411479"/>
                <a:gd name="connsiteY108" fmla="*/ 169862 h 1411328"/>
                <a:gd name="connsiteX109" fmla="*/ 7801 w 1411479"/>
                <a:gd name="connsiteY109" fmla="*/ 184789 h 1411328"/>
                <a:gd name="connsiteX110" fmla="*/ 10397 w 1411479"/>
                <a:gd name="connsiteY110" fmla="*/ 201078 h 1411328"/>
                <a:gd name="connsiteX111" fmla="*/ 12928 w 1411479"/>
                <a:gd name="connsiteY111" fmla="*/ 215810 h 1411328"/>
                <a:gd name="connsiteX112" fmla="*/ 16173 w 1411479"/>
                <a:gd name="connsiteY112" fmla="*/ 232164 h 1411328"/>
                <a:gd name="connsiteX113" fmla="*/ 19223 w 1411479"/>
                <a:gd name="connsiteY113" fmla="*/ 246636 h 1411328"/>
                <a:gd name="connsiteX114" fmla="*/ 23117 w 1411479"/>
                <a:gd name="connsiteY114" fmla="*/ 262926 h 1411328"/>
                <a:gd name="connsiteX115" fmla="*/ 26687 w 1411479"/>
                <a:gd name="connsiteY115" fmla="*/ 277138 h 1411328"/>
                <a:gd name="connsiteX116" fmla="*/ 31294 w 1411479"/>
                <a:gd name="connsiteY116" fmla="*/ 293492 h 1411328"/>
                <a:gd name="connsiteX117" fmla="*/ 35318 w 1411479"/>
                <a:gd name="connsiteY117" fmla="*/ 307445 h 1411328"/>
                <a:gd name="connsiteX118" fmla="*/ 40575 w 1411479"/>
                <a:gd name="connsiteY118" fmla="*/ 323799 h 1411328"/>
                <a:gd name="connsiteX119" fmla="*/ 45052 w 1411479"/>
                <a:gd name="connsiteY119" fmla="*/ 337363 h 1411328"/>
                <a:gd name="connsiteX120" fmla="*/ 51088 w 1411479"/>
                <a:gd name="connsiteY120" fmla="*/ 353912 h 1411328"/>
                <a:gd name="connsiteX121" fmla="*/ 56020 w 1411479"/>
                <a:gd name="connsiteY121" fmla="*/ 366892 h 1411328"/>
                <a:gd name="connsiteX122" fmla="*/ 62899 w 1411479"/>
                <a:gd name="connsiteY122" fmla="*/ 383700 h 1411328"/>
                <a:gd name="connsiteX123" fmla="*/ 68026 w 1411479"/>
                <a:gd name="connsiteY123" fmla="*/ 396160 h 1411328"/>
                <a:gd name="connsiteX124" fmla="*/ 75944 w 1411479"/>
                <a:gd name="connsiteY124" fmla="*/ 413553 h 1411328"/>
                <a:gd name="connsiteX125" fmla="*/ 81265 w 1411479"/>
                <a:gd name="connsiteY125" fmla="*/ 425040 h 1411328"/>
                <a:gd name="connsiteX126" fmla="*/ 90806 w 1411479"/>
                <a:gd name="connsiteY126" fmla="*/ 443990 h 1411328"/>
                <a:gd name="connsiteX127" fmla="*/ 95608 w 1411479"/>
                <a:gd name="connsiteY127" fmla="*/ 453465 h 1411328"/>
                <a:gd name="connsiteX128" fmla="*/ 111054 w 1411479"/>
                <a:gd name="connsiteY128" fmla="*/ 481436 h 1411328"/>
                <a:gd name="connsiteX129" fmla="*/ 406727 w 1411479"/>
                <a:gd name="connsiteY129" fmla="*/ 993608 h 1411328"/>
                <a:gd name="connsiteX130" fmla="*/ 420615 w 1411479"/>
                <a:gd name="connsiteY130" fmla="*/ 1016776 h 1411328"/>
                <a:gd name="connsiteX131" fmla="*/ 424444 w 1411479"/>
                <a:gd name="connsiteY131" fmla="*/ 1022747 h 1411328"/>
                <a:gd name="connsiteX132" fmla="*/ 435087 w 1411479"/>
                <a:gd name="connsiteY132" fmla="*/ 1039361 h 1411328"/>
                <a:gd name="connsiteX133" fmla="*/ 438462 w 1411479"/>
                <a:gd name="connsiteY133" fmla="*/ 1044228 h 1411328"/>
                <a:gd name="connsiteX134" fmla="*/ 450208 w 1411479"/>
                <a:gd name="connsiteY134" fmla="*/ 1061361 h 1411328"/>
                <a:gd name="connsiteX135" fmla="*/ 453843 w 1411479"/>
                <a:gd name="connsiteY135" fmla="*/ 1066228 h 1411328"/>
                <a:gd name="connsiteX136" fmla="*/ 465979 w 1411479"/>
                <a:gd name="connsiteY136" fmla="*/ 1082777 h 1411328"/>
                <a:gd name="connsiteX137" fmla="*/ 468120 w 1411479"/>
                <a:gd name="connsiteY137" fmla="*/ 1085503 h 1411328"/>
                <a:gd name="connsiteX138" fmla="*/ 482398 w 1411479"/>
                <a:gd name="connsiteY138" fmla="*/ 1103674 h 1411328"/>
                <a:gd name="connsiteX139" fmla="*/ 484994 w 1411479"/>
                <a:gd name="connsiteY139" fmla="*/ 1106789 h 1411328"/>
                <a:gd name="connsiteX140" fmla="*/ 499336 w 1411479"/>
                <a:gd name="connsiteY140" fmla="*/ 1123922 h 1411328"/>
                <a:gd name="connsiteX141" fmla="*/ 501672 w 1411479"/>
                <a:gd name="connsiteY141" fmla="*/ 1126518 h 1411328"/>
                <a:gd name="connsiteX142" fmla="*/ 516858 w 1411479"/>
                <a:gd name="connsiteY142" fmla="*/ 1143586 h 1411328"/>
                <a:gd name="connsiteX143" fmla="*/ 518351 w 1411479"/>
                <a:gd name="connsiteY143" fmla="*/ 1145144 h 1411328"/>
                <a:gd name="connsiteX144" fmla="*/ 534965 w 1411479"/>
                <a:gd name="connsiteY144" fmla="*/ 1162601 h 1411328"/>
                <a:gd name="connsiteX145" fmla="*/ 534965 w 1411479"/>
                <a:gd name="connsiteY145" fmla="*/ 1162601 h 1411328"/>
                <a:gd name="connsiteX146" fmla="*/ 553266 w 1411479"/>
                <a:gd name="connsiteY146" fmla="*/ 1180773 h 1411328"/>
                <a:gd name="connsiteX147" fmla="*/ 554434 w 1411479"/>
                <a:gd name="connsiteY147" fmla="*/ 1181811 h 1411328"/>
                <a:gd name="connsiteX148" fmla="*/ 572475 w 1411479"/>
                <a:gd name="connsiteY148" fmla="*/ 1198554 h 1411328"/>
                <a:gd name="connsiteX149" fmla="*/ 573060 w 1411479"/>
                <a:gd name="connsiteY149" fmla="*/ 1199074 h 1411328"/>
                <a:gd name="connsiteX150" fmla="*/ 592140 w 1411479"/>
                <a:gd name="connsiteY150" fmla="*/ 1215688 h 1411328"/>
                <a:gd name="connsiteX151" fmla="*/ 593243 w 1411479"/>
                <a:gd name="connsiteY151" fmla="*/ 1216596 h 1411328"/>
                <a:gd name="connsiteX152" fmla="*/ 612323 w 1411479"/>
                <a:gd name="connsiteY152" fmla="*/ 1232171 h 1411328"/>
                <a:gd name="connsiteX153" fmla="*/ 613231 w 1411479"/>
                <a:gd name="connsiteY153" fmla="*/ 1232885 h 1411328"/>
                <a:gd name="connsiteX154" fmla="*/ 632701 w 1411479"/>
                <a:gd name="connsiteY154" fmla="*/ 1248006 h 1411328"/>
                <a:gd name="connsiteX155" fmla="*/ 633674 w 1411479"/>
                <a:gd name="connsiteY155" fmla="*/ 1248655 h 1411328"/>
                <a:gd name="connsiteX156" fmla="*/ 653857 w 1411479"/>
                <a:gd name="connsiteY156" fmla="*/ 1263128 h 1411328"/>
                <a:gd name="connsiteX157" fmla="*/ 654506 w 1411479"/>
                <a:gd name="connsiteY157" fmla="*/ 1263582 h 1411328"/>
                <a:gd name="connsiteX158" fmla="*/ 675403 w 1411479"/>
                <a:gd name="connsiteY158" fmla="*/ 1277600 h 1411328"/>
                <a:gd name="connsiteX159" fmla="*/ 676960 w 1411479"/>
                <a:gd name="connsiteY159" fmla="*/ 1278573 h 1411328"/>
                <a:gd name="connsiteX160" fmla="*/ 697468 w 1411479"/>
                <a:gd name="connsiteY160" fmla="*/ 1291553 h 1411328"/>
                <a:gd name="connsiteX161" fmla="*/ 699156 w 1411479"/>
                <a:gd name="connsiteY161" fmla="*/ 1292526 h 1411328"/>
                <a:gd name="connsiteX162" fmla="*/ 719858 w 1411479"/>
                <a:gd name="connsiteY162" fmla="*/ 1304597 h 1411328"/>
                <a:gd name="connsiteX163" fmla="*/ 722389 w 1411479"/>
                <a:gd name="connsiteY163" fmla="*/ 1305960 h 1411328"/>
                <a:gd name="connsiteX164" fmla="*/ 742767 w 1411479"/>
                <a:gd name="connsiteY164" fmla="*/ 1316993 h 1411328"/>
                <a:gd name="connsiteX165" fmla="*/ 745687 w 1411479"/>
                <a:gd name="connsiteY165" fmla="*/ 1318485 h 1411328"/>
                <a:gd name="connsiteX166" fmla="*/ 765935 w 1411479"/>
                <a:gd name="connsiteY166" fmla="*/ 1328674 h 1411328"/>
                <a:gd name="connsiteX167" fmla="*/ 769505 w 1411479"/>
                <a:gd name="connsiteY167" fmla="*/ 1330297 h 1411328"/>
                <a:gd name="connsiteX168" fmla="*/ 789558 w 1411479"/>
                <a:gd name="connsiteY168" fmla="*/ 1339642 h 1411328"/>
                <a:gd name="connsiteX169" fmla="*/ 792933 w 1411479"/>
                <a:gd name="connsiteY169" fmla="*/ 1341070 h 1411328"/>
                <a:gd name="connsiteX170" fmla="*/ 813570 w 1411479"/>
                <a:gd name="connsiteY170" fmla="*/ 1349831 h 1411328"/>
                <a:gd name="connsiteX171" fmla="*/ 817075 w 1411479"/>
                <a:gd name="connsiteY171" fmla="*/ 1351194 h 1411328"/>
                <a:gd name="connsiteX172" fmla="*/ 837842 w 1411479"/>
                <a:gd name="connsiteY172" fmla="*/ 1359306 h 1411328"/>
                <a:gd name="connsiteX173" fmla="*/ 842190 w 1411479"/>
                <a:gd name="connsiteY173" fmla="*/ 1360798 h 1411328"/>
                <a:gd name="connsiteX174" fmla="*/ 862503 w 1411479"/>
                <a:gd name="connsiteY174" fmla="*/ 1368002 h 1411328"/>
                <a:gd name="connsiteX175" fmla="*/ 867825 w 1411479"/>
                <a:gd name="connsiteY175" fmla="*/ 1369689 h 1411328"/>
                <a:gd name="connsiteX176" fmla="*/ 887294 w 1411479"/>
                <a:gd name="connsiteY176" fmla="*/ 1376179 h 1411328"/>
                <a:gd name="connsiteX177" fmla="*/ 893134 w 1411479"/>
                <a:gd name="connsiteY177" fmla="*/ 1377867 h 1411328"/>
                <a:gd name="connsiteX178" fmla="*/ 912604 w 1411479"/>
                <a:gd name="connsiteY178" fmla="*/ 1383383 h 1411328"/>
                <a:gd name="connsiteX179" fmla="*/ 919093 w 1411479"/>
                <a:gd name="connsiteY179" fmla="*/ 1385070 h 1411328"/>
                <a:gd name="connsiteX180" fmla="*/ 937849 w 1411479"/>
                <a:gd name="connsiteY180" fmla="*/ 1389743 h 1411328"/>
                <a:gd name="connsiteX181" fmla="*/ 945637 w 1411479"/>
                <a:gd name="connsiteY181" fmla="*/ 1391430 h 1411328"/>
                <a:gd name="connsiteX182" fmla="*/ 963613 w 1411479"/>
                <a:gd name="connsiteY182" fmla="*/ 1395389 h 1411328"/>
                <a:gd name="connsiteX183" fmla="*/ 972569 w 1411479"/>
                <a:gd name="connsiteY183" fmla="*/ 1397011 h 1411328"/>
                <a:gd name="connsiteX184" fmla="*/ 989702 w 1411479"/>
                <a:gd name="connsiteY184" fmla="*/ 1400191 h 1411328"/>
                <a:gd name="connsiteX185" fmla="*/ 999307 w 1411479"/>
                <a:gd name="connsiteY185" fmla="*/ 1401619 h 1411328"/>
                <a:gd name="connsiteX186" fmla="*/ 1015986 w 1411479"/>
                <a:gd name="connsiteY186" fmla="*/ 1404150 h 1411328"/>
                <a:gd name="connsiteX187" fmla="*/ 1026239 w 1411479"/>
                <a:gd name="connsiteY187" fmla="*/ 1405383 h 1411328"/>
                <a:gd name="connsiteX188" fmla="*/ 1042464 w 1411479"/>
                <a:gd name="connsiteY188" fmla="*/ 1407330 h 1411328"/>
                <a:gd name="connsiteX189" fmla="*/ 1053367 w 1411479"/>
                <a:gd name="connsiteY189" fmla="*/ 1408304 h 1411328"/>
                <a:gd name="connsiteX190" fmla="*/ 1069202 w 1411479"/>
                <a:gd name="connsiteY190" fmla="*/ 1409667 h 1411328"/>
                <a:gd name="connsiteX191" fmla="*/ 1080754 w 1411479"/>
                <a:gd name="connsiteY191" fmla="*/ 1410380 h 1411328"/>
                <a:gd name="connsiteX192" fmla="*/ 1095875 w 1411479"/>
                <a:gd name="connsiteY192" fmla="*/ 1411224 h 1411328"/>
                <a:gd name="connsiteX193" fmla="*/ 1130206 w 1411479"/>
                <a:gd name="connsiteY193" fmla="*/ 1410445 h 141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411479" h="1411328">
                  <a:moveTo>
                    <a:pt x="1410109" y="1410315"/>
                  </a:moveTo>
                  <a:lnTo>
                    <a:pt x="1410109" y="1131645"/>
                  </a:lnTo>
                  <a:cubicBezTo>
                    <a:pt x="1410109" y="1121326"/>
                    <a:pt x="1410109" y="1110099"/>
                    <a:pt x="1410888" y="1097314"/>
                  </a:cubicBezTo>
                  <a:cubicBezTo>
                    <a:pt x="1410888" y="1092382"/>
                    <a:pt x="1410303" y="1087450"/>
                    <a:pt x="1410044" y="1082518"/>
                  </a:cubicBezTo>
                  <a:cubicBezTo>
                    <a:pt x="1409785" y="1077585"/>
                    <a:pt x="1409655" y="1074600"/>
                    <a:pt x="1409395" y="1070641"/>
                  </a:cubicBezTo>
                  <a:cubicBezTo>
                    <a:pt x="1409006" y="1065644"/>
                    <a:pt x="1408487" y="1060647"/>
                    <a:pt x="1408032" y="1055650"/>
                  </a:cubicBezTo>
                  <a:cubicBezTo>
                    <a:pt x="1408032" y="1051756"/>
                    <a:pt x="1407448" y="1047797"/>
                    <a:pt x="1406994" y="1043904"/>
                  </a:cubicBezTo>
                  <a:cubicBezTo>
                    <a:pt x="1406475" y="1038971"/>
                    <a:pt x="1405826" y="1034039"/>
                    <a:pt x="1405242" y="1029107"/>
                  </a:cubicBezTo>
                  <a:cubicBezTo>
                    <a:pt x="1404787" y="1025213"/>
                    <a:pt x="1404333" y="1021254"/>
                    <a:pt x="1403814" y="1017360"/>
                  </a:cubicBezTo>
                  <a:cubicBezTo>
                    <a:pt x="1403295" y="1013467"/>
                    <a:pt x="1402386" y="1007691"/>
                    <a:pt x="1401607" y="1002823"/>
                  </a:cubicBezTo>
                  <a:cubicBezTo>
                    <a:pt x="1401023" y="998929"/>
                    <a:pt x="1400504" y="994971"/>
                    <a:pt x="1399855" y="991077"/>
                  </a:cubicBezTo>
                  <a:cubicBezTo>
                    <a:pt x="1399206" y="987183"/>
                    <a:pt x="1398103" y="981472"/>
                    <a:pt x="1397194" y="976734"/>
                  </a:cubicBezTo>
                  <a:cubicBezTo>
                    <a:pt x="1396286" y="971997"/>
                    <a:pt x="1395766" y="968882"/>
                    <a:pt x="1394988" y="964988"/>
                  </a:cubicBezTo>
                  <a:cubicBezTo>
                    <a:pt x="1394015" y="960056"/>
                    <a:pt x="1392911" y="955123"/>
                    <a:pt x="1391808" y="950191"/>
                  </a:cubicBezTo>
                  <a:cubicBezTo>
                    <a:pt x="1391029" y="946557"/>
                    <a:pt x="1390250" y="942858"/>
                    <a:pt x="1389407" y="939224"/>
                  </a:cubicBezTo>
                  <a:cubicBezTo>
                    <a:pt x="1388239" y="934291"/>
                    <a:pt x="1386940" y="929424"/>
                    <a:pt x="1385707" y="924492"/>
                  </a:cubicBezTo>
                  <a:cubicBezTo>
                    <a:pt x="1384799" y="920922"/>
                    <a:pt x="1383955" y="917288"/>
                    <a:pt x="1382982" y="913654"/>
                  </a:cubicBezTo>
                  <a:cubicBezTo>
                    <a:pt x="1381684" y="908787"/>
                    <a:pt x="1380256" y="903984"/>
                    <a:pt x="1378893" y="899182"/>
                  </a:cubicBezTo>
                  <a:cubicBezTo>
                    <a:pt x="1377855" y="895612"/>
                    <a:pt x="1376881" y="891978"/>
                    <a:pt x="1375843" y="888409"/>
                  </a:cubicBezTo>
                  <a:cubicBezTo>
                    <a:pt x="1374350" y="883477"/>
                    <a:pt x="1372728" y="878609"/>
                    <a:pt x="1371170" y="873677"/>
                  </a:cubicBezTo>
                  <a:cubicBezTo>
                    <a:pt x="1370067" y="870302"/>
                    <a:pt x="1369029" y="866863"/>
                    <a:pt x="1367861" y="863488"/>
                  </a:cubicBezTo>
                  <a:cubicBezTo>
                    <a:pt x="1366238" y="858556"/>
                    <a:pt x="1364421" y="853688"/>
                    <a:pt x="1362734" y="848821"/>
                  </a:cubicBezTo>
                  <a:cubicBezTo>
                    <a:pt x="1361501" y="845511"/>
                    <a:pt x="1360397" y="842331"/>
                    <a:pt x="1359165" y="838827"/>
                  </a:cubicBezTo>
                  <a:cubicBezTo>
                    <a:pt x="1357347" y="833830"/>
                    <a:pt x="1355335" y="828898"/>
                    <a:pt x="1353389" y="823965"/>
                  </a:cubicBezTo>
                  <a:cubicBezTo>
                    <a:pt x="1352155" y="820850"/>
                    <a:pt x="1350987" y="817476"/>
                    <a:pt x="1349689" y="814490"/>
                  </a:cubicBezTo>
                  <a:cubicBezTo>
                    <a:pt x="1347678" y="809493"/>
                    <a:pt x="1345471" y="804496"/>
                    <a:pt x="1343200" y="799499"/>
                  </a:cubicBezTo>
                  <a:lnTo>
                    <a:pt x="1339370" y="790543"/>
                  </a:lnTo>
                  <a:cubicBezTo>
                    <a:pt x="1337164" y="785546"/>
                    <a:pt x="1334763" y="780549"/>
                    <a:pt x="1332426" y="775617"/>
                  </a:cubicBezTo>
                  <a:cubicBezTo>
                    <a:pt x="1331129" y="772696"/>
                    <a:pt x="1329831" y="769776"/>
                    <a:pt x="1328403" y="766920"/>
                  </a:cubicBezTo>
                  <a:cubicBezTo>
                    <a:pt x="1326002" y="761858"/>
                    <a:pt x="1323406" y="756926"/>
                    <a:pt x="1320875" y="751864"/>
                  </a:cubicBezTo>
                  <a:lnTo>
                    <a:pt x="1316786" y="743687"/>
                  </a:lnTo>
                  <a:cubicBezTo>
                    <a:pt x="1314126" y="738690"/>
                    <a:pt x="1311335" y="733693"/>
                    <a:pt x="1308609" y="728696"/>
                  </a:cubicBezTo>
                  <a:lnTo>
                    <a:pt x="1304391" y="720843"/>
                  </a:lnTo>
                  <a:cubicBezTo>
                    <a:pt x="1301600" y="715911"/>
                    <a:pt x="1298615" y="710979"/>
                    <a:pt x="1295759" y="706046"/>
                  </a:cubicBezTo>
                  <a:cubicBezTo>
                    <a:pt x="1294267" y="703515"/>
                    <a:pt x="1292839" y="700920"/>
                    <a:pt x="1291281" y="698453"/>
                  </a:cubicBezTo>
                  <a:cubicBezTo>
                    <a:pt x="1288296" y="693521"/>
                    <a:pt x="1285246" y="688719"/>
                    <a:pt x="1282131" y="683852"/>
                  </a:cubicBezTo>
                  <a:lnTo>
                    <a:pt x="1277523" y="676388"/>
                  </a:lnTo>
                  <a:cubicBezTo>
                    <a:pt x="1274278" y="671456"/>
                    <a:pt x="1271033" y="666654"/>
                    <a:pt x="1267659" y="661786"/>
                  </a:cubicBezTo>
                  <a:cubicBezTo>
                    <a:pt x="1266101" y="659450"/>
                    <a:pt x="1264609" y="657114"/>
                    <a:pt x="1263051" y="654842"/>
                  </a:cubicBezTo>
                  <a:cubicBezTo>
                    <a:pt x="1259676" y="650040"/>
                    <a:pt x="1256561" y="645302"/>
                    <a:pt x="1252732" y="640500"/>
                  </a:cubicBezTo>
                  <a:cubicBezTo>
                    <a:pt x="1251110" y="638229"/>
                    <a:pt x="1249552" y="635957"/>
                    <a:pt x="1247865" y="633686"/>
                  </a:cubicBezTo>
                  <a:cubicBezTo>
                    <a:pt x="1244315" y="628968"/>
                    <a:pt x="1240681" y="624230"/>
                    <a:pt x="1236962" y="619473"/>
                  </a:cubicBezTo>
                  <a:lnTo>
                    <a:pt x="1232030" y="612983"/>
                  </a:lnTo>
                  <a:cubicBezTo>
                    <a:pt x="1228266" y="608181"/>
                    <a:pt x="1224372" y="603508"/>
                    <a:pt x="1220478" y="598836"/>
                  </a:cubicBezTo>
                  <a:lnTo>
                    <a:pt x="1215546" y="592800"/>
                  </a:lnTo>
                  <a:cubicBezTo>
                    <a:pt x="1211717" y="588257"/>
                    <a:pt x="1207823" y="583844"/>
                    <a:pt x="1203864" y="579366"/>
                  </a:cubicBezTo>
                  <a:cubicBezTo>
                    <a:pt x="1202047" y="577290"/>
                    <a:pt x="1200295" y="575213"/>
                    <a:pt x="1198413" y="572877"/>
                  </a:cubicBezTo>
                  <a:cubicBezTo>
                    <a:pt x="1194584" y="568658"/>
                    <a:pt x="1190690" y="564505"/>
                    <a:pt x="1186796" y="560351"/>
                  </a:cubicBezTo>
                  <a:cubicBezTo>
                    <a:pt x="1184720" y="558145"/>
                    <a:pt x="1182708" y="555873"/>
                    <a:pt x="1180306" y="553862"/>
                  </a:cubicBezTo>
                  <a:cubicBezTo>
                    <a:pt x="1176543" y="549903"/>
                    <a:pt x="1172648" y="546074"/>
                    <a:pt x="1168820" y="542180"/>
                  </a:cubicBezTo>
                  <a:lnTo>
                    <a:pt x="1161876" y="535171"/>
                  </a:lnTo>
                  <a:cubicBezTo>
                    <a:pt x="1158111" y="531472"/>
                    <a:pt x="1154218" y="527838"/>
                    <a:pt x="1150389" y="524203"/>
                  </a:cubicBezTo>
                  <a:lnTo>
                    <a:pt x="1142861" y="517130"/>
                  </a:lnTo>
                  <a:cubicBezTo>
                    <a:pt x="1139097" y="513625"/>
                    <a:pt x="1135203" y="510250"/>
                    <a:pt x="1131374" y="506811"/>
                  </a:cubicBezTo>
                  <a:cubicBezTo>
                    <a:pt x="1128648" y="504410"/>
                    <a:pt x="1125987" y="501944"/>
                    <a:pt x="1123197" y="499542"/>
                  </a:cubicBezTo>
                  <a:cubicBezTo>
                    <a:pt x="1119368" y="496232"/>
                    <a:pt x="1115409" y="493053"/>
                    <a:pt x="1111515" y="489743"/>
                  </a:cubicBezTo>
                  <a:cubicBezTo>
                    <a:pt x="1108660" y="487407"/>
                    <a:pt x="1105869" y="484940"/>
                    <a:pt x="1102948" y="482604"/>
                  </a:cubicBezTo>
                  <a:cubicBezTo>
                    <a:pt x="1100028" y="480268"/>
                    <a:pt x="1095226" y="476569"/>
                    <a:pt x="1091397" y="473518"/>
                  </a:cubicBezTo>
                  <a:lnTo>
                    <a:pt x="1082117" y="466250"/>
                  </a:lnTo>
                  <a:cubicBezTo>
                    <a:pt x="1078677" y="463589"/>
                    <a:pt x="1075108" y="461058"/>
                    <a:pt x="1071603" y="458527"/>
                  </a:cubicBezTo>
                  <a:lnTo>
                    <a:pt x="1061154" y="450609"/>
                  </a:lnTo>
                  <a:cubicBezTo>
                    <a:pt x="1058234" y="448533"/>
                    <a:pt x="1055184" y="446521"/>
                    <a:pt x="1052199" y="444509"/>
                  </a:cubicBezTo>
                  <a:cubicBezTo>
                    <a:pt x="1047850" y="441459"/>
                    <a:pt x="1043567" y="438409"/>
                    <a:pt x="1039219" y="435488"/>
                  </a:cubicBezTo>
                  <a:lnTo>
                    <a:pt x="1032405" y="431140"/>
                  </a:lnTo>
                  <a:cubicBezTo>
                    <a:pt x="1027148" y="427701"/>
                    <a:pt x="1021956" y="424326"/>
                    <a:pt x="1016635" y="421016"/>
                  </a:cubicBezTo>
                  <a:cubicBezTo>
                    <a:pt x="1008977" y="416279"/>
                    <a:pt x="1001319" y="411671"/>
                    <a:pt x="993466" y="407128"/>
                  </a:cubicBezTo>
                  <a:lnTo>
                    <a:pt x="481294" y="111455"/>
                  </a:lnTo>
                  <a:cubicBezTo>
                    <a:pt x="472079" y="106133"/>
                    <a:pt x="462734" y="100941"/>
                    <a:pt x="453324" y="96009"/>
                  </a:cubicBezTo>
                  <a:cubicBezTo>
                    <a:pt x="450273" y="94386"/>
                    <a:pt x="446834" y="92894"/>
                    <a:pt x="444043" y="91271"/>
                  </a:cubicBezTo>
                  <a:cubicBezTo>
                    <a:pt x="437553" y="88027"/>
                    <a:pt x="431064" y="84782"/>
                    <a:pt x="424574" y="81667"/>
                  </a:cubicBezTo>
                  <a:cubicBezTo>
                    <a:pt x="420810" y="79849"/>
                    <a:pt x="416981" y="78162"/>
                    <a:pt x="413152" y="76410"/>
                  </a:cubicBezTo>
                  <a:cubicBezTo>
                    <a:pt x="407376" y="73749"/>
                    <a:pt x="401535" y="71023"/>
                    <a:pt x="395694" y="68427"/>
                  </a:cubicBezTo>
                  <a:cubicBezTo>
                    <a:pt x="391606" y="66675"/>
                    <a:pt x="387517" y="65053"/>
                    <a:pt x="383364" y="63365"/>
                  </a:cubicBezTo>
                  <a:cubicBezTo>
                    <a:pt x="377718" y="60964"/>
                    <a:pt x="372137" y="58628"/>
                    <a:pt x="366426" y="56356"/>
                  </a:cubicBezTo>
                  <a:cubicBezTo>
                    <a:pt x="362207" y="54734"/>
                    <a:pt x="357859" y="53177"/>
                    <a:pt x="353446" y="51619"/>
                  </a:cubicBezTo>
                  <a:cubicBezTo>
                    <a:pt x="347865" y="49542"/>
                    <a:pt x="342284" y="47401"/>
                    <a:pt x="336702" y="45454"/>
                  </a:cubicBezTo>
                  <a:cubicBezTo>
                    <a:pt x="332289" y="43896"/>
                    <a:pt x="327876" y="42533"/>
                    <a:pt x="323723" y="41106"/>
                  </a:cubicBezTo>
                  <a:cubicBezTo>
                    <a:pt x="318142" y="39288"/>
                    <a:pt x="312561" y="37406"/>
                    <a:pt x="306980" y="35654"/>
                  </a:cubicBezTo>
                  <a:cubicBezTo>
                    <a:pt x="302502" y="34291"/>
                    <a:pt x="297959" y="33058"/>
                    <a:pt x="293416" y="31760"/>
                  </a:cubicBezTo>
                  <a:cubicBezTo>
                    <a:pt x="287835" y="30138"/>
                    <a:pt x="282318" y="28515"/>
                    <a:pt x="276672" y="27088"/>
                  </a:cubicBezTo>
                  <a:cubicBezTo>
                    <a:pt x="272130" y="25855"/>
                    <a:pt x="267522" y="24751"/>
                    <a:pt x="262914" y="23648"/>
                  </a:cubicBezTo>
                  <a:cubicBezTo>
                    <a:pt x="258306" y="22545"/>
                    <a:pt x="251752" y="20857"/>
                    <a:pt x="246106" y="19624"/>
                  </a:cubicBezTo>
                  <a:cubicBezTo>
                    <a:pt x="241498" y="18521"/>
                    <a:pt x="236825" y="17613"/>
                    <a:pt x="232152" y="16639"/>
                  </a:cubicBezTo>
                  <a:cubicBezTo>
                    <a:pt x="227480" y="15666"/>
                    <a:pt x="220925" y="14368"/>
                    <a:pt x="215279" y="13329"/>
                  </a:cubicBezTo>
                  <a:cubicBezTo>
                    <a:pt x="210606" y="12421"/>
                    <a:pt x="205869" y="11707"/>
                    <a:pt x="201132" y="10863"/>
                  </a:cubicBezTo>
                  <a:cubicBezTo>
                    <a:pt x="196394" y="10020"/>
                    <a:pt x="189904" y="8981"/>
                    <a:pt x="184258" y="8202"/>
                  </a:cubicBezTo>
                  <a:lnTo>
                    <a:pt x="169851" y="6256"/>
                  </a:lnTo>
                  <a:cubicBezTo>
                    <a:pt x="164269" y="5542"/>
                    <a:pt x="158623" y="4828"/>
                    <a:pt x="152977" y="4244"/>
                  </a:cubicBezTo>
                  <a:cubicBezTo>
                    <a:pt x="147331" y="3660"/>
                    <a:pt x="143308" y="3270"/>
                    <a:pt x="138440" y="2881"/>
                  </a:cubicBezTo>
                  <a:cubicBezTo>
                    <a:pt x="133573" y="2492"/>
                    <a:pt x="127148" y="1843"/>
                    <a:pt x="121502" y="1453"/>
                  </a:cubicBezTo>
                  <a:cubicBezTo>
                    <a:pt x="115856" y="1064"/>
                    <a:pt x="111702" y="869"/>
                    <a:pt x="106835" y="674"/>
                  </a:cubicBezTo>
                  <a:cubicBezTo>
                    <a:pt x="101968" y="480"/>
                    <a:pt x="95543" y="90"/>
                    <a:pt x="89897" y="-105"/>
                  </a:cubicBezTo>
                  <a:lnTo>
                    <a:pt x="75100" y="-105"/>
                  </a:lnTo>
                  <a:lnTo>
                    <a:pt x="58162" y="-105"/>
                  </a:lnTo>
                  <a:lnTo>
                    <a:pt x="43171" y="-105"/>
                  </a:lnTo>
                  <a:lnTo>
                    <a:pt x="26362" y="480"/>
                  </a:lnTo>
                  <a:cubicBezTo>
                    <a:pt x="21300" y="480"/>
                    <a:pt x="16238" y="999"/>
                    <a:pt x="11176" y="1323"/>
                  </a:cubicBezTo>
                  <a:lnTo>
                    <a:pt x="1571" y="1972"/>
                  </a:lnTo>
                  <a:cubicBezTo>
                    <a:pt x="1571" y="5152"/>
                    <a:pt x="1117" y="8462"/>
                    <a:pt x="922" y="11447"/>
                  </a:cubicBezTo>
                  <a:cubicBezTo>
                    <a:pt x="922" y="16574"/>
                    <a:pt x="273" y="21766"/>
                    <a:pt x="78" y="26893"/>
                  </a:cubicBezTo>
                  <a:cubicBezTo>
                    <a:pt x="-116" y="32020"/>
                    <a:pt x="-311" y="37861"/>
                    <a:pt x="-505" y="43377"/>
                  </a:cubicBezTo>
                  <a:cubicBezTo>
                    <a:pt x="-700" y="48893"/>
                    <a:pt x="-505" y="53631"/>
                    <a:pt x="-505" y="58758"/>
                  </a:cubicBezTo>
                  <a:cubicBezTo>
                    <a:pt x="-505" y="63885"/>
                    <a:pt x="-505" y="69725"/>
                    <a:pt x="-505" y="75177"/>
                  </a:cubicBezTo>
                  <a:cubicBezTo>
                    <a:pt x="-505" y="80628"/>
                    <a:pt x="-505" y="85366"/>
                    <a:pt x="-505" y="90493"/>
                  </a:cubicBezTo>
                  <a:cubicBezTo>
                    <a:pt x="-505" y="95619"/>
                    <a:pt x="-51" y="101395"/>
                    <a:pt x="208" y="106912"/>
                  </a:cubicBezTo>
                  <a:cubicBezTo>
                    <a:pt x="468" y="112428"/>
                    <a:pt x="728" y="117036"/>
                    <a:pt x="1052" y="122098"/>
                  </a:cubicBezTo>
                  <a:cubicBezTo>
                    <a:pt x="1377" y="127160"/>
                    <a:pt x="1961" y="133001"/>
                    <a:pt x="2415" y="138452"/>
                  </a:cubicBezTo>
                  <a:cubicBezTo>
                    <a:pt x="2869" y="143903"/>
                    <a:pt x="3323" y="148511"/>
                    <a:pt x="3843" y="153508"/>
                  </a:cubicBezTo>
                  <a:cubicBezTo>
                    <a:pt x="4362" y="158505"/>
                    <a:pt x="5141" y="164411"/>
                    <a:pt x="5854" y="169862"/>
                  </a:cubicBezTo>
                  <a:cubicBezTo>
                    <a:pt x="6568" y="175314"/>
                    <a:pt x="7088" y="179792"/>
                    <a:pt x="7801" y="184789"/>
                  </a:cubicBezTo>
                  <a:cubicBezTo>
                    <a:pt x="8515" y="189786"/>
                    <a:pt x="9489" y="195627"/>
                    <a:pt x="10397" y="201078"/>
                  </a:cubicBezTo>
                  <a:cubicBezTo>
                    <a:pt x="11306" y="206530"/>
                    <a:pt x="12020" y="210943"/>
                    <a:pt x="12928" y="215810"/>
                  </a:cubicBezTo>
                  <a:cubicBezTo>
                    <a:pt x="13837" y="220677"/>
                    <a:pt x="15070" y="226713"/>
                    <a:pt x="16173" y="232164"/>
                  </a:cubicBezTo>
                  <a:cubicBezTo>
                    <a:pt x="17276" y="237615"/>
                    <a:pt x="18120" y="241834"/>
                    <a:pt x="19223" y="246636"/>
                  </a:cubicBezTo>
                  <a:cubicBezTo>
                    <a:pt x="20326" y="251439"/>
                    <a:pt x="21819" y="257539"/>
                    <a:pt x="23117" y="262926"/>
                  </a:cubicBezTo>
                  <a:cubicBezTo>
                    <a:pt x="24415" y="268312"/>
                    <a:pt x="25454" y="272465"/>
                    <a:pt x="26687" y="277138"/>
                  </a:cubicBezTo>
                  <a:cubicBezTo>
                    <a:pt x="27920" y="281811"/>
                    <a:pt x="29737" y="288041"/>
                    <a:pt x="31294" y="293492"/>
                  </a:cubicBezTo>
                  <a:cubicBezTo>
                    <a:pt x="32852" y="298944"/>
                    <a:pt x="33890" y="302838"/>
                    <a:pt x="35318" y="307445"/>
                  </a:cubicBezTo>
                  <a:cubicBezTo>
                    <a:pt x="36746" y="312053"/>
                    <a:pt x="38823" y="318348"/>
                    <a:pt x="40575" y="323799"/>
                  </a:cubicBezTo>
                  <a:cubicBezTo>
                    <a:pt x="42327" y="329251"/>
                    <a:pt x="43495" y="332885"/>
                    <a:pt x="45052" y="337363"/>
                  </a:cubicBezTo>
                  <a:cubicBezTo>
                    <a:pt x="47000" y="342879"/>
                    <a:pt x="49076" y="348396"/>
                    <a:pt x="51088" y="353912"/>
                  </a:cubicBezTo>
                  <a:cubicBezTo>
                    <a:pt x="52710" y="358260"/>
                    <a:pt x="54268" y="362673"/>
                    <a:pt x="56020" y="366892"/>
                  </a:cubicBezTo>
                  <a:cubicBezTo>
                    <a:pt x="58162" y="372538"/>
                    <a:pt x="60563" y="378119"/>
                    <a:pt x="62899" y="383700"/>
                  </a:cubicBezTo>
                  <a:cubicBezTo>
                    <a:pt x="64587" y="387853"/>
                    <a:pt x="66274" y="392007"/>
                    <a:pt x="68026" y="396160"/>
                  </a:cubicBezTo>
                  <a:cubicBezTo>
                    <a:pt x="70557" y="402001"/>
                    <a:pt x="73283" y="407777"/>
                    <a:pt x="75944" y="413553"/>
                  </a:cubicBezTo>
                  <a:cubicBezTo>
                    <a:pt x="77761" y="417382"/>
                    <a:pt x="79449" y="421211"/>
                    <a:pt x="81265" y="425040"/>
                  </a:cubicBezTo>
                  <a:cubicBezTo>
                    <a:pt x="84316" y="431530"/>
                    <a:pt x="87755" y="437695"/>
                    <a:pt x="90806" y="443990"/>
                  </a:cubicBezTo>
                  <a:cubicBezTo>
                    <a:pt x="92428" y="447170"/>
                    <a:pt x="93921" y="450480"/>
                    <a:pt x="95608" y="453465"/>
                  </a:cubicBezTo>
                  <a:cubicBezTo>
                    <a:pt x="100540" y="462875"/>
                    <a:pt x="105732" y="472220"/>
                    <a:pt x="111054" y="481436"/>
                  </a:cubicBezTo>
                  <a:lnTo>
                    <a:pt x="406727" y="993608"/>
                  </a:lnTo>
                  <a:cubicBezTo>
                    <a:pt x="411270" y="1001395"/>
                    <a:pt x="415878" y="1009118"/>
                    <a:pt x="420615" y="1016776"/>
                  </a:cubicBezTo>
                  <a:cubicBezTo>
                    <a:pt x="421848" y="1018788"/>
                    <a:pt x="423146" y="1020735"/>
                    <a:pt x="424444" y="1022747"/>
                  </a:cubicBezTo>
                  <a:cubicBezTo>
                    <a:pt x="427948" y="1028328"/>
                    <a:pt x="431453" y="1033844"/>
                    <a:pt x="435087" y="1039361"/>
                  </a:cubicBezTo>
                  <a:lnTo>
                    <a:pt x="438462" y="1044228"/>
                  </a:lnTo>
                  <a:cubicBezTo>
                    <a:pt x="442356" y="1049939"/>
                    <a:pt x="446250" y="1055715"/>
                    <a:pt x="450208" y="1061361"/>
                  </a:cubicBezTo>
                  <a:lnTo>
                    <a:pt x="453843" y="1066228"/>
                  </a:lnTo>
                  <a:cubicBezTo>
                    <a:pt x="457866" y="1071809"/>
                    <a:pt x="461890" y="1077326"/>
                    <a:pt x="465979" y="1082777"/>
                  </a:cubicBezTo>
                  <a:cubicBezTo>
                    <a:pt x="466692" y="1083751"/>
                    <a:pt x="467471" y="1084594"/>
                    <a:pt x="468120" y="1085503"/>
                  </a:cubicBezTo>
                  <a:cubicBezTo>
                    <a:pt x="472793" y="1091603"/>
                    <a:pt x="477530" y="1097704"/>
                    <a:pt x="482398" y="1103674"/>
                  </a:cubicBezTo>
                  <a:lnTo>
                    <a:pt x="484994" y="1106789"/>
                  </a:lnTo>
                  <a:cubicBezTo>
                    <a:pt x="489731" y="1112565"/>
                    <a:pt x="494468" y="1118276"/>
                    <a:pt x="499336" y="1123922"/>
                  </a:cubicBezTo>
                  <a:lnTo>
                    <a:pt x="501672" y="1126518"/>
                  </a:lnTo>
                  <a:cubicBezTo>
                    <a:pt x="506669" y="1132294"/>
                    <a:pt x="511731" y="1138005"/>
                    <a:pt x="516858" y="1143586"/>
                  </a:cubicBezTo>
                  <a:lnTo>
                    <a:pt x="518351" y="1145144"/>
                  </a:lnTo>
                  <a:cubicBezTo>
                    <a:pt x="523802" y="1151049"/>
                    <a:pt x="529318" y="1156890"/>
                    <a:pt x="534965" y="1162601"/>
                  </a:cubicBezTo>
                  <a:lnTo>
                    <a:pt x="534965" y="1162601"/>
                  </a:lnTo>
                  <a:cubicBezTo>
                    <a:pt x="540935" y="1168766"/>
                    <a:pt x="547101" y="1174802"/>
                    <a:pt x="553266" y="1180773"/>
                  </a:cubicBezTo>
                  <a:lnTo>
                    <a:pt x="554434" y="1181811"/>
                  </a:lnTo>
                  <a:cubicBezTo>
                    <a:pt x="560405" y="1187522"/>
                    <a:pt x="566375" y="1193103"/>
                    <a:pt x="572475" y="1198554"/>
                  </a:cubicBezTo>
                  <a:lnTo>
                    <a:pt x="573060" y="1199074"/>
                  </a:lnTo>
                  <a:cubicBezTo>
                    <a:pt x="579549" y="1204720"/>
                    <a:pt x="586039" y="1210236"/>
                    <a:pt x="592140" y="1215688"/>
                  </a:cubicBezTo>
                  <a:lnTo>
                    <a:pt x="593243" y="1216596"/>
                  </a:lnTo>
                  <a:cubicBezTo>
                    <a:pt x="599557" y="1221833"/>
                    <a:pt x="605917" y="1227025"/>
                    <a:pt x="612323" y="1232171"/>
                  </a:cubicBezTo>
                  <a:lnTo>
                    <a:pt x="613231" y="1232885"/>
                  </a:lnTo>
                  <a:cubicBezTo>
                    <a:pt x="619721" y="1238012"/>
                    <a:pt x="626211" y="1243074"/>
                    <a:pt x="632701" y="1248006"/>
                  </a:cubicBezTo>
                  <a:lnTo>
                    <a:pt x="633674" y="1248655"/>
                  </a:lnTo>
                  <a:cubicBezTo>
                    <a:pt x="640164" y="1253588"/>
                    <a:pt x="647043" y="1258455"/>
                    <a:pt x="653857" y="1263128"/>
                  </a:cubicBezTo>
                  <a:lnTo>
                    <a:pt x="654506" y="1263582"/>
                  </a:lnTo>
                  <a:cubicBezTo>
                    <a:pt x="661385" y="1268384"/>
                    <a:pt x="668394" y="1273057"/>
                    <a:pt x="675403" y="1277600"/>
                  </a:cubicBezTo>
                  <a:lnTo>
                    <a:pt x="676960" y="1278573"/>
                  </a:lnTo>
                  <a:cubicBezTo>
                    <a:pt x="683450" y="1282921"/>
                    <a:pt x="690589" y="1287270"/>
                    <a:pt x="697468" y="1291553"/>
                  </a:cubicBezTo>
                  <a:lnTo>
                    <a:pt x="699156" y="1292526"/>
                  </a:lnTo>
                  <a:cubicBezTo>
                    <a:pt x="706035" y="1296680"/>
                    <a:pt x="712914" y="1300703"/>
                    <a:pt x="719858" y="1304597"/>
                  </a:cubicBezTo>
                  <a:lnTo>
                    <a:pt x="722389" y="1305960"/>
                  </a:lnTo>
                  <a:cubicBezTo>
                    <a:pt x="728879" y="1309724"/>
                    <a:pt x="735888" y="1313423"/>
                    <a:pt x="742767" y="1316993"/>
                  </a:cubicBezTo>
                  <a:lnTo>
                    <a:pt x="745687" y="1318485"/>
                  </a:lnTo>
                  <a:cubicBezTo>
                    <a:pt x="752177" y="1321990"/>
                    <a:pt x="759186" y="1325364"/>
                    <a:pt x="765935" y="1328674"/>
                  </a:cubicBezTo>
                  <a:lnTo>
                    <a:pt x="769505" y="1330297"/>
                  </a:lnTo>
                  <a:lnTo>
                    <a:pt x="789558" y="1339642"/>
                  </a:lnTo>
                  <a:lnTo>
                    <a:pt x="792933" y="1341070"/>
                  </a:lnTo>
                  <a:cubicBezTo>
                    <a:pt x="799766" y="1344055"/>
                    <a:pt x="806646" y="1346975"/>
                    <a:pt x="813570" y="1349831"/>
                  </a:cubicBezTo>
                  <a:lnTo>
                    <a:pt x="817075" y="1351194"/>
                  </a:lnTo>
                  <a:cubicBezTo>
                    <a:pt x="823954" y="1353984"/>
                    <a:pt x="830898" y="1356710"/>
                    <a:pt x="837842" y="1359306"/>
                  </a:cubicBezTo>
                  <a:lnTo>
                    <a:pt x="842190" y="1360798"/>
                  </a:lnTo>
                  <a:cubicBezTo>
                    <a:pt x="848680" y="1363265"/>
                    <a:pt x="855689" y="1365731"/>
                    <a:pt x="862503" y="1368002"/>
                  </a:cubicBezTo>
                  <a:lnTo>
                    <a:pt x="867825" y="1369689"/>
                  </a:lnTo>
                  <a:cubicBezTo>
                    <a:pt x="874314" y="1371831"/>
                    <a:pt x="880804" y="1373973"/>
                    <a:pt x="887294" y="1376179"/>
                  </a:cubicBezTo>
                  <a:lnTo>
                    <a:pt x="893134" y="1377867"/>
                  </a:lnTo>
                  <a:cubicBezTo>
                    <a:pt x="899624" y="1379748"/>
                    <a:pt x="906114" y="1381631"/>
                    <a:pt x="912604" y="1383383"/>
                  </a:cubicBezTo>
                  <a:lnTo>
                    <a:pt x="919093" y="1385070"/>
                  </a:lnTo>
                  <a:cubicBezTo>
                    <a:pt x="925583" y="1386693"/>
                    <a:pt x="931554" y="1388315"/>
                    <a:pt x="937849" y="1389743"/>
                  </a:cubicBezTo>
                  <a:cubicBezTo>
                    <a:pt x="940445" y="1390392"/>
                    <a:pt x="943041" y="1390846"/>
                    <a:pt x="945637" y="1391430"/>
                  </a:cubicBezTo>
                  <a:cubicBezTo>
                    <a:pt x="951607" y="1392793"/>
                    <a:pt x="957643" y="1394156"/>
                    <a:pt x="963613" y="1395389"/>
                  </a:cubicBezTo>
                  <a:lnTo>
                    <a:pt x="972569" y="1397011"/>
                  </a:lnTo>
                  <a:cubicBezTo>
                    <a:pt x="978280" y="1398115"/>
                    <a:pt x="983926" y="1399218"/>
                    <a:pt x="989702" y="1400191"/>
                  </a:cubicBezTo>
                  <a:lnTo>
                    <a:pt x="999307" y="1401619"/>
                  </a:lnTo>
                  <a:cubicBezTo>
                    <a:pt x="1004888" y="1402528"/>
                    <a:pt x="1010404" y="1403436"/>
                    <a:pt x="1015986" y="1404150"/>
                  </a:cubicBezTo>
                  <a:lnTo>
                    <a:pt x="1026239" y="1405383"/>
                  </a:lnTo>
                  <a:cubicBezTo>
                    <a:pt x="1031626" y="1406097"/>
                    <a:pt x="1037013" y="1406746"/>
                    <a:pt x="1042464" y="1407330"/>
                  </a:cubicBezTo>
                  <a:cubicBezTo>
                    <a:pt x="1046098" y="1407719"/>
                    <a:pt x="1049732" y="1407979"/>
                    <a:pt x="1053367" y="1408304"/>
                  </a:cubicBezTo>
                  <a:cubicBezTo>
                    <a:pt x="1058623" y="1408758"/>
                    <a:pt x="1063880" y="1409342"/>
                    <a:pt x="1069202" y="1409667"/>
                  </a:cubicBezTo>
                  <a:cubicBezTo>
                    <a:pt x="1073031" y="1409667"/>
                    <a:pt x="1076924" y="1410120"/>
                    <a:pt x="1080754" y="1410380"/>
                  </a:cubicBezTo>
                  <a:lnTo>
                    <a:pt x="1095875" y="1411224"/>
                  </a:lnTo>
                  <a:cubicBezTo>
                    <a:pt x="1108854" y="1410705"/>
                    <a:pt x="1119757" y="1410445"/>
                    <a:pt x="1130206" y="1410445"/>
                  </a:cubicBezTo>
                  <a:close/>
                </a:path>
              </a:pathLst>
            </a:custGeom>
            <a:solidFill>
              <a:schemeClr val="accent6"/>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4" name="Graphic 49">
              <a:extLst>
                <a:ext uri="{FF2B5EF4-FFF2-40B4-BE49-F238E27FC236}">
                  <a16:creationId xmlns:a16="http://schemas.microsoft.com/office/drawing/2014/main" id="{E3D78F45-E29B-4A2E-9347-BFF27246127D}"/>
                </a:ext>
              </a:extLst>
            </p:cNvPr>
            <p:cNvSpPr/>
            <p:nvPr/>
          </p:nvSpPr>
          <p:spPr>
            <a:xfrm>
              <a:off x="4668685" y="3850248"/>
              <a:ext cx="1411285" cy="1411068"/>
            </a:xfrm>
            <a:custGeom>
              <a:avLst/>
              <a:gdLst>
                <a:gd name="connsiteX0" fmla="*/ 1409720 w 1411285"/>
                <a:gd name="connsiteY0" fmla="*/ 674 h 1411068"/>
                <a:gd name="connsiteX1" fmla="*/ 1131049 w 1411285"/>
                <a:gd name="connsiteY1" fmla="*/ 674 h 1411068"/>
                <a:gd name="connsiteX2" fmla="*/ 1096719 w 1411285"/>
                <a:gd name="connsiteY2" fmla="*/ -105 h 1411068"/>
                <a:gd name="connsiteX3" fmla="*/ 1081597 w 1411285"/>
                <a:gd name="connsiteY3" fmla="*/ 739 h 1411068"/>
                <a:gd name="connsiteX4" fmla="*/ 1070045 w 1411285"/>
                <a:gd name="connsiteY4" fmla="*/ 1388 h 1411068"/>
                <a:gd name="connsiteX5" fmla="*/ 1054275 w 1411285"/>
                <a:gd name="connsiteY5" fmla="*/ 2816 h 1411068"/>
                <a:gd name="connsiteX6" fmla="*/ 1043308 w 1411285"/>
                <a:gd name="connsiteY6" fmla="*/ 3789 h 1411068"/>
                <a:gd name="connsiteX7" fmla="*/ 1027148 w 1411285"/>
                <a:gd name="connsiteY7" fmla="*/ 5671 h 1411068"/>
                <a:gd name="connsiteX8" fmla="*/ 1016830 w 1411285"/>
                <a:gd name="connsiteY8" fmla="*/ 6970 h 1411068"/>
                <a:gd name="connsiteX9" fmla="*/ 999891 w 1411285"/>
                <a:gd name="connsiteY9" fmla="*/ 9500 h 1411068"/>
                <a:gd name="connsiteX10" fmla="*/ 990546 w 1411285"/>
                <a:gd name="connsiteY10" fmla="*/ 10928 h 1411068"/>
                <a:gd name="connsiteX11" fmla="*/ 973478 w 1411285"/>
                <a:gd name="connsiteY11" fmla="*/ 14108 h 1411068"/>
                <a:gd name="connsiteX12" fmla="*/ 964457 w 1411285"/>
                <a:gd name="connsiteY12" fmla="*/ 15731 h 1411068"/>
                <a:gd name="connsiteX13" fmla="*/ 946870 w 1411285"/>
                <a:gd name="connsiteY13" fmla="*/ 19560 h 1411068"/>
                <a:gd name="connsiteX14" fmla="*/ 938693 w 1411285"/>
                <a:gd name="connsiteY14" fmla="*/ 21377 h 1411068"/>
                <a:gd name="connsiteX15" fmla="*/ 920521 w 1411285"/>
                <a:gd name="connsiteY15" fmla="*/ 25920 h 1411068"/>
                <a:gd name="connsiteX16" fmla="*/ 913123 w 1411285"/>
                <a:gd name="connsiteY16" fmla="*/ 27736 h 1411068"/>
                <a:gd name="connsiteX17" fmla="*/ 894952 w 1411285"/>
                <a:gd name="connsiteY17" fmla="*/ 32929 h 1411068"/>
                <a:gd name="connsiteX18" fmla="*/ 887878 w 1411285"/>
                <a:gd name="connsiteY18" fmla="*/ 34940 h 1411068"/>
                <a:gd name="connsiteX19" fmla="*/ 868408 w 1411285"/>
                <a:gd name="connsiteY19" fmla="*/ 41430 h 1411068"/>
                <a:gd name="connsiteX20" fmla="*/ 862827 w 1411285"/>
                <a:gd name="connsiteY20" fmla="*/ 43182 h 1411068"/>
                <a:gd name="connsiteX21" fmla="*/ 843812 w 1411285"/>
                <a:gd name="connsiteY21" fmla="*/ 49672 h 1411068"/>
                <a:gd name="connsiteX22" fmla="*/ 838166 w 1411285"/>
                <a:gd name="connsiteY22" fmla="*/ 51619 h 1411068"/>
                <a:gd name="connsiteX23" fmla="*/ 818697 w 1411285"/>
                <a:gd name="connsiteY23" fmla="*/ 59147 h 1411068"/>
                <a:gd name="connsiteX24" fmla="*/ 813635 w 1411285"/>
                <a:gd name="connsiteY24" fmla="*/ 61094 h 1411068"/>
                <a:gd name="connsiteX25" fmla="*/ 794166 w 1411285"/>
                <a:gd name="connsiteY25" fmla="*/ 69466 h 1411068"/>
                <a:gd name="connsiteX26" fmla="*/ 789818 w 1411285"/>
                <a:gd name="connsiteY26" fmla="*/ 71283 h 1411068"/>
                <a:gd name="connsiteX27" fmla="*/ 770348 w 1411285"/>
                <a:gd name="connsiteY27" fmla="*/ 80433 h 1411068"/>
                <a:gd name="connsiteX28" fmla="*/ 766390 w 1411285"/>
                <a:gd name="connsiteY28" fmla="*/ 82251 h 1411068"/>
                <a:gd name="connsiteX29" fmla="*/ 746920 w 1411285"/>
                <a:gd name="connsiteY29" fmla="*/ 91920 h 1411068"/>
                <a:gd name="connsiteX30" fmla="*/ 742962 w 1411285"/>
                <a:gd name="connsiteY30" fmla="*/ 93932 h 1411068"/>
                <a:gd name="connsiteX31" fmla="*/ 723882 w 1411285"/>
                <a:gd name="connsiteY31" fmla="*/ 104251 h 1411068"/>
                <a:gd name="connsiteX32" fmla="*/ 720118 w 1411285"/>
                <a:gd name="connsiteY32" fmla="*/ 106328 h 1411068"/>
                <a:gd name="connsiteX33" fmla="*/ 700648 w 1411285"/>
                <a:gd name="connsiteY33" fmla="*/ 117620 h 1411068"/>
                <a:gd name="connsiteX34" fmla="*/ 697598 w 1411285"/>
                <a:gd name="connsiteY34" fmla="*/ 119372 h 1411068"/>
                <a:gd name="connsiteX35" fmla="*/ 678129 w 1411285"/>
                <a:gd name="connsiteY35" fmla="*/ 131703 h 1411068"/>
                <a:gd name="connsiteX36" fmla="*/ 675792 w 1411285"/>
                <a:gd name="connsiteY36" fmla="*/ 133195 h 1411068"/>
                <a:gd name="connsiteX37" fmla="*/ 656323 w 1411285"/>
                <a:gd name="connsiteY37" fmla="*/ 146175 h 1411068"/>
                <a:gd name="connsiteX38" fmla="*/ 654182 w 1411285"/>
                <a:gd name="connsiteY38" fmla="*/ 147667 h 1411068"/>
                <a:gd name="connsiteX39" fmla="*/ 635231 w 1411285"/>
                <a:gd name="connsiteY39" fmla="*/ 161231 h 1411068"/>
                <a:gd name="connsiteX40" fmla="*/ 633025 w 1411285"/>
                <a:gd name="connsiteY40" fmla="*/ 162788 h 1411068"/>
                <a:gd name="connsiteX41" fmla="*/ 614594 w 1411285"/>
                <a:gd name="connsiteY41" fmla="*/ 176936 h 1411068"/>
                <a:gd name="connsiteX42" fmla="*/ 612388 w 1411285"/>
                <a:gd name="connsiteY42" fmla="*/ 178623 h 1411068"/>
                <a:gd name="connsiteX43" fmla="*/ 594670 w 1411285"/>
                <a:gd name="connsiteY43" fmla="*/ 193096 h 1411068"/>
                <a:gd name="connsiteX44" fmla="*/ 592204 w 1411285"/>
                <a:gd name="connsiteY44" fmla="*/ 195108 h 1411068"/>
                <a:gd name="connsiteX45" fmla="*/ 574812 w 1411285"/>
                <a:gd name="connsiteY45" fmla="*/ 210293 h 1411068"/>
                <a:gd name="connsiteX46" fmla="*/ 572475 w 1411285"/>
                <a:gd name="connsiteY46" fmla="*/ 212240 h 1411068"/>
                <a:gd name="connsiteX47" fmla="*/ 556186 w 1411285"/>
                <a:gd name="connsiteY47" fmla="*/ 227427 h 1411068"/>
                <a:gd name="connsiteX48" fmla="*/ 553331 w 1411285"/>
                <a:gd name="connsiteY48" fmla="*/ 230023 h 1411068"/>
                <a:gd name="connsiteX49" fmla="*/ 537820 w 1411285"/>
                <a:gd name="connsiteY49" fmla="*/ 245338 h 1411068"/>
                <a:gd name="connsiteX50" fmla="*/ 534705 w 1411285"/>
                <a:gd name="connsiteY50" fmla="*/ 248453 h 1411068"/>
                <a:gd name="connsiteX51" fmla="*/ 520233 w 1411285"/>
                <a:gd name="connsiteY51" fmla="*/ 263704 h 1411068"/>
                <a:gd name="connsiteX52" fmla="*/ 516599 w 1411285"/>
                <a:gd name="connsiteY52" fmla="*/ 267533 h 1411068"/>
                <a:gd name="connsiteX53" fmla="*/ 501737 w 1411285"/>
                <a:gd name="connsiteY53" fmla="*/ 284147 h 1411068"/>
                <a:gd name="connsiteX54" fmla="*/ 499076 w 1411285"/>
                <a:gd name="connsiteY54" fmla="*/ 287132 h 1411068"/>
                <a:gd name="connsiteX55" fmla="*/ 486097 w 1411285"/>
                <a:gd name="connsiteY55" fmla="*/ 302967 h 1411068"/>
                <a:gd name="connsiteX56" fmla="*/ 482333 w 1411285"/>
                <a:gd name="connsiteY56" fmla="*/ 307380 h 1411068"/>
                <a:gd name="connsiteX57" fmla="*/ 468380 w 1411285"/>
                <a:gd name="connsiteY57" fmla="*/ 325162 h 1411068"/>
                <a:gd name="connsiteX58" fmla="*/ 465979 w 1411285"/>
                <a:gd name="connsiteY58" fmla="*/ 328277 h 1411068"/>
                <a:gd name="connsiteX59" fmla="*/ 453843 w 1411285"/>
                <a:gd name="connsiteY59" fmla="*/ 344826 h 1411068"/>
                <a:gd name="connsiteX60" fmla="*/ 450209 w 1411285"/>
                <a:gd name="connsiteY60" fmla="*/ 349694 h 1411068"/>
                <a:gd name="connsiteX61" fmla="*/ 438462 w 1411285"/>
                <a:gd name="connsiteY61" fmla="*/ 366826 h 1411068"/>
                <a:gd name="connsiteX62" fmla="*/ 435087 w 1411285"/>
                <a:gd name="connsiteY62" fmla="*/ 371694 h 1411068"/>
                <a:gd name="connsiteX63" fmla="*/ 424444 w 1411285"/>
                <a:gd name="connsiteY63" fmla="*/ 388308 h 1411068"/>
                <a:gd name="connsiteX64" fmla="*/ 420615 w 1411285"/>
                <a:gd name="connsiteY64" fmla="*/ 394278 h 1411068"/>
                <a:gd name="connsiteX65" fmla="*/ 406727 w 1411285"/>
                <a:gd name="connsiteY65" fmla="*/ 417447 h 1411068"/>
                <a:gd name="connsiteX66" fmla="*/ 111054 w 1411285"/>
                <a:gd name="connsiteY66" fmla="*/ 929554 h 1411068"/>
                <a:gd name="connsiteX67" fmla="*/ 95608 w 1411285"/>
                <a:gd name="connsiteY67" fmla="*/ 957590 h 1411068"/>
                <a:gd name="connsiteX68" fmla="*/ 90806 w 1411285"/>
                <a:gd name="connsiteY68" fmla="*/ 967065 h 1411068"/>
                <a:gd name="connsiteX69" fmla="*/ 81265 w 1411285"/>
                <a:gd name="connsiteY69" fmla="*/ 986015 h 1411068"/>
                <a:gd name="connsiteX70" fmla="*/ 76009 w 1411285"/>
                <a:gd name="connsiteY70" fmla="*/ 997501 h 1411068"/>
                <a:gd name="connsiteX71" fmla="*/ 68026 w 1411285"/>
                <a:gd name="connsiteY71" fmla="*/ 1014894 h 1411068"/>
                <a:gd name="connsiteX72" fmla="*/ 62899 w 1411285"/>
                <a:gd name="connsiteY72" fmla="*/ 1027355 h 1411068"/>
                <a:gd name="connsiteX73" fmla="*/ 56020 w 1411285"/>
                <a:gd name="connsiteY73" fmla="*/ 1044098 h 1411068"/>
                <a:gd name="connsiteX74" fmla="*/ 51088 w 1411285"/>
                <a:gd name="connsiteY74" fmla="*/ 1057078 h 1411068"/>
                <a:gd name="connsiteX75" fmla="*/ 45052 w 1411285"/>
                <a:gd name="connsiteY75" fmla="*/ 1073497 h 1411068"/>
                <a:gd name="connsiteX76" fmla="*/ 40575 w 1411285"/>
                <a:gd name="connsiteY76" fmla="*/ 1087125 h 1411068"/>
                <a:gd name="connsiteX77" fmla="*/ 35318 w 1411285"/>
                <a:gd name="connsiteY77" fmla="*/ 1103479 h 1411068"/>
                <a:gd name="connsiteX78" fmla="*/ 31294 w 1411285"/>
                <a:gd name="connsiteY78" fmla="*/ 1117432 h 1411068"/>
                <a:gd name="connsiteX79" fmla="*/ 26687 w 1411285"/>
                <a:gd name="connsiteY79" fmla="*/ 1133722 h 1411068"/>
                <a:gd name="connsiteX80" fmla="*/ 23117 w 1411285"/>
                <a:gd name="connsiteY80" fmla="*/ 1147999 h 1411068"/>
                <a:gd name="connsiteX81" fmla="*/ 19223 w 1411285"/>
                <a:gd name="connsiteY81" fmla="*/ 1164288 h 1411068"/>
                <a:gd name="connsiteX82" fmla="*/ 16173 w 1411285"/>
                <a:gd name="connsiteY82" fmla="*/ 1178761 h 1411068"/>
                <a:gd name="connsiteX83" fmla="*/ 12928 w 1411285"/>
                <a:gd name="connsiteY83" fmla="*/ 1195115 h 1411068"/>
                <a:gd name="connsiteX84" fmla="*/ 10397 w 1411285"/>
                <a:gd name="connsiteY84" fmla="*/ 1209847 h 1411068"/>
                <a:gd name="connsiteX85" fmla="*/ 7801 w 1411285"/>
                <a:gd name="connsiteY85" fmla="*/ 1226136 h 1411068"/>
                <a:gd name="connsiteX86" fmla="*/ 5854 w 1411285"/>
                <a:gd name="connsiteY86" fmla="*/ 1241062 h 1411068"/>
                <a:gd name="connsiteX87" fmla="*/ 3843 w 1411285"/>
                <a:gd name="connsiteY87" fmla="*/ 1257417 h 1411068"/>
                <a:gd name="connsiteX88" fmla="*/ 2415 w 1411285"/>
                <a:gd name="connsiteY88" fmla="*/ 1272473 h 1411068"/>
                <a:gd name="connsiteX89" fmla="*/ 1052 w 1411285"/>
                <a:gd name="connsiteY89" fmla="*/ 1288827 h 1411068"/>
                <a:gd name="connsiteX90" fmla="*/ 208 w 1411285"/>
                <a:gd name="connsiteY90" fmla="*/ 1304013 h 1411068"/>
                <a:gd name="connsiteX91" fmla="*/ -505 w 1411285"/>
                <a:gd name="connsiteY91" fmla="*/ 1320432 h 1411068"/>
                <a:gd name="connsiteX92" fmla="*/ -505 w 1411285"/>
                <a:gd name="connsiteY92" fmla="*/ 1335748 h 1411068"/>
                <a:gd name="connsiteX93" fmla="*/ -505 w 1411285"/>
                <a:gd name="connsiteY93" fmla="*/ 1352167 h 1411068"/>
                <a:gd name="connsiteX94" fmla="*/ -505 w 1411285"/>
                <a:gd name="connsiteY94" fmla="*/ 1367548 h 1411068"/>
                <a:gd name="connsiteX95" fmla="*/ 78 w 1411285"/>
                <a:gd name="connsiteY95" fmla="*/ 1384032 h 1411068"/>
                <a:gd name="connsiteX96" fmla="*/ 922 w 1411285"/>
                <a:gd name="connsiteY96" fmla="*/ 1399477 h 1411068"/>
                <a:gd name="connsiteX97" fmla="*/ 1571 w 1411285"/>
                <a:gd name="connsiteY97" fmla="*/ 1408952 h 1411068"/>
                <a:gd name="connsiteX98" fmla="*/ 11176 w 1411285"/>
                <a:gd name="connsiteY98" fmla="*/ 1409601 h 1411068"/>
                <a:gd name="connsiteX99" fmla="*/ 26427 w 1411285"/>
                <a:gd name="connsiteY99" fmla="*/ 1410445 h 1411068"/>
                <a:gd name="connsiteX100" fmla="*/ 42976 w 1411285"/>
                <a:gd name="connsiteY100" fmla="*/ 1410964 h 1411068"/>
                <a:gd name="connsiteX101" fmla="*/ 58357 w 1411285"/>
                <a:gd name="connsiteY101" fmla="*/ 1410964 h 1411068"/>
                <a:gd name="connsiteX102" fmla="*/ 74711 w 1411285"/>
                <a:gd name="connsiteY102" fmla="*/ 1410964 h 1411068"/>
                <a:gd name="connsiteX103" fmla="*/ 90156 w 1411285"/>
                <a:gd name="connsiteY103" fmla="*/ 1410964 h 1411068"/>
                <a:gd name="connsiteX104" fmla="*/ 106316 w 1411285"/>
                <a:gd name="connsiteY104" fmla="*/ 1410250 h 1411068"/>
                <a:gd name="connsiteX105" fmla="*/ 121761 w 1411285"/>
                <a:gd name="connsiteY105" fmla="*/ 1409342 h 1411068"/>
                <a:gd name="connsiteX106" fmla="*/ 137791 w 1411285"/>
                <a:gd name="connsiteY106" fmla="*/ 1408044 h 1411068"/>
                <a:gd name="connsiteX107" fmla="*/ 153237 w 1411285"/>
                <a:gd name="connsiteY107" fmla="*/ 1406616 h 1411068"/>
                <a:gd name="connsiteX108" fmla="*/ 169202 w 1411285"/>
                <a:gd name="connsiteY108" fmla="*/ 1404669 h 1411068"/>
                <a:gd name="connsiteX109" fmla="*/ 184453 w 1411285"/>
                <a:gd name="connsiteY109" fmla="*/ 1402658 h 1411068"/>
                <a:gd name="connsiteX110" fmla="*/ 200353 w 1411285"/>
                <a:gd name="connsiteY110" fmla="*/ 1400061 h 1411068"/>
                <a:gd name="connsiteX111" fmla="*/ 215539 w 1411285"/>
                <a:gd name="connsiteY111" fmla="*/ 1397530 h 1411068"/>
                <a:gd name="connsiteX112" fmla="*/ 231374 w 1411285"/>
                <a:gd name="connsiteY112" fmla="*/ 1394350 h 1411068"/>
                <a:gd name="connsiteX113" fmla="*/ 246300 w 1411285"/>
                <a:gd name="connsiteY113" fmla="*/ 1391235 h 1411068"/>
                <a:gd name="connsiteX114" fmla="*/ 262135 w 1411285"/>
                <a:gd name="connsiteY114" fmla="*/ 1387406 h 1411068"/>
                <a:gd name="connsiteX115" fmla="*/ 276867 w 1411285"/>
                <a:gd name="connsiteY115" fmla="*/ 1383772 h 1411068"/>
                <a:gd name="connsiteX116" fmla="*/ 292702 w 1411285"/>
                <a:gd name="connsiteY116" fmla="*/ 1379294 h 1411068"/>
                <a:gd name="connsiteX117" fmla="*/ 307109 w 1411285"/>
                <a:gd name="connsiteY117" fmla="*/ 1375141 h 1411068"/>
                <a:gd name="connsiteX118" fmla="*/ 323009 w 1411285"/>
                <a:gd name="connsiteY118" fmla="*/ 1370014 h 1411068"/>
                <a:gd name="connsiteX119" fmla="*/ 337027 w 1411285"/>
                <a:gd name="connsiteY119" fmla="*/ 1365341 h 1411068"/>
                <a:gd name="connsiteX120" fmla="*/ 353057 w 1411285"/>
                <a:gd name="connsiteY120" fmla="*/ 1359500 h 1411068"/>
                <a:gd name="connsiteX121" fmla="*/ 366620 w 1411285"/>
                <a:gd name="connsiteY121" fmla="*/ 1354438 h 1411068"/>
                <a:gd name="connsiteX122" fmla="*/ 382909 w 1411285"/>
                <a:gd name="connsiteY122" fmla="*/ 1347948 h 1411068"/>
                <a:gd name="connsiteX123" fmla="*/ 395889 w 1411285"/>
                <a:gd name="connsiteY123" fmla="*/ 1342562 h 1411068"/>
                <a:gd name="connsiteX124" fmla="*/ 412763 w 1411285"/>
                <a:gd name="connsiteY124" fmla="*/ 1334904 h 1411068"/>
                <a:gd name="connsiteX125" fmla="*/ 424703 w 1411285"/>
                <a:gd name="connsiteY125" fmla="*/ 1329388 h 1411068"/>
                <a:gd name="connsiteX126" fmla="*/ 443394 w 1411285"/>
                <a:gd name="connsiteY126" fmla="*/ 1319978 h 1411068"/>
                <a:gd name="connsiteX127" fmla="*/ 453129 w 1411285"/>
                <a:gd name="connsiteY127" fmla="*/ 1315046 h 1411068"/>
                <a:gd name="connsiteX128" fmla="*/ 481100 w 1411285"/>
                <a:gd name="connsiteY128" fmla="*/ 1299600 h 1411068"/>
                <a:gd name="connsiteX129" fmla="*/ 993272 w 1411285"/>
                <a:gd name="connsiteY129" fmla="*/ 1003927 h 1411068"/>
                <a:gd name="connsiteX130" fmla="*/ 1016440 w 1411285"/>
                <a:gd name="connsiteY130" fmla="*/ 990038 h 1411068"/>
                <a:gd name="connsiteX131" fmla="*/ 1024877 w 1411285"/>
                <a:gd name="connsiteY131" fmla="*/ 984587 h 1411068"/>
                <a:gd name="connsiteX132" fmla="*/ 1039024 w 1411285"/>
                <a:gd name="connsiteY132" fmla="*/ 975566 h 1411068"/>
                <a:gd name="connsiteX133" fmla="*/ 1043567 w 1411285"/>
                <a:gd name="connsiteY133" fmla="*/ 972386 h 1411068"/>
                <a:gd name="connsiteX134" fmla="*/ 1061025 w 1411285"/>
                <a:gd name="connsiteY134" fmla="*/ 960380 h 1411068"/>
                <a:gd name="connsiteX135" fmla="*/ 1065373 w 1411285"/>
                <a:gd name="connsiteY135" fmla="*/ 957200 h 1411068"/>
                <a:gd name="connsiteX136" fmla="*/ 1082441 w 1411285"/>
                <a:gd name="connsiteY136" fmla="*/ 944675 h 1411068"/>
                <a:gd name="connsiteX137" fmla="*/ 1085426 w 1411285"/>
                <a:gd name="connsiteY137" fmla="*/ 942274 h 1411068"/>
                <a:gd name="connsiteX138" fmla="*/ 1103338 w 1411285"/>
                <a:gd name="connsiteY138" fmla="*/ 928256 h 1411068"/>
                <a:gd name="connsiteX139" fmla="*/ 1107816 w 1411285"/>
                <a:gd name="connsiteY139" fmla="*/ 924492 h 1411068"/>
                <a:gd name="connsiteX140" fmla="*/ 1123586 w 1411285"/>
                <a:gd name="connsiteY140" fmla="*/ 911512 h 1411068"/>
                <a:gd name="connsiteX141" fmla="*/ 1127480 w 1411285"/>
                <a:gd name="connsiteY141" fmla="*/ 908008 h 1411068"/>
                <a:gd name="connsiteX142" fmla="*/ 1143185 w 1411285"/>
                <a:gd name="connsiteY142" fmla="*/ 893990 h 1411068"/>
                <a:gd name="connsiteX143" fmla="*/ 1147209 w 1411285"/>
                <a:gd name="connsiteY143" fmla="*/ 890226 h 1411068"/>
                <a:gd name="connsiteX144" fmla="*/ 1162265 w 1411285"/>
                <a:gd name="connsiteY144" fmla="*/ 875883 h 1411068"/>
                <a:gd name="connsiteX145" fmla="*/ 1166289 w 1411285"/>
                <a:gd name="connsiteY145" fmla="*/ 871795 h 1411068"/>
                <a:gd name="connsiteX146" fmla="*/ 1180631 w 1411285"/>
                <a:gd name="connsiteY146" fmla="*/ 857258 h 1411068"/>
                <a:gd name="connsiteX147" fmla="*/ 1184071 w 1411285"/>
                <a:gd name="connsiteY147" fmla="*/ 853559 h 1411068"/>
                <a:gd name="connsiteX148" fmla="*/ 1198478 w 1411285"/>
                <a:gd name="connsiteY148" fmla="*/ 838048 h 1411068"/>
                <a:gd name="connsiteX149" fmla="*/ 1200749 w 1411285"/>
                <a:gd name="connsiteY149" fmla="*/ 835452 h 1411068"/>
                <a:gd name="connsiteX150" fmla="*/ 1215611 w 1411285"/>
                <a:gd name="connsiteY150" fmla="*/ 818384 h 1411068"/>
                <a:gd name="connsiteX151" fmla="*/ 1218726 w 1411285"/>
                <a:gd name="connsiteY151" fmla="*/ 814620 h 1411068"/>
                <a:gd name="connsiteX152" fmla="*/ 1232095 w 1411285"/>
                <a:gd name="connsiteY152" fmla="*/ 798266 h 1411068"/>
                <a:gd name="connsiteX153" fmla="*/ 1235470 w 1411285"/>
                <a:gd name="connsiteY153" fmla="*/ 793788 h 1411068"/>
                <a:gd name="connsiteX154" fmla="*/ 1247865 w 1411285"/>
                <a:gd name="connsiteY154" fmla="*/ 777564 h 1411068"/>
                <a:gd name="connsiteX155" fmla="*/ 1251499 w 1411285"/>
                <a:gd name="connsiteY155" fmla="*/ 772501 h 1411068"/>
                <a:gd name="connsiteX156" fmla="*/ 1263051 w 1411285"/>
                <a:gd name="connsiteY156" fmla="*/ 756472 h 1411068"/>
                <a:gd name="connsiteX157" fmla="*/ 1266556 w 1411285"/>
                <a:gd name="connsiteY157" fmla="*/ 751150 h 1411068"/>
                <a:gd name="connsiteX158" fmla="*/ 1277523 w 1411285"/>
                <a:gd name="connsiteY158" fmla="*/ 734861 h 1411068"/>
                <a:gd name="connsiteX159" fmla="*/ 1281222 w 1411285"/>
                <a:gd name="connsiteY159" fmla="*/ 728955 h 1411068"/>
                <a:gd name="connsiteX160" fmla="*/ 1291281 w 1411285"/>
                <a:gd name="connsiteY160" fmla="*/ 712861 h 1411068"/>
                <a:gd name="connsiteX161" fmla="*/ 1294981 w 1411285"/>
                <a:gd name="connsiteY161" fmla="*/ 706371 h 1411068"/>
                <a:gd name="connsiteX162" fmla="*/ 1304391 w 1411285"/>
                <a:gd name="connsiteY162" fmla="*/ 690211 h 1411068"/>
                <a:gd name="connsiteX163" fmla="*/ 1308025 w 1411285"/>
                <a:gd name="connsiteY163" fmla="*/ 683722 h 1411068"/>
                <a:gd name="connsiteX164" fmla="*/ 1316786 w 1411285"/>
                <a:gd name="connsiteY164" fmla="*/ 667562 h 1411068"/>
                <a:gd name="connsiteX165" fmla="*/ 1320420 w 1411285"/>
                <a:gd name="connsiteY165" fmla="*/ 660294 h 1411068"/>
                <a:gd name="connsiteX166" fmla="*/ 1328468 w 1411285"/>
                <a:gd name="connsiteY166" fmla="*/ 644329 h 1411068"/>
                <a:gd name="connsiteX167" fmla="*/ 1332037 w 1411285"/>
                <a:gd name="connsiteY167" fmla="*/ 636606 h 1411068"/>
                <a:gd name="connsiteX168" fmla="*/ 1339370 w 1411285"/>
                <a:gd name="connsiteY168" fmla="*/ 620771 h 1411068"/>
                <a:gd name="connsiteX169" fmla="*/ 1343005 w 1411285"/>
                <a:gd name="connsiteY169" fmla="*/ 612334 h 1411068"/>
                <a:gd name="connsiteX170" fmla="*/ 1349494 w 1411285"/>
                <a:gd name="connsiteY170" fmla="*/ 596759 h 1411068"/>
                <a:gd name="connsiteX171" fmla="*/ 1353129 w 1411285"/>
                <a:gd name="connsiteY171" fmla="*/ 587608 h 1411068"/>
                <a:gd name="connsiteX172" fmla="*/ 1358970 w 1411285"/>
                <a:gd name="connsiteY172" fmla="*/ 572487 h 1411068"/>
                <a:gd name="connsiteX173" fmla="*/ 1362409 w 1411285"/>
                <a:gd name="connsiteY173" fmla="*/ 562752 h 1411068"/>
                <a:gd name="connsiteX174" fmla="*/ 1367666 w 1411285"/>
                <a:gd name="connsiteY174" fmla="*/ 547826 h 1411068"/>
                <a:gd name="connsiteX175" fmla="*/ 1370911 w 1411285"/>
                <a:gd name="connsiteY175" fmla="*/ 537832 h 1411068"/>
                <a:gd name="connsiteX176" fmla="*/ 1375648 w 1411285"/>
                <a:gd name="connsiteY176" fmla="*/ 522906 h 1411068"/>
                <a:gd name="connsiteX177" fmla="*/ 1378634 w 1411285"/>
                <a:gd name="connsiteY177" fmla="*/ 512327 h 1411068"/>
                <a:gd name="connsiteX178" fmla="*/ 1382852 w 1411285"/>
                <a:gd name="connsiteY178" fmla="*/ 497660 h 1411068"/>
                <a:gd name="connsiteX179" fmla="*/ 1385513 w 1411285"/>
                <a:gd name="connsiteY179" fmla="*/ 486887 h 1411068"/>
                <a:gd name="connsiteX180" fmla="*/ 1389212 w 1411285"/>
                <a:gd name="connsiteY180" fmla="*/ 472091 h 1411068"/>
                <a:gd name="connsiteX181" fmla="*/ 1391613 w 1411285"/>
                <a:gd name="connsiteY181" fmla="*/ 461123 h 1411068"/>
                <a:gd name="connsiteX182" fmla="*/ 1394793 w 1411285"/>
                <a:gd name="connsiteY182" fmla="*/ 446261 h 1411068"/>
                <a:gd name="connsiteX183" fmla="*/ 1397000 w 1411285"/>
                <a:gd name="connsiteY183" fmla="*/ 434645 h 1411068"/>
                <a:gd name="connsiteX184" fmla="*/ 1399661 w 1411285"/>
                <a:gd name="connsiteY184" fmla="*/ 420237 h 1411068"/>
                <a:gd name="connsiteX185" fmla="*/ 1401413 w 1411285"/>
                <a:gd name="connsiteY185" fmla="*/ 408556 h 1411068"/>
                <a:gd name="connsiteX186" fmla="*/ 1403619 w 1411285"/>
                <a:gd name="connsiteY186" fmla="*/ 393954 h 1411068"/>
                <a:gd name="connsiteX187" fmla="*/ 1405047 w 1411285"/>
                <a:gd name="connsiteY187" fmla="*/ 382272 h 1411068"/>
                <a:gd name="connsiteX188" fmla="*/ 1406799 w 1411285"/>
                <a:gd name="connsiteY188" fmla="*/ 367411 h 1411068"/>
                <a:gd name="connsiteX189" fmla="*/ 1407838 w 1411285"/>
                <a:gd name="connsiteY189" fmla="*/ 355664 h 1411068"/>
                <a:gd name="connsiteX190" fmla="*/ 1409200 w 1411285"/>
                <a:gd name="connsiteY190" fmla="*/ 340673 h 1411068"/>
                <a:gd name="connsiteX191" fmla="*/ 1409850 w 1411285"/>
                <a:gd name="connsiteY191" fmla="*/ 328797 h 1411068"/>
                <a:gd name="connsiteX192" fmla="*/ 1410693 w 1411285"/>
                <a:gd name="connsiteY192" fmla="*/ 314000 h 1411068"/>
                <a:gd name="connsiteX193" fmla="*/ 1409914 w 1411285"/>
                <a:gd name="connsiteY193" fmla="*/ 279669 h 141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411285" h="1411068">
                  <a:moveTo>
                    <a:pt x="1409720" y="674"/>
                  </a:moveTo>
                  <a:lnTo>
                    <a:pt x="1131049" y="674"/>
                  </a:lnTo>
                  <a:cubicBezTo>
                    <a:pt x="1120730" y="674"/>
                    <a:pt x="1109503" y="674"/>
                    <a:pt x="1096719" y="-105"/>
                  </a:cubicBezTo>
                  <a:cubicBezTo>
                    <a:pt x="1091656" y="-105"/>
                    <a:pt x="1086659" y="480"/>
                    <a:pt x="1081597" y="739"/>
                  </a:cubicBezTo>
                  <a:lnTo>
                    <a:pt x="1070045" y="1388"/>
                  </a:lnTo>
                  <a:cubicBezTo>
                    <a:pt x="1064789" y="1777"/>
                    <a:pt x="1059532" y="2297"/>
                    <a:pt x="1054275" y="2816"/>
                  </a:cubicBezTo>
                  <a:cubicBezTo>
                    <a:pt x="1050641" y="2816"/>
                    <a:pt x="1046942" y="3400"/>
                    <a:pt x="1043308" y="3789"/>
                  </a:cubicBezTo>
                  <a:cubicBezTo>
                    <a:pt x="1037921" y="4308"/>
                    <a:pt x="1032535" y="5022"/>
                    <a:pt x="1027148" y="5671"/>
                  </a:cubicBezTo>
                  <a:cubicBezTo>
                    <a:pt x="1023709" y="6126"/>
                    <a:pt x="1020269" y="6450"/>
                    <a:pt x="1016830" y="6970"/>
                  </a:cubicBezTo>
                  <a:cubicBezTo>
                    <a:pt x="1011183" y="7683"/>
                    <a:pt x="1005537" y="8657"/>
                    <a:pt x="999891" y="9500"/>
                  </a:cubicBezTo>
                  <a:lnTo>
                    <a:pt x="990546" y="10928"/>
                  </a:lnTo>
                  <a:cubicBezTo>
                    <a:pt x="984835" y="11901"/>
                    <a:pt x="979124" y="13005"/>
                    <a:pt x="973478" y="14108"/>
                  </a:cubicBezTo>
                  <a:lnTo>
                    <a:pt x="964457" y="15731"/>
                  </a:lnTo>
                  <a:cubicBezTo>
                    <a:pt x="958616" y="16899"/>
                    <a:pt x="952775" y="18262"/>
                    <a:pt x="946870" y="19560"/>
                  </a:cubicBezTo>
                  <a:lnTo>
                    <a:pt x="938693" y="21377"/>
                  </a:lnTo>
                  <a:cubicBezTo>
                    <a:pt x="932592" y="22805"/>
                    <a:pt x="926557" y="24362"/>
                    <a:pt x="920521" y="25920"/>
                  </a:cubicBezTo>
                  <a:lnTo>
                    <a:pt x="913123" y="27736"/>
                  </a:lnTo>
                  <a:cubicBezTo>
                    <a:pt x="907023" y="29359"/>
                    <a:pt x="900987" y="31176"/>
                    <a:pt x="894952" y="32929"/>
                  </a:cubicBezTo>
                  <a:lnTo>
                    <a:pt x="887878" y="34940"/>
                  </a:lnTo>
                  <a:cubicBezTo>
                    <a:pt x="881388" y="36887"/>
                    <a:pt x="874898" y="38964"/>
                    <a:pt x="868408" y="41430"/>
                  </a:cubicBezTo>
                  <a:lnTo>
                    <a:pt x="862827" y="43182"/>
                  </a:lnTo>
                  <a:cubicBezTo>
                    <a:pt x="856338" y="45324"/>
                    <a:pt x="849848" y="47595"/>
                    <a:pt x="843812" y="49672"/>
                  </a:cubicBezTo>
                  <a:lnTo>
                    <a:pt x="838166" y="51619"/>
                  </a:lnTo>
                  <a:cubicBezTo>
                    <a:pt x="831677" y="54020"/>
                    <a:pt x="825187" y="56551"/>
                    <a:pt x="818697" y="59147"/>
                  </a:cubicBezTo>
                  <a:lnTo>
                    <a:pt x="813635" y="61094"/>
                  </a:lnTo>
                  <a:cubicBezTo>
                    <a:pt x="807145" y="63755"/>
                    <a:pt x="800656" y="66610"/>
                    <a:pt x="794166" y="69466"/>
                  </a:cubicBezTo>
                  <a:lnTo>
                    <a:pt x="789818" y="71283"/>
                  </a:lnTo>
                  <a:cubicBezTo>
                    <a:pt x="783328" y="74268"/>
                    <a:pt x="776838" y="77318"/>
                    <a:pt x="770348" y="80433"/>
                  </a:cubicBezTo>
                  <a:lnTo>
                    <a:pt x="766390" y="82251"/>
                  </a:lnTo>
                  <a:cubicBezTo>
                    <a:pt x="759900" y="85366"/>
                    <a:pt x="753410" y="88740"/>
                    <a:pt x="746920" y="91920"/>
                  </a:cubicBezTo>
                  <a:lnTo>
                    <a:pt x="742962" y="93932"/>
                  </a:lnTo>
                  <a:cubicBezTo>
                    <a:pt x="736472" y="97242"/>
                    <a:pt x="729982" y="100422"/>
                    <a:pt x="723882" y="104251"/>
                  </a:cubicBezTo>
                  <a:lnTo>
                    <a:pt x="720118" y="106328"/>
                  </a:lnTo>
                  <a:cubicBezTo>
                    <a:pt x="713628" y="109962"/>
                    <a:pt x="707138" y="113726"/>
                    <a:pt x="700648" y="117620"/>
                  </a:cubicBezTo>
                  <a:lnTo>
                    <a:pt x="697598" y="119372"/>
                  </a:lnTo>
                  <a:cubicBezTo>
                    <a:pt x="691108" y="123396"/>
                    <a:pt x="684619" y="127549"/>
                    <a:pt x="678129" y="131703"/>
                  </a:cubicBezTo>
                  <a:lnTo>
                    <a:pt x="675792" y="133195"/>
                  </a:lnTo>
                  <a:cubicBezTo>
                    <a:pt x="669303" y="137414"/>
                    <a:pt x="662813" y="141762"/>
                    <a:pt x="656323" y="146175"/>
                  </a:cubicBezTo>
                  <a:lnTo>
                    <a:pt x="654182" y="147667"/>
                  </a:lnTo>
                  <a:cubicBezTo>
                    <a:pt x="647692" y="152080"/>
                    <a:pt x="641202" y="156623"/>
                    <a:pt x="635231" y="161231"/>
                  </a:cubicBezTo>
                  <a:lnTo>
                    <a:pt x="633025" y="162788"/>
                  </a:lnTo>
                  <a:cubicBezTo>
                    <a:pt x="626535" y="167396"/>
                    <a:pt x="620694" y="172134"/>
                    <a:pt x="614594" y="176936"/>
                  </a:cubicBezTo>
                  <a:lnTo>
                    <a:pt x="612388" y="178623"/>
                  </a:lnTo>
                  <a:cubicBezTo>
                    <a:pt x="606417" y="183361"/>
                    <a:pt x="600511" y="188164"/>
                    <a:pt x="594670" y="193096"/>
                  </a:cubicBezTo>
                  <a:lnTo>
                    <a:pt x="592204" y="195108"/>
                  </a:lnTo>
                  <a:cubicBezTo>
                    <a:pt x="586299" y="200104"/>
                    <a:pt x="580523" y="205167"/>
                    <a:pt x="574812" y="210293"/>
                  </a:cubicBezTo>
                  <a:lnTo>
                    <a:pt x="572475" y="212240"/>
                  </a:lnTo>
                  <a:cubicBezTo>
                    <a:pt x="566959" y="217238"/>
                    <a:pt x="561573" y="222300"/>
                    <a:pt x="556186" y="227427"/>
                  </a:cubicBezTo>
                  <a:lnTo>
                    <a:pt x="553331" y="230023"/>
                  </a:lnTo>
                  <a:cubicBezTo>
                    <a:pt x="548074" y="235084"/>
                    <a:pt x="542947" y="240212"/>
                    <a:pt x="537820" y="245338"/>
                  </a:cubicBezTo>
                  <a:lnTo>
                    <a:pt x="534705" y="248453"/>
                  </a:lnTo>
                  <a:cubicBezTo>
                    <a:pt x="529773" y="253451"/>
                    <a:pt x="524970" y="258577"/>
                    <a:pt x="520233" y="263704"/>
                  </a:cubicBezTo>
                  <a:cubicBezTo>
                    <a:pt x="519000" y="265002"/>
                    <a:pt x="517767" y="266235"/>
                    <a:pt x="516599" y="267533"/>
                  </a:cubicBezTo>
                  <a:cubicBezTo>
                    <a:pt x="511601" y="272985"/>
                    <a:pt x="506669" y="278501"/>
                    <a:pt x="501737" y="284147"/>
                  </a:cubicBezTo>
                  <a:lnTo>
                    <a:pt x="499076" y="287132"/>
                  </a:lnTo>
                  <a:cubicBezTo>
                    <a:pt x="494598" y="292324"/>
                    <a:pt x="490185" y="297646"/>
                    <a:pt x="486097" y="302967"/>
                  </a:cubicBezTo>
                  <a:lnTo>
                    <a:pt x="482333" y="307380"/>
                  </a:lnTo>
                  <a:cubicBezTo>
                    <a:pt x="477595" y="313221"/>
                    <a:pt x="472987" y="319192"/>
                    <a:pt x="468380" y="325162"/>
                  </a:cubicBezTo>
                  <a:lnTo>
                    <a:pt x="465979" y="328277"/>
                  </a:lnTo>
                  <a:cubicBezTo>
                    <a:pt x="461890" y="333664"/>
                    <a:pt x="457866" y="339245"/>
                    <a:pt x="453843" y="344826"/>
                  </a:cubicBezTo>
                  <a:lnTo>
                    <a:pt x="450209" y="349694"/>
                  </a:lnTo>
                  <a:cubicBezTo>
                    <a:pt x="446250" y="355340"/>
                    <a:pt x="442356" y="361051"/>
                    <a:pt x="438462" y="366826"/>
                  </a:cubicBezTo>
                  <a:lnTo>
                    <a:pt x="435087" y="371694"/>
                  </a:lnTo>
                  <a:cubicBezTo>
                    <a:pt x="431453" y="377145"/>
                    <a:pt x="427948" y="382726"/>
                    <a:pt x="424444" y="388308"/>
                  </a:cubicBezTo>
                  <a:cubicBezTo>
                    <a:pt x="423146" y="390319"/>
                    <a:pt x="421848" y="392267"/>
                    <a:pt x="420615" y="394278"/>
                  </a:cubicBezTo>
                  <a:cubicBezTo>
                    <a:pt x="415878" y="401936"/>
                    <a:pt x="411270" y="409594"/>
                    <a:pt x="406727" y="417447"/>
                  </a:cubicBezTo>
                  <a:lnTo>
                    <a:pt x="111054" y="929554"/>
                  </a:lnTo>
                  <a:cubicBezTo>
                    <a:pt x="105732" y="938834"/>
                    <a:pt x="100540" y="948179"/>
                    <a:pt x="95608" y="957590"/>
                  </a:cubicBezTo>
                  <a:cubicBezTo>
                    <a:pt x="93921" y="960705"/>
                    <a:pt x="92428" y="964079"/>
                    <a:pt x="90806" y="967065"/>
                  </a:cubicBezTo>
                  <a:cubicBezTo>
                    <a:pt x="87561" y="973555"/>
                    <a:pt x="84316" y="979655"/>
                    <a:pt x="81265" y="986015"/>
                  </a:cubicBezTo>
                  <a:cubicBezTo>
                    <a:pt x="79449" y="989843"/>
                    <a:pt x="77761" y="993673"/>
                    <a:pt x="76009" y="997501"/>
                  </a:cubicBezTo>
                  <a:cubicBezTo>
                    <a:pt x="73283" y="1003277"/>
                    <a:pt x="70622" y="1009053"/>
                    <a:pt x="68026" y="1014894"/>
                  </a:cubicBezTo>
                  <a:cubicBezTo>
                    <a:pt x="66274" y="1018983"/>
                    <a:pt x="64587" y="1023201"/>
                    <a:pt x="62899" y="1027355"/>
                  </a:cubicBezTo>
                  <a:cubicBezTo>
                    <a:pt x="60563" y="1032936"/>
                    <a:pt x="58162" y="1038517"/>
                    <a:pt x="56020" y="1044098"/>
                  </a:cubicBezTo>
                  <a:cubicBezTo>
                    <a:pt x="54268" y="1048446"/>
                    <a:pt x="52711" y="1052859"/>
                    <a:pt x="51088" y="1057078"/>
                  </a:cubicBezTo>
                  <a:cubicBezTo>
                    <a:pt x="49076" y="1062529"/>
                    <a:pt x="47000" y="1067981"/>
                    <a:pt x="45052" y="1073497"/>
                  </a:cubicBezTo>
                  <a:cubicBezTo>
                    <a:pt x="43495" y="1078040"/>
                    <a:pt x="42067" y="1082582"/>
                    <a:pt x="40575" y="1087125"/>
                  </a:cubicBezTo>
                  <a:cubicBezTo>
                    <a:pt x="39082" y="1091668"/>
                    <a:pt x="36940" y="1098028"/>
                    <a:pt x="35318" y="1103479"/>
                  </a:cubicBezTo>
                  <a:cubicBezTo>
                    <a:pt x="33695" y="1108931"/>
                    <a:pt x="32592" y="1112760"/>
                    <a:pt x="31294" y="1117432"/>
                  </a:cubicBezTo>
                  <a:cubicBezTo>
                    <a:pt x="29997" y="1122105"/>
                    <a:pt x="28114" y="1128270"/>
                    <a:pt x="26687" y="1133722"/>
                  </a:cubicBezTo>
                  <a:cubicBezTo>
                    <a:pt x="25259" y="1139173"/>
                    <a:pt x="24286" y="1143262"/>
                    <a:pt x="23117" y="1147999"/>
                  </a:cubicBezTo>
                  <a:cubicBezTo>
                    <a:pt x="21949" y="1152737"/>
                    <a:pt x="20456" y="1158837"/>
                    <a:pt x="19223" y="1164288"/>
                  </a:cubicBezTo>
                  <a:cubicBezTo>
                    <a:pt x="17990" y="1169740"/>
                    <a:pt x="17147" y="1173958"/>
                    <a:pt x="16173" y="1178761"/>
                  </a:cubicBezTo>
                  <a:cubicBezTo>
                    <a:pt x="15200" y="1183563"/>
                    <a:pt x="13902" y="1189664"/>
                    <a:pt x="12928" y="1195115"/>
                  </a:cubicBezTo>
                  <a:cubicBezTo>
                    <a:pt x="11955" y="1200566"/>
                    <a:pt x="11241" y="1204914"/>
                    <a:pt x="10397" y="1209847"/>
                  </a:cubicBezTo>
                  <a:cubicBezTo>
                    <a:pt x="9554" y="1214779"/>
                    <a:pt x="8580" y="1220684"/>
                    <a:pt x="7801" y="1226136"/>
                  </a:cubicBezTo>
                  <a:cubicBezTo>
                    <a:pt x="7023" y="1231587"/>
                    <a:pt x="6439" y="1236065"/>
                    <a:pt x="5854" y="1241062"/>
                  </a:cubicBezTo>
                  <a:cubicBezTo>
                    <a:pt x="5270" y="1246060"/>
                    <a:pt x="4427" y="1251965"/>
                    <a:pt x="3843" y="1257417"/>
                  </a:cubicBezTo>
                  <a:cubicBezTo>
                    <a:pt x="3258" y="1262868"/>
                    <a:pt x="2869" y="1267476"/>
                    <a:pt x="2415" y="1272473"/>
                  </a:cubicBezTo>
                  <a:cubicBezTo>
                    <a:pt x="1961" y="1277470"/>
                    <a:pt x="1441" y="1283376"/>
                    <a:pt x="1052" y="1288827"/>
                  </a:cubicBezTo>
                  <a:cubicBezTo>
                    <a:pt x="663" y="1294278"/>
                    <a:pt x="468" y="1298951"/>
                    <a:pt x="208" y="1304013"/>
                  </a:cubicBezTo>
                  <a:cubicBezTo>
                    <a:pt x="-51" y="1309075"/>
                    <a:pt x="-311" y="1314981"/>
                    <a:pt x="-505" y="1320432"/>
                  </a:cubicBezTo>
                  <a:cubicBezTo>
                    <a:pt x="-700" y="1325884"/>
                    <a:pt x="-505" y="1330621"/>
                    <a:pt x="-505" y="1335748"/>
                  </a:cubicBezTo>
                  <a:cubicBezTo>
                    <a:pt x="-505" y="1340875"/>
                    <a:pt x="-505" y="1346716"/>
                    <a:pt x="-505" y="1352167"/>
                  </a:cubicBezTo>
                  <a:cubicBezTo>
                    <a:pt x="-505" y="1357619"/>
                    <a:pt x="-505" y="1362421"/>
                    <a:pt x="-505" y="1367548"/>
                  </a:cubicBezTo>
                  <a:cubicBezTo>
                    <a:pt x="-505" y="1372675"/>
                    <a:pt x="-181" y="1378515"/>
                    <a:pt x="78" y="1384032"/>
                  </a:cubicBezTo>
                  <a:cubicBezTo>
                    <a:pt x="338" y="1389548"/>
                    <a:pt x="598" y="1394350"/>
                    <a:pt x="922" y="1399477"/>
                  </a:cubicBezTo>
                  <a:cubicBezTo>
                    <a:pt x="922" y="1402658"/>
                    <a:pt x="1377" y="1405967"/>
                    <a:pt x="1571" y="1408952"/>
                  </a:cubicBezTo>
                  <a:lnTo>
                    <a:pt x="11176" y="1409601"/>
                  </a:lnTo>
                  <a:cubicBezTo>
                    <a:pt x="16303" y="1409601"/>
                    <a:pt x="21365" y="1410250"/>
                    <a:pt x="26427" y="1410445"/>
                  </a:cubicBezTo>
                  <a:cubicBezTo>
                    <a:pt x="31489" y="1410640"/>
                    <a:pt x="37460" y="1410834"/>
                    <a:pt x="42976" y="1410964"/>
                  </a:cubicBezTo>
                  <a:lnTo>
                    <a:pt x="58357" y="1410964"/>
                  </a:lnTo>
                  <a:lnTo>
                    <a:pt x="74711" y="1410964"/>
                  </a:lnTo>
                  <a:lnTo>
                    <a:pt x="90156" y="1410964"/>
                  </a:lnTo>
                  <a:lnTo>
                    <a:pt x="106316" y="1410250"/>
                  </a:lnTo>
                  <a:cubicBezTo>
                    <a:pt x="111443" y="1410250"/>
                    <a:pt x="116635" y="1409731"/>
                    <a:pt x="121761" y="1409342"/>
                  </a:cubicBezTo>
                  <a:cubicBezTo>
                    <a:pt x="126889" y="1408952"/>
                    <a:pt x="132470" y="1408498"/>
                    <a:pt x="137791" y="1408044"/>
                  </a:cubicBezTo>
                  <a:lnTo>
                    <a:pt x="153237" y="1406616"/>
                  </a:lnTo>
                  <a:lnTo>
                    <a:pt x="169202" y="1404669"/>
                  </a:lnTo>
                  <a:lnTo>
                    <a:pt x="184453" y="1402658"/>
                  </a:lnTo>
                  <a:cubicBezTo>
                    <a:pt x="189774" y="1401879"/>
                    <a:pt x="195096" y="1400970"/>
                    <a:pt x="200353" y="1400061"/>
                  </a:cubicBezTo>
                  <a:lnTo>
                    <a:pt x="215539" y="1397530"/>
                  </a:lnTo>
                  <a:cubicBezTo>
                    <a:pt x="220795" y="1396557"/>
                    <a:pt x="226052" y="1395454"/>
                    <a:pt x="231374" y="1394350"/>
                  </a:cubicBezTo>
                  <a:cubicBezTo>
                    <a:pt x="236695" y="1393247"/>
                    <a:pt x="241368" y="1392339"/>
                    <a:pt x="246300" y="1391235"/>
                  </a:cubicBezTo>
                  <a:lnTo>
                    <a:pt x="262135" y="1387406"/>
                  </a:lnTo>
                  <a:cubicBezTo>
                    <a:pt x="267067" y="1386238"/>
                    <a:pt x="272000" y="1385070"/>
                    <a:pt x="276867" y="1383772"/>
                  </a:cubicBezTo>
                  <a:lnTo>
                    <a:pt x="292702" y="1379294"/>
                  </a:lnTo>
                  <a:lnTo>
                    <a:pt x="307109" y="1375141"/>
                  </a:lnTo>
                  <a:cubicBezTo>
                    <a:pt x="312431" y="1373518"/>
                    <a:pt x="317687" y="1371701"/>
                    <a:pt x="323009" y="1370014"/>
                  </a:cubicBezTo>
                  <a:lnTo>
                    <a:pt x="337027" y="1365341"/>
                  </a:lnTo>
                  <a:cubicBezTo>
                    <a:pt x="342413" y="1363524"/>
                    <a:pt x="347735" y="1361447"/>
                    <a:pt x="353057" y="1359500"/>
                  </a:cubicBezTo>
                  <a:cubicBezTo>
                    <a:pt x="358378" y="1357554"/>
                    <a:pt x="362142" y="1356191"/>
                    <a:pt x="366620" y="1354438"/>
                  </a:cubicBezTo>
                  <a:cubicBezTo>
                    <a:pt x="371098" y="1352686"/>
                    <a:pt x="377523" y="1350025"/>
                    <a:pt x="382909" y="1347948"/>
                  </a:cubicBezTo>
                  <a:cubicBezTo>
                    <a:pt x="387258" y="1346132"/>
                    <a:pt x="391606" y="1344444"/>
                    <a:pt x="395889" y="1342562"/>
                  </a:cubicBezTo>
                  <a:cubicBezTo>
                    <a:pt x="401535" y="1340096"/>
                    <a:pt x="407116" y="1337435"/>
                    <a:pt x="412763" y="1334904"/>
                  </a:cubicBezTo>
                  <a:lnTo>
                    <a:pt x="424703" y="1329388"/>
                  </a:lnTo>
                  <a:cubicBezTo>
                    <a:pt x="431193" y="1326338"/>
                    <a:pt x="437164" y="1322898"/>
                    <a:pt x="443394" y="1319978"/>
                  </a:cubicBezTo>
                  <a:lnTo>
                    <a:pt x="453129" y="1315046"/>
                  </a:lnTo>
                  <a:cubicBezTo>
                    <a:pt x="462539" y="1310113"/>
                    <a:pt x="471884" y="1304922"/>
                    <a:pt x="481100" y="1299600"/>
                  </a:cubicBezTo>
                  <a:lnTo>
                    <a:pt x="993272" y="1003927"/>
                  </a:lnTo>
                  <a:cubicBezTo>
                    <a:pt x="1001124" y="999384"/>
                    <a:pt x="1008782" y="994776"/>
                    <a:pt x="1016440" y="990038"/>
                  </a:cubicBezTo>
                  <a:cubicBezTo>
                    <a:pt x="1019295" y="988286"/>
                    <a:pt x="1022086" y="986404"/>
                    <a:pt x="1024877" y="984587"/>
                  </a:cubicBezTo>
                  <a:cubicBezTo>
                    <a:pt x="1029614" y="981602"/>
                    <a:pt x="1034352" y="978616"/>
                    <a:pt x="1039024" y="975566"/>
                  </a:cubicBezTo>
                  <a:lnTo>
                    <a:pt x="1043567" y="972386"/>
                  </a:lnTo>
                  <a:cubicBezTo>
                    <a:pt x="1049408" y="968427"/>
                    <a:pt x="1055314" y="964469"/>
                    <a:pt x="1061025" y="960380"/>
                  </a:cubicBezTo>
                  <a:lnTo>
                    <a:pt x="1065373" y="957200"/>
                  </a:lnTo>
                  <a:cubicBezTo>
                    <a:pt x="1071149" y="953047"/>
                    <a:pt x="1076860" y="948893"/>
                    <a:pt x="1082441" y="944675"/>
                  </a:cubicBezTo>
                  <a:lnTo>
                    <a:pt x="1085426" y="942274"/>
                  </a:lnTo>
                  <a:cubicBezTo>
                    <a:pt x="1091462" y="937666"/>
                    <a:pt x="1097432" y="933058"/>
                    <a:pt x="1103338" y="928256"/>
                  </a:cubicBezTo>
                  <a:lnTo>
                    <a:pt x="1107816" y="924492"/>
                  </a:lnTo>
                  <a:cubicBezTo>
                    <a:pt x="1113137" y="920144"/>
                    <a:pt x="1118394" y="915795"/>
                    <a:pt x="1123586" y="911512"/>
                  </a:cubicBezTo>
                  <a:lnTo>
                    <a:pt x="1127480" y="908008"/>
                  </a:lnTo>
                  <a:cubicBezTo>
                    <a:pt x="1132802" y="903400"/>
                    <a:pt x="1138058" y="898727"/>
                    <a:pt x="1143185" y="893990"/>
                  </a:cubicBezTo>
                  <a:lnTo>
                    <a:pt x="1147209" y="890226"/>
                  </a:lnTo>
                  <a:cubicBezTo>
                    <a:pt x="1152271" y="885488"/>
                    <a:pt x="1157333" y="880751"/>
                    <a:pt x="1162265" y="875883"/>
                  </a:cubicBezTo>
                  <a:lnTo>
                    <a:pt x="1166289" y="871795"/>
                  </a:lnTo>
                  <a:cubicBezTo>
                    <a:pt x="1171156" y="866992"/>
                    <a:pt x="1175958" y="862190"/>
                    <a:pt x="1180631" y="857258"/>
                  </a:cubicBezTo>
                  <a:lnTo>
                    <a:pt x="1184071" y="853559"/>
                  </a:lnTo>
                  <a:cubicBezTo>
                    <a:pt x="1188938" y="848432"/>
                    <a:pt x="1193740" y="843305"/>
                    <a:pt x="1198478" y="838048"/>
                  </a:cubicBezTo>
                  <a:lnTo>
                    <a:pt x="1200749" y="835452"/>
                  </a:lnTo>
                  <a:cubicBezTo>
                    <a:pt x="1205746" y="829806"/>
                    <a:pt x="1210743" y="824160"/>
                    <a:pt x="1215611" y="818384"/>
                  </a:cubicBezTo>
                  <a:cubicBezTo>
                    <a:pt x="1216649" y="817151"/>
                    <a:pt x="1217623" y="815853"/>
                    <a:pt x="1218726" y="814620"/>
                  </a:cubicBezTo>
                  <a:cubicBezTo>
                    <a:pt x="1223204" y="809169"/>
                    <a:pt x="1227682" y="803782"/>
                    <a:pt x="1232095" y="798266"/>
                  </a:cubicBezTo>
                  <a:lnTo>
                    <a:pt x="1235470" y="793788"/>
                  </a:lnTo>
                  <a:cubicBezTo>
                    <a:pt x="1239688" y="788401"/>
                    <a:pt x="1243841" y="783015"/>
                    <a:pt x="1247865" y="777564"/>
                  </a:cubicBezTo>
                  <a:cubicBezTo>
                    <a:pt x="1249098" y="775941"/>
                    <a:pt x="1250266" y="774189"/>
                    <a:pt x="1251499" y="772501"/>
                  </a:cubicBezTo>
                  <a:cubicBezTo>
                    <a:pt x="1255393" y="767180"/>
                    <a:pt x="1259287" y="761858"/>
                    <a:pt x="1263051" y="756472"/>
                  </a:cubicBezTo>
                  <a:lnTo>
                    <a:pt x="1266556" y="751150"/>
                  </a:lnTo>
                  <a:cubicBezTo>
                    <a:pt x="1270255" y="745764"/>
                    <a:pt x="1273954" y="740377"/>
                    <a:pt x="1277523" y="734861"/>
                  </a:cubicBezTo>
                  <a:cubicBezTo>
                    <a:pt x="1278821" y="732914"/>
                    <a:pt x="1279989" y="730902"/>
                    <a:pt x="1281222" y="728955"/>
                  </a:cubicBezTo>
                  <a:cubicBezTo>
                    <a:pt x="1284662" y="723569"/>
                    <a:pt x="1288037" y="718247"/>
                    <a:pt x="1291281" y="712861"/>
                  </a:cubicBezTo>
                  <a:cubicBezTo>
                    <a:pt x="1292580" y="710784"/>
                    <a:pt x="1293748" y="708642"/>
                    <a:pt x="1294981" y="706371"/>
                  </a:cubicBezTo>
                  <a:cubicBezTo>
                    <a:pt x="1298161" y="701049"/>
                    <a:pt x="1301470" y="695663"/>
                    <a:pt x="1304391" y="690211"/>
                  </a:cubicBezTo>
                  <a:lnTo>
                    <a:pt x="1308025" y="683722"/>
                  </a:lnTo>
                  <a:cubicBezTo>
                    <a:pt x="1311010" y="678335"/>
                    <a:pt x="1313931" y="673013"/>
                    <a:pt x="1316786" y="667562"/>
                  </a:cubicBezTo>
                  <a:cubicBezTo>
                    <a:pt x="1318019" y="665161"/>
                    <a:pt x="1319187" y="662695"/>
                    <a:pt x="1320420" y="660294"/>
                  </a:cubicBezTo>
                  <a:cubicBezTo>
                    <a:pt x="1323146" y="654972"/>
                    <a:pt x="1325872" y="649715"/>
                    <a:pt x="1328468" y="644329"/>
                  </a:cubicBezTo>
                  <a:cubicBezTo>
                    <a:pt x="1329701" y="641798"/>
                    <a:pt x="1330804" y="639137"/>
                    <a:pt x="1332037" y="636606"/>
                  </a:cubicBezTo>
                  <a:cubicBezTo>
                    <a:pt x="1334503" y="631349"/>
                    <a:pt x="1337034" y="626092"/>
                    <a:pt x="1339370" y="620771"/>
                  </a:cubicBezTo>
                  <a:cubicBezTo>
                    <a:pt x="1340604" y="617980"/>
                    <a:pt x="1341772" y="615125"/>
                    <a:pt x="1343005" y="612334"/>
                  </a:cubicBezTo>
                  <a:cubicBezTo>
                    <a:pt x="1345211" y="607142"/>
                    <a:pt x="1347483" y="602016"/>
                    <a:pt x="1349494" y="596759"/>
                  </a:cubicBezTo>
                  <a:cubicBezTo>
                    <a:pt x="1350792" y="593774"/>
                    <a:pt x="1351896" y="590659"/>
                    <a:pt x="1353129" y="587608"/>
                  </a:cubicBezTo>
                  <a:cubicBezTo>
                    <a:pt x="1355076" y="582546"/>
                    <a:pt x="1357088" y="577549"/>
                    <a:pt x="1358970" y="572487"/>
                  </a:cubicBezTo>
                  <a:cubicBezTo>
                    <a:pt x="1360203" y="569242"/>
                    <a:pt x="1361306" y="565997"/>
                    <a:pt x="1362409" y="562752"/>
                  </a:cubicBezTo>
                  <a:cubicBezTo>
                    <a:pt x="1364226" y="557756"/>
                    <a:pt x="1366044" y="552823"/>
                    <a:pt x="1367666" y="547826"/>
                  </a:cubicBezTo>
                  <a:cubicBezTo>
                    <a:pt x="1368834" y="544516"/>
                    <a:pt x="1369807" y="541336"/>
                    <a:pt x="1370911" y="537832"/>
                  </a:cubicBezTo>
                  <a:cubicBezTo>
                    <a:pt x="1372468" y="532835"/>
                    <a:pt x="1374156" y="527902"/>
                    <a:pt x="1375648" y="522906"/>
                  </a:cubicBezTo>
                  <a:cubicBezTo>
                    <a:pt x="1376687" y="519401"/>
                    <a:pt x="1377660" y="515831"/>
                    <a:pt x="1378634" y="512327"/>
                  </a:cubicBezTo>
                  <a:cubicBezTo>
                    <a:pt x="1380061" y="507460"/>
                    <a:pt x="1381489" y="502528"/>
                    <a:pt x="1382852" y="497660"/>
                  </a:cubicBezTo>
                  <a:cubicBezTo>
                    <a:pt x="1383761" y="494091"/>
                    <a:pt x="1384604" y="490457"/>
                    <a:pt x="1385513" y="486887"/>
                  </a:cubicBezTo>
                  <a:cubicBezTo>
                    <a:pt x="1386746" y="481955"/>
                    <a:pt x="1388044" y="477023"/>
                    <a:pt x="1389212" y="472091"/>
                  </a:cubicBezTo>
                  <a:cubicBezTo>
                    <a:pt x="1390055" y="468456"/>
                    <a:pt x="1390770" y="464757"/>
                    <a:pt x="1391613" y="461123"/>
                  </a:cubicBezTo>
                  <a:cubicBezTo>
                    <a:pt x="1392716" y="456191"/>
                    <a:pt x="1393820" y="451258"/>
                    <a:pt x="1394793" y="446261"/>
                  </a:cubicBezTo>
                  <a:cubicBezTo>
                    <a:pt x="1395572" y="442432"/>
                    <a:pt x="1396286" y="438539"/>
                    <a:pt x="1397000" y="434645"/>
                  </a:cubicBezTo>
                  <a:cubicBezTo>
                    <a:pt x="1397714" y="430751"/>
                    <a:pt x="1398817" y="425040"/>
                    <a:pt x="1399661" y="420237"/>
                  </a:cubicBezTo>
                  <a:cubicBezTo>
                    <a:pt x="1400504" y="415435"/>
                    <a:pt x="1400829" y="412450"/>
                    <a:pt x="1401413" y="408556"/>
                  </a:cubicBezTo>
                  <a:cubicBezTo>
                    <a:pt x="1401997" y="404662"/>
                    <a:pt x="1402970" y="398821"/>
                    <a:pt x="1403619" y="393954"/>
                  </a:cubicBezTo>
                  <a:cubicBezTo>
                    <a:pt x="1404139" y="390060"/>
                    <a:pt x="1404593" y="386166"/>
                    <a:pt x="1405047" y="382272"/>
                  </a:cubicBezTo>
                  <a:cubicBezTo>
                    <a:pt x="1405631" y="377275"/>
                    <a:pt x="1406280" y="372343"/>
                    <a:pt x="1406799" y="367411"/>
                  </a:cubicBezTo>
                  <a:cubicBezTo>
                    <a:pt x="1407253" y="363517"/>
                    <a:pt x="1407513" y="359558"/>
                    <a:pt x="1407838" y="355664"/>
                  </a:cubicBezTo>
                  <a:cubicBezTo>
                    <a:pt x="1408292" y="350667"/>
                    <a:pt x="1408811" y="345670"/>
                    <a:pt x="1409200" y="340673"/>
                  </a:cubicBezTo>
                  <a:cubicBezTo>
                    <a:pt x="1409200" y="336714"/>
                    <a:pt x="1409590" y="332755"/>
                    <a:pt x="1409850" y="328797"/>
                  </a:cubicBezTo>
                  <a:cubicBezTo>
                    <a:pt x="1410109" y="324838"/>
                    <a:pt x="1410498" y="318932"/>
                    <a:pt x="1410693" y="314000"/>
                  </a:cubicBezTo>
                  <a:cubicBezTo>
                    <a:pt x="1410174" y="301021"/>
                    <a:pt x="1409914" y="289988"/>
                    <a:pt x="1409914" y="279669"/>
                  </a:cubicBezTo>
                  <a:close/>
                </a:path>
              </a:pathLst>
            </a:custGeom>
            <a:solidFill>
              <a:schemeClr val="accent5"/>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5" name="Graphic 49">
              <a:extLst>
                <a:ext uri="{FF2B5EF4-FFF2-40B4-BE49-F238E27FC236}">
                  <a16:creationId xmlns:a16="http://schemas.microsoft.com/office/drawing/2014/main" id="{E3D78F45-E29B-4A2E-9347-BFF27246127D}"/>
                </a:ext>
              </a:extLst>
            </p:cNvPr>
            <p:cNvSpPr/>
            <p:nvPr/>
          </p:nvSpPr>
          <p:spPr>
            <a:xfrm>
              <a:off x="6112354" y="2405952"/>
              <a:ext cx="1411284" cy="1411393"/>
            </a:xfrm>
            <a:custGeom>
              <a:avLst/>
              <a:gdLst>
                <a:gd name="connsiteX0" fmla="*/ 371012 w 1411284"/>
                <a:gd name="connsiteY0" fmla="*/ 436202 h 1411393"/>
                <a:gd name="connsiteX1" fmla="*/ 371012 w 1411284"/>
                <a:gd name="connsiteY1" fmla="*/ 436202 h 1411393"/>
                <a:gd name="connsiteX2" fmla="*/ 349335 w 1411284"/>
                <a:gd name="connsiteY2" fmla="*/ 451064 h 1411393"/>
                <a:gd name="connsiteX3" fmla="*/ 346934 w 1411284"/>
                <a:gd name="connsiteY3" fmla="*/ 452881 h 1411393"/>
                <a:gd name="connsiteX4" fmla="*/ 327855 w 1411284"/>
                <a:gd name="connsiteY4" fmla="*/ 466834 h 1411393"/>
                <a:gd name="connsiteX5" fmla="*/ 327271 w 1411284"/>
                <a:gd name="connsiteY5" fmla="*/ 467353 h 1411393"/>
                <a:gd name="connsiteX6" fmla="*/ 307023 w 1411284"/>
                <a:gd name="connsiteY6" fmla="*/ 483188 h 1411393"/>
                <a:gd name="connsiteX7" fmla="*/ 302869 w 1411284"/>
                <a:gd name="connsiteY7" fmla="*/ 486692 h 1411393"/>
                <a:gd name="connsiteX8" fmla="*/ 286775 w 1411284"/>
                <a:gd name="connsiteY8" fmla="*/ 500191 h 1411393"/>
                <a:gd name="connsiteX9" fmla="*/ 284244 w 1411284"/>
                <a:gd name="connsiteY9" fmla="*/ 502463 h 1411393"/>
                <a:gd name="connsiteX10" fmla="*/ 267111 w 1411284"/>
                <a:gd name="connsiteY10" fmla="*/ 517713 h 1411393"/>
                <a:gd name="connsiteX11" fmla="*/ 264515 w 1411284"/>
                <a:gd name="connsiteY11" fmla="*/ 520244 h 1411393"/>
                <a:gd name="connsiteX12" fmla="*/ 248095 w 1411284"/>
                <a:gd name="connsiteY12" fmla="*/ 535820 h 1411393"/>
                <a:gd name="connsiteX13" fmla="*/ 245889 w 1411284"/>
                <a:gd name="connsiteY13" fmla="*/ 538026 h 1411393"/>
                <a:gd name="connsiteX14" fmla="*/ 229665 w 1411284"/>
                <a:gd name="connsiteY14" fmla="*/ 554445 h 1411393"/>
                <a:gd name="connsiteX15" fmla="*/ 227523 w 1411284"/>
                <a:gd name="connsiteY15" fmla="*/ 556782 h 1411393"/>
                <a:gd name="connsiteX16" fmla="*/ 211883 w 1411284"/>
                <a:gd name="connsiteY16" fmla="*/ 573590 h 1411393"/>
                <a:gd name="connsiteX17" fmla="*/ 209676 w 1411284"/>
                <a:gd name="connsiteY17" fmla="*/ 576186 h 1411393"/>
                <a:gd name="connsiteX18" fmla="*/ 194750 w 1411284"/>
                <a:gd name="connsiteY18" fmla="*/ 593319 h 1411393"/>
                <a:gd name="connsiteX19" fmla="*/ 192867 w 1411284"/>
                <a:gd name="connsiteY19" fmla="*/ 595591 h 1411393"/>
                <a:gd name="connsiteX20" fmla="*/ 178265 w 1411284"/>
                <a:gd name="connsiteY20" fmla="*/ 613502 h 1411393"/>
                <a:gd name="connsiteX21" fmla="*/ 176384 w 1411284"/>
                <a:gd name="connsiteY21" fmla="*/ 615904 h 1411393"/>
                <a:gd name="connsiteX22" fmla="*/ 162431 w 1411284"/>
                <a:gd name="connsiteY22" fmla="*/ 634140 h 1411393"/>
                <a:gd name="connsiteX23" fmla="*/ 160095 w 1411284"/>
                <a:gd name="connsiteY23" fmla="*/ 637450 h 1411393"/>
                <a:gd name="connsiteX24" fmla="*/ 147115 w 1411284"/>
                <a:gd name="connsiteY24" fmla="*/ 655296 h 1411393"/>
                <a:gd name="connsiteX25" fmla="*/ 144714 w 1411284"/>
                <a:gd name="connsiteY25" fmla="*/ 658801 h 1411393"/>
                <a:gd name="connsiteX26" fmla="*/ 132643 w 1411284"/>
                <a:gd name="connsiteY26" fmla="*/ 676842 h 1411393"/>
                <a:gd name="connsiteX27" fmla="*/ 130112 w 1411284"/>
                <a:gd name="connsiteY27" fmla="*/ 680866 h 1411393"/>
                <a:gd name="connsiteX28" fmla="*/ 118820 w 1411284"/>
                <a:gd name="connsiteY28" fmla="*/ 698843 h 1411393"/>
                <a:gd name="connsiteX29" fmla="*/ 116289 w 1411284"/>
                <a:gd name="connsiteY29" fmla="*/ 703256 h 1411393"/>
                <a:gd name="connsiteX30" fmla="*/ 105775 w 1411284"/>
                <a:gd name="connsiteY30" fmla="*/ 721297 h 1411393"/>
                <a:gd name="connsiteX31" fmla="*/ 103244 w 1411284"/>
                <a:gd name="connsiteY31" fmla="*/ 725970 h 1411393"/>
                <a:gd name="connsiteX32" fmla="*/ 93380 w 1411284"/>
                <a:gd name="connsiteY32" fmla="*/ 744141 h 1411393"/>
                <a:gd name="connsiteX33" fmla="*/ 90589 w 1411284"/>
                <a:gd name="connsiteY33" fmla="*/ 749593 h 1411393"/>
                <a:gd name="connsiteX34" fmla="*/ 81698 w 1411284"/>
                <a:gd name="connsiteY34" fmla="*/ 767375 h 1411393"/>
                <a:gd name="connsiteX35" fmla="*/ 78908 w 1411284"/>
                <a:gd name="connsiteY35" fmla="*/ 773345 h 1411393"/>
                <a:gd name="connsiteX36" fmla="*/ 70795 w 1411284"/>
                <a:gd name="connsiteY36" fmla="*/ 790997 h 1411393"/>
                <a:gd name="connsiteX37" fmla="*/ 67940 w 1411284"/>
                <a:gd name="connsiteY37" fmla="*/ 797487 h 1411393"/>
                <a:gd name="connsiteX38" fmla="*/ 60541 w 1411284"/>
                <a:gd name="connsiteY38" fmla="*/ 814750 h 1411393"/>
                <a:gd name="connsiteX39" fmla="*/ 57621 w 1411284"/>
                <a:gd name="connsiteY39" fmla="*/ 822408 h 1411393"/>
                <a:gd name="connsiteX40" fmla="*/ 51131 w 1411284"/>
                <a:gd name="connsiteY40" fmla="*/ 839022 h 1411393"/>
                <a:gd name="connsiteX41" fmla="*/ 48211 w 1411284"/>
                <a:gd name="connsiteY41" fmla="*/ 847263 h 1411393"/>
                <a:gd name="connsiteX42" fmla="*/ 42370 w 1411284"/>
                <a:gd name="connsiteY42" fmla="*/ 863683 h 1411393"/>
                <a:gd name="connsiteX43" fmla="*/ 39644 w 1411284"/>
                <a:gd name="connsiteY43" fmla="*/ 872379 h 1411393"/>
                <a:gd name="connsiteX44" fmla="*/ 34452 w 1411284"/>
                <a:gd name="connsiteY44" fmla="*/ 888668 h 1411393"/>
                <a:gd name="connsiteX45" fmla="*/ 31792 w 1411284"/>
                <a:gd name="connsiteY45" fmla="*/ 897884 h 1411393"/>
                <a:gd name="connsiteX46" fmla="*/ 27249 w 1411284"/>
                <a:gd name="connsiteY46" fmla="*/ 913913 h 1411393"/>
                <a:gd name="connsiteX47" fmla="*/ 24783 w 1411284"/>
                <a:gd name="connsiteY47" fmla="*/ 923778 h 1411393"/>
                <a:gd name="connsiteX48" fmla="*/ 20889 w 1411284"/>
                <a:gd name="connsiteY48" fmla="*/ 939418 h 1411393"/>
                <a:gd name="connsiteX49" fmla="*/ 18617 w 1411284"/>
                <a:gd name="connsiteY49" fmla="*/ 949867 h 1411393"/>
                <a:gd name="connsiteX50" fmla="*/ 15243 w 1411284"/>
                <a:gd name="connsiteY50" fmla="*/ 965247 h 1411393"/>
                <a:gd name="connsiteX51" fmla="*/ 13231 w 1411284"/>
                <a:gd name="connsiteY51" fmla="*/ 976150 h 1411393"/>
                <a:gd name="connsiteX52" fmla="*/ 10440 w 1411284"/>
                <a:gd name="connsiteY52" fmla="*/ 991271 h 1411393"/>
                <a:gd name="connsiteX53" fmla="*/ 8753 w 1411284"/>
                <a:gd name="connsiteY53" fmla="*/ 1002628 h 1411393"/>
                <a:gd name="connsiteX54" fmla="*/ 6482 w 1411284"/>
                <a:gd name="connsiteY54" fmla="*/ 1017555 h 1411393"/>
                <a:gd name="connsiteX55" fmla="*/ 5054 w 1411284"/>
                <a:gd name="connsiteY55" fmla="*/ 1029301 h 1411393"/>
                <a:gd name="connsiteX56" fmla="*/ 3302 w 1411284"/>
                <a:gd name="connsiteY56" fmla="*/ 1044098 h 1411393"/>
                <a:gd name="connsiteX57" fmla="*/ 2264 w 1411284"/>
                <a:gd name="connsiteY57" fmla="*/ 1055780 h 1411393"/>
                <a:gd name="connsiteX58" fmla="*/ 901 w 1411284"/>
                <a:gd name="connsiteY58" fmla="*/ 1070836 h 1411393"/>
                <a:gd name="connsiteX59" fmla="*/ 252 w 1411284"/>
                <a:gd name="connsiteY59" fmla="*/ 1082453 h 1411393"/>
                <a:gd name="connsiteX60" fmla="*/ -592 w 1411284"/>
                <a:gd name="connsiteY60" fmla="*/ 1097509 h 1411393"/>
                <a:gd name="connsiteX61" fmla="*/ 187 w 1411284"/>
                <a:gd name="connsiteY61" fmla="*/ 1131840 h 1411393"/>
                <a:gd name="connsiteX62" fmla="*/ 187 w 1411284"/>
                <a:gd name="connsiteY62" fmla="*/ 1410510 h 1411393"/>
                <a:gd name="connsiteX63" fmla="*/ 278857 w 1411284"/>
                <a:gd name="connsiteY63" fmla="*/ 1410510 h 1411393"/>
                <a:gd name="connsiteX64" fmla="*/ 313188 w 1411284"/>
                <a:gd name="connsiteY64" fmla="*/ 1411289 h 1411393"/>
                <a:gd name="connsiteX65" fmla="*/ 328309 w 1411284"/>
                <a:gd name="connsiteY65" fmla="*/ 1410445 h 1411393"/>
                <a:gd name="connsiteX66" fmla="*/ 339861 w 1411284"/>
                <a:gd name="connsiteY66" fmla="*/ 1409731 h 1411393"/>
                <a:gd name="connsiteX67" fmla="*/ 355696 w 1411284"/>
                <a:gd name="connsiteY67" fmla="*/ 1408368 h 1411393"/>
                <a:gd name="connsiteX68" fmla="*/ 366598 w 1411284"/>
                <a:gd name="connsiteY68" fmla="*/ 1407395 h 1411393"/>
                <a:gd name="connsiteX69" fmla="*/ 382823 w 1411284"/>
                <a:gd name="connsiteY69" fmla="*/ 1405448 h 1411393"/>
                <a:gd name="connsiteX70" fmla="*/ 393077 w 1411284"/>
                <a:gd name="connsiteY70" fmla="*/ 1404215 h 1411393"/>
                <a:gd name="connsiteX71" fmla="*/ 409755 w 1411284"/>
                <a:gd name="connsiteY71" fmla="*/ 1401684 h 1411393"/>
                <a:gd name="connsiteX72" fmla="*/ 419360 w 1411284"/>
                <a:gd name="connsiteY72" fmla="*/ 1400256 h 1411393"/>
                <a:gd name="connsiteX73" fmla="*/ 436493 w 1411284"/>
                <a:gd name="connsiteY73" fmla="*/ 1397076 h 1411393"/>
                <a:gd name="connsiteX74" fmla="*/ 445449 w 1411284"/>
                <a:gd name="connsiteY74" fmla="*/ 1395454 h 1411393"/>
                <a:gd name="connsiteX75" fmla="*/ 463296 w 1411284"/>
                <a:gd name="connsiteY75" fmla="*/ 1391560 h 1411393"/>
                <a:gd name="connsiteX76" fmla="*/ 471213 w 1411284"/>
                <a:gd name="connsiteY76" fmla="*/ 1389808 h 1411393"/>
                <a:gd name="connsiteX77" fmla="*/ 489839 w 1411284"/>
                <a:gd name="connsiteY77" fmla="*/ 1385200 h 1411393"/>
                <a:gd name="connsiteX78" fmla="*/ 496718 w 1411284"/>
                <a:gd name="connsiteY78" fmla="*/ 1383448 h 1411393"/>
                <a:gd name="connsiteX79" fmla="*/ 515668 w 1411284"/>
                <a:gd name="connsiteY79" fmla="*/ 1378061 h 1411393"/>
                <a:gd name="connsiteX80" fmla="*/ 522158 w 1411284"/>
                <a:gd name="connsiteY80" fmla="*/ 1376244 h 1411393"/>
                <a:gd name="connsiteX81" fmla="*/ 541238 w 1411284"/>
                <a:gd name="connsiteY81" fmla="*/ 1370208 h 1411393"/>
                <a:gd name="connsiteX82" fmla="*/ 547144 w 1411284"/>
                <a:gd name="connsiteY82" fmla="*/ 1368326 h 1411393"/>
                <a:gd name="connsiteX83" fmla="*/ 566613 w 1411284"/>
                <a:gd name="connsiteY83" fmla="*/ 1361382 h 1411393"/>
                <a:gd name="connsiteX84" fmla="*/ 571740 w 1411284"/>
                <a:gd name="connsiteY84" fmla="*/ 1359630 h 1411393"/>
                <a:gd name="connsiteX85" fmla="*/ 591209 w 1411284"/>
                <a:gd name="connsiteY85" fmla="*/ 1351907 h 1411393"/>
                <a:gd name="connsiteX86" fmla="*/ 595752 w 1411284"/>
                <a:gd name="connsiteY86" fmla="*/ 1350155 h 1411393"/>
                <a:gd name="connsiteX87" fmla="*/ 615222 w 1411284"/>
                <a:gd name="connsiteY87" fmla="*/ 1341848 h 1411393"/>
                <a:gd name="connsiteX88" fmla="*/ 619764 w 1411284"/>
                <a:gd name="connsiteY88" fmla="*/ 1339901 h 1411393"/>
                <a:gd name="connsiteX89" fmla="*/ 638520 w 1411284"/>
                <a:gd name="connsiteY89" fmla="*/ 1331270 h 1411393"/>
                <a:gd name="connsiteX90" fmla="*/ 643387 w 1411284"/>
                <a:gd name="connsiteY90" fmla="*/ 1328998 h 1411393"/>
                <a:gd name="connsiteX91" fmla="*/ 661818 w 1411284"/>
                <a:gd name="connsiteY91" fmla="*/ 1319718 h 1411393"/>
                <a:gd name="connsiteX92" fmla="*/ 666620 w 1411284"/>
                <a:gd name="connsiteY92" fmla="*/ 1317317 h 1411393"/>
                <a:gd name="connsiteX93" fmla="*/ 684921 w 1411284"/>
                <a:gd name="connsiteY93" fmla="*/ 1307388 h 1411393"/>
                <a:gd name="connsiteX94" fmla="*/ 689464 w 1411284"/>
                <a:gd name="connsiteY94" fmla="*/ 1304922 h 1411393"/>
                <a:gd name="connsiteX95" fmla="*/ 707506 w 1411284"/>
                <a:gd name="connsiteY95" fmla="*/ 1294408 h 1411393"/>
                <a:gd name="connsiteX96" fmla="*/ 711919 w 1411284"/>
                <a:gd name="connsiteY96" fmla="*/ 1291812 h 1411393"/>
                <a:gd name="connsiteX97" fmla="*/ 729116 w 1411284"/>
                <a:gd name="connsiteY97" fmla="*/ 1281039 h 1411393"/>
                <a:gd name="connsiteX98" fmla="*/ 733919 w 1411284"/>
                <a:gd name="connsiteY98" fmla="*/ 1278054 h 1411393"/>
                <a:gd name="connsiteX99" fmla="*/ 751052 w 1411284"/>
                <a:gd name="connsiteY99" fmla="*/ 1266567 h 1411393"/>
                <a:gd name="connsiteX100" fmla="*/ 755530 w 1411284"/>
                <a:gd name="connsiteY100" fmla="*/ 1263582 h 1411393"/>
                <a:gd name="connsiteX101" fmla="*/ 771690 w 1411284"/>
                <a:gd name="connsiteY101" fmla="*/ 1251965 h 1411393"/>
                <a:gd name="connsiteX102" fmla="*/ 776622 w 1411284"/>
                <a:gd name="connsiteY102" fmla="*/ 1248396 h 1411393"/>
                <a:gd name="connsiteX103" fmla="*/ 791938 w 1411284"/>
                <a:gd name="connsiteY103" fmla="*/ 1236714 h 1411393"/>
                <a:gd name="connsiteX104" fmla="*/ 797324 w 1411284"/>
                <a:gd name="connsiteY104" fmla="*/ 1232561 h 1411393"/>
                <a:gd name="connsiteX105" fmla="*/ 811082 w 1411284"/>
                <a:gd name="connsiteY105" fmla="*/ 1221333 h 1411393"/>
                <a:gd name="connsiteX106" fmla="*/ 817572 w 1411284"/>
                <a:gd name="connsiteY106" fmla="*/ 1216077 h 1411393"/>
                <a:gd name="connsiteX107" fmla="*/ 830551 w 1411284"/>
                <a:gd name="connsiteY107" fmla="*/ 1204525 h 1411393"/>
                <a:gd name="connsiteX108" fmla="*/ 837041 w 1411284"/>
                <a:gd name="connsiteY108" fmla="*/ 1198944 h 1411393"/>
                <a:gd name="connsiteX109" fmla="*/ 849242 w 1411284"/>
                <a:gd name="connsiteY109" fmla="*/ 1187652 h 1411393"/>
                <a:gd name="connsiteX110" fmla="*/ 856186 w 1411284"/>
                <a:gd name="connsiteY110" fmla="*/ 1181162 h 1411393"/>
                <a:gd name="connsiteX111" fmla="*/ 867543 w 1411284"/>
                <a:gd name="connsiteY111" fmla="*/ 1169999 h 1411393"/>
                <a:gd name="connsiteX112" fmla="*/ 874877 w 1411284"/>
                <a:gd name="connsiteY112" fmla="*/ 1162731 h 1411393"/>
                <a:gd name="connsiteX113" fmla="*/ 885065 w 1411284"/>
                <a:gd name="connsiteY113" fmla="*/ 1152023 h 1411393"/>
                <a:gd name="connsiteX114" fmla="*/ 892918 w 1411284"/>
                <a:gd name="connsiteY114" fmla="*/ 1143716 h 1411393"/>
                <a:gd name="connsiteX115" fmla="*/ 901680 w 1411284"/>
                <a:gd name="connsiteY115" fmla="*/ 1133916 h 1411393"/>
                <a:gd name="connsiteX116" fmla="*/ 910506 w 1411284"/>
                <a:gd name="connsiteY116" fmla="*/ 1124052 h 1411393"/>
                <a:gd name="connsiteX117" fmla="*/ 916995 w 1411284"/>
                <a:gd name="connsiteY117" fmla="*/ 1116069 h 1411393"/>
                <a:gd name="connsiteX118" fmla="*/ 927249 w 1411284"/>
                <a:gd name="connsiteY118" fmla="*/ 1103804 h 1411393"/>
                <a:gd name="connsiteX119" fmla="*/ 931921 w 1411284"/>
                <a:gd name="connsiteY119" fmla="*/ 1097898 h 1411393"/>
                <a:gd name="connsiteX120" fmla="*/ 943603 w 1411284"/>
                <a:gd name="connsiteY120" fmla="*/ 1082972 h 1411393"/>
                <a:gd name="connsiteX121" fmla="*/ 950093 w 1411284"/>
                <a:gd name="connsiteY121" fmla="*/ 1074535 h 1411393"/>
                <a:gd name="connsiteX122" fmla="*/ 959633 w 1411284"/>
                <a:gd name="connsiteY122" fmla="*/ 1061556 h 1411393"/>
                <a:gd name="connsiteX123" fmla="*/ 965149 w 1411284"/>
                <a:gd name="connsiteY123" fmla="*/ 1053443 h 1411393"/>
                <a:gd name="connsiteX124" fmla="*/ 974754 w 1411284"/>
                <a:gd name="connsiteY124" fmla="*/ 1039490 h 1411393"/>
                <a:gd name="connsiteX125" fmla="*/ 978518 w 1411284"/>
                <a:gd name="connsiteY125" fmla="*/ 1033649 h 1411393"/>
                <a:gd name="connsiteX126" fmla="*/ 1003115 w 1411284"/>
                <a:gd name="connsiteY126" fmla="*/ 993802 h 1411393"/>
                <a:gd name="connsiteX127" fmla="*/ 1298788 w 1411284"/>
                <a:gd name="connsiteY127" fmla="*/ 481630 h 1411393"/>
                <a:gd name="connsiteX128" fmla="*/ 1314233 w 1411284"/>
                <a:gd name="connsiteY128" fmla="*/ 453659 h 1411393"/>
                <a:gd name="connsiteX129" fmla="*/ 1318841 w 1411284"/>
                <a:gd name="connsiteY129" fmla="*/ 444574 h 1411393"/>
                <a:gd name="connsiteX130" fmla="*/ 1328576 w 1411284"/>
                <a:gd name="connsiteY130" fmla="*/ 425105 h 1411393"/>
                <a:gd name="connsiteX131" fmla="*/ 1333703 w 1411284"/>
                <a:gd name="connsiteY131" fmla="*/ 414007 h 1411393"/>
                <a:gd name="connsiteX132" fmla="*/ 1341815 w 1411284"/>
                <a:gd name="connsiteY132" fmla="*/ 396290 h 1411393"/>
                <a:gd name="connsiteX133" fmla="*/ 1346812 w 1411284"/>
                <a:gd name="connsiteY133" fmla="*/ 384219 h 1411393"/>
                <a:gd name="connsiteX134" fmla="*/ 1353886 w 1411284"/>
                <a:gd name="connsiteY134" fmla="*/ 367021 h 1411393"/>
                <a:gd name="connsiteX135" fmla="*/ 1358558 w 1411284"/>
                <a:gd name="connsiteY135" fmla="*/ 354042 h 1411393"/>
                <a:gd name="connsiteX136" fmla="*/ 1365048 w 1411284"/>
                <a:gd name="connsiteY136" fmla="*/ 337103 h 1411393"/>
                <a:gd name="connsiteX137" fmla="*/ 1369396 w 1411284"/>
                <a:gd name="connsiteY137" fmla="*/ 324124 h 1411393"/>
                <a:gd name="connsiteX138" fmla="*/ 1374848 w 1411284"/>
                <a:gd name="connsiteY138" fmla="*/ 307380 h 1411393"/>
                <a:gd name="connsiteX139" fmla="*/ 1378742 w 1411284"/>
                <a:gd name="connsiteY139" fmla="*/ 293817 h 1411393"/>
                <a:gd name="connsiteX140" fmla="*/ 1383479 w 1411284"/>
                <a:gd name="connsiteY140" fmla="*/ 277073 h 1411393"/>
                <a:gd name="connsiteX141" fmla="*/ 1386854 w 1411284"/>
                <a:gd name="connsiteY141" fmla="*/ 263250 h 1411393"/>
                <a:gd name="connsiteX142" fmla="*/ 1390878 w 1411284"/>
                <a:gd name="connsiteY142" fmla="*/ 246506 h 1411393"/>
                <a:gd name="connsiteX143" fmla="*/ 1393863 w 1411284"/>
                <a:gd name="connsiteY143" fmla="*/ 232424 h 1411393"/>
                <a:gd name="connsiteX144" fmla="*/ 1397173 w 1411284"/>
                <a:gd name="connsiteY144" fmla="*/ 215745 h 1411393"/>
                <a:gd name="connsiteX145" fmla="*/ 1399639 w 1411284"/>
                <a:gd name="connsiteY145" fmla="*/ 201403 h 1411393"/>
                <a:gd name="connsiteX146" fmla="*/ 1402299 w 1411284"/>
                <a:gd name="connsiteY146" fmla="*/ 184659 h 1411393"/>
                <a:gd name="connsiteX147" fmla="*/ 1404246 w 1411284"/>
                <a:gd name="connsiteY147" fmla="*/ 170122 h 1411393"/>
                <a:gd name="connsiteX148" fmla="*/ 1406259 w 1411284"/>
                <a:gd name="connsiteY148" fmla="*/ 153378 h 1411393"/>
                <a:gd name="connsiteX149" fmla="*/ 1407621 w 1411284"/>
                <a:gd name="connsiteY149" fmla="*/ 138711 h 1411393"/>
                <a:gd name="connsiteX150" fmla="*/ 1409049 w 1411284"/>
                <a:gd name="connsiteY150" fmla="*/ 121968 h 1411393"/>
                <a:gd name="connsiteX151" fmla="*/ 1409892 w 1411284"/>
                <a:gd name="connsiteY151" fmla="*/ 107171 h 1411393"/>
                <a:gd name="connsiteX152" fmla="*/ 1410606 w 1411284"/>
                <a:gd name="connsiteY152" fmla="*/ 90363 h 1411393"/>
                <a:gd name="connsiteX153" fmla="*/ 1410606 w 1411284"/>
                <a:gd name="connsiteY153" fmla="*/ 75371 h 1411393"/>
                <a:gd name="connsiteX154" fmla="*/ 1410606 w 1411284"/>
                <a:gd name="connsiteY154" fmla="*/ 58628 h 1411393"/>
                <a:gd name="connsiteX155" fmla="*/ 1410606 w 1411284"/>
                <a:gd name="connsiteY155" fmla="*/ 43571 h 1411393"/>
                <a:gd name="connsiteX156" fmla="*/ 1410022 w 1411284"/>
                <a:gd name="connsiteY156" fmla="*/ 26763 h 1411393"/>
                <a:gd name="connsiteX157" fmla="*/ 1409179 w 1411284"/>
                <a:gd name="connsiteY157" fmla="*/ 11642 h 1411393"/>
                <a:gd name="connsiteX158" fmla="*/ 1408530 w 1411284"/>
                <a:gd name="connsiteY158" fmla="*/ 1972 h 1411393"/>
                <a:gd name="connsiteX159" fmla="*/ 1398990 w 1411284"/>
                <a:gd name="connsiteY159" fmla="*/ 1323 h 1411393"/>
                <a:gd name="connsiteX160" fmla="*/ 1383609 w 1411284"/>
                <a:gd name="connsiteY160" fmla="*/ 480 h 1411393"/>
                <a:gd name="connsiteX161" fmla="*/ 1367125 w 1411284"/>
                <a:gd name="connsiteY161" fmla="*/ -105 h 1411393"/>
                <a:gd name="connsiteX162" fmla="*/ 1351744 w 1411284"/>
                <a:gd name="connsiteY162" fmla="*/ -105 h 1411393"/>
                <a:gd name="connsiteX163" fmla="*/ 1335325 w 1411284"/>
                <a:gd name="connsiteY163" fmla="*/ -105 h 1411393"/>
                <a:gd name="connsiteX164" fmla="*/ 1320009 w 1411284"/>
                <a:gd name="connsiteY164" fmla="*/ -105 h 1411393"/>
                <a:gd name="connsiteX165" fmla="*/ 1303655 w 1411284"/>
                <a:gd name="connsiteY165" fmla="*/ 609 h 1411393"/>
                <a:gd name="connsiteX166" fmla="*/ 1288404 w 1411284"/>
                <a:gd name="connsiteY166" fmla="*/ 1453 h 1411393"/>
                <a:gd name="connsiteX167" fmla="*/ 1272115 w 1411284"/>
                <a:gd name="connsiteY167" fmla="*/ 2816 h 1411393"/>
                <a:gd name="connsiteX168" fmla="*/ 1256929 w 1411284"/>
                <a:gd name="connsiteY168" fmla="*/ 4244 h 1411393"/>
                <a:gd name="connsiteX169" fmla="*/ 1240705 w 1411284"/>
                <a:gd name="connsiteY169" fmla="*/ 6191 h 1411393"/>
                <a:gd name="connsiteX170" fmla="*/ 1225713 w 1411284"/>
                <a:gd name="connsiteY170" fmla="*/ 8202 h 1411393"/>
                <a:gd name="connsiteX171" fmla="*/ 1209489 w 1411284"/>
                <a:gd name="connsiteY171" fmla="*/ 10798 h 1411393"/>
                <a:gd name="connsiteX172" fmla="*/ 1194627 w 1411284"/>
                <a:gd name="connsiteY172" fmla="*/ 13329 h 1411393"/>
                <a:gd name="connsiteX173" fmla="*/ 1178467 w 1411284"/>
                <a:gd name="connsiteY173" fmla="*/ 16574 h 1411393"/>
                <a:gd name="connsiteX174" fmla="*/ 1163800 w 1411284"/>
                <a:gd name="connsiteY174" fmla="*/ 19624 h 1411393"/>
                <a:gd name="connsiteX175" fmla="*/ 1147641 w 1411284"/>
                <a:gd name="connsiteY175" fmla="*/ 23518 h 1411393"/>
                <a:gd name="connsiteX176" fmla="*/ 1133299 w 1411284"/>
                <a:gd name="connsiteY176" fmla="*/ 27088 h 1411393"/>
                <a:gd name="connsiteX177" fmla="*/ 1117139 w 1411284"/>
                <a:gd name="connsiteY177" fmla="*/ 31630 h 1411393"/>
                <a:gd name="connsiteX178" fmla="*/ 1102991 w 1411284"/>
                <a:gd name="connsiteY178" fmla="*/ 35719 h 1411393"/>
                <a:gd name="connsiteX179" fmla="*/ 1086832 w 1411284"/>
                <a:gd name="connsiteY179" fmla="*/ 40911 h 1411393"/>
                <a:gd name="connsiteX180" fmla="*/ 1073074 w 1411284"/>
                <a:gd name="connsiteY180" fmla="*/ 45454 h 1411393"/>
                <a:gd name="connsiteX181" fmla="*/ 1056784 w 1411284"/>
                <a:gd name="connsiteY181" fmla="*/ 51489 h 1411393"/>
                <a:gd name="connsiteX182" fmla="*/ 1043805 w 1411284"/>
                <a:gd name="connsiteY182" fmla="*/ 56421 h 1411393"/>
                <a:gd name="connsiteX183" fmla="*/ 1027191 w 1411284"/>
                <a:gd name="connsiteY183" fmla="*/ 63235 h 1411393"/>
                <a:gd name="connsiteX184" fmla="*/ 1014536 w 1411284"/>
                <a:gd name="connsiteY184" fmla="*/ 68427 h 1411393"/>
                <a:gd name="connsiteX185" fmla="*/ 997469 w 1411284"/>
                <a:gd name="connsiteY185" fmla="*/ 76280 h 1411393"/>
                <a:gd name="connsiteX186" fmla="*/ 985722 w 1411284"/>
                <a:gd name="connsiteY186" fmla="*/ 81666 h 1411393"/>
                <a:gd name="connsiteX187" fmla="*/ 966966 w 1411284"/>
                <a:gd name="connsiteY187" fmla="*/ 91077 h 1411393"/>
                <a:gd name="connsiteX188" fmla="*/ 957297 w 1411284"/>
                <a:gd name="connsiteY188" fmla="*/ 96009 h 1411393"/>
                <a:gd name="connsiteX189" fmla="*/ 929326 w 1411284"/>
                <a:gd name="connsiteY189" fmla="*/ 111455 h 1411393"/>
                <a:gd name="connsiteX190" fmla="*/ 417154 w 1411284"/>
                <a:gd name="connsiteY190" fmla="*/ 407128 h 1411393"/>
                <a:gd name="connsiteX191" fmla="*/ 371012 w 1411284"/>
                <a:gd name="connsiteY191" fmla="*/ 436202 h 141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11284" h="1411393">
                  <a:moveTo>
                    <a:pt x="371012" y="436202"/>
                  </a:moveTo>
                  <a:lnTo>
                    <a:pt x="371012" y="436202"/>
                  </a:lnTo>
                  <a:cubicBezTo>
                    <a:pt x="363678" y="441069"/>
                    <a:pt x="356475" y="446002"/>
                    <a:pt x="349335" y="451064"/>
                  </a:cubicBezTo>
                  <a:lnTo>
                    <a:pt x="346934" y="452881"/>
                  </a:lnTo>
                  <a:cubicBezTo>
                    <a:pt x="340444" y="457424"/>
                    <a:pt x="333955" y="462096"/>
                    <a:pt x="327855" y="466834"/>
                  </a:cubicBezTo>
                  <a:lnTo>
                    <a:pt x="327271" y="467353"/>
                  </a:lnTo>
                  <a:cubicBezTo>
                    <a:pt x="320781" y="472545"/>
                    <a:pt x="313707" y="477801"/>
                    <a:pt x="307023" y="483188"/>
                  </a:cubicBezTo>
                  <a:lnTo>
                    <a:pt x="302869" y="486692"/>
                  </a:lnTo>
                  <a:cubicBezTo>
                    <a:pt x="297482" y="491170"/>
                    <a:pt x="292096" y="495583"/>
                    <a:pt x="286775" y="500191"/>
                  </a:cubicBezTo>
                  <a:lnTo>
                    <a:pt x="284244" y="502463"/>
                  </a:lnTo>
                  <a:cubicBezTo>
                    <a:pt x="278468" y="507460"/>
                    <a:pt x="272757" y="512522"/>
                    <a:pt x="267111" y="517713"/>
                  </a:cubicBezTo>
                  <a:lnTo>
                    <a:pt x="264515" y="520244"/>
                  </a:lnTo>
                  <a:cubicBezTo>
                    <a:pt x="258933" y="525371"/>
                    <a:pt x="253482" y="530563"/>
                    <a:pt x="248095" y="535820"/>
                  </a:cubicBezTo>
                  <a:lnTo>
                    <a:pt x="245889" y="538026"/>
                  </a:lnTo>
                  <a:cubicBezTo>
                    <a:pt x="240438" y="543413"/>
                    <a:pt x="234986" y="548864"/>
                    <a:pt x="229665" y="554445"/>
                  </a:cubicBezTo>
                  <a:lnTo>
                    <a:pt x="227523" y="556782"/>
                  </a:lnTo>
                  <a:cubicBezTo>
                    <a:pt x="222266" y="562298"/>
                    <a:pt x="217010" y="567944"/>
                    <a:pt x="211883" y="573590"/>
                  </a:cubicBezTo>
                  <a:cubicBezTo>
                    <a:pt x="211169" y="574434"/>
                    <a:pt x="210455" y="575343"/>
                    <a:pt x="209676" y="576186"/>
                  </a:cubicBezTo>
                  <a:cubicBezTo>
                    <a:pt x="204614" y="581832"/>
                    <a:pt x="199617" y="587543"/>
                    <a:pt x="194750" y="593319"/>
                  </a:cubicBezTo>
                  <a:cubicBezTo>
                    <a:pt x="194101" y="594033"/>
                    <a:pt x="193517" y="594812"/>
                    <a:pt x="192867" y="595591"/>
                  </a:cubicBezTo>
                  <a:cubicBezTo>
                    <a:pt x="187935" y="601516"/>
                    <a:pt x="183068" y="607486"/>
                    <a:pt x="178265" y="613502"/>
                  </a:cubicBezTo>
                  <a:lnTo>
                    <a:pt x="176384" y="615904"/>
                  </a:lnTo>
                  <a:cubicBezTo>
                    <a:pt x="171647" y="621939"/>
                    <a:pt x="167038" y="627975"/>
                    <a:pt x="162431" y="634140"/>
                  </a:cubicBezTo>
                  <a:lnTo>
                    <a:pt x="160095" y="637450"/>
                  </a:lnTo>
                  <a:cubicBezTo>
                    <a:pt x="155746" y="643355"/>
                    <a:pt x="151463" y="649261"/>
                    <a:pt x="147115" y="655296"/>
                  </a:cubicBezTo>
                  <a:cubicBezTo>
                    <a:pt x="146271" y="656400"/>
                    <a:pt x="145558" y="657633"/>
                    <a:pt x="144714" y="658801"/>
                  </a:cubicBezTo>
                  <a:cubicBezTo>
                    <a:pt x="140625" y="664771"/>
                    <a:pt x="136602" y="670742"/>
                    <a:pt x="132643" y="676842"/>
                  </a:cubicBezTo>
                  <a:lnTo>
                    <a:pt x="130112" y="680866"/>
                  </a:lnTo>
                  <a:cubicBezTo>
                    <a:pt x="126282" y="686837"/>
                    <a:pt x="122519" y="692807"/>
                    <a:pt x="118820" y="698843"/>
                  </a:cubicBezTo>
                  <a:lnTo>
                    <a:pt x="116289" y="703256"/>
                  </a:lnTo>
                  <a:cubicBezTo>
                    <a:pt x="112719" y="709226"/>
                    <a:pt x="109150" y="715262"/>
                    <a:pt x="105775" y="721297"/>
                  </a:cubicBezTo>
                  <a:cubicBezTo>
                    <a:pt x="104867" y="722855"/>
                    <a:pt x="104088" y="724412"/>
                    <a:pt x="103244" y="725970"/>
                  </a:cubicBezTo>
                  <a:cubicBezTo>
                    <a:pt x="99869" y="732005"/>
                    <a:pt x="96754" y="738041"/>
                    <a:pt x="93380" y="744141"/>
                  </a:cubicBezTo>
                  <a:cubicBezTo>
                    <a:pt x="92406" y="745958"/>
                    <a:pt x="91562" y="747775"/>
                    <a:pt x="90589" y="749593"/>
                  </a:cubicBezTo>
                  <a:cubicBezTo>
                    <a:pt x="87604" y="755498"/>
                    <a:pt x="84619" y="761404"/>
                    <a:pt x="81698" y="767375"/>
                  </a:cubicBezTo>
                  <a:cubicBezTo>
                    <a:pt x="80725" y="769322"/>
                    <a:pt x="79881" y="771398"/>
                    <a:pt x="78908" y="773345"/>
                  </a:cubicBezTo>
                  <a:cubicBezTo>
                    <a:pt x="76182" y="779186"/>
                    <a:pt x="73391" y="785092"/>
                    <a:pt x="70795" y="790997"/>
                  </a:cubicBezTo>
                  <a:cubicBezTo>
                    <a:pt x="69757" y="793204"/>
                    <a:pt x="68913" y="795475"/>
                    <a:pt x="67940" y="797487"/>
                  </a:cubicBezTo>
                  <a:cubicBezTo>
                    <a:pt x="65409" y="803198"/>
                    <a:pt x="62943" y="808974"/>
                    <a:pt x="60541" y="814750"/>
                  </a:cubicBezTo>
                  <a:lnTo>
                    <a:pt x="57621" y="822408"/>
                  </a:lnTo>
                  <a:cubicBezTo>
                    <a:pt x="55415" y="827924"/>
                    <a:pt x="53208" y="833440"/>
                    <a:pt x="51131" y="839022"/>
                  </a:cubicBezTo>
                  <a:cubicBezTo>
                    <a:pt x="50093" y="841747"/>
                    <a:pt x="49184" y="844538"/>
                    <a:pt x="48211" y="847263"/>
                  </a:cubicBezTo>
                  <a:cubicBezTo>
                    <a:pt x="46264" y="852715"/>
                    <a:pt x="44252" y="858166"/>
                    <a:pt x="42370" y="863683"/>
                  </a:cubicBezTo>
                  <a:lnTo>
                    <a:pt x="39644" y="872379"/>
                  </a:lnTo>
                  <a:cubicBezTo>
                    <a:pt x="37892" y="877765"/>
                    <a:pt x="36075" y="883152"/>
                    <a:pt x="34452" y="888668"/>
                  </a:cubicBezTo>
                  <a:cubicBezTo>
                    <a:pt x="33544" y="891718"/>
                    <a:pt x="32701" y="894834"/>
                    <a:pt x="31792" y="897884"/>
                  </a:cubicBezTo>
                  <a:cubicBezTo>
                    <a:pt x="30299" y="903205"/>
                    <a:pt x="28677" y="908527"/>
                    <a:pt x="27249" y="913913"/>
                  </a:cubicBezTo>
                  <a:cubicBezTo>
                    <a:pt x="26405" y="917158"/>
                    <a:pt x="25626" y="920403"/>
                    <a:pt x="24783" y="923778"/>
                  </a:cubicBezTo>
                  <a:cubicBezTo>
                    <a:pt x="23485" y="928970"/>
                    <a:pt x="22122" y="934161"/>
                    <a:pt x="20889" y="939418"/>
                  </a:cubicBezTo>
                  <a:cubicBezTo>
                    <a:pt x="20045" y="942858"/>
                    <a:pt x="19396" y="946362"/>
                    <a:pt x="18617" y="949867"/>
                  </a:cubicBezTo>
                  <a:cubicBezTo>
                    <a:pt x="17514" y="954994"/>
                    <a:pt x="16281" y="960056"/>
                    <a:pt x="15243" y="965247"/>
                  </a:cubicBezTo>
                  <a:cubicBezTo>
                    <a:pt x="14529" y="968882"/>
                    <a:pt x="13945" y="972516"/>
                    <a:pt x="13231" y="976150"/>
                  </a:cubicBezTo>
                  <a:cubicBezTo>
                    <a:pt x="12323" y="981212"/>
                    <a:pt x="11349" y="986209"/>
                    <a:pt x="10440" y="991271"/>
                  </a:cubicBezTo>
                  <a:cubicBezTo>
                    <a:pt x="9856" y="995035"/>
                    <a:pt x="9337" y="998799"/>
                    <a:pt x="8753" y="1002628"/>
                  </a:cubicBezTo>
                  <a:cubicBezTo>
                    <a:pt x="7975" y="1007561"/>
                    <a:pt x="7131" y="1012558"/>
                    <a:pt x="6482" y="1017555"/>
                  </a:cubicBezTo>
                  <a:cubicBezTo>
                    <a:pt x="5963" y="1021449"/>
                    <a:pt x="5508" y="1025407"/>
                    <a:pt x="5054" y="1029301"/>
                  </a:cubicBezTo>
                  <a:cubicBezTo>
                    <a:pt x="4470" y="1034233"/>
                    <a:pt x="3821" y="1039166"/>
                    <a:pt x="3302" y="1044098"/>
                  </a:cubicBezTo>
                  <a:cubicBezTo>
                    <a:pt x="2912" y="1047992"/>
                    <a:pt x="2588" y="1051886"/>
                    <a:pt x="2264" y="1055780"/>
                  </a:cubicBezTo>
                  <a:cubicBezTo>
                    <a:pt x="1809" y="1060777"/>
                    <a:pt x="1290" y="1065774"/>
                    <a:pt x="901" y="1070836"/>
                  </a:cubicBezTo>
                  <a:cubicBezTo>
                    <a:pt x="901" y="1074665"/>
                    <a:pt x="511" y="1078559"/>
                    <a:pt x="252" y="1082453"/>
                  </a:cubicBezTo>
                  <a:cubicBezTo>
                    <a:pt x="252" y="1087450"/>
                    <a:pt x="-398" y="1092447"/>
                    <a:pt x="-592" y="1097509"/>
                  </a:cubicBezTo>
                  <a:cubicBezTo>
                    <a:pt x="-73" y="1110488"/>
                    <a:pt x="187" y="1121521"/>
                    <a:pt x="187" y="1131840"/>
                  </a:cubicBezTo>
                  <a:lnTo>
                    <a:pt x="187" y="1410510"/>
                  </a:lnTo>
                  <a:lnTo>
                    <a:pt x="278857" y="1410510"/>
                  </a:lnTo>
                  <a:cubicBezTo>
                    <a:pt x="289305" y="1410510"/>
                    <a:pt x="300208" y="1410510"/>
                    <a:pt x="313188" y="1411289"/>
                  </a:cubicBezTo>
                  <a:lnTo>
                    <a:pt x="328309" y="1410445"/>
                  </a:lnTo>
                  <a:cubicBezTo>
                    <a:pt x="332138" y="1410445"/>
                    <a:pt x="336032" y="1410056"/>
                    <a:pt x="339861" y="1409731"/>
                  </a:cubicBezTo>
                  <a:cubicBezTo>
                    <a:pt x="345118" y="1409731"/>
                    <a:pt x="350439" y="1408822"/>
                    <a:pt x="355696" y="1408368"/>
                  </a:cubicBezTo>
                  <a:cubicBezTo>
                    <a:pt x="359330" y="1408368"/>
                    <a:pt x="362965" y="1407784"/>
                    <a:pt x="366598" y="1407395"/>
                  </a:cubicBezTo>
                  <a:cubicBezTo>
                    <a:pt x="371985" y="1406811"/>
                    <a:pt x="377437" y="1406162"/>
                    <a:pt x="382823" y="1405448"/>
                  </a:cubicBezTo>
                  <a:lnTo>
                    <a:pt x="393077" y="1404215"/>
                  </a:lnTo>
                  <a:cubicBezTo>
                    <a:pt x="398658" y="1403501"/>
                    <a:pt x="404174" y="1402593"/>
                    <a:pt x="409755" y="1401684"/>
                  </a:cubicBezTo>
                  <a:lnTo>
                    <a:pt x="419360" y="1400256"/>
                  </a:lnTo>
                  <a:cubicBezTo>
                    <a:pt x="425136" y="1399283"/>
                    <a:pt x="430782" y="1398179"/>
                    <a:pt x="436493" y="1397076"/>
                  </a:cubicBezTo>
                  <a:lnTo>
                    <a:pt x="445449" y="1395454"/>
                  </a:lnTo>
                  <a:cubicBezTo>
                    <a:pt x="451420" y="1394221"/>
                    <a:pt x="457325" y="1392858"/>
                    <a:pt x="463296" y="1391560"/>
                  </a:cubicBezTo>
                  <a:cubicBezTo>
                    <a:pt x="465957" y="1390976"/>
                    <a:pt x="468617" y="1390456"/>
                    <a:pt x="471213" y="1389808"/>
                  </a:cubicBezTo>
                  <a:cubicBezTo>
                    <a:pt x="477703" y="1388380"/>
                    <a:pt x="483609" y="1386758"/>
                    <a:pt x="489839" y="1385200"/>
                  </a:cubicBezTo>
                  <a:cubicBezTo>
                    <a:pt x="492110" y="1384551"/>
                    <a:pt x="494447" y="1384032"/>
                    <a:pt x="496718" y="1383448"/>
                  </a:cubicBezTo>
                  <a:cubicBezTo>
                    <a:pt x="503208" y="1381760"/>
                    <a:pt x="509373" y="1379878"/>
                    <a:pt x="515668" y="1378061"/>
                  </a:cubicBezTo>
                  <a:lnTo>
                    <a:pt x="522158" y="1376244"/>
                  </a:lnTo>
                  <a:cubicBezTo>
                    <a:pt x="528648" y="1374362"/>
                    <a:pt x="535137" y="1372285"/>
                    <a:pt x="541238" y="1370208"/>
                  </a:cubicBezTo>
                  <a:lnTo>
                    <a:pt x="547144" y="1368326"/>
                  </a:lnTo>
                  <a:cubicBezTo>
                    <a:pt x="553634" y="1366120"/>
                    <a:pt x="560124" y="1363784"/>
                    <a:pt x="566613" y="1361382"/>
                  </a:cubicBezTo>
                  <a:lnTo>
                    <a:pt x="571740" y="1359630"/>
                  </a:lnTo>
                  <a:cubicBezTo>
                    <a:pt x="578229" y="1357164"/>
                    <a:pt x="584719" y="1354568"/>
                    <a:pt x="591209" y="1351907"/>
                  </a:cubicBezTo>
                  <a:lnTo>
                    <a:pt x="595752" y="1350155"/>
                  </a:lnTo>
                  <a:cubicBezTo>
                    <a:pt x="602242" y="1347494"/>
                    <a:pt x="608732" y="1344704"/>
                    <a:pt x="615222" y="1341848"/>
                  </a:cubicBezTo>
                  <a:cubicBezTo>
                    <a:pt x="616714" y="1341199"/>
                    <a:pt x="618272" y="1340615"/>
                    <a:pt x="619764" y="1339901"/>
                  </a:cubicBezTo>
                  <a:cubicBezTo>
                    <a:pt x="626254" y="1337111"/>
                    <a:pt x="632290" y="1334190"/>
                    <a:pt x="638520" y="1331270"/>
                  </a:cubicBezTo>
                  <a:lnTo>
                    <a:pt x="643387" y="1328998"/>
                  </a:lnTo>
                  <a:cubicBezTo>
                    <a:pt x="649877" y="1326013"/>
                    <a:pt x="655718" y="1322833"/>
                    <a:pt x="661818" y="1319718"/>
                  </a:cubicBezTo>
                  <a:lnTo>
                    <a:pt x="666620" y="1317317"/>
                  </a:lnTo>
                  <a:cubicBezTo>
                    <a:pt x="673110" y="1314137"/>
                    <a:pt x="678821" y="1310827"/>
                    <a:pt x="684921" y="1307388"/>
                  </a:cubicBezTo>
                  <a:lnTo>
                    <a:pt x="689464" y="1304922"/>
                  </a:lnTo>
                  <a:cubicBezTo>
                    <a:pt x="695565" y="1301482"/>
                    <a:pt x="701535" y="1297977"/>
                    <a:pt x="707506" y="1294408"/>
                  </a:cubicBezTo>
                  <a:lnTo>
                    <a:pt x="711919" y="1291812"/>
                  </a:lnTo>
                  <a:cubicBezTo>
                    <a:pt x="717694" y="1288373"/>
                    <a:pt x="723405" y="1284738"/>
                    <a:pt x="729116" y="1281039"/>
                  </a:cubicBezTo>
                  <a:cubicBezTo>
                    <a:pt x="730674" y="1280066"/>
                    <a:pt x="732361" y="1279092"/>
                    <a:pt x="733919" y="1278054"/>
                  </a:cubicBezTo>
                  <a:cubicBezTo>
                    <a:pt x="739695" y="1274290"/>
                    <a:pt x="745341" y="1270461"/>
                    <a:pt x="751052" y="1266567"/>
                  </a:cubicBezTo>
                  <a:lnTo>
                    <a:pt x="755530" y="1263582"/>
                  </a:lnTo>
                  <a:cubicBezTo>
                    <a:pt x="760981" y="1259818"/>
                    <a:pt x="766303" y="1255859"/>
                    <a:pt x="771690" y="1251965"/>
                  </a:cubicBezTo>
                  <a:lnTo>
                    <a:pt x="776622" y="1248396"/>
                  </a:lnTo>
                  <a:cubicBezTo>
                    <a:pt x="781813" y="1244567"/>
                    <a:pt x="786875" y="1240673"/>
                    <a:pt x="791938" y="1236714"/>
                  </a:cubicBezTo>
                  <a:lnTo>
                    <a:pt x="797324" y="1232561"/>
                  </a:lnTo>
                  <a:cubicBezTo>
                    <a:pt x="801932" y="1228926"/>
                    <a:pt x="806475" y="1225097"/>
                    <a:pt x="811082" y="1221333"/>
                  </a:cubicBezTo>
                  <a:cubicBezTo>
                    <a:pt x="813224" y="1219581"/>
                    <a:pt x="815366" y="1217894"/>
                    <a:pt x="817572" y="1216077"/>
                  </a:cubicBezTo>
                  <a:cubicBezTo>
                    <a:pt x="822050" y="1212313"/>
                    <a:pt x="826398" y="1208419"/>
                    <a:pt x="830551" y="1204525"/>
                  </a:cubicBezTo>
                  <a:lnTo>
                    <a:pt x="837041" y="1198944"/>
                  </a:lnTo>
                  <a:cubicBezTo>
                    <a:pt x="841195" y="1195245"/>
                    <a:pt x="845218" y="1191415"/>
                    <a:pt x="849242" y="1187652"/>
                  </a:cubicBezTo>
                  <a:cubicBezTo>
                    <a:pt x="851578" y="1185445"/>
                    <a:pt x="853914" y="1183368"/>
                    <a:pt x="856186" y="1181162"/>
                  </a:cubicBezTo>
                  <a:cubicBezTo>
                    <a:pt x="860015" y="1177527"/>
                    <a:pt x="863779" y="1173699"/>
                    <a:pt x="867543" y="1169999"/>
                  </a:cubicBezTo>
                  <a:cubicBezTo>
                    <a:pt x="869945" y="1167533"/>
                    <a:pt x="872476" y="1165197"/>
                    <a:pt x="874877" y="1162731"/>
                  </a:cubicBezTo>
                  <a:cubicBezTo>
                    <a:pt x="878316" y="1159226"/>
                    <a:pt x="881367" y="1155592"/>
                    <a:pt x="885065" y="1152023"/>
                  </a:cubicBezTo>
                  <a:cubicBezTo>
                    <a:pt x="888765" y="1148453"/>
                    <a:pt x="890388" y="1146506"/>
                    <a:pt x="892918" y="1143716"/>
                  </a:cubicBezTo>
                  <a:cubicBezTo>
                    <a:pt x="895449" y="1140925"/>
                    <a:pt x="898759" y="1137226"/>
                    <a:pt x="901680" y="1133916"/>
                  </a:cubicBezTo>
                  <a:lnTo>
                    <a:pt x="910506" y="1124052"/>
                  </a:lnTo>
                  <a:cubicBezTo>
                    <a:pt x="912777" y="1121456"/>
                    <a:pt x="914918" y="1118730"/>
                    <a:pt x="916995" y="1116069"/>
                  </a:cubicBezTo>
                  <a:cubicBezTo>
                    <a:pt x="920434" y="1111981"/>
                    <a:pt x="923874" y="1107957"/>
                    <a:pt x="927249" y="1103804"/>
                  </a:cubicBezTo>
                  <a:lnTo>
                    <a:pt x="931921" y="1097898"/>
                  </a:lnTo>
                  <a:cubicBezTo>
                    <a:pt x="935816" y="1092966"/>
                    <a:pt x="939775" y="1087969"/>
                    <a:pt x="943603" y="1082972"/>
                  </a:cubicBezTo>
                  <a:lnTo>
                    <a:pt x="950093" y="1074535"/>
                  </a:lnTo>
                  <a:cubicBezTo>
                    <a:pt x="953273" y="1070187"/>
                    <a:pt x="956583" y="1065904"/>
                    <a:pt x="959633" y="1061556"/>
                  </a:cubicBezTo>
                  <a:cubicBezTo>
                    <a:pt x="961515" y="1058895"/>
                    <a:pt x="963332" y="1056104"/>
                    <a:pt x="965149" y="1053443"/>
                  </a:cubicBezTo>
                  <a:cubicBezTo>
                    <a:pt x="968394" y="1048835"/>
                    <a:pt x="971639" y="1044228"/>
                    <a:pt x="974754" y="1039490"/>
                  </a:cubicBezTo>
                  <a:cubicBezTo>
                    <a:pt x="976052" y="1037608"/>
                    <a:pt x="977285" y="1035596"/>
                    <a:pt x="978518" y="1033649"/>
                  </a:cubicBezTo>
                  <a:cubicBezTo>
                    <a:pt x="987019" y="1020670"/>
                    <a:pt x="995262" y="1007366"/>
                    <a:pt x="1003115" y="993802"/>
                  </a:cubicBezTo>
                  <a:lnTo>
                    <a:pt x="1298788" y="481630"/>
                  </a:lnTo>
                  <a:cubicBezTo>
                    <a:pt x="1304110" y="472415"/>
                    <a:pt x="1309301" y="463070"/>
                    <a:pt x="1314233" y="453659"/>
                  </a:cubicBezTo>
                  <a:cubicBezTo>
                    <a:pt x="1315856" y="450674"/>
                    <a:pt x="1317283" y="447559"/>
                    <a:pt x="1318841" y="444574"/>
                  </a:cubicBezTo>
                  <a:cubicBezTo>
                    <a:pt x="1322151" y="438084"/>
                    <a:pt x="1325331" y="431594"/>
                    <a:pt x="1328576" y="425105"/>
                  </a:cubicBezTo>
                  <a:cubicBezTo>
                    <a:pt x="1330393" y="421470"/>
                    <a:pt x="1332015" y="417706"/>
                    <a:pt x="1333703" y="414007"/>
                  </a:cubicBezTo>
                  <a:cubicBezTo>
                    <a:pt x="1336429" y="408101"/>
                    <a:pt x="1339219" y="402196"/>
                    <a:pt x="1341815" y="396290"/>
                  </a:cubicBezTo>
                  <a:cubicBezTo>
                    <a:pt x="1343567" y="392266"/>
                    <a:pt x="1345125" y="388243"/>
                    <a:pt x="1346812" y="384219"/>
                  </a:cubicBezTo>
                  <a:cubicBezTo>
                    <a:pt x="1349213" y="378508"/>
                    <a:pt x="1351615" y="372797"/>
                    <a:pt x="1353886" y="367021"/>
                  </a:cubicBezTo>
                  <a:cubicBezTo>
                    <a:pt x="1355508" y="362803"/>
                    <a:pt x="1357001" y="358520"/>
                    <a:pt x="1358558" y="354042"/>
                  </a:cubicBezTo>
                  <a:cubicBezTo>
                    <a:pt x="1360700" y="348396"/>
                    <a:pt x="1362842" y="342814"/>
                    <a:pt x="1365048" y="337103"/>
                  </a:cubicBezTo>
                  <a:cubicBezTo>
                    <a:pt x="1366541" y="332755"/>
                    <a:pt x="1367969" y="328342"/>
                    <a:pt x="1369396" y="324124"/>
                  </a:cubicBezTo>
                  <a:cubicBezTo>
                    <a:pt x="1371214" y="318543"/>
                    <a:pt x="1373095" y="312962"/>
                    <a:pt x="1374848" y="307380"/>
                  </a:cubicBezTo>
                  <a:cubicBezTo>
                    <a:pt x="1376211" y="302902"/>
                    <a:pt x="1377444" y="298360"/>
                    <a:pt x="1378742" y="293817"/>
                  </a:cubicBezTo>
                  <a:cubicBezTo>
                    <a:pt x="1380365" y="288236"/>
                    <a:pt x="1381987" y="282719"/>
                    <a:pt x="1383479" y="277073"/>
                  </a:cubicBezTo>
                  <a:cubicBezTo>
                    <a:pt x="1384647" y="272530"/>
                    <a:pt x="1385751" y="267858"/>
                    <a:pt x="1386854" y="263250"/>
                  </a:cubicBezTo>
                  <a:cubicBezTo>
                    <a:pt x="1388282" y="257669"/>
                    <a:pt x="1389644" y="252152"/>
                    <a:pt x="1390878" y="246506"/>
                  </a:cubicBezTo>
                  <a:cubicBezTo>
                    <a:pt x="1392111" y="240860"/>
                    <a:pt x="1392889" y="237161"/>
                    <a:pt x="1393863" y="232424"/>
                  </a:cubicBezTo>
                  <a:cubicBezTo>
                    <a:pt x="1394837" y="227686"/>
                    <a:pt x="1396134" y="221326"/>
                    <a:pt x="1397173" y="215745"/>
                  </a:cubicBezTo>
                  <a:cubicBezTo>
                    <a:pt x="1398211" y="210164"/>
                    <a:pt x="1398860" y="206140"/>
                    <a:pt x="1399639" y="201403"/>
                  </a:cubicBezTo>
                  <a:cubicBezTo>
                    <a:pt x="1400418" y="196665"/>
                    <a:pt x="1401520" y="190240"/>
                    <a:pt x="1402299" y="184659"/>
                  </a:cubicBezTo>
                  <a:cubicBezTo>
                    <a:pt x="1403079" y="179078"/>
                    <a:pt x="1403598" y="174989"/>
                    <a:pt x="1404246" y="170122"/>
                  </a:cubicBezTo>
                  <a:cubicBezTo>
                    <a:pt x="1404895" y="165254"/>
                    <a:pt x="1405674" y="158959"/>
                    <a:pt x="1406259" y="153378"/>
                  </a:cubicBezTo>
                  <a:cubicBezTo>
                    <a:pt x="1406842" y="147797"/>
                    <a:pt x="1407231" y="143644"/>
                    <a:pt x="1407621" y="138711"/>
                  </a:cubicBezTo>
                  <a:cubicBezTo>
                    <a:pt x="1408010" y="133779"/>
                    <a:pt x="1408660" y="127549"/>
                    <a:pt x="1409049" y="121968"/>
                  </a:cubicBezTo>
                  <a:cubicBezTo>
                    <a:pt x="1409439" y="116387"/>
                    <a:pt x="1409633" y="112103"/>
                    <a:pt x="1409892" y="107171"/>
                  </a:cubicBezTo>
                  <a:cubicBezTo>
                    <a:pt x="1410152" y="102239"/>
                    <a:pt x="1410411" y="95944"/>
                    <a:pt x="1410606" y="90363"/>
                  </a:cubicBezTo>
                  <a:cubicBezTo>
                    <a:pt x="1410801" y="84781"/>
                    <a:pt x="1410606" y="80368"/>
                    <a:pt x="1410606" y="75371"/>
                  </a:cubicBezTo>
                  <a:cubicBezTo>
                    <a:pt x="1410606" y="70374"/>
                    <a:pt x="1410606" y="64209"/>
                    <a:pt x="1410606" y="58628"/>
                  </a:cubicBezTo>
                  <a:cubicBezTo>
                    <a:pt x="1410606" y="53047"/>
                    <a:pt x="1410606" y="48569"/>
                    <a:pt x="1410606" y="43571"/>
                  </a:cubicBezTo>
                  <a:cubicBezTo>
                    <a:pt x="1410606" y="38574"/>
                    <a:pt x="1410606" y="32344"/>
                    <a:pt x="1410022" y="26763"/>
                  </a:cubicBezTo>
                  <a:cubicBezTo>
                    <a:pt x="1409439" y="21182"/>
                    <a:pt x="1409503" y="16704"/>
                    <a:pt x="1409179" y="11642"/>
                  </a:cubicBezTo>
                  <a:cubicBezTo>
                    <a:pt x="1409179" y="8397"/>
                    <a:pt x="1408725" y="5152"/>
                    <a:pt x="1408530" y="1972"/>
                  </a:cubicBezTo>
                  <a:lnTo>
                    <a:pt x="1398990" y="1323"/>
                  </a:lnTo>
                  <a:cubicBezTo>
                    <a:pt x="1393863" y="999"/>
                    <a:pt x="1388736" y="674"/>
                    <a:pt x="1383609" y="480"/>
                  </a:cubicBezTo>
                  <a:lnTo>
                    <a:pt x="1367125" y="-105"/>
                  </a:lnTo>
                  <a:lnTo>
                    <a:pt x="1351744" y="-105"/>
                  </a:lnTo>
                  <a:lnTo>
                    <a:pt x="1335325" y="-105"/>
                  </a:lnTo>
                  <a:lnTo>
                    <a:pt x="1320009" y="-105"/>
                  </a:lnTo>
                  <a:lnTo>
                    <a:pt x="1303655" y="609"/>
                  </a:lnTo>
                  <a:lnTo>
                    <a:pt x="1288404" y="1453"/>
                  </a:lnTo>
                  <a:cubicBezTo>
                    <a:pt x="1282953" y="1842"/>
                    <a:pt x="1277501" y="2361"/>
                    <a:pt x="1272115" y="2816"/>
                  </a:cubicBezTo>
                  <a:lnTo>
                    <a:pt x="1256929" y="4244"/>
                  </a:lnTo>
                  <a:cubicBezTo>
                    <a:pt x="1251477" y="4828"/>
                    <a:pt x="1246091" y="5542"/>
                    <a:pt x="1240705" y="6191"/>
                  </a:cubicBezTo>
                  <a:lnTo>
                    <a:pt x="1225713" y="8202"/>
                  </a:lnTo>
                  <a:cubicBezTo>
                    <a:pt x="1220262" y="8981"/>
                    <a:pt x="1214876" y="9890"/>
                    <a:pt x="1209489" y="10798"/>
                  </a:cubicBezTo>
                  <a:cubicBezTo>
                    <a:pt x="1204102" y="11707"/>
                    <a:pt x="1199559" y="12421"/>
                    <a:pt x="1194627" y="13329"/>
                  </a:cubicBezTo>
                  <a:cubicBezTo>
                    <a:pt x="1189695" y="14238"/>
                    <a:pt x="1183854" y="15471"/>
                    <a:pt x="1178467" y="16574"/>
                  </a:cubicBezTo>
                  <a:cubicBezTo>
                    <a:pt x="1173081" y="17677"/>
                    <a:pt x="1168668" y="18521"/>
                    <a:pt x="1163800" y="19624"/>
                  </a:cubicBezTo>
                  <a:cubicBezTo>
                    <a:pt x="1158933" y="20728"/>
                    <a:pt x="1153028" y="22155"/>
                    <a:pt x="1147641" y="23518"/>
                  </a:cubicBezTo>
                  <a:cubicBezTo>
                    <a:pt x="1142255" y="24881"/>
                    <a:pt x="1138036" y="25790"/>
                    <a:pt x="1133299" y="27088"/>
                  </a:cubicBezTo>
                  <a:cubicBezTo>
                    <a:pt x="1128561" y="28385"/>
                    <a:pt x="1122526" y="30073"/>
                    <a:pt x="1117139" y="31630"/>
                  </a:cubicBezTo>
                  <a:lnTo>
                    <a:pt x="1102991" y="35719"/>
                  </a:lnTo>
                  <a:cubicBezTo>
                    <a:pt x="1097605" y="37341"/>
                    <a:pt x="1092219" y="39158"/>
                    <a:pt x="1086832" y="40911"/>
                  </a:cubicBezTo>
                  <a:lnTo>
                    <a:pt x="1073074" y="45454"/>
                  </a:lnTo>
                  <a:cubicBezTo>
                    <a:pt x="1067623" y="47400"/>
                    <a:pt x="1062171" y="49412"/>
                    <a:pt x="1056784" y="51489"/>
                  </a:cubicBezTo>
                  <a:cubicBezTo>
                    <a:pt x="1051398" y="53566"/>
                    <a:pt x="1047893" y="54669"/>
                    <a:pt x="1043805" y="56421"/>
                  </a:cubicBezTo>
                  <a:cubicBezTo>
                    <a:pt x="1038224" y="58563"/>
                    <a:pt x="1032708" y="60899"/>
                    <a:pt x="1027191" y="63235"/>
                  </a:cubicBezTo>
                  <a:cubicBezTo>
                    <a:pt x="1022973" y="64988"/>
                    <a:pt x="1018754" y="66610"/>
                    <a:pt x="1014536" y="68427"/>
                  </a:cubicBezTo>
                  <a:cubicBezTo>
                    <a:pt x="1008826" y="70958"/>
                    <a:pt x="1003115" y="73619"/>
                    <a:pt x="997469" y="76280"/>
                  </a:cubicBezTo>
                  <a:cubicBezTo>
                    <a:pt x="993509" y="78097"/>
                    <a:pt x="989615" y="79784"/>
                    <a:pt x="985722" y="81666"/>
                  </a:cubicBezTo>
                  <a:cubicBezTo>
                    <a:pt x="979232" y="84717"/>
                    <a:pt x="973196" y="88156"/>
                    <a:pt x="966966" y="91077"/>
                  </a:cubicBezTo>
                  <a:cubicBezTo>
                    <a:pt x="963786" y="92764"/>
                    <a:pt x="960476" y="94321"/>
                    <a:pt x="957297" y="96009"/>
                  </a:cubicBezTo>
                  <a:cubicBezTo>
                    <a:pt x="947887" y="100941"/>
                    <a:pt x="938541" y="106133"/>
                    <a:pt x="929326" y="111455"/>
                  </a:cubicBezTo>
                  <a:lnTo>
                    <a:pt x="417154" y="407128"/>
                  </a:lnTo>
                  <a:cubicBezTo>
                    <a:pt x="401253" y="416648"/>
                    <a:pt x="385873" y="426338"/>
                    <a:pt x="371012" y="436202"/>
                  </a:cubicBezTo>
                  <a:close/>
                </a:path>
              </a:pathLst>
            </a:custGeom>
            <a:solidFill>
              <a:schemeClr val="accent1"/>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6" name="Graphic 49">
              <a:extLst>
                <a:ext uri="{FF2B5EF4-FFF2-40B4-BE49-F238E27FC236}">
                  <a16:creationId xmlns:a16="http://schemas.microsoft.com/office/drawing/2014/main" id="{E3D78F45-E29B-4A2E-9347-BFF27246127D}"/>
                </a:ext>
              </a:extLst>
            </p:cNvPr>
            <p:cNvSpPr/>
            <p:nvPr/>
          </p:nvSpPr>
          <p:spPr>
            <a:xfrm>
              <a:off x="6112224" y="3850183"/>
              <a:ext cx="1411155" cy="1411393"/>
            </a:xfrm>
            <a:custGeom>
              <a:avLst/>
              <a:gdLst>
                <a:gd name="connsiteX0" fmla="*/ 187 w 1411155"/>
                <a:gd name="connsiteY0" fmla="*/ 739 h 1411393"/>
                <a:gd name="connsiteX1" fmla="*/ 187 w 1411155"/>
                <a:gd name="connsiteY1" fmla="*/ 279410 h 1411393"/>
                <a:gd name="connsiteX2" fmla="*/ -592 w 1411155"/>
                <a:gd name="connsiteY2" fmla="*/ 313740 h 1411393"/>
                <a:gd name="connsiteX3" fmla="*/ 252 w 1411155"/>
                <a:gd name="connsiteY3" fmla="*/ 328537 h 1411393"/>
                <a:gd name="connsiteX4" fmla="*/ 901 w 1411155"/>
                <a:gd name="connsiteY4" fmla="*/ 340413 h 1411393"/>
                <a:gd name="connsiteX5" fmla="*/ 2264 w 1411155"/>
                <a:gd name="connsiteY5" fmla="*/ 355405 h 1411393"/>
                <a:gd name="connsiteX6" fmla="*/ 3302 w 1411155"/>
                <a:gd name="connsiteY6" fmla="*/ 367151 h 1411393"/>
                <a:gd name="connsiteX7" fmla="*/ 5054 w 1411155"/>
                <a:gd name="connsiteY7" fmla="*/ 382013 h 1411393"/>
                <a:gd name="connsiteX8" fmla="*/ 6482 w 1411155"/>
                <a:gd name="connsiteY8" fmla="*/ 393694 h 1411393"/>
                <a:gd name="connsiteX9" fmla="*/ 8688 w 1411155"/>
                <a:gd name="connsiteY9" fmla="*/ 408296 h 1411393"/>
                <a:gd name="connsiteX10" fmla="*/ 10441 w 1411155"/>
                <a:gd name="connsiteY10" fmla="*/ 419978 h 1411393"/>
                <a:gd name="connsiteX11" fmla="*/ 13166 w 1411155"/>
                <a:gd name="connsiteY11" fmla="*/ 434709 h 1411393"/>
                <a:gd name="connsiteX12" fmla="*/ 15243 w 1411155"/>
                <a:gd name="connsiteY12" fmla="*/ 446002 h 1411393"/>
                <a:gd name="connsiteX13" fmla="*/ 18553 w 1411155"/>
                <a:gd name="connsiteY13" fmla="*/ 461123 h 1411393"/>
                <a:gd name="connsiteX14" fmla="*/ 20889 w 1411155"/>
                <a:gd name="connsiteY14" fmla="*/ 471831 h 1411393"/>
                <a:gd name="connsiteX15" fmla="*/ 24783 w 1411155"/>
                <a:gd name="connsiteY15" fmla="*/ 487341 h 1411393"/>
                <a:gd name="connsiteX16" fmla="*/ 27249 w 1411155"/>
                <a:gd name="connsiteY16" fmla="*/ 497336 h 1411393"/>
                <a:gd name="connsiteX17" fmla="*/ 31922 w 1411155"/>
                <a:gd name="connsiteY17" fmla="*/ 513755 h 1411393"/>
                <a:gd name="connsiteX18" fmla="*/ 34453 w 1411155"/>
                <a:gd name="connsiteY18" fmla="*/ 522581 h 1411393"/>
                <a:gd name="connsiteX19" fmla="*/ 39839 w 1411155"/>
                <a:gd name="connsiteY19" fmla="*/ 539519 h 1411393"/>
                <a:gd name="connsiteX20" fmla="*/ 42370 w 1411155"/>
                <a:gd name="connsiteY20" fmla="*/ 547567 h 1411393"/>
                <a:gd name="connsiteX21" fmla="*/ 48860 w 1411155"/>
                <a:gd name="connsiteY21" fmla="*/ 564894 h 1411393"/>
                <a:gd name="connsiteX22" fmla="*/ 51456 w 1411155"/>
                <a:gd name="connsiteY22" fmla="*/ 572163 h 1411393"/>
                <a:gd name="connsiteX23" fmla="*/ 58400 w 1411155"/>
                <a:gd name="connsiteY23" fmla="*/ 590139 h 1411393"/>
                <a:gd name="connsiteX24" fmla="*/ 60866 w 1411155"/>
                <a:gd name="connsiteY24" fmla="*/ 596629 h 1411393"/>
                <a:gd name="connsiteX25" fmla="*/ 68719 w 1411155"/>
                <a:gd name="connsiteY25" fmla="*/ 614995 h 1411393"/>
                <a:gd name="connsiteX26" fmla="*/ 71120 w 1411155"/>
                <a:gd name="connsiteY26" fmla="*/ 620576 h 1411393"/>
                <a:gd name="connsiteX27" fmla="*/ 80076 w 1411155"/>
                <a:gd name="connsiteY27" fmla="*/ 640046 h 1411393"/>
                <a:gd name="connsiteX28" fmla="*/ 82023 w 1411155"/>
                <a:gd name="connsiteY28" fmla="*/ 644329 h 1411393"/>
                <a:gd name="connsiteX29" fmla="*/ 91822 w 1411155"/>
                <a:gd name="connsiteY29" fmla="*/ 663798 h 1411393"/>
                <a:gd name="connsiteX30" fmla="*/ 93704 w 1411155"/>
                <a:gd name="connsiteY30" fmla="*/ 667497 h 1411393"/>
                <a:gd name="connsiteX31" fmla="*/ 104867 w 1411155"/>
                <a:gd name="connsiteY31" fmla="*/ 688070 h 1411393"/>
                <a:gd name="connsiteX32" fmla="*/ 106035 w 1411155"/>
                <a:gd name="connsiteY32" fmla="*/ 690276 h 1411393"/>
                <a:gd name="connsiteX33" fmla="*/ 118171 w 1411155"/>
                <a:gd name="connsiteY33" fmla="*/ 711044 h 1411393"/>
                <a:gd name="connsiteX34" fmla="*/ 119144 w 1411155"/>
                <a:gd name="connsiteY34" fmla="*/ 712731 h 1411393"/>
                <a:gd name="connsiteX35" fmla="*/ 132643 w 1411155"/>
                <a:gd name="connsiteY35" fmla="*/ 734277 h 1411393"/>
                <a:gd name="connsiteX36" fmla="*/ 132643 w 1411155"/>
                <a:gd name="connsiteY36" fmla="*/ 734731 h 1411393"/>
                <a:gd name="connsiteX37" fmla="*/ 392233 w 1411155"/>
                <a:gd name="connsiteY37" fmla="*/ 989195 h 1411393"/>
                <a:gd name="connsiteX38" fmla="*/ 393726 w 1411155"/>
                <a:gd name="connsiteY38" fmla="*/ 990168 h 1411393"/>
                <a:gd name="connsiteX39" fmla="*/ 416894 w 1411155"/>
                <a:gd name="connsiteY39" fmla="*/ 1004056 h 1411393"/>
                <a:gd name="connsiteX40" fmla="*/ 929066 w 1411155"/>
                <a:gd name="connsiteY40" fmla="*/ 1299730 h 1411393"/>
                <a:gd name="connsiteX41" fmla="*/ 957038 w 1411155"/>
                <a:gd name="connsiteY41" fmla="*/ 1315175 h 1411393"/>
                <a:gd name="connsiteX42" fmla="*/ 966707 w 1411155"/>
                <a:gd name="connsiteY42" fmla="*/ 1320108 h 1411393"/>
                <a:gd name="connsiteX43" fmla="*/ 985462 w 1411155"/>
                <a:gd name="connsiteY43" fmla="*/ 1329518 h 1411393"/>
                <a:gd name="connsiteX44" fmla="*/ 997079 w 1411155"/>
                <a:gd name="connsiteY44" fmla="*/ 1334839 h 1411393"/>
                <a:gd name="connsiteX45" fmla="*/ 1014342 w 1411155"/>
                <a:gd name="connsiteY45" fmla="*/ 1342692 h 1411393"/>
                <a:gd name="connsiteX46" fmla="*/ 1026737 w 1411155"/>
                <a:gd name="connsiteY46" fmla="*/ 1347884 h 1411393"/>
                <a:gd name="connsiteX47" fmla="*/ 1043611 w 1411155"/>
                <a:gd name="connsiteY47" fmla="*/ 1354828 h 1411393"/>
                <a:gd name="connsiteX48" fmla="*/ 1056590 w 1411155"/>
                <a:gd name="connsiteY48" fmla="*/ 1359565 h 1411393"/>
                <a:gd name="connsiteX49" fmla="*/ 1073399 w 1411155"/>
                <a:gd name="connsiteY49" fmla="*/ 1365731 h 1411393"/>
                <a:gd name="connsiteX50" fmla="*/ 1086378 w 1411155"/>
                <a:gd name="connsiteY50" fmla="*/ 1370014 h 1411393"/>
                <a:gd name="connsiteX51" fmla="*/ 1103316 w 1411155"/>
                <a:gd name="connsiteY51" fmla="*/ 1375530 h 1411393"/>
                <a:gd name="connsiteX52" fmla="*/ 1116296 w 1411155"/>
                <a:gd name="connsiteY52" fmla="*/ 1379359 h 1411393"/>
                <a:gd name="connsiteX53" fmla="*/ 1133364 w 1411155"/>
                <a:gd name="connsiteY53" fmla="*/ 1384161 h 1411393"/>
                <a:gd name="connsiteX54" fmla="*/ 1146733 w 1411155"/>
                <a:gd name="connsiteY54" fmla="*/ 1387471 h 1411393"/>
                <a:gd name="connsiteX55" fmla="*/ 1163930 w 1411155"/>
                <a:gd name="connsiteY55" fmla="*/ 1391625 h 1411393"/>
                <a:gd name="connsiteX56" fmla="*/ 1177430 w 1411155"/>
                <a:gd name="connsiteY56" fmla="*/ 1394415 h 1411393"/>
                <a:gd name="connsiteX57" fmla="*/ 1194822 w 1411155"/>
                <a:gd name="connsiteY57" fmla="*/ 1397920 h 1411393"/>
                <a:gd name="connsiteX58" fmla="*/ 1208451 w 1411155"/>
                <a:gd name="connsiteY58" fmla="*/ 1400256 h 1411393"/>
                <a:gd name="connsiteX59" fmla="*/ 1225908 w 1411155"/>
                <a:gd name="connsiteY59" fmla="*/ 1403047 h 1411393"/>
                <a:gd name="connsiteX60" fmla="*/ 1239666 w 1411155"/>
                <a:gd name="connsiteY60" fmla="*/ 1404864 h 1411393"/>
                <a:gd name="connsiteX61" fmla="*/ 1257253 w 1411155"/>
                <a:gd name="connsiteY61" fmla="*/ 1407006 h 1411393"/>
                <a:gd name="connsiteX62" fmla="*/ 1271076 w 1411155"/>
                <a:gd name="connsiteY62" fmla="*/ 1408304 h 1411393"/>
                <a:gd name="connsiteX63" fmla="*/ 1288664 w 1411155"/>
                <a:gd name="connsiteY63" fmla="*/ 1409731 h 1411393"/>
                <a:gd name="connsiteX64" fmla="*/ 1302746 w 1411155"/>
                <a:gd name="connsiteY64" fmla="*/ 1410510 h 1411393"/>
                <a:gd name="connsiteX65" fmla="*/ 1320269 w 1411155"/>
                <a:gd name="connsiteY65" fmla="*/ 1411289 h 1411393"/>
                <a:gd name="connsiteX66" fmla="*/ 1334546 w 1411155"/>
                <a:gd name="connsiteY66" fmla="*/ 1411289 h 1411393"/>
                <a:gd name="connsiteX67" fmla="*/ 1352004 w 1411155"/>
                <a:gd name="connsiteY67" fmla="*/ 1411289 h 1411393"/>
                <a:gd name="connsiteX68" fmla="*/ 1366541 w 1411155"/>
                <a:gd name="connsiteY68" fmla="*/ 1411289 h 1411393"/>
                <a:gd name="connsiteX69" fmla="*/ 1383739 w 1411155"/>
                <a:gd name="connsiteY69" fmla="*/ 1410705 h 1411393"/>
                <a:gd name="connsiteX70" fmla="*/ 1398665 w 1411155"/>
                <a:gd name="connsiteY70" fmla="*/ 1409861 h 1411393"/>
                <a:gd name="connsiteX71" fmla="*/ 1408400 w 1411155"/>
                <a:gd name="connsiteY71" fmla="*/ 1409212 h 1411393"/>
                <a:gd name="connsiteX72" fmla="*/ 1409049 w 1411155"/>
                <a:gd name="connsiteY72" fmla="*/ 1399542 h 1411393"/>
                <a:gd name="connsiteX73" fmla="*/ 1409892 w 1411155"/>
                <a:gd name="connsiteY73" fmla="*/ 1384421 h 1411393"/>
                <a:gd name="connsiteX74" fmla="*/ 1410477 w 1411155"/>
                <a:gd name="connsiteY74" fmla="*/ 1367613 h 1411393"/>
                <a:gd name="connsiteX75" fmla="*/ 1410477 w 1411155"/>
                <a:gd name="connsiteY75" fmla="*/ 1352556 h 1411393"/>
                <a:gd name="connsiteX76" fmla="*/ 1410477 w 1411155"/>
                <a:gd name="connsiteY76" fmla="*/ 1335813 h 1411393"/>
                <a:gd name="connsiteX77" fmla="*/ 1410477 w 1411155"/>
                <a:gd name="connsiteY77" fmla="*/ 1320822 h 1411393"/>
                <a:gd name="connsiteX78" fmla="*/ 1409763 w 1411155"/>
                <a:gd name="connsiteY78" fmla="*/ 1304013 h 1411393"/>
                <a:gd name="connsiteX79" fmla="*/ 1408919 w 1411155"/>
                <a:gd name="connsiteY79" fmla="*/ 1289216 h 1411393"/>
                <a:gd name="connsiteX80" fmla="*/ 1407491 w 1411155"/>
                <a:gd name="connsiteY80" fmla="*/ 1272473 h 1411393"/>
                <a:gd name="connsiteX81" fmla="*/ 1406129 w 1411155"/>
                <a:gd name="connsiteY81" fmla="*/ 1257806 h 1411393"/>
                <a:gd name="connsiteX82" fmla="*/ 1404116 w 1411155"/>
                <a:gd name="connsiteY82" fmla="*/ 1240997 h 1411393"/>
                <a:gd name="connsiteX83" fmla="*/ 1402170 w 1411155"/>
                <a:gd name="connsiteY83" fmla="*/ 1226525 h 1411393"/>
                <a:gd name="connsiteX84" fmla="*/ 1399509 w 1411155"/>
                <a:gd name="connsiteY84" fmla="*/ 1209782 h 1411393"/>
                <a:gd name="connsiteX85" fmla="*/ 1397043 w 1411155"/>
                <a:gd name="connsiteY85" fmla="*/ 1195439 h 1411393"/>
                <a:gd name="connsiteX86" fmla="*/ 1393733 w 1411155"/>
                <a:gd name="connsiteY86" fmla="*/ 1178761 h 1411393"/>
                <a:gd name="connsiteX87" fmla="*/ 1390748 w 1411155"/>
                <a:gd name="connsiteY87" fmla="*/ 1164613 h 1411393"/>
                <a:gd name="connsiteX88" fmla="*/ 1386789 w 1411155"/>
                <a:gd name="connsiteY88" fmla="*/ 1147934 h 1411393"/>
                <a:gd name="connsiteX89" fmla="*/ 1383285 w 1411155"/>
                <a:gd name="connsiteY89" fmla="*/ 1134046 h 1411393"/>
                <a:gd name="connsiteX90" fmla="*/ 1378612 w 1411155"/>
                <a:gd name="connsiteY90" fmla="*/ 1117367 h 1411393"/>
                <a:gd name="connsiteX91" fmla="*/ 1374718 w 1411155"/>
                <a:gd name="connsiteY91" fmla="*/ 1103804 h 1411393"/>
                <a:gd name="connsiteX92" fmla="*/ 1369266 w 1411155"/>
                <a:gd name="connsiteY92" fmla="*/ 1087060 h 1411393"/>
                <a:gd name="connsiteX93" fmla="*/ 1364919 w 1411155"/>
                <a:gd name="connsiteY93" fmla="*/ 1074081 h 1411393"/>
                <a:gd name="connsiteX94" fmla="*/ 1358429 w 1411155"/>
                <a:gd name="connsiteY94" fmla="*/ 1057207 h 1411393"/>
                <a:gd name="connsiteX95" fmla="*/ 1353756 w 1411155"/>
                <a:gd name="connsiteY95" fmla="*/ 1044228 h 1411393"/>
                <a:gd name="connsiteX96" fmla="*/ 1346682 w 1411155"/>
                <a:gd name="connsiteY96" fmla="*/ 1027030 h 1411393"/>
                <a:gd name="connsiteX97" fmla="*/ 1341685 w 1411155"/>
                <a:gd name="connsiteY97" fmla="*/ 1014959 h 1411393"/>
                <a:gd name="connsiteX98" fmla="*/ 1333573 w 1411155"/>
                <a:gd name="connsiteY98" fmla="*/ 997242 h 1411393"/>
                <a:gd name="connsiteX99" fmla="*/ 1328446 w 1411155"/>
                <a:gd name="connsiteY99" fmla="*/ 986080 h 1411393"/>
                <a:gd name="connsiteX100" fmla="*/ 1318712 w 1411155"/>
                <a:gd name="connsiteY100" fmla="*/ 966610 h 1411393"/>
                <a:gd name="connsiteX101" fmla="*/ 1314104 w 1411155"/>
                <a:gd name="connsiteY101" fmla="*/ 957525 h 1411393"/>
                <a:gd name="connsiteX102" fmla="*/ 1298658 w 1411155"/>
                <a:gd name="connsiteY102" fmla="*/ 929489 h 1411393"/>
                <a:gd name="connsiteX103" fmla="*/ 1002985 w 1411155"/>
                <a:gd name="connsiteY103" fmla="*/ 417382 h 1411393"/>
                <a:gd name="connsiteX104" fmla="*/ 978388 w 1411155"/>
                <a:gd name="connsiteY104" fmla="*/ 377535 h 1411393"/>
                <a:gd name="connsiteX105" fmla="*/ 974625 w 1411155"/>
                <a:gd name="connsiteY105" fmla="*/ 371629 h 1411393"/>
                <a:gd name="connsiteX106" fmla="*/ 965020 w 1411155"/>
                <a:gd name="connsiteY106" fmla="*/ 357741 h 1411393"/>
                <a:gd name="connsiteX107" fmla="*/ 959503 w 1411155"/>
                <a:gd name="connsiteY107" fmla="*/ 349629 h 1411393"/>
                <a:gd name="connsiteX108" fmla="*/ 949963 w 1411155"/>
                <a:gd name="connsiteY108" fmla="*/ 336649 h 1411393"/>
                <a:gd name="connsiteX109" fmla="*/ 943473 w 1411155"/>
                <a:gd name="connsiteY109" fmla="*/ 328213 h 1411393"/>
                <a:gd name="connsiteX110" fmla="*/ 931792 w 1411155"/>
                <a:gd name="connsiteY110" fmla="*/ 313286 h 1411393"/>
                <a:gd name="connsiteX111" fmla="*/ 927119 w 1411155"/>
                <a:gd name="connsiteY111" fmla="*/ 307380 h 1411393"/>
                <a:gd name="connsiteX112" fmla="*/ 916865 w 1411155"/>
                <a:gd name="connsiteY112" fmla="*/ 295115 h 1411393"/>
                <a:gd name="connsiteX113" fmla="*/ 910376 w 1411155"/>
                <a:gd name="connsiteY113" fmla="*/ 287132 h 1411393"/>
                <a:gd name="connsiteX114" fmla="*/ 900966 w 1411155"/>
                <a:gd name="connsiteY114" fmla="*/ 276619 h 1411393"/>
                <a:gd name="connsiteX115" fmla="*/ 892854 w 1411155"/>
                <a:gd name="connsiteY115" fmla="*/ 267468 h 1411393"/>
                <a:gd name="connsiteX116" fmla="*/ 883963 w 1411155"/>
                <a:gd name="connsiteY116" fmla="*/ 258123 h 1411393"/>
                <a:gd name="connsiteX117" fmla="*/ 874747 w 1411155"/>
                <a:gd name="connsiteY117" fmla="*/ 248453 h 1411393"/>
                <a:gd name="connsiteX118" fmla="*/ 866830 w 1411155"/>
                <a:gd name="connsiteY118" fmla="*/ 240601 h 1411393"/>
                <a:gd name="connsiteX119" fmla="*/ 856056 w 1411155"/>
                <a:gd name="connsiteY119" fmla="*/ 230023 h 1411393"/>
                <a:gd name="connsiteX120" fmla="*/ 848788 w 1411155"/>
                <a:gd name="connsiteY120" fmla="*/ 223208 h 1411393"/>
                <a:gd name="connsiteX121" fmla="*/ 836912 w 1411155"/>
                <a:gd name="connsiteY121" fmla="*/ 212241 h 1411393"/>
                <a:gd name="connsiteX122" fmla="*/ 829903 w 1411155"/>
                <a:gd name="connsiteY122" fmla="*/ 206140 h 1411393"/>
                <a:gd name="connsiteX123" fmla="*/ 816923 w 1411155"/>
                <a:gd name="connsiteY123" fmla="*/ 195108 h 1411393"/>
                <a:gd name="connsiteX124" fmla="*/ 810433 w 1411155"/>
                <a:gd name="connsiteY124" fmla="*/ 189851 h 1411393"/>
                <a:gd name="connsiteX125" fmla="*/ 796675 w 1411155"/>
                <a:gd name="connsiteY125" fmla="*/ 178624 h 1411393"/>
                <a:gd name="connsiteX126" fmla="*/ 791289 w 1411155"/>
                <a:gd name="connsiteY126" fmla="*/ 174470 h 1411393"/>
                <a:gd name="connsiteX127" fmla="*/ 775973 w 1411155"/>
                <a:gd name="connsiteY127" fmla="*/ 162789 h 1411393"/>
                <a:gd name="connsiteX128" fmla="*/ 771041 w 1411155"/>
                <a:gd name="connsiteY128" fmla="*/ 159219 h 1411393"/>
                <a:gd name="connsiteX129" fmla="*/ 754881 w 1411155"/>
                <a:gd name="connsiteY129" fmla="*/ 147603 h 1411393"/>
                <a:gd name="connsiteX130" fmla="*/ 750533 w 1411155"/>
                <a:gd name="connsiteY130" fmla="*/ 144682 h 1411393"/>
                <a:gd name="connsiteX131" fmla="*/ 733270 w 1411155"/>
                <a:gd name="connsiteY131" fmla="*/ 133130 h 1411393"/>
                <a:gd name="connsiteX132" fmla="*/ 729052 w 1411155"/>
                <a:gd name="connsiteY132" fmla="*/ 130469 h 1411393"/>
                <a:gd name="connsiteX133" fmla="*/ 711270 w 1411155"/>
                <a:gd name="connsiteY133" fmla="*/ 119307 h 1411393"/>
                <a:gd name="connsiteX134" fmla="*/ 706857 w 1411155"/>
                <a:gd name="connsiteY134" fmla="*/ 116776 h 1411393"/>
                <a:gd name="connsiteX135" fmla="*/ 688815 w 1411155"/>
                <a:gd name="connsiteY135" fmla="*/ 106263 h 1411393"/>
                <a:gd name="connsiteX136" fmla="*/ 684273 w 1411155"/>
                <a:gd name="connsiteY136" fmla="*/ 103797 h 1411393"/>
                <a:gd name="connsiteX137" fmla="*/ 665971 w 1411155"/>
                <a:gd name="connsiteY137" fmla="*/ 93867 h 1411393"/>
                <a:gd name="connsiteX138" fmla="*/ 661364 w 1411155"/>
                <a:gd name="connsiteY138" fmla="*/ 91531 h 1411393"/>
                <a:gd name="connsiteX139" fmla="*/ 642738 w 1411155"/>
                <a:gd name="connsiteY139" fmla="*/ 82186 h 1411393"/>
                <a:gd name="connsiteX140" fmla="*/ 638455 w 1411155"/>
                <a:gd name="connsiteY140" fmla="*/ 80174 h 1411393"/>
                <a:gd name="connsiteX141" fmla="*/ 618985 w 1411155"/>
                <a:gd name="connsiteY141" fmla="*/ 71218 h 1411393"/>
                <a:gd name="connsiteX142" fmla="*/ 614313 w 1411155"/>
                <a:gd name="connsiteY142" fmla="*/ 69271 h 1411393"/>
                <a:gd name="connsiteX143" fmla="*/ 594844 w 1411155"/>
                <a:gd name="connsiteY143" fmla="*/ 61029 h 1411393"/>
                <a:gd name="connsiteX144" fmla="*/ 589651 w 1411155"/>
                <a:gd name="connsiteY144" fmla="*/ 59017 h 1411393"/>
                <a:gd name="connsiteX145" fmla="*/ 570572 w 1411155"/>
                <a:gd name="connsiteY145" fmla="*/ 51554 h 1411393"/>
                <a:gd name="connsiteX146" fmla="*/ 565121 w 1411155"/>
                <a:gd name="connsiteY146" fmla="*/ 49672 h 1411393"/>
                <a:gd name="connsiteX147" fmla="*/ 545651 w 1411155"/>
                <a:gd name="connsiteY147" fmla="*/ 43182 h 1411393"/>
                <a:gd name="connsiteX148" fmla="*/ 540070 w 1411155"/>
                <a:gd name="connsiteY148" fmla="*/ 41430 h 1411393"/>
                <a:gd name="connsiteX149" fmla="*/ 520601 w 1411155"/>
                <a:gd name="connsiteY149" fmla="*/ 34940 h 1411393"/>
                <a:gd name="connsiteX150" fmla="*/ 514111 w 1411155"/>
                <a:gd name="connsiteY150" fmla="*/ 32994 h 1411393"/>
                <a:gd name="connsiteX151" fmla="*/ 495615 w 1411155"/>
                <a:gd name="connsiteY151" fmla="*/ 27737 h 1411393"/>
                <a:gd name="connsiteX152" fmla="*/ 488736 w 1411155"/>
                <a:gd name="connsiteY152" fmla="*/ 25984 h 1411393"/>
                <a:gd name="connsiteX153" fmla="*/ 470111 w 1411155"/>
                <a:gd name="connsiteY153" fmla="*/ 21377 h 1411393"/>
                <a:gd name="connsiteX154" fmla="*/ 462193 w 1411155"/>
                <a:gd name="connsiteY154" fmla="*/ 19625 h 1411393"/>
                <a:gd name="connsiteX155" fmla="*/ 444346 w 1411155"/>
                <a:gd name="connsiteY155" fmla="*/ 15731 h 1411393"/>
                <a:gd name="connsiteX156" fmla="*/ 435650 w 1411155"/>
                <a:gd name="connsiteY156" fmla="*/ 14108 h 1411393"/>
                <a:gd name="connsiteX157" fmla="*/ 418257 w 1411155"/>
                <a:gd name="connsiteY157" fmla="*/ 10928 h 1411393"/>
                <a:gd name="connsiteX158" fmla="*/ 409042 w 1411155"/>
                <a:gd name="connsiteY158" fmla="*/ 9565 h 1411393"/>
                <a:gd name="connsiteX159" fmla="*/ 391974 w 1411155"/>
                <a:gd name="connsiteY159" fmla="*/ 6970 h 1411393"/>
                <a:gd name="connsiteX160" fmla="*/ 381785 w 1411155"/>
                <a:gd name="connsiteY160" fmla="*/ 5736 h 1411393"/>
                <a:gd name="connsiteX161" fmla="*/ 365496 w 1411155"/>
                <a:gd name="connsiteY161" fmla="*/ 3790 h 1411393"/>
                <a:gd name="connsiteX162" fmla="*/ 354592 w 1411155"/>
                <a:gd name="connsiteY162" fmla="*/ 2816 h 1411393"/>
                <a:gd name="connsiteX163" fmla="*/ 338758 w 1411155"/>
                <a:gd name="connsiteY163" fmla="*/ 1388 h 1411393"/>
                <a:gd name="connsiteX164" fmla="*/ 327206 w 1411155"/>
                <a:gd name="connsiteY164" fmla="*/ 739 h 1411393"/>
                <a:gd name="connsiteX165" fmla="*/ 312085 w 1411155"/>
                <a:gd name="connsiteY165" fmla="*/ -105 h 1411393"/>
                <a:gd name="connsiteX166" fmla="*/ 277754 w 1411155"/>
                <a:gd name="connsiteY166" fmla="*/ 674 h 141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411155" h="1411393">
                  <a:moveTo>
                    <a:pt x="187" y="739"/>
                  </a:moveTo>
                  <a:lnTo>
                    <a:pt x="187" y="279410"/>
                  </a:lnTo>
                  <a:cubicBezTo>
                    <a:pt x="187" y="289728"/>
                    <a:pt x="187" y="300956"/>
                    <a:pt x="-592" y="313740"/>
                  </a:cubicBezTo>
                  <a:cubicBezTo>
                    <a:pt x="-592" y="318673"/>
                    <a:pt x="-8" y="323605"/>
                    <a:pt x="252" y="328537"/>
                  </a:cubicBezTo>
                  <a:cubicBezTo>
                    <a:pt x="511" y="333469"/>
                    <a:pt x="641" y="336454"/>
                    <a:pt x="901" y="340413"/>
                  </a:cubicBezTo>
                  <a:cubicBezTo>
                    <a:pt x="1290" y="345410"/>
                    <a:pt x="1809" y="350408"/>
                    <a:pt x="2264" y="355405"/>
                  </a:cubicBezTo>
                  <a:cubicBezTo>
                    <a:pt x="2264" y="359298"/>
                    <a:pt x="2848" y="363257"/>
                    <a:pt x="3302" y="367151"/>
                  </a:cubicBezTo>
                  <a:cubicBezTo>
                    <a:pt x="3821" y="372084"/>
                    <a:pt x="4470" y="377015"/>
                    <a:pt x="5054" y="382013"/>
                  </a:cubicBezTo>
                  <a:cubicBezTo>
                    <a:pt x="5508" y="385906"/>
                    <a:pt x="5963" y="389800"/>
                    <a:pt x="6482" y="393694"/>
                  </a:cubicBezTo>
                  <a:cubicBezTo>
                    <a:pt x="7131" y="398561"/>
                    <a:pt x="7910" y="403429"/>
                    <a:pt x="8688" y="408296"/>
                  </a:cubicBezTo>
                  <a:cubicBezTo>
                    <a:pt x="9467" y="413163"/>
                    <a:pt x="9791" y="416084"/>
                    <a:pt x="10441" y="419978"/>
                  </a:cubicBezTo>
                  <a:cubicBezTo>
                    <a:pt x="11284" y="424910"/>
                    <a:pt x="12258" y="429777"/>
                    <a:pt x="13166" y="434709"/>
                  </a:cubicBezTo>
                  <a:cubicBezTo>
                    <a:pt x="13880" y="438474"/>
                    <a:pt x="14529" y="442238"/>
                    <a:pt x="15243" y="446002"/>
                  </a:cubicBezTo>
                  <a:cubicBezTo>
                    <a:pt x="16281" y="451064"/>
                    <a:pt x="17450" y="456126"/>
                    <a:pt x="18553" y="461123"/>
                  </a:cubicBezTo>
                  <a:cubicBezTo>
                    <a:pt x="19332" y="464692"/>
                    <a:pt x="20045" y="468261"/>
                    <a:pt x="20889" y="471831"/>
                  </a:cubicBezTo>
                  <a:cubicBezTo>
                    <a:pt x="22122" y="477023"/>
                    <a:pt x="23485" y="482215"/>
                    <a:pt x="24783" y="487341"/>
                  </a:cubicBezTo>
                  <a:cubicBezTo>
                    <a:pt x="25626" y="490716"/>
                    <a:pt x="26405" y="493831"/>
                    <a:pt x="27249" y="497336"/>
                  </a:cubicBezTo>
                  <a:cubicBezTo>
                    <a:pt x="28742" y="502852"/>
                    <a:pt x="30364" y="508304"/>
                    <a:pt x="31922" y="513755"/>
                  </a:cubicBezTo>
                  <a:cubicBezTo>
                    <a:pt x="32765" y="516675"/>
                    <a:pt x="33544" y="519661"/>
                    <a:pt x="34453" y="522581"/>
                  </a:cubicBezTo>
                  <a:cubicBezTo>
                    <a:pt x="36140" y="528292"/>
                    <a:pt x="38022" y="533873"/>
                    <a:pt x="39839" y="539519"/>
                  </a:cubicBezTo>
                  <a:lnTo>
                    <a:pt x="42370" y="547567"/>
                  </a:lnTo>
                  <a:cubicBezTo>
                    <a:pt x="44317" y="553343"/>
                    <a:pt x="46459" y="559118"/>
                    <a:pt x="48860" y="564894"/>
                  </a:cubicBezTo>
                  <a:cubicBezTo>
                    <a:pt x="49704" y="567295"/>
                    <a:pt x="50547" y="569761"/>
                    <a:pt x="51456" y="572163"/>
                  </a:cubicBezTo>
                  <a:cubicBezTo>
                    <a:pt x="53662" y="578198"/>
                    <a:pt x="56063" y="584169"/>
                    <a:pt x="58400" y="590139"/>
                  </a:cubicBezTo>
                  <a:cubicBezTo>
                    <a:pt x="59243" y="592216"/>
                    <a:pt x="60023" y="594358"/>
                    <a:pt x="60866" y="596629"/>
                  </a:cubicBezTo>
                  <a:cubicBezTo>
                    <a:pt x="63397" y="603119"/>
                    <a:pt x="66058" y="608895"/>
                    <a:pt x="68719" y="614995"/>
                  </a:cubicBezTo>
                  <a:cubicBezTo>
                    <a:pt x="69497" y="616877"/>
                    <a:pt x="70276" y="618759"/>
                    <a:pt x="71120" y="620576"/>
                  </a:cubicBezTo>
                  <a:cubicBezTo>
                    <a:pt x="73975" y="627066"/>
                    <a:pt x="77025" y="633556"/>
                    <a:pt x="80076" y="640046"/>
                  </a:cubicBezTo>
                  <a:lnTo>
                    <a:pt x="82023" y="644329"/>
                  </a:lnTo>
                  <a:cubicBezTo>
                    <a:pt x="85202" y="650818"/>
                    <a:pt x="88512" y="657308"/>
                    <a:pt x="91822" y="663798"/>
                  </a:cubicBezTo>
                  <a:lnTo>
                    <a:pt x="93704" y="667497"/>
                  </a:lnTo>
                  <a:cubicBezTo>
                    <a:pt x="97273" y="674376"/>
                    <a:pt x="101038" y="681255"/>
                    <a:pt x="104867" y="688070"/>
                  </a:cubicBezTo>
                  <a:lnTo>
                    <a:pt x="106035" y="690276"/>
                  </a:lnTo>
                  <a:cubicBezTo>
                    <a:pt x="109994" y="697285"/>
                    <a:pt x="114017" y="704164"/>
                    <a:pt x="118171" y="711044"/>
                  </a:cubicBezTo>
                  <a:lnTo>
                    <a:pt x="119144" y="712731"/>
                  </a:lnTo>
                  <a:cubicBezTo>
                    <a:pt x="123557" y="720000"/>
                    <a:pt x="128035" y="727138"/>
                    <a:pt x="132643" y="734277"/>
                  </a:cubicBezTo>
                  <a:lnTo>
                    <a:pt x="132643" y="734731"/>
                  </a:lnTo>
                  <a:cubicBezTo>
                    <a:pt x="199422" y="837594"/>
                    <a:pt x="288072" y="924472"/>
                    <a:pt x="392233" y="989195"/>
                  </a:cubicBezTo>
                  <a:lnTo>
                    <a:pt x="393726" y="990168"/>
                  </a:lnTo>
                  <a:cubicBezTo>
                    <a:pt x="401383" y="994906"/>
                    <a:pt x="409042" y="999514"/>
                    <a:pt x="416894" y="1004056"/>
                  </a:cubicBezTo>
                  <a:lnTo>
                    <a:pt x="929066" y="1299730"/>
                  </a:lnTo>
                  <a:cubicBezTo>
                    <a:pt x="938282" y="1305051"/>
                    <a:pt x="947627" y="1310243"/>
                    <a:pt x="957038" y="1315175"/>
                  </a:cubicBezTo>
                  <a:cubicBezTo>
                    <a:pt x="960217" y="1316863"/>
                    <a:pt x="963527" y="1318420"/>
                    <a:pt x="966707" y="1320108"/>
                  </a:cubicBezTo>
                  <a:cubicBezTo>
                    <a:pt x="973197" y="1323287"/>
                    <a:pt x="979167" y="1326597"/>
                    <a:pt x="985462" y="1329518"/>
                  </a:cubicBezTo>
                  <a:lnTo>
                    <a:pt x="997079" y="1334839"/>
                  </a:lnTo>
                  <a:cubicBezTo>
                    <a:pt x="1002790" y="1337500"/>
                    <a:pt x="1008501" y="1340226"/>
                    <a:pt x="1014342" y="1342692"/>
                  </a:cubicBezTo>
                  <a:cubicBezTo>
                    <a:pt x="1018430" y="1344509"/>
                    <a:pt x="1022584" y="1346132"/>
                    <a:pt x="1026737" y="1347884"/>
                  </a:cubicBezTo>
                  <a:cubicBezTo>
                    <a:pt x="1032384" y="1350220"/>
                    <a:pt x="1037965" y="1352621"/>
                    <a:pt x="1043611" y="1354828"/>
                  </a:cubicBezTo>
                  <a:cubicBezTo>
                    <a:pt x="1047829" y="1356450"/>
                    <a:pt x="1052177" y="1358008"/>
                    <a:pt x="1056590" y="1359565"/>
                  </a:cubicBezTo>
                  <a:cubicBezTo>
                    <a:pt x="1062171" y="1361642"/>
                    <a:pt x="1067752" y="1363784"/>
                    <a:pt x="1073399" y="1365731"/>
                  </a:cubicBezTo>
                  <a:cubicBezTo>
                    <a:pt x="1077682" y="1367223"/>
                    <a:pt x="1082095" y="1368586"/>
                    <a:pt x="1086378" y="1370014"/>
                  </a:cubicBezTo>
                  <a:cubicBezTo>
                    <a:pt x="1092024" y="1371896"/>
                    <a:pt x="1097605" y="1373778"/>
                    <a:pt x="1103316" y="1375530"/>
                  </a:cubicBezTo>
                  <a:cubicBezTo>
                    <a:pt x="1107730" y="1376893"/>
                    <a:pt x="1112142" y="1378061"/>
                    <a:pt x="1116296" y="1379359"/>
                  </a:cubicBezTo>
                  <a:cubicBezTo>
                    <a:pt x="1122007" y="1380982"/>
                    <a:pt x="1127653" y="1382669"/>
                    <a:pt x="1133364" y="1384161"/>
                  </a:cubicBezTo>
                  <a:cubicBezTo>
                    <a:pt x="1137777" y="1385330"/>
                    <a:pt x="1142320" y="1386368"/>
                    <a:pt x="1146733" y="1387471"/>
                  </a:cubicBezTo>
                  <a:cubicBezTo>
                    <a:pt x="1152509" y="1388899"/>
                    <a:pt x="1158220" y="1390327"/>
                    <a:pt x="1163930" y="1391625"/>
                  </a:cubicBezTo>
                  <a:lnTo>
                    <a:pt x="1177430" y="1394415"/>
                  </a:lnTo>
                  <a:cubicBezTo>
                    <a:pt x="1183206" y="1395648"/>
                    <a:pt x="1189046" y="1396817"/>
                    <a:pt x="1194822" y="1397920"/>
                  </a:cubicBezTo>
                  <a:lnTo>
                    <a:pt x="1208451" y="1400256"/>
                  </a:lnTo>
                  <a:cubicBezTo>
                    <a:pt x="1214226" y="1401230"/>
                    <a:pt x="1220067" y="1402203"/>
                    <a:pt x="1225908" y="1403047"/>
                  </a:cubicBezTo>
                  <a:lnTo>
                    <a:pt x="1239666" y="1404864"/>
                  </a:lnTo>
                  <a:cubicBezTo>
                    <a:pt x="1245507" y="1405578"/>
                    <a:pt x="1251348" y="1406357"/>
                    <a:pt x="1257253" y="1407006"/>
                  </a:cubicBezTo>
                  <a:lnTo>
                    <a:pt x="1271076" y="1408304"/>
                  </a:lnTo>
                  <a:cubicBezTo>
                    <a:pt x="1276917" y="1408823"/>
                    <a:pt x="1282823" y="1409342"/>
                    <a:pt x="1288664" y="1409731"/>
                  </a:cubicBezTo>
                  <a:cubicBezTo>
                    <a:pt x="1293337" y="1409731"/>
                    <a:pt x="1298009" y="1410250"/>
                    <a:pt x="1302746" y="1410510"/>
                  </a:cubicBezTo>
                  <a:lnTo>
                    <a:pt x="1320269" y="1411289"/>
                  </a:lnTo>
                  <a:lnTo>
                    <a:pt x="1334546" y="1411289"/>
                  </a:lnTo>
                  <a:lnTo>
                    <a:pt x="1352004" y="1411289"/>
                  </a:lnTo>
                  <a:lnTo>
                    <a:pt x="1366541" y="1411289"/>
                  </a:lnTo>
                  <a:lnTo>
                    <a:pt x="1383739" y="1410705"/>
                  </a:lnTo>
                  <a:cubicBezTo>
                    <a:pt x="1388671" y="1410705"/>
                    <a:pt x="1393668" y="1410185"/>
                    <a:pt x="1398665" y="1409861"/>
                  </a:cubicBezTo>
                  <a:lnTo>
                    <a:pt x="1408400" y="1409212"/>
                  </a:lnTo>
                  <a:cubicBezTo>
                    <a:pt x="1408400" y="1405967"/>
                    <a:pt x="1408855" y="1402722"/>
                    <a:pt x="1409049" y="1399542"/>
                  </a:cubicBezTo>
                  <a:cubicBezTo>
                    <a:pt x="1409049" y="1394480"/>
                    <a:pt x="1409698" y="1389483"/>
                    <a:pt x="1409892" y="1384421"/>
                  </a:cubicBezTo>
                  <a:cubicBezTo>
                    <a:pt x="1410087" y="1379359"/>
                    <a:pt x="1410282" y="1373194"/>
                    <a:pt x="1410477" y="1367613"/>
                  </a:cubicBezTo>
                  <a:cubicBezTo>
                    <a:pt x="1410671" y="1362032"/>
                    <a:pt x="1410477" y="1357554"/>
                    <a:pt x="1410477" y="1352556"/>
                  </a:cubicBezTo>
                  <a:cubicBezTo>
                    <a:pt x="1410477" y="1347560"/>
                    <a:pt x="1410477" y="1341394"/>
                    <a:pt x="1410477" y="1335813"/>
                  </a:cubicBezTo>
                  <a:cubicBezTo>
                    <a:pt x="1410477" y="1330232"/>
                    <a:pt x="1410477" y="1325819"/>
                    <a:pt x="1410477" y="1320822"/>
                  </a:cubicBezTo>
                  <a:cubicBezTo>
                    <a:pt x="1410477" y="1315824"/>
                    <a:pt x="1410022" y="1309659"/>
                    <a:pt x="1409763" y="1304013"/>
                  </a:cubicBezTo>
                  <a:cubicBezTo>
                    <a:pt x="1409503" y="1298367"/>
                    <a:pt x="1409244" y="1294149"/>
                    <a:pt x="1408919" y="1289216"/>
                  </a:cubicBezTo>
                  <a:cubicBezTo>
                    <a:pt x="1408595" y="1284284"/>
                    <a:pt x="1408011" y="1278054"/>
                    <a:pt x="1407491" y="1272473"/>
                  </a:cubicBezTo>
                  <a:cubicBezTo>
                    <a:pt x="1406972" y="1266891"/>
                    <a:pt x="1406648" y="1262673"/>
                    <a:pt x="1406129" y="1257806"/>
                  </a:cubicBezTo>
                  <a:cubicBezTo>
                    <a:pt x="1405610" y="1252939"/>
                    <a:pt x="1404831" y="1246579"/>
                    <a:pt x="1404116" y="1240997"/>
                  </a:cubicBezTo>
                  <a:cubicBezTo>
                    <a:pt x="1403403" y="1235416"/>
                    <a:pt x="1402884" y="1231328"/>
                    <a:pt x="1402170" y="1226525"/>
                  </a:cubicBezTo>
                  <a:cubicBezTo>
                    <a:pt x="1401456" y="1221723"/>
                    <a:pt x="1400418" y="1215363"/>
                    <a:pt x="1399509" y="1209782"/>
                  </a:cubicBezTo>
                  <a:cubicBezTo>
                    <a:pt x="1398600" y="1204201"/>
                    <a:pt x="1397952" y="1200242"/>
                    <a:pt x="1397043" y="1195439"/>
                  </a:cubicBezTo>
                  <a:cubicBezTo>
                    <a:pt x="1396134" y="1190637"/>
                    <a:pt x="1394902" y="1184277"/>
                    <a:pt x="1393733" y="1178761"/>
                  </a:cubicBezTo>
                  <a:cubicBezTo>
                    <a:pt x="1392565" y="1173244"/>
                    <a:pt x="1391852" y="1169351"/>
                    <a:pt x="1390748" y="1164613"/>
                  </a:cubicBezTo>
                  <a:cubicBezTo>
                    <a:pt x="1389644" y="1159875"/>
                    <a:pt x="1388152" y="1153515"/>
                    <a:pt x="1386789" y="1147934"/>
                  </a:cubicBezTo>
                  <a:cubicBezTo>
                    <a:pt x="1385426" y="1142353"/>
                    <a:pt x="1384518" y="1138654"/>
                    <a:pt x="1383285" y="1134046"/>
                  </a:cubicBezTo>
                  <a:cubicBezTo>
                    <a:pt x="1382052" y="1129438"/>
                    <a:pt x="1380235" y="1122949"/>
                    <a:pt x="1378612" y="1117367"/>
                  </a:cubicBezTo>
                  <a:cubicBezTo>
                    <a:pt x="1377314" y="1112825"/>
                    <a:pt x="1376081" y="1108282"/>
                    <a:pt x="1374718" y="1103804"/>
                  </a:cubicBezTo>
                  <a:cubicBezTo>
                    <a:pt x="1372966" y="1098158"/>
                    <a:pt x="1371084" y="1092642"/>
                    <a:pt x="1369266" y="1087060"/>
                  </a:cubicBezTo>
                  <a:cubicBezTo>
                    <a:pt x="1367839" y="1082647"/>
                    <a:pt x="1366411" y="1078234"/>
                    <a:pt x="1364919" y="1074081"/>
                  </a:cubicBezTo>
                  <a:cubicBezTo>
                    <a:pt x="1362972" y="1068435"/>
                    <a:pt x="1360830" y="1062789"/>
                    <a:pt x="1358429" y="1057207"/>
                  </a:cubicBezTo>
                  <a:cubicBezTo>
                    <a:pt x="1356872" y="1052924"/>
                    <a:pt x="1355378" y="1048706"/>
                    <a:pt x="1353756" y="1044228"/>
                  </a:cubicBezTo>
                  <a:cubicBezTo>
                    <a:pt x="1351485" y="1038452"/>
                    <a:pt x="1349083" y="1032741"/>
                    <a:pt x="1346682" y="1027030"/>
                  </a:cubicBezTo>
                  <a:cubicBezTo>
                    <a:pt x="1344995" y="1023006"/>
                    <a:pt x="1343437" y="1018983"/>
                    <a:pt x="1341685" y="1014959"/>
                  </a:cubicBezTo>
                  <a:cubicBezTo>
                    <a:pt x="1339090" y="1009053"/>
                    <a:pt x="1336299" y="1003148"/>
                    <a:pt x="1333573" y="997242"/>
                  </a:cubicBezTo>
                  <a:cubicBezTo>
                    <a:pt x="1331885" y="993543"/>
                    <a:pt x="1330263" y="989779"/>
                    <a:pt x="1328446" y="986080"/>
                  </a:cubicBezTo>
                  <a:cubicBezTo>
                    <a:pt x="1325331" y="979590"/>
                    <a:pt x="1321957" y="973100"/>
                    <a:pt x="1318712" y="966610"/>
                  </a:cubicBezTo>
                  <a:cubicBezTo>
                    <a:pt x="1317154" y="963625"/>
                    <a:pt x="1315726" y="960510"/>
                    <a:pt x="1314104" y="957525"/>
                  </a:cubicBezTo>
                  <a:cubicBezTo>
                    <a:pt x="1309171" y="948114"/>
                    <a:pt x="1303980" y="938769"/>
                    <a:pt x="1298658" y="929489"/>
                  </a:cubicBezTo>
                  <a:lnTo>
                    <a:pt x="1002985" y="417382"/>
                  </a:lnTo>
                  <a:cubicBezTo>
                    <a:pt x="995132" y="403753"/>
                    <a:pt x="986890" y="390514"/>
                    <a:pt x="978388" y="377535"/>
                  </a:cubicBezTo>
                  <a:cubicBezTo>
                    <a:pt x="977156" y="375588"/>
                    <a:pt x="975922" y="373576"/>
                    <a:pt x="974625" y="371629"/>
                  </a:cubicBezTo>
                  <a:cubicBezTo>
                    <a:pt x="971510" y="366956"/>
                    <a:pt x="968135" y="362349"/>
                    <a:pt x="965020" y="357741"/>
                  </a:cubicBezTo>
                  <a:cubicBezTo>
                    <a:pt x="963202" y="355015"/>
                    <a:pt x="961385" y="352289"/>
                    <a:pt x="959503" y="349629"/>
                  </a:cubicBezTo>
                  <a:cubicBezTo>
                    <a:pt x="956388" y="345281"/>
                    <a:pt x="953013" y="340997"/>
                    <a:pt x="949963" y="336649"/>
                  </a:cubicBezTo>
                  <a:lnTo>
                    <a:pt x="943473" y="328213"/>
                  </a:lnTo>
                  <a:cubicBezTo>
                    <a:pt x="939645" y="323150"/>
                    <a:pt x="935686" y="318218"/>
                    <a:pt x="931792" y="313286"/>
                  </a:cubicBezTo>
                  <a:lnTo>
                    <a:pt x="927119" y="307380"/>
                  </a:lnTo>
                  <a:cubicBezTo>
                    <a:pt x="923745" y="303227"/>
                    <a:pt x="920629" y="299203"/>
                    <a:pt x="916865" y="295115"/>
                  </a:cubicBezTo>
                  <a:cubicBezTo>
                    <a:pt x="914594" y="292454"/>
                    <a:pt x="912452" y="289728"/>
                    <a:pt x="910376" y="287132"/>
                  </a:cubicBezTo>
                  <a:cubicBezTo>
                    <a:pt x="908299" y="284536"/>
                    <a:pt x="903886" y="280123"/>
                    <a:pt x="900966" y="276619"/>
                  </a:cubicBezTo>
                  <a:cubicBezTo>
                    <a:pt x="898045" y="273115"/>
                    <a:pt x="895579" y="270454"/>
                    <a:pt x="892854" y="267468"/>
                  </a:cubicBezTo>
                  <a:cubicBezTo>
                    <a:pt x="890128" y="264483"/>
                    <a:pt x="886883" y="260978"/>
                    <a:pt x="883963" y="258123"/>
                  </a:cubicBezTo>
                  <a:cubicBezTo>
                    <a:pt x="881042" y="255268"/>
                    <a:pt x="877862" y="251634"/>
                    <a:pt x="874747" y="248453"/>
                  </a:cubicBezTo>
                  <a:cubicBezTo>
                    <a:pt x="871632" y="245273"/>
                    <a:pt x="869426" y="243262"/>
                    <a:pt x="866830" y="240601"/>
                  </a:cubicBezTo>
                  <a:cubicBezTo>
                    <a:pt x="863260" y="237096"/>
                    <a:pt x="859691" y="233462"/>
                    <a:pt x="856056" y="230023"/>
                  </a:cubicBezTo>
                  <a:cubicBezTo>
                    <a:pt x="853655" y="227686"/>
                    <a:pt x="851189" y="225480"/>
                    <a:pt x="848788" y="223208"/>
                  </a:cubicBezTo>
                  <a:cubicBezTo>
                    <a:pt x="844829" y="219574"/>
                    <a:pt x="840936" y="215810"/>
                    <a:pt x="836912" y="212241"/>
                  </a:cubicBezTo>
                  <a:lnTo>
                    <a:pt x="829903" y="206140"/>
                  </a:lnTo>
                  <a:cubicBezTo>
                    <a:pt x="825684" y="202441"/>
                    <a:pt x="821531" y="198677"/>
                    <a:pt x="816923" y="195108"/>
                  </a:cubicBezTo>
                  <a:cubicBezTo>
                    <a:pt x="814782" y="193290"/>
                    <a:pt x="812640" y="191603"/>
                    <a:pt x="810433" y="189851"/>
                  </a:cubicBezTo>
                  <a:cubicBezTo>
                    <a:pt x="805826" y="186087"/>
                    <a:pt x="801283" y="182258"/>
                    <a:pt x="796675" y="178624"/>
                  </a:cubicBezTo>
                  <a:lnTo>
                    <a:pt x="791289" y="174470"/>
                  </a:lnTo>
                  <a:cubicBezTo>
                    <a:pt x="786227" y="170512"/>
                    <a:pt x="781164" y="166553"/>
                    <a:pt x="775973" y="162789"/>
                  </a:cubicBezTo>
                  <a:lnTo>
                    <a:pt x="771041" y="159219"/>
                  </a:lnTo>
                  <a:cubicBezTo>
                    <a:pt x="765654" y="155325"/>
                    <a:pt x="760332" y="151367"/>
                    <a:pt x="754881" y="147603"/>
                  </a:cubicBezTo>
                  <a:cubicBezTo>
                    <a:pt x="753453" y="146629"/>
                    <a:pt x="751960" y="145721"/>
                    <a:pt x="750533" y="144682"/>
                  </a:cubicBezTo>
                  <a:cubicBezTo>
                    <a:pt x="744822" y="140788"/>
                    <a:pt x="739111" y="136894"/>
                    <a:pt x="733270" y="133130"/>
                  </a:cubicBezTo>
                  <a:lnTo>
                    <a:pt x="729052" y="130469"/>
                  </a:lnTo>
                  <a:cubicBezTo>
                    <a:pt x="723146" y="126706"/>
                    <a:pt x="717240" y="122942"/>
                    <a:pt x="711270" y="119307"/>
                  </a:cubicBezTo>
                  <a:lnTo>
                    <a:pt x="706857" y="116776"/>
                  </a:lnTo>
                  <a:cubicBezTo>
                    <a:pt x="700886" y="113207"/>
                    <a:pt x="694916" y="109638"/>
                    <a:pt x="688815" y="106263"/>
                  </a:cubicBezTo>
                  <a:lnTo>
                    <a:pt x="684273" y="103797"/>
                  </a:lnTo>
                  <a:cubicBezTo>
                    <a:pt x="678172" y="100422"/>
                    <a:pt x="672137" y="97307"/>
                    <a:pt x="665971" y="93867"/>
                  </a:cubicBezTo>
                  <a:lnTo>
                    <a:pt x="661364" y="91531"/>
                  </a:lnTo>
                  <a:cubicBezTo>
                    <a:pt x="655199" y="88351"/>
                    <a:pt x="648968" y="85041"/>
                    <a:pt x="642738" y="82186"/>
                  </a:cubicBezTo>
                  <a:cubicBezTo>
                    <a:pt x="641310" y="81472"/>
                    <a:pt x="639818" y="80888"/>
                    <a:pt x="638455" y="80174"/>
                  </a:cubicBezTo>
                  <a:cubicBezTo>
                    <a:pt x="631965" y="77124"/>
                    <a:pt x="625475" y="74138"/>
                    <a:pt x="618985" y="71218"/>
                  </a:cubicBezTo>
                  <a:lnTo>
                    <a:pt x="614313" y="69271"/>
                  </a:lnTo>
                  <a:cubicBezTo>
                    <a:pt x="607823" y="66481"/>
                    <a:pt x="601333" y="63690"/>
                    <a:pt x="594844" y="61029"/>
                  </a:cubicBezTo>
                  <a:lnTo>
                    <a:pt x="589651" y="59017"/>
                  </a:lnTo>
                  <a:cubicBezTo>
                    <a:pt x="583162" y="56486"/>
                    <a:pt x="576997" y="53955"/>
                    <a:pt x="570572" y="51554"/>
                  </a:cubicBezTo>
                  <a:lnTo>
                    <a:pt x="565121" y="49672"/>
                  </a:lnTo>
                  <a:cubicBezTo>
                    <a:pt x="558631" y="47336"/>
                    <a:pt x="552141" y="44999"/>
                    <a:pt x="545651" y="43182"/>
                  </a:cubicBezTo>
                  <a:lnTo>
                    <a:pt x="540070" y="41430"/>
                  </a:lnTo>
                  <a:cubicBezTo>
                    <a:pt x="533581" y="39288"/>
                    <a:pt x="527091" y="37212"/>
                    <a:pt x="520601" y="34940"/>
                  </a:cubicBezTo>
                  <a:cubicBezTo>
                    <a:pt x="518329" y="34227"/>
                    <a:pt x="516058" y="33642"/>
                    <a:pt x="514111" y="32994"/>
                  </a:cubicBezTo>
                  <a:cubicBezTo>
                    <a:pt x="507622" y="31176"/>
                    <a:pt x="501846" y="29424"/>
                    <a:pt x="495615" y="27737"/>
                  </a:cubicBezTo>
                  <a:lnTo>
                    <a:pt x="488736" y="25984"/>
                  </a:lnTo>
                  <a:cubicBezTo>
                    <a:pt x="482246" y="24427"/>
                    <a:pt x="476340" y="22805"/>
                    <a:pt x="470111" y="21377"/>
                  </a:cubicBezTo>
                  <a:cubicBezTo>
                    <a:pt x="467514" y="20728"/>
                    <a:pt x="464853" y="20208"/>
                    <a:pt x="462193" y="19625"/>
                  </a:cubicBezTo>
                  <a:cubicBezTo>
                    <a:pt x="456287" y="18327"/>
                    <a:pt x="450316" y="16964"/>
                    <a:pt x="444346" y="15731"/>
                  </a:cubicBezTo>
                  <a:lnTo>
                    <a:pt x="435650" y="14108"/>
                  </a:lnTo>
                  <a:cubicBezTo>
                    <a:pt x="429809" y="13070"/>
                    <a:pt x="424098" y="11902"/>
                    <a:pt x="418257" y="10928"/>
                  </a:cubicBezTo>
                  <a:cubicBezTo>
                    <a:pt x="415207" y="10409"/>
                    <a:pt x="411768" y="10020"/>
                    <a:pt x="409042" y="9565"/>
                  </a:cubicBezTo>
                  <a:cubicBezTo>
                    <a:pt x="403331" y="8657"/>
                    <a:pt x="397685" y="7748"/>
                    <a:pt x="391974" y="6970"/>
                  </a:cubicBezTo>
                  <a:cubicBezTo>
                    <a:pt x="388599" y="6450"/>
                    <a:pt x="385159" y="6126"/>
                    <a:pt x="381785" y="5736"/>
                  </a:cubicBezTo>
                  <a:cubicBezTo>
                    <a:pt x="376333" y="5023"/>
                    <a:pt x="370947" y="4308"/>
                    <a:pt x="365496" y="3790"/>
                  </a:cubicBezTo>
                  <a:cubicBezTo>
                    <a:pt x="361861" y="3400"/>
                    <a:pt x="358227" y="3140"/>
                    <a:pt x="354592" y="2816"/>
                  </a:cubicBezTo>
                  <a:cubicBezTo>
                    <a:pt x="349336" y="2297"/>
                    <a:pt x="344014" y="1778"/>
                    <a:pt x="338758" y="1388"/>
                  </a:cubicBezTo>
                  <a:lnTo>
                    <a:pt x="327206" y="739"/>
                  </a:lnTo>
                  <a:cubicBezTo>
                    <a:pt x="322144" y="739"/>
                    <a:pt x="317146" y="90"/>
                    <a:pt x="312085" y="-105"/>
                  </a:cubicBezTo>
                  <a:cubicBezTo>
                    <a:pt x="299106" y="415"/>
                    <a:pt x="288072" y="674"/>
                    <a:pt x="277754" y="674"/>
                  </a:cubicBezTo>
                  <a:close/>
                </a:path>
              </a:pathLst>
            </a:custGeom>
            <a:solidFill>
              <a:schemeClr val="accent2"/>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7" name="Graphic 49">
              <a:extLst>
                <a:ext uri="{FF2B5EF4-FFF2-40B4-BE49-F238E27FC236}">
                  <a16:creationId xmlns:a16="http://schemas.microsoft.com/office/drawing/2014/main" id="{E3D78F45-E29B-4A2E-9347-BFF27246127D}"/>
                </a:ext>
              </a:extLst>
            </p:cNvPr>
            <p:cNvSpPr/>
            <p:nvPr/>
          </p:nvSpPr>
          <p:spPr>
            <a:xfrm>
              <a:off x="4673509" y="1121563"/>
              <a:ext cx="2844202" cy="2245772"/>
            </a:xfrm>
            <a:custGeom>
              <a:avLst/>
              <a:gdLst>
                <a:gd name="connsiteX0" fmla="*/ 39060 w 2844202"/>
                <a:gd name="connsiteY0" fmla="*/ 1252419 h 2245772"/>
                <a:gd name="connsiteX1" fmla="*/ 52624 w 2844202"/>
                <a:gd name="connsiteY1" fmla="*/ 1252419 h 2245772"/>
                <a:gd name="connsiteX2" fmla="*/ 59114 w 2844202"/>
                <a:gd name="connsiteY2" fmla="*/ 1252419 h 2245772"/>
                <a:gd name="connsiteX3" fmla="*/ 72093 w 2844202"/>
                <a:gd name="connsiteY3" fmla="*/ 1252419 h 2245772"/>
                <a:gd name="connsiteX4" fmla="*/ 84034 w 2844202"/>
                <a:gd name="connsiteY4" fmla="*/ 1252419 h 2245772"/>
                <a:gd name="connsiteX5" fmla="*/ 106554 w 2844202"/>
                <a:gd name="connsiteY5" fmla="*/ 1253393 h 2245772"/>
                <a:gd name="connsiteX6" fmla="*/ 115121 w 2844202"/>
                <a:gd name="connsiteY6" fmla="*/ 1253782 h 2245772"/>
                <a:gd name="connsiteX7" fmla="*/ 145493 w 2844202"/>
                <a:gd name="connsiteY7" fmla="*/ 1256313 h 2245772"/>
                <a:gd name="connsiteX8" fmla="*/ 155227 w 2844202"/>
                <a:gd name="connsiteY8" fmla="*/ 1257416 h 2245772"/>
                <a:gd name="connsiteX9" fmla="*/ 176254 w 2844202"/>
                <a:gd name="connsiteY9" fmla="*/ 1259948 h 2245772"/>
                <a:gd name="connsiteX10" fmla="*/ 188325 w 2844202"/>
                <a:gd name="connsiteY10" fmla="*/ 1261765 h 2245772"/>
                <a:gd name="connsiteX11" fmla="*/ 207015 w 2844202"/>
                <a:gd name="connsiteY11" fmla="*/ 1264750 h 2245772"/>
                <a:gd name="connsiteX12" fmla="*/ 219541 w 2844202"/>
                <a:gd name="connsiteY12" fmla="*/ 1267021 h 2245772"/>
                <a:gd name="connsiteX13" fmla="*/ 237777 w 2844202"/>
                <a:gd name="connsiteY13" fmla="*/ 1270656 h 2245772"/>
                <a:gd name="connsiteX14" fmla="*/ 250043 w 2844202"/>
                <a:gd name="connsiteY14" fmla="*/ 1273316 h 2245772"/>
                <a:gd name="connsiteX15" fmla="*/ 269057 w 2844202"/>
                <a:gd name="connsiteY15" fmla="*/ 1277924 h 2245772"/>
                <a:gd name="connsiteX16" fmla="*/ 280090 w 2844202"/>
                <a:gd name="connsiteY16" fmla="*/ 1280650 h 2245772"/>
                <a:gd name="connsiteX17" fmla="*/ 304232 w 2844202"/>
                <a:gd name="connsiteY17" fmla="*/ 1287464 h 2245772"/>
                <a:gd name="connsiteX18" fmla="*/ 309813 w 2844202"/>
                <a:gd name="connsiteY18" fmla="*/ 1289087 h 2245772"/>
                <a:gd name="connsiteX19" fmla="*/ 338952 w 2844202"/>
                <a:gd name="connsiteY19" fmla="*/ 1298497 h 2245772"/>
                <a:gd name="connsiteX20" fmla="*/ 348298 w 2844202"/>
                <a:gd name="connsiteY20" fmla="*/ 1301871 h 2245772"/>
                <a:gd name="connsiteX21" fmla="*/ 368156 w 2844202"/>
                <a:gd name="connsiteY21" fmla="*/ 1309140 h 2245772"/>
                <a:gd name="connsiteX22" fmla="*/ 379254 w 2844202"/>
                <a:gd name="connsiteY22" fmla="*/ 1313553 h 2245772"/>
                <a:gd name="connsiteX23" fmla="*/ 397165 w 2844202"/>
                <a:gd name="connsiteY23" fmla="*/ 1320886 h 2245772"/>
                <a:gd name="connsiteX24" fmla="*/ 408522 w 2844202"/>
                <a:gd name="connsiteY24" fmla="*/ 1325819 h 2245772"/>
                <a:gd name="connsiteX25" fmla="*/ 426240 w 2844202"/>
                <a:gd name="connsiteY25" fmla="*/ 1333866 h 2245772"/>
                <a:gd name="connsiteX26" fmla="*/ 437077 w 2844202"/>
                <a:gd name="connsiteY26" fmla="*/ 1339058 h 2245772"/>
                <a:gd name="connsiteX27" fmla="*/ 455898 w 2844202"/>
                <a:gd name="connsiteY27" fmla="*/ 1348533 h 2245772"/>
                <a:gd name="connsiteX28" fmla="*/ 465048 w 2844202"/>
                <a:gd name="connsiteY28" fmla="*/ 1353205 h 2245772"/>
                <a:gd name="connsiteX29" fmla="*/ 492500 w 2844202"/>
                <a:gd name="connsiteY29" fmla="*/ 1368391 h 2245772"/>
                <a:gd name="connsiteX30" fmla="*/ 1004412 w 2844202"/>
                <a:gd name="connsiteY30" fmla="*/ 1664260 h 2245772"/>
                <a:gd name="connsiteX31" fmla="*/ 1026802 w 2844202"/>
                <a:gd name="connsiteY31" fmla="*/ 1677693 h 2245772"/>
                <a:gd name="connsiteX32" fmla="*/ 1033876 w 2844202"/>
                <a:gd name="connsiteY32" fmla="*/ 1682171 h 2245772"/>
                <a:gd name="connsiteX33" fmla="*/ 1048737 w 2844202"/>
                <a:gd name="connsiteY33" fmla="*/ 1691711 h 2245772"/>
                <a:gd name="connsiteX34" fmla="*/ 1056850 w 2844202"/>
                <a:gd name="connsiteY34" fmla="*/ 1697098 h 2245772"/>
                <a:gd name="connsiteX35" fmla="*/ 1070349 w 2844202"/>
                <a:gd name="connsiteY35" fmla="*/ 1706378 h 2245772"/>
                <a:gd name="connsiteX36" fmla="*/ 1078461 w 2844202"/>
                <a:gd name="connsiteY36" fmla="*/ 1712154 h 2245772"/>
                <a:gd name="connsiteX37" fmla="*/ 1091895 w 2844202"/>
                <a:gd name="connsiteY37" fmla="*/ 1722018 h 2245772"/>
                <a:gd name="connsiteX38" fmla="*/ 1099293 w 2844202"/>
                <a:gd name="connsiteY38" fmla="*/ 1727535 h 2245772"/>
                <a:gd name="connsiteX39" fmla="*/ 1114673 w 2844202"/>
                <a:gd name="connsiteY39" fmla="*/ 1739606 h 2245772"/>
                <a:gd name="connsiteX40" fmla="*/ 1119411 w 2844202"/>
                <a:gd name="connsiteY40" fmla="*/ 1743435 h 2245772"/>
                <a:gd name="connsiteX41" fmla="*/ 1138880 w 2844202"/>
                <a:gd name="connsiteY41" fmla="*/ 1759789 h 2245772"/>
                <a:gd name="connsiteX42" fmla="*/ 1143942 w 2844202"/>
                <a:gd name="connsiteY42" fmla="*/ 1764202 h 2245772"/>
                <a:gd name="connsiteX43" fmla="*/ 1157960 w 2844202"/>
                <a:gd name="connsiteY43" fmla="*/ 1776727 h 2245772"/>
                <a:gd name="connsiteX44" fmla="*/ 1164450 w 2844202"/>
                <a:gd name="connsiteY44" fmla="*/ 1783217 h 2245772"/>
                <a:gd name="connsiteX45" fmla="*/ 1176586 w 2844202"/>
                <a:gd name="connsiteY45" fmla="*/ 1794055 h 2245772"/>
                <a:gd name="connsiteX46" fmla="*/ 1183659 w 2844202"/>
                <a:gd name="connsiteY46" fmla="*/ 1800999 h 2245772"/>
                <a:gd name="connsiteX47" fmla="*/ 1194887 w 2844202"/>
                <a:gd name="connsiteY47" fmla="*/ 1812356 h 2245772"/>
                <a:gd name="connsiteX48" fmla="*/ 1201377 w 2844202"/>
                <a:gd name="connsiteY48" fmla="*/ 1819300 h 2245772"/>
                <a:gd name="connsiteX49" fmla="*/ 1213058 w 2844202"/>
                <a:gd name="connsiteY49" fmla="*/ 1831890 h 2245772"/>
                <a:gd name="connsiteX50" fmla="*/ 1218574 w 2844202"/>
                <a:gd name="connsiteY50" fmla="*/ 1837926 h 2245772"/>
                <a:gd name="connsiteX51" fmla="*/ 1235059 w 2844202"/>
                <a:gd name="connsiteY51" fmla="*/ 1856811 h 2245772"/>
                <a:gd name="connsiteX52" fmla="*/ 1236616 w 2844202"/>
                <a:gd name="connsiteY52" fmla="*/ 1858758 h 2245772"/>
                <a:gd name="connsiteX53" fmla="*/ 1250958 w 2844202"/>
                <a:gd name="connsiteY53" fmla="*/ 1876345 h 2245772"/>
                <a:gd name="connsiteX54" fmla="*/ 1256280 w 2844202"/>
                <a:gd name="connsiteY54" fmla="*/ 1883159 h 2245772"/>
                <a:gd name="connsiteX55" fmla="*/ 1266404 w 2844202"/>
                <a:gd name="connsiteY55" fmla="*/ 1896139 h 2245772"/>
                <a:gd name="connsiteX56" fmla="*/ 1272634 w 2844202"/>
                <a:gd name="connsiteY56" fmla="*/ 1904381 h 2245772"/>
                <a:gd name="connsiteX57" fmla="*/ 1281785 w 2844202"/>
                <a:gd name="connsiteY57" fmla="*/ 1917360 h 2245772"/>
                <a:gd name="connsiteX58" fmla="*/ 1287366 w 2844202"/>
                <a:gd name="connsiteY58" fmla="*/ 1925408 h 2245772"/>
                <a:gd name="connsiteX59" fmla="*/ 1296387 w 2844202"/>
                <a:gd name="connsiteY59" fmla="*/ 1938841 h 2245772"/>
                <a:gd name="connsiteX60" fmla="*/ 1301384 w 2844202"/>
                <a:gd name="connsiteY60" fmla="*/ 1946434 h 2245772"/>
                <a:gd name="connsiteX61" fmla="*/ 1311703 w 2844202"/>
                <a:gd name="connsiteY61" fmla="*/ 1962918 h 2245772"/>
                <a:gd name="connsiteX62" fmla="*/ 1314688 w 2844202"/>
                <a:gd name="connsiteY62" fmla="*/ 1967721 h 2245772"/>
                <a:gd name="connsiteX63" fmla="*/ 1327278 w 2844202"/>
                <a:gd name="connsiteY63" fmla="*/ 1989332 h 2245772"/>
                <a:gd name="connsiteX64" fmla="*/ 1330718 w 2844202"/>
                <a:gd name="connsiteY64" fmla="*/ 1995821 h 2245772"/>
                <a:gd name="connsiteX65" fmla="*/ 1339284 w 2844202"/>
                <a:gd name="connsiteY65" fmla="*/ 2011721 h 2245772"/>
                <a:gd name="connsiteX66" fmla="*/ 1343567 w 2844202"/>
                <a:gd name="connsiteY66" fmla="*/ 2019963 h 2245772"/>
                <a:gd name="connsiteX67" fmla="*/ 1350771 w 2844202"/>
                <a:gd name="connsiteY67" fmla="*/ 2034306 h 2245772"/>
                <a:gd name="connsiteX68" fmla="*/ 1354989 w 2844202"/>
                <a:gd name="connsiteY68" fmla="*/ 2043132 h 2245772"/>
                <a:gd name="connsiteX69" fmla="*/ 1361479 w 2844202"/>
                <a:gd name="connsiteY69" fmla="*/ 2057604 h 2245772"/>
                <a:gd name="connsiteX70" fmla="*/ 1365373 w 2844202"/>
                <a:gd name="connsiteY70" fmla="*/ 2066235 h 2245772"/>
                <a:gd name="connsiteX71" fmla="*/ 1372187 w 2844202"/>
                <a:gd name="connsiteY71" fmla="*/ 2082395 h 2245772"/>
                <a:gd name="connsiteX72" fmla="*/ 1375172 w 2844202"/>
                <a:gd name="connsiteY72" fmla="*/ 2089469 h 2245772"/>
                <a:gd name="connsiteX73" fmla="*/ 1384323 w 2844202"/>
                <a:gd name="connsiteY73" fmla="*/ 2112962 h 2245772"/>
                <a:gd name="connsiteX74" fmla="*/ 1385426 w 2844202"/>
                <a:gd name="connsiteY74" fmla="*/ 2116012 h 2245772"/>
                <a:gd name="connsiteX75" fmla="*/ 1392760 w 2844202"/>
                <a:gd name="connsiteY75" fmla="*/ 2136779 h 2245772"/>
                <a:gd name="connsiteX76" fmla="*/ 1395420 w 2844202"/>
                <a:gd name="connsiteY76" fmla="*/ 2144891 h 2245772"/>
                <a:gd name="connsiteX77" fmla="*/ 1400548 w 2844202"/>
                <a:gd name="connsiteY77" fmla="*/ 2161051 h 2245772"/>
                <a:gd name="connsiteX78" fmla="*/ 1403273 w 2844202"/>
                <a:gd name="connsiteY78" fmla="*/ 2170201 h 2245772"/>
                <a:gd name="connsiteX79" fmla="*/ 1407686 w 2844202"/>
                <a:gd name="connsiteY79" fmla="*/ 2185777 h 2245772"/>
                <a:gd name="connsiteX80" fmla="*/ 1410217 w 2844202"/>
                <a:gd name="connsiteY80" fmla="*/ 2195122 h 2245772"/>
                <a:gd name="connsiteX81" fmla="*/ 1414306 w 2844202"/>
                <a:gd name="connsiteY81" fmla="*/ 2211476 h 2245772"/>
                <a:gd name="connsiteX82" fmla="*/ 1416383 w 2844202"/>
                <a:gd name="connsiteY82" fmla="*/ 2219978 h 2245772"/>
                <a:gd name="connsiteX83" fmla="*/ 1420861 w 2844202"/>
                <a:gd name="connsiteY83" fmla="*/ 2240680 h 2245772"/>
                <a:gd name="connsiteX84" fmla="*/ 1421769 w 2844202"/>
                <a:gd name="connsiteY84" fmla="*/ 2244964 h 2245772"/>
                <a:gd name="connsiteX85" fmla="*/ 1421769 w 2844202"/>
                <a:gd name="connsiteY85" fmla="*/ 2245612 h 2245772"/>
                <a:gd name="connsiteX86" fmla="*/ 1421769 w 2844202"/>
                <a:gd name="connsiteY86" fmla="*/ 2244964 h 2245772"/>
                <a:gd name="connsiteX87" fmla="*/ 1422677 w 2844202"/>
                <a:gd name="connsiteY87" fmla="*/ 2240745 h 2245772"/>
                <a:gd name="connsiteX88" fmla="*/ 1427155 w 2844202"/>
                <a:gd name="connsiteY88" fmla="*/ 2219978 h 2245772"/>
                <a:gd name="connsiteX89" fmla="*/ 1429232 w 2844202"/>
                <a:gd name="connsiteY89" fmla="*/ 2211476 h 2245772"/>
                <a:gd name="connsiteX90" fmla="*/ 1433321 w 2844202"/>
                <a:gd name="connsiteY90" fmla="*/ 2195057 h 2245772"/>
                <a:gd name="connsiteX91" fmla="*/ 1435852 w 2844202"/>
                <a:gd name="connsiteY91" fmla="*/ 2185777 h 2245772"/>
                <a:gd name="connsiteX92" fmla="*/ 1440265 w 2844202"/>
                <a:gd name="connsiteY92" fmla="*/ 2170201 h 2245772"/>
                <a:gd name="connsiteX93" fmla="*/ 1442990 w 2844202"/>
                <a:gd name="connsiteY93" fmla="*/ 2161051 h 2245772"/>
                <a:gd name="connsiteX94" fmla="*/ 1448117 w 2844202"/>
                <a:gd name="connsiteY94" fmla="*/ 2144891 h 2245772"/>
                <a:gd name="connsiteX95" fmla="*/ 1450778 w 2844202"/>
                <a:gd name="connsiteY95" fmla="*/ 2136779 h 2245772"/>
                <a:gd name="connsiteX96" fmla="*/ 1458177 w 2844202"/>
                <a:gd name="connsiteY96" fmla="*/ 2115947 h 2245772"/>
                <a:gd name="connsiteX97" fmla="*/ 1459215 w 2844202"/>
                <a:gd name="connsiteY97" fmla="*/ 2112962 h 2245772"/>
                <a:gd name="connsiteX98" fmla="*/ 1468365 w 2844202"/>
                <a:gd name="connsiteY98" fmla="*/ 2089469 h 2245772"/>
                <a:gd name="connsiteX99" fmla="*/ 1471286 w 2844202"/>
                <a:gd name="connsiteY99" fmla="*/ 2082395 h 2245772"/>
                <a:gd name="connsiteX100" fmla="*/ 1478230 w 2844202"/>
                <a:gd name="connsiteY100" fmla="*/ 2066170 h 2245772"/>
                <a:gd name="connsiteX101" fmla="*/ 1482059 w 2844202"/>
                <a:gd name="connsiteY101" fmla="*/ 2057669 h 2245772"/>
                <a:gd name="connsiteX102" fmla="*/ 1488549 w 2844202"/>
                <a:gd name="connsiteY102" fmla="*/ 2043067 h 2245772"/>
                <a:gd name="connsiteX103" fmla="*/ 1492767 w 2844202"/>
                <a:gd name="connsiteY103" fmla="*/ 2034306 h 2245772"/>
                <a:gd name="connsiteX104" fmla="*/ 1499971 w 2844202"/>
                <a:gd name="connsiteY104" fmla="*/ 2019963 h 2245772"/>
                <a:gd name="connsiteX105" fmla="*/ 1504189 w 2844202"/>
                <a:gd name="connsiteY105" fmla="*/ 2011721 h 2245772"/>
                <a:gd name="connsiteX106" fmla="*/ 1512820 w 2844202"/>
                <a:gd name="connsiteY106" fmla="*/ 1995821 h 2245772"/>
                <a:gd name="connsiteX107" fmla="*/ 1516260 w 2844202"/>
                <a:gd name="connsiteY107" fmla="*/ 1989332 h 2245772"/>
                <a:gd name="connsiteX108" fmla="*/ 1528850 w 2844202"/>
                <a:gd name="connsiteY108" fmla="*/ 1967721 h 2245772"/>
                <a:gd name="connsiteX109" fmla="*/ 1531835 w 2844202"/>
                <a:gd name="connsiteY109" fmla="*/ 1962983 h 2245772"/>
                <a:gd name="connsiteX110" fmla="*/ 1542154 w 2844202"/>
                <a:gd name="connsiteY110" fmla="*/ 1946434 h 2245772"/>
                <a:gd name="connsiteX111" fmla="*/ 1547151 w 2844202"/>
                <a:gd name="connsiteY111" fmla="*/ 1938841 h 2245772"/>
                <a:gd name="connsiteX112" fmla="*/ 1556172 w 2844202"/>
                <a:gd name="connsiteY112" fmla="*/ 1925408 h 2245772"/>
                <a:gd name="connsiteX113" fmla="*/ 1561753 w 2844202"/>
                <a:gd name="connsiteY113" fmla="*/ 1917360 h 2245772"/>
                <a:gd name="connsiteX114" fmla="*/ 1570903 w 2844202"/>
                <a:gd name="connsiteY114" fmla="*/ 1904381 h 2245772"/>
                <a:gd name="connsiteX115" fmla="*/ 1576744 w 2844202"/>
                <a:gd name="connsiteY115" fmla="*/ 1896528 h 2245772"/>
                <a:gd name="connsiteX116" fmla="*/ 1586804 w 2844202"/>
                <a:gd name="connsiteY116" fmla="*/ 1883549 h 2245772"/>
                <a:gd name="connsiteX117" fmla="*/ 1592125 w 2844202"/>
                <a:gd name="connsiteY117" fmla="*/ 1876734 h 2245772"/>
                <a:gd name="connsiteX118" fmla="*/ 1606338 w 2844202"/>
                <a:gd name="connsiteY118" fmla="*/ 1859277 h 2245772"/>
                <a:gd name="connsiteX119" fmla="*/ 1608090 w 2844202"/>
                <a:gd name="connsiteY119" fmla="*/ 1857200 h 2245772"/>
                <a:gd name="connsiteX120" fmla="*/ 1624509 w 2844202"/>
                <a:gd name="connsiteY120" fmla="*/ 1838315 h 2245772"/>
                <a:gd name="connsiteX121" fmla="*/ 1630155 w 2844202"/>
                <a:gd name="connsiteY121" fmla="*/ 1832150 h 2245772"/>
                <a:gd name="connsiteX122" fmla="*/ 1641707 w 2844202"/>
                <a:gd name="connsiteY122" fmla="*/ 1819689 h 2245772"/>
                <a:gd name="connsiteX123" fmla="*/ 1648197 w 2844202"/>
                <a:gd name="connsiteY123" fmla="*/ 1812680 h 2245772"/>
                <a:gd name="connsiteX124" fmla="*/ 1659294 w 2844202"/>
                <a:gd name="connsiteY124" fmla="*/ 1801453 h 2245772"/>
                <a:gd name="connsiteX125" fmla="*/ 1666497 w 2844202"/>
                <a:gd name="connsiteY125" fmla="*/ 1794379 h 2245772"/>
                <a:gd name="connsiteX126" fmla="*/ 1678114 w 2844202"/>
                <a:gd name="connsiteY126" fmla="*/ 1783347 h 2245772"/>
                <a:gd name="connsiteX127" fmla="*/ 1685059 w 2844202"/>
                <a:gd name="connsiteY127" fmla="*/ 1776857 h 2245772"/>
                <a:gd name="connsiteX128" fmla="*/ 1698882 w 2844202"/>
                <a:gd name="connsiteY128" fmla="*/ 1764526 h 2245772"/>
                <a:gd name="connsiteX129" fmla="*/ 1704073 w 2844202"/>
                <a:gd name="connsiteY129" fmla="*/ 1759919 h 2245772"/>
                <a:gd name="connsiteX130" fmla="*/ 1723543 w 2844202"/>
                <a:gd name="connsiteY130" fmla="*/ 1743629 h 2245772"/>
                <a:gd name="connsiteX131" fmla="*/ 1728540 w 2844202"/>
                <a:gd name="connsiteY131" fmla="*/ 1739671 h 2245772"/>
                <a:gd name="connsiteX132" fmla="*/ 1743726 w 2844202"/>
                <a:gd name="connsiteY132" fmla="*/ 1727794 h 2245772"/>
                <a:gd name="connsiteX133" fmla="*/ 1751189 w 2844202"/>
                <a:gd name="connsiteY133" fmla="*/ 1722148 h 2245772"/>
                <a:gd name="connsiteX134" fmla="*/ 1764493 w 2844202"/>
                <a:gd name="connsiteY134" fmla="*/ 1712349 h 2245772"/>
                <a:gd name="connsiteX135" fmla="*/ 1772671 w 2844202"/>
                <a:gd name="connsiteY135" fmla="*/ 1706573 h 2245772"/>
                <a:gd name="connsiteX136" fmla="*/ 1786104 w 2844202"/>
                <a:gd name="connsiteY136" fmla="*/ 1697357 h 2245772"/>
                <a:gd name="connsiteX137" fmla="*/ 1794281 w 2844202"/>
                <a:gd name="connsiteY137" fmla="*/ 1691841 h 2245772"/>
                <a:gd name="connsiteX138" fmla="*/ 1809078 w 2844202"/>
                <a:gd name="connsiteY138" fmla="*/ 1682366 h 2245772"/>
                <a:gd name="connsiteX139" fmla="*/ 1816217 w 2844202"/>
                <a:gd name="connsiteY139" fmla="*/ 1677823 h 2245772"/>
                <a:gd name="connsiteX140" fmla="*/ 1838606 w 2844202"/>
                <a:gd name="connsiteY140" fmla="*/ 1664454 h 2245772"/>
                <a:gd name="connsiteX141" fmla="*/ 2350778 w 2844202"/>
                <a:gd name="connsiteY141" fmla="*/ 1368781 h 2245772"/>
                <a:gd name="connsiteX142" fmla="*/ 2379657 w 2844202"/>
                <a:gd name="connsiteY142" fmla="*/ 1352816 h 2245772"/>
                <a:gd name="connsiteX143" fmla="*/ 2389587 w 2844202"/>
                <a:gd name="connsiteY143" fmla="*/ 1347819 h 2245772"/>
                <a:gd name="connsiteX144" fmla="*/ 2409056 w 2844202"/>
                <a:gd name="connsiteY144" fmla="*/ 1337954 h 2245772"/>
                <a:gd name="connsiteX145" fmla="*/ 2421257 w 2844202"/>
                <a:gd name="connsiteY145" fmla="*/ 1332373 h 2245772"/>
                <a:gd name="connsiteX146" fmla="*/ 2438844 w 2844202"/>
                <a:gd name="connsiteY146" fmla="*/ 1324326 h 2245772"/>
                <a:gd name="connsiteX147" fmla="*/ 2452278 w 2844202"/>
                <a:gd name="connsiteY147" fmla="*/ 1318745 h 2245772"/>
                <a:gd name="connsiteX148" fmla="*/ 2469022 w 2844202"/>
                <a:gd name="connsiteY148" fmla="*/ 1311866 h 2245772"/>
                <a:gd name="connsiteX149" fmla="*/ 2483170 w 2844202"/>
                <a:gd name="connsiteY149" fmla="*/ 1306544 h 2245772"/>
                <a:gd name="connsiteX150" fmla="*/ 2499589 w 2844202"/>
                <a:gd name="connsiteY150" fmla="*/ 1300573 h 2245772"/>
                <a:gd name="connsiteX151" fmla="*/ 2514385 w 2844202"/>
                <a:gd name="connsiteY151" fmla="*/ 1295641 h 2245772"/>
                <a:gd name="connsiteX152" fmla="*/ 2530479 w 2844202"/>
                <a:gd name="connsiteY152" fmla="*/ 1290449 h 2245772"/>
                <a:gd name="connsiteX153" fmla="*/ 2545796 w 2844202"/>
                <a:gd name="connsiteY153" fmla="*/ 1285971 h 2245772"/>
                <a:gd name="connsiteX154" fmla="*/ 2561696 w 2844202"/>
                <a:gd name="connsiteY154" fmla="*/ 1281493 h 2245772"/>
                <a:gd name="connsiteX155" fmla="*/ 2577336 w 2844202"/>
                <a:gd name="connsiteY155" fmla="*/ 1277535 h 2245772"/>
                <a:gd name="connsiteX156" fmla="*/ 2593236 w 2844202"/>
                <a:gd name="connsiteY156" fmla="*/ 1273706 h 2245772"/>
                <a:gd name="connsiteX157" fmla="*/ 2609135 w 2844202"/>
                <a:gd name="connsiteY157" fmla="*/ 1270331 h 2245772"/>
                <a:gd name="connsiteX158" fmla="*/ 2625036 w 2844202"/>
                <a:gd name="connsiteY158" fmla="*/ 1267151 h 2245772"/>
                <a:gd name="connsiteX159" fmla="*/ 2641195 w 2844202"/>
                <a:gd name="connsiteY159" fmla="*/ 1264361 h 2245772"/>
                <a:gd name="connsiteX160" fmla="*/ 2657095 w 2844202"/>
                <a:gd name="connsiteY160" fmla="*/ 1261829 h 2245772"/>
                <a:gd name="connsiteX161" fmla="*/ 2673384 w 2844202"/>
                <a:gd name="connsiteY161" fmla="*/ 1259623 h 2245772"/>
                <a:gd name="connsiteX162" fmla="*/ 2689349 w 2844202"/>
                <a:gd name="connsiteY162" fmla="*/ 1257676 h 2245772"/>
                <a:gd name="connsiteX163" fmla="*/ 2705768 w 2844202"/>
                <a:gd name="connsiteY163" fmla="*/ 1256054 h 2245772"/>
                <a:gd name="connsiteX164" fmla="*/ 2721863 w 2844202"/>
                <a:gd name="connsiteY164" fmla="*/ 1254691 h 2245772"/>
                <a:gd name="connsiteX165" fmla="*/ 2738282 w 2844202"/>
                <a:gd name="connsiteY165" fmla="*/ 1253717 h 2245772"/>
                <a:gd name="connsiteX166" fmla="*/ 2754571 w 2844202"/>
                <a:gd name="connsiteY166" fmla="*/ 1253003 h 2245772"/>
                <a:gd name="connsiteX167" fmla="*/ 2770925 w 2844202"/>
                <a:gd name="connsiteY167" fmla="*/ 1252614 h 2245772"/>
                <a:gd name="connsiteX168" fmla="*/ 2787475 w 2844202"/>
                <a:gd name="connsiteY168" fmla="*/ 1252614 h 2245772"/>
                <a:gd name="connsiteX169" fmla="*/ 2803634 w 2844202"/>
                <a:gd name="connsiteY169" fmla="*/ 1252614 h 2245772"/>
                <a:gd name="connsiteX170" fmla="*/ 2820637 w 2844202"/>
                <a:gd name="connsiteY170" fmla="*/ 1253198 h 2245772"/>
                <a:gd name="connsiteX171" fmla="*/ 2836407 w 2844202"/>
                <a:gd name="connsiteY171" fmla="*/ 1253977 h 2245772"/>
                <a:gd name="connsiteX172" fmla="*/ 2843610 w 2844202"/>
                <a:gd name="connsiteY172" fmla="*/ 1254301 h 2245772"/>
                <a:gd name="connsiteX173" fmla="*/ 2736919 w 2844202"/>
                <a:gd name="connsiteY173" fmla="*/ 930268 h 2245772"/>
                <a:gd name="connsiteX174" fmla="*/ 2441245 w 2844202"/>
                <a:gd name="connsiteY174" fmla="*/ 418096 h 2245772"/>
                <a:gd name="connsiteX175" fmla="*/ 1716793 w 2844202"/>
                <a:gd name="connsiteY175" fmla="*/ -105 h 2245772"/>
                <a:gd name="connsiteX176" fmla="*/ 1126225 w 2844202"/>
                <a:gd name="connsiteY176" fmla="*/ -105 h 2245772"/>
                <a:gd name="connsiteX177" fmla="*/ 401773 w 2844202"/>
                <a:gd name="connsiteY177" fmla="*/ 418096 h 2245772"/>
                <a:gd name="connsiteX178" fmla="*/ 106100 w 2844202"/>
                <a:gd name="connsiteY178" fmla="*/ 930268 h 2245772"/>
                <a:gd name="connsiteX179" fmla="*/ -592 w 2844202"/>
                <a:gd name="connsiteY179" fmla="*/ 1254301 h 2245772"/>
                <a:gd name="connsiteX180" fmla="*/ 7131 w 2844202"/>
                <a:gd name="connsiteY180" fmla="*/ 1253912 h 2245772"/>
                <a:gd name="connsiteX181" fmla="*/ 20565 w 2844202"/>
                <a:gd name="connsiteY181" fmla="*/ 1253263 h 2245772"/>
                <a:gd name="connsiteX182" fmla="*/ 39060 w 2844202"/>
                <a:gd name="connsiteY182" fmla="*/ 1252419 h 2245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844202" h="2245772">
                  <a:moveTo>
                    <a:pt x="39060" y="1252419"/>
                  </a:moveTo>
                  <a:lnTo>
                    <a:pt x="52624" y="1252419"/>
                  </a:lnTo>
                  <a:lnTo>
                    <a:pt x="59114" y="1252419"/>
                  </a:lnTo>
                  <a:cubicBezTo>
                    <a:pt x="63462" y="1252419"/>
                    <a:pt x="67745" y="1252419"/>
                    <a:pt x="72093" y="1252419"/>
                  </a:cubicBezTo>
                  <a:cubicBezTo>
                    <a:pt x="76441" y="1252419"/>
                    <a:pt x="80076" y="1252419"/>
                    <a:pt x="84034" y="1252419"/>
                  </a:cubicBezTo>
                  <a:cubicBezTo>
                    <a:pt x="91563" y="1252419"/>
                    <a:pt x="99026" y="1253003"/>
                    <a:pt x="106554" y="1253393"/>
                  </a:cubicBezTo>
                  <a:lnTo>
                    <a:pt x="115121" y="1253782"/>
                  </a:lnTo>
                  <a:cubicBezTo>
                    <a:pt x="125245" y="1254431"/>
                    <a:pt x="135434" y="1255275"/>
                    <a:pt x="145493" y="1256313"/>
                  </a:cubicBezTo>
                  <a:lnTo>
                    <a:pt x="155227" y="1257416"/>
                  </a:lnTo>
                  <a:lnTo>
                    <a:pt x="176254" y="1259948"/>
                  </a:lnTo>
                  <a:lnTo>
                    <a:pt x="188325" y="1261765"/>
                  </a:lnTo>
                  <a:lnTo>
                    <a:pt x="207015" y="1264750"/>
                  </a:lnTo>
                  <a:lnTo>
                    <a:pt x="219541" y="1267021"/>
                  </a:lnTo>
                  <a:lnTo>
                    <a:pt x="237777" y="1270656"/>
                  </a:lnTo>
                  <a:lnTo>
                    <a:pt x="250043" y="1273316"/>
                  </a:lnTo>
                  <a:cubicBezTo>
                    <a:pt x="256532" y="1274809"/>
                    <a:pt x="263022" y="1276302"/>
                    <a:pt x="269057" y="1277924"/>
                  </a:cubicBezTo>
                  <a:lnTo>
                    <a:pt x="280090" y="1280650"/>
                  </a:lnTo>
                  <a:cubicBezTo>
                    <a:pt x="288202" y="1282791"/>
                    <a:pt x="296250" y="1285128"/>
                    <a:pt x="304232" y="1287464"/>
                  </a:cubicBezTo>
                  <a:lnTo>
                    <a:pt x="309813" y="1289087"/>
                  </a:lnTo>
                  <a:cubicBezTo>
                    <a:pt x="319548" y="1292007"/>
                    <a:pt x="329283" y="1295187"/>
                    <a:pt x="338952" y="1298497"/>
                  </a:cubicBezTo>
                  <a:lnTo>
                    <a:pt x="348298" y="1301871"/>
                  </a:lnTo>
                  <a:cubicBezTo>
                    <a:pt x="354787" y="1304208"/>
                    <a:pt x="361602" y="1306609"/>
                    <a:pt x="368156" y="1309140"/>
                  </a:cubicBezTo>
                  <a:lnTo>
                    <a:pt x="379254" y="1313553"/>
                  </a:lnTo>
                  <a:cubicBezTo>
                    <a:pt x="385289" y="1315954"/>
                    <a:pt x="391260" y="1318355"/>
                    <a:pt x="397165" y="1320886"/>
                  </a:cubicBezTo>
                  <a:lnTo>
                    <a:pt x="408522" y="1325819"/>
                  </a:lnTo>
                  <a:cubicBezTo>
                    <a:pt x="414493" y="1328414"/>
                    <a:pt x="420334" y="1331140"/>
                    <a:pt x="426240" y="1333866"/>
                  </a:cubicBezTo>
                  <a:lnTo>
                    <a:pt x="437077" y="1339058"/>
                  </a:lnTo>
                  <a:cubicBezTo>
                    <a:pt x="443567" y="1342108"/>
                    <a:pt x="449668" y="1345548"/>
                    <a:pt x="455898" y="1348533"/>
                  </a:cubicBezTo>
                  <a:lnTo>
                    <a:pt x="465048" y="1353205"/>
                  </a:lnTo>
                  <a:cubicBezTo>
                    <a:pt x="474264" y="1358138"/>
                    <a:pt x="483479" y="1363135"/>
                    <a:pt x="492500" y="1368391"/>
                  </a:cubicBezTo>
                  <a:lnTo>
                    <a:pt x="1004412" y="1664260"/>
                  </a:lnTo>
                  <a:cubicBezTo>
                    <a:pt x="1012006" y="1668608"/>
                    <a:pt x="1019404" y="1673086"/>
                    <a:pt x="1026802" y="1677693"/>
                  </a:cubicBezTo>
                  <a:cubicBezTo>
                    <a:pt x="1029203" y="1679121"/>
                    <a:pt x="1031539" y="1680679"/>
                    <a:pt x="1033876" y="1682171"/>
                  </a:cubicBezTo>
                  <a:cubicBezTo>
                    <a:pt x="1038873" y="1685286"/>
                    <a:pt x="1043870" y="1688661"/>
                    <a:pt x="1048737" y="1691711"/>
                  </a:cubicBezTo>
                  <a:lnTo>
                    <a:pt x="1056850" y="1697098"/>
                  </a:lnTo>
                  <a:lnTo>
                    <a:pt x="1070349" y="1706378"/>
                  </a:lnTo>
                  <a:lnTo>
                    <a:pt x="1078461" y="1712154"/>
                  </a:lnTo>
                  <a:cubicBezTo>
                    <a:pt x="1083004" y="1715399"/>
                    <a:pt x="1087481" y="1718644"/>
                    <a:pt x="1091895" y="1722018"/>
                  </a:cubicBezTo>
                  <a:lnTo>
                    <a:pt x="1099293" y="1727535"/>
                  </a:lnTo>
                  <a:lnTo>
                    <a:pt x="1114673" y="1739606"/>
                  </a:lnTo>
                  <a:lnTo>
                    <a:pt x="1119411" y="1743435"/>
                  </a:lnTo>
                  <a:cubicBezTo>
                    <a:pt x="1125901" y="1748756"/>
                    <a:pt x="1132391" y="1754208"/>
                    <a:pt x="1138880" y="1759789"/>
                  </a:cubicBezTo>
                  <a:lnTo>
                    <a:pt x="1143942" y="1764202"/>
                  </a:lnTo>
                  <a:lnTo>
                    <a:pt x="1157960" y="1776727"/>
                  </a:lnTo>
                  <a:lnTo>
                    <a:pt x="1164450" y="1783217"/>
                  </a:lnTo>
                  <a:lnTo>
                    <a:pt x="1176586" y="1794055"/>
                  </a:lnTo>
                  <a:lnTo>
                    <a:pt x="1183659" y="1800999"/>
                  </a:lnTo>
                  <a:cubicBezTo>
                    <a:pt x="1187424" y="1804763"/>
                    <a:pt x="1191188" y="1808527"/>
                    <a:pt x="1194887" y="1812356"/>
                  </a:cubicBezTo>
                  <a:lnTo>
                    <a:pt x="1201377" y="1819300"/>
                  </a:lnTo>
                  <a:lnTo>
                    <a:pt x="1213058" y="1831890"/>
                  </a:lnTo>
                  <a:cubicBezTo>
                    <a:pt x="1214875" y="1833902"/>
                    <a:pt x="1216757" y="1835849"/>
                    <a:pt x="1218574" y="1837926"/>
                  </a:cubicBezTo>
                  <a:cubicBezTo>
                    <a:pt x="1224156" y="1844415"/>
                    <a:pt x="1229672" y="1850451"/>
                    <a:pt x="1235059" y="1856811"/>
                  </a:cubicBezTo>
                  <a:lnTo>
                    <a:pt x="1236616" y="1858758"/>
                  </a:lnTo>
                  <a:cubicBezTo>
                    <a:pt x="1241483" y="1864534"/>
                    <a:pt x="1246286" y="1870439"/>
                    <a:pt x="1250958" y="1876345"/>
                  </a:cubicBezTo>
                  <a:cubicBezTo>
                    <a:pt x="1252776" y="1878551"/>
                    <a:pt x="1254528" y="1880888"/>
                    <a:pt x="1256280" y="1883159"/>
                  </a:cubicBezTo>
                  <a:lnTo>
                    <a:pt x="1266404" y="1896139"/>
                  </a:lnTo>
                  <a:lnTo>
                    <a:pt x="1272634" y="1904381"/>
                  </a:lnTo>
                  <a:lnTo>
                    <a:pt x="1281785" y="1917360"/>
                  </a:lnTo>
                  <a:cubicBezTo>
                    <a:pt x="1283667" y="1920021"/>
                    <a:pt x="1285549" y="1922682"/>
                    <a:pt x="1287366" y="1925408"/>
                  </a:cubicBezTo>
                  <a:lnTo>
                    <a:pt x="1296387" y="1938841"/>
                  </a:lnTo>
                  <a:cubicBezTo>
                    <a:pt x="1298074" y="1941372"/>
                    <a:pt x="1299761" y="1943903"/>
                    <a:pt x="1301384" y="1946434"/>
                  </a:cubicBezTo>
                  <a:cubicBezTo>
                    <a:pt x="1304888" y="1951886"/>
                    <a:pt x="1308328" y="1957402"/>
                    <a:pt x="1311703" y="1962918"/>
                  </a:cubicBezTo>
                  <a:lnTo>
                    <a:pt x="1314688" y="1967721"/>
                  </a:lnTo>
                  <a:cubicBezTo>
                    <a:pt x="1318971" y="1974859"/>
                    <a:pt x="1323189" y="1982063"/>
                    <a:pt x="1327278" y="1989332"/>
                  </a:cubicBezTo>
                  <a:lnTo>
                    <a:pt x="1330718" y="1995821"/>
                  </a:lnTo>
                  <a:cubicBezTo>
                    <a:pt x="1333638" y="2001078"/>
                    <a:pt x="1336494" y="2006400"/>
                    <a:pt x="1339284" y="2011721"/>
                  </a:cubicBezTo>
                  <a:cubicBezTo>
                    <a:pt x="1340777" y="2014447"/>
                    <a:pt x="1342140" y="2017238"/>
                    <a:pt x="1343567" y="2019963"/>
                  </a:cubicBezTo>
                  <a:cubicBezTo>
                    <a:pt x="1346033" y="2024701"/>
                    <a:pt x="1348435" y="2029503"/>
                    <a:pt x="1350771" y="2034306"/>
                  </a:cubicBezTo>
                  <a:cubicBezTo>
                    <a:pt x="1352199" y="2037226"/>
                    <a:pt x="1353626" y="2040147"/>
                    <a:pt x="1354989" y="2043132"/>
                  </a:cubicBezTo>
                  <a:cubicBezTo>
                    <a:pt x="1357326" y="2047934"/>
                    <a:pt x="1359532" y="2052737"/>
                    <a:pt x="1361479" y="2057604"/>
                  </a:cubicBezTo>
                  <a:lnTo>
                    <a:pt x="1365373" y="2066235"/>
                  </a:lnTo>
                  <a:cubicBezTo>
                    <a:pt x="1367709" y="2071557"/>
                    <a:pt x="1369981" y="2076943"/>
                    <a:pt x="1372187" y="2082395"/>
                  </a:cubicBezTo>
                  <a:cubicBezTo>
                    <a:pt x="1373226" y="2084731"/>
                    <a:pt x="1374199" y="2087067"/>
                    <a:pt x="1375172" y="2089469"/>
                  </a:cubicBezTo>
                  <a:cubicBezTo>
                    <a:pt x="1378352" y="2097257"/>
                    <a:pt x="1381662" y="2105044"/>
                    <a:pt x="1384323" y="2112962"/>
                  </a:cubicBezTo>
                  <a:cubicBezTo>
                    <a:pt x="1384713" y="2114000"/>
                    <a:pt x="1385037" y="2115038"/>
                    <a:pt x="1385426" y="2116012"/>
                  </a:cubicBezTo>
                  <a:cubicBezTo>
                    <a:pt x="1387957" y="2122891"/>
                    <a:pt x="1390424" y="2129835"/>
                    <a:pt x="1392760" y="2136779"/>
                  </a:cubicBezTo>
                  <a:cubicBezTo>
                    <a:pt x="1393668" y="2139505"/>
                    <a:pt x="1394512" y="2142231"/>
                    <a:pt x="1395420" y="2144891"/>
                  </a:cubicBezTo>
                  <a:cubicBezTo>
                    <a:pt x="1397173" y="2150278"/>
                    <a:pt x="1398860" y="2155599"/>
                    <a:pt x="1400548" y="2161051"/>
                  </a:cubicBezTo>
                  <a:lnTo>
                    <a:pt x="1403273" y="2170201"/>
                  </a:lnTo>
                  <a:cubicBezTo>
                    <a:pt x="1404831" y="2175393"/>
                    <a:pt x="1406259" y="2180585"/>
                    <a:pt x="1407686" y="2185777"/>
                  </a:cubicBezTo>
                  <a:lnTo>
                    <a:pt x="1410217" y="2195122"/>
                  </a:lnTo>
                  <a:cubicBezTo>
                    <a:pt x="1411645" y="2200528"/>
                    <a:pt x="1413008" y="2205979"/>
                    <a:pt x="1414306" y="2211476"/>
                  </a:cubicBezTo>
                  <a:cubicBezTo>
                    <a:pt x="1415020" y="2214267"/>
                    <a:pt x="1415668" y="2217122"/>
                    <a:pt x="1416383" y="2219978"/>
                  </a:cubicBezTo>
                  <a:cubicBezTo>
                    <a:pt x="1417940" y="2226857"/>
                    <a:pt x="1419433" y="2233736"/>
                    <a:pt x="1420861" y="2240680"/>
                  </a:cubicBezTo>
                  <a:cubicBezTo>
                    <a:pt x="1420861" y="2242108"/>
                    <a:pt x="1421444" y="2243536"/>
                    <a:pt x="1421769" y="2244964"/>
                  </a:cubicBezTo>
                  <a:cubicBezTo>
                    <a:pt x="1421769" y="2244964"/>
                    <a:pt x="1421769" y="2245353"/>
                    <a:pt x="1421769" y="2245612"/>
                  </a:cubicBezTo>
                  <a:cubicBezTo>
                    <a:pt x="1421769" y="2245872"/>
                    <a:pt x="1421769" y="2245158"/>
                    <a:pt x="1421769" y="2244964"/>
                  </a:cubicBezTo>
                  <a:cubicBezTo>
                    <a:pt x="1421769" y="2243536"/>
                    <a:pt x="1422418" y="2242108"/>
                    <a:pt x="1422677" y="2240745"/>
                  </a:cubicBezTo>
                  <a:cubicBezTo>
                    <a:pt x="1424105" y="2233801"/>
                    <a:pt x="1425598" y="2226857"/>
                    <a:pt x="1427155" y="2219978"/>
                  </a:cubicBezTo>
                  <a:cubicBezTo>
                    <a:pt x="1427869" y="2217122"/>
                    <a:pt x="1428518" y="2214332"/>
                    <a:pt x="1429232" y="2211476"/>
                  </a:cubicBezTo>
                  <a:cubicBezTo>
                    <a:pt x="1430530" y="2206025"/>
                    <a:pt x="1431893" y="2200509"/>
                    <a:pt x="1433321" y="2195057"/>
                  </a:cubicBezTo>
                  <a:lnTo>
                    <a:pt x="1435852" y="2185777"/>
                  </a:lnTo>
                  <a:cubicBezTo>
                    <a:pt x="1437279" y="2180585"/>
                    <a:pt x="1438707" y="2175393"/>
                    <a:pt x="1440265" y="2170201"/>
                  </a:cubicBezTo>
                  <a:lnTo>
                    <a:pt x="1442990" y="2161051"/>
                  </a:lnTo>
                  <a:cubicBezTo>
                    <a:pt x="1444678" y="2155599"/>
                    <a:pt x="1446365" y="2150278"/>
                    <a:pt x="1448117" y="2144891"/>
                  </a:cubicBezTo>
                  <a:lnTo>
                    <a:pt x="1450778" y="2136779"/>
                  </a:lnTo>
                  <a:cubicBezTo>
                    <a:pt x="1453179" y="2129770"/>
                    <a:pt x="1455581" y="2122826"/>
                    <a:pt x="1458177" y="2115947"/>
                  </a:cubicBezTo>
                  <a:cubicBezTo>
                    <a:pt x="1458177" y="2114974"/>
                    <a:pt x="1458825" y="2113935"/>
                    <a:pt x="1459215" y="2112962"/>
                  </a:cubicBezTo>
                  <a:cubicBezTo>
                    <a:pt x="1462135" y="2105044"/>
                    <a:pt x="1465185" y="2097257"/>
                    <a:pt x="1468365" y="2089469"/>
                  </a:cubicBezTo>
                  <a:lnTo>
                    <a:pt x="1471286" y="2082395"/>
                  </a:lnTo>
                  <a:cubicBezTo>
                    <a:pt x="1473557" y="2076943"/>
                    <a:pt x="1475829" y="2071557"/>
                    <a:pt x="1478230" y="2066170"/>
                  </a:cubicBezTo>
                  <a:cubicBezTo>
                    <a:pt x="1479463" y="2063315"/>
                    <a:pt x="1480761" y="2060459"/>
                    <a:pt x="1482059" y="2057669"/>
                  </a:cubicBezTo>
                  <a:cubicBezTo>
                    <a:pt x="1484265" y="2052737"/>
                    <a:pt x="1486472" y="2047934"/>
                    <a:pt x="1488549" y="2043067"/>
                  </a:cubicBezTo>
                  <a:cubicBezTo>
                    <a:pt x="1489911" y="2040147"/>
                    <a:pt x="1491339" y="2037226"/>
                    <a:pt x="1492767" y="2034306"/>
                  </a:cubicBezTo>
                  <a:cubicBezTo>
                    <a:pt x="1495103" y="2029503"/>
                    <a:pt x="1497505" y="2024701"/>
                    <a:pt x="1499971" y="2019963"/>
                  </a:cubicBezTo>
                  <a:lnTo>
                    <a:pt x="1504189" y="2011721"/>
                  </a:lnTo>
                  <a:cubicBezTo>
                    <a:pt x="1507044" y="2006400"/>
                    <a:pt x="1509900" y="2001078"/>
                    <a:pt x="1512820" y="1995821"/>
                  </a:cubicBezTo>
                  <a:lnTo>
                    <a:pt x="1516260" y="1989332"/>
                  </a:lnTo>
                  <a:cubicBezTo>
                    <a:pt x="1520349" y="1982063"/>
                    <a:pt x="1524566" y="1974859"/>
                    <a:pt x="1528850" y="1967721"/>
                  </a:cubicBezTo>
                  <a:cubicBezTo>
                    <a:pt x="1529823" y="1966163"/>
                    <a:pt x="1530797" y="1964541"/>
                    <a:pt x="1531835" y="1962983"/>
                  </a:cubicBezTo>
                  <a:cubicBezTo>
                    <a:pt x="1535210" y="1957402"/>
                    <a:pt x="1538649" y="1951886"/>
                    <a:pt x="1542154" y="1946434"/>
                  </a:cubicBezTo>
                  <a:cubicBezTo>
                    <a:pt x="1543777" y="1943903"/>
                    <a:pt x="1545464" y="1941372"/>
                    <a:pt x="1547151" y="1938841"/>
                  </a:cubicBezTo>
                  <a:lnTo>
                    <a:pt x="1556172" y="1925408"/>
                  </a:lnTo>
                  <a:cubicBezTo>
                    <a:pt x="1557989" y="1922682"/>
                    <a:pt x="1559871" y="1920021"/>
                    <a:pt x="1561753" y="1917360"/>
                  </a:cubicBezTo>
                  <a:lnTo>
                    <a:pt x="1570903" y="1904381"/>
                  </a:lnTo>
                  <a:cubicBezTo>
                    <a:pt x="1572851" y="1901785"/>
                    <a:pt x="1574733" y="1899124"/>
                    <a:pt x="1576744" y="1896528"/>
                  </a:cubicBezTo>
                  <a:cubicBezTo>
                    <a:pt x="1579989" y="1892115"/>
                    <a:pt x="1583234" y="1887702"/>
                    <a:pt x="1586804" y="1883549"/>
                  </a:cubicBezTo>
                  <a:lnTo>
                    <a:pt x="1592125" y="1876734"/>
                  </a:lnTo>
                  <a:cubicBezTo>
                    <a:pt x="1596797" y="1870829"/>
                    <a:pt x="1601536" y="1865053"/>
                    <a:pt x="1606338" y="1859277"/>
                  </a:cubicBezTo>
                  <a:lnTo>
                    <a:pt x="1608090" y="1857200"/>
                  </a:lnTo>
                  <a:cubicBezTo>
                    <a:pt x="1613412" y="1850711"/>
                    <a:pt x="1618928" y="1844545"/>
                    <a:pt x="1624509" y="1838315"/>
                  </a:cubicBezTo>
                  <a:lnTo>
                    <a:pt x="1630155" y="1832150"/>
                  </a:lnTo>
                  <a:lnTo>
                    <a:pt x="1641707" y="1819689"/>
                  </a:lnTo>
                  <a:lnTo>
                    <a:pt x="1648197" y="1812680"/>
                  </a:lnTo>
                  <a:lnTo>
                    <a:pt x="1659294" y="1801453"/>
                  </a:lnTo>
                  <a:lnTo>
                    <a:pt x="1666497" y="1794379"/>
                  </a:lnTo>
                  <a:lnTo>
                    <a:pt x="1678114" y="1783347"/>
                  </a:lnTo>
                  <a:lnTo>
                    <a:pt x="1685059" y="1776857"/>
                  </a:lnTo>
                  <a:cubicBezTo>
                    <a:pt x="1689601" y="1772703"/>
                    <a:pt x="1694209" y="1768615"/>
                    <a:pt x="1698882" y="1764526"/>
                  </a:cubicBezTo>
                  <a:lnTo>
                    <a:pt x="1704073" y="1759919"/>
                  </a:lnTo>
                  <a:cubicBezTo>
                    <a:pt x="1710563" y="1754402"/>
                    <a:pt x="1717053" y="1749016"/>
                    <a:pt x="1723543" y="1743629"/>
                  </a:cubicBezTo>
                  <a:cubicBezTo>
                    <a:pt x="1725230" y="1742331"/>
                    <a:pt x="1726917" y="1741033"/>
                    <a:pt x="1728540" y="1739671"/>
                  </a:cubicBezTo>
                  <a:cubicBezTo>
                    <a:pt x="1733537" y="1735647"/>
                    <a:pt x="1738599" y="1731688"/>
                    <a:pt x="1743726" y="1727794"/>
                  </a:cubicBezTo>
                  <a:lnTo>
                    <a:pt x="1751189" y="1722148"/>
                  </a:lnTo>
                  <a:lnTo>
                    <a:pt x="1764493" y="1712349"/>
                  </a:lnTo>
                  <a:lnTo>
                    <a:pt x="1772671" y="1706573"/>
                  </a:lnTo>
                  <a:lnTo>
                    <a:pt x="1786104" y="1697357"/>
                  </a:lnTo>
                  <a:lnTo>
                    <a:pt x="1794281" y="1691841"/>
                  </a:lnTo>
                  <a:cubicBezTo>
                    <a:pt x="1799149" y="1688661"/>
                    <a:pt x="1804081" y="1685351"/>
                    <a:pt x="1809078" y="1682366"/>
                  </a:cubicBezTo>
                  <a:lnTo>
                    <a:pt x="1816217" y="1677823"/>
                  </a:lnTo>
                  <a:cubicBezTo>
                    <a:pt x="1823615" y="1673280"/>
                    <a:pt x="1831014" y="1668803"/>
                    <a:pt x="1838606" y="1664454"/>
                  </a:cubicBezTo>
                  <a:lnTo>
                    <a:pt x="2350778" y="1368781"/>
                  </a:lnTo>
                  <a:cubicBezTo>
                    <a:pt x="2360318" y="1363264"/>
                    <a:pt x="2370248" y="1357943"/>
                    <a:pt x="2379657" y="1352816"/>
                  </a:cubicBezTo>
                  <a:cubicBezTo>
                    <a:pt x="2382967" y="1351064"/>
                    <a:pt x="2386147" y="1349506"/>
                    <a:pt x="2389587" y="1347819"/>
                  </a:cubicBezTo>
                  <a:cubicBezTo>
                    <a:pt x="2396077" y="1344444"/>
                    <a:pt x="2402566" y="1341329"/>
                    <a:pt x="2409056" y="1337954"/>
                  </a:cubicBezTo>
                  <a:cubicBezTo>
                    <a:pt x="2413080" y="1336008"/>
                    <a:pt x="2417168" y="1334255"/>
                    <a:pt x="2421257" y="1332373"/>
                  </a:cubicBezTo>
                  <a:cubicBezTo>
                    <a:pt x="2427098" y="1329648"/>
                    <a:pt x="2432939" y="1326922"/>
                    <a:pt x="2438844" y="1324326"/>
                  </a:cubicBezTo>
                  <a:cubicBezTo>
                    <a:pt x="2443322" y="1322379"/>
                    <a:pt x="2447800" y="1320627"/>
                    <a:pt x="2452278" y="1318745"/>
                  </a:cubicBezTo>
                  <a:cubicBezTo>
                    <a:pt x="2457859" y="1316408"/>
                    <a:pt x="2463440" y="1314072"/>
                    <a:pt x="2469022" y="1311866"/>
                  </a:cubicBezTo>
                  <a:lnTo>
                    <a:pt x="2483170" y="1306544"/>
                  </a:lnTo>
                  <a:cubicBezTo>
                    <a:pt x="2488686" y="1304532"/>
                    <a:pt x="2494137" y="1302455"/>
                    <a:pt x="2499589" y="1300573"/>
                  </a:cubicBezTo>
                  <a:cubicBezTo>
                    <a:pt x="2505040" y="1298691"/>
                    <a:pt x="2509453" y="1297264"/>
                    <a:pt x="2514385" y="1295641"/>
                  </a:cubicBezTo>
                  <a:cubicBezTo>
                    <a:pt x="2519317" y="1294019"/>
                    <a:pt x="2525093" y="1292072"/>
                    <a:pt x="2530479" y="1290449"/>
                  </a:cubicBezTo>
                  <a:cubicBezTo>
                    <a:pt x="2535866" y="1288827"/>
                    <a:pt x="2540669" y="1287464"/>
                    <a:pt x="2545796" y="1285971"/>
                  </a:cubicBezTo>
                  <a:cubicBezTo>
                    <a:pt x="2550922" y="1284479"/>
                    <a:pt x="2556374" y="1282921"/>
                    <a:pt x="2561696" y="1281493"/>
                  </a:cubicBezTo>
                  <a:lnTo>
                    <a:pt x="2577336" y="1277535"/>
                  </a:lnTo>
                  <a:lnTo>
                    <a:pt x="2593236" y="1273706"/>
                  </a:lnTo>
                  <a:lnTo>
                    <a:pt x="2609135" y="1270331"/>
                  </a:lnTo>
                  <a:lnTo>
                    <a:pt x="2625036" y="1267151"/>
                  </a:lnTo>
                  <a:lnTo>
                    <a:pt x="2641195" y="1264361"/>
                  </a:lnTo>
                  <a:cubicBezTo>
                    <a:pt x="2646451" y="1263452"/>
                    <a:pt x="2651773" y="1262608"/>
                    <a:pt x="2657095" y="1261829"/>
                  </a:cubicBezTo>
                  <a:cubicBezTo>
                    <a:pt x="2662417" y="1261051"/>
                    <a:pt x="2667933" y="1260272"/>
                    <a:pt x="2673384" y="1259623"/>
                  </a:cubicBezTo>
                  <a:cubicBezTo>
                    <a:pt x="2678836" y="1258974"/>
                    <a:pt x="2684027" y="1258260"/>
                    <a:pt x="2689349" y="1257676"/>
                  </a:cubicBezTo>
                  <a:cubicBezTo>
                    <a:pt x="2694671" y="1257092"/>
                    <a:pt x="2700317" y="1256508"/>
                    <a:pt x="2705768" y="1256054"/>
                  </a:cubicBezTo>
                  <a:cubicBezTo>
                    <a:pt x="2711220" y="1255599"/>
                    <a:pt x="2716476" y="1255080"/>
                    <a:pt x="2721863" y="1254691"/>
                  </a:cubicBezTo>
                  <a:cubicBezTo>
                    <a:pt x="2727249" y="1254301"/>
                    <a:pt x="2732766" y="1253977"/>
                    <a:pt x="2738282" y="1253717"/>
                  </a:cubicBezTo>
                  <a:cubicBezTo>
                    <a:pt x="2743798" y="1253458"/>
                    <a:pt x="2749120" y="1253198"/>
                    <a:pt x="2754571" y="1253003"/>
                  </a:cubicBezTo>
                  <a:lnTo>
                    <a:pt x="2770925" y="1252614"/>
                  </a:lnTo>
                  <a:cubicBezTo>
                    <a:pt x="2776441" y="1252614"/>
                    <a:pt x="2781958" y="1252614"/>
                    <a:pt x="2787475" y="1252614"/>
                  </a:cubicBezTo>
                  <a:lnTo>
                    <a:pt x="2803634" y="1252614"/>
                  </a:lnTo>
                  <a:lnTo>
                    <a:pt x="2820637" y="1253198"/>
                  </a:lnTo>
                  <a:cubicBezTo>
                    <a:pt x="2825893" y="1253198"/>
                    <a:pt x="2831151" y="1253458"/>
                    <a:pt x="2836407" y="1253977"/>
                  </a:cubicBezTo>
                  <a:lnTo>
                    <a:pt x="2843610" y="1254301"/>
                  </a:lnTo>
                  <a:cubicBezTo>
                    <a:pt x="2830826" y="1140075"/>
                    <a:pt x="2794548" y="1029736"/>
                    <a:pt x="2736919" y="930268"/>
                  </a:cubicBezTo>
                  <a:lnTo>
                    <a:pt x="2441245" y="418096"/>
                  </a:lnTo>
                  <a:cubicBezTo>
                    <a:pt x="2291462" y="159647"/>
                    <a:pt x="2015517" y="363"/>
                    <a:pt x="1716793" y="-105"/>
                  </a:cubicBezTo>
                  <a:lnTo>
                    <a:pt x="1126225" y="-105"/>
                  </a:lnTo>
                  <a:cubicBezTo>
                    <a:pt x="827508" y="363"/>
                    <a:pt x="551570" y="159647"/>
                    <a:pt x="401773" y="418096"/>
                  </a:cubicBezTo>
                  <a:lnTo>
                    <a:pt x="106100" y="930268"/>
                  </a:lnTo>
                  <a:cubicBezTo>
                    <a:pt x="48503" y="1029736"/>
                    <a:pt x="12173" y="1140075"/>
                    <a:pt x="-592" y="1254301"/>
                  </a:cubicBezTo>
                  <a:cubicBezTo>
                    <a:pt x="2004" y="1254301"/>
                    <a:pt x="4600" y="1254301"/>
                    <a:pt x="7131" y="1253912"/>
                  </a:cubicBezTo>
                  <a:lnTo>
                    <a:pt x="20565" y="1253263"/>
                  </a:lnTo>
                  <a:cubicBezTo>
                    <a:pt x="26711" y="1252828"/>
                    <a:pt x="32876" y="1252549"/>
                    <a:pt x="39060" y="1252419"/>
                  </a:cubicBezTo>
                  <a:close/>
                </a:path>
              </a:pathLst>
            </a:custGeom>
            <a:solidFill>
              <a:schemeClr val="accent1"/>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8" name="Graphic 49">
              <a:extLst>
                <a:ext uri="{FF2B5EF4-FFF2-40B4-BE49-F238E27FC236}">
                  <a16:creationId xmlns:a16="http://schemas.microsoft.com/office/drawing/2014/main" id="{E3D78F45-E29B-4A2E-9347-BFF27246127D}"/>
                </a:ext>
              </a:extLst>
            </p:cNvPr>
            <p:cNvSpPr/>
            <p:nvPr/>
          </p:nvSpPr>
          <p:spPr>
            <a:xfrm>
              <a:off x="3383280" y="2413026"/>
              <a:ext cx="2245652" cy="2843488"/>
            </a:xfrm>
            <a:custGeom>
              <a:avLst/>
              <a:gdLst>
                <a:gd name="connsiteX0" fmla="*/ 1251932 w 2245652"/>
                <a:gd name="connsiteY0" fmla="*/ 2803083 h 2843488"/>
                <a:gd name="connsiteX1" fmla="*/ 1251932 w 2245652"/>
                <a:gd name="connsiteY1" fmla="*/ 2787702 h 2843488"/>
                <a:gd name="connsiteX2" fmla="*/ 1251932 w 2245652"/>
                <a:gd name="connsiteY2" fmla="*/ 2770180 h 2843488"/>
                <a:gd name="connsiteX3" fmla="*/ 1252321 w 2245652"/>
                <a:gd name="connsiteY3" fmla="*/ 2754864 h 2843488"/>
                <a:gd name="connsiteX4" fmla="*/ 1253035 w 2245652"/>
                <a:gd name="connsiteY4" fmla="*/ 2737341 h 2843488"/>
                <a:gd name="connsiteX5" fmla="*/ 1254009 w 2245652"/>
                <a:gd name="connsiteY5" fmla="*/ 2722221 h 2843488"/>
                <a:gd name="connsiteX6" fmla="*/ 1255436 w 2245652"/>
                <a:gd name="connsiteY6" fmla="*/ 2704698 h 2843488"/>
                <a:gd name="connsiteX7" fmla="*/ 1256929 w 2245652"/>
                <a:gd name="connsiteY7" fmla="*/ 2689707 h 2843488"/>
                <a:gd name="connsiteX8" fmla="*/ 1259006 w 2245652"/>
                <a:gd name="connsiteY8" fmla="*/ 2672249 h 2843488"/>
                <a:gd name="connsiteX9" fmla="*/ 1261082 w 2245652"/>
                <a:gd name="connsiteY9" fmla="*/ 2657388 h 2843488"/>
                <a:gd name="connsiteX10" fmla="*/ 1263873 w 2245652"/>
                <a:gd name="connsiteY10" fmla="*/ 2639995 h 2843488"/>
                <a:gd name="connsiteX11" fmla="*/ 1266404 w 2245652"/>
                <a:gd name="connsiteY11" fmla="*/ 2625264 h 2843488"/>
                <a:gd name="connsiteX12" fmla="*/ 1269844 w 2245652"/>
                <a:gd name="connsiteY12" fmla="*/ 2607936 h 2843488"/>
                <a:gd name="connsiteX13" fmla="*/ 1272959 w 2245652"/>
                <a:gd name="connsiteY13" fmla="*/ 2593399 h 2843488"/>
                <a:gd name="connsiteX14" fmla="*/ 1277112 w 2245652"/>
                <a:gd name="connsiteY14" fmla="*/ 2576201 h 2843488"/>
                <a:gd name="connsiteX15" fmla="*/ 1280746 w 2245652"/>
                <a:gd name="connsiteY15" fmla="*/ 2561793 h 2843488"/>
                <a:gd name="connsiteX16" fmla="*/ 1285549 w 2245652"/>
                <a:gd name="connsiteY16" fmla="*/ 2544660 h 2843488"/>
                <a:gd name="connsiteX17" fmla="*/ 1289702 w 2245652"/>
                <a:gd name="connsiteY17" fmla="*/ 2530448 h 2843488"/>
                <a:gd name="connsiteX18" fmla="*/ 1295218 w 2245652"/>
                <a:gd name="connsiteY18" fmla="*/ 2513445 h 2843488"/>
                <a:gd name="connsiteX19" fmla="*/ 1299826 w 2245652"/>
                <a:gd name="connsiteY19" fmla="*/ 2499492 h 2843488"/>
                <a:gd name="connsiteX20" fmla="*/ 1306316 w 2245652"/>
                <a:gd name="connsiteY20" fmla="*/ 2482424 h 2843488"/>
                <a:gd name="connsiteX21" fmla="*/ 1311313 w 2245652"/>
                <a:gd name="connsiteY21" fmla="*/ 2468925 h 2843488"/>
                <a:gd name="connsiteX22" fmla="*/ 1318452 w 2245652"/>
                <a:gd name="connsiteY22" fmla="*/ 2451597 h 2843488"/>
                <a:gd name="connsiteX23" fmla="*/ 1323839 w 2245652"/>
                <a:gd name="connsiteY23" fmla="*/ 2438618 h 2843488"/>
                <a:gd name="connsiteX24" fmla="*/ 1331951 w 2245652"/>
                <a:gd name="connsiteY24" fmla="*/ 2420706 h 2843488"/>
                <a:gd name="connsiteX25" fmla="*/ 1337467 w 2245652"/>
                <a:gd name="connsiteY25" fmla="*/ 2408765 h 2843488"/>
                <a:gd name="connsiteX26" fmla="*/ 1347331 w 2245652"/>
                <a:gd name="connsiteY26" fmla="*/ 2389295 h 2843488"/>
                <a:gd name="connsiteX27" fmla="*/ 1352328 w 2245652"/>
                <a:gd name="connsiteY27" fmla="*/ 2379366 h 2843488"/>
                <a:gd name="connsiteX28" fmla="*/ 1368293 w 2245652"/>
                <a:gd name="connsiteY28" fmla="*/ 2350422 h 2843488"/>
                <a:gd name="connsiteX29" fmla="*/ 1663967 w 2245652"/>
                <a:gd name="connsiteY29" fmla="*/ 1838315 h 2843488"/>
                <a:gd name="connsiteX30" fmla="*/ 1677401 w 2245652"/>
                <a:gd name="connsiteY30" fmla="*/ 1815925 h 2843488"/>
                <a:gd name="connsiteX31" fmla="*/ 1681879 w 2245652"/>
                <a:gd name="connsiteY31" fmla="*/ 1808787 h 2843488"/>
                <a:gd name="connsiteX32" fmla="*/ 1691418 w 2245652"/>
                <a:gd name="connsiteY32" fmla="*/ 1793990 h 2843488"/>
                <a:gd name="connsiteX33" fmla="*/ 1696870 w 2245652"/>
                <a:gd name="connsiteY33" fmla="*/ 1785813 h 2843488"/>
                <a:gd name="connsiteX34" fmla="*/ 1706085 w 2245652"/>
                <a:gd name="connsiteY34" fmla="*/ 1772379 h 2843488"/>
                <a:gd name="connsiteX35" fmla="*/ 1711926 w 2245652"/>
                <a:gd name="connsiteY35" fmla="*/ 1764202 h 2843488"/>
                <a:gd name="connsiteX36" fmla="*/ 1721661 w 2245652"/>
                <a:gd name="connsiteY36" fmla="*/ 1751223 h 2843488"/>
                <a:gd name="connsiteX37" fmla="*/ 1727307 w 2245652"/>
                <a:gd name="connsiteY37" fmla="*/ 1743759 h 2843488"/>
                <a:gd name="connsiteX38" fmla="*/ 1739118 w 2245652"/>
                <a:gd name="connsiteY38" fmla="*/ 1728638 h 2843488"/>
                <a:gd name="connsiteX39" fmla="*/ 1743142 w 2245652"/>
                <a:gd name="connsiteY39" fmla="*/ 1723576 h 2843488"/>
                <a:gd name="connsiteX40" fmla="*/ 1759431 w 2245652"/>
                <a:gd name="connsiteY40" fmla="*/ 1704107 h 2843488"/>
                <a:gd name="connsiteX41" fmla="*/ 1764104 w 2245652"/>
                <a:gd name="connsiteY41" fmla="*/ 1698785 h 2843488"/>
                <a:gd name="connsiteX42" fmla="*/ 1776369 w 2245652"/>
                <a:gd name="connsiteY42" fmla="*/ 1685027 h 2843488"/>
                <a:gd name="connsiteX43" fmla="*/ 1782859 w 2245652"/>
                <a:gd name="connsiteY43" fmla="*/ 1678018 h 2843488"/>
                <a:gd name="connsiteX44" fmla="*/ 1793827 w 2245652"/>
                <a:gd name="connsiteY44" fmla="*/ 1666466 h 2843488"/>
                <a:gd name="connsiteX45" fmla="*/ 1800965 w 2245652"/>
                <a:gd name="connsiteY45" fmla="*/ 1659262 h 2843488"/>
                <a:gd name="connsiteX46" fmla="*/ 1812063 w 2245652"/>
                <a:gd name="connsiteY46" fmla="*/ 1648230 h 2843488"/>
                <a:gd name="connsiteX47" fmla="*/ 1819202 w 2245652"/>
                <a:gd name="connsiteY47" fmla="*/ 1641351 h 2843488"/>
                <a:gd name="connsiteX48" fmla="*/ 1831467 w 2245652"/>
                <a:gd name="connsiteY48" fmla="*/ 1629993 h 2843488"/>
                <a:gd name="connsiteX49" fmla="*/ 1837957 w 2245652"/>
                <a:gd name="connsiteY49" fmla="*/ 1624153 h 2843488"/>
                <a:gd name="connsiteX50" fmla="*/ 1856713 w 2245652"/>
                <a:gd name="connsiteY50" fmla="*/ 1607799 h 2843488"/>
                <a:gd name="connsiteX51" fmla="*/ 1859503 w 2245652"/>
                <a:gd name="connsiteY51" fmla="*/ 1605527 h 2843488"/>
                <a:gd name="connsiteX52" fmla="*/ 1876182 w 2245652"/>
                <a:gd name="connsiteY52" fmla="*/ 1591899 h 2843488"/>
                <a:gd name="connsiteX53" fmla="*/ 1883386 w 2245652"/>
                <a:gd name="connsiteY53" fmla="*/ 1586317 h 2843488"/>
                <a:gd name="connsiteX54" fmla="*/ 1896365 w 2245652"/>
                <a:gd name="connsiteY54" fmla="*/ 1576518 h 2843488"/>
                <a:gd name="connsiteX55" fmla="*/ 1904542 w 2245652"/>
                <a:gd name="connsiteY55" fmla="*/ 1570482 h 2843488"/>
                <a:gd name="connsiteX56" fmla="*/ 1916937 w 2245652"/>
                <a:gd name="connsiteY56" fmla="*/ 1561591 h 2843488"/>
                <a:gd name="connsiteX57" fmla="*/ 1925310 w 2245652"/>
                <a:gd name="connsiteY57" fmla="*/ 1555751 h 2843488"/>
                <a:gd name="connsiteX58" fmla="*/ 1938289 w 2245652"/>
                <a:gd name="connsiteY58" fmla="*/ 1546990 h 2843488"/>
                <a:gd name="connsiteX59" fmla="*/ 1946271 w 2245652"/>
                <a:gd name="connsiteY59" fmla="*/ 1541798 h 2843488"/>
                <a:gd name="connsiteX60" fmla="*/ 1962041 w 2245652"/>
                <a:gd name="connsiteY60" fmla="*/ 1531933 h 2843488"/>
                <a:gd name="connsiteX61" fmla="*/ 1967558 w 2245652"/>
                <a:gd name="connsiteY61" fmla="*/ 1528494 h 2843488"/>
                <a:gd name="connsiteX62" fmla="*/ 1988909 w 2245652"/>
                <a:gd name="connsiteY62" fmla="*/ 1516033 h 2843488"/>
                <a:gd name="connsiteX63" fmla="*/ 1995788 w 2245652"/>
                <a:gd name="connsiteY63" fmla="*/ 1512269 h 2843488"/>
                <a:gd name="connsiteX64" fmla="*/ 2011039 w 2245652"/>
                <a:gd name="connsiteY64" fmla="*/ 1504027 h 2843488"/>
                <a:gd name="connsiteX65" fmla="*/ 2019671 w 2245652"/>
                <a:gd name="connsiteY65" fmla="*/ 1499549 h 2843488"/>
                <a:gd name="connsiteX66" fmla="*/ 2033559 w 2245652"/>
                <a:gd name="connsiteY66" fmla="*/ 1492540 h 2843488"/>
                <a:gd name="connsiteX67" fmla="*/ 2042774 w 2245652"/>
                <a:gd name="connsiteY67" fmla="*/ 1488127 h 2843488"/>
                <a:gd name="connsiteX68" fmla="*/ 2056792 w 2245652"/>
                <a:gd name="connsiteY68" fmla="*/ 1481638 h 2843488"/>
                <a:gd name="connsiteX69" fmla="*/ 2065813 w 2245652"/>
                <a:gd name="connsiteY69" fmla="*/ 1477614 h 2843488"/>
                <a:gd name="connsiteX70" fmla="*/ 2081388 w 2245652"/>
                <a:gd name="connsiteY70" fmla="*/ 1471124 h 2843488"/>
                <a:gd name="connsiteX71" fmla="*/ 2089046 w 2245652"/>
                <a:gd name="connsiteY71" fmla="*/ 1467944 h 2843488"/>
                <a:gd name="connsiteX72" fmla="*/ 2112280 w 2245652"/>
                <a:gd name="connsiteY72" fmla="*/ 1458923 h 2843488"/>
                <a:gd name="connsiteX73" fmla="*/ 2116303 w 2245652"/>
                <a:gd name="connsiteY73" fmla="*/ 1457431 h 2843488"/>
                <a:gd name="connsiteX74" fmla="*/ 2136097 w 2245652"/>
                <a:gd name="connsiteY74" fmla="*/ 1450487 h 2843488"/>
                <a:gd name="connsiteX75" fmla="*/ 2144663 w 2245652"/>
                <a:gd name="connsiteY75" fmla="*/ 1447696 h 2843488"/>
                <a:gd name="connsiteX76" fmla="*/ 2160369 w 2245652"/>
                <a:gd name="connsiteY76" fmla="*/ 1442699 h 2843488"/>
                <a:gd name="connsiteX77" fmla="*/ 2169844 w 2245652"/>
                <a:gd name="connsiteY77" fmla="*/ 1439844 h 2843488"/>
                <a:gd name="connsiteX78" fmla="*/ 2185095 w 2245652"/>
                <a:gd name="connsiteY78" fmla="*/ 1435495 h 2843488"/>
                <a:gd name="connsiteX79" fmla="*/ 2194635 w 2245652"/>
                <a:gd name="connsiteY79" fmla="*/ 1432964 h 2843488"/>
                <a:gd name="connsiteX80" fmla="*/ 2210729 w 2245652"/>
                <a:gd name="connsiteY80" fmla="*/ 1428876 h 2843488"/>
                <a:gd name="connsiteX81" fmla="*/ 2219491 w 2245652"/>
                <a:gd name="connsiteY81" fmla="*/ 1426799 h 2843488"/>
                <a:gd name="connsiteX82" fmla="*/ 2239933 w 2245652"/>
                <a:gd name="connsiteY82" fmla="*/ 1422386 h 2843488"/>
                <a:gd name="connsiteX83" fmla="*/ 2244411 w 2245652"/>
                <a:gd name="connsiteY83" fmla="*/ 1421413 h 2843488"/>
                <a:gd name="connsiteX84" fmla="*/ 2245060 w 2245652"/>
                <a:gd name="connsiteY84" fmla="*/ 1421413 h 2843488"/>
                <a:gd name="connsiteX85" fmla="*/ 2244476 w 2245652"/>
                <a:gd name="connsiteY85" fmla="*/ 1421413 h 2843488"/>
                <a:gd name="connsiteX86" fmla="*/ 2239674 w 2245652"/>
                <a:gd name="connsiteY86" fmla="*/ 1420374 h 2843488"/>
                <a:gd name="connsiteX87" fmla="*/ 2219491 w 2245652"/>
                <a:gd name="connsiteY87" fmla="*/ 1416026 h 2843488"/>
                <a:gd name="connsiteX88" fmla="*/ 2210664 w 2245652"/>
                <a:gd name="connsiteY88" fmla="*/ 1413884 h 2843488"/>
                <a:gd name="connsiteX89" fmla="*/ 2194635 w 2245652"/>
                <a:gd name="connsiteY89" fmla="*/ 1409861 h 2843488"/>
                <a:gd name="connsiteX90" fmla="*/ 2185095 w 2245652"/>
                <a:gd name="connsiteY90" fmla="*/ 1407265 h 2843488"/>
                <a:gd name="connsiteX91" fmla="*/ 2169844 w 2245652"/>
                <a:gd name="connsiteY91" fmla="*/ 1402982 h 2843488"/>
                <a:gd name="connsiteX92" fmla="*/ 2160369 w 2245652"/>
                <a:gd name="connsiteY92" fmla="*/ 1400126 h 2843488"/>
                <a:gd name="connsiteX93" fmla="*/ 2144598 w 2245652"/>
                <a:gd name="connsiteY93" fmla="*/ 1395129 h 2843488"/>
                <a:gd name="connsiteX94" fmla="*/ 2136162 w 2245652"/>
                <a:gd name="connsiteY94" fmla="*/ 1392338 h 2843488"/>
                <a:gd name="connsiteX95" fmla="*/ 2116108 w 2245652"/>
                <a:gd name="connsiteY95" fmla="*/ 1385265 h 2843488"/>
                <a:gd name="connsiteX96" fmla="*/ 2112345 w 2245652"/>
                <a:gd name="connsiteY96" fmla="*/ 1383902 h 2843488"/>
                <a:gd name="connsiteX97" fmla="*/ 2088981 w 2245652"/>
                <a:gd name="connsiteY97" fmla="*/ 1374881 h 2843488"/>
                <a:gd name="connsiteX98" fmla="*/ 2081518 w 2245652"/>
                <a:gd name="connsiteY98" fmla="*/ 1371701 h 2843488"/>
                <a:gd name="connsiteX99" fmla="*/ 2065748 w 2245652"/>
                <a:gd name="connsiteY99" fmla="*/ 1365211 h 2843488"/>
                <a:gd name="connsiteX100" fmla="*/ 2056857 w 2245652"/>
                <a:gd name="connsiteY100" fmla="*/ 1361253 h 2843488"/>
                <a:gd name="connsiteX101" fmla="*/ 2042709 w 2245652"/>
                <a:gd name="connsiteY101" fmla="*/ 1354763 h 2843488"/>
                <a:gd name="connsiteX102" fmla="*/ 2033624 w 2245652"/>
                <a:gd name="connsiteY102" fmla="*/ 1350415 h 2843488"/>
                <a:gd name="connsiteX103" fmla="*/ 2019606 w 2245652"/>
                <a:gd name="connsiteY103" fmla="*/ 1343341 h 2843488"/>
                <a:gd name="connsiteX104" fmla="*/ 2011039 w 2245652"/>
                <a:gd name="connsiteY104" fmla="*/ 1338993 h 2843488"/>
                <a:gd name="connsiteX105" fmla="*/ 1995529 w 2245652"/>
                <a:gd name="connsiteY105" fmla="*/ 1330556 h 2843488"/>
                <a:gd name="connsiteX106" fmla="*/ 1989039 w 2245652"/>
                <a:gd name="connsiteY106" fmla="*/ 1326987 h 2843488"/>
                <a:gd name="connsiteX107" fmla="*/ 1967558 w 2245652"/>
                <a:gd name="connsiteY107" fmla="*/ 1314461 h 2843488"/>
                <a:gd name="connsiteX108" fmla="*/ 1962431 w 2245652"/>
                <a:gd name="connsiteY108" fmla="*/ 1311217 h 2843488"/>
                <a:gd name="connsiteX109" fmla="*/ 1946271 w 2245652"/>
                <a:gd name="connsiteY109" fmla="*/ 1301093 h 2843488"/>
                <a:gd name="connsiteX110" fmla="*/ 1938549 w 2245652"/>
                <a:gd name="connsiteY110" fmla="*/ 1296031 h 2843488"/>
                <a:gd name="connsiteX111" fmla="*/ 1925569 w 2245652"/>
                <a:gd name="connsiteY111" fmla="*/ 1287140 h 2843488"/>
                <a:gd name="connsiteX112" fmla="*/ 1917392 w 2245652"/>
                <a:gd name="connsiteY112" fmla="*/ 1281429 h 2843488"/>
                <a:gd name="connsiteX113" fmla="*/ 1904412 w 2245652"/>
                <a:gd name="connsiteY113" fmla="*/ 1272343 h 2843488"/>
                <a:gd name="connsiteX114" fmla="*/ 1896495 w 2245652"/>
                <a:gd name="connsiteY114" fmla="*/ 1266502 h 2843488"/>
                <a:gd name="connsiteX115" fmla="*/ 1883515 w 2245652"/>
                <a:gd name="connsiteY115" fmla="*/ 1256443 h 2843488"/>
                <a:gd name="connsiteX116" fmla="*/ 1876571 w 2245652"/>
                <a:gd name="connsiteY116" fmla="*/ 1251121 h 2843488"/>
                <a:gd name="connsiteX117" fmla="*/ 1859179 w 2245652"/>
                <a:gd name="connsiteY117" fmla="*/ 1236844 h 2843488"/>
                <a:gd name="connsiteX118" fmla="*/ 1857102 w 2245652"/>
                <a:gd name="connsiteY118" fmla="*/ 1235157 h 2843488"/>
                <a:gd name="connsiteX119" fmla="*/ 1838217 w 2245652"/>
                <a:gd name="connsiteY119" fmla="*/ 1218738 h 2843488"/>
                <a:gd name="connsiteX120" fmla="*/ 1832117 w 2245652"/>
                <a:gd name="connsiteY120" fmla="*/ 1213156 h 2843488"/>
                <a:gd name="connsiteX121" fmla="*/ 1819591 w 2245652"/>
                <a:gd name="connsiteY121" fmla="*/ 1201540 h 2843488"/>
                <a:gd name="connsiteX122" fmla="*/ 1812647 w 2245652"/>
                <a:gd name="connsiteY122" fmla="*/ 1195050 h 2843488"/>
                <a:gd name="connsiteX123" fmla="*/ 1801290 w 2245652"/>
                <a:gd name="connsiteY123" fmla="*/ 1183888 h 2843488"/>
                <a:gd name="connsiteX124" fmla="*/ 1794346 w 2245652"/>
                <a:gd name="connsiteY124" fmla="*/ 1176814 h 2843488"/>
                <a:gd name="connsiteX125" fmla="*/ 1783184 w 2245652"/>
                <a:gd name="connsiteY125" fmla="*/ 1165067 h 2843488"/>
                <a:gd name="connsiteX126" fmla="*/ 1776694 w 2245652"/>
                <a:gd name="connsiteY126" fmla="*/ 1158188 h 2843488"/>
                <a:gd name="connsiteX127" fmla="*/ 1764169 w 2245652"/>
                <a:gd name="connsiteY127" fmla="*/ 1144170 h 2843488"/>
                <a:gd name="connsiteX128" fmla="*/ 1759756 w 2245652"/>
                <a:gd name="connsiteY128" fmla="*/ 1139173 h 2843488"/>
                <a:gd name="connsiteX129" fmla="*/ 1743401 w 2245652"/>
                <a:gd name="connsiteY129" fmla="*/ 1119704 h 2843488"/>
                <a:gd name="connsiteX130" fmla="*/ 1739638 w 2245652"/>
                <a:gd name="connsiteY130" fmla="*/ 1114966 h 2843488"/>
                <a:gd name="connsiteX131" fmla="*/ 1727502 w 2245652"/>
                <a:gd name="connsiteY131" fmla="*/ 1099521 h 2843488"/>
                <a:gd name="connsiteX132" fmla="*/ 1722050 w 2245652"/>
                <a:gd name="connsiteY132" fmla="*/ 1092252 h 2843488"/>
                <a:gd name="connsiteX133" fmla="*/ 1712121 w 2245652"/>
                <a:gd name="connsiteY133" fmla="*/ 1078753 h 2843488"/>
                <a:gd name="connsiteX134" fmla="*/ 1706410 w 2245652"/>
                <a:gd name="connsiteY134" fmla="*/ 1070706 h 2843488"/>
                <a:gd name="connsiteX135" fmla="*/ 1697065 w 2245652"/>
                <a:gd name="connsiteY135" fmla="*/ 1057143 h 2843488"/>
                <a:gd name="connsiteX136" fmla="*/ 1691678 w 2245652"/>
                <a:gd name="connsiteY136" fmla="*/ 1049095 h 2843488"/>
                <a:gd name="connsiteX137" fmla="*/ 1682138 w 2245652"/>
                <a:gd name="connsiteY137" fmla="*/ 1034169 h 2843488"/>
                <a:gd name="connsiteX138" fmla="*/ 1677660 w 2245652"/>
                <a:gd name="connsiteY138" fmla="*/ 1027095 h 2843488"/>
                <a:gd name="connsiteX139" fmla="*/ 1664227 w 2245652"/>
                <a:gd name="connsiteY139" fmla="*/ 1004705 h 2843488"/>
                <a:gd name="connsiteX140" fmla="*/ 1368553 w 2245652"/>
                <a:gd name="connsiteY140" fmla="*/ 492533 h 2843488"/>
                <a:gd name="connsiteX141" fmla="*/ 1352588 w 2245652"/>
                <a:gd name="connsiteY141" fmla="*/ 463589 h 2843488"/>
                <a:gd name="connsiteX142" fmla="*/ 1347591 w 2245652"/>
                <a:gd name="connsiteY142" fmla="*/ 453789 h 2843488"/>
                <a:gd name="connsiteX143" fmla="*/ 1337726 w 2245652"/>
                <a:gd name="connsiteY143" fmla="*/ 434320 h 2843488"/>
                <a:gd name="connsiteX144" fmla="*/ 1332210 w 2245652"/>
                <a:gd name="connsiteY144" fmla="*/ 422249 h 2843488"/>
                <a:gd name="connsiteX145" fmla="*/ 1324098 w 2245652"/>
                <a:gd name="connsiteY145" fmla="*/ 404467 h 2843488"/>
                <a:gd name="connsiteX146" fmla="*/ 1318647 w 2245652"/>
                <a:gd name="connsiteY146" fmla="*/ 391488 h 2843488"/>
                <a:gd name="connsiteX147" fmla="*/ 1311638 w 2245652"/>
                <a:gd name="connsiteY147" fmla="*/ 374420 h 2843488"/>
                <a:gd name="connsiteX148" fmla="*/ 1306446 w 2245652"/>
                <a:gd name="connsiteY148" fmla="*/ 360596 h 2843488"/>
                <a:gd name="connsiteX149" fmla="*/ 1299956 w 2245652"/>
                <a:gd name="connsiteY149" fmla="*/ 343853 h 2843488"/>
                <a:gd name="connsiteX150" fmla="*/ 1295218 w 2245652"/>
                <a:gd name="connsiteY150" fmla="*/ 329510 h 2843488"/>
                <a:gd name="connsiteX151" fmla="*/ 1289832 w 2245652"/>
                <a:gd name="connsiteY151" fmla="*/ 312897 h 2843488"/>
                <a:gd name="connsiteX152" fmla="*/ 1285549 w 2245652"/>
                <a:gd name="connsiteY152" fmla="*/ 298230 h 2843488"/>
                <a:gd name="connsiteX153" fmla="*/ 1280876 w 2245652"/>
                <a:gd name="connsiteY153" fmla="*/ 281616 h 2843488"/>
                <a:gd name="connsiteX154" fmla="*/ 1277112 w 2245652"/>
                <a:gd name="connsiteY154" fmla="*/ 266689 h 2843488"/>
                <a:gd name="connsiteX155" fmla="*/ 1273154 w 2245652"/>
                <a:gd name="connsiteY155" fmla="*/ 250076 h 2843488"/>
                <a:gd name="connsiteX156" fmla="*/ 1269909 w 2245652"/>
                <a:gd name="connsiteY156" fmla="*/ 234890 h 2843488"/>
                <a:gd name="connsiteX157" fmla="*/ 1266599 w 2245652"/>
                <a:gd name="connsiteY157" fmla="*/ 218211 h 2843488"/>
                <a:gd name="connsiteX158" fmla="*/ 1263938 w 2245652"/>
                <a:gd name="connsiteY158" fmla="*/ 202830 h 2843488"/>
                <a:gd name="connsiteX159" fmla="*/ 1261212 w 2245652"/>
                <a:gd name="connsiteY159" fmla="*/ 186152 h 2843488"/>
                <a:gd name="connsiteX160" fmla="*/ 1259135 w 2245652"/>
                <a:gd name="connsiteY160" fmla="*/ 170641 h 2843488"/>
                <a:gd name="connsiteX161" fmla="*/ 1257059 w 2245652"/>
                <a:gd name="connsiteY161" fmla="*/ 153768 h 2843488"/>
                <a:gd name="connsiteX162" fmla="*/ 1255566 w 2245652"/>
                <a:gd name="connsiteY162" fmla="*/ 138257 h 2843488"/>
                <a:gd name="connsiteX163" fmla="*/ 1254139 w 2245652"/>
                <a:gd name="connsiteY163" fmla="*/ 121254 h 2843488"/>
                <a:gd name="connsiteX164" fmla="*/ 1253165 w 2245652"/>
                <a:gd name="connsiteY164" fmla="*/ 105679 h 2843488"/>
                <a:gd name="connsiteX165" fmla="*/ 1252451 w 2245652"/>
                <a:gd name="connsiteY165" fmla="*/ 88546 h 2843488"/>
                <a:gd name="connsiteX166" fmla="*/ 1252062 w 2245652"/>
                <a:gd name="connsiteY166" fmla="*/ 72970 h 2843488"/>
                <a:gd name="connsiteX167" fmla="*/ 1252062 w 2245652"/>
                <a:gd name="connsiteY167" fmla="*/ 55707 h 2843488"/>
                <a:gd name="connsiteX168" fmla="*/ 1252062 w 2245652"/>
                <a:gd name="connsiteY168" fmla="*/ 40132 h 2843488"/>
                <a:gd name="connsiteX169" fmla="*/ 1252646 w 2245652"/>
                <a:gd name="connsiteY169" fmla="*/ 22739 h 2843488"/>
                <a:gd name="connsiteX170" fmla="*/ 1253424 w 2245652"/>
                <a:gd name="connsiteY170" fmla="*/ 7229 h 2843488"/>
                <a:gd name="connsiteX171" fmla="*/ 1253814 w 2245652"/>
                <a:gd name="connsiteY171" fmla="*/ -105 h 2843488"/>
                <a:gd name="connsiteX172" fmla="*/ 929715 w 2245652"/>
                <a:gd name="connsiteY172" fmla="*/ 106587 h 2843488"/>
                <a:gd name="connsiteX173" fmla="*/ 417608 w 2245652"/>
                <a:gd name="connsiteY173" fmla="*/ 402261 h 2843488"/>
                <a:gd name="connsiteX174" fmla="*/ -592 w 2245652"/>
                <a:gd name="connsiteY174" fmla="*/ 1125220 h 2843488"/>
                <a:gd name="connsiteX175" fmla="*/ -592 w 2245652"/>
                <a:gd name="connsiteY175" fmla="*/ 1716567 h 2843488"/>
                <a:gd name="connsiteX176" fmla="*/ 417673 w 2245652"/>
                <a:gd name="connsiteY176" fmla="*/ 2441019 h 2843488"/>
                <a:gd name="connsiteX177" fmla="*/ 929780 w 2245652"/>
                <a:gd name="connsiteY177" fmla="*/ 2736693 h 2843488"/>
                <a:gd name="connsiteX178" fmla="*/ 1253879 w 2245652"/>
                <a:gd name="connsiteY178" fmla="*/ 2843384 h 2843488"/>
                <a:gd name="connsiteX179" fmla="*/ 1253489 w 2245652"/>
                <a:gd name="connsiteY179" fmla="*/ 2836051 h 2843488"/>
                <a:gd name="connsiteX180" fmla="*/ 1252711 w 2245652"/>
                <a:gd name="connsiteY180" fmla="*/ 2820605 h 2843488"/>
                <a:gd name="connsiteX181" fmla="*/ 1251932 w 2245652"/>
                <a:gd name="connsiteY181" fmla="*/ 2803083 h 284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245652" h="2843488">
                  <a:moveTo>
                    <a:pt x="1251932" y="2803083"/>
                  </a:moveTo>
                  <a:lnTo>
                    <a:pt x="1251932" y="2787702"/>
                  </a:lnTo>
                  <a:cubicBezTo>
                    <a:pt x="1251932" y="2781861"/>
                    <a:pt x="1251932" y="2776021"/>
                    <a:pt x="1251932" y="2770180"/>
                  </a:cubicBezTo>
                  <a:cubicBezTo>
                    <a:pt x="1251932" y="2764339"/>
                    <a:pt x="1251932" y="2759991"/>
                    <a:pt x="1252321" y="2754864"/>
                  </a:cubicBezTo>
                  <a:cubicBezTo>
                    <a:pt x="1252711" y="2749737"/>
                    <a:pt x="1252776" y="2743182"/>
                    <a:pt x="1253035" y="2737341"/>
                  </a:cubicBezTo>
                  <a:cubicBezTo>
                    <a:pt x="1253295" y="2731501"/>
                    <a:pt x="1253619" y="2727282"/>
                    <a:pt x="1254009" y="2722221"/>
                  </a:cubicBezTo>
                  <a:cubicBezTo>
                    <a:pt x="1254398" y="2717158"/>
                    <a:pt x="1254917" y="2710539"/>
                    <a:pt x="1255436" y="2704698"/>
                  </a:cubicBezTo>
                  <a:cubicBezTo>
                    <a:pt x="1255956" y="2698857"/>
                    <a:pt x="1256345" y="2694704"/>
                    <a:pt x="1256929" y="2689707"/>
                  </a:cubicBezTo>
                  <a:cubicBezTo>
                    <a:pt x="1257513" y="2684710"/>
                    <a:pt x="1258292" y="2678090"/>
                    <a:pt x="1259006" y="2672249"/>
                  </a:cubicBezTo>
                  <a:cubicBezTo>
                    <a:pt x="1259720" y="2666408"/>
                    <a:pt x="1260304" y="2662320"/>
                    <a:pt x="1261082" y="2657388"/>
                  </a:cubicBezTo>
                  <a:cubicBezTo>
                    <a:pt x="1261861" y="2652456"/>
                    <a:pt x="1262900" y="2645771"/>
                    <a:pt x="1263873" y="2639995"/>
                  </a:cubicBezTo>
                  <a:cubicBezTo>
                    <a:pt x="1264846" y="2634219"/>
                    <a:pt x="1265496" y="2630196"/>
                    <a:pt x="1266404" y="2625264"/>
                  </a:cubicBezTo>
                  <a:cubicBezTo>
                    <a:pt x="1267313" y="2620331"/>
                    <a:pt x="1268676" y="2613712"/>
                    <a:pt x="1269844" y="2607936"/>
                  </a:cubicBezTo>
                  <a:cubicBezTo>
                    <a:pt x="1271012" y="2602160"/>
                    <a:pt x="1271856" y="2598201"/>
                    <a:pt x="1272959" y="2593399"/>
                  </a:cubicBezTo>
                  <a:cubicBezTo>
                    <a:pt x="1274062" y="2588596"/>
                    <a:pt x="1275684" y="2581912"/>
                    <a:pt x="1277112" y="2576201"/>
                  </a:cubicBezTo>
                  <a:cubicBezTo>
                    <a:pt x="1278540" y="2570490"/>
                    <a:pt x="1279448" y="2566596"/>
                    <a:pt x="1280746" y="2561793"/>
                  </a:cubicBezTo>
                  <a:cubicBezTo>
                    <a:pt x="1282044" y="2556991"/>
                    <a:pt x="1283926" y="2550371"/>
                    <a:pt x="1285549" y="2544660"/>
                  </a:cubicBezTo>
                  <a:cubicBezTo>
                    <a:pt x="1287171" y="2538950"/>
                    <a:pt x="1288210" y="2535186"/>
                    <a:pt x="1289702" y="2530448"/>
                  </a:cubicBezTo>
                  <a:cubicBezTo>
                    <a:pt x="1291195" y="2525710"/>
                    <a:pt x="1293337" y="2519091"/>
                    <a:pt x="1295218" y="2513445"/>
                  </a:cubicBezTo>
                  <a:cubicBezTo>
                    <a:pt x="1297101" y="2507799"/>
                    <a:pt x="1298204" y="2504099"/>
                    <a:pt x="1299826" y="2499492"/>
                  </a:cubicBezTo>
                  <a:cubicBezTo>
                    <a:pt x="1301838" y="2493781"/>
                    <a:pt x="1303980" y="2488070"/>
                    <a:pt x="1306316" y="2482424"/>
                  </a:cubicBezTo>
                  <a:cubicBezTo>
                    <a:pt x="1307939" y="2477881"/>
                    <a:pt x="1309561" y="2473403"/>
                    <a:pt x="1311313" y="2468925"/>
                  </a:cubicBezTo>
                  <a:cubicBezTo>
                    <a:pt x="1313585" y="2463084"/>
                    <a:pt x="1316051" y="2457373"/>
                    <a:pt x="1318452" y="2451597"/>
                  </a:cubicBezTo>
                  <a:cubicBezTo>
                    <a:pt x="1320269" y="2447314"/>
                    <a:pt x="1321956" y="2442966"/>
                    <a:pt x="1323839" y="2438618"/>
                  </a:cubicBezTo>
                  <a:cubicBezTo>
                    <a:pt x="1326434" y="2432582"/>
                    <a:pt x="1329225" y="2426677"/>
                    <a:pt x="1331951" y="2420706"/>
                  </a:cubicBezTo>
                  <a:cubicBezTo>
                    <a:pt x="1333833" y="2416747"/>
                    <a:pt x="1335585" y="2412724"/>
                    <a:pt x="1337467" y="2408765"/>
                  </a:cubicBezTo>
                  <a:cubicBezTo>
                    <a:pt x="1340647" y="2402275"/>
                    <a:pt x="1343957" y="2395785"/>
                    <a:pt x="1347331" y="2389295"/>
                  </a:cubicBezTo>
                  <a:cubicBezTo>
                    <a:pt x="1349019" y="2385986"/>
                    <a:pt x="1350576" y="2382806"/>
                    <a:pt x="1352328" y="2379366"/>
                  </a:cubicBezTo>
                  <a:cubicBezTo>
                    <a:pt x="1357455" y="2369632"/>
                    <a:pt x="1362777" y="2359897"/>
                    <a:pt x="1368293" y="2350422"/>
                  </a:cubicBezTo>
                  <a:lnTo>
                    <a:pt x="1663967" y="1838315"/>
                  </a:lnTo>
                  <a:cubicBezTo>
                    <a:pt x="1668315" y="1830722"/>
                    <a:pt x="1672793" y="1823324"/>
                    <a:pt x="1677401" y="1815925"/>
                  </a:cubicBezTo>
                  <a:cubicBezTo>
                    <a:pt x="1678829" y="1813524"/>
                    <a:pt x="1680386" y="1811188"/>
                    <a:pt x="1681879" y="1808787"/>
                  </a:cubicBezTo>
                  <a:cubicBezTo>
                    <a:pt x="1684993" y="1803854"/>
                    <a:pt x="1688368" y="1798857"/>
                    <a:pt x="1691418" y="1793990"/>
                  </a:cubicBezTo>
                  <a:cubicBezTo>
                    <a:pt x="1693171" y="1791264"/>
                    <a:pt x="1695053" y="1788539"/>
                    <a:pt x="1696870" y="1785813"/>
                  </a:cubicBezTo>
                  <a:lnTo>
                    <a:pt x="1706085" y="1772379"/>
                  </a:lnTo>
                  <a:cubicBezTo>
                    <a:pt x="1708032" y="1769653"/>
                    <a:pt x="1709914" y="1766928"/>
                    <a:pt x="1711926" y="1764202"/>
                  </a:cubicBezTo>
                  <a:cubicBezTo>
                    <a:pt x="1715106" y="1759724"/>
                    <a:pt x="1718416" y="1755311"/>
                    <a:pt x="1721661" y="1751223"/>
                  </a:cubicBezTo>
                  <a:lnTo>
                    <a:pt x="1727307" y="1743759"/>
                  </a:lnTo>
                  <a:cubicBezTo>
                    <a:pt x="1731201" y="1738632"/>
                    <a:pt x="1735160" y="1733635"/>
                    <a:pt x="1739118" y="1728638"/>
                  </a:cubicBezTo>
                  <a:lnTo>
                    <a:pt x="1743142" y="1723576"/>
                  </a:lnTo>
                  <a:cubicBezTo>
                    <a:pt x="1748529" y="1717086"/>
                    <a:pt x="1753915" y="1710597"/>
                    <a:pt x="1759431" y="1704107"/>
                  </a:cubicBezTo>
                  <a:lnTo>
                    <a:pt x="1764104" y="1698785"/>
                  </a:lnTo>
                  <a:cubicBezTo>
                    <a:pt x="1768192" y="1694177"/>
                    <a:pt x="1772216" y="1689570"/>
                    <a:pt x="1776369" y="1685027"/>
                  </a:cubicBezTo>
                  <a:lnTo>
                    <a:pt x="1782859" y="1678018"/>
                  </a:lnTo>
                  <a:cubicBezTo>
                    <a:pt x="1786493" y="1674124"/>
                    <a:pt x="1790128" y="1670295"/>
                    <a:pt x="1793827" y="1666466"/>
                  </a:cubicBezTo>
                  <a:lnTo>
                    <a:pt x="1800965" y="1659262"/>
                  </a:lnTo>
                  <a:cubicBezTo>
                    <a:pt x="1804600" y="1655563"/>
                    <a:pt x="1808299" y="1651864"/>
                    <a:pt x="1812063" y="1648230"/>
                  </a:cubicBezTo>
                  <a:lnTo>
                    <a:pt x="1819202" y="1641351"/>
                  </a:lnTo>
                  <a:cubicBezTo>
                    <a:pt x="1823226" y="1637522"/>
                    <a:pt x="1827314" y="1633758"/>
                    <a:pt x="1831467" y="1629993"/>
                  </a:cubicBezTo>
                  <a:lnTo>
                    <a:pt x="1837957" y="1624153"/>
                  </a:lnTo>
                  <a:cubicBezTo>
                    <a:pt x="1844447" y="1618636"/>
                    <a:pt x="1850417" y="1613185"/>
                    <a:pt x="1856713" y="1607799"/>
                  </a:cubicBezTo>
                  <a:lnTo>
                    <a:pt x="1859503" y="1605527"/>
                  </a:lnTo>
                  <a:cubicBezTo>
                    <a:pt x="1865019" y="1600919"/>
                    <a:pt x="1870601" y="1596377"/>
                    <a:pt x="1876182" y="1591899"/>
                  </a:cubicBezTo>
                  <a:lnTo>
                    <a:pt x="1883386" y="1586317"/>
                  </a:lnTo>
                  <a:cubicBezTo>
                    <a:pt x="1887669" y="1583008"/>
                    <a:pt x="1891887" y="1579828"/>
                    <a:pt x="1896365" y="1576518"/>
                  </a:cubicBezTo>
                  <a:lnTo>
                    <a:pt x="1904542" y="1570482"/>
                  </a:lnTo>
                  <a:lnTo>
                    <a:pt x="1916937" y="1561591"/>
                  </a:lnTo>
                  <a:lnTo>
                    <a:pt x="1925310" y="1555751"/>
                  </a:lnTo>
                  <a:lnTo>
                    <a:pt x="1938289" y="1546990"/>
                  </a:lnTo>
                  <a:lnTo>
                    <a:pt x="1946271" y="1541798"/>
                  </a:lnTo>
                  <a:cubicBezTo>
                    <a:pt x="1951463" y="1538423"/>
                    <a:pt x="1956720" y="1535308"/>
                    <a:pt x="1962041" y="1531933"/>
                  </a:cubicBezTo>
                  <a:cubicBezTo>
                    <a:pt x="1963859" y="1530765"/>
                    <a:pt x="1965676" y="1529597"/>
                    <a:pt x="1967558" y="1528494"/>
                  </a:cubicBezTo>
                  <a:cubicBezTo>
                    <a:pt x="1974632" y="1524210"/>
                    <a:pt x="1981771" y="1520057"/>
                    <a:pt x="1988909" y="1516033"/>
                  </a:cubicBezTo>
                  <a:lnTo>
                    <a:pt x="1995788" y="1512269"/>
                  </a:lnTo>
                  <a:cubicBezTo>
                    <a:pt x="2000850" y="1509479"/>
                    <a:pt x="2005912" y="1506688"/>
                    <a:pt x="2011039" y="1504027"/>
                  </a:cubicBezTo>
                  <a:cubicBezTo>
                    <a:pt x="2013895" y="1502470"/>
                    <a:pt x="2016815" y="1501042"/>
                    <a:pt x="2019671" y="1499549"/>
                  </a:cubicBezTo>
                  <a:cubicBezTo>
                    <a:pt x="2024278" y="1497148"/>
                    <a:pt x="2028951" y="1494812"/>
                    <a:pt x="2033559" y="1492540"/>
                  </a:cubicBezTo>
                  <a:lnTo>
                    <a:pt x="2042774" y="1488127"/>
                  </a:lnTo>
                  <a:cubicBezTo>
                    <a:pt x="2047382" y="1485921"/>
                    <a:pt x="2052119" y="1483779"/>
                    <a:pt x="2056792" y="1481638"/>
                  </a:cubicBezTo>
                  <a:lnTo>
                    <a:pt x="2065813" y="1477614"/>
                  </a:lnTo>
                  <a:cubicBezTo>
                    <a:pt x="2070940" y="1475343"/>
                    <a:pt x="2076196" y="1473136"/>
                    <a:pt x="2081388" y="1471124"/>
                  </a:cubicBezTo>
                  <a:lnTo>
                    <a:pt x="2089046" y="1467944"/>
                  </a:lnTo>
                  <a:cubicBezTo>
                    <a:pt x="2096704" y="1464829"/>
                    <a:pt x="2104492" y="1461455"/>
                    <a:pt x="2112280" y="1458923"/>
                  </a:cubicBezTo>
                  <a:lnTo>
                    <a:pt x="2116303" y="1457431"/>
                  </a:lnTo>
                  <a:cubicBezTo>
                    <a:pt x="2122793" y="1455030"/>
                    <a:pt x="2129283" y="1452694"/>
                    <a:pt x="2136097" y="1450487"/>
                  </a:cubicBezTo>
                  <a:lnTo>
                    <a:pt x="2144663" y="1447696"/>
                  </a:lnTo>
                  <a:cubicBezTo>
                    <a:pt x="2149855" y="1445944"/>
                    <a:pt x="2155112" y="1444257"/>
                    <a:pt x="2160369" y="1442699"/>
                  </a:cubicBezTo>
                  <a:lnTo>
                    <a:pt x="2169844" y="1439844"/>
                  </a:lnTo>
                  <a:lnTo>
                    <a:pt x="2185095" y="1435495"/>
                  </a:lnTo>
                  <a:lnTo>
                    <a:pt x="2194635" y="1432964"/>
                  </a:lnTo>
                  <a:cubicBezTo>
                    <a:pt x="2199956" y="1431537"/>
                    <a:pt x="2205343" y="1430239"/>
                    <a:pt x="2210729" y="1428876"/>
                  </a:cubicBezTo>
                  <a:lnTo>
                    <a:pt x="2219491" y="1426799"/>
                  </a:lnTo>
                  <a:cubicBezTo>
                    <a:pt x="2225980" y="1425242"/>
                    <a:pt x="2233119" y="1423749"/>
                    <a:pt x="2239933" y="1422386"/>
                  </a:cubicBezTo>
                  <a:lnTo>
                    <a:pt x="2244411" y="1421413"/>
                  </a:lnTo>
                  <a:lnTo>
                    <a:pt x="2245060" y="1421413"/>
                  </a:lnTo>
                  <a:lnTo>
                    <a:pt x="2244476" y="1421413"/>
                  </a:lnTo>
                  <a:lnTo>
                    <a:pt x="2239674" y="1420374"/>
                  </a:lnTo>
                  <a:cubicBezTo>
                    <a:pt x="2233184" y="1419012"/>
                    <a:pt x="2226175" y="1417584"/>
                    <a:pt x="2219491" y="1416026"/>
                  </a:cubicBezTo>
                  <a:lnTo>
                    <a:pt x="2210664" y="1413884"/>
                  </a:lnTo>
                  <a:cubicBezTo>
                    <a:pt x="2205343" y="1412586"/>
                    <a:pt x="2199956" y="1411289"/>
                    <a:pt x="2194635" y="1409861"/>
                  </a:cubicBezTo>
                  <a:lnTo>
                    <a:pt x="2185095" y="1407265"/>
                  </a:lnTo>
                  <a:cubicBezTo>
                    <a:pt x="2179968" y="1405902"/>
                    <a:pt x="2174906" y="1404474"/>
                    <a:pt x="2169844" y="1402982"/>
                  </a:cubicBezTo>
                  <a:lnTo>
                    <a:pt x="2160369" y="1400126"/>
                  </a:lnTo>
                  <a:lnTo>
                    <a:pt x="2144598" y="1395129"/>
                  </a:lnTo>
                  <a:lnTo>
                    <a:pt x="2136162" y="1392338"/>
                  </a:lnTo>
                  <a:cubicBezTo>
                    <a:pt x="2129672" y="1390067"/>
                    <a:pt x="2122728" y="1387731"/>
                    <a:pt x="2116108" y="1385265"/>
                  </a:cubicBezTo>
                  <a:cubicBezTo>
                    <a:pt x="2114811" y="1384810"/>
                    <a:pt x="2113578" y="1384421"/>
                    <a:pt x="2112345" y="1383902"/>
                  </a:cubicBezTo>
                  <a:cubicBezTo>
                    <a:pt x="2104492" y="1381046"/>
                    <a:pt x="2096704" y="1377996"/>
                    <a:pt x="2088981" y="1374881"/>
                  </a:cubicBezTo>
                  <a:lnTo>
                    <a:pt x="2081518" y="1371701"/>
                  </a:lnTo>
                  <a:cubicBezTo>
                    <a:pt x="2076261" y="1369560"/>
                    <a:pt x="2071005" y="1367288"/>
                    <a:pt x="2065748" y="1365211"/>
                  </a:cubicBezTo>
                  <a:lnTo>
                    <a:pt x="2056857" y="1361253"/>
                  </a:lnTo>
                  <a:cubicBezTo>
                    <a:pt x="2052119" y="1359046"/>
                    <a:pt x="2047382" y="1356905"/>
                    <a:pt x="2042709" y="1354763"/>
                  </a:cubicBezTo>
                  <a:lnTo>
                    <a:pt x="2033624" y="1350415"/>
                  </a:lnTo>
                  <a:cubicBezTo>
                    <a:pt x="2028951" y="1348143"/>
                    <a:pt x="2024278" y="1345742"/>
                    <a:pt x="2019606" y="1343341"/>
                  </a:cubicBezTo>
                  <a:lnTo>
                    <a:pt x="2011039" y="1338993"/>
                  </a:lnTo>
                  <a:lnTo>
                    <a:pt x="1995529" y="1330556"/>
                  </a:lnTo>
                  <a:cubicBezTo>
                    <a:pt x="1993387" y="1329323"/>
                    <a:pt x="1991180" y="1328155"/>
                    <a:pt x="1989039" y="1326987"/>
                  </a:cubicBezTo>
                  <a:cubicBezTo>
                    <a:pt x="1981835" y="1322898"/>
                    <a:pt x="1974697" y="1318680"/>
                    <a:pt x="1967558" y="1314461"/>
                  </a:cubicBezTo>
                  <a:lnTo>
                    <a:pt x="1962431" y="1311217"/>
                  </a:lnTo>
                  <a:cubicBezTo>
                    <a:pt x="1956980" y="1307926"/>
                    <a:pt x="1951593" y="1304552"/>
                    <a:pt x="1946271" y="1301093"/>
                  </a:cubicBezTo>
                  <a:cubicBezTo>
                    <a:pt x="1943676" y="1299470"/>
                    <a:pt x="1941080" y="1297718"/>
                    <a:pt x="1938549" y="1296031"/>
                  </a:cubicBezTo>
                  <a:cubicBezTo>
                    <a:pt x="1934071" y="1293110"/>
                    <a:pt x="1929658" y="1290125"/>
                    <a:pt x="1925569" y="1287140"/>
                  </a:cubicBezTo>
                  <a:lnTo>
                    <a:pt x="1917392" y="1281429"/>
                  </a:lnTo>
                  <a:cubicBezTo>
                    <a:pt x="1913109" y="1278443"/>
                    <a:pt x="1908890" y="1275393"/>
                    <a:pt x="1904412" y="1272343"/>
                  </a:cubicBezTo>
                  <a:lnTo>
                    <a:pt x="1896495" y="1266502"/>
                  </a:lnTo>
                  <a:cubicBezTo>
                    <a:pt x="1892082" y="1263192"/>
                    <a:pt x="1887734" y="1260012"/>
                    <a:pt x="1883515" y="1256443"/>
                  </a:cubicBezTo>
                  <a:lnTo>
                    <a:pt x="1876571" y="1251121"/>
                  </a:lnTo>
                  <a:cubicBezTo>
                    <a:pt x="1870730" y="1246449"/>
                    <a:pt x="1864955" y="1241711"/>
                    <a:pt x="1859179" y="1236844"/>
                  </a:cubicBezTo>
                  <a:lnTo>
                    <a:pt x="1857102" y="1235157"/>
                  </a:lnTo>
                  <a:cubicBezTo>
                    <a:pt x="1850612" y="1229770"/>
                    <a:pt x="1844447" y="1224319"/>
                    <a:pt x="1838217" y="1218738"/>
                  </a:cubicBezTo>
                  <a:cubicBezTo>
                    <a:pt x="1836140" y="1216920"/>
                    <a:pt x="1834193" y="1215038"/>
                    <a:pt x="1832117" y="1213156"/>
                  </a:cubicBezTo>
                  <a:cubicBezTo>
                    <a:pt x="1827898" y="1209327"/>
                    <a:pt x="1823745" y="1205433"/>
                    <a:pt x="1819591" y="1201540"/>
                  </a:cubicBezTo>
                  <a:lnTo>
                    <a:pt x="1812647" y="1195050"/>
                  </a:lnTo>
                  <a:lnTo>
                    <a:pt x="1801290" y="1183888"/>
                  </a:lnTo>
                  <a:lnTo>
                    <a:pt x="1794346" y="1176814"/>
                  </a:lnTo>
                  <a:cubicBezTo>
                    <a:pt x="1790582" y="1172920"/>
                    <a:pt x="1786883" y="1169026"/>
                    <a:pt x="1783184" y="1165067"/>
                  </a:cubicBezTo>
                  <a:cubicBezTo>
                    <a:pt x="1781042" y="1162796"/>
                    <a:pt x="1778901" y="1160524"/>
                    <a:pt x="1776694" y="1158188"/>
                  </a:cubicBezTo>
                  <a:cubicBezTo>
                    <a:pt x="1772476" y="1153580"/>
                    <a:pt x="1768322" y="1148908"/>
                    <a:pt x="1764169" y="1144170"/>
                  </a:cubicBezTo>
                  <a:cubicBezTo>
                    <a:pt x="1762676" y="1142483"/>
                    <a:pt x="1761183" y="1140860"/>
                    <a:pt x="1759756" y="1139173"/>
                  </a:cubicBezTo>
                  <a:cubicBezTo>
                    <a:pt x="1754175" y="1132683"/>
                    <a:pt x="1748723" y="1126193"/>
                    <a:pt x="1743401" y="1119704"/>
                  </a:cubicBezTo>
                  <a:cubicBezTo>
                    <a:pt x="1742104" y="1118146"/>
                    <a:pt x="1740871" y="1116524"/>
                    <a:pt x="1739638" y="1114966"/>
                  </a:cubicBezTo>
                  <a:cubicBezTo>
                    <a:pt x="1735549" y="1109904"/>
                    <a:pt x="1731525" y="1104777"/>
                    <a:pt x="1727502" y="1099521"/>
                  </a:cubicBezTo>
                  <a:lnTo>
                    <a:pt x="1722050" y="1092252"/>
                  </a:lnTo>
                  <a:cubicBezTo>
                    <a:pt x="1718675" y="1087774"/>
                    <a:pt x="1715560" y="1083296"/>
                    <a:pt x="1712121" y="1078753"/>
                  </a:cubicBezTo>
                  <a:cubicBezTo>
                    <a:pt x="1710174" y="1076093"/>
                    <a:pt x="1708292" y="1073367"/>
                    <a:pt x="1706410" y="1070706"/>
                  </a:cubicBezTo>
                  <a:cubicBezTo>
                    <a:pt x="1703230" y="1066228"/>
                    <a:pt x="1699920" y="1061685"/>
                    <a:pt x="1697065" y="1057143"/>
                  </a:cubicBezTo>
                  <a:lnTo>
                    <a:pt x="1691678" y="1049095"/>
                  </a:lnTo>
                  <a:cubicBezTo>
                    <a:pt x="1688433" y="1044163"/>
                    <a:pt x="1685188" y="1039166"/>
                    <a:pt x="1682138" y="1034169"/>
                  </a:cubicBezTo>
                  <a:cubicBezTo>
                    <a:pt x="1680645" y="1031832"/>
                    <a:pt x="1679088" y="1029496"/>
                    <a:pt x="1677660" y="1027095"/>
                  </a:cubicBezTo>
                  <a:cubicBezTo>
                    <a:pt x="1673053" y="1019696"/>
                    <a:pt x="1668575" y="1012298"/>
                    <a:pt x="1664227" y="1004705"/>
                  </a:cubicBezTo>
                  <a:lnTo>
                    <a:pt x="1368553" y="492533"/>
                  </a:lnTo>
                  <a:cubicBezTo>
                    <a:pt x="1363056" y="482974"/>
                    <a:pt x="1357734" y="473323"/>
                    <a:pt x="1352588" y="463589"/>
                  </a:cubicBezTo>
                  <a:cubicBezTo>
                    <a:pt x="1350836" y="460344"/>
                    <a:pt x="1349278" y="457099"/>
                    <a:pt x="1347591" y="453789"/>
                  </a:cubicBezTo>
                  <a:cubicBezTo>
                    <a:pt x="1344281" y="447300"/>
                    <a:pt x="1341101" y="440810"/>
                    <a:pt x="1337726" y="434320"/>
                  </a:cubicBezTo>
                  <a:cubicBezTo>
                    <a:pt x="1335844" y="430296"/>
                    <a:pt x="1334028" y="426273"/>
                    <a:pt x="1332210" y="422249"/>
                  </a:cubicBezTo>
                  <a:cubicBezTo>
                    <a:pt x="1329485" y="416343"/>
                    <a:pt x="1326694" y="410438"/>
                    <a:pt x="1324098" y="404467"/>
                  </a:cubicBezTo>
                  <a:cubicBezTo>
                    <a:pt x="1322216" y="400119"/>
                    <a:pt x="1320464" y="395706"/>
                    <a:pt x="1318647" y="391488"/>
                  </a:cubicBezTo>
                  <a:cubicBezTo>
                    <a:pt x="1316245" y="385777"/>
                    <a:pt x="1313844" y="380131"/>
                    <a:pt x="1311638" y="374420"/>
                  </a:cubicBezTo>
                  <a:cubicBezTo>
                    <a:pt x="1309820" y="369812"/>
                    <a:pt x="1308133" y="365204"/>
                    <a:pt x="1306446" y="360596"/>
                  </a:cubicBezTo>
                  <a:cubicBezTo>
                    <a:pt x="1304759" y="355989"/>
                    <a:pt x="1302292" y="349434"/>
                    <a:pt x="1299956" y="343853"/>
                  </a:cubicBezTo>
                  <a:cubicBezTo>
                    <a:pt x="1297620" y="338272"/>
                    <a:pt x="1296776" y="334313"/>
                    <a:pt x="1295218" y="329510"/>
                  </a:cubicBezTo>
                  <a:cubicBezTo>
                    <a:pt x="1293661" y="324708"/>
                    <a:pt x="1291584" y="318478"/>
                    <a:pt x="1289832" y="312897"/>
                  </a:cubicBezTo>
                  <a:cubicBezTo>
                    <a:pt x="1288080" y="307315"/>
                    <a:pt x="1286977" y="303097"/>
                    <a:pt x="1285549" y="298230"/>
                  </a:cubicBezTo>
                  <a:cubicBezTo>
                    <a:pt x="1284121" y="293363"/>
                    <a:pt x="1282369" y="287197"/>
                    <a:pt x="1280876" y="281616"/>
                  </a:cubicBezTo>
                  <a:cubicBezTo>
                    <a:pt x="1279383" y="276035"/>
                    <a:pt x="1278345" y="271687"/>
                    <a:pt x="1277112" y="266689"/>
                  </a:cubicBezTo>
                  <a:cubicBezTo>
                    <a:pt x="1275879" y="261692"/>
                    <a:pt x="1274387" y="255592"/>
                    <a:pt x="1273154" y="250076"/>
                  </a:cubicBezTo>
                  <a:cubicBezTo>
                    <a:pt x="1271920" y="244559"/>
                    <a:pt x="1270947" y="239952"/>
                    <a:pt x="1269909" y="234890"/>
                  </a:cubicBezTo>
                  <a:cubicBezTo>
                    <a:pt x="1268870" y="229828"/>
                    <a:pt x="1267637" y="223792"/>
                    <a:pt x="1266599" y="218211"/>
                  </a:cubicBezTo>
                  <a:cubicBezTo>
                    <a:pt x="1265560" y="212630"/>
                    <a:pt x="1264781" y="207957"/>
                    <a:pt x="1263938" y="202830"/>
                  </a:cubicBezTo>
                  <a:cubicBezTo>
                    <a:pt x="1263094" y="197703"/>
                    <a:pt x="1262056" y="191733"/>
                    <a:pt x="1261212" y="186152"/>
                  </a:cubicBezTo>
                  <a:cubicBezTo>
                    <a:pt x="1260369" y="180570"/>
                    <a:pt x="1259785" y="175833"/>
                    <a:pt x="1259135" y="170641"/>
                  </a:cubicBezTo>
                  <a:cubicBezTo>
                    <a:pt x="1258487" y="165449"/>
                    <a:pt x="1257708" y="159414"/>
                    <a:pt x="1257059" y="153768"/>
                  </a:cubicBezTo>
                  <a:cubicBezTo>
                    <a:pt x="1256410" y="148122"/>
                    <a:pt x="1256020" y="143449"/>
                    <a:pt x="1255566" y="138257"/>
                  </a:cubicBezTo>
                  <a:cubicBezTo>
                    <a:pt x="1255112" y="133065"/>
                    <a:pt x="1254528" y="126965"/>
                    <a:pt x="1254139" y="121254"/>
                  </a:cubicBezTo>
                  <a:cubicBezTo>
                    <a:pt x="1253749" y="115543"/>
                    <a:pt x="1253489" y="110870"/>
                    <a:pt x="1253165" y="105679"/>
                  </a:cubicBezTo>
                  <a:cubicBezTo>
                    <a:pt x="1252841" y="100487"/>
                    <a:pt x="1252646" y="94256"/>
                    <a:pt x="1252451" y="88546"/>
                  </a:cubicBezTo>
                  <a:cubicBezTo>
                    <a:pt x="1252256" y="82835"/>
                    <a:pt x="1252127" y="78162"/>
                    <a:pt x="1252062" y="72970"/>
                  </a:cubicBezTo>
                  <a:cubicBezTo>
                    <a:pt x="1251997" y="67778"/>
                    <a:pt x="1252062" y="61483"/>
                    <a:pt x="1252062" y="55707"/>
                  </a:cubicBezTo>
                  <a:lnTo>
                    <a:pt x="1252062" y="40132"/>
                  </a:lnTo>
                  <a:cubicBezTo>
                    <a:pt x="1252062" y="34291"/>
                    <a:pt x="1252386" y="28515"/>
                    <a:pt x="1252646" y="22739"/>
                  </a:cubicBezTo>
                  <a:cubicBezTo>
                    <a:pt x="1252906" y="16964"/>
                    <a:pt x="1253100" y="12356"/>
                    <a:pt x="1253424" y="7229"/>
                  </a:cubicBezTo>
                  <a:cubicBezTo>
                    <a:pt x="1253424" y="4763"/>
                    <a:pt x="1253424" y="2362"/>
                    <a:pt x="1253814" y="-105"/>
                  </a:cubicBezTo>
                  <a:cubicBezTo>
                    <a:pt x="1139555" y="12615"/>
                    <a:pt x="1029190" y="48952"/>
                    <a:pt x="929715" y="106587"/>
                  </a:cubicBezTo>
                  <a:lnTo>
                    <a:pt x="417608" y="402261"/>
                  </a:lnTo>
                  <a:cubicBezTo>
                    <a:pt x="159601" y="551772"/>
                    <a:pt x="382" y="827028"/>
                    <a:pt x="-592" y="1125220"/>
                  </a:cubicBezTo>
                  <a:lnTo>
                    <a:pt x="-592" y="1716567"/>
                  </a:lnTo>
                  <a:cubicBezTo>
                    <a:pt x="-125" y="2015304"/>
                    <a:pt x="159192" y="2291248"/>
                    <a:pt x="417673" y="2441019"/>
                  </a:cubicBezTo>
                  <a:lnTo>
                    <a:pt x="929780" y="2736693"/>
                  </a:lnTo>
                  <a:cubicBezTo>
                    <a:pt x="1029268" y="2794302"/>
                    <a:pt x="1139627" y="2830632"/>
                    <a:pt x="1253879" y="2843384"/>
                  </a:cubicBezTo>
                  <a:cubicBezTo>
                    <a:pt x="1253879" y="2840918"/>
                    <a:pt x="1253879" y="2838517"/>
                    <a:pt x="1253489" y="2836051"/>
                  </a:cubicBezTo>
                  <a:cubicBezTo>
                    <a:pt x="1253489" y="2830924"/>
                    <a:pt x="1252970" y="2825797"/>
                    <a:pt x="1252711" y="2820605"/>
                  </a:cubicBezTo>
                  <a:cubicBezTo>
                    <a:pt x="1252451" y="2815413"/>
                    <a:pt x="1252256" y="2808924"/>
                    <a:pt x="1251932" y="2803083"/>
                  </a:cubicBezTo>
                  <a:close/>
                </a:path>
              </a:pathLst>
            </a:custGeom>
            <a:solidFill>
              <a:schemeClr val="accent6"/>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9" name="Graphic 49">
              <a:extLst>
                <a:ext uri="{FF2B5EF4-FFF2-40B4-BE49-F238E27FC236}">
                  <a16:creationId xmlns:a16="http://schemas.microsoft.com/office/drawing/2014/main" id="{E3D78F45-E29B-4A2E-9347-BFF27246127D}"/>
                </a:ext>
              </a:extLst>
            </p:cNvPr>
            <p:cNvSpPr/>
            <p:nvPr/>
          </p:nvSpPr>
          <p:spPr>
            <a:xfrm>
              <a:off x="4668295" y="2406601"/>
              <a:ext cx="1411479" cy="1411328"/>
            </a:xfrm>
            <a:custGeom>
              <a:avLst/>
              <a:gdLst>
                <a:gd name="connsiteX0" fmla="*/ 1410109 w 1411479"/>
                <a:gd name="connsiteY0" fmla="*/ 1410315 h 1411328"/>
                <a:gd name="connsiteX1" fmla="*/ 1410109 w 1411479"/>
                <a:gd name="connsiteY1" fmla="*/ 1131645 h 1411328"/>
                <a:gd name="connsiteX2" fmla="*/ 1410888 w 1411479"/>
                <a:gd name="connsiteY2" fmla="*/ 1097314 h 1411328"/>
                <a:gd name="connsiteX3" fmla="*/ 1410044 w 1411479"/>
                <a:gd name="connsiteY3" fmla="*/ 1082518 h 1411328"/>
                <a:gd name="connsiteX4" fmla="*/ 1409395 w 1411479"/>
                <a:gd name="connsiteY4" fmla="*/ 1070641 h 1411328"/>
                <a:gd name="connsiteX5" fmla="*/ 1408032 w 1411479"/>
                <a:gd name="connsiteY5" fmla="*/ 1055650 h 1411328"/>
                <a:gd name="connsiteX6" fmla="*/ 1406994 w 1411479"/>
                <a:gd name="connsiteY6" fmla="*/ 1043904 h 1411328"/>
                <a:gd name="connsiteX7" fmla="*/ 1405242 w 1411479"/>
                <a:gd name="connsiteY7" fmla="*/ 1029107 h 1411328"/>
                <a:gd name="connsiteX8" fmla="*/ 1403814 w 1411479"/>
                <a:gd name="connsiteY8" fmla="*/ 1017360 h 1411328"/>
                <a:gd name="connsiteX9" fmla="*/ 1401607 w 1411479"/>
                <a:gd name="connsiteY9" fmla="*/ 1002823 h 1411328"/>
                <a:gd name="connsiteX10" fmla="*/ 1399855 w 1411479"/>
                <a:gd name="connsiteY10" fmla="*/ 991077 h 1411328"/>
                <a:gd name="connsiteX11" fmla="*/ 1397194 w 1411479"/>
                <a:gd name="connsiteY11" fmla="*/ 976734 h 1411328"/>
                <a:gd name="connsiteX12" fmla="*/ 1394988 w 1411479"/>
                <a:gd name="connsiteY12" fmla="*/ 964988 h 1411328"/>
                <a:gd name="connsiteX13" fmla="*/ 1391808 w 1411479"/>
                <a:gd name="connsiteY13" fmla="*/ 950191 h 1411328"/>
                <a:gd name="connsiteX14" fmla="*/ 1389407 w 1411479"/>
                <a:gd name="connsiteY14" fmla="*/ 939224 h 1411328"/>
                <a:gd name="connsiteX15" fmla="*/ 1385707 w 1411479"/>
                <a:gd name="connsiteY15" fmla="*/ 924492 h 1411328"/>
                <a:gd name="connsiteX16" fmla="*/ 1382982 w 1411479"/>
                <a:gd name="connsiteY16" fmla="*/ 913654 h 1411328"/>
                <a:gd name="connsiteX17" fmla="*/ 1378893 w 1411479"/>
                <a:gd name="connsiteY17" fmla="*/ 899182 h 1411328"/>
                <a:gd name="connsiteX18" fmla="*/ 1375843 w 1411479"/>
                <a:gd name="connsiteY18" fmla="*/ 888409 h 1411328"/>
                <a:gd name="connsiteX19" fmla="*/ 1371170 w 1411479"/>
                <a:gd name="connsiteY19" fmla="*/ 873677 h 1411328"/>
                <a:gd name="connsiteX20" fmla="*/ 1367861 w 1411479"/>
                <a:gd name="connsiteY20" fmla="*/ 863488 h 1411328"/>
                <a:gd name="connsiteX21" fmla="*/ 1362734 w 1411479"/>
                <a:gd name="connsiteY21" fmla="*/ 848821 h 1411328"/>
                <a:gd name="connsiteX22" fmla="*/ 1359165 w 1411479"/>
                <a:gd name="connsiteY22" fmla="*/ 838827 h 1411328"/>
                <a:gd name="connsiteX23" fmla="*/ 1353389 w 1411479"/>
                <a:gd name="connsiteY23" fmla="*/ 823965 h 1411328"/>
                <a:gd name="connsiteX24" fmla="*/ 1349689 w 1411479"/>
                <a:gd name="connsiteY24" fmla="*/ 814490 h 1411328"/>
                <a:gd name="connsiteX25" fmla="*/ 1343200 w 1411479"/>
                <a:gd name="connsiteY25" fmla="*/ 799499 h 1411328"/>
                <a:gd name="connsiteX26" fmla="*/ 1339370 w 1411479"/>
                <a:gd name="connsiteY26" fmla="*/ 790543 h 1411328"/>
                <a:gd name="connsiteX27" fmla="*/ 1332426 w 1411479"/>
                <a:gd name="connsiteY27" fmla="*/ 775617 h 1411328"/>
                <a:gd name="connsiteX28" fmla="*/ 1328403 w 1411479"/>
                <a:gd name="connsiteY28" fmla="*/ 766920 h 1411328"/>
                <a:gd name="connsiteX29" fmla="*/ 1320875 w 1411479"/>
                <a:gd name="connsiteY29" fmla="*/ 751864 h 1411328"/>
                <a:gd name="connsiteX30" fmla="*/ 1316786 w 1411479"/>
                <a:gd name="connsiteY30" fmla="*/ 743687 h 1411328"/>
                <a:gd name="connsiteX31" fmla="*/ 1308609 w 1411479"/>
                <a:gd name="connsiteY31" fmla="*/ 728696 h 1411328"/>
                <a:gd name="connsiteX32" fmla="*/ 1304391 w 1411479"/>
                <a:gd name="connsiteY32" fmla="*/ 720843 h 1411328"/>
                <a:gd name="connsiteX33" fmla="*/ 1295759 w 1411479"/>
                <a:gd name="connsiteY33" fmla="*/ 706046 h 1411328"/>
                <a:gd name="connsiteX34" fmla="*/ 1291281 w 1411479"/>
                <a:gd name="connsiteY34" fmla="*/ 698453 h 1411328"/>
                <a:gd name="connsiteX35" fmla="*/ 1282131 w 1411479"/>
                <a:gd name="connsiteY35" fmla="*/ 683852 h 1411328"/>
                <a:gd name="connsiteX36" fmla="*/ 1277523 w 1411479"/>
                <a:gd name="connsiteY36" fmla="*/ 676388 h 1411328"/>
                <a:gd name="connsiteX37" fmla="*/ 1267659 w 1411479"/>
                <a:gd name="connsiteY37" fmla="*/ 661786 h 1411328"/>
                <a:gd name="connsiteX38" fmla="*/ 1263051 w 1411479"/>
                <a:gd name="connsiteY38" fmla="*/ 654842 h 1411328"/>
                <a:gd name="connsiteX39" fmla="*/ 1252732 w 1411479"/>
                <a:gd name="connsiteY39" fmla="*/ 640500 h 1411328"/>
                <a:gd name="connsiteX40" fmla="*/ 1247865 w 1411479"/>
                <a:gd name="connsiteY40" fmla="*/ 633686 h 1411328"/>
                <a:gd name="connsiteX41" fmla="*/ 1236962 w 1411479"/>
                <a:gd name="connsiteY41" fmla="*/ 619473 h 1411328"/>
                <a:gd name="connsiteX42" fmla="*/ 1232030 w 1411479"/>
                <a:gd name="connsiteY42" fmla="*/ 612983 h 1411328"/>
                <a:gd name="connsiteX43" fmla="*/ 1220478 w 1411479"/>
                <a:gd name="connsiteY43" fmla="*/ 598836 h 1411328"/>
                <a:gd name="connsiteX44" fmla="*/ 1215546 w 1411479"/>
                <a:gd name="connsiteY44" fmla="*/ 592800 h 1411328"/>
                <a:gd name="connsiteX45" fmla="*/ 1203864 w 1411479"/>
                <a:gd name="connsiteY45" fmla="*/ 579366 h 1411328"/>
                <a:gd name="connsiteX46" fmla="*/ 1198413 w 1411479"/>
                <a:gd name="connsiteY46" fmla="*/ 572877 h 1411328"/>
                <a:gd name="connsiteX47" fmla="*/ 1186796 w 1411479"/>
                <a:gd name="connsiteY47" fmla="*/ 560351 h 1411328"/>
                <a:gd name="connsiteX48" fmla="*/ 1180306 w 1411479"/>
                <a:gd name="connsiteY48" fmla="*/ 553862 h 1411328"/>
                <a:gd name="connsiteX49" fmla="*/ 1168820 w 1411479"/>
                <a:gd name="connsiteY49" fmla="*/ 542180 h 1411328"/>
                <a:gd name="connsiteX50" fmla="*/ 1161876 w 1411479"/>
                <a:gd name="connsiteY50" fmla="*/ 535171 h 1411328"/>
                <a:gd name="connsiteX51" fmla="*/ 1150389 w 1411479"/>
                <a:gd name="connsiteY51" fmla="*/ 524203 h 1411328"/>
                <a:gd name="connsiteX52" fmla="*/ 1142861 w 1411479"/>
                <a:gd name="connsiteY52" fmla="*/ 517130 h 1411328"/>
                <a:gd name="connsiteX53" fmla="*/ 1131374 w 1411479"/>
                <a:gd name="connsiteY53" fmla="*/ 506811 h 1411328"/>
                <a:gd name="connsiteX54" fmla="*/ 1123197 w 1411479"/>
                <a:gd name="connsiteY54" fmla="*/ 499542 h 1411328"/>
                <a:gd name="connsiteX55" fmla="*/ 1111515 w 1411479"/>
                <a:gd name="connsiteY55" fmla="*/ 489743 h 1411328"/>
                <a:gd name="connsiteX56" fmla="*/ 1102948 w 1411479"/>
                <a:gd name="connsiteY56" fmla="*/ 482604 h 1411328"/>
                <a:gd name="connsiteX57" fmla="*/ 1091397 w 1411479"/>
                <a:gd name="connsiteY57" fmla="*/ 473518 h 1411328"/>
                <a:gd name="connsiteX58" fmla="*/ 1082117 w 1411479"/>
                <a:gd name="connsiteY58" fmla="*/ 466250 h 1411328"/>
                <a:gd name="connsiteX59" fmla="*/ 1071603 w 1411479"/>
                <a:gd name="connsiteY59" fmla="*/ 458527 h 1411328"/>
                <a:gd name="connsiteX60" fmla="*/ 1061154 w 1411479"/>
                <a:gd name="connsiteY60" fmla="*/ 450609 h 1411328"/>
                <a:gd name="connsiteX61" fmla="*/ 1052199 w 1411479"/>
                <a:gd name="connsiteY61" fmla="*/ 444509 h 1411328"/>
                <a:gd name="connsiteX62" fmla="*/ 1039219 w 1411479"/>
                <a:gd name="connsiteY62" fmla="*/ 435488 h 1411328"/>
                <a:gd name="connsiteX63" fmla="*/ 1032405 w 1411479"/>
                <a:gd name="connsiteY63" fmla="*/ 431140 h 1411328"/>
                <a:gd name="connsiteX64" fmla="*/ 1016635 w 1411479"/>
                <a:gd name="connsiteY64" fmla="*/ 421016 h 1411328"/>
                <a:gd name="connsiteX65" fmla="*/ 993466 w 1411479"/>
                <a:gd name="connsiteY65" fmla="*/ 407128 h 1411328"/>
                <a:gd name="connsiteX66" fmla="*/ 481294 w 1411479"/>
                <a:gd name="connsiteY66" fmla="*/ 111455 h 1411328"/>
                <a:gd name="connsiteX67" fmla="*/ 453324 w 1411479"/>
                <a:gd name="connsiteY67" fmla="*/ 96009 h 1411328"/>
                <a:gd name="connsiteX68" fmla="*/ 444043 w 1411479"/>
                <a:gd name="connsiteY68" fmla="*/ 91271 h 1411328"/>
                <a:gd name="connsiteX69" fmla="*/ 424574 w 1411479"/>
                <a:gd name="connsiteY69" fmla="*/ 81667 h 1411328"/>
                <a:gd name="connsiteX70" fmla="*/ 413152 w 1411479"/>
                <a:gd name="connsiteY70" fmla="*/ 76410 h 1411328"/>
                <a:gd name="connsiteX71" fmla="*/ 395694 w 1411479"/>
                <a:gd name="connsiteY71" fmla="*/ 68427 h 1411328"/>
                <a:gd name="connsiteX72" fmla="*/ 383364 w 1411479"/>
                <a:gd name="connsiteY72" fmla="*/ 63365 h 1411328"/>
                <a:gd name="connsiteX73" fmla="*/ 366426 w 1411479"/>
                <a:gd name="connsiteY73" fmla="*/ 56356 h 1411328"/>
                <a:gd name="connsiteX74" fmla="*/ 353446 w 1411479"/>
                <a:gd name="connsiteY74" fmla="*/ 51619 h 1411328"/>
                <a:gd name="connsiteX75" fmla="*/ 336702 w 1411479"/>
                <a:gd name="connsiteY75" fmla="*/ 45454 h 1411328"/>
                <a:gd name="connsiteX76" fmla="*/ 323723 w 1411479"/>
                <a:gd name="connsiteY76" fmla="*/ 41106 h 1411328"/>
                <a:gd name="connsiteX77" fmla="*/ 306980 w 1411479"/>
                <a:gd name="connsiteY77" fmla="*/ 35654 h 1411328"/>
                <a:gd name="connsiteX78" fmla="*/ 293416 w 1411479"/>
                <a:gd name="connsiteY78" fmla="*/ 31760 h 1411328"/>
                <a:gd name="connsiteX79" fmla="*/ 276672 w 1411479"/>
                <a:gd name="connsiteY79" fmla="*/ 27088 h 1411328"/>
                <a:gd name="connsiteX80" fmla="*/ 262914 w 1411479"/>
                <a:gd name="connsiteY80" fmla="*/ 23648 h 1411328"/>
                <a:gd name="connsiteX81" fmla="*/ 246106 w 1411479"/>
                <a:gd name="connsiteY81" fmla="*/ 19624 h 1411328"/>
                <a:gd name="connsiteX82" fmla="*/ 232152 w 1411479"/>
                <a:gd name="connsiteY82" fmla="*/ 16639 h 1411328"/>
                <a:gd name="connsiteX83" fmla="*/ 215279 w 1411479"/>
                <a:gd name="connsiteY83" fmla="*/ 13329 h 1411328"/>
                <a:gd name="connsiteX84" fmla="*/ 201132 w 1411479"/>
                <a:gd name="connsiteY84" fmla="*/ 10863 h 1411328"/>
                <a:gd name="connsiteX85" fmla="*/ 184258 w 1411479"/>
                <a:gd name="connsiteY85" fmla="*/ 8202 h 1411328"/>
                <a:gd name="connsiteX86" fmla="*/ 169851 w 1411479"/>
                <a:gd name="connsiteY86" fmla="*/ 6256 h 1411328"/>
                <a:gd name="connsiteX87" fmla="*/ 152977 w 1411479"/>
                <a:gd name="connsiteY87" fmla="*/ 4244 h 1411328"/>
                <a:gd name="connsiteX88" fmla="*/ 138440 w 1411479"/>
                <a:gd name="connsiteY88" fmla="*/ 2881 h 1411328"/>
                <a:gd name="connsiteX89" fmla="*/ 121502 w 1411479"/>
                <a:gd name="connsiteY89" fmla="*/ 1453 h 1411328"/>
                <a:gd name="connsiteX90" fmla="*/ 106835 w 1411479"/>
                <a:gd name="connsiteY90" fmla="*/ 674 h 1411328"/>
                <a:gd name="connsiteX91" fmla="*/ 89897 w 1411479"/>
                <a:gd name="connsiteY91" fmla="*/ -105 h 1411328"/>
                <a:gd name="connsiteX92" fmla="*/ 75100 w 1411479"/>
                <a:gd name="connsiteY92" fmla="*/ -105 h 1411328"/>
                <a:gd name="connsiteX93" fmla="*/ 58162 w 1411479"/>
                <a:gd name="connsiteY93" fmla="*/ -105 h 1411328"/>
                <a:gd name="connsiteX94" fmla="*/ 43171 w 1411479"/>
                <a:gd name="connsiteY94" fmla="*/ -105 h 1411328"/>
                <a:gd name="connsiteX95" fmla="*/ 26362 w 1411479"/>
                <a:gd name="connsiteY95" fmla="*/ 480 h 1411328"/>
                <a:gd name="connsiteX96" fmla="*/ 11176 w 1411479"/>
                <a:gd name="connsiteY96" fmla="*/ 1323 h 1411328"/>
                <a:gd name="connsiteX97" fmla="*/ 1571 w 1411479"/>
                <a:gd name="connsiteY97" fmla="*/ 1972 h 1411328"/>
                <a:gd name="connsiteX98" fmla="*/ 922 w 1411479"/>
                <a:gd name="connsiteY98" fmla="*/ 11447 h 1411328"/>
                <a:gd name="connsiteX99" fmla="*/ 78 w 1411479"/>
                <a:gd name="connsiteY99" fmla="*/ 26893 h 1411328"/>
                <a:gd name="connsiteX100" fmla="*/ -505 w 1411479"/>
                <a:gd name="connsiteY100" fmla="*/ 43377 h 1411328"/>
                <a:gd name="connsiteX101" fmla="*/ -505 w 1411479"/>
                <a:gd name="connsiteY101" fmla="*/ 58758 h 1411328"/>
                <a:gd name="connsiteX102" fmla="*/ -505 w 1411479"/>
                <a:gd name="connsiteY102" fmla="*/ 75177 h 1411328"/>
                <a:gd name="connsiteX103" fmla="*/ -505 w 1411479"/>
                <a:gd name="connsiteY103" fmla="*/ 90493 h 1411328"/>
                <a:gd name="connsiteX104" fmla="*/ 208 w 1411479"/>
                <a:gd name="connsiteY104" fmla="*/ 106912 h 1411328"/>
                <a:gd name="connsiteX105" fmla="*/ 1052 w 1411479"/>
                <a:gd name="connsiteY105" fmla="*/ 122098 h 1411328"/>
                <a:gd name="connsiteX106" fmla="*/ 2415 w 1411479"/>
                <a:gd name="connsiteY106" fmla="*/ 138452 h 1411328"/>
                <a:gd name="connsiteX107" fmla="*/ 3843 w 1411479"/>
                <a:gd name="connsiteY107" fmla="*/ 153508 h 1411328"/>
                <a:gd name="connsiteX108" fmla="*/ 5854 w 1411479"/>
                <a:gd name="connsiteY108" fmla="*/ 169862 h 1411328"/>
                <a:gd name="connsiteX109" fmla="*/ 7801 w 1411479"/>
                <a:gd name="connsiteY109" fmla="*/ 184789 h 1411328"/>
                <a:gd name="connsiteX110" fmla="*/ 10397 w 1411479"/>
                <a:gd name="connsiteY110" fmla="*/ 201078 h 1411328"/>
                <a:gd name="connsiteX111" fmla="*/ 12928 w 1411479"/>
                <a:gd name="connsiteY111" fmla="*/ 215810 h 1411328"/>
                <a:gd name="connsiteX112" fmla="*/ 16173 w 1411479"/>
                <a:gd name="connsiteY112" fmla="*/ 232164 h 1411328"/>
                <a:gd name="connsiteX113" fmla="*/ 19223 w 1411479"/>
                <a:gd name="connsiteY113" fmla="*/ 246636 h 1411328"/>
                <a:gd name="connsiteX114" fmla="*/ 23117 w 1411479"/>
                <a:gd name="connsiteY114" fmla="*/ 262926 h 1411328"/>
                <a:gd name="connsiteX115" fmla="*/ 26687 w 1411479"/>
                <a:gd name="connsiteY115" fmla="*/ 277138 h 1411328"/>
                <a:gd name="connsiteX116" fmla="*/ 31294 w 1411479"/>
                <a:gd name="connsiteY116" fmla="*/ 293492 h 1411328"/>
                <a:gd name="connsiteX117" fmla="*/ 35318 w 1411479"/>
                <a:gd name="connsiteY117" fmla="*/ 307445 h 1411328"/>
                <a:gd name="connsiteX118" fmla="*/ 40575 w 1411479"/>
                <a:gd name="connsiteY118" fmla="*/ 323799 h 1411328"/>
                <a:gd name="connsiteX119" fmla="*/ 45052 w 1411479"/>
                <a:gd name="connsiteY119" fmla="*/ 337363 h 1411328"/>
                <a:gd name="connsiteX120" fmla="*/ 51088 w 1411479"/>
                <a:gd name="connsiteY120" fmla="*/ 353912 h 1411328"/>
                <a:gd name="connsiteX121" fmla="*/ 56020 w 1411479"/>
                <a:gd name="connsiteY121" fmla="*/ 366892 h 1411328"/>
                <a:gd name="connsiteX122" fmla="*/ 62899 w 1411479"/>
                <a:gd name="connsiteY122" fmla="*/ 383700 h 1411328"/>
                <a:gd name="connsiteX123" fmla="*/ 68026 w 1411479"/>
                <a:gd name="connsiteY123" fmla="*/ 396160 h 1411328"/>
                <a:gd name="connsiteX124" fmla="*/ 75944 w 1411479"/>
                <a:gd name="connsiteY124" fmla="*/ 413553 h 1411328"/>
                <a:gd name="connsiteX125" fmla="*/ 81265 w 1411479"/>
                <a:gd name="connsiteY125" fmla="*/ 425040 h 1411328"/>
                <a:gd name="connsiteX126" fmla="*/ 90806 w 1411479"/>
                <a:gd name="connsiteY126" fmla="*/ 443990 h 1411328"/>
                <a:gd name="connsiteX127" fmla="*/ 95608 w 1411479"/>
                <a:gd name="connsiteY127" fmla="*/ 453465 h 1411328"/>
                <a:gd name="connsiteX128" fmla="*/ 111054 w 1411479"/>
                <a:gd name="connsiteY128" fmla="*/ 481436 h 1411328"/>
                <a:gd name="connsiteX129" fmla="*/ 406727 w 1411479"/>
                <a:gd name="connsiteY129" fmla="*/ 993608 h 1411328"/>
                <a:gd name="connsiteX130" fmla="*/ 420615 w 1411479"/>
                <a:gd name="connsiteY130" fmla="*/ 1016776 h 1411328"/>
                <a:gd name="connsiteX131" fmla="*/ 424444 w 1411479"/>
                <a:gd name="connsiteY131" fmla="*/ 1022747 h 1411328"/>
                <a:gd name="connsiteX132" fmla="*/ 435087 w 1411479"/>
                <a:gd name="connsiteY132" fmla="*/ 1039361 h 1411328"/>
                <a:gd name="connsiteX133" fmla="*/ 438462 w 1411479"/>
                <a:gd name="connsiteY133" fmla="*/ 1044228 h 1411328"/>
                <a:gd name="connsiteX134" fmla="*/ 450208 w 1411479"/>
                <a:gd name="connsiteY134" fmla="*/ 1061361 h 1411328"/>
                <a:gd name="connsiteX135" fmla="*/ 453843 w 1411479"/>
                <a:gd name="connsiteY135" fmla="*/ 1066228 h 1411328"/>
                <a:gd name="connsiteX136" fmla="*/ 465979 w 1411479"/>
                <a:gd name="connsiteY136" fmla="*/ 1082777 h 1411328"/>
                <a:gd name="connsiteX137" fmla="*/ 468120 w 1411479"/>
                <a:gd name="connsiteY137" fmla="*/ 1085503 h 1411328"/>
                <a:gd name="connsiteX138" fmla="*/ 482398 w 1411479"/>
                <a:gd name="connsiteY138" fmla="*/ 1103674 h 1411328"/>
                <a:gd name="connsiteX139" fmla="*/ 484994 w 1411479"/>
                <a:gd name="connsiteY139" fmla="*/ 1106789 h 1411328"/>
                <a:gd name="connsiteX140" fmla="*/ 499336 w 1411479"/>
                <a:gd name="connsiteY140" fmla="*/ 1123922 h 1411328"/>
                <a:gd name="connsiteX141" fmla="*/ 501672 w 1411479"/>
                <a:gd name="connsiteY141" fmla="*/ 1126518 h 1411328"/>
                <a:gd name="connsiteX142" fmla="*/ 516858 w 1411479"/>
                <a:gd name="connsiteY142" fmla="*/ 1143586 h 1411328"/>
                <a:gd name="connsiteX143" fmla="*/ 518351 w 1411479"/>
                <a:gd name="connsiteY143" fmla="*/ 1145144 h 1411328"/>
                <a:gd name="connsiteX144" fmla="*/ 534965 w 1411479"/>
                <a:gd name="connsiteY144" fmla="*/ 1162601 h 1411328"/>
                <a:gd name="connsiteX145" fmla="*/ 534965 w 1411479"/>
                <a:gd name="connsiteY145" fmla="*/ 1162601 h 1411328"/>
                <a:gd name="connsiteX146" fmla="*/ 553266 w 1411479"/>
                <a:gd name="connsiteY146" fmla="*/ 1180773 h 1411328"/>
                <a:gd name="connsiteX147" fmla="*/ 554434 w 1411479"/>
                <a:gd name="connsiteY147" fmla="*/ 1181811 h 1411328"/>
                <a:gd name="connsiteX148" fmla="*/ 572475 w 1411479"/>
                <a:gd name="connsiteY148" fmla="*/ 1198554 h 1411328"/>
                <a:gd name="connsiteX149" fmla="*/ 573060 w 1411479"/>
                <a:gd name="connsiteY149" fmla="*/ 1199074 h 1411328"/>
                <a:gd name="connsiteX150" fmla="*/ 592140 w 1411479"/>
                <a:gd name="connsiteY150" fmla="*/ 1215688 h 1411328"/>
                <a:gd name="connsiteX151" fmla="*/ 593243 w 1411479"/>
                <a:gd name="connsiteY151" fmla="*/ 1216596 h 1411328"/>
                <a:gd name="connsiteX152" fmla="*/ 612323 w 1411479"/>
                <a:gd name="connsiteY152" fmla="*/ 1232171 h 1411328"/>
                <a:gd name="connsiteX153" fmla="*/ 613231 w 1411479"/>
                <a:gd name="connsiteY153" fmla="*/ 1232885 h 1411328"/>
                <a:gd name="connsiteX154" fmla="*/ 632701 w 1411479"/>
                <a:gd name="connsiteY154" fmla="*/ 1248006 h 1411328"/>
                <a:gd name="connsiteX155" fmla="*/ 633674 w 1411479"/>
                <a:gd name="connsiteY155" fmla="*/ 1248655 h 1411328"/>
                <a:gd name="connsiteX156" fmla="*/ 653857 w 1411479"/>
                <a:gd name="connsiteY156" fmla="*/ 1263128 h 1411328"/>
                <a:gd name="connsiteX157" fmla="*/ 654506 w 1411479"/>
                <a:gd name="connsiteY157" fmla="*/ 1263582 h 1411328"/>
                <a:gd name="connsiteX158" fmla="*/ 675403 w 1411479"/>
                <a:gd name="connsiteY158" fmla="*/ 1277600 h 1411328"/>
                <a:gd name="connsiteX159" fmla="*/ 676960 w 1411479"/>
                <a:gd name="connsiteY159" fmla="*/ 1278573 h 1411328"/>
                <a:gd name="connsiteX160" fmla="*/ 697468 w 1411479"/>
                <a:gd name="connsiteY160" fmla="*/ 1291553 h 1411328"/>
                <a:gd name="connsiteX161" fmla="*/ 699156 w 1411479"/>
                <a:gd name="connsiteY161" fmla="*/ 1292526 h 1411328"/>
                <a:gd name="connsiteX162" fmla="*/ 719858 w 1411479"/>
                <a:gd name="connsiteY162" fmla="*/ 1304597 h 1411328"/>
                <a:gd name="connsiteX163" fmla="*/ 722389 w 1411479"/>
                <a:gd name="connsiteY163" fmla="*/ 1305960 h 1411328"/>
                <a:gd name="connsiteX164" fmla="*/ 742767 w 1411479"/>
                <a:gd name="connsiteY164" fmla="*/ 1316993 h 1411328"/>
                <a:gd name="connsiteX165" fmla="*/ 745687 w 1411479"/>
                <a:gd name="connsiteY165" fmla="*/ 1318485 h 1411328"/>
                <a:gd name="connsiteX166" fmla="*/ 765935 w 1411479"/>
                <a:gd name="connsiteY166" fmla="*/ 1328674 h 1411328"/>
                <a:gd name="connsiteX167" fmla="*/ 769505 w 1411479"/>
                <a:gd name="connsiteY167" fmla="*/ 1330297 h 1411328"/>
                <a:gd name="connsiteX168" fmla="*/ 789558 w 1411479"/>
                <a:gd name="connsiteY168" fmla="*/ 1339642 h 1411328"/>
                <a:gd name="connsiteX169" fmla="*/ 792933 w 1411479"/>
                <a:gd name="connsiteY169" fmla="*/ 1341070 h 1411328"/>
                <a:gd name="connsiteX170" fmla="*/ 813570 w 1411479"/>
                <a:gd name="connsiteY170" fmla="*/ 1349831 h 1411328"/>
                <a:gd name="connsiteX171" fmla="*/ 817075 w 1411479"/>
                <a:gd name="connsiteY171" fmla="*/ 1351194 h 1411328"/>
                <a:gd name="connsiteX172" fmla="*/ 837842 w 1411479"/>
                <a:gd name="connsiteY172" fmla="*/ 1359306 h 1411328"/>
                <a:gd name="connsiteX173" fmla="*/ 842190 w 1411479"/>
                <a:gd name="connsiteY173" fmla="*/ 1360798 h 1411328"/>
                <a:gd name="connsiteX174" fmla="*/ 862503 w 1411479"/>
                <a:gd name="connsiteY174" fmla="*/ 1368002 h 1411328"/>
                <a:gd name="connsiteX175" fmla="*/ 867825 w 1411479"/>
                <a:gd name="connsiteY175" fmla="*/ 1369689 h 1411328"/>
                <a:gd name="connsiteX176" fmla="*/ 887294 w 1411479"/>
                <a:gd name="connsiteY176" fmla="*/ 1376179 h 1411328"/>
                <a:gd name="connsiteX177" fmla="*/ 893134 w 1411479"/>
                <a:gd name="connsiteY177" fmla="*/ 1377867 h 1411328"/>
                <a:gd name="connsiteX178" fmla="*/ 912604 w 1411479"/>
                <a:gd name="connsiteY178" fmla="*/ 1383383 h 1411328"/>
                <a:gd name="connsiteX179" fmla="*/ 919093 w 1411479"/>
                <a:gd name="connsiteY179" fmla="*/ 1385070 h 1411328"/>
                <a:gd name="connsiteX180" fmla="*/ 937849 w 1411479"/>
                <a:gd name="connsiteY180" fmla="*/ 1389743 h 1411328"/>
                <a:gd name="connsiteX181" fmla="*/ 945637 w 1411479"/>
                <a:gd name="connsiteY181" fmla="*/ 1391430 h 1411328"/>
                <a:gd name="connsiteX182" fmla="*/ 963613 w 1411479"/>
                <a:gd name="connsiteY182" fmla="*/ 1395389 h 1411328"/>
                <a:gd name="connsiteX183" fmla="*/ 972569 w 1411479"/>
                <a:gd name="connsiteY183" fmla="*/ 1397011 h 1411328"/>
                <a:gd name="connsiteX184" fmla="*/ 989702 w 1411479"/>
                <a:gd name="connsiteY184" fmla="*/ 1400191 h 1411328"/>
                <a:gd name="connsiteX185" fmla="*/ 999307 w 1411479"/>
                <a:gd name="connsiteY185" fmla="*/ 1401619 h 1411328"/>
                <a:gd name="connsiteX186" fmla="*/ 1015986 w 1411479"/>
                <a:gd name="connsiteY186" fmla="*/ 1404150 h 1411328"/>
                <a:gd name="connsiteX187" fmla="*/ 1026239 w 1411479"/>
                <a:gd name="connsiteY187" fmla="*/ 1405383 h 1411328"/>
                <a:gd name="connsiteX188" fmla="*/ 1042464 w 1411479"/>
                <a:gd name="connsiteY188" fmla="*/ 1407330 h 1411328"/>
                <a:gd name="connsiteX189" fmla="*/ 1053367 w 1411479"/>
                <a:gd name="connsiteY189" fmla="*/ 1408304 h 1411328"/>
                <a:gd name="connsiteX190" fmla="*/ 1069202 w 1411479"/>
                <a:gd name="connsiteY190" fmla="*/ 1409667 h 1411328"/>
                <a:gd name="connsiteX191" fmla="*/ 1080754 w 1411479"/>
                <a:gd name="connsiteY191" fmla="*/ 1410380 h 1411328"/>
                <a:gd name="connsiteX192" fmla="*/ 1095875 w 1411479"/>
                <a:gd name="connsiteY192" fmla="*/ 1411224 h 1411328"/>
                <a:gd name="connsiteX193" fmla="*/ 1130206 w 1411479"/>
                <a:gd name="connsiteY193" fmla="*/ 1410445 h 141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411479" h="1411328">
                  <a:moveTo>
                    <a:pt x="1410109" y="1410315"/>
                  </a:moveTo>
                  <a:lnTo>
                    <a:pt x="1410109" y="1131645"/>
                  </a:lnTo>
                  <a:cubicBezTo>
                    <a:pt x="1410109" y="1121326"/>
                    <a:pt x="1410109" y="1110099"/>
                    <a:pt x="1410888" y="1097314"/>
                  </a:cubicBezTo>
                  <a:cubicBezTo>
                    <a:pt x="1410888" y="1092382"/>
                    <a:pt x="1410303" y="1087450"/>
                    <a:pt x="1410044" y="1082518"/>
                  </a:cubicBezTo>
                  <a:cubicBezTo>
                    <a:pt x="1409785" y="1077585"/>
                    <a:pt x="1409655" y="1074600"/>
                    <a:pt x="1409395" y="1070641"/>
                  </a:cubicBezTo>
                  <a:cubicBezTo>
                    <a:pt x="1409006" y="1065644"/>
                    <a:pt x="1408487" y="1060647"/>
                    <a:pt x="1408032" y="1055650"/>
                  </a:cubicBezTo>
                  <a:cubicBezTo>
                    <a:pt x="1408032" y="1051756"/>
                    <a:pt x="1407448" y="1047797"/>
                    <a:pt x="1406994" y="1043904"/>
                  </a:cubicBezTo>
                  <a:cubicBezTo>
                    <a:pt x="1406475" y="1038971"/>
                    <a:pt x="1405826" y="1034039"/>
                    <a:pt x="1405242" y="1029107"/>
                  </a:cubicBezTo>
                  <a:cubicBezTo>
                    <a:pt x="1404787" y="1025213"/>
                    <a:pt x="1404333" y="1021254"/>
                    <a:pt x="1403814" y="1017360"/>
                  </a:cubicBezTo>
                  <a:cubicBezTo>
                    <a:pt x="1403295" y="1013467"/>
                    <a:pt x="1402386" y="1007691"/>
                    <a:pt x="1401607" y="1002823"/>
                  </a:cubicBezTo>
                  <a:cubicBezTo>
                    <a:pt x="1401023" y="998929"/>
                    <a:pt x="1400504" y="994971"/>
                    <a:pt x="1399855" y="991077"/>
                  </a:cubicBezTo>
                  <a:cubicBezTo>
                    <a:pt x="1399206" y="987183"/>
                    <a:pt x="1398103" y="981472"/>
                    <a:pt x="1397194" y="976734"/>
                  </a:cubicBezTo>
                  <a:cubicBezTo>
                    <a:pt x="1396286" y="971997"/>
                    <a:pt x="1395766" y="968882"/>
                    <a:pt x="1394988" y="964988"/>
                  </a:cubicBezTo>
                  <a:cubicBezTo>
                    <a:pt x="1394015" y="960056"/>
                    <a:pt x="1392911" y="955123"/>
                    <a:pt x="1391808" y="950191"/>
                  </a:cubicBezTo>
                  <a:cubicBezTo>
                    <a:pt x="1391029" y="946557"/>
                    <a:pt x="1390250" y="942858"/>
                    <a:pt x="1389407" y="939224"/>
                  </a:cubicBezTo>
                  <a:cubicBezTo>
                    <a:pt x="1388239" y="934291"/>
                    <a:pt x="1386940" y="929424"/>
                    <a:pt x="1385707" y="924492"/>
                  </a:cubicBezTo>
                  <a:cubicBezTo>
                    <a:pt x="1384799" y="920922"/>
                    <a:pt x="1383955" y="917288"/>
                    <a:pt x="1382982" y="913654"/>
                  </a:cubicBezTo>
                  <a:cubicBezTo>
                    <a:pt x="1381684" y="908787"/>
                    <a:pt x="1380256" y="903984"/>
                    <a:pt x="1378893" y="899182"/>
                  </a:cubicBezTo>
                  <a:cubicBezTo>
                    <a:pt x="1377855" y="895612"/>
                    <a:pt x="1376881" y="891978"/>
                    <a:pt x="1375843" y="888409"/>
                  </a:cubicBezTo>
                  <a:cubicBezTo>
                    <a:pt x="1374350" y="883477"/>
                    <a:pt x="1372728" y="878609"/>
                    <a:pt x="1371170" y="873677"/>
                  </a:cubicBezTo>
                  <a:cubicBezTo>
                    <a:pt x="1370067" y="870302"/>
                    <a:pt x="1369029" y="866863"/>
                    <a:pt x="1367861" y="863488"/>
                  </a:cubicBezTo>
                  <a:cubicBezTo>
                    <a:pt x="1366238" y="858556"/>
                    <a:pt x="1364421" y="853688"/>
                    <a:pt x="1362734" y="848821"/>
                  </a:cubicBezTo>
                  <a:cubicBezTo>
                    <a:pt x="1361501" y="845511"/>
                    <a:pt x="1360397" y="842331"/>
                    <a:pt x="1359165" y="838827"/>
                  </a:cubicBezTo>
                  <a:cubicBezTo>
                    <a:pt x="1357347" y="833830"/>
                    <a:pt x="1355335" y="828898"/>
                    <a:pt x="1353389" y="823965"/>
                  </a:cubicBezTo>
                  <a:cubicBezTo>
                    <a:pt x="1352155" y="820850"/>
                    <a:pt x="1350987" y="817476"/>
                    <a:pt x="1349689" y="814490"/>
                  </a:cubicBezTo>
                  <a:cubicBezTo>
                    <a:pt x="1347678" y="809493"/>
                    <a:pt x="1345471" y="804496"/>
                    <a:pt x="1343200" y="799499"/>
                  </a:cubicBezTo>
                  <a:lnTo>
                    <a:pt x="1339370" y="790543"/>
                  </a:lnTo>
                  <a:cubicBezTo>
                    <a:pt x="1337164" y="785546"/>
                    <a:pt x="1334763" y="780549"/>
                    <a:pt x="1332426" y="775617"/>
                  </a:cubicBezTo>
                  <a:cubicBezTo>
                    <a:pt x="1331129" y="772696"/>
                    <a:pt x="1329831" y="769776"/>
                    <a:pt x="1328403" y="766920"/>
                  </a:cubicBezTo>
                  <a:cubicBezTo>
                    <a:pt x="1326002" y="761858"/>
                    <a:pt x="1323406" y="756926"/>
                    <a:pt x="1320875" y="751864"/>
                  </a:cubicBezTo>
                  <a:lnTo>
                    <a:pt x="1316786" y="743687"/>
                  </a:lnTo>
                  <a:cubicBezTo>
                    <a:pt x="1314126" y="738690"/>
                    <a:pt x="1311335" y="733693"/>
                    <a:pt x="1308609" y="728696"/>
                  </a:cubicBezTo>
                  <a:lnTo>
                    <a:pt x="1304391" y="720843"/>
                  </a:lnTo>
                  <a:cubicBezTo>
                    <a:pt x="1301600" y="715911"/>
                    <a:pt x="1298615" y="710979"/>
                    <a:pt x="1295759" y="706046"/>
                  </a:cubicBezTo>
                  <a:cubicBezTo>
                    <a:pt x="1294267" y="703515"/>
                    <a:pt x="1292839" y="700920"/>
                    <a:pt x="1291281" y="698453"/>
                  </a:cubicBezTo>
                  <a:cubicBezTo>
                    <a:pt x="1288296" y="693521"/>
                    <a:pt x="1285246" y="688719"/>
                    <a:pt x="1282131" y="683852"/>
                  </a:cubicBezTo>
                  <a:lnTo>
                    <a:pt x="1277523" y="676388"/>
                  </a:lnTo>
                  <a:cubicBezTo>
                    <a:pt x="1274278" y="671456"/>
                    <a:pt x="1271033" y="666654"/>
                    <a:pt x="1267659" y="661786"/>
                  </a:cubicBezTo>
                  <a:cubicBezTo>
                    <a:pt x="1266101" y="659450"/>
                    <a:pt x="1264609" y="657114"/>
                    <a:pt x="1263051" y="654842"/>
                  </a:cubicBezTo>
                  <a:cubicBezTo>
                    <a:pt x="1259676" y="650040"/>
                    <a:pt x="1256561" y="645302"/>
                    <a:pt x="1252732" y="640500"/>
                  </a:cubicBezTo>
                  <a:cubicBezTo>
                    <a:pt x="1251110" y="638229"/>
                    <a:pt x="1249552" y="635957"/>
                    <a:pt x="1247865" y="633686"/>
                  </a:cubicBezTo>
                  <a:cubicBezTo>
                    <a:pt x="1244315" y="628968"/>
                    <a:pt x="1240681" y="624230"/>
                    <a:pt x="1236962" y="619473"/>
                  </a:cubicBezTo>
                  <a:lnTo>
                    <a:pt x="1232030" y="612983"/>
                  </a:lnTo>
                  <a:cubicBezTo>
                    <a:pt x="1228266" y="608181"/>
                    <a:pt x="1224372" y="603508"/>
                    <a:pt x="1220478" y="598836"/>
                  </a:cubicBezTo>
                  <a:lnTo>
                    <a:pt x="1215546" y="592800"/>
                  </a:lnTo>
                  <a:cubicBezTo>
                    <a:pt x="1211717" y="588257"/>
                    <a:pt x="1207823" y="583844"/>
                    <a:pt x="1203864" y="579366"/>
                  </a:cubicBezTo>
                  <a:cubicBezTo>
                    <a:pt x="1202047" y="577290"/>
                    <a:pt x="1200295" y="575213"/>
                    <a:pt x="1198413" y="572877"/>
                  </a:cubicBezTo>
                  <a:cubicBezTo>
                    <a:pt x="1194584" y="568658"/>
                    <a:pt x="1190690" y="564505"/>
                    <a:pt x="1186796" y="560351"/>
                  </a:cubicBezTo>
                  <a:cubicBezTo>
                    <a:pt x="1184720" y="558145"/>
                    <a:pt x="1182708" y="555873"/>
                    <a:pt x="1180306" y="553862"/>
                  </a:cubicBezTo>
                  <a:cubicBezTo>
                    <a:pt x="1176543" y="549903"/>
                    <a:pt x="1172648" y="546074"/>
                    <a:pt x="1168820" y="542180"/>
                  </a:cubicBezTo>
                  <a:lnTo>
                    <a:pt x="1161876" y="535171"/>
                  </a:lnTo>
                  <a:cubicBezTo>
                    <a:pt x="1158111" y="531472"/>
                    <a:pt x="1154218" y="527838"/>
                    <a:pt x="1150389" y="524203"/>
                  </a:cubicBezTo>
                  <a:lnTo>
                    <a:pt x="1142861" y="517130"/>
                  </a:lnTo>
                  <a:cubicBezTo>
                    <a:pt x="1139097" y="513625"/>
                    <a:pt x="1135203" y="510250"/>
                    <a:pt x="1131374" y="506811"/>
                  </a:cubicBezTo>
                  <a:cubicBezTo>
                    <a:pt x="1128648" y="504410"/>
                    <a:pt x="1125987" y="501944"/>
                    <a:pt x="1123197" y="499542"/>
                  </a:cubicBezTo>
                  <a:cubicBezTo>
                    <a:pt x="1119368" y="496232"/>
                    <a:pt x="1115409" y="493053"/>
                    <a:pt x="1111515" y="489743"/>
                  </a:cubicBezTo>
                  <a:cubicBezTo>
                    <a:pt x="1108660" y="487407"/>
                    <a:pt x="1105869" y="484940"/>
                    <a:pt x="1102948" y="482604"/>
                  </a:cubicBezTo>
                  <a:cubicBezTo>
                    <a:pt x="1100028" y="480268"/>
                    <a:pt x="1095226" y="476569"/>
                    <a:pt x="1091397" y="473518"/>
                  </a:cubicBezTo>
                  <a:lnTo>
                    <a:pt x="1082117" y="466250"/>
                  </a:lnTo>
                  <a:cubicBezTo>
                    <a:pt x="1078677" y="463589"/>
                    <a:pt x="1075108" y="461058"/>
                    <a:pt x="1071603" y="458527"/>
                  </a:cubicBezTo>
                  <a:lnTo>
                    <a:pt x="1061154" y="450609"/>
                  </a:lnTo>
                  <a:cubicBezTo>
                    <a:pt x="1058234" y="448533"/>
                    <a:pt x="1055184" y="446521"/>
                    <a:pt x="1052199" y="444509"/>
                  </a:cubicBezTo>
                  <a:cubicBezTo>
                    <a:pt x="1047850" y="441459"/>
                    <a:pt x="1043567" y="438409"/>
                    <a:pt x="1039219" y="435488"/>
                  </a:cubicBezTo>
                  <a:lnTo>
                    <a:pt x="1032405" y="431140"/>
                  </a:lnTo>
                  <a:cubicBezTo>
                    <a:pt x="1027148" y="427701"/>
                    <a:pt x="1021956" y="424326"/>
                    <a:pt x="1016635" y="421016"/>
                  </a:cubicBezTo>
                  <a:cubicBezTo>
                    <a:pt x="1008977" y="416279"/>
                    <a:pt x="1001319" y="411671"/>
                    <a:pt x="993466" y="407128"/>
                  </a:cubicBezTo>
                  <a:lnTo>
                    <a:pt x="481294" y="111455"/>
                  </a:lnTo>
                  <a:cubicBezTo>
                    <a:pt x="472079" y="106133"/>
                    <a:pt x="462734" y="100941"/>
                    <a:pt x="453324" y="96009"/>
                  </a:cubicBezTo>
                  <a:cubicBezTo>
                    <a:pt x="450273" y="94386"/>
                    <a:pt x="446834" y="92894"/>
                    <a:pt x="444043" y="91271"/>
                  </a:cubicBezTo>
                  <a:cubicBezTo>
                    <a:pt x="437553" y="88027"/>
                    <a:pt x="431064" y="84782"/>
                    <a:pt x="424574" y="81667"/>
                  </a:cubicBezTo>
                  <a:cubicBezTo>
                    <a:pt x="420810" y="79849"/>
                    <a:pt x="416981" y="78162"/>
                    <a:pt x="413152" y="76410"/>
                  </a:cubicBezTo>
                  <a:cubicBezTo>
                    <a:pt x="407376" y="73749"/>
                    <a:pt x="401535" y="71023"/>
                    <a:pt x="395694" y="68427"/>
                  </a:cubicBezTo>
                  <a:cubicBezTo>
                    <a:pt x="391606" y="66675"/>
                    <a:pt x="387517" y="65053"/>
                    <a:pt x="383364" y="63365"/>
                  </a:cubicBezTo>
                  <a:cubicBezTo>
                    <a:pt x="377718" y="60964"/>
                    <a:pt x="372137" y="58628"/>
                    <a:pt x="366426" y="56356"/>
                  </a:cubicBezTo>
                  <a:cubicBezTo>
                    <a:pt x="362207" y="54734"/>
                    <a:pt x="357859" y="53177"/>
                    <a:pt x="353446" y="51619"/>
                  </a:cubicBezTo>
                  <a:cubicBezTo>
                    <a:pt x="347865" y="49542"/>
                    <a:pt x="342284" y="47401"/>
                    <a:pt x="336702" y="45454"/>
                  </a:cubicBezTo>
                  <a:cubicBezTo>
                    <a:pt x="332289" y="43896"/>
                    <a:pt x="327876" y="42533"/>
                    <a:pt x="323723" y="41106"/>
                  </a:cubicBezTo>
                  <a:cubicBezTo>
                    <a:pt x="318142" y="39288"/>
                    <a:pt x="312561" y="37406"/>
                    <a:pt x="306980" y="35654"/>
                  </a:cubicBezTo>
                  <a:cubicBezTo>
                    <a:pt x="302502" y="34291"/>
                    <a:pt x="297959" y="33058"/>
                    <a:pt x="293416" y="31760"/>
                  </a:cubicBezTo>
                  <a:cubicBezTo>
                    <a:pt x="287835" y="30138"/>
                    <a:pt x="282318" y="28515"/>
                    <a:pt x="276672" y="27088"/>
                  </a:cubicBezTo>
                  <a:cubicBezTo>
                    <a:pt x="272130" y="25855"/>
                    <a:pt x="267522" y="24751"/>
                    <a:pt x="262914" y="23648"/>
                  </a:cubicBezTo>
                  <a:cubicBezTo>
                    <a:pt x="258306" y="22545"/>
                    <a:pt x="251752" y="20857"/>
                    <a:pt x="246106" y="19624"/>
                  </a:cubicBezTo>
                  <a:cubicBezTo>
                    <a:pt x="241498" y="18521"/>
                    <a:pt x="236825" y="17613"/>
                    <a:pt x="232152" y="16639"/>
                  </a:cubicBezTo>
                  <a:cubicBezTo>
                    <a:pt x="227480" y="15666"/>
                    <a:pt x="220925" y="14368"/>
                    <a:pt x="215279" y="13329"/>
                  </a:cubicBezTo>
                  <a:cubicBezTo>
                    <a:pt x="210606" y="12421"/>
                    <a:pt x="205869" y="11707"/>
                    <a:pt x="201132" y="10863"/>
                  </a:cubicBezTo>
                  <a:cubicBezTo>
                    <a:pt x="196394" y="10020"/>
                    <a:pt x="189904" y="8981"/>
                    <a:pt x="184258" y="8202"/>
                  </a:cubicBezTo>
                  <a:lnTo>
                    <a:pt x="169851" y="6256"/>
                  </a:lnTo>
                  <a:cubicBezTo>
                    <a:pt x="164269" y="5542"/>
                    <a:pt x="158623" y="4828"/>
                    <a:pt x="152977" y="4244"/>
                  </a:cubicBezTo>
                  <a:cubicBezTo>
                    <a:pt x="147331" y="3660"/>
                    <a:pt x="143308" y="3270"/>
                    <a:pt x="138440" y="2881"/>
                  </a:cubicBezTo>
                  <a:cubicBezTo>
                    <a:pt x="133573" y="2492"/>
                    <a:pt x="127148" y="1843"/>
                    <a:pt x="121502" y="1453"/>
                  </a:cubicBezTo>
                  <a:cubicBezTo>
                    <a:pt x="115856" y="1064"/>
                    <a:pt x="111702" y="869"/>
                    <a:pt x="106835" y="674"/>
                  </a:cubicBezTo>
                  <a:cubicBezTo>
                    <a:pt x="101968" y="480"/>
                    <a:pt x="95543" y="90"/>
                    <a:pt x="89897" y="-105"/>
                  </a:cubicBezTo>
                  <a:lnTo>
                    <a:pt x="75100" y="-105"/>
                  </a:lnTo>
                  <a:lnTo>
                    <a:pt x="58162" y="-105"/>
                  </a:lnTo>
                  <a:lnTo>
                    <a:pt x="43171" y="-105"/>
                  </a:lnTo>
                  <a:lnTo>
                    <a:pt x="26362" y="480"/>
                  </a:lnTo>
                  <a:cubicBezTo>
                    <a:pt x="21300" y="480"/>
                    <a:pt x="16238" y="999"/>
                    <a:pt x="11176" y="1323"/>
                  </a:cubicBezTo>
                  <a:lnTo>
                    <a:pt x="1571" y="1972"/>
                  </a:lnTo>
                  <a:cubicBezTo>
                    <a:pt x="1571" y="5152"/>
                    <a:pt x="1117" y="8462"/>
                    <a:pt x="922" y="11447"/>
                  </a:cubicBezTo>
                  <a:cubicBezTo>
                    <a:pt x="922" y="16574"/>
                    <a:pt x="273" y="21766"/>
                    <a:pt x="78" y="26893"/>
                  </a:cubicBezTo>
                  <a:cubicBezTo>
                    <a:pt x="-116" y="32020"/>
                    <a:pt x="-311" y="37861"/>
                    <a:pt x="-505" y="43377"/>
                  </a:cubicBezTo>
                  <a:cubicBezTo>
                    <a:pt x="-700" y="48893"/>
                    <a:pt x="-505" y="53631"/>
                    <a:pt x="-505" y="58758"/>
                  </a:cubicBezTo>
                  <a:cubicBezTo>
                    <a:pt x="-505" y="63885"/>
                    <a:pt x="-505" y="69725"/>
                    <a:pt x="-505" y="75177"/>
                  </a:cubicBezTo>
                  <a:cubicBezTo>
                    <a:pt x="-505" y="80628"/>
                    <a:pt x="-505" y="85366"/>
                    <a:pt x="-505" y="90493"/>
                  </a:cubicBezTo>
                  <a:cubicBezTo>
                    <a:pt x="-505" y="95619"/>
                    <a:pt x="-51" y="101395"/>
                    <a:pt x="208" y="106912"/>
                  </a:cubicBezTo>
                  <a:cubicBezTo>
                    <a:pt x="468" y="112428"/>
                    <a:pt x="728" y="117036"/>
                    <a:pt x="1052" y="122098"/>
                  </a:cubicBezTo>
                  <a:cubicBezTo>
                    <a:pt x="1377" y="127160"/>
                    <a:pt x="1961" y="133001"/>
                    <a:pt x="2415" y="138452"/>
                  </a:cubicBezTo>
                  <a:cubicBezTo>
                    <a:pt x="2869" y="143903"/>
                    <a:pt x="3323" y="148511"/>
                    <a:pt x="3843" y="153508"/>
                  </a:cubicBezTo>
                  <a:cubicBezTo>
                    <a:pt x="4362" y="158505"/>
                    <a:pt x="5141" y="164411"/>
                    <a:pt x="5854" y="169862"/>
                  </a:cubicBezTo>
                  <a:cubicBezTo>
                    <a:pt x="6568" y="175314"/>
                    <a:pt x="7088" y="179792"/>
                    <a:pt x="7801" y="184789"/>
                  </a:cubicBezTo>
                  <a:cubicBezTo>
                    <a:pt x="8515" y="189786"/>
                    <a:pt x="9489" y="195627"/>
                    <a:pt x="10397" y="201078"/>
                  </a:cubicBezTo>
                  <a:cubicBezTo>
                    <a:pt x="11306" y="206530"/>
                    <a:pt x="12020" y="210943"/>
                    <a:pt x="12928" y="215810"/>
                  </a:cubicBezTo>
                  <a:cubicBezTo>
                    <a:pt x="13837" y="220677"/>
                    <a:pt x="15070" y="226713"/>
                    <a:pt x="16173" y="232164"/>
                  </a:cubicBezTo>
                  <a:cubicBezTo>
                    <a:pt x="17276" y="237615"/>
                    <a:pt x="18120" y="241834"/>
                    <a:pt x="19223" y="246636"/>
                  </a:cubicBezTo>
                  <a:cubicBezTo>
                    <a:pt x="20326" y="251439"/>
                    <a:pt x="21819" y="257539"/>
                    <a:pt x="23117" y="262926"/>
                  </a:cubicBezTo>
                  <a:cubicBezTo>
                    <a:pt x="24415" y="268312"/>
                    <a:pt x="25454" y="272465"/>
                    <a:pt x="26687" y="277138"/>
                  </a:cubicBezTo>
                  <a:cubicBezTo>
                    <a:pt x="27920" y="281811"/>
                    <a:pt x="29737" y="288041"/>
                    <a:pt x="31294" y="293492"/>
                  </a:cubicBezTo>
                  <a:cubicBezTo>
                    <a:pt x="32852" y="298944"/>
                    <a:pt x="33890" y="302838"/>
                    <a:pt x="35318" y="307445"/>
                  </a:cubicBezTo>
                  <a:cubicBezTo>
                    <a:pt x="36746" y="312053"/>
                    <a:pt x="38823" y="318348"/>
                    <a:pt x="40575" y="323799"/>
                  </a:cubicBezTo>
                  <a:cubicBezTo>
                    <a:pt x="42327" y="329251"/>
                    <a:pt x="43495" y="332885"/>
                    <a:pt x="45052" y="337363"/>
                  </a:cubicBezTo>
                  <a:cubicBezTo>
                    <a:pt x="47000" y="342879"/>
                    <a:pt x="49076" y="348396"/>
                    <a:pt x="51088" y="353912"/>
                  </a:cubicBezTo>
                  <a:cubicBezTo>
                    <a:pt x="52710" y="358260"/>
                    <a:pt x="54268" y="362673"/>
                    <a:pt x="56020" y="366892"/>
                  </a:cubicBezTo>
                  <a:cubicBezTo>
                    <a:pt x="58162" y="372538"/>
                    <a:pt x="60563" y="378119"/>
                    <a:pt x="62899" y="383700"/>
                  </a:cubicBezTo>
                  <a:cubicBezTo>
                    <a:pt x="64587" y="387853"/>
                    <a:pt x="66274" y="392007"/>
                    <a:pt x="68026" y="396160"/>
                  </a:cubicBezTo>
                  <a:cubicBezTo>
                    <a:pt x="70557" y="402001"/>
                    <a:pt x="73283" y="407777"/>
                    <a:pt x="75944" y="413553"/>
                  </a:cubicBezTo>
                  <a:cubicBezTo>
                    <a:pt x="77761" y="417382"/>
                    <a:pt x="79449" y="421211"/>
                    <a:pt x="81265" y="425040"/>
                  </a:cubicBezTo>
                  <a:cubicBezTo>
                    <a:pt x="84316" y="431530"/>
                    <a:pt x="87755" y="437695"/>
                    <a:pt x="90806" y="443990"/>
                  </a:cubicBezTo>
                  <a:cubicBezTo>
                    <a:pt x="92428" y="447170"/>
                    <a:pt x="93921" y="450480"/>
                    <a:pt x="95608" y="453465"/>
                  </a:cubicBezTo>
                  <a:cubicBezTo>
                    <a:pt x="100540" y="462875"/>
                    <a:pt x="105732" y="472220"/>
                    <a:pt x="111054" y="481436"/>
                  </a:cubicBezTo>
                  <a:lnTo>
                    <a:pt x="406727" y="993608"/>
                  </a:lnTo>
                  <a:cubicBezTo>
                    <a:pt x="411270" y="1001395"/>
                    <a:pt x="415878" y="1009118"/>
                    <a:pt x="420615" y="1016776"/>
                  </a:cubicBezTo>
                  <a:cubicBezTo>
                    <a:pt x="421848" y="1018788"/>
                    <a:pt x="423146" y="1020735"/>
                    <a:pt x="424444" y="1022747"/>
                  </a:cubicBezTo>
                  <a:cubicBezTo>
                    <a:pt x="427948" y="1028328"/>
                    <a:pt x="431453" y="1033844"/>
                    <a:pt x="435087" y="1039361"/>
                  </a:cubicBezTo>
                  <a:lnTo>
                    <a:pt x="438462" y="1044228"/>
                  </a:lnTo>
                  <a:cubicBezTo>
                    <a:pt x="442356" y="1049939"/>
                    <a:pt x="446250" y="1055715"/>
                    <a:pt x="450208" y="1061361"/>
                  </a:cubicBezTo>
                  <a:lnTo>
                    <a:pt x="453843" y="1066228"/>
                  </a:lnTo>
                  <a:cubicBezTo>
                    <a:pt x="457866" y="1071809"/>
                    <a:pt x="461890" y="1077326"/>
                    <a:pt x="465979" y="1082777"/>
                  </a:cubicBezTo>
                  <a:cubicBezTo>
                    <a:pt x="466692" y="1083751"/>
                    <a:pt x="467471" y="1084594"/>
                    <a:pt x="468120" y="1085503"/>
                  </a:cubicBezTo>
                  <a:cubicBezTo>
                    <a:pt x="472793" y="1091603"/>
                    <a:pt x="477530" y="1097704"/>
                    <a:pt x="482398" y="1103674"/>
                  </a:cubicBezTo>
                  <a:lnTo>
                    <a:pt x="484994" y="1106789"/>
                  </a:lnTo>
                  <a:cubicBezTo>
                    <a:pt x="489731" y="1112565"/>
                    <a:pt x="494468" y="1118276"/>
                    <a:pt x="499336" y="1123922"/>
                  </a:cubicBezTo>
                  <a:lnTo>
                    <a:pt x="501672" y="1126518"/>
                  </a:lnTo>
                  <a:cubicBezTo>
                    <a:pt x="506669" y="1132294"/>
                    <a:pt x="511731" y="1138005"/>
                    <a:pt x="516858" y="1143586"/>
                  </a:cubicBezTo>
                  <a:lnTo>
                    <a:pt x="518351" y="1145144"/>
                  </a:lnTo>
                  <a:cubicBezTo>
                    <a:pt x="523802" y="1151049"/>
                    <a:pt x="529318" y="1156890"/>
                    <a:pt x="534965" y="1162601"/>
                  </a:cubicBezTo>
                  <a:lnTo>
                    <a:pt x="534965" y="1162601"/>
                  </a:lnTo>
                  <a:cubicBezTo>
                    <a:pt x="540935" y="1168766"/>
                    <a:pt x="547101" y="1174802"/>
                    <a:pt x="553266" y="1180773"/>
                  </a:cubicBezTo>
                  <a:lnTo>
                    <a:pt x="554434" y="1181811"/>
                  </a:lnTo>
                  <a:cubicBezTo>
                    <a:pt x="560405" y="1187522"/>
                    <a:pt x="566375" y="1193103"/>
                    <a:pt x="572475" y="1198554"/>
                  </a:cubicBezTo>
                  <a:lnTo>
                    <a:pt x="573060" y="1199074"/>
                  </a:lnTo>
                  <a:cubicBezTo>
                    <a:pt x="579549" y="1204720"/>
                    <a:pt x="586039" y="1210236"/>
                    <a:pt x="592140" y="1215688"/>
                  </a:cubicBezTo>
                  <a:lnTo>
                    <a:pt x="593243" y="1216596"/>
                  </a:lnTo>
                  <a:cubicBezTo>
                    <a:pt x="599557" y="1221833"/>
                    <a:pt x="605917" y="1227025"/>
                    <a:pt x="612323" y="1232171"/>
                  </a:cubicBezTo>
                  <a:lnTo>
                    <a:pt x="613231" y="1232885"/>
                  </a:lnTo>
                  <a:cubicBezTo>
                    <a:pt x="619721" y="1238012"/>
                    <a:pt x="626211" y="1243074"/>
                    <a:pt x="632701" y="1248006"/>
                  </a:cubicBezTo>
                  <a:lnTo>
                    <a:pt x="633674" y="1248655"/>
                  </a:lnTo>
                  <a:cubicBezTo>
                    <a:pt x="640164" y="1253588"/>
                    <a:pt x="647043" y="1258455"/>
                    <a:pt x="653857" y="1263128"/>
                  </a:cubicBezTo>
                  <a:lnTo>
                    <a:pt x="654506" y="1263582"/>
                  </a:lnTo>
                  <a:cubicBezTo>
                    <a:pt x="661385" y="1268384"/>
                    <a:pt x="668394" y="1273057"/>
                    <a:pt x="675403" y="1277600"/>
                  </a:cubicBezTo>
                  <a:lnTo>
                    <a:pt x="676960" y="1278573"/>
                  </a:lnTo>
                  <a:cubicBezTo>
                    <a:pt x="683450" y="1282921"/>
                    <a:pt x="690589" y="1287270"/>
                    <a:pt x="697468" y="1291553"/>
                  </a:cubicBezTo>
                  <a:lnTo>
                    <a:pt x="699156" y="1292526"/>
                  </a:lnTo>
                  <a:cubicBezTo>
                    <a:pt x="706035" y="1296680"/>
                    <a:pt x="712914" y="1300703"/>
                    <a:pt x="719858" y="1304597"/>
                  </a:cubicBezTo>
                  <a:lnTo>
                    <a:pt x="722389" y="1305960"/>
                  </a:lnTo>
                  <a:cubicBezTo>
                    <a:pt x="728879" y="1309724"/>
                    <a:pt x="735888" y="1313423"/>
                    <a:pt x="742767" y="1316993"/>
                  </a:cubicBezTo>
                  <a:lnTo>
                    <a:pt x="745687" y="1318485"/>
                  </a:lnTo>
                  <a:cubicBezTo>
                    <a:pt x="752177" y="1321990"/>
                    <a:pt x="759186" y="1325364"/>
                    <a:pt x="765935" y="1328674"/>
                  </a:cubicBezTo>
                  <a:lnTo>
                    <a:pt x="769505" y="1330297"/>
                  </a:lnTo>
                  <a:lnTo>
                    <a:pt x="789558" y="1339642"/>
                  </a:lnTo>
                  <a:lnTo>
                    <a:pt x="792933" y="1341070"/>
                  </a:lnTo>
                  <a:cubicBezTo>
                    <a:pt x="799766" y="1344055"/>
                    <a:pt x="806646" y="1346975"/>
                    <a:pt x="813570" y="1349831"/>
                  </a:cubicBezTo>
                  <a:lnTo>
                    <a:pt x="817075" y="1351194"/>
                  </a:lnTo>
                  <a:cubicBezTo>
                    <a:pt x="823954" y="1353984"/>
                    <a:pt x="830898" y="1356710"/>
                    <a:pt x="837842" y="1359306"/>
                  </a:cubicBezTo>
                  <a:lnTo>
                    <a:pt x="842190" y="1360798"/>
                  </a:lnTo>
                  <a:cubicBezTo>
                    <a:pt x="848680" y="1363265"/>
                    <a:pt x="855689" y="1365731"/>
                    <a:pt x="862503" y="1368002"/>
                  </a:cubicBezTo>
                  <a:lnTo>
                    <a:pt x="867825" y="1369689"/>
                  </a:lnTo>
                  <a:cubicBezTo>
                    <a:pt x="874314" y="1371831"/>
                    <a:pt x="880804" y="1373973"/>
                    <a:pt x="887294" y="1376179"/>
                  </a:cubicBezTo>
                  <a:lnTo>
                    <a:pt x="893134" y="1377867"/>
                  </a:lnTo>
                  <a:cubicBezTo>
                    <a:pt x="899624" y="1379748"/>
                    <a:pt x="906114" y="1381631"/>
                    <a:pt x="912604" y="1383383"/>
                  </a:cubicBezTo>
                  <a:lnTo>
                    <a:pt x="919093" y="1385070"/>
                  </a:lnTo>
                  <a:cubicBezTo>
                    <a:pt x="925583" y="1386693"/>
                    <a:pt x="931554" y="1388315"/>
                    <a:pt x="937849" y="1389743"/>
                  </a:cubicBezTo>
                  <a:cubicBezTo>
                    <a:pt x="940445" y="1390392"/>
                    <a:pt x="943041" y="1390846"/>
                    <a:pt x="945637" y="1391430"/>
                  </a:cubicBezTo>
                  <a:cubicBezTo>
                    <a:pt x="951607" y="1392793"/>
                    <a:pt x="957643" y="1394156"/>
                    <a:pt x="963613" y="1395389"/>
                  </a:cubicBezTo>
                  <a:lnTo>
                    <a:pt x="972569" y="1397011"/>
                  </a:lnTo>
                  <a:cubicBezTo>
                    <a:pt x="978280" y="1398115"/>
                    <a:pt x="983926" y="1399218"/>
                    <a:pt x="989702" y="1400191"/>
                  </a:cubicBezTo>
                  <a:lnTo>
                    <a:pt x="999307" y="1401619"/>
                  </a:lnTo>
                  <a:cubicBezTo>
                    <a:pt x="1004888" y="1402528"/>
                    <a:pt x="1010404" y="1403436"/>
                    <a:pt x="1015986" y="1404150"/>
                  </a:cubicBezTo>
                  <a:lnTo>
                    <a:pt x="1026239" y="1405383"/>
                  </a:lnTo>
                  <a:cubicBezTo>
                    <a:pt x="1031626" y="1406097"/>
                    <a:pt x="1037013" y="1406746"/>
                    <a:pt x="1042464" y="1407330"/>
                  </a:cubicBezTo>
                  <a:cubicBezTo>
                    <a:pt x="1046098" y="1407719"/>
                    <a:pt x="1049732" y="1407979"/>
                    <a:pt x="1053367" y="1408304"/>
                  </a:cubicBezTo>
                  <a:cubicBezTo>
                    <a:pt x="1058623" y="1408758"/>
                    <a:pt x="1063880" y="1409342"/>
                    <a:pt x="1069202" y="1409667"/>
                  </a:cubicBezTo>
                  <a:cubicBezTo>
                    <a:pt x="1073031" y="1409667"/>
                    <a:pt x="1076924" y="1410120"/>
                    <a:pt x="1080754" y="1410380"/>
                  </a:cubicBezTo>
                  <a:lnTo>
                    <a:pt x="1095875" y="1411224"/>
                  </a:lnTo>
                  <a:cubicBezTo>
                    <a:pt x="1108854" y="1410705"/>
                    <a:pt x="1119757" y="1410445"/>
                    <a:pt x="1130206" y="1410445"/>
                  </a:cubicBezTo>
                  <a:close/>
                </a:path>
              </a:pathLst>
            </a:custGeom>
            <a:solidFill>
              <a:schemeClr val="tx1">
                <a:alpha val="20000"/>
              </a:schemeClr>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0" name="Graphic 49">
              <a:extLst>
                <a:ext uri="{FF2B5EF4-FFF2-40B4-BE49-F238E27FC236}">
                  <a16:creationId xmlns:a16="http://schemas.microsoft.com/office/drawing/2014/main" id="{E3D78F45-E29B-4A2E-9347-BFF27246127D}"/>
                </a:ext>
              </a:extLst>
            </p:cNvPr>
            <p:cNvSpPr/>
            <p:nvPr/>
          </p:nvSpPr>
          <p:spPr>
            <a:xfrm>
              <a:off x="4673704" y="4301445"/>
              <a:ext cx="2844786" cy="2245298"/>
            </a:xfrm>
            <a:custGeom>
              <a:avLst/>
              <a:gdLst>
                <a:gd name="connsiteX0" fmla="*/ 2809474 w 2844786"/>
                <a:gd name="connsiteY0" fmla="*/ 992346 h 2245298"/>
                <a:gd name="connsiteX1" fmla="*/ 2784749 w 2844786"/>
                <a:gd name="connsiteY1" fmla="*/ 992735 h 2245298"/>
                <a:gd name="connsiteX2" fmla="*/ 2781828 w 2844786"/>
                <a:gd name="connsiteY2" fmla="*/ 992735 h 2245298"/>
                <a:gd name="connsiteX3" fmla="*/ 2771704 w 2844786"/>
                <a:gd name="connsiteY3" fmla="*/ 992735 h 2245298"/>
                <a:gd name="connsiteX4" fmla="*/ 2751196 w 2844786"/>
                <a:gd name="connsiteY4" fmla="*/ 992216 h 2245298"/>
                <a:gd name="connsiteX5" fmla="*/ 2740034 w 2844786"/>
                <a:gd name="connsiteY5" fmla="*/ 991697 h 2245298"/>
                <a:gd name="connsiteX6" fmla="*/ 2720565 w 2844786"/>
                <a:gd name="connsiteY6" fmla="*/ 990528 h 2245298"/>
                <a:gd name="connsiteX7" fmla="*/ 2709208 w 2844786"/>
                <a:gd name="connsiteY7" fmla="*/ 989555 h 2245298"/>
                <a:gd name="connsiteX8" fmla="*/ 2689738 w 2844786"/>
                <a:gd name="connsiteY8" fmla="*/ 987673 h 2245298"/>
                <a:gd name="connsiteX9" fmla="*/ 2678770 w 2844786"/>
                <a:gd name="connsiteY9" fmla="*/ 986375 h 2245298"/>
                <a:gd name="connsiteX10" fmla="*/ 2658782 w 2844786"/>
                <a:gd name="connsiteY10" fmla="*/ 983649 h 2245298"/>
                <a:gd name="connsiteX11" fmla="*/ 2648658 w 2844786"/>
                <a:gd name="connsiteY11" fmla="*/ 982157 h 2245298"/>
                <a:gd name="connsiteX12" fmla="*/ 2626852 w 2844786"/>
                <a:gd name="connsiteY12" fmla="*/ 978393 h 2245298"/>
                <a:gd name="connsiteX13" fmla="*/ 2618805 w 2844786"/>
                <a:gd name="connsiteY13" fmla="*/ 976900 h 2245298"/>
                <a:gd name="connsiteX14" fmla="*/ 2589861 w 2844786"/>
                <a:gd name="connsiteY14" fmla="*/ 970800 h 2245298"/>
                <a:gd name="connsiteX15" fmla="*/ 2589212 w 2844786"/>
                <a:gd name="connsiteY15" fmla="*/ 970800 h 2245298"/>
                <a:gd name="connsiteX16" fmla="*/ 2559034 w 2844786"/>
                <a:gd name="connsiteY16" fmla="*/ 963207 h 2245298"/>
                <a:gd name="connsiteX17" fmla="*/ 2553842 w 2844786"/>
                <a:gd name="connsiteY17" fmla="*/ 961779 h 2245298"/>
                <a:gd name="connsiteX18" fmla="*/ 2529960 w 2844786"/>
                <a:gd name="connsiteY18" fmla="*/ 954770 h 2245298"/>
                <a:gd name="connsiteX19" fmla="*/ 2520875 w 2844786"/>
                <a:gd name="connsiteY19" fmla="*/ 951850 h 2245298"/>
                <a:gd name="connsiteX20" fmla="*/ 2501405 w 2844786"/>
                <a:gd name="connsiteY20" fmla="*/ 945360 h 2245298"/>
                <a:gd name="connsiteX21" fmla="*/ 2491087 w 2844786"/>
                <a:gd name="connsiteY21" fmla="*/ 941661 h 2245298"/>
                <a:gd name="connsiteX22" fmla="*/ 2472785 w 2844786"/>
                <a:gd name="connsiteY22" fmla="*/ 934847 h 2245298"/>
                <a:gd name="connsiteX23" fmla="*/ 2462013 w 2844786"/>
                <a:gd name="connsiteY23" fmla="*/ 930563 h 2245298"/>
                <a:gd name="connsiteX24" fmla="*/ 2444425 w 2844786"/>
                <a:gd name="connsiteY24" fmla="*/ 923230 h 2245298"/>
                <a:gd name="connsiteX25" fmla="*/ 2433653 w 2844786"/>
                <a:gd name="connsiteY25" fmla="*/ 918557 h 2245298"/>
                <a:gd name="connsiteX26" fmla="*/ 2416000 w 2844786"/>
                <a:gd name="connsiteY26" fmla="*/ 910445 h 2245298"/>
                <a:gd name="connsiteX27" fmla="*/ 2405811 w 2844786"/>
                <a:gd name="connsiteY27" fmla="*/ 905643 h 2245298"/>
                <a:gd name="connsiteX28" fmla="*/ 2387056 w 2844786"/>
                <a:gd name="connsiteY28" fmla="*/ 896167 h 2245298"/>
                <a:gd name="connsiteX29" fmla="*/ 2378425 w 2844786"/>
                <a:gd name="connsiteY29" fmla="*/ 891689 h 2245298"/>
                <a:gd name="connsiteX30" fmla="*/ 2351557 w 2844786"/>
                <a:gd name="connsiteY30" fmla="*/ 876828 h 2245298"/>
                <a:gd name="connsiteX31" fmla="*/ 1839190 w 2844786"/>
                <a:gd name="connsiteY31" fmla="*/ 580570 h 2245298"/>
                <a:gd name="connsiteX32" fmla="*/ 1816801 w 2844786"/>
                <a:gd name="connsiteY32" fmla="*/ 567136 h 2245298"/>
                <a:gd name="connsiteX33" fmla="*/ 1809662 w 2844786"/>
                <a:gd name="connsiteY33" fmla="*/ 562659 h 2245298"/>
                <a:gd name="connsiteX34" fmla="*/ 1794865 w 2844786"/>
                <a:gd name="connsiteY34" fmla="*/ 553119 h 2245298"/>
                <a:gd name="connsiteX35" fmla="*/ 1786753 w 2844786"/>
                <a:gd name="connsiteY35" fmla="*/ 547667 h 2245298"/>
                <a:gd name="connsiteX36" fmla="*/ 1773190 w 2844786"/>
                <a:gd name="connsiteY36" fmla="*/ 538387 h 2245298"/>
                <a:gd name="connsiteX37" fmla="*/ 1765142 w 2844786"/>
                <a:gd name="connsiteY37" fmla="*/ 532676 h 2245298"/>
                <a:gd name="connsiteX38" fmla="*/ 1751708 w 2844786"/>
                <a:gd name="connsiteY38" fmla="*/ 522747 h 2245298"/>
                <a:gd name="connsiteX39" fmla="*/ 1744310 w 2844786"/>
                <a:gd name="connsiteY39" fmla="*/ 517230 h 2245298"/>
                <a:gd name="connsiteX40" fmla="*/ 1728994 w 2844786"/>
                <a:gd name="connsiteY40" fmla="*/ 505224 h 2245298"/>
                <a:gd name="connsiteX41" fmla="*/ 1724192 w 2844786"/>
                <a:gd name="connsiteY41" fmla="*/ 501395 h 2245298"/>
                <a:gd name="connsiteX42" fmla="*/ 1704722 w 2844786"/>
                <a:gd name="connsiteY42" fmla="*/ 485041 h 2245298"/>
                <a:gd name="connsiteX43" fmla="*/ 1699660 w 2844786"/>
                <a:gd name="connsiteY43" fmla="*/ 480628 h 2245298"/>
                <a:gd name="connsiteX44" fmla="*/ 1685643 w 2844786"/>
                <a:gd name="connsiteY44" fmla="*/ 468103 h 2245298"/>
                <a:gd name="connsiteX45" fmla="*/ 1678828 w 2844786"/>
                <a:gd name="connsiteY45" fmla="*/ 461613 h 2245298"/>
                <a:gd name="connsiteX46" fmla="*/ 1667017 w 2844786"/>
                <a:gd name="connsiteY46" fmla="*/ 450775 h 2245298"/>
                <a:gd name="connsiteX47" fmla="*/ 1659943 w 2844786"/>
                <a:gd name="connsiteY47" fmla="*/ 443831 h 2245298"/>
                <a:gd name="connsiteX48" fmla="*/ 1648716 w 2844786"/>
                <a:gd name="connsiteY48" fmla="*/ 432474 h 2245298"/>
                <a:gd name="connsiteX49" fmla="*/ 1642226 w 2844786"/>
                <a:gd name="connsiteY49" fmla="*/ 425530 h 2245298"/>
                <a:gd name="connsiteX50" fmla="*/ 1630545 w 2844786"/>
                <a:gd name="connsiteY50" fmla="*/ 412940 h 2245298"/>
                <a:gd name="connsiteX51" fmla="*/ 1625028 w 2844786"/>
                <a:gd name="connsiteY51" fmla="*/ 406904 h 2245298"/>
                <a:gd name="connsiteX52" fmla="*/ 1608544 w 2844786"/>
                <a:gd name="connsiteY52" fmla="*/ 387954 h 2245298"/>
                <a:gd name="connsiteX53" fmla="*/ 1607052 w 2844786"/>
                <a:gd name="connsiteY53" fmla="*/ 386137 h 2245298"/>
                <a:gd name="connsiteX54" fmla="*/ 1592644 w 2844786"/>
                <a:gd name="connsiteY54" fmla="*/ 368485 h 2245298"/>
                <a:gd name="connsiteX55" fmla="*/ 1587388 w 2844786"/>
                <a:gd name="connsiteY55" fmla="*/ 361995 h 2245298"/>
                <a:gd name="connsiteX56" fmla="*/ 1577198 w 2844786"/>
                <a:gd name="connsiteY56" fmla="*/ 349016 h 2245298"/>
                <a:gd name="connsiteX57" fmla="*/ 1571487 w 2844786"/>
                <a:gd name="connsiteY57" fmla="*/ 341163 h 2245298"/>
                <a:gd name="connsiteX58" fmla="*/ 1562272 w 2844786"/>
                <a:gd name="connsiteY58" fmla="*/ 328183 h 2245298"/>
                <a:gd name="connsiteX59" fmla="*/ 1556691 w 2844786"/>
                <a:gd name="connsiteY59" fmla="*/ 320136 h 2245298"/>
                <a:gd name="connsiteX60" fmla="*/ 1547605 w 2844786"/>
                <a:gd name="connsiteY60" fmla="*/ 306637 h 2245298"/>
                <a:gd name="connsiteX61" fmla="*/ 1542673 w 2844786"/>
                <a:gd name="connsiteY61" fmla="*/ 299109 h 2245298"/>
                <a:gd name="connsiteX62" fmla="*/ 1532290 w 2844786"/>
                <a:gd name="connsiteY62" fmla="*/ 282561 h 2245298"/>
                <a:gd name="connsiteX63" fmla="*/ 1529369 w 2844786"/>
                <a:gd name="connsiteY63" fmla="*/ 277823 h 2245298"/>
                <a:gd name="connsiteX64" fmla="*/ 1516779 w 2844786"/>
                <a:gd name="connsiteY64" fmla="*/ 256212 h 2245298"/>
                <a:gd name="connsiteX65" fmla="*/ 1513339 w 2844786"/>
                <a:gd name="connsiteY65" fmla="*/ 249722 h 2245298"/>
                <a:gd name="connsiteX66" fmla="*/ 1504773 w 2844786"/>
                <a:gd name="connsiteY66" fmla="*/ 233822 h 2245298"/>
                <a:gd name="connsiteX67" fmla="*/ 1500490 w 2844786"/>
                <a:gd name="connsiteY67" fmla="*/ 225580 h 2245298"/>
                <a:gd name="connsiteX68" fmla="*/ 1493286 w 2844786"/>
                <a:gd name="connsiteY68" fmla="*/ 211238 h 2245298"/>
                <a:gd name="connsiteX69" fmla="*/ 1489068 w 2844786"/>
                <a:gd name="connsiteY69" fmla="*/ 202477 h 2245298"/>
                <a:gd name="connsiteX70" fmla="*/ 1482578 w 2844786"/>
                <a:gd name="connsiteY70" fmla="*/ 187940 h 2245298"/>
                <a:gd name="connsiteX71" fmla="*/ 1478749 w 2844786"/>
                <a:gd name="connsiteY71" fmla="*/ 179308 h 2245298"/>
                <a:gd name="connsiteX72" fmla="*/ 1471870 w 2844786"/>
                <a:gd name="connsiteY72" fmla="*/ 163214 h 2245298"/>
                <a:gd name="connsiteX73" fmla="*/ 1468885 w 2844786"/>
                <a:gd name="connsiteY73" fmla="*/ 156075 h 2245298"/>
                <a:gd name="connsiteX74" fmla="*/ 1459734 w 2844786"/>
                <a:gd name="connsiteY74" fmla="*/ 132582 h 2245298"/>
                <a:gd name="connsiteX75" fmla="*/ 1458631 w 2844786"/>
                <a:gd name="connsiteY75" fmla="*/ 129532 h 2245298"/>
                <a:gd name="connsiteX76" fmla="*/ 1451297 w 2844786"/>
                <a:gd name="connsiteY76" fmla="*/ 108765 h 2245298"/>
                <a:gd name="connsiteX77" fmla="*/ 1448637 w 2844786"/>
                <a:gd name="connsiteY77" fmla="*/ 100652 h 2245298"/>
                <a:gd name="connsiteX78" fmla="*/ 1443509 w 2844786"/>
                <a:gd name="connsiteY78" fmla="*/ 84493 h 2245298"/>
                <a:gd name="connsiteX79" fmla="*/ 1440784 w 2844786"/>
                <a:gd name="connsiteY79" fmla="*/ 75278 h 2245298"/>
                <a:gd name="connsiteX80" fmla="*/ 1436371 w 2844786"/>
                <a:gd name="connsiteY80" fmla="*/ 59767 h 2245298"/>
                <a:gd name="connsiteX81" fmla="*/ 1433840 w 2844786"/>
                <a:gd name="connsiteY81" fmla="*/ 50422 h 2245298"/>
                <a:gd name="connsiteX82" fmla="*/ 1429751 w 2844786"/>
                <a:gd name="connsiteY82" fmla="*/ 34067 h 2245298"/>
                <a:gd name="connsiteX83" fmla="*/ 1427674 w 2844786"/>
                <a:gd name="connsiteY83" fmla="*/ 25566 h 2245298"/>
                <a:gd name="connsiteX84" fmla="*/ 1423196 w 2844786"/>
                <a:gd name="connsiteY84" fmla="*/ 4928 h 2245298"/>
                <a:gd name="connsiteX85" fmla="*/ 1422288 w 2844786"/>
                <a:gd name="connsiteY85" fmla="*/ 580 h 2245298"/>
                <a:gd name="connsiteX86" fmla="*/ 1422288 w 2844786"/>
                <a:gd name="connsiteY86" fmla="*/ -68 h 2245298"/>
                <a:gd name="connsiteX87" fmla="*/ 1422288 w 2844786"/>
                <a:gd name="connsiteY87" fmla="*/ 580 h 2245298"/>
                <a:gd name="connsiteX88" fmla="*/ 1421379 w 2844786"/>
                <a:gd name="connsiteY88" fmla="*/ 4928 h 2245298"/>
                <a:gd name="connsiteX89" fmla="*/ 1416901 w 2844786"/>
                <a:gd name="connsiteY89" fmla="*/ 25566 h 2245298"/>
                <a:gd name="connsiteX90" fmla="*/ 1414825 w 2844786"/>
                <a:gd name="connsiteY90" fmla="*/ 34067 h 2245298"/>
                <a:gd name="connsiteX91" fmla="*/ 1410736 w 2844786"/>
                <a:gd name="connsiteY91" fmla="*/ 50422 h 2245298"/>
                <a:gd name="connsiteX92" fmla="*/ 1408205 w 2844786"/>
                <a:gd name="connsiteY92" fmla="*/ 59767 h 2245298"/>
                <a:gd name="connsiteX93" fmla="*/ 1403792 w 2844786"/>
                <a:gd name="connsiteY93" fmla="*/ 75278 h 2245298"/>
                <a:gd name="connsiteX94" fmla="*/ 1401066 w 2844786"/>
                <a:gd name="connsiteY94" fmla="*/ 84493 h 2245298"/>
                <a:gd name="connsiteX95" fmla="*/ 1395940 w 2844786"/>
                <a:gd name="connsiteY95" fmla="*/ 100652 h 2245298"/>
                <a:gd name="connsiteX96" fmla="*/ 1393279 w 2844786"/>
                <a:gd name="connsiteY96" fmla="*/ 108765 h 2245298"/>
                <a:gd name="connsiteX97" fmla="*/ 1385945 w 2844786"/>
                <a:gd name="connsiteY97" fmla="*/ 129532 h 2245298"/>
                <a:gd name="connsiteX98" fmla="*/ 1384842 w 2844786"/>
                <a:gd name="connsiteY98" fmla="*/ 132582 h 2245298"/>
                <a:gd name="connsiteX99" fmla="*/ 1375691 w 2844786"/>
                <a:gd name="connsiteY99" fmla="*/ 156075 h 2245298"/>
                <a:gd name="connsiteX100" fmla="*/ 1372771 w 2844786"/>
                <a:gd name="connsiteY100" fmla="*/ 163149 h 2245298"/>
                <a:gd name="connsiteX101" fmla="*/ 1365827 w 2844786"/>
                <a:gd name="connsiteY101" fmla="*/ 179308 h 2245298"/>
                <a:gd name="connsiteX102" fmla="*/ 1361998 w 2844786"/>
                <a:gd name="connsiteY102" fmla="*/ 187940 h 2245298"/>
                <a:gd name="connsiteX103" fmla="*/ 1355508 w 2844786"/>
                <a:gd name="connsiteY103" fmla="*/ 202412 h 2245298"/>
                <a:gd name="connsiteX104" fmla="*/ 1351290 w 2844786"/>
                <a:gd name="connsiteY104" fmla="*/ 211238 h 2245298"/>
                <a:gd name="connsiteX105" fmla="*/ 1344086 w 2844786"/>
                <a:gd name="connsiteY105" fmla="*/ 225580 h 2245298"/>
                <a:gd name="connsiteX106" fmla="*/ 1339868 w 2844786"/>
                <a:gd name="connsiteY106" fmla="*/ 233822 h 2245298"/>
                <a:gd name="connsiteX107" fmla="*/ 1331237 w 2844786"/>
                <a:gd name="connsiteY107" fmla="*/ 249787 h 2245298"/>
                <a:gd name="connsiteX108" fmla="*/ 1327797 w 2844786"/>
                <a:gd name="connsiteY108" fmla="*/ 256277 h 2245298"/>
                <a:gd name="connsiteX109" fmla="*/ 1315207 w 2844786"/>
                <a:gd name="connsiteY109" fmla="*/ 277888 h 2245298"/>
                <a:gd name="connsiteX110" fmla="*/ 1311378 w 2844786"/>
                <a:gd name="connsiteY110" fmla="*/ 282041 h 2245298"/>
                <a:gd name="connsiteX111" fmla="*/ 1300994 w 2844786"/>
                <a:gd name="connsiteY111" fmla="*/ 298590 h 2245298"/>
                <a:gd name="connsiteX112" fmla="*/ 1296062 w 2844786"/>
                <a:gd name="connsiteY112" fmla="*/ 306118 h 2245298"/>
                <a:gd name="connsiteX113" fmla="*/ 1286976 w 2844786"/>
                <a:gd name="connsiteY113" fmla="*/ 319617 h 2245298"/>
                <a:gd name="connsiteX114" fmla="*/ 1281395 w 2844786"/>
                <a:gd name="connsiteY114" fmla="*/ 327665 h 2245298"/>
                <a:gd name="connsiteX115" fmla="*/ 1272439 w 2844786"/>
                <a:gd name="connsiteY115" fmla="*/ 340449 h 2245298"/>
                <a:gd name="connsiteX116" fmla="*/ 1266728 w 2844786"/>
                <a:gd name="connsiteY116" fmla="*/ 348172 h 2245298"/>
                <a:gd name="connsiteX117" fmla="*/ 1256539 w 2844786"/>
                <a:gd name="connsiteY117" fmla="*/ 361152 h 2245298"/>
                <a:gd name="connsiteX118" fmla="*/ 1251283 w 2844786"/>
                <a:gd name="connsiteY118" fmla="*/ 367641 h 2245298"/>
                <a:gd name="connsiteX119" fmla="*/ 1236811 w 2844786"/>
                <a:gd name="connsiteY119" fmla="*/ 385358 h 2245298"/>
                <a:gd name="connsiteX120" fmla="*/ 1235383 w 2844786"/>
                <a:gd name="connsiteY120" fmla="*/ 387111 h 2245298"/>
                <a:gd name="connsiteX121" fmla="*/ 1218899 w 2844786"/>
                <a:gd name="connsiteY121" fmla="*/ 406061 h 2245298"/>
                <a:gd name="connsiteX122" fmla="*/ 1213383 w 2844786"/>
                <a:gd name="connsiteY122" fmla="*/ 412031 h 2245298"/>
                <a:gd name="connsiteX123" fmla="*/ 1201636 w 2844786"/>
                <a:gd name="connsiteY123" fmla="*/ 425011 h 2245298"/>
                <a:gd name="connsiteX124" fmla="*/ 1195146 w 2844786"/>
                <a:gd name="connsiteY124" fmla="*/ 431890 h 2245298"/>
                <a:gd name="connsiteX125" fmla="*/ 1183919 w 2844786"/>
                <a:gd name="connsiteY125" fmla="*/ 443312 h 2245298"/>
                <a:gd name="connsiteX126" fmla="*/ 1176391 w 2844786"/>
                <a:gd name="connsiteY126" fmla="*/ 450775 h 2245298"/>
                <a:gd name="connsiteX127" fmla="*/ 1164580 w 2844786"/>
                <a:gd name="connsiteY127" fmla="*/ 462067 h 2245298"/>
                <a:gd name="connsiteX128" fmla="*/ 1158090 w 2844786"/>
                <a:gd name="connsiteY128" fmla="*/ 468557 h 2245298"/>
                <a:gd name="connsiteX129" fmla="*/ 1144007 w 2844786"/>
                <a:gd name="connsiteY129" fmla="*/ 481082 h 2245298"/>
                <a:gd name="connsiteX130" fmla="*/ 1139010 w 2844786"/>
                <a:gd name="connsiteY130" fmla="*/ 485495 h 2245298"/>
                <a:gd name="connsiteX131" fmla="*/ 1119541 w 2844786"/>
                <a:gd name="connsiteY131" fmla="*/ 501849 h 2245298"/>
                <a:gd name="connsiteX132" fmla="*/ 1114803 w 2844786"/>
                <a:gd name="connsiteY132" fmla="*/ 505614 h 2245298"/>
                <a:gd name="connsiteX133" fmla="*/ 1099423 w 2844786"/>
                <a:gd name="connsiteY133" fmla="*/ 517749 h 2245298"/>
                <a:gd name="connsiteX134" fmla="*/ 1092089 w 2844786"/>
                <a:gd name="connsiteY134" fmla="*/ 523201 h 2245298"/>
                <a:gd name="connsiteX135" fmla="*/ 1078590 w 2844786"/>
                <a:gd name="connsiteY135" fmla="*/ 533130 h 2245298"/>
                <a:gd name="connsiteX136" fmla="*/ 1070543 w 2844786"/>
                <a:gd name="connsiteY136" fmla="*/ 538841 h 2245298"/>
                <a:gd name="connsiteX137" fmla="*/ 1056979 w 2844786"/>
                <a:gd name="connsiteY137" fmla="*/ 548186 h 2245298"/>
                <a:gd name="connsiteX138" fmla="*/ 1048867 w 2844786"/>
                <a:gd name="connsiteY138" fmla="*/ 553573 h 2245298"/>
                <a:gd name="connsiteX139" fmla="*/ 1034006 w 2844786"/>
                <a:gd name="connsiteY139" fmla="*/ 563113 h 2245298"/>
                <a:gd name="connsiteX140" fmla="*/ 1026932 w 2844786"/>
                <a:gd name="connsiteY140" fmla="*/ 567591 h 2245298"/>
                <a:gd name="connsiteX141" fmla="*/ 1004542 w 2844786"/>
                <a:gd name="connsiteY141" fmla="*/ 581025 h 2245298"/>
                <a:gd name="connsiteX142" fmla="*/ 492370 w 2844786"/>
                <a:gd name="connsiteY142" fmla="*/ 876698 h 2245298"/>
                <a:gd name="connsiteX143" fmla="*/ 465567 w 2844786"/>
                <a:gd name="connsiteY143" fmla="*/ 891560 h 2245298"/>
                <a:gd name="connsiteX144" fmla="*/ 456676 w 2844786"/>
                <a:gd name="connsiteY144" fmla="*/ 896102 h 2245298"/>
                <a:gd name="connsiteX145" fmla="*/ 438181 w 2844786"/>
                <a:gd name="connsiteY145" fmla="*/ 905448 h 2245298"/>
                <a:gd name="connsiteX146" fmla="*/ 427667 w 2844786"/>
                <a:gd name="connsiteY146" fmla="*/ 910445 h 2245298"/>
                <a:gd name="connsiteX147" fmla="*/ 410404 w 2844786"/>
                <a:gd name="connsiteY147" fmla="*/ 918362 h 2245298"/>
                <a:gd name="connsiteX148" fmla="*/ 399242 w 2844786"/>
                <a:gd name="connsiteY148" fmla="*/ 923230 h 2245298"/>
                <a:gd name="connsiteX149" fmla="*/ 382174 w 2844786"/>
                <a:gd name="connsiteY149" fmla="*/ 930369 h 2245298"/>
                <a:gd name="connsiteX150" fmla="*/ 370882 w 2844786"/>
                <a:gd name="connsiteY150" fmla="*/ 934847 h 2245298"/>
                <a:gd name="connsiteX151" fmla="*/ 353230 w 2844786"/>
                <a:gd name="connsiteY151" fmla="*/ 941336 h 2245298"/>
                <a:gd name="connsiteX152" fmla="*/ 342262 w 2844786"/>
                <a:gd name="connsiteY152" fmla="*/ 945295 h 2245298"/>
                <a:gd name="connsiteX153" fmla="*/ 323442 w 2844786"/>
                <a:gd name="connsiteY153" fmla="*/ 951785 h 2245298"/>
                <a:gd name="connsiteX154" fmla="*/ 313512 w 2844786"/>
                <a:gd name="connsiteY154" fmla="*/ 954965 h 2245298"/>
                <a:gd name="connsiteX155" fmla="*/ 290993 w 2844786"/>
                <a:gd name="connsiteY155" fmla="*/ 961454 h 2245298"/>
                <a:gd name="connsiteX156" fmla="*/ 284503 w 2844786"/>
                <a:gd name="connsiteY156" fmla="*/ 963336 h 2245298"/>
                <a:gd name="connsiteX157" fmla="*/ 254715 w 2844786"/>
                <a:gd name="connsiteY157" fmla="*/ 970865 h 2245298"/>
                <a:gd name="connsiteX158" fmla="*/ 252119 w 2844786"/>
                <a:gd name="connsiteY158" fmla="*/ 971384 h 2245298"/>
                <a:gd name="connsiteX159" fmla="*/ 225122 w 2844786"/>
                <a:gd name="connsiteY159" fmla="*/ 977160 h 2245298"/>
                <a:gd name="connsiteX160" fmla="*/ 216166 w 2844786"/>
                <a:gd name="connsiteY160" fmla="*/ 978782 h 2245298"/>
                <a:gd name="connsiteX161" fmla="*/ 195269 w 2844786"/>
                <a:gd name="connsiteY161" fmla="*/ 982416 h 2245298"/>
                <a:gd name="connsiteX162" fmla="*/ 184626 w 2844786"/>
                <a:gd name="connsiteY162" fmla="*/ 983974 h 2245298"/>
                <a:gd name="connsiteX163" fmla="*/ 165156 w 2844786"/>
                <a:gd name="connsiteY163" fmla="*/ 986635 h 2245298"/>
                <a:gd name="connsiteX164" fmla="*/ 153864 w 2844786"/>
                <a:gd name="connsiteY164" fmla="*/ 987933 h 2245298"/>
                <a:gd name="connsiteX165" fmla="*/ 134395 w 2844786"/>
                <a:gd name="connsiteY165" fmla="*/ 989815 h 2245298"/>
                <a:gd name="connsiteX166" fmla="*/ 122973 w 2844786"/>
                <a:gd name="connsiteY166" fmla="*/ 990788 h 2245298"/>
                <a:gd name="connsiteX167" fmla="*/ 103504 w 2844786"/>
                <a:gd name="connsiteY167" fmla="*/ 991956 h 2245298"/>
                <a:gd name="connsiteX168" fmla="*/ 92341 w 2844786"/>
                <a:gd name="connsiteY168" fmla="*/ 992475 h 2245298"/>
                <a:gd name="connsiteX169" fmla="*/ 71769 w 2844786"/>
                <a:gd name="connsiteY169" fmla="*/ 992995 h 2245298"/>
                <a:gd name="connsiteX170" fmla="*/ 61775 w 2844786"/>
                <a:gd name="connsiteY170" fmla="*/ 992995 h 2245298"/>
                <a:gd name="connsiteX171" fmla="*/ 58854 w 2844786"/>
                <a:gd name="connsiteY171" fmla="*/ 992995 h 2245298"/>
                <a:gd name="connsiteX172" fmla="*/ 33998 w 2844786"/>
                <a:gd name="connsiteY172" fmla="*/ 992605 h 2245298"/>
                <a:gd name="connsiteX173" fmla="*/ 28676 w 2844786"/>
                <a:gd name="connsiteY173" fmla="*/ 992605 h 2245298"/>
                <a:gd name="connsiteX174" fmla="*/ -592 w 2844786"/>
                <a:gd name="connsiteY174" fmla="*/ 991113 h 2245298"/>
                <a:gd name="connsiteX175" fmla="*/ -592 w 2844786"/>
                <a:gd name="connsiteY175" fmla="*/ 991113 h 2245298"/>
                <a:gd name="connsiteX176" fmla="*/ 106100 w 2844786"/>
                <a:gd name="connsiteY176" fmla="*/ 1315211 h 2245298"/>
                <a:gd name="connsiteX177" fmla="*/ 401773 w 2844786"/>
                <a:gd name="connsiteY177" fmla="*/ 1827318 h 2245298"/>
                <a:gd name="connsiteX178" fmla="*/ 1126030 w 2844786"/>
                <a:gd name="connsiteY178" fmla="*/ 2245194 h 2245298"/>
                <a:gd name="connsiteX179" fmla="*/ 1717378 w 2844786"/>
                <a:gd name="connsiteY179" fmla="*/ 2245194 h 2245298"/>
                <a:gd name="connsiteX180" fmla="*/ 2441829 w 2844786"/>
                <a:gd name="connsiteY180" fmla="*/ 1826929 h 2245298"/>
                <a:gd name="connsiteX181" fmla="*/ 2737503 w 2844786"/>
                <a:gd name="connsiteY181" fmla="*/ 1314822 h 2245298"/>
                <a:gd name="connsiteX182" fmla="*/ 2844194 w 2844786"/>
                <a:gd name="connsiteY182" fmla="*/ 990723 h 2245298"/>
                <a:gd name="connsiteX183" fmla="*/ 2844194 w 2844786"/>
                <a:gd name="connsiteY183" fmla="*/ 990723 h 2245298"/>
                <a:gd name="connsiteX184" fmla="*/ 2815185 w 2844786"/>
                <a:gd name="connsiteY184" fmla="*/ 992216 h 224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2844786" h="2245298">
                  <a:moveTo>
                    <a:pt x="2809474" y="992346"/>
                  </a:moveTo>
                  <a:cubicBezTo>
                    <a:pt x="2801232" y="992605"/>
                    <a:pt x="2792991" y="992735"/>
                    <a:pt x="2784749" y="992735"/>
                  </a:cubicBezTo>
                  <a:lnTo>
                    <a:pt x="2781828" y="992735"/>
                  </a:lnTo>
                  <a:lnTo>
                    <a:pt x="2771704" y="992735"/>
                  </a:lnTo>
                  <a:cubicBezTo>
                    <a:pt x="2764825" y="992735"/>
                    <a:pt x="2758011" y="992735"/>
                    <a:pt x="2751196" y="992216"/>
                  </a:cubicBezTo>
                  <a:lnTo>
                    <a:pt x="2740034" y="991697"/>
                  </a:lnTo>
                  <a:lnTo>
                    <a:pt x="2720565" y="990528"/>
                  </a:lnTo>
                  <a:lnTo>
                    <a:pt x="2709208" y="989555"/>
                  </a:lnTo>
                  <a:cubicBezTo>
                    <a:pt x="2702718" y="989036"/>
                    <a:pt x="2696228" y="988387"/>
                    <a:pt x="2689738" y="987673"/>
                  </a:cubicBezTo>
                  <a:lnTo>
                    <a:pt x="2678770" y="986375"/>
                  </a:lnTo>
                  <a:cubicBezTo>
                    <a:pt x="2672281" y="985596"/>
                    <a:pt x="2665402" y="984688"/>
                    <a:pt x="2658782" y="983649"/>
                  </a:cubicBezTo>
                  <a:cubicBezTo>
                    <a:pt x="2655407" y="983195"/>
                    <a:pt x="2652292" y="982741"/>
                    <a:pt x="2648658" y="982157"/>
                  </a:cubicBezTo>
                  <a:cubicBezTo>
                    <a:pt x="2641389" y="981054"/>
                    <a:pt x="2634121" y="979756"/>
                    <a:pt x="2626852" y="978393"/>
                  </a:cubicBezTo>
                  <a:lnTo>
                    <a:pt x="2618805" y="976900"/>
                  </a:lnTo>
                  <a:cubicBezTo>
                    <a:pt x="2609135" y="975018"/>
                    <a:pt x="2599336" y="973006"/>
                    <a:pt x="2589861" y="970800"/>
                  </a:cubicBezTo>
                  <a:lnTo>
                    <a:pt x="2589212" y="970800"/>
                  </a:lnTo>
                  <a:cubicBezTo>
                    <a:pt x="2579088" y="968463"/>
                    <a:pt x="2569029" y="965932"/>
                    <a:pt x="2559034" y="963207"/>
                  </a:cubicBezTo>
                  <a:lnTo>
                    <a:pt x="2553842" y="961779"/>
                  </a:lnTo>
                  <a:cubicBezTo>
                    <a:pt x="2545860" y="959573"/>
                    <a:pt x="2537878" y="957236"/>
                    <a:pt x="2529960" y="954770"/>
                  </a:cubicBezTo>
                  <a:cubicBezTo>
                    <a:pt x="2526910" y="953861"/>
                    <a:pt x="2523925" y="952823"/>
                    <a:pt x="2520875" y="951850"/>
                  </a:cubicBezTo>
                  <a:cubicBezTo>
                    <a:pt x="2514385" y="949773"/>
                    <a:pt x="2507895" y="947566"/>
                    <a:pt x="2501405" y="945360"/>
                  </a:cubicBezTo>
                  <a:lnTo>
                    <a:pt x="2491087" y="941661"/>
                  </a:lnTo>
                  <a:lnTo>
                    <a:pt x="2472785" y="934847"/>
                  </a:lnTo>
                  <a:lnTo>
                    <a:pt x="2462013" y="930563"/>
                  </a:lnTo>
                  <a:cubicBezTo>
                    <a:pt x="2456107" y="928227"/>
                    <a:pt x="2450266" y="925761"/>
                    <a:pt x="2444425" y="923230"/>
                  </a:cubicBezTo>
                  <a:cubicBezTo>
                    <a:pt x="2440791" y="921737"/>
                    <a:pt x="2437222" y="920180"/>
                    <a:pt x="2433653" y="918557"/>
                  </a:cubicBezTo>
                  <a:cubicBezTo>
                    <a:pt x="2427747" y="915961"/>
                    <a:pt x="2421906" y="913236"/>
                    <a:pt x="2416000" y="910445"/>
                  </a:cubicBezTo>
                  <a:lnTo>
                    <a:pt x="2405811" y="905643"/>
                  </a:lnTo>
                  <a:cubicBezTo>
                    <a:pt x="2399322" y="902527"/>
                    <a:pt x="2393286" y="899153"/>
                    <a:pt x="2387056" y="896167"/>
                  </a:cubicBezTo>
                  <a:cubicBezTo>
                    <a:pt x="2384201" y="894675"/>
                    <a:pt x="2381280" y="893247"/>
                    <a:pt x="2378425" y="891689"/>
                  </a:cubicBezTo>
                  <a:cubicBezTo>
                    <a:pt x="2369404" y="886887"/>
                    <a:pt x="2360448" y="881935"/>
                    <a:pt x="2351557" y="876828"/>
                  </a:cubicBezTo>
                  <a:lnTo>
                    <a:pt x="1839190" y="580570"/>
                  </a:lnTo>
                  <a:cubicBezTo>
                    <a:pt x="1831597" y="576157"/>
                    <a:pt x="1824199" y="571679"/>
                    <a:pt x="1816801" y="567136"/>
                  </a:cubicBezTo>
                  <a:cubicBezTo>
                    <a:pt x="1814399" y="565709"/>
                    <a:pt x="1812063" y="564151"/>
                    <a:pt x="1809662" y="562659"/>
                  </a:cubicBezTo>
                  <a:cubicBezTo>
                    <a:pt x="1804730" y="559544"/>
                    <a:pt x="1799732" y="556169"/>
                    <a:pt x="1794865" y="553119"/>
                  </a:cubicBezTo>
                  <a:cubicBezTo>
                    <a:pt x="1792139" y="551366"/>
                    <a:pt x="1789414" y="549485"/>
                    <a:pt x="1786753" y="547667"/>
                  </a:cubicBezTo>
                  <a:cubicBezTo>
                    <a:pt x="1782210" y="544617"/>
                    <a:pt x="1777667" y="541567"/>
                    <a:pt x="1773190" y="538387"/>
                  </a:cubicBezTo>
                  <a:lnTo>
                    <a:pt x="1765142" y="532676"/>
                  </a:lnTo>
                  <a:cubicBezTo>
                    <a:pt x="1760599" y="529431"/>
                    <a:pt x="1756121" y="526121"/>
                    <a:pt x="1751708" y="522747"/>
                  </a:cubicBezTo>
                  <a:lnTo>
                    <a:pt x="1744310" y="517230"/>
                  </a:lnTo>
                  <a:lnTo>
                    <a:pt x="1728994" y="505224"/>
                  </a:lnTo>
                  <a:lnTo>
                    <a:pt x="1724192" y="501395"/>
                  </a:lnTo>
                  <a:cubicBezTo>
                    <a:pt x="1717702" y="496009"/>
                    <a:pt x="1711212" y="490557"/>
                    <a:pt x="1704722" y="485041"/>
                  </a:cubicBezTo>
                  <a:lnTo>
                    <a:pt x="1699660" y="480628"/>
                  </a:lnTo>
                  <a:lnTo>
                    <a:pt x="1685643" y="468103"/>
                  </a:lnTo>
                  <a:lnTo>
                    <a:pt x="1678828" y="461613"/>
                  </a:lnTo>
                  <a:lnTo>
                    <a:pt x="1667017" y="450775"/>
                  </a:lnTo>
                  <a:lnTo>
                    <a:pt x="1659943" y="443831"/>
                  </a:lnTo>
                  <a:cubicBezTo>
                    <a:pt x="1656179" y="440067"/>
                    <a:pt x="1652415" y="436303"/>
                    <a:pt x="1648716" y="432474"/>
                  </a:cubicBezTo>
                  <a:lnTo>
                    <a:pt x="1642226" y="425530"/>
                  </a:lnTo>
                  <a:lnTo>
                    <a:pt x="1630545" y="412940"/>
                  </a:lnTo>
                  <a:lnTo>
                    <a:pt x="1625028" y="406904"/>
                  </a:lnTo>
                  <a:cubicBezTo>
                    <a:pt x="1619447" y="400414"/>
                    <a:pt x="1613931" y="394379"/>
                    <a:pt x="1608544" y="387954"/>
                  </a:cubicBezTo>
                  <a:lnTo>
                    <a:pt x="1607052" y="386137"/>
                  </a:lnTo>
                  <a:cubicBezTo>
                    <a:pt x="1602120" y="380296"/>
                    <a:pt x="1597317" y="374455"/>
                    <a:pt x="1592644" y="368485"/>
                  </a:cubicBezTo>
                  <a:lnTo>
                    <a:pt x="1587388" y="361995"/>
                  </a:lnTo>
                  <a:lnTo>
                    <a:pt x="1577198" y="349016"/>
                  </a:lnTo>
                  <a:cubicBezTo>
                    <a:pt x="1575252" y="346420"/>
                    <a:pt x="1573370" y="343824"/>
                    <a:pt x="1571487" y="341163"/>
                  </a:cubicBezTo>
                  <a:cubicBezTo>
                    <a:pt x="1568372" y="336945"/>
                    <a:pt x="1564997" y="332661"/>
                    <a:pt x="1562272" y="328183"/>
                  </a:cubicBezTo>
                  <a:cubicBezTo>
                    <a:pt x="1560390" y="325523"/>
                    <a:pt x="1558508" y="322862"/>
                    <a:pt x="1556691" y="320136"/>
                  </a:cubicBezTo>
                  <a:cubicBezTo>
                    <a:pt x="1553640" y="315658"/>
                    <a:pt x="1550590" y="311180"/>
                    <a:pt x="1547605" y="306637"/>
                  </a:cubicBezTo>
                  <a:lnTo>
                    <a:pt x="1542673" y="299109"/>
                  </a:lnTo>
                  <a:cubicBezTo>
                    <a:pt x="1539168" y="293658"/>
                    <a:pt x="1535729" y="288077"/>
                    <a:pt x="1532290" y="282561"/>
                  </a:cubicBezTo>
                  <a:lnTo>
                    <a:pt x="1529369" y="277823"/>
                  </a:lnTo>
                  <a:cubicBezTo>
                    <a:pt x="1525086" y="270684"/>
                    <a:pt x="1520868" y="263481"/>
                    <a:pt x="1516779" y="256212"/>
                  </a:cubicBezTo>
                  <a:lnTo>
                    <a:pt x="1513339" y="249722"/>
                  </a:lnTo>
                  <a:cubicBezTo>
                    <a:pt x="1510419" y="244466"/>
                    <a:pt x="1507563" y="239144"/>
                    <a:pt x="1504773" y="233822"/>
                  </a:cubicBezTo>
                  <a:cubicBezTo>
                    <a:pt x="1503280" y="231097"/>
                    <a:pt x="1501917" y="228306"/>
                    <a:pt x="1500490" y="225580"/>
                  </a:cubicBezTo>
                  <a:cubicBezTo>
                    <a:pt x="1498024" y="220778"/>
                    <a:pt x="1495622" y="216041"/>
                    <a:pt x="1493286" y="211238"/>
                  </a:cubicBezTo>
                  <a:cubicBezTo>
                    <a:pt x="1491858" y="208318"/>
                    <a:pt x="1490431" y="205397"/>
                    <a:pt x="1489068" y="202477"/>
                  </a:cubicBezTo>
                  <a:cubicBezTo>
                    <a:pt x="1486731" y="197609"/>
                    <a:pt x="1484525" y="192807"/>
                    <a:pt x="1482578" y="187940"/>
                  </a:cubicBezTo>
                  <a:cubicBezTo>
                    <a:pt x="1481280" y="185084"/>
                    <a:pt x="1479982" y="182229"/>
                    <a:pt x="1478749" y="179308"/>
                  </a:cubicBezTo>
                  <a:cubicBezTo>
                    <a:pt x="1476348" y="173987"/>
                    <a:pt x="1474076" y="168600"/>
                    <a:pt x="1471870" y="163214"/>
                  </a:cubicBezTo>
                  <a:cubicBezTo>
                    <a:pt x="1470831" y="160813"/>
                    <a:pt x="1469858" y="158476"/>
                    <a:pt x="1468885" y="156075"/>
                  </a:cubicBezTo>
                  <a:cubicBezTo>
                    <a:pt x="1465705" y="148287"/>
                    <a:pt x="1462395" y="140500"/>
                    <a:pt x="1459734" y="132582"/>
                  </a:cubicBezTo>
                  <a:cubicBezTo>
                    <a:pt x="1459344" y="131609"/>
                    <a:pt x="1459020" y="130570"/>
                    <a:pt x="1458631" y="129532"/>
                  </a:cubicBezTo>
                  <a:cubicBezTo>
                    <a:pt x="1456100" y="122653"/>
                    <a:pt x="1453633" y="115709"/>
                    <a:pt x="1451297" y="108765"/>
                  </a:cubicBezTo>
                  <a:cubicBezTo>
                    <a:pt x="1450388" y="106039"/>
                    <a:pt x="1449545" y="103313"/>
                    <a:pt x="1448637" y="100652"/>
                  </a:cubicBezTo>
                  <a:cubicBezTo>
                    <a:pt x="1446884" y="95266"/>
                    <a:pt x="1445197" y="89880"/>
                    <a:pt x="1443509" y="84493"/>
                  </a:cubicBezTo>
                  <a:lnTo>
                    <a:pt x="1440784" y="75278"/>
                  </a:lnTo>
                  <a:cubicBezTo>
                    <a:pt x="1439226" y="70150"/>
                    <a:pt x="1437798" y="64959"/>
                    <a:pt x="1436371" y="59767"/>
                  </a:cubicBezTo>
                  <a:lnTo>
                    <a:pt x="1433840" y="50422"/>
                  </a:lnTo>
                  <a:cubicBezTo>
                    <a:pt x="1432412" y="45055"/>
                    <a:pt x="1431049" y="39603"/>
                    <a:pt x="1429751" y="34067"/>
                  </a:cubicBezTo>
                  <a:cubicBezTo>
                    <a:pt x="1429037" y="31277"/>
                    <a:pt x="1428389" y="28421"/>
                    <a:pt x="1427674" y="25566"/>
                  </a:cubicBezTo>
                  <a:cubicBezTo>
                    <a:pt x="1426117" y="18687"/>
                    <a:pt x="1424624" y="11808"/>
                    <a:pt x="1423196" y="4928"/>
                  </a:cubicBezTo>
                  <a:cubicBezTo>
                    <a:pt x="1423196" y="3501"/>
                    <a:pt x="1422613" y="2008"/>
                    <a:pt x="1422288" y="580"/>
                  </a:cubicBezTo>
                  <a:cubicBezTo>
                    <a:pt x="1422288" y="580"/>
                    <a:pt x="1422288" y="126"/>
                    <a:pt x="1422288" y="-68"/>
                  </a:cubicBezTo>
                  <a:cubicBezTo>
                    <a:pt x="1422288" y="-263"/>
                    <a:pt x="1422288" y="386"/>
                    <a:pt x="1422288" y="580"/>
                  </a:cubicBezTo>
                  <a:cubicBezTo>
                    <a:pt x="1421963" y="2008"/>
                    <a:pt x="1421639" y="3501"/>
                    <a:pt x="1421379" y="4928"/>
                  </a:cubicBezTo>
                  <a:cubicBezTo>
                    <a:pt x="1419951" y="11808"/>
                    <a:pt x="1418459" y="18687"/>
                    <a:pt x="1416901" y="25566"/>
                  </a:cubicBezTo>
                  <a:cubicBezTo>
                    <a:pt x="1416188" y="28421"/>
                    <a:pt x="1415539" y="31277"/>
                    <a:pt x="1414825" y="34067"/>
                  </a:cubicBezTo>
                  <a:cubicBezTo>
                    <a:pt x="1413527" y="39603"/>
                    <a:pt x="1412164" y="45055"/>
                    <a:pt x="1410736" y="50422"/>
                  </a:cubicBezTo>
                  <a:lnTo>
                    <a:pt x="1408205" y="59767"/>
                  </a:lnTo>
                  <a:cubicBezTo>
                    <a:pt x="1406777" y="64959"/>
                    <a:pt x="1405350" y="70150"/>
                    <a:pt x="1403792" y="75278"/>
                  </a:cubicBezTo>
                  <a:lnTo>
                    <a:pt x="1401066" y="84493"/>
                  </a:lnTo>
                  <a:cubicBezTo>
                    <a:pt x="1399379" y="89880"/>
                    <a:pt x="1397692" y="95266"/>
                    <a:pt x="1395940" y="100652"/>
                  </a:cubicBezTo>
                  <a:cubicBezTo>
                    <a:pt x="1395031" y="103313"/>
                    <a:pt x="1394187" y="106039"/>
                    <a:pt x="1393279" y="108765"/>
                  </a:cubicBezTo>
                  <a:cubicBezTo>
                    <a:pt x="1390942" y="115709"/>
                    <a:pt x="1388476" y="122653"/>
                    <a:pt x="1385945" y="129532"/>
                  </a:cubicBezTo>
                  <a:cubicBezTo>
                    <a:pt x="1385556" y="130570"/>
                    <a:pt x="1385231" y="131609"/>
                    <a:pt x="1384842" y="132582"/>
                  </a:cubicBezTo>
                  <a:cubicBezTo>
                    <a:pt x="1381922" y="140500"/>
                    <a:pt x="1378872" y="148287"/>
                    <a:pt x="1375691" y="156075"/>
                  </a:cubicBezTo>
                  <a:lnTo>
                    <a:pt x="1372771" y="163149"/>
                  </a:lnTo>
                  <a:cubicBezTo>
                    <a:pt x="1370500" y="168600"/>
                    <a:pt x="1368228" y="173987"/>
                    <a:pt x="1365827" y="179308"/>
                  </a:cubicBezTo>
                  <a:cubicBezTo>
                    <a:pt x="1364594" y="182229"/>
                    <a:pt x="1363296" y="185084"/>
                    <a:pt x="1361998" y="187940"/>
                  </a:cubicBezTo>
                  <a:cubicBezTo>
                    <a:pt x="1359792" y="192807"/>
                    <a:pt x="1357585" y="197609"/>
                    <a:pt x="1355508" y="202412"/>
                  </a:cubicBezTo>
                  <a:cubicBezTo>
                    <a:pt x="1354146" y="205397"/>
                    <a:pt x="1352718" y="208318"/>
                    <a:pt x="1351290" y="211238"/>
                  </a:cubicBezTo>
                  <a:cubicBezTo>
                    <a:pt x="1348953" y="216041"/>
                    <a:pt x="1346552" y="220843"/>
                    <a:pt x="1344086" y="225580"/>
                  </a:cubicBezTo>
                  <a:lnTo>
                    <a:pt x="1339868" y="233822"/>
                  </a:lnTo>
                  <a:cubicBezTo>
                    <a:pt x="1337013" y="239144"/>
                    <a:pt x="1334157" y="244466"/>
                    <a:pt x="1331237" y="249787"/>
                  </a:cubicBezTo>
                  <a:cubicBezTo>
                    <a:pt x="1330068" y="251799"/>
                    <a:pt x="1328965" y="253876"/>
                    <a:pt x="1327797" y="256277"/>
                  </a:cubicBezTo>
                  <a:cubicBezTo>
                    <a:pt x="1323709" y="263546"/>
                    <a:pt x="1319490" y="270749"/>
                    <a:pt x="1315207" y="277888"/>
                  </a:cubicBezTo>
                  <a:lnTo>
                    <a:pt x="1311378" y="282041"/>
                  </a:lnTo>
                  <a:cubicBezTo>
                    <a:pt x="1307938" y="287557"/>
                    <a:pt x="1304499" y="293139"/>
                    <a:pt x="1300994" y="298590"/>
                  </a:cubicBezTo>
                  <a:lnTo>
                    <a:pt x="1296062" y="306118"/>
                  </a:lnTo>
                  <a:cubicBezTo>
                    <a:pt x="1293077" y="310661"/>
                    <a:pt x="1290027" y="315139"/>
                    <a:pt x="1286976" y="319617"/>
                  </a:cubicBezTo>
                  <a:cubicBezTo>
                    <a:pt x="1285159" y="322343"/>
                    <a:pt x="1283277" y="325003"/>
                    <a:pt x="1281395" y="327665"/>
                  </a:cubicBezTo>
                  <a:lnTo>
                    <a:pt x="1272439" y="340449"/>
                  </a:lnTo>
                  <a:cubicBezTo>
                    <a:pt x="1270557" y="343045"/>
                    <a:pt x="1268675" y="345641"/>
                    <a:pt x="1266728" y="348172"/>
                  </a:cubicBezTo>
                  <a:cubicBezTo>
                    <a:pt x="1263354" y="352650"/>
                    <a:pt x="1260239" y="357063"/>
                    <a:pt x="1256539" y="361152"/>
                  </a:cubicBezTo>
                  <a:cubicBezTo>
                    <a:pt x="1254787" y="363423"/>
                    <a:pt x="1253100" y="365694"/>
                    <a:pt x="1251283" y="367641"/>
                  </a:cubicBezTo>
                  <a:cubicBezTo>
                    <a:pt x="1246545" y="373612"/>
                    <a:pt x="1241743" y="379518"/>
                    <a:pt x="1236811" y="385358"/>
                  </a:cubicBezTo>
                  <a:lnTo>
                    <a:pt x="1235383" y="387111"/>
                  </a:lnTo>
                  <a:cubicBezTo>
                    <a:pt x="1229996" y="393600"/>
                    <a:pt x="1224480" y="400090"/>
                    <a:pt x="1218899" y="406061"/>
                  </a:cubicBezTo>
                  <a:lnTo>
                    <a:pt x="1213383" y="412031"/>
                  </a:lnTo>
                  <a:cubicBezTo>
                    <a:pt x="1209554" y="416314"/>
                    <a:pt x="1205595" y="420533"/>
                    <a:pt x="1201636" y="425011"/>
                  </a:cubicBezTo>
                  <a:cubicBezTo>
                    <a:pt x="1199495" y="427347"/>
                    <a:pt x="1197223" y="429618"/>
                    <a:pt x="1195146" y="431890"/>
                  </a:cubicBezTo>
                  <a:cubicBezTo>
                    <a:pt x="1191447" y="435719"/>
                    <a:pt x="1187683" y="439548"/>
                    <a:pt x="1183919" y="443312"/>
                  </a:cubicBezTo>
                  <a:lnTo>
                    <a:pt x="1176391" y="450775"/>
                  </a:lnTo>
                  <a:cubicBezTo>
                    <a:pt x="1172497" y="454604"/>
                    <a:pt x="1168538" y="458303"/>
                    <a:pt x="1164580" y="462067"/>
                  </a:cubicBezTo>
                  <a:lnTo>
                    <a:pt x="1158090" y="468557"/>
                  </a:lnTo>
                  <a:lnTo>
                    <a:pt x="1144007" y="481082"/>
                  </a:lnTo>
                  <a:lnTo>
                    <a:pt x="1139010" y="485495"/>
                  </a:lnTo>
                  <a:cubicBezTo>
                    <a:pt x="1132520" y="491012"/>
                    <a:pt x="1126030" y="496463"/>
                    <a:pt x="1119541" y="501849"/>
                  </a:cubicBezTo>
                  <a:lnTo>
                    <a:pt x="1114803" y="505614"/>
                  </a:lnTo>
                  <a:cubicBezTo>
                    <a:pt x="1109676" y="509702"/>
                    <a:pt x="1104614" y="513726"/>
                    <a:pt x="1099423" y="517749"/>
                  </a:cubicBezTo>
                  <a:lnTo>
                    <a:pt x="1092089" y="523201"/>
                  </a:lnTo>
                  <a:cubicBezTo>
                    <a:pt x="1087611" y="526575"/>
                    <a:pt x="1083133" y="529690"/>
                    <a:pt x="1078590" y="533130"/>
                  </a:cubicBezTo>
                  <a:lnTo>
                    <a:pt x="1070543" y="538841"/>
                  </a:lnTo>
                  <a:cubicBezTo>
                    <a:pt x="1066065" y="542021"/>
                    <a:pt x="1061522" y="545331"/>
                    <a:pt x="1056979" y="548186"/>
                  </a:cubicBezTo>
                  <a:lnTo>
                    <a:pt x="1048867" y="553573"/>
                  </a:lnTo>
                  <a:cubicBezTo>
                    <a:pt x="1044000" y="556818"/>
                    <a:pt x="1039003" y="560063"/>
                    <a:pt x="1034006" y="563113"/>
                  </a:cubicBezTo>
                  <a:cubicBezTo>
                    <a:pt x="1031669" y="564605"/>
                    <a:pt x="1029333" y="566163"/>
                    <a:pt x="1026932" y="567591"/>
                  </a:cubicBezTo>
                  <a:cubicBezTo>
                    <a:pt x="1019534" y="572134"/>
                    <a:pt x="1012135" y="576612"/>
                    <a:pt x="1004542" y="581025"/>
                  </a:cubicBezTo>
                  <a:lnTo>
                    <a:pt x="492370" y="876698"/>
                  </a:lnTo>
                  <a:cubicBezTo>
                    <a:pt x="483719" y="881805"/>
                    <a:pt x="474783" y="886757"/>
                    <a:pt x="465567" y="891560"/>
                  </a:cubicBezTo>
                  <a:lnTo>
                    <a:pt x="456676" y="896102"/>
                  </a:lnTo>
                  <a:cubicBezTo>
                    <a:pt x="450187" y="899282"/>
                    <a:pt x="444411" y="902592"/>
                    <a:pt x="438181" y="905448"/>
                  </a:cubicBezTo>
                  <a:lnTo>
                    <a:pt x="427667" y="910445"/>
                  </a:lnTo>
                  <a:cubicBezTo>
                    <a:pt x="421891" y="913171"/>
                    <a:pt x="416180" y="915831"/>
                    <a:pt x="410404" y="918362"/>
                  </a:cubicBezTo>
                  <a:cubicBezTo>
                    <a:pt x="406705" y="920050"/>
                    <a:pt x="403006" y="921607"/>
                    <a:pt x="399242" y="923230"/>
                  </a:cubicBezTo>
                  <a:cubicBezTo>
                    <a:pt x="393596" y="925696"/>
                    <a:pt x="387885" y="928032"/>
                    <a:pt x="382174" y="930369"/>
                  </a:cubicBezTo>
                  <a:lnTo>
                    <a:pt x="370882" y="934847"/>
                  </a:lnTo>
                  <a:cubicBezTo>
                    <a:pt x="365041" y="937118"/>
                    <a:pt x="359135" y="939260"/>
                    <a:pt x="353230" y="941336"/>
                  </a:cubicBezTo>
                  <a:lnTo>
                    <a:pt x="342262" y="945295"/>
                  </a:lnTo>
                  <a:cubicBezTo>
                    <a:pt x="335772" y="947437"/>
                    <a:pt x="329737" y="949513"/>
                    <a:pt x="323442" y="951785"/>
                  </a:cubicBezTo>
                  <a:cubicBezTo>
                    <a:pt x="320132" y="952888"/>
                    <a:pt x="316952" y="953991"/>
                    <a:pt x="313512" y="954965"/>
                  </a:cubicBezTo>
                  <a:cubicBezTo>
                    <a:pt x="306049" y="957301"/>
                    <a:pt x="298521" y="959443"/>
                    <a:pt x="290993" y="961454"/>
                  </a:cubicBezTo>
                  <a:lnTo>
                    <a:pt x="284503" y="963336"/>
                  </a:lnTo>
                  <a:cubicBezTo>
                    <a:pt x="274639" y="965997"/>
                    <a:pt x="264709" y="968528"/>
                    <a:pt x="254715" y="970865"/>
                  </a:cubicBezTo>
                  <a:lnTo>
                    <a:pt x="252119" y="971384"/>
                  </a:lnTo>
                  <a:cubicBezTo>
                    <a:pt x="243163" y="973460"/>
                    <a:pt x="234143" y="975343"/>
                    <a:pt x="225122" y="977160"/>
                  </a:cubicBezTo>
                  <a:lnTo>
                    <a:pt x="216166" y="978782"/>
                  </a:lnTo>
                  <a:cubicBezTo>
                    <a:pt x="209222" y="980080"/>
                    <a:pt x="202278" y="981313"/>
                    <a:pt x="195269" y="982416"/>
                  </a:cubicBezTo>
                  <a:lnTo>
                    <a:pt x="184626" y="983974"/>
                  </a:lnTo>
                  <a:cubicBezTo>
                    <a:pt x="178136" y="984947"/>
                    <a:pt x="171646" y="985856"/>
                    <a:pt x="165156" y="986635"/>
                  </a:cubicBezTo>
                  <a:lnTo>
                    <a:pt x="153864" y="987933"/>
                  </a:lnTo>
                  <a:cubicBezTo>
                    <a:pt x="147374" y="988647"/>
                    <a:pt x="140885" y="989295"/>
                    <a:pt x="134395" y="989815"/>
                  </a:cubicBezTo>
                  <a:lnTo>
                    <a:pt x="122973" y="990788"/>
                  </a:lnTo>
                  <a:lnTo>
                    <a:pt x="103504" y="991956"/>
                  </a:lnTo>
                  <a:lnTo>
                    <a:pt x="92341" y="992475"/>
                  </a:lnTo>
                  <a:cubicBezTo>
                    <a:pt x="85851" y="992800"/>
                    <a:pt x="78648" y="992930"/>
                    <a:pt x="71769" y="992995"/>
                  </a:cubicBezTo>
                  <a:lnTo>
                    <a:pt x="61775" y="992995"/>
                  </a:lnTo>
                  <a:lnTo>
                    <a:pt x="58854" y="992995"/>
                  </a:lnTo>
                  <a:cubicBezTo>
                    <a:pt x="50612" y="992995"/>
                    <a:pt x="42305" y="992995"/>
                    <a:pt x="33998" y="992605"/>
                  </a:cubicBezTo>
                  <a:lnTo>
                    <a:pt x="28676" y="992605"/>
                  </a:lnTo>
                  <a:cubicBezTo>
                    <a:pt x="18942" y="992216"/>
                    <a:pt x="9207" y="991826"/>
                    <a:pt x="-592" y="991113"/>
                  </a:cubicBezTo>
                  <a:lnTo>
                    <a:pt x="-592" y="991113"/>
                  </a:lnTo>
                  <a:cubicBezTo>
                    <a:pt x="12160" y="1105365"/>
                    <a:pt x="48490" y="1215723"/>
                    <a:pt x="106100" y="1315211"/>
                  </a:cubicBezTo>
                  <a:lnTo>
                    <a:pt x="401773" y="1827318"/>
                  </a:lnTo>
                  <a:cubicBezTo>
                    <a:pt x="551608" y="2085591"/>
                    <a:pt x="827443" y="2244740"/>
                    <a:pt x="1126030" y="2245194"/>
                  </a:cubicBezTo>
                  <a:lnTo>
                    <a:pt x="1717378" y="2245194"/>
                  </a:lnTo>
                  <a:cubicBezTo>
                    <a:pt x="2016101" y="2244727"/>
                    <a:pt x="2292046" y="2085410"/>
                    <a:pt x="2441829" y="1826929"/>
                  </a:cubicBezTo>
                  <a:lnTo>
                    <a:pt x="2737503" y="1314822"/>
                  </a:lnTo>
                  <a:cubicBezTo>
                    <a:pt x="2795132" y="1215334"/>
                    <a:pt x="2831410" y="1104975"/>
                    <a:pt x="2844194" y="990723"/>
                  </a:cubicBezTo>
                  <a:lnTo>
                    <a:pt x="2844194" y="990723"/>
                  </a:lnTo>
                  <a:cubicBezTo>
                    <a:pt x="2834525" y="991437"/>
                    <a:pt x="2824725" y="991826"/>
                    <a:pt x="2815185" y="992216"/>
                  </a:cubicBezTo>
                  <a:close/>
                </a:path>
              </a:pathLst>
            </a:custGeom>
            <a:solidFill>
              <a:schemeClr val="accent5"/>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1" name="Graphic 49">
              <a:extLst>
                <a:ext uri="{FF2B5EF4-FFF2-40B4-BE49-F238E27FC236}">
                  <a16:creationId xmlns:a16="http://schemas.microsoft.com/office/drawing/2014/main" id="{E3D78F45-E29B-4A2E-9347-BFF27246127D}"/>
                </a:ext>
              </a:extLst>
            </p:cNvPr>
            <p:cNvSpPr/>
            <p:nvPr/>
          </p:nvSpPr>
          <p:spPr>
            <a:xfrm>
              <a:off x="4668685" y="3850248"/>
              <a:ext cx="1411285" cy="1411068"/>
            </a:xfrm>
            <a:custGeom>
              <a:avLst/>
              <a:gdLst>
                <a:gd name="connsiteX0" fmla="*/ 1409720 w 1411285"/>
                <a:gd name="connsiteY0" fmla="*/ 674 h 1411068"/>
                <a:gd name="connsiteX1" fmla="*/ 1131049 w 1411285"/>
                <a:gd name="connsiteY1" fmla="*/ 674 h 1411068"/>
                <a:gd name="connsiteX2" fmla="*/ 1096719 w 1411285"/>
                <a:gd name="connsiteY2" fmla="*/ -105 h 1411068"/>
                <a:gd name="connsiteX3" fmla="*/ 1081597 w 1411285"/>
                <a:gd name="connsiteY3" fmla="*/ 739 h 1411068"/>
                <a:gd name="connsiteX4" fmla="*/ 1070045 w 1411285"/>
                <a:gd name="connsiteY4" fmla="*/ 1388 h 1411068"/>
                <a:gd name="connsiteX5" fmla="*/ 1054275 w 1411285"/>
                <a:gd name="connsiteY5" fmla="*/ 2816 h 1411068"/>
                <a:gd name="connsiteX6" fmla="*/ 1043308 w 1411285"/>
                <a:gd name="connsiteY6" fmla="*/ 3789 h 1411068"/>
                <a:gd name="connsiteX7" fmla="*/ 1027148 w 1411285"/>
                <a:gd name="connsiteY7" fmla="*/ 5671 h 1411068"/>
                <a:gd name="connsiteX8" fmla="*/ 1016830 w 1411285"/>
                <a:gd name="connsiteY8" fmla="*/ 6970 h 1411068"/>
                <a:gd name="connsiteX9" fmla="*/ 999891 w 1411285"/>
                <a:gd name="connsiteY9" fmla="*/ 9500 h 1411068"/>
                <a:gd name="connsiteX10" fmla="*/ 990546 w 1411285"/>
                <a:gd name="connsiteY10" fmla="*/ 10928 h 1411068"/>
                <a:gd name="connsiteX11" fmla="*/ 973478 w 1411285"/>
                <a:gd name="connsiteY11" fmla="*/ 14108 h 1411068"/>
                <a:gd name="connsiteX12" fmla="*/ 964457 w 1411285"/>
                <a:gd name="connsiteY12" fmla="*/ 15731 h 1411068"/>
                <a:gd name="connsiteX13" fmla="*/ 946870 w 1411285"/>
                <a:gd name="connsiteY13" fmla="*/ 19560 h 1411068"/>
                <a:gd name="connsiteX14" fmla="*/ 938693 w 1411285"/>
                <a:gd name="connsiteY14" fmla="*/ 21377 h 1411068"/>
                <a:gd name="connsiteX15" fmla="*/ 920521 w 1411285"/>
                <a:gd name="connsiteY15" fmla="*/ 25920 h 1411068"/>
                <a:gd name="connsiteX16" fmla="*/ 913123 w 1411285"/>
                <a:gd name="connsiteY16" fmla="*/ 27736 h 1411068"/>
                <a:gd name="connsiteX17" fmla="*/ 894952 w 1411285"/>
                <a:gd name="connsiteY17" fmla="*/ 32929 h 1411068"/>
                <a:gd name="connsiteX18" fmla="*/ 887878 w 1411285"/>
                <a:gd name="connsiteY18" fmla="*/ 34940 h 1411068"/>
                <a:gd name="connsiteX19" fmla="*/ 868408 w 1411285"/>
                <a:gd name="connsiteY19" fmla="*/ 41430 h 1411068"/>
                <a:gd name="connsiteX20" fmla="*/ 862827 w 1411285"/>
                <a:gd name="connsiteY20" fmla="*/ 43182 h 1411068"/>
                <a:gd name="connsiteX21" fmla="*/ 843812 w 1411285"/>
                <a:gd name="connsiteY21" fmla="*/ 49672 h 1411068"/>
                <a:gd name="connsiteX22" fmla="*/ 838166 w 1411285"/>
                <a:gd name="connsiteY22" fmla="*/ 51619 h 1411068"/>
                <a:gd name="connsiteX23" fmla="*/ 818697 w 1411285"/>
                <a:gd name="connsiteY23" fmla="*/ 59147 h 1411068"/>
                <a:gd name="connsiteX24" fmla="*/ 813635 w 1411285"/>
                <a:gd name="connsiteY24" fmla="*/ 61094 h 1411068"/>
                <a:gd name="connsiteX25" fmla="*/ 794166 w 1411285"/>
                <a:gd name="connsiteY25" fmla="*/ 69466 h 1411068"/>
                <a:gd name="connsiteX26" fmla="*/ 789818 w 1411285"/>
                <a:gd name="connsiteY26" fmla="*/ 71283 h 1411068"/>
                <a:gd name="connsiteX27" fmla="*/ 770348 w 1411285"/>
                <a:gd name="connsiteY27" fmla="*/ 80433 h 1411068"/>
                <a:gd name="connsiteX28" fmla="*/ 766390 w 1411285"/>
                <a:gd name="connsiteY28" fmla="*/ 82251 h 1411068"/>
                <a:gd name="connsiteX29" fmla="*/ 746920 w 1411285"/>
                <a:gd name="connsiteY29" fmla="*/ 91920 h 1411068"/>
                <a:gd name="connsiteX30" fmla="*/ 742962 w 1411285"/>
                <a:gd name="connsiteY30" fmla="*/ 93932 h 1411068"/>
                <a:gd name="connsiteX31" fmla="*/ 723882 w 1411285"/>
                <a:gd name="connsiteY31" fmla="*/ 104251 h 1411068"/>
                <a:gd name="connsiteX32" fmla="*/ 720118 w 1411285"/>
                <a:gd name="connsiteY32" fmla="*/ 106328 h 1411068"/>
                <a:gd name="connsiteX33" fmla="*/ 700648 w 1411285"/>
                <a:gd name="connsiteY33" fmla="*/ 117620 h 1411068"/>
                <a:gd name="connsiteX34" fmla="*/ 697598 w 1411285"/>
                <a:gd name="connsiteY34" fmla="*/ 119372 h 1411068"/>
                <a:gd name="connsiteX35" fmla="*/ 678129 w 1411285"/>
                <a:gd name="connsiteY35" fmla="*/ 131703 h 1411068"/>
                <a:gd name="connsiteX36" fmla="*/ 675792 w 1411285"/>
                <a:gd name="connsiteY36" fmla="*/ 133195 h 1411068"/>
                <a:gd name="connsiteX37" fmla="*/ 656323 w 1411285"/>
                <a:gd name="connsiteY37" fmla="*/ 146175 h 1411068"/>
                <a:gd name="connsiteX38" fmla="*/ 654182 w 1411285"/>
                <a:gd name="connsiteY38" fmla="*/ 147667 h 1411068"/>
                <a:gd name="connsiteX39" fmla="*/ 635231 w 1411285"/>
                <a:gd name="connsiteY39" fmla="*/ 161231 h 1411068"/>
                <a:gd name="connsiteX40" fmla="*/ 633025 w 1411285"/>
                <a:gd name="connsiteY40" fmla="*/ 162788 h 1411068"/>
                <a:gd name="connsiteX41" fmla="*/ 614594 w 1411285"/>
                <a:gd name="connsiteY41" fmla="*/ 176936 h 1411068"/>
                <a:gd name="connsiteX42" fmla="*/ 612388 w 1411285"/>
                <a:gd name="connsiteY42" fmla="*/ 178623 h 1411068"/>
                <a:gd name="connsiteX43" fmla="*/ 594670 w 1411285"/>
                <a:gd name="connsiteY43" fmla="*/ 193096 h 1411068"/>
                <a:gd name="connsiteX44" fmla="*/ 592204 w 1411285"/>
                <a:gd name="connsiteY44" fmla="*/ 195108 h 1411068"/>
                <a:gd name="connsiteX45" fmla="*/ 574812 w 1411285"/>
                <a:gd name="connsiteY45" fmla="*/ 210293 h 1411068"/>
                <a:gd name="connsiteX46" fmla="*/ 572475 w 1411285"/>
                <a:gd name="connsiteY46" fmla="*/ 212240 h 1411068"/>
                <a:gd name="connsiteX47" fmla="*/ 556186 w 1411285"/>
                <a:gd name="connsiteY47" fmla="*/ 227427 h 1411068"/>
                <a:gd name="connsiteX48" fmla="*/ 553331 w 1411285"/>
                <a:gd name="connsiteY48" fmla="*/ 230023 h 1411068"/>
                <a:gd name="connsiteX49" fmla="*/ 537820 w 1411285"/>
                <a:gd name="connsiteY49" fmla="*/ 245338 h 1411068"/>
                <a:gd name="connsiteX50" fmla="*/ 534705 w 1411285"/>
                <a:gd name="connsiteY50" fmla="*/ 248453 h 1411068"/>
                <a:gd name="connsiteX51" fmla="*/ 520233 w 1411285"/>
                <a:gd name="connsiteY51" fmla="*/ 263704 h 1411068"/>
                <a:gd name="connsiteX52" fmla="*/ 516599 w 1411285"/>
                <a:gd name="connsiteY52" fmla="*/ 267533 h 1411068"/>
                <a:gd name="connsiteX53" fmla="*/ 501737 w 1411285"/>
                <a:gd name="connsiteY53" fmla="*/ 284147 h 1411068"/>
                <a:gd name="connsiteX54" fmla="*/ 499076 w 1411285"/>
                <a:gd name="connsiteY54" fmla="*/ 287132 h 1411068"/>
                <a:gd name="connsiteX55" fmla="*/ 486097 w 1411285"/>
                <a:gd name="connsiteY55" fmla="*/ 302967 h 1411068"/>
                <a:gd name="connsiteX56" fmla="*/ 482333 w 1411285"/>
                <a:gd name="connsiteY56" fmla="*/ 307380 h 1411068"/>
                <a:gd name="connsiteX57" fmla="*/ 468380 w 1411285"/>
                <a:gd name="connsiteY57" fmla="*/ 325162 h 1411068"/>
                <a:gd name="connsiteX58" fmla="*/ 465979 w 1411285"/>
                <a:gd name="connsiteY58" fmla="*/ 328277 h 1411068"/>
                <a:gd name="connsiteX59" fmla="*/ 453843 w 1411285"/>
                <a:gd name="connsiteY59" fmla="*/ 344826 h 1411068"/>
                <a:gd name="connsiteX60" fmla="*/ 450209 w 1411285"/>
                <a:gd name="connsiteY60" fmla="*/ 349694 h 1411068"/>
                <a:gd name="connsiteX61" fmla="*/ 438462 w 1411285"/>
                <a:gd name="connsiteY61" fmla="*/ 366826 h 1411068"/>
                <a:gd name="connsiteX62" fmla="*/ 435087 w 1411285"/>
                <a:gd name="connsiteY62" fmla="*/ 371694 h 1411068"/>
                <a:gd name="connsiteX63" fmla="*/ 424444 w 1411285"/>
                <a:gd name="connsiteY63" fmla="*/ 388308 h 1411068"/>
                <a:gd name="connsiteX64" fmla="*/ 420615 w 1411285"/>
                <a:gd name="connsiteY64" fmla="*/ 394278 h 1411068"/>
                <a:gd name="connsiteX65" fmla="*/ 406727 w 1411285"/>
                <a:gd name="connsiteY65" fmla="*/ 417447 h 1411068"/>
                <a:gd name="connsiteX66" fmla="*/ 111054 w 1411285"/>
                <a:gd name="connsiteY66" fmla="*/ 929554 h 1411068"/>
                <a:gd name="connsiteX67" fmla="*/ 95608 w 1411285"/>
                <a:gd name="connsiteY67" fmla="*/ 957590 h 1411068"/>
                <a:gd name="connsiteX68" fmla="*/ 90806 w 1411285"/>
                <a:gd name="connsiteY68" fmla="*/ 967065 h 1411068"/>
                <a:gd name="connsiteX69" fmla="*/ 81265 w 1411285"/>
                <a:gd name="connsiteY69" fmla="*/ 986015 h 1411068"/>
                <a:gd name="connsiteX70" fmla="*/ 76009 w 1411285"/>
                <a:gd name="connsiteY70" fmla="*/ 997501 h 1411068"/>
                <a:gd name="connsiteX71" fmla="*/ 68026 w 1411285"/>
                <a:gd name="connsiteY71" fmla="*/ 1014894 h 1411068"/>
                <a:gd name="connsiteX72" fmla="*/ 62899 w 1411285"/>
                <a:gd name="connsiteY72" fmla="*/ 1027355 h 1411068"/>
                <a:gd name="connsiteX73" fmla="*/ 56020 w 1411285"/>
                <a:gd name="connsiteY73" fmla="*/ 1044098 h 1411068"/>
                <a:gd name="connsiteX74" fmla="*/ 51088 w 1411285"/>
                <a:gd name="connsiteY74" fmla="*/ 1057078 h 1411068"/>
                <a:gd name="connsiteX75" fmla="*/ 45052 w 1411285"/>
                <a:gd name="connsiteY75" fmla="*/ 1073497 h 1411068"/>
                <a:gd name="connsiteX76" fmla="*/ 40575 w 1411285"/>
                <a:gd name="connsiteY76" fmla="*/ 1087125 h 1411068"/>
                <a:gd name="connsiteX77" fmla="*/ 35318 w 1411285"/>
                <a:gd name="connsiteY77" fmla="*/ 1103479 h 1411068"/>
                <a:gd name="connsiteX78" fmla="*/ 31294 w 1411285"/>
                <a:gd name="connsiteY78" fmla="*/ 1117432 h 1411068"/>
                <a:gd name="connsiteX79" fmla="*/ 26687 w 1411285"/>
                <a:gd name="connsiteY79" fmla="*/ 1133722 h 1411068"/>
                <a:gd name="connsiteX80" fmla="*/ 23117 w 1411285"/>
                <a:gd name="connsiteY80" fmla="*/ 1147999 h 1411068"/>
                <a:gd name="connsiteX81" fmla="*/ 19223 w 1411285"/>
                <a:gd name="connsiteY81" fmla="*/ 1164288 h 1411068"/>
                <a:gd name="connsiteX82" fmla="*/ 16173 w 1411285"/>
                <a:gd name="connsiteY82" fmla="*/ 1178761 h 1411068"/>
                <a:gd name="connsiteX83" fmla="*/ 12928 w 1411285"/>
                <a:gd name="connsiteY83" fmla="*/ 1195115 h 1411068"/>
                <a:gd name="connsiteX84" fmla="*/ 10397 w 1411285"/>
                <a:gd name="connsiteY84" fmla="*/ 1209847 h 1411068"/>
                <a:gd name="connsiteX85" fmla="*/ 7801 w 1411285"/>
                <a:gd name="connsiteY85" fmla="*/ 1226136 h 1411068"/>
                <a:gd name="connsiteX86" fmla="*/ 5854 w 1411285"/>
                <a:gd name="connsiteY86" fmla="*/ 1241062 h 1411068"/>
                <a:gd name="connsiteX87" fmla="*/ 3843 w 1411285"/>
                <a:gd name="connsiteY87" fmla="*/ 1257417 h 1411068"/>
                <a:gd name="connsiteX88" fmla="*/ 2415 w 1411285"/>
                <a:gd name="connsiteY88" fmla="*/ 1272473 h 1411068"/>
                <a:gd name="connsiteX89" fmla="*/ 1052 w 1411285"/>
                <a:gd name="connsiteY89" fmla="*/ 1288827 h 1411068"/>
                <a:gd name="connsiteX90" fmla="*/ 208 w 1411285"/>
                <a:gd name="connsiteY90" fmla="*/ 1304013 h 1411068"/>
                <a:gd name="connsiteX91" fmla="*/ -505 w 1411285"/>
                <a:gd name="connsiteY91" fmla="*/ 1320432 h 1411068"/>
                <a:gd name="connsiteX92" fmla="*/ -505 w 1411285"/>
                <a:gd name="connsiteY92" fmla="*/ 1335748 h 1411068"/>
                <a:gd name="connsiteX93" fmla="*/ -505 w 1411285"/>
                <a:gd name="connsiteY93" fmla="*/ 1352167 h 1411068"/>
                <a:gd name="connsiteX94" fmla="*/ -505 w 1411285"/>
                <a:gd name="connsiteY94" fmla="*/ 1367548 h 1411068"/>
                <a:gd name="connsiteX95" fmla="*/ 78 w 1411285"/>
                <a:gd name="connsiteY95" fmla="*/ 1384032 h 1411068"/>
                <a:gd name="connsiteX96" fmla="*/ 922 w 1411285"/>
                <a:gd name="connsiteY96" fmla="*/ 1399477 h 1411068"/>
                <a:gd name="connsiteX97" fmla="*/ 1571 w 1411285"/>
                <a:gd name="connsiteY97" fmla="*/ 1408952 h 1411068"/>
                <a:gd name="connsiteX98" fmla="*/ 11176 w 1411285"/>
                <a:gd name="connsiteY98" fmla="*/ 1409601 h 1411068"/>
                <a:gd name="connsiteX99" fmla="*/ 26427 w 1411285"/>
                <a:gd name="connsiteY99" fmla="*/ 1410445 h 1411068"/>
                <a:gd name="connsiteX100" fmla="*/ 42976 w 1411285"/>
                <a:gd name="connsiteY100" fmla="*/ 1410964 h 1411068"/>
                <a:gd name="connsiteX101" fmla="*/ 58357 w 1411285"/>
                <a:gd name="connsiteY101" fmla="*/ 1410964 h 1411068"/>
                <a:gd name="connsiteX102" fmla="*/ 74711 w 1411285"/>
                <a:gd name="connsiteY102" fmla="*/ 1410964 h 1411068"/>
                <a:gd name="connsiteX103" fmla="*/ 90156 w 1411285"/>
                <a:gd name="connsiteY103" fmla="*/ 1410964 h 1411068"/>
                <a:gd name="connsiteX104" fmla="*/ 106316 w 1411285"/>
                <a:gd name="connsiteY104" fmla="*/ 1410250 h 1411068"/>
                <a:gd name="connsiteX105" fmla="*/ 121761 w 1411285"/>
                <a:gd name="connsiteY105" fmla="*/ 1409342 h 1411068"/>
                <a:gd name="connsiteX106" fmla="*/ 137791 w 1411285"/>
                <a:gd name="connsiteY106" fmla="*/ 1408044 h 1411068"/>
                <a:gd name="connsiteX107" fmla="*/ 153237 w 1411285"/>
                <a:gd name="connsiteY107" fmla="*/ 1406616 h 1411068"/>
                <a:gd name="connsiteX108" fmla="*/ 169202 w 1411285"/>
                <a:gd name="connsiteY108" fmla="*/ 1404669 h 1411068"/>
                <a:gd name="connsiteX109" fmla="*/ 184453 w 1411285"/>
                <a:gd name="connsiteY109" fmla="*/ 1402658 h 1411068"/>
                <a:gd name="connsiteX110" fmla="*/ 200353 w 1411285"/>
                <a:gd name="connsiteY110" fmla="*/ 1400061 h 1411068"/>
                <a:gd name="connsiteX111" fmla="*/ 215539 w 1411285"/>
                <a:gd name="connsiteY111" fmla="*/ 1397530 h 1411068"/>
                <a:gd name="connsiteX112" fmla="*/ 231374 w 1411285"/>
                <a:gd name="connsiteY112" fmla="*/ 1394350 h 1411068"/>
                <a:gd name="connsiteX113" fmla="*/ 246300 w 1411285"/>
                <a:gd name="connsiteY113" fmla="*/ 1391235 h 1411068"/>
                <a:gd name="connsiteX114" fmla="*/ 262135 w 1411285"/>
                <a:gd name="connsiteY114" fmla="*/ 1387406 h 1411068"/>
                <a:gd name="connsiteX115" fmla="*/ 276867 w 1411285"/>
                <a:gd name="connsiteY115" fmla="*/ 1383772 h 1411068"/>
                <a:gd name="connsiteX116" fmla="*/ 292702 w 1411285"/>
                <a:gd name="connsiteY116" fmla="*/ 1379294 h 1411068"/>
                <a:gd name="connsiteX117" fmla="*/ 307109 w 1411285"/>
                <a:gd name="connsiteY117" fmla="*/ 1375141 h 1411068"/>
                <a:gd name="connsiteX118" fmla="*/ 323009 w 1411285"/>
                <a:gd name="connsiteY118" fmla="*/ 1370014 h 1411068"/>
                <a:gd name="connsiteX119" fmla="*/ 337027 w 1411285"/>
                <a:gd name="connsiteY119" fmla="*/ 1365341 h 1411068"/>
                <a:gd name="connsiteX120" fmla="*/ 353057 w 1411285"/>
                <a:gd name="connsiteY120" fmla="*/ 1359500 h 1411068"/>
                <a:gd name="connsiteX121" fmla="*/ 366620 w 1411285"/>
                <a:gd name="connsiteY121" fmla="*/ 1354438 h 1411068"/>
                <a:gd name="connsiteX122" fmla="*/ 382909 w 1411285"/>
                <a:gd name="connsiteY122" fmla="*/ 1347948 h 1411068"/>
                <a:gd name="connsiteX123" fmla="*/ 395889 w 1411285"/>
                <a:gd name="connsiteY123" fmla="*/ 1342562 h 1411068"/>
                <a:gd name="connsiteX124" fmla="*/ 412763 w 1411285"/>
                <a:gd name="connsiteY124" fmla="*/ 1334904 h 1411068"/>
                <a:gd name="connsiteX125" fmla="*/ 424703 w 1411285"/>
                <a:gd name="connsiteY125" fmla="*/ 1329388 h 1411068"/>
                <a:gd name="connsiteX126" fmla="*/ 443394 w 1411285"/>
                <a:gd name="connsiteY126" fmla="*/ 1319978 h 1411068"/>
                <a:gd name="connsiteX127" fmla="*/ 453129 w 1411285"/>
                <a:gd name="connsiteY127" fmla="*/ 1315046 h 1411068"/>
                <a:gd name="connsiteX128" fmla="*/ 481100 w 1411285"/>
                <a:gd name="connsiteY128" fmla="*/ 1299600 h 1411068"/>
                <a:gd name="connsiteX129" fmla="*/ 993272 w 1411285"/>
                <a:gd name="connsiteY129" fmla="*/ 1003927 h 1411068"/>
                <a:gd name="connsiteX130" fmla="*/ 1016440 w 1411285"/>
                <a:gd name="connsiteY130" fmla="*/ 990038 h 1411068"/>
                <a:gd name="connsiteX131" fmla="*/ 1024877 w 1411285"/>
                <a:gd name="connsiteY131" fmla="*/ 984587 h 1411068"/>
                <a:gd name="connsiteX132" fmla="*/ 1039024 w 1411285"/>
                <a:gd name="connsiteY132" fmla="*/ 975566 h 1411068"/>
                <a:gd name="connsiteX133" fmla="*/ 1043567 w 1411285"/>
                <a:gd name="connsiteY133" fmla="*/ 972386 h 1411068"/>
                <a:gd name="connsiteX134" fmla="*/ 1061025 w 1411285"/>
                <a:gd name="connsiteY134" fmla="*/ 960380 h 1411068"/>
                <a:gd name="connsiteX135" fmla="*/ 1065373 w 1411285"/>
                <a:gd name="connsiteY135" fmla="*/ 957200 h 1411068"/>
                <a:gd name="connsiteX136" fmla="*/ 1082441 w 1411285"/>
                <a:gd name="connsiteY136" fmla="*/ 944675 h 1411068"/>
                <a:gd name="connsiteX137" fmla="*/ 1085426 w 1411285"/>
                <a:gd name="connsiteY137" fmla="*/ 942274 h 1411068"/>
                <a:gd name="connsiteX138" fmla="*/ 1103338 w 1411285"/>
                <a:gd name="connsiteY138" fmla="*/ 928256 h 1411068"/>
                <a:gd name="connsiteX139" fmla="*/ 1107816 w 1411285"/>
                <a:gd name="connsiteY139" fmla="*/ 924492 h 1411068"/>
                <a:gd name="connsiteX140" fmla="*/ 1123586 w 1411285"/>
                <a:gd name="connsiteY140" fmla="*/ 911512 h 1411068"/>
                <a:gd name="connsiteX141" fmla="*/ 1127480 w 1411285"/>
                <a:gd name="connsiteY141" fmla="*/ 908008 h 1411068"/>
                <a:gd name="connsiteX142" fmla="*/ 1143185 w 1411285"/>
                <a:gd name="connsiteY142" fmla="*/ 893990 h 1411068"/>
                <a:gd name="connsiteX143" fmla="*/ 1147209 w 1411285"/>
                <a:gd name="connsiteY143" fmla="*/ 890226 h 1411068"/>
                <a:gd name="connsiteX144" fmla="*/ 1162265 w 1411285"/>
                <a:gd name="connsiteY144" fmla="*/ 875883 h 1411068"/>
                <a:gd name="connsiteX145" fmla="*/ 1166289 w 1411285"/>
                <a:gd name="connsiteY145" fmla="*/ 871795 h 1411068"/>
                <a:gd name="connsiteX146" fmla="*/ 1180631 w 1411285"/>
                <a:gd name="connsiteY146" fmla="*/ 857258 h 1411068"/>
                <a:gd name="connsiteX147" fmla="*/ 1184071 w 1411285"/>
                <a:gd name="connsiteY147" fmla="*/ 853559 h 1411068"/>
                <a:gd name="connsiteX148" fmla="*/ 1198478 w 1411285"/>
                <a:gd name="connsiteY148" fmla="*/ 838048 h 1411068"/>
                <a:gd name="connsiteX149" fmla="*/ 1200749 w 1411285"/>
                <a:gd name="connsiteY149" fmla="*/ 835452 h 1411068"/>
                <a:gd name="connsiteX150" fmla="*/ 1215611 w 1411285"/>
                <a:gd name="connsiteY150" fmla="*/ 818384 h 1411068"/>
                <a:gd name="connsiteX151" fmla="*/ 1218726 w 1411285"/>
                <a:gd name="connsiteY151" fmla="*/ 814620 h 1411068"/>
                <a:gd name="connsiteX152" fmla="*/ 1232095 w 1411285"/>
                <a:gd name="connsiteY152" fmla="*/ 798266 h 1411068"/>
                <a:gd name="connsiteX153" fmla="*/ 1235470 w 1411285"/>
                <a:gd name="connsiteY153" fmla="*/ 793788 h 1411068"/>
                <a:gd name="connsiteX154" fmla="*/ 1247865 w 1411285"/>
                <a:gd name="connsiteY154" fmla="*/ 777564 h 1411068"/>
                <a:gd name="connsiteX155" fmla="*/ 1251499 w 1411285"/>
                <a:gd name="connsiteY155" fmla="*/ 772501 h 1411068"/>
                <a:gd name="connsiteX156" fmla="*/ 1263051 w 1411285"/>
                <a:gd name="connsiteY156" fmla="*/ 756472 h 1411068"/>
                <a:gd name="connsiteX157" fmla="*/ 1266556 w 1411285"/>
                <a:gd name="connsiteY157" fmla="*/ 751150 h 1411068"/>
                <a:gd name="connsiteX158" fmla="*/ 1277523 w 1411285"/>
                <a:gd name="connsiteY158" fmla="*/ 734861 h 1411068"/>
                <a:gd name="connsiteX159" fmla="*/ 1281222 w 1411285"/>
                <a:gd name="connsiteY159" fmla="*/ 728955 h 1411068"/>
                <a:gd name="connsiteX160" fmla="*/ 1291281 w 1411285"/>
                <a:gd name="connsiteY160" fmla="*/ 712861 h 1411068"/>
                <a:gd name="connsiteX161" fmla="*/ 1294981 w 1411285"/>
                <a:gd name="connsiteY161" fmla="*/ 706371 h 1411068"/>
                <a:gd name="connsiteX162" fmla="*/ 1304391 w 1411285"/>
                <a:gd name="connsiteY162" fmla="*/ 690211 h 1411068"/>
                <a:gd name="connsiteX163" fmla="*/ 1308025 w 1411285"/>
                <a:gd name="connsiteY163" fmla="*/ 683722 h 1411068"/>
                <a:gd name="connsiteX164" fmla="*/ 1316786 w 1411285"/>
                <a:gd name="connsiteY164" fmla="*/ 667562 h 1411068"/>
                <a:gd name="connsiteX165" fmla="*/ 1320420 w 1411285"/>
                <a:gd name="connsiteY165" fmla="*/ 660294 h 1411068"/>
                <a:gd name="connsiteX166" fmla="*/ 1328468 w 1411285"/>
                <a:gd name="connsiteY166" fmla="*/ 644329 h 1411068"/>
                <a:gd name="connsiteX167" fmla="*/ 1332037 w 1411285"/>
                <a:gd name="connsiteY167" fmla="*/ 636606 h 1411068"/>
                <a:gd name="connsiteX168" fmla="*/ 1339370 w 1411285"/>
                <a:gd name="connsiteY168" fmla="*/ 620771 h 1411068"/>
                <a:gd name="connsiteX169" fmla="*/ 1343005 w 1411285"/>
                <a:gd name="connsiteY169" fmla="*/ 612334 h 1411068"/>
                <a:gd name="connsiteX170" fmla="*/ 1349494 w 1411285"/>
                <a:gd name="connsiteY170" fmla="*/ 596759 h 1411068"/>
                <a:gd name="connsiteX171" fmla="*/ 1353129 w 1411285"/>
                <a:gd name="connsiteY171" fmla="*/ 587608 h 1411068"/>
                <a:gd name="connsiteX172" fmla="*/ 1358970 w 1411285"/>
                <a:gd name="connsiteY172" fmla="*/ 572487 h 1411068"/>
                <a:gd name="connsiteX173" fmla="*/ 1362409 w 1411285"/>
                <a:gd name="connsiteY173" fmla="*/ 562752 h 1411068"/>
                <a:gd name="connsiteX174" fmla="*/ 1367666 w 1411285"/>
                <a:gd name="connsiteY174" fmla="*/ 547826 h 1411068"/>
                <a:gd name="connsiteX175" fmla="*/ 1370911 w 1411285"/>
                <a:gd name="connsiteY175" fmla="*/ 537832 h 1411068"/>
                <a:gd name="connsiteX176" fmla="*/ 1375648 w 1411285"/>
                <a:gd name="connsiteY176" fmla="*/ 522906 h 1411068"/>
                <a:gd name="connsiteX177" fmla="*/ 1378634 w 1411285"/>
                <a:gd name="connsiteY177" fmla="*/ 512327 h 1411068"/>
                <a:gd name="connsiteX178" fmla="*/ 1382852 w 1411285"/>
                <a:gd name="connsiteY178" fmla="*/ 497660 h 1411068"/>
                <a:gd name="connsiteX179" fmla="*/ 1385513 w 1411285"/>
                <a:gd name="connsiteY179" fmla="*/ 486887 h 1411068"/>
                <a:gd name="connsiteX180" fmla="*/ 1389212 w 1411285"/>
                <a:gd name="connsiteY180" fmla="*/ 472091 h 1411068"/>
                <a:gd name="connsiteX181" fmla="*/ 1391613 w 1411285"/>
                <a:gd name="connsiteY181" fmla="*/ 461123 h 1411068"/>
                <a:gd name="connsiteX182" fmla="*/ 1394793 w 1411285"/>
                <a:gd name="connsiteY182" fmla="*/ 446261 h 1411068"/>
                <a:gd name="connsiteX183" fmla="*/ 1397000 w 1411285"/>
                <a:gd name="connsiteY183" fmla="*/ 434645 h 1411068"/>
                <a:gd name="connsiteX184" fmla="*/ 1399661 w 1411285"/>
                <a:gd name="connsiteY184" fmla="*/ 420237 h 1411068"/>
                <a:gd name="connsiteX185" fmla="*/ 1401413 w 1411285"/>
                <a:gd name="connsiteY185" fmla="*/ 408556 h 1411068"/>
                <a:gd name="connsiteX186" fmla="*/ 1403619 w 1411285"/>
                <a:gd name="connsiteY186" fmla="*/ 393954 h 1411068"/>
                <a:gd name="connsiteX187" fmla="*/ 1405047 w 1411285"/>
                <a:gd name="connsiteY187" fmla="*/ 382272 h 1411068"/>
                <a:gd name="connsiteX188" fmla="*/ 1406799 w 1411285"/>
                <a:gd name="connsiteY188" fmla="*/ 367411 h 1411068"/>
                <a:gd name="connsiteX189" fmla="*/ 1407838 w 1411285"/>
                <a:gd name="connsiteY189" fmla="*/ 355664 h 1411068"/>
                <a:gd name="connsiteX190" fmla="*/ 1409200 w 1411285"/>
                <a:gd name="connsiteY190" fmla="*/ 340673 h 1411068"/>
                <a:gd name="connsiteX191" fmla="*/ 1409850 w 1411285"/>
                <a:gd name="connsiteY191" fmla="*/ 328797 h 1411068"/>
                <a:gd name="connsiteX192" fmla="*/ 1410693 w 1411285"/>
                <a:gd name="connsiteY192" fmla="*/ 314000 h 1411068"/>
                <a:gd name="connsiteX193" fmla="*/ 1409914 w 1411285"/>
                <a:gd name="connsiteY193" fmla="*/ 279669 h 141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1411285" h="1411068">
                  <a:moveTo>
                    <a:pt x="1409720" y="674"/>
                  </a:moveTo>
                  <a:lnTo>
                    <a:pt x="1131049" y="674"/>
                  </a:lnTo>
                  <a:cubicBezTo>
                    <a:pt x="1120730" y="674"/>
                    <a:pt x="1109503" y="674"/>
                    <a:pt x="1096719" y="-105"/>
                  </a:cubicBezTo>
                  <a:cubicBezTo>
                    <a:pt x="1091656" y="-105"/>
                    <a:pt x="1086659" y="480"/>
                    <a:pt x="1081597" y="739"/>
                  </a:cubicBezTo>
                  <a:lnTo>
                    <a:pt x="1070045" y="1388"/>
                  </a:lnTo>
                  <a:cubicBezTo>
                    <a:pt x="1064789" y="1777"/>
                    <a:pt x="1059532" y="2297"/>
                    <a:pt x="1054275" y="2816"/>
                  </a:cubicBezTo>
                  <a:cubicBezTo>
                    <a:pt x="1050641" y="2816"/>
                    <a:pt x="1046942" y="3400"/>
                    <a:pt x="1043308" y="3789"/>
                  </a:cubicBezTo>
                  <a:cubicBezTo>
                    <a:pt x="1037921" y="4308"/>
                    <a:pt x="1032535" y="5022"/>
                    <a:pt x="1027148" y="5671"/>
                  </a:cubicBezTo>
                  <a:cubicBezTo>
                    <a:pt x="1023709" y="6126"/>
                    <a:pt x="1020269" y="6450"/>
                    <a:pt x="1016830" y="6970"/>
                  </a:cubicBezTo>
                  <a:cubicBezTo>
                    <a:pt x="1011183" y="7683"/>
                    <a:pt x="1005537" y="8657"/>
                    <a:pt x="999891" y="9500"/>
                  </a:cubicBezTo>
                  <a:lnTo>
                    <a:pt x="990546" y="10928"/>
                  </a:lnTo>
                  <a:cubicBezTo>
                    <a:pt x="984835" y="11901"/>
                    <a:pt x="979124" y="13005"/>
                    <a:pt x="973478" y="14108"/>
                  </a:cubicBezTo>
                  <a:lnTo>
                    <a:pt x="964457" y="15731"/>
                  </a:lnTo>
                  <a:cubicBezTo>
                    <a:pt x="958616" y="16899"/>
                    <a:pt x="952775" y="18262"/>
                    <a:pt x="946870" y="19560"/>
                  </a:cubicBezTo>
                  <a:lnTo>
                    <a:pt x="938693" y="21377"/>
                  </a:lnTo>
                  <a:cubicBezTo>
                    <a:pt x="932592" y="22805"/>
                    <a:pt x="926557" y="24362"/>
                    <a:pt x="920521" y="25920"/>
                  </a:cubicBezTo>
                  <a:lnTo>
                    <a:pt x="913123" y="27736"/>
                  </a:lnTo>
                  <a:cubicBezTo>
                    <a:pt x="907023" y="29359"/>
                    <a:pt x="900987" y="31176"/>
                    <a:pt x="894952" y="32929"/>
                  </a:cubicBezTo>
                  <a:lnTo>
                    <a:pt x="887878" y="34940"/>
                  </a:lnTo>
                  <a:cubicBezTo>
                    <a:pt x="881388" y="36887"/>
                    <a:pt x="874898" y="38964"/>
                    <a:pt x="868408" y="41430"/>
                  </a:cubicBezTo>
                  <a:lnTo>
                    <a:pt x="862827" y="43182"/>
                  </a:lnTo>
                  <a:cubicBezTo>
                    <a:pt x="856338" y="45324"/>
                    <a:pt x="849848" y="47595"/>
                    <a:pt x="843812" y="49672"/>
                  </a:cubicBezTo>
                  <a:lnTo>
                    <a:pt x="838166" y="51619"/>
                  </a:lnTo>
                  <a:cubicBezTo>
                    <a:pt x="831677" y="54020"/>
                    <a:pt x="825187" y="56551"/>
                    <a:pt x="818697" y="59147"/>
                  </a:cubicBezTo>
                  <a:lnTo>
                    <a:pt x="813635" y="61094"/>
                  </a:lnTo>
                  <a:cubicBezTo>
                    <a:pt x="807145" y="63755"/>
                    <a:pt x="800656" y="66610"/>
                    <a:pt x="794166" y="69466"/>
                  </a:cubicBezTo>
                  <a:lnTo>
                    <a:pt x="789818" y="71283"/>
                  </a:lnTo>
                  <a:cubicBezTo>
                    <a:pt x="783328" y="74268"/>
                    <a:pt x="776838" y="77318"/>
                    <a:pt x="770348" y="80433"/>
                  </a:cubicBezTo>
                  <a:lnTo>
                    <a:pt x="766390" y="82251"/>
                  </a:lnTo>
                  <a:cubicBezTo>
                    <a:pt x="759900" y="85366"/>
                    <a:pt x="753410" y="88740"/>
                    <a:pt x="746920" y="91920"/>
                  </a:cubicBezTo>
                  <a:lnTo>
                    <a:pt x="742962" y="93932"/>
                  </a:lnTo>
                  <a:cubicBezTo>
                    <a:pt x="736472" y="97242"/>
                    <a:pt x="729982" y="100422"/>
                    <a:pt x="723882" y="104251"/>
                  </a:cubicBezTo>
                  <a:lnTo>
                    <a:pt x="720118" y="106328"/>
                  </a:lnTo>
                  <a:cubicBezTo>
                    <a:pt x="713628" y="109962"/>
                    <a:pt x="707138" y="113726"/>
                    <a:pt x="700648" y="117620"/>
                  </a:cubicBezTo>
                  <a:lnTo>
                    <a:pt x="697598" y="119372"/>
                  </a:lnTo>
                  <a:cubicBezTo>
                    <a:pt x="691108" y="123396"/>
                    <a:pt x="684619" y="127549"/>
                    <a:pt x="678129" y="131703"/>
                  </a:cubicBezTo>
                  <a:lnTo>
                    <a:pt x="675792" y="133195"/>
                  </a:lnTo>
                  <a:cubicBezTo>
                    <a:pt x="669303" y="137414"/>
                    <a:pt x="662813" y="141762"/>
                    <a:pt x="656323" y="146175"/>
                  </a:cubicBezTo>
                  <a:lnTo>
                    <a:pt x="654182" y="147667"/>
                  </a:lnTo>
                  <a:cubicBezTo>
                    <a:pt x="647692" y="152080"/>
                    <a:pt x="641202" y="156623"/>
                    <a:pt x="635231" y="161231"/>
                  </a:cubicBezTo>
                  <a:lnTo>
                    <a:pt x="633025" y="162788"/>
                  </a:lnTo>
                  <a:cubicBezTo>
                    <a:pt x="626535" y="167396"/>
                    <a:pt x="620694" y="172134"/>
                    <a:pt x="614594" y="176936"/>
                  </a:cubicBezTo>
                  <a:lnTo>
                    <a:pt x="612388" y="178623"/>
                  </a:lnTo>
                  <a:cubicBezTo>
                    <a:pt x="606417" y="183361"/>
                    <a:pt x="600511" y="188164"/>
                    <a:pt x="594670" y="193096"/>
                  </a:cubicBezTo>
                  <a:lnTo>
                    <a:pt x="592204" y="195108"/>
                  </a:lnTo>
                  <a:cubicBezTo>
                    <a:pt x="586299" y="200104"/>
                    <a:pt x="580523" y="205167"/>
                    <a:pt x="574812" y="210293"/>
                  </a:cubicBezTo>
                  <a:lnTo>
                    <a:pt x="572475" y="212240"/>
                  </a:lnTo>
                  <a:cubicBezTo>
                    <a:pt x="566959" y="217238"/>
                    <a:pt x="561573" y="222300"/>
                    <a:pt x="556186" y="227427"/>
                  </a:cubicBezTo>
                  <a:lnTo>
                    <a:pt x="553331" y="230023"/>
                  </a:lnTo>
                  <a:cubicBezTo>
                    <a:pt x="548074" y="235084"/>
                    <a:pt x="542947" y="240212"/>
                    <a:pt x="537820" y="245338"/>
                  </a:cubicBezTo>
                  <a:lnTo>
                    <a:pt x="534705" y="248453"/>
                  </a:lnTo>
                  <a:cubicBezTo>
                    <a:pt x="529773" y="253451"/>
                    <a:pt x="524970" y="258577"/>
                    <a:pt x="520233" y="263704"/>
                  </a:cubicBezTo>
                  <a:cubicBezTo>
                    <a:pt x="519000" y="265002"/>
                    <a:pt x="517767" y="266235"/>
                    <a:pt x="516599" y="267533"/>
                  </a:cubicBezTo>
                  <a:cubicBezTo>
                    <a:pt x="511601" y="272985"/>
                    <a:pt x="506669" y="278501"/>
                    <a:pt x="501737" y="284147"/>
                  </a:cubicBezTo>
                  <a:lnTo>
                    <a:pt x="499076" y="287132"/>
                  </a:lnTo>
                  <a:cubicBezTo>
                    <a:pt x="494598" y="292324"/>
                    <a:pt x="490185" y="297646"/>
                    <a:pt x="486097" y="302967"/>
                  </a:cubicBezTo>
                  <a:lnTo>
                    <a:pt x="482333" y="307380"/>
                  </a:lnTo>
                  <a:cubicBezTo>
                    <a:pt x="477595" y="313221"/>
                    <a:pt x="472987" y="319192"/>
                    <a:pt x="468380" y="325162"/>
                  </a:cubicBezTo>
                  <a:lnTo>
                    <a:pt x="465979" y="328277"/>
                  </a:lnTo>
                  <a:cubicBezTo>
                    <a:pt x="461890" y="333664"/>
                    <a:pt x="457866" y="339245"/>
                    <a:pt x="453843" y="344826"/>
                  </a:cubicBezTo>
                  <a:lnTo>
                    <a:pt x="450209" y="349694"/>
                  </a:lnTo>
                  <a:cubicBezTo>
                    <a:pt x="446250" y="355340"/>
                    <a:pt x="442356" y="361051"/>
                    <a:pt x="438462" y="366826"/>
                  </a:cubicBezTo>
                  <a:lnTo>
                    <a:pt x="435087" y="371694"/>
                  </a:lnTo>
                  <a:cubicBezTo>
                    <a:pt x="431453" y="377145"/>
                    <a:pt x="427948" y="382726"/>
                    <a:pt x="424444" y="388308"/>
                  </a:cubicBezTo>
                  <a:cubicBezTo>
                    <a:pt x="423146" y="390319"/>
                    <a:pt x="421848" y="392267"/>
                    <a:pt x="420615" y="394278"/>
                  </a:cubicBezTo>
                  <a:cubicBezTo>
                    <a:pt x="415878" y="401936"/>
                    <a:pt x="411270" y="409594"/>
                    <a:pt x="406727" y="417447"/>
                  </a:cubicBezTo>
                  <a:lnTo>
                    <a:pt x="111054" y="929554"/>
                  </a:lnTo>
                  <a:cubicBezTo>
                    <a:pt x="105732" y="938834"/>
                    <a:pt x="100540" y="948179"/>
                    <a:pt x="95608" y="957590"/>
                  </a:cubicBezTo>
                  <a:cubicBezTo>
                    <a:pt x="93921" y="960705"/>
                    <a:pt x="92428" y="964079"/>
                    <a:pt x="90806" y="967065"/>
                  </a:cubicBezTo>
                  <a:cubicBezTo>
                    <a:pt x="87561" y="973555"/>
                    <a:pt x="84316" y="979655"/>
                    <a:pt x="81265" y="986015"/>
                  </a:cubicBezTo>
                  <a:cubicBezTo>
                    <a:pt x="79449" y="989843"/>
                    <a:pt x="77761" y="993673"/>
                    <a:pt x="76009" y="997501"/>
                  </a:cubicBezTo>
                  <a:cubicBezTo>
                    <a:pt x="73283" y="1003277"/>
                    <a:pt x="70622" y="1009053"/>
                    <a:pt x="68026" y="1014894"/>
                  </a:cubicBezTo>
                  <a:cubicBezTo>
                    <a:pt x="66274" y="1018983"/>
                    <a:pt x="64587" y="1023201"/>
                    <a:pt x="62899" y="1027355"/>
                  </a:cubicBezTo>
                  <a:cubicBezTo>
                    <a:pt x="60563" y="1032936"/>
                    <a:pt x="58162" y="1038517"/>
                    <a:pt x="56020" y="1044098"/>
                  </a:cubicBezTo>
                  <a:cubicBezTo>
                    <a:pt x="54268" y="1048446"/>
                    <a:pt x="52711" y="1052859"/>
                    <a:pt x="51088" y="1057078"/>
                  </a:cubicBezTo>
                  <a:cubicBezTo>
                    <a:pt x="49076" y="1062529"/>
                    <a:pt x="47000" y="1067981"/>
                    <a:pt x="45052" y="1073497"/>
                  </a:cubicBezTo>
                  <a:cubicBezTo>
                    <a:pt x="43495" y="1078040"/>
                    <a:pt x="42067" y="1082582"/>
                    <a:pt x="40575" y="1087125"/>
                  </a:cubicBezTo>
                  <a:cubicBezTo>
                    <a:pt x="39082" y="1091668"/>
                    <a:pt x="36940" y="1098028"/>
                    <a:pt x="35318" y="1103479"/>
                  </a:cubicBezTo>
                  <a:cubicBezTo>
                    <a:pt x="33695" y="1108931"/>
                    <a:pt x="32592" y="1112760"/>
                    <a:pt x="31294" y="1117432"/>
                  </a:cubicBezTo>
                  <a:cubicBezTo>
                    <a:pt x="29997" y="1122105"/>
                    <a:pt x="28114" y="1128270"/>
                    <a:pt x="26687" y="1133722"/>
                  </a:cubicBezTo>
                  <a:cubicBezTo>
                    <a:pt x="25259" y="1139173"/>
                    <a:pt x="24286" y="1143262"/>
                    <a:pt x="23117" y="1147999"/>
                  </a:cubicBezTo>
                  <a:cubicBezTo>
                    <a:pt x="21949" y="1152737"/>
                    <a:pt x="20456" y="1158837"/>
                    <a:pt x="19223" y="1164288"/>
                  </a:cubicBezTo>
                  <a:cubicBezTo>
                    <a:pt x="17990" y="1169740"/>
                    <a:pt x="17147" y="1173958"/>
                    <a:pt x="16173" y="1178761"/>
                  </a:cubicBezTo>
                  <a:cubicBezTo>
                    <a:pt x="15200" y="1183563"/>
                    <a:pt x="13902" y="1189664"/>
                    <a:pt x="12928" y="1195115"/>
                  </a:cubicBezTo>
                  <a:cubicBezTo>
                    <a:pt x="11955" y="1200566"/>
                    <a:pt x="11241" y="1204914"/>
                    <a:pt x="10397" y="1209847"/>
                  </a:cubicBezTo>
                  <a:cubicBezTo>
                    <a:pt x="9554" y="1214779"/>
                    <a:pt x="8580" y="1220684"/>
                    <a:pt x="7801" y="1226136"/>
                  </a:cubicBezTo>
                  <a:cubicBezTo>
                    <a:pt x="7023" y="1231587"/>
                    <a:pt x="6439" y="1236065"/>
                    <a:pt x="5854" y="1241062"/>
                  </a:cubicBezTo>
                  <a:cubicBezTo>
                    <a:pt x="5270" y="1246060"/>
                    <a:pt x="4427" y="1251965"/>
                    <a:pt x="3843" y="1257417"/>
                  </a:cubicBezTo>
                  <a:cubicBezTo>
                    <a:pt x="3258" y="1262868"/>
                    <a:pt x="2869" y="1267476"/>
                    <a:pt x="2415" y="1272473"/>
                  </a:cubicBezTo>
                  <a:cubicBezTo>
                    <a:pt x="1961" y="1277470"/>
                    <a:pt x="1441" y="1283376"/>
                    <a:pt x="1052" y="1288827"/>
                  </a:cubicBezTo>
                  <a:cubicBezTo>
                    <a:pt x="663" y="1294278"/>
                    <a:pt x="468" y="1298951"/>
                    <a:pt x="208" y="1304013"/>
                  </a:cubicBezTo>
                  <a:cubicBezTo>
                    <a:pt x="-51" y="1309075"/>
                    <a:pt x="-311" y="1314981"/>
                    <a:pt x="-505" y="1320432"/>
                  </a:cubicBezTo>
                  <a:cubicBezTo>
                    <a:pt x="-700" y="1325884"/>
                    <a:pt x="-505" y="1330621"/>
                    <a:pt x="-505" y="1335748"/>
                  </a:cubicBezTo>
                  <a:cubicBezTo>
                    <a:pt x="-505" y="1340875"/>
                    <a:pt x="-505" y="1346716"/>
                    <a:pt x="-505" y="1352167"/>
                  </a:cubicBezTo>
                  <a:cubicBezTo>
                    <a:pt x="-505" y="1357619"/>
                    <a:pt x="-505" y="1362421"/>
                    <a:pt x="-505" y="1367548"/>
                  </a:cubicBezTo>
                  <a:cubicBezTo>
                    <a:pt x="-505" y="1372675"/>
                    <a:pt x="-181" y="1378515"/>
                    <a:pt x="78" y="1384032"/>
                  </a:cubicBezTo>
                  <a:cubicBezTo>
                    <a:pt x="338" y="1389548"/>
                    <a:pt x="598" y="1394350"/>
                    <a:pt x="922" y="1399477"/>
                  </a:cubicBezTo>
                  <a:cubicBezTo>
                    <a:pt x="922" y="1402658"/>
                    <a:pt x="1377" y="1405967"/>
                    <a:pt x="1571" y="1408952"/>
                  </a:cubicBezTo>
                  <a:lnTo>
                    <a:pt x="11176" y="1409601"/>
                  </a:lnTo>
                  <a:cubicBezTo>
                    <a:pt x="16303" y="1409601"/>
                    <a:pt x="21365" y="1410250"/>
                    <a:pt x="26427" y="1410445"/>
                  </a:cubicBezTo>
                  <a:cubicBezTo>
                    <a:pt x="31489" y="1410640"/>
                    <a:pt x="37460" y="1410834"/>
                    <a:pt x="42976" y="1410964"/>
                  </a:cubicBezTo>
                  <a:lnTo>
                    <a:pt x="58357" y="1410964"/>
                  </a:lnTo>
                  <a:lnTo>
                    <a:pt x="74711" y="1410964"/>
                  </a:lnTo>
                  <a:lnTo>
                    <a:pt x="90156" y="1410964"/>
                  </a:lnTo>
                  <a:lnTo>
                    <a:pt x="106316" y="1410250"/>
                  </a:lnTo>
                  <a:cubicBezTo>
                    <a:pt x="111443" y="1410250"/>
                    <a:pt x="116635" y="1409731"/>
                    <a:pt x="121761" y="1409342"/>
                  </a:cubicBezTo>
                  <a:cubicBezTo>
                    <a:pt x="126889" y="1408952"/>
                    <a:pt x="132470" y="1408498"/>
                    <a:pt x="137791" y="1408044"/>
                  </a:cubicBezTo>
                  <a:lnTo>
                    <a:pt x="153237" y="1406616"/>
                  </a:lnTo>
                  <a:lnTo>
                    <a:pt x="169202" y="1404669"/>
                  </a:lnTo>
                  <a:lnTo>
                    <a:pt x="184453" y="1402658"/>
                  </a:lnTo>
                  <a:cubicBezTo>
                    <a:pt x="189774" y="1401879"/>
                    <a:pt x="195096" y="1400970"/>
                    <a:pt x="200353" y="1400061"/>
                  </a:cubicBezTo>
                  <a:lnTo>
                    <a:pt x="215539" y="1397530"/>
                  </a:lnTo>
                  <a:cubicBezTo>
                    <a:pt x="220795" y="1396557"/>
                    <a:pt x="226052" y="1395454"/>
                    <a:pt x="231374" y="1394350"/>
                  </a:cubicBezTo>
                  <a:cubicBezTo>
                    <a:pt x="236695" y="1393247"/>
                    <a:pt x="241368" y="1392339"/>
                    <a:pt x="246300" y="1391235"/>
                  </a:cubicBezTo>
                  <a:lnTo>
                    <a:pt x="262135" y="1387406"/>
                  </a:lnTo>
                  <a:cubicBezTo>
                    <a:pt x="267067" y="1386238"/>
                    <a:pt x="272000" y="1385070"/>
                    <a:pt x="276867" y="1383772"/>
                  </a:cubicBezTo>
                  <a:lnTo>
                    <a:pt x="292702" y="1379294"/>
                  </a:lnTo>
                  <a:lnTo>
                    <a:pt x="307109" y="1375141"/>
                  </a:lnTo>
                  <a:cubicBezTo>
                    <a:pt x="312431" y="1373518"/>
                    <a:pt x="317687" y="1371701"/>
                    <a:pt x="323009" y="1370014"/>
                  </a:cubicBezTo>
                  <a:lnTo>
                    <a:pt x="337027" y="1365341"/>
                  </a:lnTo>
                  <a:cubicBezTo>
                    <a:pt x="342413" y="1363524"/>
                    <a:pt x="347735" y="1361447"/>
                    <a:pt x="353057" y="1359500"/>
                  </a:cubicBezTo>
                  <a:cubicBezTo>
                    <a:pt x="358378" y="1357554"/>
                    <a:pt x="362142" y="1356191"/>
                    <a:pt x="366620" y="1354438"/>
                  </a:cubicBezTo>
                  <a:cubicBezTo>
                    <a:pt x="371098" y="1352686"/>
                    <a:pt x="377523" y="1350025"/>
                    <a:pt x="382909" y="1347948"/>
                  </a:cubicBezTo>
                  <a:cubicBezTo>
                    <a:pt x="387258" y="1346132"/>
                    <a:pt x="391606" y="1344444"/>
                    <a:pt x="395889" y="1342562"/>
                  </a:cubicBezTo>
                  <a:cubicBezTo>
                    <a:pt x="401535" y="1340096"/>
                    <a:pt x="407116" y="1337435"/>
                    <a:pt x="412763" y="1334904"/>
                  </a:cubicBezTo>
                  <a:lnTo>
                    <a:pt x="424703" y="1329388"/>
                  </a:lnTo>
                  <a:cubicBezTo>
                    <a:pt x="431193" y="1326338"/>
                    <a:pt x="437164" y="1322898"/>
                    <a:pt x="443394" y="1319978"/>
                  </a:cubicBezTo>
                  <a:lnTo>
                    <a:pt x="453129" y="1315046"/>
                  </a:lnTo>
                  <a:cubicBezTo>
                    <a:pt x="462539" y="1310113"/>
                    <a:pt x="471884" y="1304922"/>
                    <a:pt x="481100" y="1299600"/>
                  </a:cubicBezTo>
                  <a:lnTo>
                    <a:pt x="993272" y="1003927"/>
                  </a:lnTo>
                  <a:cubicBezTo>
                    <a:pt x="1001124" y="999384"/>
                    <a:pt x="1008782" y="994776"/>
                    <a:pt x="1016440" y="990038"/>
                  </a:cubicBezTo>
                  <a:cubicBezTo>
                    <a:pt x="1019295" y="988286"/>
                    <a:pt x="1022086" y="986404"/>
                    <a:pt x="1024877" y="984587"/>
                  </a:cubicBezTo>
                  <a:cubicBezTo>
                    <a:pt x="1029614" y="981602"/>
                    <a:pt x="1034352" y="978616"/>
                    <a:pt x="1039024" y="975566"/>
                  </a:cubicBezTo>
                  <a:lnTo>
                    <a:pt x="1043567" y="972386"/>
                  </a:lnTo>
                  <a:cubicBezTo>
                    <a:pt x="1049408" y="968427"/>
                    <a:pt x="1055314" y="964469"/>
                    <a:pt x="1061025" y="960380"/>
                  </a:cubicBezTo>
                  <a:lnTo>
                    <a:pt x="1065373" y="957200"/>
                  </a:lnTo>
                  <a:cubicBezTo>
                    <a:pt x="1071149" y="953047"/>
                    <a:pt x="1076860" y="948893"/>
                    <a:pt x="1082441" y="944675"/>
                  </a:cubicBezTo>
                  <a:lnTo>
                    <a:pt x="1085426" y="942274"/>
                  </a:lnTo>
                  <a:cubicBezTo>
                    <a:pt x="1091462" y="937666"/>
                    <a:pt x="1097432" y="933058"/>
                    <a:pt x="1103338" y="928256"/>
                  </a:cubicBezTo>
                  <a:lnTo>
                    <a:pt x="1107816" y="924492"/>
                  </a:lnTo>
                  <a:cubicBezTo>
                    <a:pt x="1113137" y="920144"/>
                    <a:pt x="1118394" y="915795"/>
                    <a:pt x="1123586" y="911512"/>
                  </a:cubicBezTo>
                  <a:lnTo>
                    <a:pt x="1127480" y="908008"/>
                  </a:lnTo>
                  <a:cubicBezTo>
                    <a:pt x="1132802" y="903400"/>
                    <a:pt x="1138058" y="898727"/>
                    <a:pt x="1143185" y="893990"/>
                  </a:cubicBezTo>
                  <a:lnTo>
                    <a:pt x="1147209" y="890226"/>
                  </a:lnTo>
                  <a:cubicBezTo>
                    <a:pt x="1152271" y="885488"/>
                    <a:pt x="1157333" y="880751"/>
                    <a:pt x="1162265" y="875883"/>
                  </a:cubicBezTo>
                  <a:lnTo>
                    <a:pt x="1166289" y="871795"/>
                  </a:lnTo>
                  <a:cubicBezTo>
                    <a:pt x="1171156" y="866992"/>
                    <a:pt x="1175958" y="862190"/>
                    <a:pt x="1180631" y="857258"/>
                  </a:cubicBezTo>
                  <a:lnTo>
                    <a:pt x="1184071" y="853559"/>
                  </a:lnTo>
                  <a:cubicBezTo>
                    <a:pt x="1188938" y="848432"/>
                    <a:pt x="1193740" y="843305"/>
                    <a:pt x="1198478" y="838048"/>
                  </a:cubicBezTo>
                  <a:lnTo>
                    <a:pt x="1200749" y="835452"/>
                  </a:lnTo>
                  <a:cubicBezTo>
                    <a:pt x="1205746" y="829806"/>
                    <a:pt x="1210743" y="824160"/>
                    <a:pt x="1215611" y="818384"/>
                  </a:cubicBezTo>
                  <a:cubicBezTo>
                    <a:pt x="1216649" y="817151"/>
                    <a:pt x="1217623" y="815853"/>
                    <a:pt x="1218726" y="814620"/>
                  </a:cubicBezTo>
                  <a:cubicBezTo>
                    <a:pt x="1223204" y="809169"/>
                    <a:pt x="1227682" y="803782"/>
                    <a:pt x="1232095" y="798266"/>
                  </a:cubicBezTo>
                  <a:lnTo>
                    <a:pt x="1235470" y="793788"/>
                  </a:lnTo>
                  <a:cubicBezTo>
                    <a:pt x="1239688" y="788401"/>
                    <a:pt x="1243841" y="783015"/>
                    <a:pt x="1247865" y="777564"/>
                  </a:cubicBezTo>
                  <a:cubicBezTo>
                    <a:pt x="1249098" y="775941"/>
                    <a:pt x="1250266" y="774189"/>
                    <a:pt x="1251499" y="772501"/>
                  </a:cubicBezTo>
                  <a:cubicBezTo>
                    <a:pt x="1255393" y="767180"/>
                    <a:pt x="1259287" y="761858"/>
                    <a:pt x="1263051" y="756472"/>
                  </a:cubicBezTo>
                  <a:lnTo>
                    <a:pt x="1266556" y="751150"/>
                  </a:lnTo>
                  <a:cubicBezTo>
                    <a:pt x="1270255" y="745764"/>
                    <a:pt x="1273954" y="740377"/>
                    <a:pt x="1277523" y="734861"/>
                  </a:cubicBezTo>
                  <a:cubicBezTo>
                    <a:pt x="1278821" y="732914"/>
                    <a:pt x="1279989" y="730902"/>
                    <a:pt x="1281222" y="728955"/>
                  </a:cubicBezTo>
                  <a:cubicBezTo>
                    <a:pt x="1284662" y="723569"/>
                    <a:pt x="1288037" y="718247"/>
                    <a:pt x="1291281" y="712861"/>
                  </a:cubicBezTo>
                  <a:cubicBezTo>
                    <a:pt x="1292580" y="710784"/>
                    <a:pt x="1293748" y="708642"/>
                    <a:pt x="1294981" y="706371"/>
                  </a:cubicBezTo>
                  <a:cubicBezTo>
                    <a:pt x="1298161" y="701049"/>
                    <a:pt x="1301470" y="695663"/>
                    <a:pt x="1304391" y="690211"/>
                  </a:cubicBezTo>
                  <a:lnTo>
                    <a:pt x="1308025" y="683722"/>
                  </a:lnTo>
                  <a:cubicBezTo>
                    <a:pt x="1311010" y="678335"/>
                    <a:pt x="1313931" y="673013"/>
                    <a:pt x="1316786" y="667562"/>
                  </a:cubicBezTo>
                  <a:cubicBezTo>
                    <a:pt x="1318019" y="665161"/>
                    <a:pt x="1319187" y="662695"/>
                    <a:pt x="1320420" y="660294"/>
                  </a:cubicBezTo>
                  <a:cubicBezTo>
                    <a:pt x="1323146" y="654972"/>
                    <a:pt x="1325872" y="649715"/>
                    <a:pt x="1328468" y="644329"/>
                  </a:cubicBezTo>
                  <a:cubicBezTo>
                    <a:pt x="1329701" y="641798"/>
                    <a:pt x="1330804" y="639137"/>
                    <a:pt x="1332037" y="636606"/>
                  </a:cubicBezTo>
                  <a:cubicBezTo>
                    <a:pt x="1334503" y="631349"/>
                    <a:pt x="1337034" y="626092"/>
                    <a:pt x="1339370" y="620771"/>
                  </a:cubicBezTo>
                  <a:cubicBezTo>
                    <a:pt x="1340604" y="617980"/>
                    <a:pt x="1341772" y="615125"/>
                    <a:pt x="1343005" y="612334"/>
                  </a:cubicBezTo>
                  <a:cubicBezTo>
                    <a:pt x="1345211" y="607142"/>
                    <a:pt x="1347483" y="602016"/>
                    <a:pt x="1349494" y="596759"/>
                  </a:cubicBezTo>
                  <a:cubicBezTo>
                    <a:pt x="1350792" y="593774"/>
                    <a:pt x="1351896" y="590659"/>
                    <a:pt x="1353129" y="587608"/>
                  </a:cubicBezTo>
                  <a:cubicBezTo>
                    <a:pt x="1355076" y="582546"/>
                    <a:pt x="1357088" y="577549"/>
                    <a:pt x="1358970" y="572487"/>
                  </a:cubicBezTo>
                  <a:cubicBezTo>
                    <a:pt x="1360203" y="569242"/>
                    <a:pt x="1361306" y="565997"/>
                    <a:pt x="1362409" y="562752"/>
                  </a:cubicBezTo>
                  <a:cubicBezTo>
                    <a:pt x="1364226" y="557756"/>
                    <a:pt x="1366044" y="552823"/>
                    <a:pt x="1367666" y="547826"/>
                  </a:cubicBezTo>
                  <a:cubicBezTo>
                    <a:pt x="1368834" y="544516"/>
                    <a:pt x="1369807" y="541336"/>
                    <a:pt x="1370911" y="537832"/>
                  </a:cubicBezTo>
                  <a:cubicBezTo>
                    <a:pt x="1372468" y="532835"/>
                    <a:pt x="1374156" y="527902"/>
                    <a:pt x="1375648" y="522906"/>
                  </a:cubicBezTo>
                  <a:cubicBezTo>
                    <a:pt x="1376687" y="519401"/>
                    <a:pt x="1377660" y="515831"/>
                    <a:pt x="1378634" y="512327"/>
                  </a:cubicBezTo>
                  <a:cubicBezTo>
                    <a:pt x="1380061" y="507460"/>
                    <a:pt x="1381489" y="502528"/>
                    <a:pt x="1382852" y="497660"/>
                  </a:cubicBezTo>
                  <a:cubicBezTo>
                    <a:pt x="1383761" y="494091"/>
                    <a:pt x="1384604" y="490457"/>
                    <a:pt x="1385513" y="486887"/>
                  </a:cubicBezTo>
                  <a:cubicBezTo>
                    <a:pt x="1386746" y="481955"/>
                    <a:pt x="1388044" y="477023"/>
                    <a:pt x="1389212" y="472091"/>
                  </a:cubicBezTo>
                  <a:cubicBezTo>
                    <a:pt x="1390055" y="468456"/>
                    <a:pt x="1390770" y="464757"/>
                    <a:pt x="1391613" y="461123"/>
                  </a:cubicBezTo>
                  <a:cubicBezTo>
                    <a:pt x="1392716" y="456191"/>
                    <a:pt x="1393820" y="451258"/>
                    <a:pt x="1394793" y="446261"/>
                  </a:cubicBezTo>
                  <a:cubicBezTo>
                    <a:pt x="1395572" y="442432"/>
                    <a:pt x="1396286" y="438539"/>
                    <a:pt x="1397000" y="434645"/>
                  </a:cubicBezTo>
                  <a:cubicBezTo>
                    <a:pt x="1397714" y="430751"/>
                    <a:pt x="1398817" y="425040"/>
                    <a:pt x="1399661" y="420237"/>
                  </a:cubicBezTo>
                  <a:cubicBezTo>
                    <a:pt x="1400504" y="415435"/>
                    <a:pt x="1400829" y="412450"/>
                    <a:pt x="1401413" y="408556"/>
                  </a:cubicBezTo>
                  <a:cubicBezTo>
                    <a:pt x="1401997" y="404662"/>
                    <a:pt x="1402970" y="398821"/>
                    <a:pt x="1403619" y="393954"/>
                  </a:cubicBezTo>
                  <a:cubicBezTo>
                    <a:pt x="1404139" y="390060"/>
                    <a:pt x="1404593" y="386166"/>
                    <a:pt x="1405047" y="382272"/>
                  </a:cubicBezTo>
                  <a:cubicBezTo>
                    <a:pt x="1405631" y="377275"/>
                    <a:pt x="1406280" y="372343"/>
                    <a:pt x="1406799" y="367411"/>
                  </a:cubicBezTo>
                  <a:cubicBezTo>
                    <a:pt x="1407253" y="363517"/>
                    <a:pt x="1407513" y="359558"/>
                    <a:pt x="1407838" y="355664"/>
                  </a:cubicBezTo>
                  <a:cubicBezTo>
                    <a:pt x="1408292" y="350667"/>
                    <a:pt x="1408811" y="345670"/>
                    <a:pt x="1409200" y="340673"/>
                  </a:cubicBezTo>
                  <a:cubicBezTo>
                    <a:pt x="1409200" y="336714"/>
                    <a:pt x="1409590" y="332755"/>
                    <a:pt x="1409850" y="328797"/>
                  </a:cubicBezTo>
                  <a:cubicBezTo>
                    <a:pt x="1410109" y="324838"/>
                    <a:pt x="1410498" y="318932"/>
                    <a:pt x="1410693" y="314000"/>
                  </a:cubicBezTo>
                  <a:cubicBezTo>
                    <a:pt x="1410174" y="301021"/>
                    <a:pt x="1409914" y="289988"/>
                    <a:pt x="1409914" y="279669"/>
                  </a:cubicBezTo>
                  <a:close/>
                </a:path>
              </a:pathLst>
            </a:custGeom>
            <a:solidFill>
              <a:schemeClr val="tx1">
                <a:alpha val="20000"/>
              </a:schemeClr>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2" name="Graphic 49">
              <a:extLst>
                <a:ext uri="{FF2B5EF4-FFF2-40B4-BE49-F238E27FC236}">
                  <a16:creationId xmlns:a16="http://schemas.microsoft.com/office/drawing/2014/main" id="{E3D78F45-E29B-4A2E-9347-BFF27246127D}"/>
                </a:ext>
              </a:extLst>
            </p:cNvPr>
            <p:cNvSpPr/>
            <p:nvPr/>
          </p:nvSpPr>
          <p:spPr>
            <a:xfrm>
              <a:off x="6563522" y="2411533"/>
              <a:ext cx="2245197" cy="2844007"/>
            </a:xfrm>
            <a:custGeom>
              <a:avLst/>
              <a:gdLst>
                <a:gd name="connsiteX0" fmla="*/ 992082 w 2245197"/>
                <a:gd name="connsiteY0" fmla="*/ 40002 h 2844007"/>
                <a:gd name="connsiteX1" fmla="*/ 992082 w 2245197"/>
                <a:gd name="connsiteY1" fmla="*/ 55837 h 2844007"/>
                <a:gd name="connsiteX2" fmla="*/ 992082 w 2245197"/>
                <a:gd name="connsiteY2" fmla="*/ 72840 h 2844007"/>
                <a:gd name="connsiteX3" fmla="*/ 991692 w 2245197"/>
                <a:gd name="connsiteY3" fmla="*/ 88675 h 2844007"/>
                <a:gd name="connsiteX4" fmla="*/ 990978 w 2245197"/>
                <a:gd name="connsiteY4" fmla="*/ 105549 h 2844007"/>
                <a:gd name="connsiteX5" fmla="*/ 990005 w 2245197"/>
                <a:gd name="connsiteY5" fmla="*/ 121384 h 2844007"/>
                <a:gd name="connsiteX6" fmla="*/ 988577 w 2245197"/>
                <a:gd name="connsiteY6" fmla="*/ 138127 h 2844007"/>
                <a:gd name="connsiteX7" fmla="*/ 987084 w 2245197"/>
                <a:gd name="connsiteY7" fmla="*/ 153898 h 2844007"/>
                <a:gd name="connsiteX8" fmla="*/ 985008 w 2245197"/>
                <a:gd name="connsiteY8" fmla="*/ 170511 h 2844007"/>
                <a:gd name="connsiteX9" fmla="*/ 982931 w 2245197"/>
                <a:gd name="connsiteY9" fmla="*/ 186216 h 2844007"/>
                <a:gd name="connsiteX10" fmla="*/ 980271 w 2245197"/>
                <a:gd name="connsiteY10" fmla="*/ 202765 h 2844007"/>
                <a:gd name="connsiteX11" fmla="*/ 977545 w 2245197"/>
                <a:gd name="connsiteY11" fmla="*/ 218276 h 2844007"/>
                <a:gd name="connsiteX12" fmla="*/ 974235 w 2245197"/>
                <a:gd name="connsiteY12" fmla="*/ 234760 h 2844007"/>
                <a:gd name="connsiteX13" fmla="*/ 970990 w 2245197"/>
                <a:gd name="connsiteY13" fmla="*/ 250141 h 2844007"/>
                <a:gd name="connsiteX14" fmla="*/ 967031 w 2245197"/>
                <a:gd name="connsiteY14" fmla="*/ 266560 h 2844007"/>
                <a:gd name="connsiteX15" fmla="*/ 963202 w 2245197"/>
                <a:gd name="connsiteY15" fmla="*/ 281681 h 2844007"/>
                <a:gd name="connsiteX16" fmla="*/ 958594 w 2245197"/>
                <a:gd name="connsiteY16" fmla="*/ 298035 h 2844007"/>
                <a:gd name="connsiteX17" fmla="*/ 954312 w 2245197"/>
                <a:gd name="connsiteY17" fmla="*/ 312962 h 2844007"/>
                <a:gd name="connsiteX18" fmla="*/ 948989 w 2245197"/>
                <a:gd name="connsiteY18" fmla="*/ 329316 h 2844007"/>
                <a:gd name="connsiteX19" fmla="*/ 944122 w 2245197"/>
                <a:gd name="connsiteY19" fmla="*/ 343853 h 2844007"/>
                <a:gd name="connsiteX20" fmla="*/ 938087 w 2245197"/>
                <a:gd name="connsiteY20" fmla="*/ 360402 h 2844007"/>
                <a:gd name="connsiteX21" fmla="*/ 932830 w 2245197"/>
                <a:gd name="connsiteY21" fmla="*/ 374485 h 2844007"/>
                <a:gd name="connsiteX22" fmla="*/ 925951 w 2245197"/>
                <a:gd name="connsiteY22" fmla="*/ 391293 h 2844007"/>
                <a:gd name="connsiteX23" fmla="*/ 920369 w 2245197"/>
                <a:gd name="connsiteY23" fmla="*/ 404662 h 2844007"/>
                <a:gd name="connsiteX24" fmla="*/ 912387 w 2245197"/>
                <a:gd name="connsiteY24" fmla="*/ 422119 h 2844007"/>
                <a:gd name="connsiteX25" fmla="*/ 906676 w 2245197"/>
                <a:gd name="connsiteY25" fmla="*/ 434450 h 2844007"/>
                <a:gd name="connsiteX26" fmla="*/ 897071 w 2245197"/>
                <a:gd name="connsiteY26" fmla="*/ 453919 h 2844007"/>
                <a:gd name="connsiteX27" fmla="*/ 891880 w 2245197"/>
                <a:gd name="connsiteY27" fmla="*/ 464108 h 2844007"/>
                <a:gd name="connsiteX28" fmla="*/ 875915 w 2245197"/>
                <a:gd name="connsiteY28" fmla="*/ 492988 h 2844007"/>
                <a:gd name="connsiteX29" fmla="*/ 580242 w 2245197"/>
                <a:gd name="connsiteY29" fmla="*/ 1005159 h 2844007"/>
                <a:gd name="connsiteX30" fmla="*/ 566807 w 2245197"/>
                <a:gd name="connsiteY30" fmla="*/ 1027549 h 2844007"/>
                <a:gd name="connsiteX31" fmla="*/ 562330 w 2245197"/>
                <a:gd name="connsiteY31" fmla="*/ 1034623 h 2844007"/>
                <a:gd name="connsiteX32" fmla="*/ 552790 w 2245197"/>
                <a:gd name="connsiteY32" fmla="*/ 1049549 h 2844007"/>
                <a:gd name="connsiteX33" fmla="*/ 547403 w 2245197"/>
                <a:gd name="connsiteY33" fmla="*/ 1057597 h 2844007"/>
                <a:gd name="connsiteX34" fmla="*/ 538058 w 2245197"/>
                <a:gd name="connsiteY34" fmla="*/ 1071160 h 2844007"/>
                <a:gd name="connsiteX35" fmla="*/ 532347 w 2245197"/>
                <a:gd name="connsiteY35" fmla="*/ 1079208 h 2844007"/>
                <a:gd name="connsiteX36" fmla="*/ 522483 w 2245197"/>
                <a:gd name="connsiteY36" fmla="*/ 1092642 h 2844007"/>
                <a:gd name="connsiteX37" fmla="*/ 516966 w 2245197"/>
                <a:gd name="connsiteY37" fmla="*/ 1100040 h 2844007"/>
                <a:gd name="connsiteX38" fmla="*/ 504831 w 2245197"/>
                <a:gd name="connsiteY38" fmla="*/ 1115421 h 2844007"/>
                <a:gd name="connsiteX39" fmla="*/ 501066 w 2245197"/>
                <a:gd name="connsiteY39" fmla="*/ 1120158 h 2844007"/>
                <a:gd name="connsiteX40" fmla="*/ 484712 w 2245197"/>
                <a:gd name="connsiteY40" fmla="*/ 1139627 h 2844007"/>
                <a:gd name="connsiteX41" fmla="*/ 480299 w 2245197"/>
                <a:gd name="connsiteY41" fmla="*/ 1144625 h 2844007"/>
                <a:gd name="connsiteX42" fmla="*/ 467774 w 2245197"/>
                <a:gd name="connsiteY42" fmla="*/ 1158642 h 2844007"/>
                <a:gd name="connsiteX43" fmla="*/ 461284 w 2245197"/>
                <a:gd name="connsiteY43" fmla="*/ 1165522 h 2844007"/>
                <a:gd name="connsiteX44" fmla="*/ 450122 w 2245197"/>
                <a:gd name="connsiteY44" fmla="*/ 1177268 h 2844007"/>
                <a:gd name="connsiteX45" fmla="*/ 443178 w 2245197"/>
                <a:gd name="connsiteY45" fmla="*/ 1184342 h 2844007"/>
                <a:gd name="connsiteX46" fmla="*/ 431821 w 2245197"/>
                <a:gd name="connsiteY46" fmla="*/ 1195504 h 2844007"/>
                <a:gd name="connsiteX47" fmla="*/ 424876 w 2245197"/>
                <a:gd name="connsiteY47" fmla="*/ 1201994 h 2844007"/>
                <a:gd name="connsiteX48" fmla="*/ 412352 w 2245197"/>
                <a:gd name="connsiteY48" fmla="*/ 1213611 h 2844007"/>
                <a:gd name="connsiteX49" fmla="*/ 406251 w 2245197"/>
                <a:gd name="connsiteY49" fmla="*/ 1219192 h 2844007"/>
                <a:gd name="connsiteX50" fmla="*/ 387365 w 2245197"/>
                <a:gd name="connsiteY50" fmla="*/ 1235611 h 2844007"/>
                <a:gd name="connsiteX51" fmla="*/ 385224 w 2245197"/>
                <a:gd name="connsiteY51" fmla="*/ 1237363 h 2844007"/>
                <a:gd name="connsiteX52" fmla="*/ 367896 w 2245197"/>
                <a:gd name="connsiteY52" fmla="*/ 1251576 h 2844007"/>
                <a:gd name="connsiteX53" fmla="*/ 360952 w 2245197"/>
                <a:gd name="connsiteY53" fmla="*/ 1256962 h 2844007"/>
                <a:gd name="connsiteX54" fmla="*/ 347973 w 2245197"/>
                <a:gd name="connsiteY54" fmla="*/ 1266956 h 2844007"/>
                <a:gd name="connsiteX55" fmla="*/ 340055 w 2245197"/>
                <a:gd name="connsiteY55" fmla="*/ 1272797 h 2844007"/>
                <a:gd name="connsiteX56" fmla="*/ 327076 w 2245197"/>
                <a:gd name="connsiteY56" fmla="*/ 1281883 h 2844007"/>
                <a:gd name="connsiteX57" fmla="*/ 318899 w 2245197"/>
                <a:gd name="connsiteY57" fmla="*/ 1287594 h 2844007"/>
                <a:gd name="connsiteX58" fmla="*/ 305919 w 2245197"/>
                <a:gd name="connsiteY58" fmla="*/ 1296485 h 2844007"/>
                <a:gd name="connsiteX59" fmla="*/ 298196 w 2245197"/>
                <a:gd name="connsiteY59" fmla="*/ 1301547 h 2844007"/>
                <a:gd name="connsiteX60" fmla="*/ 282037 w 2245197"/>
                <a:gd name="connsiteY60" fmla="*/ 1311671 h 2844007"/>
                <a:gd name="connsiteX61" fmla="*/ 276910 w 2245197"/>
                <a:gd name="connsiteY61" fmla="*/ 1314916 h 2844007"/>
                <a:gd name="connsiteX62" fmla="*/ 255429 w 2245197"/>
                <a:gd name="connsiteY62" fmla="*/ 1327441 h 2844007"/>
                <a:gd name="connsiteX63" fmla="*/ 248939 w 2245197"/>
                <a:gd name="connsiteY63" fmla="*/ 1331010 h 2844007"/>
                <a:gd name="connsiteX64" fmla="*/ 233363 w 2245197"/>
                <a:gd name="connsiteY64" fmla="*/ 1339447 h 2844007"/>
                <a:gd name="connsiteX65" fmla="*/ 224862 w 2245197"/>
                <a:gd name="connsiteY65" fmla="*/ 1343795 h 2844007"/>
                <a:gd name="connsiteX66" fmla="*/ 210779 w 2245197"/>
                <a:gd name="connsiteY66" fmla="*/ 1350869 h 2844007"/>
                <a:gd name="connsiteX67" fmla="*/ 201823 w 2245197"/>
                <a:gd name="connsiteY67" fmla="*/ 1355217 h 2844007"/>
                <a:gd name="connsiteX68" fmla="*/ 187546 w 2245197"/>
                <a:gd name="connsiteY68" fmla="*/ 1361707 h 2844007"/>
                <a:gd name="connsiteX69" fmla="*/ 178720 w 2245197"/>
                <a:gd name="connsiteY69" fmla="*/ 1365666 h 2844007"/>
                <a:gd name="connsiteX70" fmla="*/ 162885 w 2245197"/>
                <a:gd name="connsiteY70" fmla="*/ 1372156 h 2844007"/>
                <a:gd name="connsiteX71" fmla="*/ 155486 w 2245197"/>
                <a:gd name="connsiteY71" fmla="*/ 1375271 h 2844007"/>
                <a:gd name="connsiteX72" fmla="*/ 132123 w 2245197"/>
                <a:gd name="connsiteY72" fmla="*/ 1384356 h 2844007"/>
                <a:gd name="connsiteX73" fmla="*/ 128489 w 2245197"/>
                <a:gd name="connsiteY73" fmla="*/ 1385654 h 2844007"/>
                <a:gd name="connsiteX74" fmla="*/ 108306 w 2245197"/>
                <a:gd name="connsiteY74" fmla="*/ 1392728 h 2844007"/>
                <a:gd name="connsiteX75" fmla="*/ 99934 w 2245197"/>
                <a:gd name="connsiteY75" fmla="*/ 1395519 h 2844007"/>
                <a:gd name="connsiteX76" fmla="*/ 84099 w 2245197"/>
                <a:gd name="connsiteY76" fmla="*/ 1400516 h 2844007"/>
                <a:gd name="connsiteX77" fmla="*/ 74689 w 2245197"/>
                <a:gd name="connsiteY77" fmla="*/ 1403371 h 2844007"/>
                <a:gd name="connsiteX78" fmla="*/ 59373 w 2245197"/>
                <a:gd name="connsiteY78" fmla="*/ 1407719 h 2844007"/>
                <a:gd name="connsiteX79" fmla="*/ 49834 w 2245197"/>
                <a:gd name="connsiteY79" fmla="*/ 1410250 h 2844007"/>
                <a:gd name="connsiteX80" fmla="*/ 33738 w 2245197"/>
                <a:gd name="connsiteY80" fmla="*/ 1414274 h 2844007"/>
                <a:gd name="connsiteX81" fmla="*/ 24977 w 2245197"/>
                <a:gd name="connsiteY81" fmla="*/ 1416416 h 2844007"/>
                <a:gd name="connsiteX82" fmla="*/ 4664 w 2245197"/>
                <a:gd name="connsiteY82" fmla="*/ 1420829 h 2844007"/>
                <a:gd name="connsiteX83" fmla="*/ 57 w 2245197"/>
                <a:gd name="connsiteY83" fmla="*/ 1421802 h 2844007"/>
                <a:gd name="connsiteX84" fmla="*/ -592 w 2245197"/>
                <a:gd name="connsiteY84" fmla="*/ 1421802 h 2844007"/>
                <a:gd name="connsiteX85" fmla="*/ 57 w 2245197"/>
                <a:gd name="connsiteY85" fmla="*/ 1421802 h 2844007"/>
                <a:gd name="connsiteX86" fmla="*/ 4340 w 2245197"/>
                <a:gd name="connsiteY86" fmla="*/ 1422711 h 2844007"/>
                <a:gd name="connsiteX87" fmla="*/ 25042 w 2245197"/>
                <a:gd name="connsiteY87" fmla="*/ 1427189 h 2844007"/>
                <a:gd name="connsiteX88" fmla="*/ 33673 w 2245197"/>
                <a:gd name="connsiteY88" fmla="*/ 1429265 h 2844007"/>
                <a:gd name="connsiteX89" fmla="*/ 49834 w 2245197"/>
                <a:gd name="connsiteY89" fmla="*/ 1433354 h 2844007"/>
                <a:gd name="connsiteX90" fmla="*/ 59308 w 2245197"/>
                <a:gd name="connsiteY90" fmla="*/ 1435885 h 2844007"/>
                <a:gd name="connsiteX91" fmla="*/ 74689 w 2245197"/>
                <a:gd name="connsiteY91" fmla="*/ 1440233 h 2844007"/>
                <a:gd name="connsiteX92" fmla="*/ 84099 w 2245197"/>
                <a:gd name="connsiteY92" fmla="*/ 1443089 h 2844007"/>
                <a:gd name="connsiteX93" fmla="*/ 99869 w 2245197"/>
                <a:gd name="connsiteY93" fmla="*/ 1448086 h 2844007"/>
                <a:gd name="connsiteX94" fmla="*/ 108306 w 2245197"/>
                <a:gd name="connsiteY94" fmla="*/ 1450876 h 2844007"/>
                <a:gd name="connsiteX95" fmla="*/ 128230 w 2245197"/>
                <a:gd name="connsiteY95" fmla="*/ 1457885 h 2844007"/>
                <a:gd name="connsiteX96" fmla="*/ 132188 w 2245197"/>
                <a:gd name="connsiteY96" fmla="*/ 1459313 h 2844007"/>
                <a:gd name="connsiteX97" fmla="*/ 155486 w 2245197"/>
                <a:gd name="connsiteY97" fmla="*/ 1468334 h 2844007"/>
                <a:gd name="connsiteX98" fmla="*/ 163015 w 2245197"/>
                <a:gd name="connsiteY98" fmla="*/ 1471514 h 2844007"/>
                <a:gd name="connsiteX99" fmla="*/ 178655 w 2245197"/>
                <a:gd name="connsiteY99" fmla="*/ 1478004 h 2844007"/>
                <a:gd name="connsiteX100" fmla="*/ 187676 w 2245197"/>
                <a:gd name="connsiteY100" fmla="*/ 1482027 h 2844007"/>
                <a:gd name="connsiteX101" fmla="*/ 201758 w 2245197"/>
                <a:gd name="connsiteY101" fmla="*/ 1488517 h 2844007"/>
                <a:gd name="connsiteX102" fmla="*/ 210844 w 2245197"/>
                <a:gd name="connsiteY102" fmla="*/ 1492930 h 2844007"/>
                <a:gd name="connsiteX103" fmla="*/ 224797 w 2245197"/>
                <a:gd name="connsiteY103" fmla="*/ 1499939 h 2844007"/>
                <a:gd name="connsiteX104" fmla="*/ 233428 w 2245197"/>
                <a:gd name="connsiteY104" fmla="*/ 1504417 h 2844007"/>
                <a:gd name="connsiteX105" fmla="*/ 248679 w 2245197"/>
                <a:gd name="connsiteY105" fmla="*/ 1512659 h 2844007"/>
                <a:gd name="connsiteX106" fmla="*/ 255559 w 2245197"/>
                <a:gd name="connsiteY106" fmla="*/ 1516423 h 2844007"/>
                <a:gd name="connsiteX107" fmla="*/ 276910 w 2245197"/>
                <a:gd name="connsiteY107" fmla="*/ 1528883 h 2844007"/>
                <a:gd name="connsiteX108" fmla="*/ 282426 w 2245197"/>
                <a:gd name="connsiteY108" fmla="*/ 1532323 h 2844007"/>
                <a:gd name="connsiteX109" fmla="*/ 298196 w 2245197"/>
                <a:gd name="connsiteY109" fmla="*/ 1542187 h 2844007"/>
                <a:gd name="connsiteX110" fmla="*/ 306179 w 2245197"/>
                <a:gd name="connsiteY110" fmla="*/ 1547379 h 2844007"/>
                <a:gd name="connsiteX111" fmla="*/ 319159 w 2245197"/>
                <a:gd name="connsiteY111" fmla="*/ 1556140 h 2844007"/>
                <a:gd name="connsiteX112" fmla="*/ 327530 w 2245197"/>
                <a:gd name="connsiteY112" fmla="*/ 1561981 h 2844007"/>
                <a:gd name="connsiteX113" fmla="*/ 339926 w 2245197"/>
                <a:gd name="connsiteY113" fmla="*/ 1570937 h 2844007"/>
                <a:gd name="connsiteX114" fmla="*/ 348038 w 2245197"/>
                <a:gd name="connsiteY114" fmla="*/ 1576907 h 2844007"/>
                <a:gd name="connsiteX115" fmla="*/ 361017 w 2245197"/>
                <a:gd name="connsiteY115" fmla="*/ 1586707 h 2844007"/>
                <a:gd name="connsiteX116" fmla="*/ 368221 w 2245197"/>
                <a:gd name="connsiteY116" fmla="*/ 1592288 h 2844007"/>
                <a:gd name="connsiteX117" fmla="*/ 384899 w 2245197"/>
                <a:gd name="connsiteY117" fmla="*/ 1605917 h 2844007"/>
                <a:gd name="connsiteX118" fmla="*/ 387690 w 2245197"/>
                <a:gd name="connsiteY118" fmla="*/ 1608188 h 2844007"/>
                <a:gd name="connsiteX119" fmla="*/ 406446 w 2245197"/>
                <a:gd name="connsiteY119" fmla="*/ 1624542 h 2844007"/>
                <a:gd name="connsiteX120" fmla="*/ 412935 w 2245197"/>
                <a:gd name="connsiteY120" fmla="*/ 1630383 h 2844007"/>
                <a:gd name="connsiteX121" fmla="*/ 425201 w 2245197"/>
                <a:gd name="connsiteY121" fmla="*/ 1641740 h 2844007"/>
                <a:gd name="connsiteX122" fmla="*/ 432340 w 2245197"/>
                <a:gd name="connsiteY122" fmla="*/ 1648619 h 2844007"/>
                <a:gd name="connsiteX123" fmla="*/ 443502 w 2245197"/>
                <a:gd name="connsiteY123" fmla="*/ 1659652 h 2844007"/>
                <a:gd name="connsiteX124" fmla="*/ 450576 w 2245197"/>
                <a:gd name="connsiteY124" fmla="*/ 1666855 h 2844007"/>
                <a:gd name="connsiteX125" fmla="*/ 461609 w 2245197"/>
                <a:gd name="connsiteY125" fmla="*/ 1678472 h 2844007"/>
                <a:gd name="connsiteX126" fmla="*/ 468098 w 2245197"/>
                <a:gd name="connsiteY126" fmla="*/ 1685416 h 2844007"/>
                <a:gd name="connsiteX127" fmla="*/ 480429 w 2245197"/>
                <a:gd name="connsiteY127" fmla="*/ 1699239 h 2844007"/>
                <a:gd name="connsiteX128" fmla="*/ 485037 w 2245197"/>
                <a:gd name="connsiteY128" fmla="*/ 1704431 h 2844007"/>
                <a:gd name="connsiteX129" fmla="*/ 501326 w 2245197"/>
                <a:gd name="connsiteY129" fmla="*/ 1723901 h 2844007"/>
                <a:gd name="connsiteX130" fmla="*/ 505220 w 2245197"/>
                <a:gd name="connsiteY130" fmla="*/ 1728833 h 2844007"/>
                <a:gd name="connsiteX131" fmla="*/ 517161 w 2245197"/>
                <a:gd name="connsiteY131" fmla="*/ 1744084 h 2844007"/>
                <a:gd name="connsiteX132" fmla="*/ 522742 w 2245197"/>
                <a:gd name="connsiteY132" fmla="*/ 1751547 h 2844007"/>
                <a:gd name="connsiteX133" fmla="*/ 532606 w 2245197"/>
                <a:gd name="connsiteY133" fmla="*/ 1764916 h 2844007"/>
                <a:gd name="connsiteX134" fmla="*/ 538382 w 2245197"/>
                <a:gd name="connsiteY134" fmla="*/ 1773028 h 2844007"/>
                <a:gd name="connsiteX135" fmla="*/ 547663 w 2245197"/>
                <a:gd name="connsiteY135" fmla="*/ 1786527 h 2844007"/>
                <a:gd name="connsiteX136" fmla="*/ 553049 w 2245197"/>
                <a:gd name="connsiteY136" fmla="*/ 1794639 h 2844007"/>
                <a:gd name="connsiteX137" fmla="*/ 562589 w 2245197"/>
                <a:gd name="connsiteY137" fmla="*/ 1809436 h 2844007"/>
                <a:gd name="connsiteX138" fmla="*/ 567067 w 2245197"/>
                <a:gd name="connsiteY138" fmla="*/ 1816574 h 2844007"/>
                <a:gd name="connsiteX139" fmla="*/ 580501 w 2245197"/>
                <a:gd name="connsiteY139" fmla="*/ 1838964 h 2844007"/>
                <a:gd name="connsiteX140" fmla="*/ 876175 w 2245197"/>
                <a:gd name="connsiteY140" fmla="*/ 2351071 h 2844007"/>
                <a:gd name="connsiteX141" fmla="*/ 892139 w 2245197"/>
                <a:gd name="connsiteY141" fmla="*/ 2380015 h 2844007"/>
                <a:gd name="connsiteX142" fmla="*/ 897136 w 2245197"/>
                <a:gd name="connsiteY142" fmla="*/ 2389880 h 2844007"/>
                <a:gd name="connsiteX143" fmla="*/ 907001 w 2245197"/>
                <a:gd name="connsiteY143" fmla="*/ 2409349 h 2844007"/>
                <a:gd name="connsiteX144" fmla="*/ 912517 w 2245197"/>
                <a:gd name="connsiteY144" fmla="*/ 2421355 h 2844007"/>
                <a:gd name="connsiteX145" fmla="*/ 920629 w 2245197"/>
                <a:gd name="connsiteY145" fmla="*/ 2439202 h 2844007"/>
                <a:gd name="connsiteX146" fmla="*/ 926015 w 2245197"/>
                <a:gd name="connsiteY146" fmla="*/ 2452181 h 2844007"/>
                <a:gd name="connsiteX147" fmla="*/ 933155 w 2245197"/>
                <a:gd name="connsiteY147" fmla="*/ 2469380 h 2844007"/>
                <a:gd name="connsiteX148" fmla="*/ 938216 w 2245197"/>
                <a:gd name="connsiteY148" fmla="*/ 2483008 h 2844007"/>
                <a:gd name="connsiteX149" fmla="*/ 944706 w 2245197"/>
                <a:gd name="connsiteY149" fmla="*/ 2500011 h 2844007"/>
                <a:gd name="connsiteX150" fmla="*/ 949379 w 2245197"/>
                <a:gd name="connsiteY150" fmla="*/ 2514029 h 2844007"/>
                <a:gd name="connsiteX151" fmla="*/ 954830 w 2245197"/>
                <a:gd name="connsiteY151" fmla="*/ 2530967 h 2844007"/>
                <a:gd name="connsiteX152" fmla="*/ 959049 w 2245197"/>
                <a:gd name="connsiteY152" fmla="*/ 2545310 h 2844007"/>
                <a:gd name="connsiteX153" fmla="*/ 963786 w 2245197"/>
                <a:gd name="connsiteY153" fmla="*/ 2562248 h 2844007"/>
                <a:gd name="connsiteX154" fmla="*/ 967485 w 2245197"/>
                <a:gd name="connsiteY154" fmla="*/ 2576850 h 2844007"/>
                <a:gd name="connsiteX155" fmla="*/ 971574 w 2245197"/>
                <a:gd name="connsiteY155" fmla="*/ 2593853 h 2844007"/>
                <a:gd name="connsiteX156" fmla="*/ 974689 w 2245197"/>
                <a:gd name="connsiteY156" fmla="*/ 2608650 h 2844007"/>
                <a:gd name="connsiteX157" fmla="*/ 978128 w 2245197"/>
                <a:gd name="connsiteY157" fmla="*/ 2625718 h 2844007"/>
                <a:gd name="connsiteX158" fmla="*/ 980725 w 2245197"/>
                <a:gd name="connsiteY158" fmla="*/ 2640709 h 2844007"/>
                <a:gd name="connsiteX159" fmla="*/ 983450 w 2245197"/>
                <a:gd name="connsiteY159" fmla="*/ 2657777 h 2844007"/>
                <a:gd name="connsiteX160" fmla="*/ 985527 w 2245197"/>
                <a:gd name="connsiteY160" fmla="*/ 2672963 h 2844007"/>
                <a:gd name="connsiteX161" fmla="*/ 987604 w 2245197"/>
                <a:gd name="connsiteY161" fmla="*/ 2690096 h 2844007"/>
                <a:gd name="connsiteX162" fmla="*/ 989097 w 2245197"/>
                <a:gd name="connsiteY162" fmla="*/ 2705412 h 2844007"/>
                <a:gd name="connsiteX163" fmla="*/ 990524 w 2245197"/>
                <a:gd name="connsiteY163" fmla="*/ 2722610 h 2844007"/>
                <a:gd name="connsiteX164" fmla="*/ 991498 w 2245197"/>
                <a:gd name="connsiteY164" fmla="*/ 2738055 h 2844007"/>
                <a:gd name="connsiteX165" fmla="*/ 992212 w 2245197"/>
                <a:gd name="connsiteY165" fmla="*/ 2755253 h 2844007"/>
                <a:gd name="connsiteX166" fmla="*/ 992600 w 2245197"/>
                <a:gd name="connsiteY166" fmla="*/ 2770829 h 2844007"/>
                <a:gd name="connsiteX167" fmla="*/ 992600 w 2245197"/>
                <a:gd name="connsiteY167" fmla="*/ 2788027 h 2844007"/>
                <a:gd name="connsiteX168" fmla="*/ 992600 w 2245197"/>
                <a:gd name="connsiteY168" fmla="*/ 2803732 h 2844007"/>
                <a:gd name="connsiteX169" fmla="*/ 992017 w 2245197"/>
                <a:gd name="connsiteY169" fmla="*/ 2820995 h 2844007"/>
                <a:gd name="connsiteX170" fmla="*/ 991238 w 2245197"/>
                <a:gd name="connsiteY170" fmla="*/ 2836700 h 2844007"/>
                <a:gd name="connsiteX171" fmla="*/ 990849 w 2245197"/>
                <a:gd name="connsiteY171" fmla="*/ 2843903 h 2844007"/>
                <a:gd name="connsiteX172" fmla="*/ 1314947 w 2245197"/>
                <a:gd name="connsiteY172" fmla="*/ 2737212 h 2844007"/>
                <a:gd name="connsiteX173" fmla="*/ 1827054 w 2245197"/>
                <a:gd name="connsiteY173" fmla="*/ 2441538 h 2844007"/>
                <a:gd name="connsiteX174" fmla="*/ 2244606 w 2245197"/>
                <a:gd name="connsiteY174" fmla="*/ 1718060 h 2844007"/>
                <a:gd name="connsiteX175" fmla="*/ 2244606 w 2245197"/>
                <a:gd name="connsiteY175" fmla="*/ 1126713 h 2844007"/>
                <a:gd name="connsiteX176" fmla="*/ 1826341 w 2245197"/>
                <a:gd name="connsiteY176" fmla="*/ 402261 h 2844007"/>
                <a:gd name="connsiteX177" fmla="*/ 1314233 w 2245197"/>
                <a:gd name="connsiteY177" fmla="*/ 106587 h 2844007"/>
                <a:gd name="connsiteX178" fmla="*/ 990134 w 2245197"/>
                <a:gd name="connsiteY178" fmla="*/ -105 h 2844007"/>
                <a:gd name="connsiteX179" fmla="*/ 990524 w 2245197"/>
                <a:gd name="connsiteY179" fmla="*/ 7099 h 2844007"/>
                <a:gd name="connsiteX180" fmla="*/ 991303 w 2245197"/>
                <a:gd name="connsiteY180" fmla="*/ 22869 h 2844007"/>
                <a:gd name="connsiteX181" fmla="*/ 992082 w 2245197"/>
                <a:gd name="connsiteY181" fmla="*/ 40002 h 284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2245197" h="2844007">
                  <a:moveTo>
                    <a:pt x="992082" y="40002"/>
                  </a:moveTo>
                  <a:cubicBezTo>
                    <a:pt x="992082" y="45259"/>
                    <a:pt x="992082" y="50581"/>
                    <a:pt x="992082" y="55837"/>
                  </a:cubicBezTo>
                  <a:cubicBezTo>
                    <a:pt x="992082" y="61094"/>
                    <a:pt x="992082" y="67194"/>
                    <a:pt x="992082" y="72840"/>
                  </a:cubicBezTo>
                  <a:cubicBezTo>
                    <a:pt x="992082" y="78487"/>
                    <a:pt x="992082" y="83419"/>
                    <a:pt x="991692" y="88675"/>
                  </a:cubicBezTo>
                  <a:cubicBezTo>
                    <a:pt x="991303" y="93932"/>
                    <a:pt x="991238" y="99903"/>
                    <a:pt x="990978" y="105549"/>
                  </a:cubicBezTo>
                  <a:cubicBezTo>
                    <a:pt x="990719" y="111195"/>
                    <a:pt x="990394" y="116127"/>
                    <a:pt x="990005" y="121384"/>
                  </a:cubicBezTo>
                  <a:cubicBezTo>
                    <a:pt x="989615" y="126641"/>
                    <a:pt x="989097" y="132546"/>
                    <a:pt x="988577" y="138127"/>
                  </a:cubicBezTo>
                  <a:cubicBezTo>
                    <a:pt x="988058" y="143709"/>
                    <a:pt x="987604" y="148641"/>
                    <a:pt x="987084" y="153898"/>
                  </a:cubicBezTo>
                  <a:cubicBezTo>
                    <a:pt x="986565" y="159154"/>
                    <a:pt x="985787" y="164995"/>
                    <a:pt x="985008" y="170511"/>
                  </a:cubicBezTo>
                  <a:cubicBezTo>
                    <a:pt x="984229" y="176028"/>
                    <a:pt x="983710" y="180960"/>
                    <a:pt x="982931" y="186216"/>
                  </a:cubicBezTo>
                  <a:cubicBezTo>
                    <a:pt x="982152" y="191473"/>
                    <a:pt x="981178" y="197249"/>
                    <a:pt x="980271" y="202765"/>
                  </a:cubicBezTo>
                  <a:cubicBezTo>
                    <a:pt x="979362" y="208282"/>
                    <a:pt x="978518" y="213084"/>
                    <a:pt x="977545" y="218276"/>
                  </a:cubicBezTo>
                  <a:cubicBezTo>
                    <a:pt x="976571" y="223468"/>
                    <a:pt x="975403" y="229244"/>
                    <a:pt x="974235" y="234760"/>
                  </a:cubicBezTo>
                  <a:cubicBezTo>
                    <a:pt x="973066" y="240276"/>
                    <a:pt x="972158" y="245014"/>
                    <a:pt x="970990" y="250141"/>
                  </a:cubicBezTo>
                  <a:cubicBezTo>
                    <a:pt x="969821" y="255268"/>
                    <a:pt x="968394" y="261043"/>
                    <a:pt x="967031" y="266560"/>
                  </a:cubicBezTo>
                  <a:cubicBezTo>
                    <a:pt x="965669" y="272076"/>
                    <a:pt x="964565" y="276619"/>
                    <a:pt x="963202" y="281681"/>
                  </a:cubicBezTo>
                  <a:cubicBezTo>
                    <a:pt x="961839" y="286743"/>
                    <a:pt x="960217" y="292584"/>
                    <a:pt x="958594" y="298035"/>
                  </a:cubicBezTo>
                  <a:cubicBezTo>
                    <a:pt x="956972" y="303487"/>
                    <a:pt x="955804" y="308029"/>
                    <a:pt x="954312" y="312962"/>
                  </a:cubicBezTo>
                  <a:cubicBezTo>
                    <a:pt x="952818" y="317894"/>
                    <a:pt x="950742" y="323864"/>
                    <a:pt x="948989" y="329316"/>
                  </a:cubicBezTo>
                  <a:cubicBezTo>
                    <a:pt x="947237" y="334767"/>
                    <a:pt x="945810" y="339050"/>
                    <a:pt x="944122" y="343853"/>
                  </a:cubicBezTo>
                  <a:cubicBezTo>
                    <a:pt x="942435" y="348655"/>
                    <a:pt x="940163" y="354886"/>
                    <a:pt x="938087" y="360402"/>
                  </a:cubicBezTo>
                  <a:cubicBezTo>
                    <a:pt x="936010" y="365918"/>
                    <a:pt x="934647" y="369812"/>
                    <a:pt x="932830" y="374485"/>
                  </a:cubicBezTo>
                  <a:cubicBezTo>
                    <a:pt x="931013" y="379157"/>
                    <a:pt x="928288" y="385647"/>
                    <a:pt x="925951" y="391293"/>
                  </a:cubicBezTo>
                  <a:cubicBezTo>
                    <a:pt x="924069" y="395706"/>
                    <a:pt x="922317" y="400184"/>
                    <a:pt x="920369" y="404662"/>
                  </a:cubicBezTo>
                  <a:cubicBezTo>
                    <a:pt x="917774" y="410503"/>
                    <a:pt x="915048" y="416279"/>
                    <a:pt x="912387" y="422119"/>
                  </a:cubicBezTo>
                  <a:cubicBezTo>
                    <a:pt x="910506" y="426208"/>
                    <a:pt x="908688" y="430361"/>
                    <a:pt x="906676" y="434450"/>
                  </a:cubicBezTo>
                  <a:cubicBezTo>
                    <a:pt x="903626" y="440940"/>
                    <a:pt x="900186" y="447429"/>
                    <a:pt x="897071" y="453919"/>
                  </a:cubicBezTo>
                  <a:cubicBezTo>
                    <a:pt x="895319" y="457294"/>
                    <a:pt x="893697" y="460409"/>
                    <a:pt x="891880" y="464108"/>
                  </a:cubicBezTo>
                  <a:cubicBezTo>
                    <a:pt x="886753" y="473778"/>
                    <a:pt x="881431" y="483577"/>
                    <a:pt x="875915" y="492988"/>
                  </a:cubicBezTo>
                  <a:lnTo>
                    <a:pt x="580242" y="1005159"/>
                  </a:lnTo>
                  <a:cubicBezTo>
                    <a:pt x="575893" y="1012753"/>
                    <a:pt x="571416" y="1020151"/>
                    <a:pt x="566807" y="1027549"/>
                  </a:cubicBezTo>
                  <a:cubicBezTo>
                    <a:pt x="565380" y="1029950"/>
                    <a:pt x="563822" y="1032287"/>
                    <a:pt x="562330" y="1034623"/>
                  </a:cubicBezTo>
                  <a:cubicBezTo>
                    <a:pt x="559215" y="1039620"/>
                    <a:pt x="555840" y="1044617"/>
                    <a:pt x="552790" y="1049549"/>
                  </a:cubicBezTo>
                  <a:lnTo>
                    <a:pt x="547403" y="1057597"/>
                  </a:lnTo>
                  <a:cubicBezTo>
                    <a:pt x="544353" y="1062140"/>
                    <a:pt x="540913" y="1066618"/>
                    <a:pt x="538058" y="1071160"/>
                  </a:cubicBezTo>
                  <a:cubicBezTo>
                    <a:pt x="536176" y="1073821"/>
                    <a:pt x="534294" y="1076547"/>
                    <a:pt x="532347" y="1079208"/>
                  </a:cubicBezTo>
                  <a:cubicBezTo>
                    <a:pt x="529102" y="1083751"/>
                    <a:pt x="525857" y="1088229"/>
                    <a:pt x="522483" y="1092642"/>
                  </a:cubicBezTo>
                  <a:lnTo>
                    <a:pt x="516966" y="1100040"/>
                  </a:lnTo>
                  <a:cubicBezTo>
                    <a:pt x="512943" y="1105232"/>
                    <a:pt x="508919" y="1110359"/>
                    <a:pt x="504831" y="1115421"/>
                  </a:cubicBezTo>
                  <a:cubicBezTo>
                    <a:pt x="503597" y="1116978"/>
                    <a:pt x="502364" y="1118601"/>
                    <a:pt x="501066" y="1120158"/>
                  </a:cubicBezTo>
                  <a:cubicBezTo>
                    <a:pt x="495745" y="1126648"/>
                    <a:pt x="490294" y="1133138"/>
                    <a:pt x="484712" y="1139627"/>
                  </a:cubicBezTo>
                  <a:cubicBezTo>
                    <a:pt x="483284" y="1141315"/>
                    <a:pt x="481792" y="1142937"/>
                    <a:pt x="480299" y="1144625"/>
                  </a:cubicBezTo>
                  <a:cubicBezTo>
                    <a:pt x="476146" y="1149362"/>
                    <a:pt x="471992" y="1154035"/>
                    <a:pt x="467774" y="1158642"/>
                  </a:cubicBezTo>
                  <a:cubicBezTo>
                    <a:pt x="465697" y="1160979"/>
                    <a:pt x="463556" y="1163250"/>
                    <a:pt x="461284" y="1165522"/>
                  </a:cubicBezTo>
                  <a:cubicBezTo>
                    <a:pt x="457585" y="1169480"/>
                    <a:pt x="453885" y="1173374"/>
                    <a:pt x="450122" y="1177268"/>
                  </a:cubicBezTo>
                  <a:lnTo>
                    <a:pt x="443178" y="1184342"/>
                  </a:lnTo>
                  <a:lnTo>
                    <a:pt x="431821" y="1195504"/>
                  </a:lnTo>
                  <a:lnTo>
                    <a:pt x="424876" y="1201994"/>
                  </a:lnTo>
                  <a:cubicBezTo>
                    <a:pt x="420723" y="1205888"/>
                    <a:pt x="416569" y="1209782"/>
                    <a:pt x="412352" y="1213611"/>
                  </a:cubicBezTo>
                  <a:lnTo>
                    <a:pt x="406251" y="1219192"/>
                  </a:lnTo>
                  <a:cubicBezTo>
                    <a:pt x="399761" y="1224773"/>
                    <a:pt x="393726" y="1230225"/>
                    <a:pt x="387365" y="1235611"/>
                  </a:cubicBezTo>
                  <a:lnTo>
                    <a:pt x="385224" y="1237363"/>
                  </a:lnTo>
                  <a:cubicBezTo>
                    <a:pt x="379513" y="1242166"/>
                    <a:pt x="373737" y="1246903"/>
                    <a:pt x="367896" y="1251576"/>
                  </a:cubicBezTo>
                  <a:lnTo>
                    <a:pt x="360952" y="1256962"/>
                  </a:lnTo>
                  <a:lnTo>
                    <a:pt x="347973" y="1266956"/>
                  </a:lnTo>
                  <a:lnTo>
                    <a:pt x="340055" y="1272797"/>
                  </a:lnTo>
                  <a:cubicBezTo>
                    <a:pt x="335902" y="1275848"/>
                    <a:pt x="331683" y="1278898"/>
                    <a:pt x="327076" y="1281883"/>
                  </a:cubicBezTo>
                  <a:lnTo>
                    <a:pt x="318899" y="1287594"/>
                  </a:lnTo>
                  <a:cubicBezTo>
                    <a:pt x="314485" y="1290579"/>
                    <a:pt x="310073" y="1293564"/>
                    <a:pt x="305919" y="1296485"/>
                  </a:cubicBezTo>
                  <a:cubicBezTo>
                    <a:pt x="303388" y="1298172"/>
                    <a:pt x="300792" y="1299924"/>
                    <a:pt x="298196" y="1301547"/>
                  </a:cubicBezTo>
                  <a:cubicBezTo>
                    <a:pt x="292875" y="1305006"/>
                    <a:pt x="287489" y="1308381"/>
                    <a:pt x="282037" y="1311671"/>
                  </a:cubicBezTo>
                  <a:lnTo>
                    <a:pt x="276910" y="1314916"/>
                  </a:lnTo>
                  <a:cubicBezTo>
                    <a:pt x="269771" y="1319199"/>
                    <a:pt x="262632" y="1323352"/>
                    <a:pt x="255429" y="1327441"/>
                  </a:cubicBezTo>
                  <a:lnTo>
                    <a:pt x="248939" y="1331010"/>
                  </a:lnTo>
                  <a:cubicBezTo>
                    <a:pt x="243812" y="1333866"/>
                    <a:pt x="238620" y="1336657"/>
                    <a:pt x="233363" y="1339447"/>
                  </a:cubicBezTo>
                  <a:cubicBezTo>
                    <a:pt x="230573" y="1340940"/>
                    <a:pt x="227717" y="1342368"/>
                    <a:pt x="224862" y="1343795"/>
                  </a:cubicBezTo>
                  <a:cubicBezTo>
                    <a:pt x="220190" y="1346197"/>
                    <a:pt x="215517" y="1348598"/>
                    <a:pt x="210779" y="1350869"/>
                  </a:cubicBezTo>
                  <a:lnTo>
                    <a:pt x="201823" y="1355217"/>
                  </a:lnTo>
                  <a:cubicBezTo>
                    <a:pt x="197086" y="1357489"/>
                    <a:pt x="192348" y="1359630"/>
                    <a:pt x="187546" y="1361707"/>
                  </a:cubicBezTo>
                  <a:lnTo>
                    <a:pt x="178720" y="1365666"/>
                  </a:lnTo>
                  <a:lnTo>
                    <a:pt x="162885" y="1372156"/>
                  </a:lnTo>
                  <a:lnTo>
                    <a:pt x="155486" y="1375271"/>
                  </a:lnTo>
                  <a:cubicBezTo>
                    <a:pt x="147764" y="1378385"/>
                    <a:pt x="139976" y="1381760"/>
                    <a:pt x="132123" y="1384356"/>
                  </a:cubicBezTo>
                  <a:lnTo>
                    <a:pt x="128489" y="1385654"/>
                  </a:lnTo>
                  <a:cubicBezTo>
                    <a:pt x="122000" y="1388056"/>
                    <a:pt x="115055" y="1390457"/>
                    <a:pt x="108306" y="1392728"/>
                  </a:cubicBezTo>
                  <a:lnTo>
                    <a:pt x="99934" y="1395519"/>
                  </a:lnTo>
                  <a:lnTo>
                    <a:pt x="84099" y="1400516"/>
                  </a:lnTo>
                  <a:lnTo>
                    <a:pt x="74689" y="1403371"/>
                  </a:lnTo>
                  <a:lnTo>
                    <a:pt x="59373" y="1407719"/>
                  </a:lnTo>
                  <a:lnTo>
                    <a:pt x="49834" y="1410250"/>
                  </a:lnTo>
                  <a:cubicBezTo>
                    <a:pt x="44512" y="1411678"/>
                    <a:pt x="39125" y="1412976"/>
                    <a:pt x="33738" y="1414274"/>
                  </a:cubicBezTo>
                  <a:lnTo>
                    <a:pt x="24977" y="1416416"/>
                  </a:lnTo>
                  <a:cubicBezTo>
                    <a:pt x="18488" y="1417973"/>
                    <a:pt x="11479" y="1419401"/>
                    <a:pt x="4664" y="1420829"/>
                  </a:cubicBezTo>
                  <a:lnTo>
                    <a:pt x="57" y="1421802"/>
                  </a:lnTo>
                  <a:lnTo>
                    <a:pt x="-592" y="1421802"/>
                  </a:lnTo>
                  <a:lnTo>
                    <a:pt x="57" y="1421802"/>
                  </a:lnTo>
                  <a:lnTo>
                    <a:pt x="4340" y="1422711"/>
                  </a:lnTo>
                  <a:cubicBezTo>
                    <a:pt x="11284" y="1424139"/>
                    <a:pt x="18164" y="1425631"/>
                    <a:pt x="25042" y="1427189"/>
                  </a:cubicBezTo>
                  <a:lnTo>
                    <a:pt x="33673" y="1429265"/>
                  </a:lnTo>
                  <a:lnTo>
                    <a:pt x="49834" y="1433354"/>
                  </a:lnTo>
                  <a:lnTo>
                    <a:pt x="59308" y="1435885"/>
                  </a:lnTo>
                  <a:lnTo>
                    <a:pt x="74689" y="1440233"/>
                  </a:lnTo>
                  <a:lnTo>
                    <a:pt x="84099" y="1443089"/>
                  </a:lnTo>
                  <a:cubicBezTo>
                    <a:pt x="89356" y="1444646"/>
                    <a:pt x="94612" y="1446333"/>
                    <a:pt x="99869" y="1448086"/>
                  </a:cubicBezTo>
                  <a:lnTo>
                    <a:pt x="108306" y="1450876"/>
                  </a:lnTo>
                  <a:cubicBezTo>
                    <a:pt x="114795" y="1453083"/>
                    <a:pt x="121285" y="1455484"/>
                    <a:pt x="128230" y="1457885"/>
                  </a:cubicBezTo>
                  <a:lnTo>
                    <a:pt x="132188" y="1459313"/>
                  </a:lnTo>
                  <a:cubicBezTo>
                    <a:pt x="139976" y="1462169"/>
                    <a:pt x="147764" y="1465219"/>
                    <a:pt x="155486" y="1468334"/>
                  </a:cubicBezTo>
                  <a:lnTo>
                    <a:pt x="163015" y="1471514"/>
                  </a:lnTo>
                  <a:cubicBezTo>
                    <a:pt x="168272" y="1473720"/>
                    <a:pt x="173463" y="1475862"/>
                    <a:pt x="178655" y="1478004"/>
                  </a:cubicBezTo>
                  <a:lnTo>
                    <a:pt x="187676" y="1482027"/>
                  </a:lnTo>
                  <a:lnTo>
                    <a:pt x="201758" y="1488517"/>
                  </a:lnTo>
                  <a:lnTo>
                    <a:pt x="210844" y="1492930"/>
                  </a:lnTo>
                  <a:cubicBezTo>
                    <a:pt x="215517" y="1495201"/>
                    <a:pt x="220190" y="1497538"/>
                    <a:pt x="224797" y="1499939"/>
                  </a:cubicBezTo>
                  <a:cubicBezTo>
                    <a:pt x="227652" y="1501431"/>
                    <a:pt x="230573" y="1502859"/>
                    <a:pt x="233428" y="1504417"/>
                  </a:cubicBezTo>
                  <a:cubicBezTo>
                    <a:pt x="238556" y="1507078"/>
                    <a:pt x="243618" y="1509868"/>
                    <a:pt x="248679" y="1512659"/>
                  </a:cubicBezTo>
                  <a:lnTo>
                    <a:pt x="255559" y="1516423"/>
                  </a:lnTo>
                  <a:cubicBezTo>
                    <a:pt x="262697" y="1520446"/>
                    <a:pt x="269836" y="1524600"/>
                    <a:pt x="276910" y="1528883"/>
                  </a:cubicBezTo>
                  <a:cubicBezTo>
                    <a:pt x="278792" y="1529987"/>
                    <a:pt x="280609" y="1531155"/>
                    <a:pt x="282426" y="1532323"/>
                  </a:cubicBezTo>
                  <a:cubicBezTo>
                    <a:pt x="287748" y="1535568"/>
                    <a:pt x="293005" y="1538813"/>
                    <a:pt x="298196" y="1542187"/>
                  </a:cubicBezTo>
                  <a:lnTo>
                    <a:pt x="306179" y="1547379"/>
                  </a:lnTo>
                  <a:lnTo>
                    <a:pt x="319159" y="1556140"/>
                  </a:lnTo>
                  <a:lnTo>
                    <a:pt x="327530" y="1561981"/>
                  </a:lnTo>
                  <a:cubicBezTo>
                    <a:pt x="331683" y="1564902"/>
                    <a:pt x="335837" y="1567887"/>
                    <a:pt x="339926" y="1570937"/>
                  </a:cubicBezTo>
                  <a:lnTo>
                    <a:pt x="348038" y="1576907"/>
                  </a:lnTo>
                  <a:cubicBezTo>
                    <a:pt x="352386" y="1580087"/>
                    <a:pt x="356669" y="1583397"/>
                    <a:pt x="361017" y="1586707"/>
                  </a:cubicBezTo>
                  <a:lnTo>
                    <a:pt x="368221" y="1592288"/>
                  </a:lnTo>
                  <a:cubicBezTo>
                    <a:pt x="373802" y="1596766"/>
                    <a:pt x="379383" y="1601309"/>
                    <a:pt x="384899" y="1605917"/>
                  </a:cubicBezTo>
                  <a:lnTo>
                    <a:pt x="387690" y="1608188"/>
                  </a:lnTo>
                  <a:cubicBezTo>
                    <a:pt x="394180" y="1613575"/>
                    <a:pt x="400281" y="1619026"/>
                    <a:pt x="406446" y="1624542"/>
                  </a:cubicBezTo>
                  <a:lnTo>
                    <a:pt x="412935" y="1630383"/>
                  </a:lnTo>
                  <a:cubicBezTo>
                    <a:pt x="417024" y="1634147"/>
                    <a:pt x="421178" y="1637911"/>
                    <a:pt x="425201" y="1641740"/>
                  </a:cubicBezTo>
                  <a:lnTo>
                    <a:pt x="432340" y="1648619"/>
                  </a:lnTo>
                  <a:lnTo>
                    <a:pt x="443502" y="1659652"/>
                  </a:lnTo>
                  <a:lnTo>
                    <a:pt x="450576" y="1666855"/>
                  </a:lnTo>
                  <a:cubicBezTo>
                    <a:pt x="454275" y="1670685"/>
                    <a:pt x="457909" y="1674578"/>
                    <a:pt x="461609" y="1678472"/>
                  </a:cubicBezTo>
                  <a:lnTo>
                    <a:pt x="468098" y="1685416"/>
                  </a:lnTo>
                  <a:cubicBezTo>
                    <a:pt x="472252" y="1689959"/>
                    <a:pt x="476340" y="1694567"/>
                    <a:pt x="480429" y="1699239"/>
                  </a:cubicBezTo>
                  <a:cubicBezTo>
                    <a:pt x="481922" y="1700992"/>
                    <a:pt x="483479" y="1702679"/>
                    <a:pt x="485037" y="1704431"/>
                  </a:cubicBezTo>
                  <a:cubicBezTo>
                    <a:pt x="490553" y="1710921"/>
                    <a:pt x="495940" y="1717411"/>
                    <a:pt x="501326" y="1723901"/>
                  </a:cubicBezTo>
                  <a:lnTo>
                    <a:pt x="505220" y="1728833"/>
                  </a:lnTo>
                  <a:cubicBezTo>
                    <a:pt x="509243" y="1733895"/>
                    <a:pt x="513267" y="1738957"/>
                    <a:pt x="517161" y="1744084"/>
                  </a:cubicBezTo>
                  <a:cubicBezTo>
                    <a:pt x="519043" y="1746550"/>
                    <a:pt x="520925" y="1749016"/>
                    <a:pt x="522742" y="1751547"/>
                  </a:cubicBezTo>
                  <a:cubicBezTo>
                    <a:pt x="526051" y="1755960"/>
                    <a:pt x="529232" y="1760373"/>
                    <a:pt x="532606" y="1764916"/>
                  </a:cubicBezTo>
                  <a:cubicBezTo>
                    <a:pt x="534553" y="1767577"/>
                    <a:pt x="536436" y="1770302"/>
                    <a:pt x="538382" y="1773028"/>
                  </a:cubicBezTo>
                  <a:lnTo>
                    <a:pt x="547663" y="1786527"/>
                  </a:lnTo>
                  <a:cubicBezTo>
                    <a:pt x="549480" y="1789188"/>
                    <a:pt x="551297" y="1791913"/>
                    <a:pt x="553049" y="1794639"/>
                  </a:cubicBezTo>
                  <a:cubicBezTo>
                    <a:pt x="556294" y="1799506"/>
                    <a:pt x="559539" y="1804503"/>
                    <a:pt x="562589" y="1809436"/>
                  </a:cubicBezTo>
                  <a:cubicBezTo>
                    <a:pt x="564082" y="1811837"/>
                    <a:pt x="565640" y="1814173"/>
                    <a:pt x="567067" y="1816574"/>
                  </a:cubicBezTo>
                  <a:cubicBezTo>
                    <a:pt x="571675" y="1823973"/>
                    <a:pt x="576153" y="1831371"/>
                    <a:pt x="580501" y="1838964"/>
                  </a:cubicBezTo>
                  <a:lnTo>
                    <a:pt x="876175" y="2351071"/>
                  </a:lnTo>
                  <a:cubicBezTo>
                    <a:pt x="881691" y="2360676"/>
                    <a:pt x="887013" y="2370540"/>
                    <a:pt x="892139" y="2380015"/>
                  </a:cubicBezTo>
                  <a:cubicBezTo>
                    <a:pt x="893891" y="2383325"/>
                    <a:pt x="895449" y="2386505"/>
                    <a:pt x="897136" y="2389880"/>
                  </a:cubicBezTo>
                  <a:cubicBezTo>
                    <a:pt x="900446" y="2396370"/>
                    <a:pt x="903626" y="2402859"/>
                    <a:pt x="907001" y="2409349"/>
                  </a:cubicBezTo>
                  <a:cubicBezTo>
                    <a:pt x="908883" y="2413308"/>
                    <a:pt x="910635" y="2417332"/>
                    <a:pt x="912517" y="2421355"/>
                  </a:cubicBezTo>
                  <a:cubicBezTo>
                    <a:pt x="915243" y="2427261"/>
                    <a:pt x="918033" y="2433167"/>
                    <a:pt x="920629" y="2439202"/>
                  </a:cubicBezTo>
                  <a:cubicBezTo>
                    <a:pt x="922512" y="2443485"/>
                    <a:pt x="924264" y="2447833"/>
                    <a:pt x="926015" y="2452181"/>
                  </a:cubicBezTo>
                  <a:cubicBezTo>
                    <a:pt x="928417" y="2457893"/>
                    <a:pt x="930883" y="2463604"/>
                    <a:pt x="933155" y="2469380"/>
                  </a:cubicBezTo>
                  <a:cubicBezTo>
                    <a:pt x="934906" y="2473922"/>
                    <a:pt x="936529" y="2478465"/>
                    <a:pt x="938216" y="2483008"/>
                  </a:cubicBezTo>
                  <a:cubicBezTo>
                    <a:pt x="940293" y="2488654"/>
                    <a:pt x="942435" y="2494300"/>
                    <a:pt x="944706" y="2500011"/>
                  </a:cubicBezTo>
                  <a:cubicBezTo>
                    <a:pt x="946328" y="2504684"/>
                    <a:pt x="947822" y="2509356"/>
                    <a:pt x="949379" y="2514029"/>
                  </a:cubicBezTo>
                  <a:cubicBezTo>
                    <a:pt x="950937" y="2518702"/>
                    <a:pt x="953078" y="2525321"/>
                    <a:pt x="954830" y="2530967"/>
                  </a:cubicBezTo>
                  <a:cubicBezTo>
                    <a:pt x="956583" y="2536613"/>
                    <a:pt x="957621" y="2540507"/>
                    <a:pt x="959049" y="2545310"/>
                  </a:cubicBezTo>
                  <a:cubicBezTo>
                    <a:pt x="960476" y="2550112"/>
                    <a:pt x="962294" y="2556602"/>
                    <a:pt x="963786" y="2562248"/>
                  </a:cubicBezTo>
                  <a:cubicBezTo>
                    <a:pt x="965279" y="2567894"/>
                    <a:pt x="966252" y="2571983"/>
                    <a:pt x="967485" y="2576850"/>
                  </a:cubicBezTo>
                  <a:cubicBezTo>
                    <a:pt x="968719" y="2581717"/>
                    <a:pt x="970276" y="2588142"/>
                    <a:pt x="971574" y="2593853"/>
                  </a:cubicBezTo>
                  <a:cubicBezTo>
                    <a:pt x="972872" y="2599564"/>
                    <a:pt x="973651" y="2603718"/>
                    <a:pt x="974689" y="2608650"/>
                  </a:cubicBezTo>
                  <a:cubicBezTo>
                    <a:pt x="975727" y="2613582"/>
                    <a:pt x="977026" y="2620007"/>
                    <a:pt x="978128" y="2625718"/>
                  </a:cubicBezTo>
                  <a:cubicBezTo>
                    <a:pt x="979232" y="2631429"/>
                    <a:pt x="979881" y="2635712"/>
                    <a:pt x="980725" y="2640709"/>
                  </a:cubicBezTo>
                  <a:cubicBezTo>
                    <a:pt x="981568" y="2645706"/>
                    <a:pt x="982607" y="2652066"/>
                    <a:pt x="983450" y="2657777"/>
                  </a:cubicBezTo>
                  <a:cubicBezTo>
                    <a:pt x="984294" y="2663488"/>
                    <a:pt x="984878" y="2667901"/>
                    <a:pt x="985527" y="2672963"/>
                  </a:cubicBezTo>
                  <a:cubicBezTo>
                    <a:pt x="986176" y="2678025"/>
                    <a:pt x="986954" y="2684385"/>
                    <a:pt x="987604" y="2690096"/>
                  </a:cubicBezTo>
                  <a:cubicBezTo>
                    <a:pt x="988253" y="2695807"/>
                    <a:pt x="988642" y="2700285"/>
                    <a:pt x="989097" y="2705412"/>
                  </a:cubicBezTo>
                  <a:cubicBezTo>
                    <a:pt x="989550" y="2710539"/>
                    <a:pt x="990134" y="2716834"/>
                    <a:pt x="990524" y="2722610"/>
                  </a:cubicBezTo>
                  <a:cubicBezTo>
                    <a:pt x="990913" y="2728386"/>
                    <a:pt x="991173" y="2732864"/>
                    <a:pt x="991498" y="2738055"/>
                  </a:cubicBezTo>
                  <a:cubicBezTo>
                    <a:pt x="991822" y="2743248"/>
                    <a:pt x="992017" y="2749542"/>
                    <a:pt x="992212" y="2755253"/>
                  </a:cubicBezTo>
                  <a:cubicBezTo>
                    <a:pt x="992406" y="2760964"/>
                    <a:pt x="992212" y="2765637"/>
                    <a:pt x="992600" y="2770829"/>
                  </a:cubicBezTo>
                  <a:cubicBezTo>
                    <a:pt x="992990" y="2776021"/>
                    <a:pt x="992600" y="2782316"/>
                    <a:pt x="992600" y="2788027"/>
                  </a:cubicBezTo>
                  <a:lnTo>
                    <a:pt x="992600" y="2803732"/>
                  </a:lnTo>
                  <a:cubicBezTo>
                    <a:pt x="992600" y="2809443"/>
                    <a:pt x="992600" y="2815219"/>
                    <a:pt x="992017" y="2820995"/>
                  </a:cubicBezTo>
                  <a:cubicBezTo>
                    <a:pt x="991433" y="2826771"/>
                    <a:pt x="991563" y="2831443"/>
                    <a:pt x="991238" y="2836700"/>
                  </a:cubicBezTo>
                  <a:cubicBezTo>
                    <a:pt x="991238" y="2839101"/>
                    <a:pt x="991238" y="2841502"/>
                    <a:pt x="990849" y="2843903"/>
                  </a:cubicBezTo>
                  <a:cubicBezTo>
                    <a:pt x="1105134" y="2831171"/>
                    <a:pt x="1215459" y="2794841"/>
                    <a:pt x="1314947" y="2737212"/>
                  </a:cubicBezTo>
                  <a:lnTo>
                    <a:pt x="1827054" y="2441538"/>
                  </a:lnTo>
                  <a:cubicBezTo>
                    <a:pt x="2084957" y="2291761"/>
                    <a:pt x="2243957" y="2016303"/>
                    <a:pt x="2244606" y="1718060"/>
                  </a:cubicBezTo>
                  <a:lnTo>
                    <a:pt x="2244606" y="1126713"/>
                  </a:lnTo>
                  <a:cubicBezTo>
                    <a:pt x="2244152" y="827970"/>
                    <a:pt x="2084828" y="552025"/>
                    <a:pt x="1826341" y="402261"/>
                  </a:cubicBezTo>
                  <a:lnTo>
                    <a:pt x="1314233" y="106587"/>
                  </a:lnTo>
                  <a:cubicBezTo>
                    <a:pt x="1214746" y="48958"/>
                    <a:pt x="1104420" y="12628"/>
                    <a:pt x="990134" y="-105"/>
                  </a:cubicBezTo>
                  <a:cubicBezTo>
                    <a:pt x="990134" y="2297"/>
                    <a:pt x="990134" y="4698"/>
                    <a:pt x="990524" y="7099"/>
                  </a:cubicBezTo>
                  <a:cubicBezTo>
                    <a:pt x="990524" y="12356"/>
                    <a:pt x="991043" y="17613"/>
                    <a:pt x="991303" y="22869"/>
                  </a:cubicBezTo>
                  <a:cubicBezTo>
                    <a:pt x="991563" y="28126"/>
                    <a:pt x="992082" y="34291"/>
                    <a:pt x="992082" y="40002"/>
                  </a:cubicBezTo>
                  <a:close/>
                </a:path>
              </a:pathLst>
            </a:custGeom>
            <a:solidFill>
              <a:schemeClr val="accent2"/>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3" name="Graphic 49">
              <a:extLst>
                <a:ext uri="{FF2B5EF4-FFF2-40B4-BE49-F238E27FC236}">
                  <a16:creationId xmlns:a16="http://schemas.microsoft.com/office/drawing/2014/main" id="{E3D78F45-E29B-4A2E-9347-BFF27246127D}"/>
                </a:ext>
              </a:extLst>
            </p:cNvPr>
            <p:cNvSpPr/>
            <p:nvPr/>
          </p:nvSpPr>
          <p:spPr>
            <a:xfrm>
              <a:off x="6112354" y="2405952"/>
              <a:ext cx="1411284" cy="1411393"/>
            </a:xfrm>
            <a:custGeom>
              <a:avLst/>
              <a:gdLst>
                <a:gd name="connsiteX0" fmla="*/ 371012 w 1411284"/>
                <a:gd name="connsiteY0" fmla="*/ 436202 h 1411393"/>
                <a:gd name="connsiteX1" fmla="*/ 371012 w 1411284"/>
                <a:gd name="connsiteY1" fmla="*/ 436202 h 1411393"/>
                <a:gd name="connsiteX2" fmla="*/ 349335 w 1411284"/>
                <a:gd name="connsiteY2" fmla="*/ 451064 h 1411393"/>
                <a:gd name="connsiteX3" fmla="*/ 346934 w 1411284"/>
                <a:gd name="connsiteY3" fmla="*/ 452881 h 1411393"/>
                <a:gd name="connsiteX4" fmla="*/ 327855 w 1411284"/>
                <a:gd name="connsiteY4" fmla="*/ 466834 h 1411393"/>
                <a:gd name="connsiteX5" fmla="*/ 327271 w 1411284"/>
                <a:gd name="connsiteY5" fmla="*/ 467353 h 1411393"/>
                <a:gd name="connsiteX6" fmla="*/ 307023 w 1411284"/>
                <a:gd name="connsiteY6" fmla="*/ 483188 h 1411393"/>
                <a:gd name="connsiteX7" fmla="*/ 302869 w 1411284"/>
                <a:gd name="connsiteY7" fmla="*/ 486692 h 1411393"/>
                <a:gd name="connsiteX8" fmla="*/ 286775 w 1411284"/>
                <a:gd name="connsiteY8" fmla="*/ 500191 h 1411393"/>
                <a:gd name="connsiteX9" fmla="*/ 284244 w 1411284"/>
                <a:gd name="connsiteY9" fmla="*/ 502463 h 1411393"/>
                <a:gd name="connsiteX10" fmla="*/ 267111 w 1411284"/>
                <a:gd name="connsiteY10" fmla="*/ 517713 h 1411393"/>
                <a:gd name="connsiteX11" fmla="*/ 264515 w 1411284"/>
                <a:gd name="connsiteY11" fmla="*/ 520244 h 1411393"/>
                <a:gd name="connsiteX12" fmla="*/ 248095 w 1411284"/>
                <a:gd name="connsiteY12" fmla="*/ 535820 h 1411393"/>
                <a:gd name="connsiteX13" fmla="*/ 245889 w 1411284"/>
                <a:gd name="connsiteY13" fmla="*/ 538026 h 1411393"/>
                <a:gd name="connsiteX14" fmla="*/ 229665 w 1411284"/>
                <a:gd name="connsiteY14" fmla="*/ 554445 h 1411393"/>
                <a:gd name="connsiteX15" fmla="*/ 227523 w 1411284"/>
                <a:gd name="connsiteY15" fmla="*/ 556782 h 1411393"/>
                <a:gd name="connsiteX16" fmla="*/ 211883 w 1411284"/>
                <a:gd name="connsiteY16" fmla="*/ 573590 h 1411393"/>
                <a:gd name="connsiteX17" fmla="*/ 209676 w 1411284"/>
                <a:gd name="connsiteY17" fmla="*/ 576186 h 1411393"/>
                <a:gd name="connsiteX18" fmla="*/ 194750 w 1411284"/>
                <a:gd name="connsiteY18" fmla="*/ 593319 h 1411393"/>
                <a:gd name="connsiteX19" fmla="*/ 192867 w 1411284"/>
                <a:gd name="connsiteY19" fmla="*/ 595591 h 1411393"/>
                <a:gd name="connsiteX20" fmla="*/ 178265 w 1411284"/>
                <a:gd name="connsiteY20" fmla="*/ 613502 h 1411393"/>
                <a:gd name="connsiteX21" fmla="*/ 176384 w 1411284"/>
                <a:gd name="connsiteY21" fmla="*/ 615904 h 1411393"/>
                <a:gd name="connsiteX22" fmla="*/ 162431 w 1411284"/>
                <a:gd name="connsiteY22" fmla="*/ 634140 h 1411393"/>
                <a:gd name="connsiteX23" fmla="*/ 160095 w 1411284"/>
                <a:gd name="connsiteY23" fmla="*/ 637450 h 1411393"/>
                <a:gd name="connsiteX24" fmla="*/ 147115 w 1411284"/>
                <a:gd name="connsiteY24" fmla="*/ 655296 h 1411393"/>
                <a:gd name="connsiteX25" fmla="*/ 144714 w 1411284"/>
                <a:gd name="connsiteY25" fmla="*/ 658801 h 1411393"/>
                <a:gd name="connsiteX26" fmla="*/ 132643 w 1411284"/>
                <a:gd name="connsiteY26" fmla="*/ 676842 h 1411393"/>
                <a:gd name="connsiteX27" fmla="*/ 130112 w 1411284"/>
                <a:gd name="connsiteY27" fmla="*/ 680866 h 1411393"/>
                <a:gd name="connsiteX28" fmla="*/ 118820 w 1411284"/>
                <a:gd name="connsiteY28" fmla="*/ 698843 h 1411393"/>
                <a:gd name="connsiteX29" fmla="*/ 116289 w 1411284"/>
                <a:gd name="connsiteY29" fmla="*/ 703256 h 1411393"/>
                <a:gd name="connsiteX30" fmla="*/ 105775 w 1411284"/>
                <a:gd name="connsiteY30" fmla="*/ 721297 h 1411393"/>
                <a:gd name="connsiteX31" fmla="*/ 103244 w 1411284"/>
                <a:gd name="connsiteY31" fmla="*/ 725970 h 1411393"/>
                <a:gd name="connsiteX32" fmla="*/ 93380 w 1411284"/>
                <a:gd name="connsiteY32" fmla="*/ 744141 h 1411393"/>
                <a:gd name="connsiteX33" fmla="*/ 90589 w 1411284"/>
                <a:gd name="connsiteY33" fmla="*/ 749593 h 1411393"/>
                <a:gd name="connsiteX34" fmla="*/ 81698 w 1411284"/>
                <a:gd name="connsiteY34" fmla="*/ 767375 h 1411393"/>
                <a:gd name="connsiteX35" fmla="*/ 78908 w 1411284"/>
                <a:gd name="connsiteY35" fmla="*/ 773345 h 1411393"/>
                <a:gd name="connsiteX36" fmla="*/ 70795 w 1411284"/>
                <a:gd name="connsiteY36" fmla="*/ 790997 h 1411393"/>
                <a:gd name="connsiteX37" fmla="*/ 67940 w 1411284"/>
                <a:gd name="connsiteY37" fmla="*/ 797487 h 1411393"/>
                <a:gd name="connsiteX38" fmla="*/ 60541 w 1411284"/>
                <a:gd name="connsiteY38" fmla="*/ 814750 h 1411393"/>
                <a:gd name="connsiteX39" fmla="*/ 57621 w 1411284"/>
                <a:gd name="connsiteY39" fmla="*/ 822408 h 1411393"/>
                <a:gd name="connsiteX40" fmla="*/ 51131 w 1411284"/>
                <a:gd name="connsiteY40" fmla="*/ 839022 h 1411393"/>
                <a:gd name="connsiteX41" fmla="*/ 48211 w 1411284"/>
                <a:gd name="connsiteY41" fmla="*/ 847263 h 1411393"/>
                <a:gd name="connsiteX42" fmla="*/ 42370 w 1411284"/>
                <a:gd name="connsiteY42" fmla="*/ 863683 h 1411393"/>
                <a:gd name="connsiteX43" fmla="*/ 39644 w 1411284"/>
                <a:gd name="connsiteY43" fmla="*/ 872379 h 1411393"/>
                <a:gd name="connsiteX44" fmla="*/ 34452 w 1411284"/>
                <a:gd name="connsiteY44" fmla="*/ 888668 h 1411393"/>
                <a:gd name="connsiteX45" fmla="*/ 31792 w 1411284"/>
                <a:gd name="connsiteY45" fmla="*/ 897884 h 1411393"/>
                <a:gd name="connsiteX46" fmla="*/ 27249 w 1411284"/>
                <a:gd name="connsiteY46" fmla="*/ 913913 h 1411393"/>
                <a:gd name="connsiteX47" fmla="*/ 24783 w 1411284"/>
                <a:gd name="connsiteY47" fmla="*/ 923778 h 1411393"/>
                <a:gd name="connsiteX48" fmla="*/ 20889 w 1411284"/>
                <a:gd name="connsiteY48" fmla="*/ 939418 h 1411393"/>
                <a:gd name="connsiteX49" fmla="*/ 18617 w 1411284"/>
                <a:gd name="connsiteY49" fmla="*/ 949867 h 1411393"/>
                <a:gd name="connsiteX50" fmla="*/ 15243 w 1411284"/>
                <a:gd name="connsiteY50" fmla="*/ 965247 h 1411393"/>
                <a:gd name="connsiteX51" fmla="*/ 13231 w 1411284"/>
                <a:gd name="connsiteY51" fmla="*/ 976150 h 1411393"/>
                <a:gd name="connsiteX52" fmla="*/ 10440 w 1411284"/>
                <a:gd name="connsiteY52" fmla="*/ 991271 h 1411393"/>
                <a:gd name="connsiteX53" fmla="*/ 8753 w 1411284"/>
                <a:gd name="connsiteY53" fmla="*/ 1002628 h 1411393"/>
                <a:gd name="connsiteX54" fmla="*/ 6482 w 1411284"/>
                <a:gd name="connsiteY54" fmla="*/ 1017555 h 1411393"/>
                <a:gd name="connsiteX55" fmla="*/ 5054 w 1411284"/>
                <a:gd name="connsiteY55" fmla="*/ 1029301 h 1411393"/>
                <a:gd name="connsiteX56" fmla="*/ 3302 w 1411284"/>
                <a:gd name="connsiteY56" fmla="*/ 1044098 h 1411393"/>
                <a:gd name="connsiteX57" fmla="*/ 2264 w 1411284"/>
                <a:gd name="connsiteY57" fmla="*/ 1055780 h 1411393"/>
                <a:gd name="connsiteX58" fmla="*/ 901 w 1411284"/>
                <a:gd name="connsiteY58" fmla="*/ 1070836 h 1411393"/>
                <a:gd name="connsiteX59" fmla="*/ 252 w 1411284"/>
                <a:gd name="connsiteY59" fmla="*/ 1082453 h 1411393"/>
                <a:gd name="connsiteX60" fmla="*/ -592 w 1411284"/>
                <a:gd name="connsiteY60" fmla="*/ 1097509 h 1411393"/>
                <a:gd name="connsiteX61" fmla="*/ 187 w 1411284"/>
                <a:gd name="connsiteY61" fmla="*/ 1131840 h 1411393"/>
                <a:gd name="connsiteX62" fmla="*/ 187 w 1411284"/>
                <a:gd name="connsiteY62" fmla="*/ 1410510 h 1411393"/>
                <a:gd name="connsiteX63" fmla="*/ 278857 w 1411284"/>
                <a:gd name="connsiteY63" fmla="*/ 1410510 h 1411393"/>
                <a:gd name="connsiteX64" fmla="*/ 313188 w 1411284"/>
                <a:gd name="connsiteY64" fmla="*/ 1411289 h 1411393"/>
                <a:gd name="connsiteX65" fmla="*/ 328309 w 1411284"/>
                <a:gd name="connsiteY65" fmla="*/ 1410445 h 1411393"/>
                <a:gd name="connsiteX66" fmla="*/ 339861 w 1411284"/>
                <a:gd name="connsiteY66" fmla="*/ 1409731 h 1411393"/>
                <a:gd name="connsiteX67" fmla="*/ 355696 w 1411284"/>
                <a:gd name="connsiteY67" fmla="*/ 1408368 h 1411393"/>
                <a:gd name="connsiteX68" fmla="*/ 366598 w 1411284"/>
                <a:gd name="connsiteY68" fmla="*/ 1407395 h 1411393"/>
                <a:gd name="connsiteX69" fmla="*/ 382823 w 1411284"/>
                <a:gd name="connsiteY69" fmla="*/ 1405448 h 1411393"/>
                <a:gd name="connsiteX70" fmla="*/ 393077 w 1411284"/>
                <a:gd name="connsiteY70" fmla="*/ 1404215 h 1411393"/>
                <a:gd name="connsiteX71" fmla="*/ 409755 w 1411284"/>
                <a:gd name="connsiteY71" fmla="*/ 1401684 h 1411393"/>
                <a:gd name="connsiteX72" fmla="*/ 419360 w 1411284"/>
                <a:gd name="connsiteY72" fmla="*/ 1400256 h 1411393"/>
                <a:gd name="connsiteX73" fmla="*/ 436493 w 1411284"/>
                <a:gd name="connsiteY73" fmla="*/ 1397076 h 1411393"/>
                <a:gd name="connsiteX74" fmla="*/ 445449 w 1411284"/>
                <a:gd name="connsiteY74" fmla="*/ 1395454 h 1411393"/>
                <a:gd name="connsiteX75" fmla="*/ 463296 w 1411284"/>
                <a:gd name="connsiteY75" fmla="*/ 1391560 h 1411393"/>
                <a:gd name="connsiteX76" fmla="*/ 471213 w 1411284"/>
                <a:gd name="connsiteY76" fmla="*/ 1389808 h 1411393"/>
                <a:gd name="connsiteX77" fmla="*/ 489839 w 1411284"/>
                <a:gd name="connsiteY77" fmla="*/ 1385200 h 1411393"/>
                <a:gd name="connsiteX78" fmla="*/ 496718 w 1411284"/>
                <a:gd name="connsiteY78" fmla="*/ 1383448 h 1411393"/>
                <a:gd name="connsiteX79" fmla="*/ 515668 w 1411284"/>
                <a:gd name="connsiteY79" fmla="*/ 1378061 h 1411393"/>
                <a:gd name="connsiteX80" fmla="*/ 522158 w 1411284"/>
                <a:gd name="connsiteY80" fmla="*/ 1376244 h 1411393"/>
                <a:gd name="connsiteX81" fmla="*/ 541238 w 1411284"/>
                <a:gd name="connsiteY81" fmla="*/ 1370208 h 1411393"/>
                <a:gd name="connsiteX82" fmla="*/ 547144 w 1411284"/>
                <a:gd name="connsiteY82" fmla="*/ 1368326 h 1411393"/>
                <a:gd name="connsiteX83" fmla="*/ 566613 w 1411284"/>
                <a:gd name="connsiteY83" fmla="*/ 1361382 h 1411393"/>
                <a:gd name="connsiteX84" fmla="*/ 571740 w 1411284"/>
                <a:gd name="connsiteY84" fmla="*/ 1359630 h 1411393"/>
                <a:gd name="connsiteX85" fmla="*/ 591209 w 1411284"/>
                <a:gd name="connsiteY85" fmla="*/ 1351907 h 1411393"/>
                <a:gd name="connsiteX86" fmla="*/ 595752 w 1411284"/>
                <a:gd name="connsiteY86" fmla="*/ 1350155 h 1411393"/>
                <a:gd name="connsiteX87" fmla="*/ 615222 w 1411284"/>
                <a:gd name="connsiteY87" fmla="*/ 1341848 h 1411393"/>
                <a:gd name="connsiteX88" fmla="*/ 619764 w 1411284"/>
                <a:gd name="connsiteY88" fmla="*/ 1339901 h 1411393"/>
                <a:gd name="connsiteX89" fmla="*/ 638520 w 1411284"/>
                <a:gd name="connsiteY89" fmla="*/ 1331270 h 1411393"/>
                <a:gd name="connsiteX90" fmla="*/ 643387 w 1411284"/>
                <a:gd name="connsiteY90" fmla="*/ 1328998 h 1411393"/>
                <a:gd name="connsiteX91" fmla="*/ 661818 w 1411284"/>
                <a:gd name="connsiteY91" fmla="*/ 1319718 h 1411393"/>
                <a:gd name="connsiteX92" fmla="*/ 666620 w 1411284"/>
                <a:gd name="connsiteY92" fmla="*/ 1317317 h 1411393"/>
                <a:gd name="connsiteX93" fmla="*/ 684921 w 1411284"/>
                <a:gd name="connsiteY93" fmla="*/ 1307388 h 1411393"/>
                <a:gd name="connsiteX94" fmla="*/ 689464 w 1411284"/>
                <a:gd name="connsiteY94" fmla="*/ 1304922 h 1411393"/>
                <a:gd name="connsiteX95" fmla="*/ 707506 w 1411284"/>
                <a:gd name="connsiteY95" fmla="*/ 1294408 h 1411393"/>
                <a:gd name="connsiteX96" fmla="*/ 711919 w 1411284"/>
                <a:gd name="connsiteY96" fmla="*/ 1291812 h 1411393"/>
                <a:gd name="connsiteX97" fmla="*/ 729116 w 1411284"/>
                <a:gd name="connsiteY97" fmla="*/ 1281039 h 1411393"/>
                <a:gd name="connsiteX98" fmla="*/ 733919 w 1411284"/>
                <a:gd name="connsiteY98" fmla="*/ 1278054 h 1411393"/>
                <a:gd name="connsiteX99" fmla="*/ 751052 w 1411284"/>
                <a:gd name="connsiteY99" fmla="*/ 1266567 h 1411393"/>
                <a:gd name="connsiteX100" fmla="*/ 755530 w 1411284"/>
                <a:gd name="connsiteY100" fmla="*/ 1263582 h 1411393"/>
                <a:gd name="connsiteX101" fmla="*/ 771690 w 1411284"/>
                <a:gd name="connsiteY101" fmla="*/ 1251965 h 1411393"/>
                <a:gd name="connsiteX102" fmla="*/ 776622 w 1411284"/>
                <a:gd name="connsiteY102" fmla="*/ 1248396 h 1411393"/>
                <a:gd name="connsiteX103" fmla="*/ 791938 w 1411284"/>
                <a:gd name="connsiteY103" fmla="*/ 1236714 h 1411393"/>
                <a:gd name="connsiteX104" fmla="*/ 797324 w 1411284"/>
                <a:gd name="connsiteY104" fmla="*/ 1232561 h 1411393"/>
                <a:gd name="connsiteX105" fmla="*/ 811082 w 1411284"/>
                <a:gd name="connsiteY105" fmla="*/ 1221333 h 1411393"/>
                <a:gd name="connsiteX106" fmla="*/ 817572 w 1411284"/>
                <a:gd name="connsiteY106" fmla="*/ 1216077 h 1411393"/>
                <a:gd name="connsiteX107" fmla="*/ 830551 w 1411284"/>
                <a:gd name="connsiteY107" fmla="*/ 1204525 h 1411393"/>
                <a:gd name="connsiteX108" fmla="*/ 837041 w 1411284"/>
                <a:gd name="connsiteY108" fmla="*/ 1198944 h 1411393"/>
                <a:gd name="connsiteX109" fmla="*/ 849242 w 1411284"/>
                <a:gd name="connsiteY109" fmla="*/ 1187652 h 1411393"/>
                <a:gd name="connsiteX110" fmla="*/ 856186 w 1411284"/>
                <a:gd name="connsiteY110" fmla="*/ 1181162 h 1411393"/>
                <a:gd name="connsiteX111" fmla="*/ 867543 w 1411284"/>
                <a:gd name="connsiteY111" fmla="*/ 1169999 h 1411393"/>
                <a:gd name="connsiteX112" fmla="*/ 874877 w 1411284"/>
                <a:gd name="connsiteY112" fmla="*/ 1162731 h 1411393"/>
                <a:gd name="connsiteX113" fmla="*/ 885065 w 1411284"/>
                <a:gd name="connsiteY113" fmla="*/ 1152023 h 1411393"/>
                <a:gd name="connsiteX114" fmla="*/ 892918 w 1411284"/>
                <a:gd name="connsiteY114" fmla="*/ 1143716 h 1411393"/>
                <a:gd name="connsiteX115" fmla="*/ 901680 w 1411284"/>
                <a:gd name="connsiteY115" fmla="*/ 1133916 h 1411393"/>
                <a:gd name="connsiteX116" fmla="*/ 910506 w 1411284"/>
                <a:gd name="connsiteY116" fmla="*/ 1124052 h 1411393"/>
                <a:gd name="connsiteX117" fmla="*/ 916995 w 1411284"/>
                <a:gd name="connsiteY117" fmla="*/ 1116069 h 1411393"/>
                <a:gd name="connsiteX118" fmla="*/ 927249 w 1411284"/>
                <a:gd name="connsiteY118" fmla="*/ 1103804 h 1411393"/>
                <a:gd name="connsiteX119" fmla="*/ 931921 w 1411284"/>
                <a:gd name="connsiteY119" fmla="*/ 1097898 h 1411393"/>
                <a:gd name="connsiteX120" fmla="*/ 943603 w 1411284"/>
                <a:gd name="connsiteY120" fmla="*/ 1082972 h 1411393"/>
                <a:gd name="connsiteX121" fmla="*/ 950093 w 1411284"/>
                <a:gd name="connsiteY121" fmla="*/ 1074535 h 1411393"/>
                <a:gd name="connsiteX122" fmla="*/ 959633 w 1411284"/>
                <a:gd name="connsiteY122" fmla="*/ 1061556 h 1411393"/>
                <a:gd name="connsiteX123" fmla="*/ 965149 w 1411284"/>
                <a:gd name="connsiteY123" fmla="*/ 1053443 h 1411393"/>
                <a:gd name="connsiteX124" fmla="*/ 974754 w 1411284"/>
                <a:gd name="connsiteY124" fmla="*/ 1039490 h 1411393"/>
                <a:gd name="connsiteX125" fmla="*/ 978518 w 1411284"/>
                <a:gd name="connsiteY125" fmla="*/ 1033649 h 1411393"/>
                <a:gd name="connsiteX126" fmla="*/ 1003115 w 1411284"/>
                <a:gd name="connsiteY126" fmla="*/ 993802 h 1411393"/>
                <a:gd name="connsiteX127" fmla="*/ 1298788 w 1411284"/>
                <a:gd name="connsiteY127" fmla="*/ 481630 h 1411393"/>
                <a:gd name="connsiteX128" fmla="*/ 1314233 w 1411284"/>
                <a:gd name="connsiteY128" fmla="*/ 453659 h 1411393"/>
                <a:gd name="connsiteX129" fmla="*/ 1318841 w 1411284"/>
                <a:gd name="connsiteY129" fmla="*/ 444574 h 1411393"/>
                <a:gd name="connsiteX130" fmla="*/ 1328576 w 1411284"/>
                <a:gd name="connsiteY130" fmla="*/ 425105 h 1411393"/>
                <a:gd name="connsiteX131" fmla="*/ 1333703 w 1411284"/>
                <a:gd name="connsiteY131" fmla="*/ 414007 h 1411393"/>
                <a:gd name="connsiteX132" fmla="*/ 1341815 w 1411284"/>
                <a:gd name="connsiteY132" fmla="*/ 396290 h 1411393"/>
                <a:gd name="connsiteX133" fmla="*/ 1346812 w 1411284"/>
                <a:gd name="connsiteY133" fmla="*/ 384219 h 1411393"/>
                <a:gd name="connsiteX134" fmla="*/ 1353886 w 1411284"/>
                <a:gd name="connsiteY134" fmla="*/ 367021 h 1411393"/>
                <a:gd name="connsiteX135" fmla="*/ 1358558 w 1411284"/>
                <a:gd name="connsiteY135" fmla="*/ 354042 h 1411393"/>
                <a:gd name="connsiteX136" fmla="*/ 1365048 w 1411284"/>
                <a:gd name="connsiteY136" fmla="*/ 337103 h 1411393"/>
                <a:gd name="connsiteX137" fmla="*/ 1369396 w 1411284"/>
                <a:gd name="connsiteY137" fmla="*/ 324124 h 1411393"/>
                <a:gd name="connsiteX138" fmla="*/ 1374848 w 1411284"/>
                <a:gd name="connsiteY138" fmla="*/ 307380 h 1411393"/>
                <a:gd name="connsiteX139" fmla="*/ 1378742 w 1411284"/>
                <a:gd name="connsiteY139" fmla="*/ 293817 h 1411393"/>
                <a:gd name="connsiteX140" fmla="*/ 1383479 w 1411284"/>
                <a:gd name="connsiteY140" fmla="*/ 277073 h 1411393"/>
                <a:gd name="connsiteX141" fmla="*/ 1386854 w 1411284"/>
                <a:gd name="connsiteY141" fmla="*/ 263250 h 1411393"/>
                <a:gd name="connsiteX142" fmla="*/ 1390878 w 1411284"/>
                <a:gd name="connsiteY142" fmla="*/ 246506 h 1411393"/>
                <a:gd name="connsiteX143" fmla="*/ 1393863 w 1411284"/>
                <a:gd name="connsiteY143" fmla="*/ 232424 h 1411393"/>
                <a:gd name="connsiteX144" fmla="*/ 1397173 w 1411284"/>
                <a:gd name="connsiteY144" fmla="*/ 215745 h 1411393"/>
                <a:gd name="connsiteX145" fmla="*/ 1399639 w 1411284"/>
                <a:gd name="connsiteY145" fmla="*/ 201403 h 1411393"/>
                <a:gd name="connsiteX146" fmla="*/ 1402299 w 1411284"/>
                <a:gd name="connsiteY146" fmla="*/ 184659 h 1411393"/>
                <a:gd name="connsiteX147" fmla="*/ 1404246 w 1411284"/>
                <a:gd name="connsiteY147" fmla="*/ 170122 h 1411393"/>
                <a:gd name="connsiteX148" fmla="*/ 1406259 w 1411284"/>
                <a:gd name="connsiteY148" fmla="*/ 153378 h 1411393"/>
                <a:gd name="connsiteX149" fmla="*/ 1407621 w 1411284"/>
                <a:gd name="connsiteY149" fmla="*/ 138711 h 1411393"/>
                <a:gd name="connsiteX150" fmla="*/ 1409049 w 1411284"/>
                <a:gd name="connsiteY150" fmla="*/ 121968 h 1411393"/>
                <a:gd name="connsiteX151" fmla="*/ 1409892 w 1411284"/>
                <a:gd name="connsiteY151" fmla="*/ 107171 h 1411393"/>
                <a:gd name="connsiteX152" fmla="*/ 1410606 w 1411284"/>
                <a:gd name="connsiteY152" fmla="*/ 90363 h 1411393"/>
                <a:gd name="connsiteX153" fmla="*/ 1410606 w 1411284"/>
                <a:gd name="connsiteY153" fmla="*/ 75371 h 1411393"/>
                <a:gd name="connsiteX154" fmla="*/ 1410606 w 1411284"/>
                <a:gd name="connsiteY154" fmla="*/ 58628 h 1411393"/>
                <a:gd name="connsiteX155" fmla="*/ 1410606 w 1411284"/>
                <a:gd name="connsiteY155" fmla="*/ 43571 h 1411393"/>
                <a:gd name="connsiteX156" fmla="*/ 1410022 w 1411284"/>
                <a:gd name="connsiteY156" fmla="*/ 26763 h 1411393"/>
                <a:gd name="connsiteX157" fmla="*/ 1409179 w 1411284"/>
                <a:gd name="connsiteY157" fmla="*/ 11642 h 1411393"/>
                <a:gd name="connsiteX158" fmla="*/ 1408530 w 1411284"/>
                <a:gd name="connsiteY158" fmla="*/ 1972 h 1411393"/>
                <a:gd name="connsiteX159" fmla="*/ 1398990 w 1411284"/>
                <a:gd name="connsiteY159" fmla="*/ 1323 h 1411393"/>
                <a:gd name="connsiteX160" fmla="*/ 1383609 w 1411284"/>
                <a:gd name="connsiteY160" fmla="*/ 480 h 1411393"/>
                <a:gd name="connsiteX161" fmla="*/ 1367125 w 1411284"/>
                <a:gd name="connsiteY161" fmla="*/ -105 h 1411393"/>
                <a:gd name="connsiteX162" fmla="*/ 1351744 w 1411284"/>
                <a:gd name="connsiteY162" fmla="*/ -105 h 1411393"/>
                <a:gd name="connsiteX163" fmla="*/ 1335325 w 1411284"/>
                <a:gd name="connsiteY163" fmla="*/ -105 h 1411393"/>
                <a:gd name="connsiteX164" fmla="*/ 1320009 w 1411284"/>
                <a:gd name="connsiteY164" fmla="*/ -105 h 1411393"/>
                <a:gd name="connsiteX165" fmla="*/ 1303655 w 1411284"/>
                <a:gd name="connsiteY165" fmla="*/ 609 h 1411393"/>
                <a:gd name="connsiteX166" fmla="*/ 1288404 w 1411284"/>
                <a:gd name="connsiteY166" fmla="*/ 1453 h 1411393"/>
                <a:gd name="connsiteX167" fmla="*/ 1272115 w 1411284"/>
                <a:gd name="connsiteY167" fmla="*/ 2816 h 1411393"/>
                <a:gd name="connsiteX168" fmla="*/ 1256929 w 1411284"/>
                <a:gd name="connsiteY168" fmla="*/ 4244 h 1411393"/>
                <a:gd name="connsiteX169" fmla="*/ 1240705 w 1411284"/>
                <a:gd name="connsiteY169" fmla="*/ 6191 h 1411393"/>
                <a:gd name="connsiteX170" fmla="*/ 1225713 w 1411284"/>
                <a:gd name="connsiteY170" fmla="*/ 8202 h 1411393"/>
                <a:gd name="connsiteX171" fmla="*/ 1209489 w 1411284"/>
                <a:gd name="connsiteY171" fmla="*/ 10798 h 1411393"/>
                <a:gd name="connsiteX172" fmla="*/ 1194627 w 1411284"/>
                <a:gd name="connsiteY172" fmla="*/ 13329 h 1411393"/>
                <a:gd name="connsiteX173" fmla="*/ 1178467 w 1411284"/>
                <a:gd name="connsiteY173" fmla="*/ 16574 h 1411393"/>
                <a:gd name="connsiteX174" fmla="*/ 1163800 w 1411284"/>
                <a:gd name="connsiteY174" fmla="*/ 19624 h 1411393"/>
                <a:gd name="connsiteX175" fmla="*/ 1147641 w 1411284"/>
                <a:gd name="connsiteY175" fmla="*/ 23518 h 1411393"/>
                <a:gd name="connsiteX176" fmla="*/ 1133299 w 1411284"/>
                <a:gd name="connsiteY176" fmla="*/ 27088 h 1411393"/>
                <a:gd name="connsiteX177" fmla="*/ 1117139 w 1411284"/>
                <a:gd name="connsiteY177" fmla="*/ 31630 h 1411393"/>
                <a:gd name="connsiteX178" fmla="*/ 1102991 w 1411284"/>
                <a:gd name="connsiteY178" fmla="*/ 35719 h 1411393"/>
                <a:gd name="connsiteX179" fmla="*/ 1086832 w 1411284"/>
                <a:gd name="connsiteY179" fmla="*/ 40911 h 1411393"/>
                <a:gd name="connsiteX180" fmla="*/ 1073074 w 1411284"/>
                <a:gd name="connsiteY180" fmla="*/ 45454 h 1411393"/>
                <a:gd name="connsiteX181" fmla="*/ 1056784 w 1411284"/>
                <a:gd name="connsiteY181" fmla="*/ 51489 h 1411393"/>
                <a:gd name="connsiteX182" fmla="*/ 1043805 w 1411284"/>
                <a:gd name="connsiteY182" fmla="*/ 56421 h 1411393"/>
                <a:gd name="connsiteX183" fmla="*/ 1027191 w 1411284"/>
                <a:gd name="connsiteY183" fmla="*/ 63235 h 1411393"/>
                <a:gd name="connsiteX184" fmla="*/ 1014536 w 1411284"/>
                <a:gd name="connsiteY184" fmla="*/ 68427 h 1411393"/>
                <a:gd name="connsiteX185" fmla="*/ 997469 w 1411284"/>
                <a:gd name="connsiteY185" fmla="*/ 76280 h 1411393"/>
                <a:gd name="connsiteX186" fmla="*/ 985722 w 1411284"/>
                <a:gd name="connsiteY186" fmla="*/ 81666 h 1411393"/>
                <a:gd name="connsiteX187" fmla="*/ 966966 w 1411284"/>
                <a:gd name="connsiteY187" fmla="*/ 91077 h 1411393"/>
                <a:gd name="connsiteX188" fmla="*/ 957297 w 1411284"/>
                <a:gd name="connsiteY188" fmla="*/ 96009 h 1411393"/>
                <a:gd name="connsiteX189" fmla="*/ 929326 w 1411284"/>
                <a:gd name="connsiteY189" fmla="*/ 111455 h 1411393"/>
                <a:gd name="connsiteX190" fmla="*/ 417154 w 1411284"/>
                <a:gd name="connsiteY190" fmla="*/ 407128 h 1411393"/>
                <a:gd name="connsiteX191" fmla="*/ 371012 w 1411284"/>
                <a:gd name="connsiteY191" fmla="*/ 436202 h 141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11284" h="1411393">
                  <a:moveTo>
                    <a:pt x="371012" y="436202"/>
                  </a:moveTo>
                  <a:lnTo>
                    <a:pt x="371012" y="436202"/>
                  </a:lnTo>
                  <a:cubicBezTo>
                    <a:pt x="363678" y="441069"/>
                    <a:pt x="356475" y="446002"/>
                    <a:pt x="349335" y="451064"/>
                  </a:cubicBezTo>
                  <a:lnTo>
                    <a:pt x="346934" y="452881"/>
                  </a:lnTo>
                  <a:cubicBezTo>
                    <a:pt x="340444" y="457424"/>
                    <a:pt x="333955" y="462096"/>
                    <a:pt x="327855" y="466834"/>
                  </a:cubicBezTo>
                  <a:lnTo>
                    <a:pt x="327271" y="467353"/>
                  </a:lnTo>
                  <a:cubicBezTo>
                    <a:pt x="320781" y="472545"/>
                    <a:pt x="313707" y="477801"/>
                    <a:pt x="307023" y="483188"/>
                  </a:cubicBezTo>
                  <a:lnTo>
                    <a:pt x="302869" y="486692"/>
                  </a:lnTo>
                  <a:cubicBezTo>
                    <a:pt x="297482" y="491170"/>
                    <a:pt x="292096" y="495583"/>
                    <a:pt x="286775" y="500191"/>
                  </a:cubicBezTo>
                  <a:lnTo>
                    <a:pt x="284244" y="502463"/>
                  </a:lnTo>
                  <a:cubicBezTo>
                    <a:pt x="278468" y="507460"/>
                    <a:pt x="272757" y="512522"/>
                    <a:pt x="267111" y="517713"/>
                  </a:cubicBezTo>
                  <a:lnTo>
                    <a:pt x="264515" y="520244"/>
                  </a:lnTo>
                  <a:cubicBezTo>
                    <a:pt x="258933" y="525371"/>
                    <a:pt x="253482" y="530563"/>
                    <a:pt x="248095" y="535820"/>
                  </a:cubicBezTo>
                  <a:lnTo>
                    <a:pt x="245889" y="538026"/>
                  </a:lnTo>
                  <a:cubicBezTo>
                    <a:pt x="240438" y="543413"/>
                    <a:pt x="234986" y="548864"/>
                    <a:pt x="229665" y="554445"/>
                  </a:cubicBezTo>
                  <a:lnTo>
                    <a:pt x="227523" y="556782"/>
                  </a:lnTo>
                  <a:cubicBezTo>
                    <a:pt x="222266" y="562298"/>
                    <a:pt x="217010" y="567944"/>
                    <a:pt x="211883" y="573590"/>
                  </a:cubicBezTo>
                  <a:cubicBezTo>
                    <a:pt x="211169" y="574434"/>
                    <a:pt x="210455" y="575343"/>
                    <a:pt x="209676" y="576186"/>
                  </a:cubicBezTo>
                  <a:cubicBezTo>
                    <a:pt x="204614" y="581832"/>
                    <a:pt x="199617" y="587543"/>
                    <a:pt x="194750" y="593319"/>
                  </a:cubicBezTo>
                  <a:cubicBezTo>
                    <a:pt x="194101" y="594033"/>
                    <a:pt x="193517" y="594812"/>
                    <a:pt x="192867" y="595591"/>
                  </a:cubicBezTo>
                  <a:cubicBezTo>
                    <a:pt x="187935" y="601516"/>
                    <a:pt x="183068" y="607486"/>
                    <a:pt x="178265" y="613502"/>
                  </a:cubicBezTo>
                  <a:lnTo>
                    <a:pt x="176384" y="615904"/>
                  </a:lnTo>
                  <a:cubicBezTo>
                    <a:pt x="171647" y="621939"/>
                    <a:pt x="167038" y="627975"/>
                    <a:pt x="162431" y="634140"/>
                  </a:cubicBezTo>
                  <a:lnTo>
                    <a:pt x="160095" y="637450"/>
                  </a:lnTo>
                  <a:cubicBezTo>
                    <a:pt x="155746" y="643355"/>
                    <a:pt x="151463" y="649261"/>
                    <a:pt x="147115" y="655296"/>
                  </a:cubicBezTo>
                  <a:cubicBezTo>
                    <a:pt x="146271" y="656400"/>
                    <a:pt x="145558" y="657633"/>
                    <a:pt x="144714" y="658801"/>
                  </a:cubicBezTo>
                  <a:cubicBezTo>
                    <a:pt x="140625" y="664771"/>
                    <a:pt x="136602" y="670742"/>
                    <a:pt x="132643" y="676842"/>
                  </a:cubicBezTo>
                  <a:lnTo>
                    <a:pt x="130112" y="680866"/>
                  </a:lnTo>
                  <a:cubicBezTo>
                    <a:pt x="126282" y="686837"/>
                    <a:pt x="122519" y="692807"/>
                    <a:pt x="118820" y="698843"/>
                  </a:cubicBezTo>
                  <a:lnTo>
                    <a:pt x="116289" y="703256"/>
                  </a:lnTo>
                  <a:cubicBezTo>
                    <a:pt x="112719" y="709226"/>
                    <a:pt x="109150" y="715262"/>
                    <a:pt x="105775" y="721297"/>
                  </a:cubicBezTo>
                  <a:cubicBezTo>
                    <a:pt x="104867" y="722855"/>
                    <a:pt x="104088" y="724412"/>
                    <a:pt x="103244" y="725970"/>
                  </a:cubicBezTo>
                  <a:cubicBezTo>
                    <a:pt x="99869" y="732005"/>
                    <a:pt x="96754" y="738041"/>
                    <a:pt x="93380" y="744141"/>
                  </a:cubicBezTo>
                  <a:cubicBezTo>
                    <a:pt x="92406" y="745958"/>
                    <a:pt x="91562" y="747775"/>
                    <a:pt x="90589" y="749593"/>
                  </a:cubicBezTo>
                  <a:cubicBezTo>
                    <a:pt x="87604" y="755498"/>
                    <a:pt x="84619" y="761404"/>
                    <a:pt x="81698" y="767375"/>
                  </a:cubicBezTo>
                  <a:cubicBezTo>
                    <a:pt x="80725" y="769322"/>
                    <a:pt x="79881" y="771398"/>
                    <a:pt x="78908" y="773345"/>
                  </a:cubicBezTo>
                  <a:cubicBezTo>
                    <a:pt x="76182" y="779186"/>
                    <a:pt x="73391" y="785092"/>
                    <a:pt x="70795" y="790997"/>
                  </a:cubicBezTo>
                  <a:cubicBezTo>
                    <a:pt x="69757" y="793204"/>
                    <a:pt x="68913" y="795475"/>
                    <a:pt x="67940" y="797487"/>
                  </a:cubicBezTo>
                  <a:cubicBezTo>
                    <a:pt x="65409" y="803198"/>
                    <a:pt x="62943" y="808974"/>
                    <a:pt x="60541" y="814750"/>
                  </a:cubicBezTo>
                  <a:lnTo>
                    <a:pt x="57621" y="822408"/>
                  </a:lnTo>
                  <a:cubicBezTo>
                    <a:pt x="55415" y="827924"/>
                    <a:pt x="53208" y="833440"/>
                    <a:pt x="51131" y="839022"/>
                  </a:cubicBezTo>
                  <a:cubicBezTo>
                    <a:pt x="50093" y="841747"/>
                    <a:pt x="49184" y="844538"/>
                    <a:pt x="48211" y="847263"/>
                  </a:cubicBezTo>
                  <a:cubicBezTo>
                    <a:pt x="46264" y="852715"/>
                    <a:pt x="44252" y="858166"/>
                    <a:pt x="42370" y="863683"/>
                  </a:cubicBezTo>
                  <a:lnTo>
                    <a:pt x="39644" y="872379"/>
                  </a:lnTo>
                  <a:cubicBezTo>
                    <a:pt x="37892" y="877765"/>
                    <a:pt x="36075" y="883152"/>
                    <a:pt x="34452" y="888668"/>
                  </a:cubicBezTo>
                  <a:cubicBezTo>
                    <a:pt x="33544" y="891718"/>
                    <a:pt x="32701" y="894834"/>
                    <a:pt x="31792" y="897884"/>
                  </a:cubicBezTo>
                  <a:cubicBezTo>
                    <a:pt x="30299" y="903205"/>
                    <a:pt x="28677" y="908527"/>
                    <a:pt x="27249" y="913913"/>
                  </a:cubicBezTo>
                  <a:cubicBezTo>
                    <a:pt x="26405" y="917158"/>
                    <a:pt x="25626" y="920403"/>
                    <a:pt x="24783" y="923778"/>
                  </a:cubicBezTo>
                  <a:cubicBezTo>
                    <a:pt x="23485" y="928970"/>
                    <a:pt x="22122" y="934161"/>
                    <a:pt x="20889" y="939418"/>
                  </a:cubicBezTo>
                  <a:cubicBezTo>
                    <a:pt x="20045" y="942858"/>
                    <a:pt x="19396" y="946362"/>
                    <a:pt x="18617" y="949867"/>
                  </a:cubicBezTo>
                  <a:cubicBezTo>
                    <a:pt x="17514" y="954994"/>
                    <a:pt x="16281" y="960056"/>
                    <a:pt x="15243" y="965247"/>
                  </a:cubicBezTo>
                  <a:cubicBezTo>
                    <a:pt x="14529" y="968882"/>
                    <a:pt x="13945" y="972516"/>
                    <a:pt x="13231" y="976150"/>
                  </a:cubicBezTo>
                  <a:cubicBezTo>
                    <a:pt x="12323" y="981212"/>
                    <a:pt x="11349" y="986209"/>
                    <a:pt x="10440" y="991271"/>
                  </a:cubicBezTo>
                  <a:cubicBezTo>
                    <a:pt x="9856" y="995035"/>
                    <a:pt x="9337" y="998799"/>
                    <a:pt x="8753" y="1002628"/>
                  </a:cubicBezTo>
                  <a:cubicBezTo>
                    <a:pt x="7975" y="1007561"/>
                    <a:pt x="7131" y="1012558"/>
                    <a:pt x="6482" y="1017555"/>
                  </a:cubicBezTo>
                  <a:cubicBezTo>
                    <a:pt x="5963" y="1021449"/>
                    <a:pt x="5508" y="1025407"/>
                    <a:pt x="5054" y="1029301"/>
                  </a:cubicBezTo>
                  <a:cubicBezTo>
                    <a:pt x="4470" y="1034233"/>
                    <a:pt x="3821" y="1039166"/>
                    <a:pt x="3302" y="1044098"/>
                  </a:cubicBezTo>
                  <a:cubicBezTo>
                    <a:pt x="2912" y="1047992"/>
                    <a:pt x="2588" y="1051886"/>
                    <a:pt x="2264" y="1055780"/>
                  </a:cubicBezTo>
                  <a:cubicBezTo>
                    <a:pt x="1809" y="1060777"/>
                    <a:pt x="1290" y="1065774"/>
                    <a:pt x="901" y="1070836"/>
                  </a:cubicBezTo>
                  <a:cubicBezTo>
                    <a:pt x="901" y="1074665"/>
                    <a:pt x="511" y="1078559"/>
                    <a:pt x="252" y="1082453"/>
                  </a:cubicBezTo>
                  <a:cubicBezTo>
                    <a:pt x="252" y="1087450"/>
                    <a:pt x="-398" y="1092447"/>
                    <a:pt x="-592" y="1097509"/>
                  </a:cubicBezTo>
                  <a:cubicBezTo>
                    <a:pt x="-73" y="1110488"/>
                    <a:pt x="187" y="1121521"/>
                    <a:pt x="187" y="1131840"/>
                  </a:cubicBezTo>
                  <a:lnTo>
                    <a:pt x="187" y="1410510"/>
                  </a:lnTo>
                  <a:lnTo>
                    <a:pt x="278857" y="1410510"/>
                  </a:lnTo>
                  <a:cubicBezTo>
                    <a:pt x="289305" y="1410510"/>
                    <a:pt x="300208" y="1410510"/>
                    <a:pt x="313188" y="1411289"/>
                  </a:cubicBezTo>
                  <a:lnTo>
                    <a:pt x="328309" y="1410445"/>
                  </a:lnTo>
                  <a:cubicBezTo>
                    <a:pt x="332138" y="1410445"/>
                    <a:pt x="336032" y="1410056"/>
                    <a:pt x="339861" y="1409731"/>
                  </a:cubicBezTo>
                  <a:cubicBezTo>
                    <a:pt x="345118" y="1409731"/>
                    <a:pt x="350439" y="1408822"/>
                    <a:pt x="355696" y="1408368"/>
                  </a:cubicBezTo>
                  <a:cubicBezTo>
                    <a:pt x="359330" y="1408368"/>
                    <a:pt x="362965" y="1407784"/>
                    <a:pt x="366598" y="1407395"/>
                  </a:cubicBezTo>
                  <a:cubicBezTo>
                    <a:pt x="371985" y="1406811"/>
                    <a:pt x="377437" y="1406162"/>
                    <a:pt x="382823" y="1405448"/>
                  </a:cubicBezTo>
                  <a:lnTo>
                    <a:pt x="393077" y="1404215"/>
                  </a:lnTo>
                  <a:cubicBezTo>
                    <a:pt x="398658" y="1403501"/>
                    <a:pt x="404174" y="1402593"/>
                    <a:pt x="409755" y="1401684"/>
                  </a:cubicBezTo>
                  <a:lnTo>
                    <a:pt x="419360" y="1400256"/>
                  </a:lnTo>
                  <a:cubicBezTo>
                    <a:pt x="425136" y="1399283"/>
                    <a:pt x="430782" y="1398179"/>
                    <a:pt x="436493" y="1397076"/>
                  </a:cubicBezTo>
                  <a:lnTo>
                    <a:pt x="445449" y="1395454"/>
                  </a:lnTo>
                  <a:cubicBezTo>
                    <a:pt x="451420" y="1394221"/>
                    <a:pt x="457325" y="1392858"/>
                    <a:pt x="463296" y="1391560"/>
                  </a:cubicBezTo>
                  <a:cubicBezTo>
                    <a:pt x="465957" y="1390976"/>
                    <a:pt x="468617" y="1390456"/>
                    <a:pt x="471213" y="1389808"/>
                  </a:cubicBezTo>
                  <a:cubicBezTo>
                    <a:pt x="477703" y="1388380"/>
                    <a:pt x="483609" y="1386758"/>
                    <a:pt x="489839" y="1385200"/>
                  </a:cubicBezTo>
                  <a:cubicBezTo>
                    <a:pt x="492110" y="1384551"/>
                    <a:pt x="494447" y="1384032"/>
                    <a:pt x="496718" y="1383448"/>
                  </a:cubicBezTo>
                  <a:cubicBezTo>
                    <a:pt x="503208" y="1381760"/>
                    <a:pt x="509373" y="1379878"/>
                    <a:pt x="515668" y="1378061"/>
                  </a:cubicBezTo>
                  <a:lnTo>
                    <a:pt x="522158" y="1376244"/>
                  </a:lnTo>
                  <a:cubicBezTo>
                    <a:pt x="528648" y="1374362"/>
                    <a:pt x="535137" y="1372285"/>
                    <a:pt x="541238" y="1370208"/>
                  </a:cubicBezTo>
                  <a:lnTo>
                    <a:pt x="547144" y="1368326"/>
                  </a:lnTo>
                  <a:cubicBezTo>
                    <a:pt x="553634" y="1366120"/>
                    <a:pt x="560124" y="1363784"/>
                    <a:pt x="566613" y="1361382"/>
                  </a:cubicBezTo>
                  <a:lnTo>
                    <a:pt x="571740" y="1359630"/>
                  </a:lnTo>
                  <a:cubicBezTo>
                    <a:pt x="578229" y="1357164"/>
                    <a:pt x="584719" y="1354568"/>
                    <a:pt x="591209" y="1351907"/>
                  </a:cubicBezTo>
                  <a:lnTo>
                    <a:pt x="595752" y="1350155"/>
                  </a:lnTo>
                  <a:cubicBezTo>
                    <a:pt x="602242" y="1347494"/>
                    <a:pt x="608732" y="1344704"/>
                    <a:pt x="615222" y="1341848"/>
                  </a:cubicBezTo>
                  <a:cubicBezTo>
                    <a:pt x="616714" y="1341199"/>
                    <a:pt x="618272" y="1340615"/>
                    <a:pt x="619764" y="1339901"/>
                  </a:cubicBezTo>
                  <a:cubicBezTo>
                    <a:pt x="626254" y="1337111"/>
                    <a:pt x="632290" y="1334190"/>
                    <a:pt x="638520" y="1331270"/>
                  </a:cubicBezTo>
                  <a:lnTo>
                    <a:pt x="643387" y="1328998"/>
                  </a:lnTo>
                  <a:cubicBezTo>
                    <a:pt x="649877" y="1326013"/>
                    <a:pt x="655718" y="1322833"/>
                    <a:pt x="661818" y="1319718"/>
                  </a:cubicBezTo>
                  <a:lnTo>
                    <a:pt x="666620" y="1317317"/>
                  </a:lnTo>
                  <a:cubicBezTo>
                    <a:pt x="673110" y="1314137"/>
                    <a:pt x="678821" y="1310827"/>
                    <a:pt x="684921" y="1307388"/>
                  </a:cubicBezTo>
                  <a:lnTo>
                    <a:pt x="689464" y="1304922"/>
                  </a:lnTo>
                  <a:cubicBezTo>
                    <a:pt x="695565" y="1301482"/>
                    <a:pt x="701535" y="1297977"/>
                    <a:pt x="707506" y="1294408"/>
                  </a:cubicBezTo>
                  <a:lnTo>
                    <a:pt x="711919" y="1291812"/>
                  </a:lnTo>
                  <a:cubicBezTo>
                    <a:pt x="717694" y="1288373"/>
                    <a:pt x="723405" y="1284738"/>
                    <a:pt x="729116" y="1281039"/>
                  </a:cubicBezTo>
                  <a:cubicBezTo>
                    <a:pt x="730674" y="1280066"/>
                    <a:pt x="732361" y="1279092"/>
                    <a:pt x="733919" y="1278054"/>
                  </a:cubicBezTo>
                  <a:cubicBezTo>
                    <a:pt x="739695" y="1274290"/>
                    <a:pt x="745341" y="1270461"/>
                    <a:pt x="751052" y="1266567"/>
                  </a:cubicBezTo>
                  <a:lnTo>
                    <a:pt x="755530" y="1263582"/>
                  </a:lnTo>
                  <a:cubicBezTo>
                    <a:pt x="760981" y="1259818"/>
                    <a:pt x="766303" y="1255859"/>
                    <a:pt x="771690" y="1251965"/>
                  </a:cubicBezTo>
                  <a:lnTo>
                    <a:pt x="776622" y="1248396"/>
                  </a:lnTo>
                  <a:cubicBezTo>
                    <a:pt x="781813" y="1244567"/>
                    <a:pt x="786875" y="1240673"/>
                    <a:pt x="791938" y="1236714"/>
                  </a:cubicBezTo>
                  <a:lnTo>
                    <a:pt x="797324" y="1232561"/>
                  </a:lnTo>
                  <a:cubicBezTo>
                    <a:pt x="801932" y="1228926"/>
                    <a:pt x="806475" y="1225097"/>
                    <a:pt x="811082" y="1221333"/>
                  </a:cubicBezTo>
                  <a:cubicBezTo>
                    <a:pt x="813224" y="1219581"/>
                    <a:pt x="815366" y="1217894"/>
                    <a:pt x="817572" y="1216077"/>
                  </a:cubicBezTo>
                  <a:cubicBezTo>
                    <a:pt x="822050" y="1212313"/>
                    <a:pt x="826398" y="1208419"/>
                    <a:pt x="830551" y="1204525"/>
                  </a:cubicBezTo>
                  <a:lnTo>
                    <a:pt x="837041" y="1198944"/>
                  </a:lnTo>
                  <a:cubicBezTo>
                    <a:pt x="841195" y="1195245"/>
                    <a:pt x="845218" y="1191415"/>
                    <a:pt x="849242" y="1187652"/>
                  </a:cubicBezTo>
                  <a:cubicBezTo>
                    <a:pt x="851578" y="1185445"/>
                    <a:pt x="853914" y="1183368"/>
                    <a:pt x="856186" y="1181162"/>
                  </a:cubicBezTo>
                  <a:cubicBezTo>
                    <a:pt x="860015" y="1177527"/>
                    <a:pt x="863779" y="1173699"/>
                    <a:pt x="867543" y="1169999"/>
                  </a:cubicBezTo>
                  <a:cubicBezTo>
                    <a:pt x="869945" y="1167533"/>
                    <a:pt x="872476" y="1165197"/>
                    <a:pt x="874877" y="1162731"/>
                  </a:cubicBezTo>
                  <a:cubicBezTo>
                    <a:pt x="878316" y="1159226"/>
                    <a:pt x="881367" y="1155592"/>
                    <a:pt x="885065" y="1152023"/>
                  </a:cubicBezTo>
                  <a:cubicBezTo>
                    <a:pt x="888765" y="1148453"/>
                    <a:pt x="890388" y="1146506"/>
                    <a:pt x="892918" y="1143716"/>
                  </a:cubicBezTo>
                  <a:cubicBezTo>
                    <a:pt x="895449" y="1140925"/>
                    <a:pt x="898759" y="1137226"/>
                    <a:pt x="901680" y="1133916"/>
                  </a:cubicBezTo>
                  <a:lnTo>
                    <a:pt x="910506" y="1124052"/>
                  </a:lnTo>
                  <a:cubicBezTo>
                    <a:pt x="912777" y="1121456"/>
                    <a:pt x="914918" y="1118730"/>
                    <a:pt x="916995" y="1116069"/>
                  </a:cubicBezTo>
                  <a:cubicBezTo>
                    <a:pt x="920434" y="1111981"/>
                    <a:pt x="923874" y="1107957"/>
                    <a:pt x="927249" y="1103804"/>
                  </a:cubicBezTo>
                  <a:lnTo>
                    <a:pt x="931921" y="1097898"/>
                  </a:lnTo>
                  <a:cubicBezTo>
                    <a:pt x="935816" y="1092966"/>
                    <a:pt x="939775" y="1087969"/>
                    <a:pt x="943603" y="1082972"/>
                  </a:cubicBezTo>
                  <a:lnTo>
                    <a:pt x="950093" y="1074535"/>
                  </a:lnTo>
                  <a:cubicBezTo>
                    <a:pt x="953273" y="1070187"/>
                    <a:pt x="956583" y="1065904"/>
                    <a:pt x="959633" y="1061556"/>
                  </a:cubicBezTo>
                  <a:cubicBezTo>
                    <a:pt x="961515" y="1058895"/>
                    <a:pt x="963332" y="1056104"/>
                    <a:pt x="965149" y="1053443"/>
                  </a:cubicBezTo>
                  <a:cubicBezTo>
                    <a:pt x="968394" y="1048835"/>
                    <a:pt x="971639" y="1044228"/>
                    <a:pt x="974754" y="1039490"/>
                  </a:cubicBezTo>
                  <a:cubicBezTo>
                    <a:pt x="976052" y="1037608"/>
                    <a:pt x="977285" y="1035596"/>
                    <a:pt x="978518" y="1033649"/>
                  </a:cubicBezTo>
                  <a:cubicBezTo>
                    <a:pt x="987019" y="1020670"/>
                    <a:pt x="995262" y="1007366"/>
                    <a:pt x="1003115" y="993802"/>
                  </a:cubicBezTo>
                  <a:lnTo>
                    <a:pt x="1298788" y="481630"/>
                  </a:lnTo>
                  <a:cubicBezTo>
                    <a:pt x="1304110" y="472415"/>
                    <a:pt x="1309301" y="463070"/>
                    <a:pt x="1314233" y="453659"/>
                  </a:cubicBezTo>
                  <a:cubicBezTo>
                    <a:pt x="1315856" y="450674"/>
                    <a:pt x="1317283" y="447559"/>
                    <a:pt x="1318841" y="444574"/>
                  </a:cubicBezTo>
                  <a:cubicBezTo>
                    <a:pt x="1322151" y="438084"/>
                    <a:pt x="1325331" y="431594"/>
                    <a:pt x="1328576" y="425105"/>
                  </a:cubicBezTo>
                  <a:cubicBezTo>
                    <a:pt x="1330393" y="421470"/>
                    <a:pt x="1332015" y="417706"/>
                    <a:pt x="1333703" y="414007"/>
                  </a:cubicBezTo>
                  <a:cubicBezTo>
                    <a:pt x="1336429" y="408101"/>
                    <a:pt x="1339219" y="402196"/>
                    <a:pt x="1341815" y="396290"/>
                  </a:cubicBezTo>
                  <a:cubicBezTo>
                    <a:pt x="1343567" y="392266"/>
                    <a:pt x="1345125" y="388243"/>
                    <a:pt x="1346812" y="384219"/>
                  </a:cubicBezTo>
                  <a:cubicBezTo>
                    <a:pt x="1349213" y="378508"/>
                    <a:pt x="1351615" y="372797"/>
                    <a:pt x="1353886" y="367021"/>
                  </a:cubicBezTo>
                  <a:cubicBezTo>
                    <a:pt x="1355508" y="362803"/>
                    <a:pt x="1357001" y="358520"/>
                    <a:pt x="1358558" y="354042"/>
                  </a:cubicBezTo>
                  <a:cubicBezTo>
                    <a:pt x="1360700" y="348396"/>
                    <a:pt x="1362842" y="342814"/>
                    <a:pt x="1365048" y="337103"/>
                  </a:cubicBezTo>
                  <a:cubicBezTo>
                    <a:pt x="1366541" y="332755"/>
                    <a:pt x="1367969" y="328342"/>
                    <a:pt x="1369396" y="324124"/>
                  </a:cubicBezTo>
                  <a:cubicBezTo>
                    <a:pt x="1371214" y="318543"/>
                    <a:pt x="1373095" y="312962"/>
                    <a:pt x="1374848" y="307380"/>
                  </a:cubicBezTo>
                  <a:cubicBezTo>
                    <a:pt x="1376211" y="302902"/>
                    <a:pt x="1377444" y="298360"/>
                    <a:pt x="1378742" y="293817"/>
                  </a:cubicBezTo>
                  <a:cubicBezTo>
                    <a:pt x="1380365" y="288236"/>
                    <a:pt x="1381987" y="282719"/>
                    <a:pt x="1383479" y="277073"/>
                  </a:cubicBezTo>
                  <a:cubicBezTo>
                    <a:pt x="1384647" y="272530"/>
                    <a:pt x="1385751" y="267858"/>
                    <a:pt x="1386854" y="263250"/>
                  </a:cubicBezTo>
                  <a:cubicBezTo>
                    <a:pt x="1388282" y="257669"/>
                    <a:pt x="1389644" y="252152"/>
                    <a:pt x="1390878" y="246506"/>
                  </a:cubicBezTo>
                  <a:cubicBezTo>
                    <a:pt x="1392111" y="240860"/>
                    <a:pt x="1392889" y="237161"/>
                    <a:pt x="1393863" y="232424"/>
                  </a:cubicBezTo>
                  <a:cubicBezTo>
                    <a:pt x="1394837" y="227686"/>
                    <a:pt x="1396134" y="221326"/>
                    <a:pt x="1397173" y="215745"/>
                  </a:cubicBezTo>
                  <a:cubicBezTo>
                    <a:pt x="1398211" y="210164"/>
                    <a:pt x="1398860" y="206140"/>
                    <a:pt x="1399639" y="201403"/>
                  </a:cubicBezTo>
                  <a:cubicBezTo>
                    <a:pt x="1400418" y="196665"/>
                    <a:pt x="1401520" y="190240"/>
                    <a:pt x="1402299" y="184659"/>
                  </a:cubicBezTo>
                  <a:cubicBezTo>
                    <a:pt x="1403079" y="179078"/>
                    <a:pt x="1403598" y="174989"/>
                    <a:pt x="1404246" y="170122"/>
                  </a:cubicBezTo>
                  <a:cubicBezTo>
                    <a:pt x="1404895" y="165254"/>
                    <a:pt x="1405674" y="158959"/>
                    <a:pt x="1406259" y="153378"/>
                  </a:cubicBezTo>
                  <a:cubicBezTo>
                    <a:pt x="1406842" y="147797"/>
                    <a:pt x="1407231" y="143644"/>
                    <a:pt x="1407621" y="138711"/>
                  </a:cubicBezTo>
                  <a:cubicBezTo>
                    <a:pt x="1408010" y="133779"/>
                    <a:pt x="1408660" y="127549"/>
                    <a:pt x="1409049" y="121968"/>
                  </a:cubicBezTo>
                  <a:cubicBezTo>
                    <a:pt x="1409439" y="116387"/>
                    <a:pt x="1409633" y="112103"/>
                    <a:pt x="1409892" y="107171"/>
                  </a:cubicBezTo>
                  <a:cubicBezTo>
                    <a:pt x="1410152" y="102239"/>
                    <a:pt x="1410411" y="95944"/>
                    <a:pt x="1410606" y="90363"/>
                  </a:cubicBezTo>
                  <a:cubicBezTo>
                    <a:pt x="1410801" y="84781"/>
                    <a:pt x="1410606" y="80368"/>
                    <a:pt x="1410606" y="75371"/>
                  </a:cubicBezTo>
                  <a:cubicBezTo>
                    <a:pt x="1410606" y="70374"/>
                    <a:pt x="1410606" y="64209"/>
                    <a:pt x="1410606" y="58628"/>
                  </a:cubicBezTo>
                  <a:cubicBezTo>
                    <a:pt x="1410606" y="53047"/>
                    <a:pt x="1410606" y="48569"/>
                    <a:pt x="1410606" y="43571"/>
                  </a:cubicBezTo>
                  <a:cubicBezTo>
                    <a:pt x="1410606" y="38574"/>
                    <a:pt x="1410606" y="32344"/>
                    <a:pt x="1410022" y="26763"/>
                  </a:cubicBezTo>
                  <a:cubicBezTo>
                    <a:pt x="1409439" y="21182"/>
                    <a:pt x="1409503" y="16704"/>
                    <a:pt x="1409179" y="11642"/>
                  </a:cubicBezTo>
                  <a:cubicBezTo>
                    <a:pt x="1409179" y="8397"/>
                    <a:pt x="1408725" y="5152"/>
                    <a:pt x="1408530" y="1972"/>
                  </a:cubicBezTo>
                  <a:lnTo>
                    <a:pt x="1398990" y="1323"/>
                  </a:lnTo>
                  <a:cubicBezTo>
                    <a:pt x="1393863" y="999"/>
                    <a:pt x="1388736" y="674"/>
                    <a:pt x="1383609" y="480"/>
                  </a:cubicBezTo>
                  <a:lnTo>
                    <a:pt x="1367125" y="-105"/>
                  </a:lnTo>
                  <a:lnTo>
                    <a:pt x="1351744" y="-105"/>
                  </a:lnTo>
                  <a:lnTo>
                    <a:pt x="1335325" y="-105"/>
                  </a:lnTo>
                  <a:lnTo>
                    <a:pt x="1320009" y="-105"/>
                  </a:lnTo>
                  <a:lnTo>
                    <a:pt x="1303655" y="609"/>
                  </a:lnTo>
                  <a:lnTo>
                    <a:pt x="1288404" y="1453"/>
                  </a:lnTo>
                  <a:cubicBezTo>
                    <a:pt x="1282953" y="1842"/>
                    <a:pt x="1277501" y="2361"/>
                    <a:pt x="1272115" y="2816"/>
                  </a:cubicBezTo>
                  <a:lnTo>
                    <a:pt x="1256929" y="4244"/>
                  </a:lnTo>
                  <a:cubicBezTo>
                    <a:pt x="1251477" y="4828"/>
                    <a:pt x="1246091" y="5542"/>
                    <a:pt x="1240705" y="6191"/>
                  </a:cubicBezTo>
                  <a:lnTo>
                    <a:pt x="1225713" y="8202"/>
                  </a:lnTo>
                  <a:cubicBezTo>
                    <a:pt x="1220262" y="8981"/>
                    <a:pt x="1214876" y="9890"/>
                    <a:pt x="1209489" y="10798"/>
                  </a:cubicBezTo>
                  <a:cubicBezTo>
                    <a:pt x="1204102" y="11707"/>
                    <a:pt x="1199559" y="12421"/>
                    <a:pt x="1194627" y="13329"/>
                  </a:cubicBezTo>
                  <a:cubicBezTo>
                    <a:pt x="1189695" y="14238"/>
                    <a:pt x="1183854" y="15471"/>
                    <a:pt x="1178467" y="16574"/>
                  </a:cubicBezTo>
                  <a:cubicBezTo>
                    <a:pt x="1173081" y="17677"/>
                    <a:pt x="1168668" y="18521"/>
                    <a:pt x="1163800" y="19624"/>
                  </a:cubicBezTo>
                  <a:cubicBezTo>
                    <a:pt x="1158933" y="20728"/>
                    <a:pt x="1153028" y="22155"/>
                    <a:pt x="1147641" y="23518"/>
                  </a:cubicBezTo>
                  <a:cubicBezTo>
                    <a:pt x="1142255" y="24881"/>
                    <a:pt x="1138036" y="25790"/>
                    <a:pt x="1133299" y="27088"/>
                  </a:cubicBezTo>
                  <a:cubicBezTo>
                    <a:pt x="1128561" y="28385"/>
                    <a:pt x="1122526" y="30073"/>
                    <a:pt x="1117139" y="31630"/>
                  </a:cubicBezTo>
                  <a:lnTo>
                    <a:pt x="1102991" y="35719"/>
                  </a:lnTo>
                  <a:cubicBezTo>
                    <a:pt x="1097605" y="37341"/>
                    <a:pt x="1092219" y="39158"/>
                    <a:pt x="1086832" y="40911"/>
                  </a:cubicBezTo>
                  <a:lnTo>
                    <a:pt x="1073074" y="45454"/>
                  </a:lnTo>
                  <a:cubicBezTo>
                    <a:pt x="1067623" y="47400"/>
                    <a:pt x="1062171" y="49412"/>
                    <a:pt x="1056784" y="51489"/>
                  </a:cubicBezTo>
                  <a:cubicBezTo>
                    <a:pt x="1051398" y="53566"/>
                    <a:pt x="1047893" y="54669"/>
                    <a:pt x="1043805" y="56421"/>
                  </a:cubicBezTo>
                  <a:cubicBezTo>
                    <a:pt x="1038224" y="58563"/>
                    <a:pt x="1032708" y="60899"/>
                    <a:pt x="1027191" y="63235"/>
                  </a:cubicBezTo>
                  <a:cubicBezTo>
                    <a:pt x="1022973" y="64988"/>
                    <a:pt x="1018754" y="66610"/>
                    <a:pt x="1014536" y="68427"/>
                  </a:cubicBezTo>
                  <a:cubicBezTo>
                    <a:pt x="1008826" y="70958"/>
                    <a:pt x="1003115" y="73619"/>
                    <a:pt x="997469" y="76280"/>
                  </a:cubicBezTo>
                  <a:cubicBezTo>
                    <a:pt x="993509" y="78097"/>
                    <a:pt x="989615" y="79784"/>
                    <a:pt x="985722" y="81666"/>
                  </a:cubicBezTo>
                  <a:cubicBezTo>
                    <a:pt x="979232" y="84717"/>
                    <a:pt x="973196" y="88156"/>
                    <a:pt x="966966" y="91077"/>
                  </a:cubicBezTo>
                  <a:cubicBezTo>
                    <a:pt x="963786" y="92764"/>
                    <a:pt x="960476" y="94321"/>
                    <a:pt x="957297" y="96009"/>
                  </a:cubicBezTo>
                  <a:cubicBezTo>
                    <a:pt x="947887" y="100941"/>
                    <a:pt x="938541" y="106133"/>
                    <a:pt x="929326" y="111455"/>
                  </a:cubicBezTo>
                  <a:lnTo>
                    <a:pt x="417154" y="407128"/>
                  </a:lnTo>
                  <a:cubicBezTo>
                    <a:pt x="401253" y="416648"/>
                    <a:pt x="385873" y="426338"/>
                    <a:pt x="371012" y="436202"/>
                  </a:cubicBezTo>
                  <a:close/>
                </a:path>
              </a:pathLst>
            </a:custGeom>
            <a:solidFill>
              <a:schemeClr val="tx1">
                <a:alpha val="20000"/>
              </a:schemeClr>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4" name="Graphic 49">
              <a:extLst>
                <a:ext uri="{FF2B5EF4-FFF2-40B4-BE49-F238E27FC236}">
                  <a16:creationId xmlns:a16="http://schemas.microsoft.com/office/drawing/2014/main" id="{E3D78F45-E29B-4A2E-9347-BFF27246127D}"/>
                </a:ext>
              </a:extLst>
            </p:cNvPr>
            <p:cNvSpPr/>
            <p:nvPr/>
          </p:nvSpPr>
          <p:spPr>
            <a:xfrm>
              <a:off x="6112224" y="3850183"/>
              <a:ext cx="1411155" cy="1411393"/>
            </a:xfrm>
            <a:custGeom>
              <a:avLst/>
              <a:gdLst>
                <a:gd name="connsiteX0" fmla="*/ 187 w 1411155"/>
                <a:gd name="connsiteY0" fmla="*/ 739 h 1411393"/>
                <a:gd name="connsiteX1" fmla="*/ 187 w 1411155"/>
                <a:gd name="connsiteY1" fmla="*/ 279410 h 1411393"/>
                <a:gd name="connsiteX2" fmla="*/ -592 w 1411155"/>
                <a:gd name="connsiteY2" fmla="*/ 313740 h 1411393"/>
                <a:gd name="connsiteX3" fmla="*/ 252 w 1411155"/>
                <a:gd name="connsiteY3" fmla="*/ 328537 h 1411393"/>
                <a:gd name="connsiteX4" fmla="*/ 901 w 1411155"/>
                <a:gd name="connsiteY4" fmla="*/ 340413 h 1411393"/>
                <a:gd name="connsiteX5" fmla="*/ 2264 w 1411155"/>
                <a:gd name="connsiteY5" fmla="*/ 355405 h 1411393"/>
                <a:gd name="connsiteX6" fmla="*/ 3302 w 1411155"/>
                <a:gd name="connsiteY6" fmla="*/ 367151 h 1411393"/>
                <a:gd name="connsiteX7" fmla="*/ 5054 w 1411155"/>
                <a:gd name="connsiteY7" fmla="*/ 382013 h 1411393"/>
                <a:gd name="connsiteX8" fmla="*/ 6482 w 1411155"/>
                <a:gd name="connsiteY8" fmla="*/ 393694 h 1411393"/>
                <a:gd name="connsiteX9" fmla="*/ 8688 w 1411155"/>
                <a:gd name="connsiteY9" fmla="*/ 408296 h 1411393"/>
                <a:gd name="connsiteX10" fmla="*/ 10441 w 1411155"/>
                <a:gd name="connsiteY10" fmla="*/ 419978 h 1411393"/>
                <a:gd name="connsiteX11" fmla="*/ 13166 w 1411155"/>
                <a:gd name="connsiteY11" fmla="*/ 434709 h 1411393"/>
                <a:gd name="connsiteX12" fmla="*/ 15243 w 1411155"/>
                <a:gd name="connsiteY12" fmla="*/ 446002 h 1411393"/>
                <a:gd name="connsiteX13" fmla="*/ 18553 w 1411155"/>
                <a:gd name="connsiteY13" fmla="*/ 461123 h 1411393"/>
                <a:gd name="connsiteX14" fmla="*/ 20889 w 1411155"/>
                <a:gd name="connsiteY14" fmla="*/ 471831 h 1411393"/>
                <a:gd name="connsiteX15" fmla="*/ 24783 w 1411155"/>
                <a:gd name="connsiteY15" fmla="*/ 487341 h 1411393"/>
                <a:gd name="connsiteX16" fmla="*/ 27249 w 1411155"/>
                <a:gd name="connsiteY16" fmla="*/ 497336 h 1411393"/>
                <a:gd name="connsiteX17" fmla="*/ 31922 w 1411155"/>
                <a:gd name="connsiteY17" fmla="*/ 513755 h 1411393"/>
                <a:gd name="connsiteX18" fmla="*/ 34453 w 1411155"/>
                <a:gd name="connsiteY18" fmla="*/ 522581 h 1411393"/>
                <a:gd name="connsiteX19" fmla="*/ 39839 w 1411155"/>
                <a:gd name="connsiteY19" fmla="*/ 539519 h 1411393"/>
                <a:gd name="connsiteX20" fmla="*/ 42370 w 1411155"/>
                <a:gd name="connsiteY20" fmla="*/ 547567 h 1411393"/>
                <a:gd name="connsiteX21" fmla="*/ 48860 w 1411155"/>
                <a:gd name="connsiteY21" fmla="*/ 564894 h 1411393"/>
                <a:gd name="connsiteX22" fmla="*/ 51456 w 1411155"/>
                <a:gd name="connsiteY22" fmla="*/ 572163 h 1411393"/>
                <a:gd name="connsiteX23" fmla="*/ 58400 w 1411155"/>
                <a:gd name="connsiteY23" fmla="*/ 590139 h 1411393"/>
                <a:gd name="connsiteX24" fmla="*/ 60866 w 1411155"/>
                <a:gd name="connsiteY24" fmla="*/ 596629 h 1411393"/>
                <a:gd name="connsiteX25" fmla="*/ 68719 w 1411155"/>
                <a:gd name="connsiteY25" fmla="*/ 614995 h 1411393"/>
                <a:gd name="connsiteX26" fmla="*/ 71120 w 1411155"/>
                <a:gd name="connsiteY26" fmla="*/ 620576 h 1411393"/>
                <a:gd name="connsiteX27" fmla="*/ 80076 w 1411155"/>
                <a:gd name="connsiteY27" fmla="*/ 640046 h 1411393"/>
                <a:gd name="connsiteX28" fmla="*/ 82023 w 1411155"/>
                <a:gd name="connsiteY28" fmla="*/ 644329 h 1411393"/>
                <a:gd name="connsiteX29" fmla="*/ 91822 w 1411155"/>
                <a:gd name="connsiteY29" fmla="*/ 663798 h 1411393"/>
                <a:gd name="connsiteX30" fmla="*/ 93704 w 1411155"/>
                <a:gd name="connsiteY30" fmla="*/ 667497 h 1411393"/>
                <a:gd name="connsiteX31" fmla="*/ 104867 w 1411155"/>
                <a:gd name="connsiteY31" fmla="*/ 688070 h 1411393"/>
                <a:gd name="connsiteX32" fmla="*/ 106035 w 1411155"/>
                <a:gd name="connsiteY32" fmla="*/ 690276 h 1411393"/>
                <a:gd name="connsiteX33" fmla="*/ 118171 w 1411155"/>
                <a:gd name="connsiteY33" fmla="*/ 711044 h 1411393"/>
                <a:gd name="connsiteX34" fmla="*/ 119144 w 1411155"/>
                <a:gd name="connsiteY34" fmla="*/ 712731 h 1411393"/>
                <a:gd name="connsiteX35" fmla="*/ 132643 w 1411155"/>
                <a:gd name="connsiteY35" fmla="*/ 734277 h 1411393"/>
                <a:gd name="connsiteX36" fmla="*/ 132643 w 1411155"/>
                <a:gd name="connsiteY36" fmla="*/ 734731 h 1411393"/>
                <a:gd name="connsiteX37" fmla="*/ 392233 w 1411155"/>
                <a:gd name="connsiteY37" fmla="*/ 989195 h 1411393"/>
                <a:gd name="connsiteX38" fmla="*/ 393726 w 1411155"/>
                <a:gd name="connsiteY38" fmla="*/ 990168 h 1411393"/>
                <a:gd name="connsiteX39" fmla="*/ 416894 w 1411155"/>
                <a:gd name="connsiteY39" fmla="*/ 1004056 h 1411393"/>
                <a:gd name="connsiteX40" fmla="*/ 929066 w 1411155"/>
                <a:gd name="connsiteY40" fmla="*/ 1299730 h 1411393"/>
                <a:gd name="connsiteX41" fmla="*/ 957038 w 1411155"/>
                <a:gd name="connsiteY41" fmla="*/ 1315175 h 1411393"/>
                <a:gd name="connsiteX42" fmla="*/ 966707 w 1411155"/>
                <a:gd name="connsiteY42" fmla="*/ 1320108 h 1411393"/>
                <a:gd name="connsiteX43" fmla="*/ 985462 w 1411155"/>
                <a:gd name="connsiteY43" fmla="*/ 1329518 h 1411393"/>
                <a:gd name="connsiteX44" fmla="*/ 997079 w 1411155"/>
                <a:gd name="connsiteY44" fmla="*/ 1334839 h 1411393"/>
                <a:gd name="connsiteX45" fmla="*/ 1014342 w 1411155"/>
                <a:gd name="connsiteY45" fmla="*/ 1342692 h 1411393"/>
                <a:gd name="connsiteX46" fmla="*/ 1026737 w 1411155"/>
                <a:gd name="connsiteY46" fmla="*/ 1347884 h 1411393"/>
                <a:gd name="connsiteX47" fmla="*/ 1043611 w 1411155"/>
                <a:gd name="connsiteY47" fmla="*/ 1354828 h 1411393"/>
                <a:gd name="connsiteX48" fmla="*/ 1056590 w 1411155"/>
                <a:gd name="connsiteY48" fmla="*/ 1359565 h 1411393"/>
                <a:gd name="connsiteX49" fmla="*/ 1073399 w 1411155"/>
                <a:gd name="connsiteY49" fmla="*/ 1365731 h 1411393"/>
                <a:gd name="connsiteX50" fmla="*/ 1086378 w 1411155"/>
                <a:gd name="connsiteY50" fmla="*/ 1370014 h 1411393"/>
                <a:gd name="connsiteX51" fmla="*/ 1103316 w 1411155"/>
                <a:gd name="connsiteY51" fmla="*/ 1375530 h 1411393"/>
                <a:gd name="connsiteX52" fmla="*/ 1116296 w 1411155"/>
                <a:gd name="connsiteY52" fmla="*/ 1379359 h 1411393"/>
                <a:gd name="connsiteX53" fmla="*/ 1133364 w 1411155"/>
                <a:gd name="connsiteY53" fmla="*/ 1384161 h 1411393"/>
                <a:gd name="connsiteX54" fmla="*/ 1146733 w 1411155"/>
                <a:gd name="connsiteY54" fmla="*/ 1387471 h 1411393"/>
                <a:gd name="connsiteX55" fmla="*/ 1163930 w 1411155"/>
                <a:gd name="connsiteY55" fmla="*/ 1391625 h 1411393"/>
                <a:gd name="connsiteX56" fmla="*/ 1177430 w 1411155"/>
                <a:gd name="connsiteY56" fmla="*/ 1394415 h 1411393"/>
                <a:gd name="connsiteX57" fmla="*/ 1194822 w 1411155"/>
                <a:gd name="connsiteY57" fmla="*/ 1397920 h 1411393"/>
                <a:gd name="connsiteX58" fmla="*/ 1208451 w 1411155"/>
                <a:gd name="connsiteY58" fmla="*/ 1400256 h 1411393"/>
                <a:gd name="connsiteX59" fmla="*/ 1225908 w 1411155"/>
                <a:gd name="connsiteY59" fmla="*/ 1403047 h 1411393"/>
                <a:gd name="connsiteX60" fmla="*/ 1239666 w 1411155"/>
                <a:gd name="connsiteY60" fmla="*/ 1404864 h 1411393"/>
                <a:gd name="connsiteX61" fmla="*/ 1257253 w 1411155"/>
                <a:gd name="connsiteY61" fmla="*/ 1407006 h 1411393"/>
                <a:gd name="connsiteX62" fmla="*/ 1271076 w 1411155"/>
                <a:gd name="connsiteY62" fmla="*/ 1408304 h 1411393"/>
                <a:gd name="connsiteX63" fmla="*/ 1288664 w 1411155"/>
                <a:gd name="connsiteY63" fmla="*/ 1409731 h 1411393"/>
                <a:gd name="connsiteX64" fmla="*/ 1302746 w 1411155"/>
                <a:gd name="connsiteY64" fmla="*/ 1410510 h 1411393"/>
                <a:gd name="connsiteX65" fmla="*/ 1320269 w 1411155"/>
                <a:gd name="connsiteY65" fmla="*/ 1411289 h 1411393"/>
                <a:gd name="connsiteX66" fmla="*/ 1334546 w 1411155"/>
                <a:gd name="connsiteY66" fmla="*/ 1411289 h 1411393"/>
                <a:gd name="connsiteX67" fmla="*/ 1352004 w 1411155"/>
                <a:gd name="connsiteY67" fmla="*/ 1411289 h 1411393"/>
                <a:gd name="connsiteX68" fmla="*/ 1366541 w 1411155"/>
                <a:gd name="connsiteY68" fmla="*/ 1411289 h 1411393"/>
                <a:gd name="connsiteX69" fmla="*/ 1383739 w 1411155"/>
                <a:gd name="connsiteY69" fmla="*/ 1410705 h 1411393"/>
                <a:gd name="connsiteX70" fmla="*/ 1398665 w 1411155"/>
                <a:gd name="connsiteY70" fmla="*/ 1409861 h 1411393"/>
                <a:gd name="connsiteX71" fmla="*/ 1408400 w 1411155"/>
                <a:gd name="connsiteY71" fmla="*/ 1409212 h 1411393"/>
                <a:gd name="connsiteX72" fmla="*/ 1409049 w 1411155"/>
                <a:gd name="connsiteY72" fmla="*/ 1399542 h 1411393"/>
                <a:gd name="connsiteX73" fmla="*/ 1409892 w 1411155"/>
                <a:gd name="connsiteY73" fmla="*/ 1384421 h 1411393"/>
                <a:gd name="connsiteX74" fmla="*/ 1410477 w 1411155"/>
                <a:gd name="connsiteY74" fmla="*/ 1367613 h 1411393"/>
                <a:gd name="connsiteX75" fmla="*/ 1410477 w 1411155"/>
                <a:gd name="connsiteY75" fmla="*/ 1352556 h 1411393"/>
                <a:gd name="connsiteX76" fmla="*/ 1410477 w 1411155"/>
                <a:gd name="connsiteY76" fmla="*/ 1335813 h 1411393"/>
                <a:gd name="connsiteX77" fmla="*/ 1410477 w 1411155"/>
                <a:gd name="connsiteY77" fmla="*/ 1320822 h 1411393"/>
                <a:gd name="connsiteX78" fmla="*/ 1409763 w 1411155"/>
                <a:gd name="connsiteY78" fmla="*/ 1304013 h 1411393"/>
                <a:gd name="connsiteX79" fmla="*/ 1408919 w 1411155"/>
                <a:gd name="connsiteY79" fmla="*/ 1289216 h 1411393"/>
                <a:gd name="connsiteX80" fmla="*/ 1407491 w 1411155"/>
                <a:gd name="connsiteY80" fmla="*/ 1272473 h 1411393"/>
                <a:gd name="connsiteX81" fmla="*/ 1406129 w 1411155"/>
                <a:gd name="connsiteY81" fmla="*/ 1257806 h 1411393"/>
                <a:gd name="connsiteX82" fmla="*/ 1404116 w 1411155"/>
                <a:gd name="connsiteY82" fmla="*/ 1240997 h 1411393"/>
                <a:gd name="connsiteX83" fmla="*/ 1402170 w 1411155"/>
                <a:gd name="connsiteY83" fmla="*/ 1226525 h 1411393"/>
                <a:gd name="connsiteX84" fmla="*/ 1399509 w 1411155"/>
                <a:gd name="connsiteY84" fmla="*/ 1209782 h 1411393"/>
                <a:gd name="connsiteX85" fmla="*/ 1397043 w 1411155"/>
                <a:gd name="connsiteY85" fmla="*/ 1195439 h 1411393"/>
                <a:gd name="connsiteX86" fmla="*/ 1393733 w 1411155"/>
                <a:gd name="connsiteY86" fmla="*/ 1178761 h 1411393"/>
                <a:gd name="connsiteX87" fmla="*/ 1390748 w 1411155"/>
                <a:gd name="connsiteY87" fmla="*/ 1164613 h 1411393"/>
                <a:gd name="connsiteX88" fmla="*/ 1386789 w 1411155"/>
                <a:gd name="connsiteY88" fmla="*/ 1147934 h 1411393"/>
                <a:gd name="connsiteX89" fmla="*/ 1383285 w 1411155"/>
                <a:gd name="connsiteY89" fmla="*/ 1134046 h 1411393"/>
                <a:gd name="connsiteX90" fmla="*/ 1378612 w 1411155"/>
                <a:gd name="connsiteY90" fmla="*/ 1117367 h 1411393"/>
                <a:gd name="connsiteX91" fmla="*/ 1374718 w 1411155"/>
                <a:gd name="connsiteY91" fmla="*/ 1103804 h 1411393"/>
                <a:gd name="connsiteX92" fmla="*/ 1369266 w 1411155"/>
                <a:gd name="connsiteY92" fmla="*/ 1087060 h 1411393"/>
                <a:gd name="connsiteX93" fmla="*/ 1364919 w 1411155"/>
                <a:gd name="connsiteY93" fmla="*/ 1074081 h 1411393"/>
                <a:gd name="connsiteX94" fmla="*/ 1358429 w 1411155"/>
                <a:gd name="connsiteY94" fmla="*/ 1057207 h 1411393"/>
                <a:gd name="connsiteX95" fmla="*/ 1353756 w 1411155"/>
                <a:gd name="connsiteY95" fmla="*/ 1044228 h 1411393"/>
                <a:gd name="connsiteX96" fmla="*/ 1346682 w 1411155"/>
                <a:gd name="connsiteY96" fmla="*/ 1027030 h 1411393"/>
                <a:gd name="connsiteX97" fmla="*/ 1341685 w 1411155"/>
                <a:gd name="connsiteY97" fmla="*/ 1014959 h 1411393"/>
                <a:gd name="connsiteX98" fmla="*/ 1333573 w 1411155"/>
                <a:gd name="connsiteY98" fmla="*/ 997242 h 1411393"/>
                <a:gd name="connsiteX99" fmla="*/ 1328446 w 1411155"/>
                <a:gd name="connsiteY99" fmla="*/ 986080 h 1411393"/>
                <a:gd name="connsiteX100" fmla="*/ 1318712 w 1411155"/>
                <a:gd name="connsiteY100" fmla="*/ 966610 h 1411393"/>
                <a:gd name="connsiteX101" fmla="*/ 1314104 w 1411155"/>
                <a:gd name="connsiteY101" fmla="*/ 957525 h 1411393"/>
                <a:gd name="connsiteX102" fmla="*/ 1298658 w 1411155"/>
                <a:gd name="connsiteY102" fmla="*/ 929489 h 1411393"/>
                <a:gd name="connsiteX103" fmla="*/ 1002985 w 1411155"/>
                <a:gd name="connsiteY103" fmla="*/ 417382 h 1411393"/>
                <a:gd name="connsiteX104" fmla="*/ 978388 w 1411155"/>
                <a:gd name="connsiteY104" fmla="*/ 377535 h 1411393"/>
                <a:gd name="connsiteX105" fmla="*/ 974625 w 1411155"/>
                <a:gd name="connsiteY105" fmla="*/ 371629 h 1411393"/>
                <a:gd name="connsiteX106" fmla="*/ 965020 w 1411155"/>
                <a:gd name="connsiteY106" fmla="*/ 357741 h 1411393"/>
                <a:gd name="connsiteX107" fmla="*/ 959503 w 1411155"/>
                <a:gd name="connsiteY107" fmla="*/ 349629 h 1411393"/>
                <a:gd name="connsiteX108" fmla="*/ 949963 w 1411155"/>
                <a:gd name="connsiteY108" fmla="*/ 336649 h 1411393"/>
                <a:gd name="connsiteX109" fmla="*/ 943473 w 1411155"/>
                <a:gd name="connsiteY109" fmla="*/ 328213 h 1411393"/>
                <a:gd name="connsiteX110" fmla="*/ 931792 w 1411155"/>
                <a:gd name="connsiteY110" fmla="*/ 313286 h 1411393"/>
                <a:gd name="connsiteX111" fmla="*/ 927119 w 1411155"/>
                <a:gd name="connsiteY111" fmla="*/ 307380 h 1411393"/>
                <a:gd name="connsiteX112" fmla="*/ 916865 w 1411155"/>
                <a:gd name="connsiteY112" fmla="*/ 295115 h 1411393"/>
                <a:gd name="connsiteX113" fmla="*/ 910376 w 1411155"/>
                <a:gd name="connsiteY113" fmla="*/ 287132 h 1411393"/>
                <a:gd name="connsiteX114" fmla="*/ 900966 w 1411155"/>
                <a:gd name="connsiteY114" fmla="*/ 276619 h 1411393"/>
                <a:gd name="connsiteX115" fmla="*/ 892854 w 1411155"/>
                <a:gd name="connsiteY115" fmla="*/ 267468 h 1411393"/>
                <a:gd name="connsiteX116" fmla="*/ 883963 w 1411155"/>
                <a:gd name="connsiteY116" fmla="*/ 258123 h 1411393"/>
                <a:gd name="connsiteX117" fmla="*/ 874747 w 1411155"/>
                <a:gd name="connsiteY117" fmla="*/ 248453 h 1411393"/>
                <a:gd name="connsiteX118" fmla="*/ 866830 w 1411155"/>
                <a:gd name="connsiteY118" fmla="*/ 240601 h 1411393"/>
                <a:gd name="connsiteX119" fmla="*/ 856056 w 1411155"/>
                <a:gd name="connsiteY119" fmla="*/ 230023 h 1411393"/>
                <a:gd name="connsiteX120" fmla="*/ 848788 w 1411155"/>
                <a:gd name="connsiteY120" fmla="*/ 223208 h 1411393"/>
                <a:gd name="connsiteX121" fmla="*/ 836912 w 1411155"/>
                <a:gd name="connsiteY121" fmla="*/ 212241 h 1411393"/>
                <a:gd name="connsiteX122" fmla="*/ 829903 w 1411155"/>
                <a:gd name="connsiteY122" fmla="*/ 206140 h 1411393"/>
                <a:gd name="connsiteX123" fmla="*/ 816923 w 1411155"/>
                <a:gd name="connsiteY123" fmla="*/ 195108 h 1411393"/>
                <a:gd name="connsiteX124" fmla="*/ 810433 w 1411155"/>
                <a:gd name="connsiteY124" fmla="*/ 189851 h 1411393"/>
                <a:gd name="connsiteX125" fmla="*/ 796675 w 1411155"/>
                <a:gd name="connsiteY125" fmla="*/ 178624 h 1411393"/>
                <a:gd name="connsiteX126" fmla="*/ 791289 w 1411155"/>
                <a:gd name="connsiteY126" fmla="*/ 174470 h 1411393"/>
                <a:gd name="connsiteX127" fmla="*/ 775973 w 1411155"/>
                <a:gd name="connsiteY127" fmla="*/ 162789 h 1411393"/>
                <a:gd name="connsiteX128" fmla="*/ 771041 w 1411155"/>
                <a:gd name="connsiteY128" fmla="*/ 159219 h 1411393"/>
                <a:gd name="connsiteX129" fmla="*/ 754881 w 1411155"/>
                <a:gd name="connsiteY129" fmla="*/ 147603 h 1411393"/>
                <a:gd name="connsiteX130" fmla="*/ 750533 w 1411155"/>
                <a:gd name="connsiteY130" fmla="*/ 144682 h 1411393"/>
                <a:gd name="connsiteX131" fmla="*/ 733270 w 1411155"/>
                <a:gd name="connsiteY131" fmla="*/ 133130 h 1411393"/>
                <a:gd name="connsiteX132" fmla="*/ 729052 w 1411155"/>
                <a:gd name="connsiteY132" fmla="*/ 130469 h 1411393"/>
                <a:gd name="connsiteX133" fmla="*/ 711270 w 1411155"/>
                <a:gd name="connsiteY133" fmla="*/ 119307 h 1411393"/>
                <a:gd name="connsiteX134" fmla="*/ 706857 w 1411155"/>
                <a:gd name="connsiteY134" fmla="*/ 116776 h 1411393"/>
                <a:gd name="connsiteX135" fmla="*/ 688815 w 1411155"/>
                <a:gd name="connsiteY135" fmla="*/ 106263 h 1411393"/>
                <a:gd name="connsiteX136" fmla="*/ 684273 w 1411155"/>
                <a:gd name="connsiteY136" fmla="*/ 103797 h 1411393"/>
                <a:gd name="connsiteX137" fmla="*/ 665971 w 1411155"/>
                <a:gd name="connsiteY137" fmla="*/ 93867 h 1411393"/>
                <a:gd name="connsiteX138" fmla="*/ 661364 w 1411155"/>
                <a:gd name="connsiteY138" fmla="*/ 91531 h 1411393"/>
                <a:gd name="connsiteX139" fmla="*/ 642738 w 1411155"/>
                <a:gd name="connsiteY139" fmla="*/ 82186 h 1411393"/>
                <a:gd name="connsiteX140" fmla="*/ 638455 w 1411155"/>
                <a:gd name="connsiteY140" fmla="*/ 80174 h 1411393"/>
                <a:gd name="connsiteX141" fmla="*/ 618985 w 1411155"/>
                <a:gd name="connsiteY141" fmla="*/ 71218 h 1411393"/>
                <a:gd name="connsiteX142" fmla="*/ 614313 w 1411155"/>
                <a:gd name="connsiteY142" fmla="*/ 69271 h 1411393"/>
                <a:gd name="connsiteX143" fmla="*/ 594844 w 1411155"/>
                <a:gd name="connsiteY143" fmla="*/ 61029 h 1411393"/>
                <a:gd name="connsiteX144" fmla="*/ 589651 w 1411155"/>
                <a:gd name="connsiteY144" fmla="*/ 59017 h 1411393"/>
                <a:gd name="connsiteX145" fmla="*/ 570572 w 1411155"/>
                <a:gd name="connsiteY145" fmla="*/ 51554 h 1411393"/>
                <a:gd name="connsiteX146" fmla="*/ 565121 w 1411155"/>
                <a:gd name="connsiteY146" fmla="*/ 49672 h 1411393"/>
                <a:gd name="connsiteX147" fmla="*/ 545651 w 1411155"/>
                <a:gd name="connsiteY147" fmla="*/ 43182 h 1411393"/>
                <a:gd name="connsiteX148" fmla="*/ 540070 w 1411155"/>
                <a:gd name="connsiteY148" fmla="*/ 41430 h 1411393"/>
                <a:gd name="connsiteX149" fmla="*/ 520601 w 1411155"/>
                <a:gd name="connsiteY149" fmla="*/ 34940 h 1411393"/>
                <a:gd name="connsiteX150" fmla="*/ 514111 w 1411155"/>
                <a:gd name="connsiteY150" fmla="*/ 32994 h 1411393"/>
                <a:gd name="connsiteX151" fmla="*/ 495615 w 1411155"/>
                <a:gd name="connsiteY151" fmla="*/ 27737 h 1411393"/>
                <a:gd name="connsiteX152" fmla="*/ 488736 w 1411155"/>
                <a:gd name="connsiteY152" fmla="*/ 25984 h 1411393"/>
                <a:gd name="connsiteX153" fmla="*/ 470111 w 1411155"/>
                <a:gd name="connsiteY153" fmla="*/ 21377 h 1411393"/>
                <a:gd name="connsiteX154" fmla="*/ 462193 w 1411155"/>
                <a:gd name="connsiteY154" fmla="*/ 19625 h 1411393"/>
                <a:gd name="connsiteX155" fmla="*/ 444346 w 1411155"/>
                <a:gd name="connsiteY155" fmla="*/ 15731 h 1411393"/>
                <a:gd name="connsiteX156" fmla="*/ 435650 w 1411155"/>
                <a:gd name="connsiteY156" fmla="*/ 14108 h 1411393"/>
                <a:gd name="connsiteX157" fmla="*/ 418257 w 1411155"/>
                <a:gd name="connsiteY157" fmla="*/ 10928 h 1411393"/>
                <a:gd name="connsiteX158" fmla="*/ 409042 w 1411155"/>
                <a:gd name="connsiteY158" fmla="*/ 9565 h 1411393"/>
                <a:gd name="connsiteX159" fmla="*/ 391974 w 1411155"/>
                <a:gd name="connsiteY159" fmla="*/ 6970 h 1411393"/>
                <a:gd name="connsiteX160" fmla="*/ 381785 w 1411155"/>
                <a:gd name="connsiteY160" fmla="*/ 5736 h 1411393"/>
                <a:gd name="connsiteX161" fmla="*/ 365496 w 1411155"/>
                <a:gd name="connsiteY161" fmla="*/ 3790 h 1411393"/>
                <a:gd name="connsiteX162" fmla="*/ 354592 w 1411155"/>
                <a:gd name="connsiteY162" fmla="*/ 2816 h 1411393"/>
                <a:gd name="connsiteX163" fmla="*/ 338758 w 1411155"/>
                <a:gd name="connsiteY163" fmla="*/ 1388 h 1411393"/>
                <a:gd name="connsiteX164" fmla="*/ 327206 w 1411155"/>
                <a:gd name="connsiteY164" fmla="*/ 739 h 1411393"/>
                <a:gd name="connsiteX165" fmla="*/ 312085 w 1411155"/>
                <a:gd name="connsiteY165" fmla="*/ -105 h 1411393"/>
                <a:gd name="connsiteX166" fmla="*/ 277754 w 1411155"/>
                <a:gd name="connsiteY166" fmla="*/ 674 h 1411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411155" h="1411393">
                  <a:moveTo>
                    <a:pt x="187" y="739"/>
                  </a:moveTo>
                  <a:lnTo>
                    <a:pt x="187" y="279410"/>
                  </a:lnTo>
                  <a:cubicBezTo>
                    <a:pt x="187" y="289728"/>
                    <a:pt x="187" y="300956"/>
                    <a:pt x="-592" y="313740"/>
                  </a:cubicBezTo>
                  <a:cubicBezTo>
                    <a:pt x="-592" y="318673"/>
                    <a:pt x="-8" y="323605"/>
                    <a:pt x="252" y="328537"/>
                  </a:cubicBezTo>
                  <a:cubicBezTo>
                    <a:pt x="511" y="333469"/>
                    <a:pt x="641" y="336454"/>
                    <a:pt x="901" y="340413"/>
                  </a:cubicBezTo>
                  <a:cubicBezTo>
                    <a:pt x="1290" y="345410"/>
                    <a:pt x="1809" y="350408"/>
                    <a:pt x="2264" y="355405"/>
                  </a:cubicBezTo>
                  <a:cubicBezTo>
                    <a:pt x="2264" y="359298"/>
                    <a:pt x="2848" y="363257"/>
                    <a:pt x="3302" y="367151"/>
                  </a:cubicBezTo>
                  <a:cubicBezTo>
                    <a:pt x="3821" y="372084"/>
                    <a:pt x="4470" y="377015"/>
                    <a:pt x="5054" y="382013"/>
                  </a:cubicBezTo>
                  <a:cubicBezTo>
                    <a:pt x="5508" y="385906"/>
                    <a:pt x="5963" y="389800"/>
                    <a:pt x="6482" y="393694"/>
                  </a:cubicBezTo>
                  <a:cubicBezTo>
                    <a:pt x="7131" y="398561"/>
                    <a:pt x="7910" y="403429"/>
                    <a:pt x="8688" y="408296"/>
                  </a:cubicBezTo>
                  <a:cubicBezTo>
                    <a:pt x="9467" y="413163"/>
                    <a:pt x="9791" y="416084"/>
                    <a:pt x="10441" y="419978"/>
                  </a:cubicBezTo>
                  <a:cubicBezTo>
                    <a:pt x="11284" y="424910"/>
                    <a:pt x="12258" y="429777"/>
                    <a:pt x="13166" y="434709"/>
                  </a:cubicBezTo>
                  <a:cubicBezTo>
                    <a:pt x="13880" y="438474"/>
                    <a:pt x="14529" y="442238"/>
                    <a:pt x="15243" y="446002"/>
                  </a:cubicBezTo>
                  <a:cubicBezTo>
                    <a:pt x="16281" y="451064"/>
                    <a:pt x="17450" y="456126"/>
                    <a:pt x="18553" y="461123"/>
                  </a:cubicBezTo>
                  <a:cubicBezTo>
                    <a:pt x="19332" y="464692"/>
                    <a:pt x="20045" y="468261"/>
                    <a:pt x="20889" y="471831"/>
                  </a:cubicBezTo>
                  <a:cubicBezTo>
                    <a:pt x="22122" y="477023"/>
                    <a:pt x="23485" y="482215"/>
                    <a:pt x="24783" y="487341"/>
                  </a:cubicBezTo>
                  <a:cubicBezTo>
                    <a:pt x="25626" y="490716"/>
                    <a:pt x="26405" y="493831"/>
                    <a:pt x="27249" y="497336"/>
                  </a:cubicBezTo>
                  <a:cubicBezTo>
                    <a:pt x="28742" y="502852"/>
                    <a:pt x="30364" y="508304"/>
                    <a:pt x="31922" y="513755"/>
                  </a:cubicBezTo>
                  <a:cubicBezTo>
                    <a:pt x="32765" y="516675"/>
                    <a:pt x="33544" y="519661"/>
                    <a:pt x="34453" y="522581"/>
                  </a:cubicBezTo>
                  <a:cubicBezTo>
                    <a:pt x="36140" y="528292"/>
                    <a:pt x="38022" y="533873"/>
                    <a:pt x="39839" y="539519"/>
                  </a:cubicBezTo>
                  <a:lnTo>
                    <a:pt x="42370" y="547567"/>
                  </a:lnTo>
                  <a:cubicBezTo>
                    <a:pt x="44317" y="553343"/>
                    <a:pt x="46459" y="559118"/>
                    <a:pt x="48860" y="564894"/>
                  </a:cubicBezTo>
                  <a:cubicBezTo>
                    <a:pt x="49704" y="567295"/>
                    <a:pt x="50547" y="569761"/>
                    <a:pt x="51456" y="572163"/>
                  </a:cubicBezTo>
                  <a:cubicBezTo>
                    <a:pt x="53662" y="578198"/>
                    <a:pt x="56063" y="584169"/>
                    <a:pt x="58400" y="590139"/>
                  </a:cubicBezTo>
                  <a:cubicBezTo>
                    <a:pt x="59243" y="592216"/>
                    <a:pt x="60023" y="594358"/>
                    <a:pt x="60866" y="596629"/>
                  </a:cubicBezTo>
                  <a:cubicBezTo>
                    <a:pt x="63397" y="603119"/>
                    <a:pt x="66058" y="608895"/>
                    <a:pt x="68719" y="614995"/>
                  </a:cubicBezTo>
                  <a:cubicBezTo>
                    <a:pt x="69497" y="616877"/>
                    <a:pt x="70276" y="618759"/>
                    <a:pt x="71120" y="620576"/>
                  </a:cubicBezTo>
                  <a:cubicBezTo>
                    <a:pt x="73975" y="627066"/>
                    <a:pt x="77025" y="633556"/>
                    <a:pt x="80076" y="640046"/>
                  </a:cubicBezTo>
                  <a:lnTo>
                    <a:pt x="82023" y="644329"/>
                  </a:lnTo>
                  <a:cubicBezTo>
                    <a:pt x="85202" y="650818"/>
                    <a:pt x="88512" y="657308"/>
                    <a:pt x="91822" y="663798"/>
                  </a:cubicBezTo>
                  <a:lnTo>
                    <a:pt x="93704" y="667497"/>
                  </a:lnTo>
                  <a:cubicBezTo>
                    <a:pt x="97273" y="674376"/>
                    <a:pt x="101038" y="681255"/>
                    <a:pt x="104867" y="688070"/>
                  </a:cubicBezTo>
                  <a:lnTo>
                    <a:pt x="106035" y="690276"/>
                  </a:lnTo>
                  <a:cubicBezTo>
                    <a:pt x="109994" y="697285"/>
                    <a:pt x="114017" y="704164"/>
                    <a:pt x="118171" y="711044"/>
                  </a:cubicBezTo>
                  <a:lnTo>
                    <a:pt x="119144" y="712731"/>
                  </a:lnTo>
                  <a:cubicBezTo>
                    <a:pt x="123557" y="720000"/>
                    <a:pt x="128035" y="727138"/>
                    <a:pt x="132643" y="734277"/>
                  </a:cubicBezTo>
                  <a:lnTo>
                    <a:pt x="132643" y="734731"/>
                  </a:lnTo>
                  <a:cubicBezTo>
                    <a:pt x="199422" y="837594"/>
                    <a:pt x="288072" y="924472"/>
                    <a:pt x="392233" y="989195"/>
                  </a:cubicBezTo>
                  <a:lnTo>
                    <a:pt x="393726" y="990168"/>
                  </a:lnTo>
                  <a:cubicBezTo>
                    <a:pt x="401383" y="994906"/>
                    <a:pt x="409042" y="999514"/>
                    <a:pt x="416894" y="1004056"/>
                  </a:cubicBezTo>
                  <a:lnTo>
                    <a:pt x="929066" y="1299730"/>
                  </a:lnTo>
                  <a:cubicBezTo>
                    <a:pt x="938282" y="1305051"/>
                    <a:pt x="947627" y="1310243"/>
                    <a:pt x="957038" y="1315175"/>
                  </a:cubicBezTo>
                  <a:cubicBezTo>
                    <a:pt x="960217" y="1316863"/>
                    <a:pt x="963527" y="1318420"/>
                    <a:pt x="966707" y="1320108"/>
                  </a:cubicBezTo>
                  <a:cubicBezTo>
                    <a:pt x="973197" y="1323287"/>
                    <a:pt x="979167" y="1326597"/>
                    <a:pt x="985462" y="1329518"/>
                  </a:cubicBezTo>
                  <a:lnTo>
                    <a:pt x="997079" y="1334839"/>
                  </a:lnTo>
                  <a:cubicBezTo>
                    <a:pt x="1002790" y="1337500"/>
                    <a:pt x="1008501" y="1340226"/>
                    <a:pt x="1014342" y="1342692"/>
                  </a:cubicBezTo>
                  <a:cubicBezTo>
                    <a:pt x="1018430" y="1344509"/>
                    <a:pt x="1022584" y="1346132"/>
                    <a:pt x="1026737" y="1347884"/>
                  </a:cubicBezTo>
                  <a:cubicBezTo>
                    <a:pt x="1032384" y="1350220"/>
                    <a:pt x="1037965" y="1352621"/>
                    <a:pt x="1043611" y="1354828"/>
                  </a:cubicBezTo>
                  <a:cubicBezTo>
                    <a:pt x="1047829" y="1356450"/>
                    <a:pt x="1052177" y="1358008"/>
                    <a:pt x="1056590" y="1359565"/>
                  </a:cubicBezTo>
                  <a:cubicBezTo>
                    <a:pt x="1062171" y="1361642"/>
                    <a:pt x="1067752" y="1363784"/>
                    <a:pt x="1073399" y="1365731"/>
                  </a:cubicBezTo>
                  <a:cubicBezTo>
                    <a:pt x="1077682" y="1367223"/>
                    <a:pt x="1082095" y="1368586"/>
                    <a:pt x="1086378" y="1370014"/>
                  </a:cubicBezTo>
                  <a:cubicBezTo>
                    <a:pt x="1092024" y="1371896"/>
                    <a:pt x="1097605" y="1373778"/>
                    <a:pt x="1103316" y="1375530"/>
                  </a:cubicBezTo>
                  <a:cubicBezTo>
                    <a:pt x="1107730" y="1376893"/>
                    <a:pt x="1112142" y="1378061"/>
                    <a:pt x="1116296" y="1379359"/>
                  </a:cubicBezTo>
                  <a:cubicBezTo>
                    <a:pt x="1122007" y="1380982"/>
                    <a:pt x="1127653" y="1382669"/>
                    <a:pt x="1133364" y="1384161"/>
                  </a:cubicBezTo>
                  <a:cubicBezTo>
                    <a:pt x="1137777" y="1385330"/>
                    <a:pt x="1142320" y="1386368"/>
                    <a:pt x="1146733" y="1387471"/>
                  </a:cubicBezTo>
                  <a:cubicBezTo>
                    <a:pt x="1152509" y="1388899"/>
                    <a:pt x="1158220" y="1390327"/>
                    <a:pt x="1163930" y="1391625"/>
                  </a:cubicBezTo>
                  <a:lnTo>
                    <a:pt x="1177430" y="1394415"/>
                  </a:lnTo>
                  <a:cubicBezTo>
                    <a:pt x="1183206" y="1395648"/>
                    <a:pt x="1189046" y="1396817"/>
                    <a:pt x="1194822" y="1397920"/>
                  </a:cubicBezTo>
                  <a:lnTo>
                    <a:pt x="1208451" y="1400256"/>
                  </a:lnTo>
                  <a:cubicBezTo>
                    <a:pt x="1214226" y="1401230"/>
                    <a:pt x="1220067" y="1402203"/>
                    <a:pt x="1225908" y="1403047"/>
                  </a:cubicBezTo>
                  <a:lnTo>
                    <a:pt x="1239666" y="1404864"/>
                  </a:lnTo>
                  <a:cubicBezTo>
                    <a:pt x="1245507" y="1405578"/>
                    <a:pt x="1251348" y="1406357"/>
                    <a:pt x="1257253" y="1407006"/>
                  </a:cubicBezTo>
                  <a:lnTo>
                    <a:pt x="1271076" y="1408304"/>
                  </a:lnTo>
                  <a:cubicBezTo>
                    <a:pt x="1276917" y="1408823"/>
                    <a:pt x="1282823" y="1409342"/>
                    <a:pt x="1288664" y="1409731"/>
                  </a:cubicBezTo>
                  <a:cubicBezTo>
                    <a:pt x="1293337" y="1409731"/>
                    <a:pt x="1298009" y="1410250"/>
                    <a:pt x="1302746" y="1410510"/>
                  </a:cubicBezTo>
                  <a:lnTo>
                    <a:pt x="1320269" y="1411289"/>
                  </a:lnTo>
                  <a:lnTo>
                    <a:pt x="1334546" y="1411289"/>
                  </a:lnTo>
                  <a:lnTo>
                    <a:pt x="1352004" y="1411289"/>
                  </a:lnTo>
                  <a:lnTo>
                    <a:pt x="1366541" y="1411289"/>
                  </a:lnTo>
                  <a:lnTo>
                    <a:pt x="1383739" y="1410705"/>
                  </a:lnTo>
                  <a:cubicBezTo>
                    <a:pt x="1388671" y="1410705"/>
                    <a:pt x="1393668" y="1410185"/>
                    <a:pt x="1398665" y="1409861"/>
                  </a:cubicBezTo>
                  <a:lnTo>
                    <a:pt x="1408400" y="1409212"/>
                  </a:lnTo>
                  <a:cubicBezTo>
                    <a:pt x="1408400" y="1405967"/>
                    <a:pt x="1408855" y="1402722"/>
                    <a:pt x="1409049" y="1399542"/>
                  </a:cubicBezTo>
                  <a:cubicBezTo>
                    <a:pt x="1409049" y="1394480"/>
                    <a:pt x="1409698" y="1389483"/>
                    <a:pt x="1409892" y="1384421"/>
                  </a:cubicBezTo>
                  <a:cubicBezTo>
                    <a:pt x="1410087" y="1379359"/>
                    <a:pt x="1410282" y="1373194"/>
                    <a:pt x="1410477" y="1367613"/>
                  </a:cubicBezTo>
                  <a:cubicBezTo>
                    <a:pt x="1410671" y="1362032"/>
                    <a:pt x="1410477" y="1357554"/>
                    <a:pt x="1410477" y="1352556"/>
                  </a:cubicBezTo>
                  <a:cubicBezTo>
                    <a:pt x="1410477" y="1347560"/>
                    <a:pt x="1410477" y="1341394"/>
                    <a:pt x="1410477" y="1335813"/>
                  </a:cubicBezTo>
                  <a:cubicBezTo>
                    <a:pt x="1410477" y="1330232"/>
                    <a:pt x="1410477" y="1325819"/>
                    <a:pt x="1410477" y="1320822"/>
                  </a:cubicBezTo>
                  <a:cubicBezTo>
                    <a:pt x="1410477" y="1315824"/>
                    <a:pt x="1410022" y="1309659"/>
                    <a:pt x="1409763" y="1304013"/>
                  </a:cubicBezTo>
                  <a:cubicBezTo>
                    <a:pt x="1409503" y="1298367"/>
                    <a:pt x="1409244" y="1294149"/>
                    <a:pt x="1408919" y="1289216"/>
                  </a:cubicBezTo>
                  <a:cubicBezTo>
                    <a:pt x="1408595" y="1284284"/>
                    <a:pt x="1408011" y="1278054"/>
                    <a:pt x="1407491" y="1272473"/>
                  </a:cubicBezTo>
                  <a:cubicBezTo>
                    <a:pt x="1406972" y="1266891"/>
                    <a:pt x="1406648" y="1262673"/>
                    <a:pt x="1406129" y="1257806"/>
                  </a:cubicBezTo>
                  <a:cubicBezTo>
                    <a:pt x="1405610" y="1252939"/>
                    <a:pt x="1404831" y="1246579"/>
                    <a:pt x="1404116" y="1240997"/>
                  </a:cubicBezTo>
                  <a:cubicBezTo>
                    <a:pt x="1403403" y="1235416"/>
                    <a:pt x="1402884" y="1231328"/>
                    <a:pt x="1402170" y="1226525"/>
                  </a:cubicBezTo>
                  <a:cubicBezTo>
                    <a:pt x="1401456" y="1221723"/>
                    <a:pt x="1400418" y="1215363"/>
                    <a:pt x="1399509" y="1209782"/>
                  </a:cubicBezTo>
                  <a:cubicBezTo>
                    <a:pt x="1398600" y="1204201"/>
                    <a:pt x="1397952" y="1200242"/>
                    <a:pt x="1397043" y="1195439"/>
                  </a:cubicBezTo>
                  <a:cubicBezTo>
                    <a:pt x="1396134" y="1190637"/>
                    <a:pt x="1394902" y="1184277"/>
                    <a:pt x="1393733" y="1178761"/>
                  </a:cubicBezTo>
                  <a:cubicBezTo>
                    <a:pt x="1392565" y="1173244"/>
                    <a:pt x="1391852" y="1169351"/>
                    <a:pt x="1390748" y="1164613"/>
                  </a:cubicBezTo>
                  <a:cubicBezTo>
                    <a:pt x="1389644" y="1159875"/>
                    <a:pt x="1388152" y="1153515"/>
                    <a:pt x="1386789" y="1147934"/>
                  </a:cubicBezTo>
                  <a:cubicBezTo>
                    <a:pt x="1385426" y="1142353"/>
                    <a:pt x="1384518" y="1138654"/>
                    <a:pt x="1383285" y="1134046"/>
                  </a:cubicBezTo>
                  <a:cubicBezTo>
                    <a:pt x="1382052" y="1129438"/>
                    <a:pt x="1380235" y="1122949"/>
                    <a:pt x="1378612" y="1117367"/>
                  </a:cubicBezTo>
                  <a:cubicBezTo>
                    <a:pt x="1377314" y="1112825"/>
                    <a:pt x="1376081" y="1108282"/>
                    <a:pt x="1374718" y="1103804"/>
                  </a:cubicBezTo>
                  <a:cubicBezTo>
                    <a:pt x="1372966" y="1098158"/>
                    <a:pt x="1371084" y="1092642"/>
                    <a:pt x="1369266" y="1087060"/>
                  </a:cubicBezTo>
                  <a:cubicBezTo>
                    <a:pt x="1367839" y="1082647"/>
                    <a:pt x="1366411" y="1078234"/>
                    <a:pt x="1364919" y="1074081"/>
                  </a:cubicBezTo>
                  <a:cubicBezTo>
                    <a:pt x="1362972" y="1068435"/>
                    <a:pt x="1360830" y="1062789"/>
                    <a:pt x="1358429" y="1057207"/>
                  </a:cubicBezTo>
                  <a:cubicBezTo>
                    <a:pt x="1356872" y="1052924"/>
                    <a:pt x="1355378" y="1048706"/>
                    <a:pt x="1353756" y="1044228"/>
                  </a:cubicBezTo>
                  <a:cubicBezTo>
                    <a:pt x="1351485" y="1038452"/>
                    <a:pt x="1349083" y="1032741"/>
                    <a:pt x="1346682" y="1027030"/>
                  </a:cubicBezTo>
                  <a:cubicBezTo>
                    <a:pt x="1344995" y="1023006"/>
                    <a:pt x="1343437" y="1018983"/>
                    <a:pt x="1341685" y="1014959"/>
                  </a:cubicBezTo>
                  <a:cubicBezTo>
                    <a:pt x="1339090" y="1009053"/>
                    <a:pt x="1336299" y="1003148"/>
                    <a:pt x="1333573" y="997242"/>
                  </a:cubicBezTo>
                  <a:cubicBezTo>
                    <a:pt x="1331885" y="993543"/>
                    <a:pt x="1330263" y="989779"/>
                    <a:pt x="1328446" y="986080"/>
                  </a:cubicBezTo>
                  <a:cubicBezTo>
                    <a:pt x="1325331" y="979590"/>
                    <a:pt x="1321957" y="973100"/>
                    <a:pt x="1318712" y="966610"/>
                  </a:cubicBezTo>
                  <a:cubicBezTo>
                    <a:pt x="1317154" y="963625"/>
                    <a:pt x="1315726" y="960510"/>
                    <a:pt x="1314104" y="957525"/>
                  </a:cubicBezTo>
                  <a:cubicBezTo>
                    <a:pt x="1309171" y="948114"/>
                    <a:pt x="1303980" y="938769"/>
                    <a:pt x="1298658" y="929489"/>
                  </a:cubicBezTo>
                  <a:lnTo>
                    <a:pt x="1002985" y="417382"/>
                  </a:lnTo>
                  <a:cubicBezTo>
                    <a:pt x="995132" y="403753"/>
                    <a:pt x="986890" y="390514"/>
                    <a:pt x="978388" y="377535"/>
                  </a:cubicBezTo>
                  <a:cubicBezTo>
                    <a:pt x="977156" y="375588"/>
                    <a:pt x="975922" y="373576"/>
                    <a:pt x="974625" y="371629"/>
                  </a:cubicBezTo>
                  <a:cubicBezTo>
                    <a:pt x="971510" y="366956"/>
                    <a:pt x="968135" y="362349"/>
                    <a:pt x="965020" y="357741"/>
                  </a:cubicBezTo>
                  <a:cubicBezTo>
                    <a:pt x="963202" y="355015"/>
                    <a:pt x="961385" y="352289"/>
                    <a:pt x="959503" y="349629"/>
                  </a:cubicBezTo>
                  <a:cubicBezTo>
                    <a:pt x="956388" y="345281"/>
                    <a:pt x="953013" y="340997"/>
                    <a:pt x="949963" y="336649"/>
                  </a:cubicBezTo>
                  <a:lnTo>
                    <a:pt x="943473" y="328213"/>
                  </a:lnTo>
                  <a:cubicBezTo>
                    <a:pt x="939645" y="323150"/>
                    <a:pt x="935686" y="318218"/>
                    <a:pt x="931792" y="313286"/>
                  </a:cubicBezTo>
                  <a:lnTo>
                    <a:pt x="927119" y="307380"/>
                  </a:lnTo>
                  <a:cubicBezTo>
                    <a:pt x="923745" y="303227"/>
                    <a:pt x="920629" y="299203"/>
                    <a:pt x="916865" y="295115"/>
                  </a:cubicBezTo>
                  <a:cubicBezTo>
                    <a:pt x="914594" y="292454"/>
                    <a:pt x="912452" y="289728"/>
                    <a:pt x="910376" y="287132"/>
                  </a:cubicBezTo>
                  <a:cubicBezTo>
                    <a:pt x="908299" y="284536"/>
                    <a:pt x="903886" y="280123"/>
                    <a:pt x="900966" y="276619"/>
                  </a:cubicBezTo>
                  <a:cubicBezTo>
                    <a:pt x="898045" y="273115"/>
                    <a:pt x="895579" y="270454"/>
                    <a:pt x="892854" y="267468"/>
                  </a:cubicBezTo>
                  <a:cubicBezTo>
                    <a:pt x="890128" y="264483"/>
                    <a:pt x="886883" y="260978"/>
                    <a:pt x="883963" y="258123"/>
                  </a:cubicBezTo>
                  <a:cubicBezTo>
                    <a:pt x="881042" y="255268"/>
                    <a:pt x="877862" y="251634"/>
                    <a:pt x="874747" y="248453"/>
                  </a:cubicBezTo>
                  <a:cubicBezTo>
                    <a:pt x="871632" y="245273"/>
                    <a:pt x="869426" y="243262"/>
                    <a:pt x="866830" y="240601"/>
                  </a:cubicBezTo>
                  <a:cubicBezTo>
                    <a:pt x="863260" y="237096"/>
                    <a:pt x="859691" y="233462"/>
                    <a:pt x="856056" y="230023"/>
                  </a:cubicBezTo>
                  <a:cubicBezTo>
                    <a:pt x="853655" y="227686"/>
                    <a:pt x="851189" y="225480"/>
                    <a:pt x="848788" y="223208"/>
                  </a:cubicBezTo>
                  <a:cubicBezTo>
                    <a:pt x="844829" y="219574"/>
                    <a:pt x="840936" y="215810"/>
                    <a:pt x="836912" y="212241"/>
                  </a:cubicBezTo>
                  <a:lnTo>
                    <a:pt x="829903" y="206140"/>
                  </a:lnTo>
                  <a:cubicBezTo>
                    <a:pt x="825684" y="202441"/>
                    <a:pt x="821531" y="198677"/>
                    <a:pt x="816923" y="195108"/>
                  </a:cubicBezTo>
                  <a:cubicBezTo>
                    <a:pt x="814782" y="193290"/>
                    <a:pt x="812640" y="191603"/>
                    <a:pt x="810433" y="189851"/>
                  </a:cubicBezTo>
                  <a:cubicBezTo>
                    <a:pt x="805826" y="186087"/>
                    <a:pt x="801283" y="182258"/>
                    <a:pt x="796675" y="178624"/>
                  </a:cubicBezTo>
                  <a:lnTo>
                    <a:pt x="791289" y="174470"/>
                  </a:lnTo>
                  <a:cubicBezTo>
                    <a:pt x="786227" y="170512"/>
                    <a:pt x="781164" y="166553"/>
                    <a:pt x="775973" y="162789"/>
                  </a:cubicBezTo>
                  <a:lnTo>
                    <a:pt x="771041" y="159219"/>
                  </a:lnTo>
                  <a:cubicBezTo>
                    <a:pt x="765654" y="155325"/>
                    <a:pt x="760332" y="151367"/>
                    <a:pt x="754881" y="147603"/>
                  </a:cubicBezTo>
                  <a:cubicBezTo>
                    <a:pt x="753453" y="146629"/>
                    <a:pt x="751960" y="145721"/>
                    <a:pt x="750533" y="144682"/>
                  </a:cubicBezTo>
                  <a:cubicBezTo>
                    <a:pt x="744822" y="140788"/>
                    <a:pt x="739111" y="136894"/>
                    <a:pt x="733270" y="133130"/>
                  </a:cubicBezTo>
                  <a:lnTo>
                    <a:pt x="729052" y="130469"/>
                  </a:lnTo>
                  <a:cubicBezTo>
                    <a:pt x="723146" y="126706"/>
                    <a:pt x="717240" y="122942"/>
                    <a:pt x="711270" y="119307"/>
                  </a:cubicBezTo>
                  <a:lnTo>
                    <a:pt x="706857" y="116776"/>
                  </a:lnTo>
                  <a:cubicBezTo>
                    <a:pt x="700886" y="113207"/>
                    <a:pt x="694916" y="109638"/>
                    <a:pt x="688815" y="106263"/>
                  </a:cubicBezTo>
                  <a:lnTo>
                    <a:pt x="684273" y="103797"/>
                  </a:lnTo>
                  <a:cubicBezTo>
                    <a:pt x="678172" y="100422"/>
                    <a:pt x="672137" y="97307"/>
                    <a:pt x="665971" y="93867"/>
                  </a:cubicBezTo>
                  <a:lnTo>
                    <a:pt x="661364" y="91531"/>
                  </a:lnTo>
                  <a:cubicBezTo>
                    <a:pt x="655199" y="88351"/>
                    <a:pt x="648968" y="85041"/>
                    <a:pt x="642738" y="82186"/>
                  </a:cubicBezTo>
                  <a:cubicBezTo>
                    <a:pt x="641310" y="81472"/>
                    <a:pt x="639818" y="80888"/>
                    <a:pt x="638455" y="80174"/>
                  </a:cubicBezTo>
                  <a:cubicBezTo>
                    <a:pt x="631965" y="77124"/>
                    <a:pt x="625475" y="74138"/>
                    <a:pt x="618985" y="71218"/>
                  </a:cubicBezTo>
                  <a:lnTo>
                    <a:pt x="614313" y="69271"/>
                  </a:lnTo>
                  <a:cubicBezTo>
                    <a:pt x="607823" y="66481"/>
                    <a:pt x="601333" y="63690"/>
                    <a:pt x="594844" y="61029"/>
                  </a:cubicBezTo>
                  <a:lnTo>
                    <a:pt x="589651" y="59017"/>
                  </a:lnTo>
                  <a:cubicBezTo>
                    <a:pt x="583162" y="56486"/>
                    <a:pt x="576997" y="53955"/>
                    <a:pt x="570572" y="51554"/>
                  </a:cubicBezTo>
                  <a:lnTo>
                    <a:pt x="565121" y="49672"/>
                  </a:lnTo>
                  <a:cubicBezTo>
                    <a:pt x="558631" y="47336"/>
                    <a:pt x="552141" y="44999"/>
                    <a:pt x="545651" y="43182"/>
                  </a:cubicBezTo>
                  <a:lnTo>
                    <a:pt x="540070" y="41430"/>
                  </a:lnTo>
                  <a:cubicBezTo>
                    <a:pt x="533581" y="39288"/>
                    <a:pt x="527091" y="37212"/>
                    <a:pt x="520601" y="34940"/>
                  </a:cubicBezTo>
                  <a:cubicBezTo>
                    <a:pt x="518329" y="34227"/>
                    <a:pt x="516058" y="33642"/>
                    <a:pt x="514111" y="32994"/>
                  </a:cubicBezTo>
                  <a:cubicBezTo>
                    <a:pt x="507622" y="31176"/>
                    <a:pt x="501846" y="29424"/>
                    <a:pt x="495615" y="27737"/>
                  </a:cubicBezTo>
                  <a:lnTo>
                    <a:pt x="488736" y="25984"/>
                  </a:lnTo>
                  <a:cubicBezTo>
                    <a:pt x="482246" y="24427"/>
                    <a:pt x="476340" y="22805"/>
                    <a:pt x="470111" y="21377"/>
                  </a:cubicBezTo>
                  <a:cubicBezTo>
                    <a:pt x="467514" y="20728"/>
                    <a:pt x="464853" y="20208"/>
                    <a:pt x="462193" y="19625"/>
                  </a:cubicBezTo>
                  <a:cubicBezTo>
                    <a:pt x="456287" y="18327"/>
                    <a:pt x="450316" y="16964"/>
                    <a:pt x="444346" y="15731"/>
                  </a:cubicBezTo>
                  <a:lnTo>
                    <a:pt x="435650" y="14108"/>
                  </a:lnTo>
                  <a:cubicBezTo>
                    <a:pt x="429809" y="13070"/>
                    <a:pt x="424098" y="11902"/>
                    <a:pt x="418257" y="10928"/>
                  </a:cubicBezTo>
                  <a:cubicBezTo>
                    <a:pt x="415207" y="10409"/>
                    <a:pt x="411768" y="10020"/>
                    <a:pt x="409042" y="9565"/>
                  </a:cubicBezTo>
                  <a:cubicBezTo>
                    <a:pt x="403331" y="8657"/>
                    <a:pt x="397685" y="7748"/>
                    <a:pt x="391974" y="6970"/>
                  </a:cubicBezTo>
                  <a:cubicBezTo>
                    <a:pt x="388599" y="6450"/>
                    <a:pt x="385159" y="6126"/>
                    <a:pt x="381785" y="5736"/>
                  </a:cubicBezTo>
                  <a:cubicBezTo>
                    <a:pt x="376333" y="5023"/>
                    <a:pt x="370947" y="4308"/>
                    <a:pt x="365496" y="3790"/>
                  </a:cubicBezTo>
                  <a:cubicBezTo>
                    <a:pt x="361861" y="3400"/>
                    <a:pt x="358227" y="3140"/>
                    <a:pt x="354592" y="2816"/>
                  </a:cubicBezTo>
                  <a:cubicBezTo>
                    <a:pt x="349336" y="2297"/>
                    <a:pt x="344014" y="1778"/>
                    <a:pt x="338758" y="1388"/>
                  </a:cubicBezTo>
                  <a:lnTo>
                    <a:pt x="327206" y="739"/>
                  </a:lnTo>
                  <a:cubicBezTo>
                    <a:pt x="322144" y="739"/>
                    <a:pt x="317146" y="90"/>
                    <a:pt x="312085" y="-105"/>
                  </a:cubicBezTo>
                  <a:cubicBezTo>
                    <a:pt x="299106" y="415"/>
                    <a:pt x="288072" y="674"/>
                    <a:pt x="277754" y="674"/>
                  </a:cubicBezTo>
                  <a:close/>
                </a:path>
              </a:pathLst>
            </a:custGeom>
            <a:solidFill>
              <a:schemeClr val="tx1">
                <a:alpha val="20000"/>
              </a:schemeClr>
            </a:solidFill>
            <a:ln w="6483"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3" name="Inhaltsplatzhalter 4">
            <a:extLst>
              <a:ext uri="{FF2B5EF4-FFF2-40B4-BE49-F238E27FC236}">
                <a16:creationId xmlns:a16="http://schemas.microsoft.com/office/drawing/2014/main" id="{13D9EAC2-F9FD-4D2A-A6F3-A843C0E0CBC8}"/>
              </a:ext>
            </a:extLst>
          </p:cNvPr>
          <p:cNvSpPr txBox="1">
            <a:spLocks/>
          </p:cNvSpPr>
          <p:nvPr/>
        </p:nvSpPr>
        <p:spPr>
          <a:xfrm flipH="1">
            <a:off x="1635671" y="5148048"/>
            <a:ext cx="2869218" cy="778675"/>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3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4" name="Oval 24">
            <a:extLst>
              <a:ext uri="{FF2B5EF4-FFF2-40B4-BE49-F238E27FC236}">
                <a16:creationId xmlns:a16="http://schemas.microsoft.com/office/drawing/2014/main" id="{7F76235B-14E1-4044-95B9-4455CA5FF5D5}"/>
              </a:ext>
            </a:extLst>
          </p:cNvPr>
          <p:cNvSpPr/>
          <p:nvPr/>
        </p:nvSpPr>
        <p:spPr>
          <a:xfrm>
            <a:off x="517092" y="5154855"/>
            <a:ext cx="765064" cy="76506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5" name="Graphic 17">
            <a:extLst>
              <a:ext uri="{FF2B5EF4-FFF2-40B4-BE49-F238E27FC236}">
                <a16:creationId xmlns:a16="http://schemas.microsoft.com/office/drawing/2014/main" id="{906089D4-A081-49C2-A511-434A554702F1}"/>
              </a:ext>
            </a:extLst>
          </p:cNvPr>
          <p:cNvSpPr/>
          <p:nvPr/>
        </p:nvSpPr>
        <p:spPr>
          <a:xfrm>
            <a:off x="677600" y="5323017"/>
            <a:ext cx="444048" cy="428738"/>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6" name="Inhaltsplatzhalter 4">
            <a:extLst>
              <a:ext uri="{FF2B5EF4-FFF2-40B4-BE49-F238E27FC236}">
                <a16:creationId xmlns:a16="http://schemas.microsoft.com/office/drawing/2014/main" id="{FC88AA42-FF46-49C3-A0F9-13F1577203C3}"/>
              </a:ext>
            </a:extLst>
          </p:cNvPr>
          <p:cNvSpPr txBox="1">
            <a:spLocks/>
          </p:cNvSpPr>
          <p:nvPr/>
        </p:nvSpPr>
        <p:spPr>
          <a:xfrm flipH="1">
            <a:off x="1635671" y="2803628"/>
            <a:ext cx="2869218" cy="778675"/>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3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7" name="Oval 20">
            <a:extLst>
              <a:ext uri="{FF2B5EF4-FFF2-40B4-BE49-F238E27FC236}">
                <a16:creationId xmlns:a16="http://schemas.microsoft.com/office/drawing/2014/main" id="{D9D0D2B4-A130-4C04-A664-43A742199FBE}"/>
              </a:ext>
            </a:extLst>
          </p:cNvPr>
          <p:cNvSpPr/>
          <p:nvPr/>
        </p:nvSpPr>
        <p:spPr>
          <a:xfrm>
            <a:off x="517092" y="2810435"/>
            <a:ext cx="765064" cy="76506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8" name="Freeform: Shape 26">
            <a:extLst>
              <a:ext uri="{FF2B5EF4-FFF2-40B4-BE49-F238E27FC236}">
                <a16:creationId xmlns:a16="http://schemas.microsoft.com/office/drawing/2014/main" id="{3BBCD685-0CF7-4957-91FA-66EF14689278}"/>
              </a:ext>
            </a:extLst>
          </p:cNvPr>
          <p:cNvSpPr/>
          <p:nvPr/>
        </p:nvSpPr>
        <p:spPr>
          <a:xfrm>
            <a:off x="678511" y="2970987"/>
            <a:ext cx="442226" cy="443958"/>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9" name="Inhaltsplatzhalter 4">
            <a:extLst>
              <a:ext uri="{FF2B5EF4-FFF2-40B4-BE49-F238E27FC236}">
                <a16:creationId xmlns:a16="http://schemas.microsoft.com/office/drawing/2014/main" id="{7C9637D2-E5CB-4F3F-AAFE-7A95FF0533AA}"/>
              </a:ext>
            </a:extLst>
          </p:cNvPr>
          <p:cNvSpPr txBox="1">
            <a:spLocks/>
          </p:cNvSpPr>
          <p:nvPr/>
        </p:nvSpPr>
        <p:spPr>
          <a:xfrm flipH="1">
            <a:off x="1635671" y="3975838"/>
            <a:ext cx="2869218" cy="778675"/>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3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10" name="Oval 22">
            <a:extLst>
              <a:ext uri="{FF2B5EF4-FFF2-40B4-BE49-F238E27FC236}">
                <a16:creationId xmlns:a16="http://schemas.microsoft.com/office/drawing/2014/main" id="{B48FEA55-F303-4A7C-B74C-109DE9C02593}"/>
              </a:ext>
            </a:extLst>
          </p:cNvPr>
          <p:cNvSpPr/>
          <p:nvPr/>
        </p:nvSpPr>
        <p:spPr>
          <a:xfrm>
            <a:off x="517092" y="3982645"/>
            <a:ext cx="765064" cy="7650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1" name="Freeform: Shape 27">
            <a:extLst>
              <a:ext uri="{FF2B5EF4-FFF2-40B4-BE49-F238E27FC236}">
                <a16:creationId xmlns:a16="http://schemas.microsoft.com/office/drawing/2014/main" id="{801CFABA-53A7-4717-8D9B-B23BD567641D}"/>
              </a:ext>
            </a:extLst>
          </p:cNvPr>
          <p:cNvSpPr/>
          <p:nvPr/>
        </p:nvSpPr>
        <p:spPr>
          <a:xfrm>
            <a:off x="716406" y="4143275"/>
            <a:ext cx="366436" cy="443800"/>
          </a:xfrm>
          <a:custGeom>
            <a:avLst/>
            <a:gdLst>
              <a:gd name="connsiteX0" fmla="*/ 1347698 w 4025881"/>
              <a:gd name="connsiteY0" fmla="*/ 4263669 h 4875837"/>
              <a:gd name="connsiteX1" fmla="*/ 1347698 w 4025881"/>
              <a:gd name="connsiteY1" fmla="*/ 4463390 h 4875837"/>
              <a:gd name="connsiteX2" fmla="*/ 2678190 w 4025881"/>
              <a:gd name="connsiteY2" fmla="*/ 4463390 h 4875837"/>
              <a:gd name="connsiteX3" fmla="*/ 2678190 w 4025881"/>
              <a:gd name="connsiteY3" fmla="*/ 4263669 h 4875837"/>
              <a:gd name="connsiteX4" fmla="*/ 3025108 w 4025881"/>
              <a:gd name="connsiteY4" fmla="*/ 4258136 h 4875837"/>
              <a:gd name="connsiteX5" fmla="*/ 3096406 w 4025881"/>
              <a:gd name="connsiteY5" fmla="*/ 4329434 h 4875837"/>
              <a:gd name="connsiteX6" fmla="*/ 3096406 w 4025881"/>
              <a:gd name="connsiteY6" fmla="*/ 4397624 h 4875837"/>
              <a:gd name="connsiteX7" fmla="*/ 3025108 w 4025881"/>
              <a:gd name="connsiteY7" fmla="*/ 4468922 h 4875837"/>
              <a:gd name="connsiteX8" fmla="*/ 2953810 w 4025881"/>
              <a:gd name="connsiteY8" fmla="*/ 4397624 h 4875837"/>
              <a:gd name="connsiteX9" fmla="*/ 2953810 w 4025881"/>
              <a:gd name="connsiteY9" fmla="*/ 4329434 h 4875837"/>
              <a:gd name="connsiteX10" fmla="*/ 3025108 w 4025881"/>
              <a:gd name="connsiteY10" fmla="*/ 4258136 h 4875837"/>
              <a:gd name="connsiteX11" fmla="*/ 1000789 w 4025881"/>
              <a:gd name="connsiteY11" fmla="*/ 4258136 h 4875837"/>
              <a:gd name="connsiteX12" fmla="*/ 1072087 w 4025881"/>
              <a:gd name="connsiteY12" fmla="*/ 4329434 h 4875837"/>
              <a:gd name="connsiteX13" fmla="*/ 1072087 w 4025881"/>
              <a:gd name="connsiteY13" fmla="*/ 4397624 h 4875837"/>
              <a:gd name="connsiteX14" fmla="*/ 1000789 w 4025881"/>
              <a:gd name="connsiteY14" fmla="*/ 4468922 h 4875837"/>
              <a:gd name="connsiteX15" fmla="*/ 929491 w 4025881"/>
              <a:gd name="connsiteY15" fmla="*/ 4397624 h 4875837"/>
              <a:gd name="connsiteX16" fmla="*/ 929491 w 4025881"/>
              <a:gd name="connsiteY16" fmla="*/ 4329434 h 4875837"/>
              <a:gd name="connsiteX17" fmla="*/ 1000789 w 4025881"/>
              <a:gd name="connsiteY17" fmla="*/ 4258136 h 4875837"/>
              <a:gd name="connsiteX18" fmla="*/ 1331974 w 4025881"/>
              <a:gd name="connsiteY18" fmla="*/ 4121073 h 4875837"/>
              <a:gd name="connsiteX19" fmla="*/ 2693933 w 4025881"/>
              <a:gd name="connsiteY19" fmla="*/ 4121073 h 4875837"/>
              <a:gd name="connsiteX20" fmla="*/ 2820796 w 4025881"/>
              <a:gd name="connsiteY20" fmla="*/ 4247936 h 4875837"/>
              <a:gd name="connsiteX21" fmla="*/ 2820796 w 4025881"/>
              <a:gd name="connsiteY21" fmla="*/ 4479114 h 4875837"/>
              <a:gd name="connsiteX22" fmla="*/ 2693933 w 4025881"/>
              <a:gd name="connsiteY22" fmla="*/ 4605987 h 4875837"/>
              <a:gd name="connsiteX23" fmla="*/ 1331974 w 4025881"/>
              <a:gd name="connsiteY23" fmla="*/ 4605987 h 4875837"/>
              <a:gd name="connsiteX24" fmla="*/ 1205111 w 4025881"/>
              <a:gd name="connsiteY24" fmla="*/ 4479114 h 4875837"/>
              <a:gd name="connsiteX25" fmla="*/ 1205111 w 4025881"/>
              <a:gd name="connsiteY25" fmla="*/ 4247936 h 4875837"/>
              <a:gd name="connsiteX26" fmla="*/ 1331974 w 4025881"/>
              <a:gd name="connsiteY26" fmla="*/ 4121073 h 4875837"/>
              <a:gd name="connsiteX27" fmla="*/ 1485874 w 4025881"/>
              <a:gd name="connsiteY27" fmla="*/ 3630266 h 4875837"/>
              <a:gd name="connsiteX28" fmla="*/ 1430613 w 4025881"/>
              <a:gd name="connsiteY28" fmla="*/ 3685527 h 4875837"/>
              <a:gd name="connsiteX29" fmla="*/ 1430613 w 4025881"/>
              <a:gd name="connsiteY29" fmla="*/ 3851224 h 4875837"/>
              <a:gd name="connsiteX30" fmla="*/ 2604791 w 4025881"/>
              <a:gd name="connsiteY30" fmla="*/ 3851224 h 4875837"/>
              <a:gd name="connsiteX31" fmla="*/ 2604791 w 4025881"/>
              <a:gd name="connsiteY31" fmla="*/ 3685527 h 4875837"/>
              <a:gd name="connsiteX32" fmla="*/ 2549540 w 4025881"/>
              <a:gd name="connsiteY32" fmla="*/ 3630266 h 4875837"/>
              <a:gd name="connsiteX33" fmla="*/ 2108736 w 4025881"/>
              <a:gd name="connsiteY33" fmla="*/ 2941715 h 4875837"/>
              <a:gd name="connsiteX34" fmla="*/ 2012958 w 4025881"/>
              <a:gd name="connsiteY34" fmla="*/ 2945441 h 4875837"/>
              <a:gd name="connsiteX35" fmla="*/ 1926687 w 4025881"/>
              <a:gd name="connsiteY35" fmla="*/ 2942466 h 4875837"/>
              <a:gd name="connsiteX36" fmla="*/ 1926687 w 4025881"/>
              <a:gd name="connsiteY36" fmla="*/ 3360273 h 4875837"/>
              <a:gd name="connsiteX37" fmla="*/ 1915365 w 4025881"/>
              <a:gd name="connsiteY37" fmla="*/ 3398831 h 4875837"/>
              <a:gd name="connsiteX38" fmla="*/ 1858251 w 4025881"/>
              <a:gd name="connsiteY38" fmla="*/ 3487669 h 4875837"/>
              <a:gd name="connsiteX39" fmla="*/ 2177163 w 4025881"/>
              <a:gd name="connsiteY39" fmla="*/ 3487669 h 4875837"/>
              <a:gd name="connsiteX40" fmla="*/ 2120048 w 4025881"/>
              <a:gd name="connsiteY40" fmla="*/ 3398831 h 4875837"/>
              <a:gd name="connsiteX41" fmla="*/ 2108736 w 4025881"/>
              <a:gd name="connsiteY41" fmla="*/ 3360264 h 4875837"/>
              <a:gd name="connsiteX42" fmla="*/ 2017692 w 4025881"/>
              <a:gd name="connsiteY42" fmla="*/ 1012194 h 4875837"/>
              <a:gd name="connsiteX43" fmla="*/ 1920536 w 4025881"/>
              <a:gd name="connsiteY43" fmla="*/ 1209062 h 4875837"/>
              <a:gd name="connsiteX44" fmla="*/ 1839285 w 4025881"/>
              <a:gd name="connsiteY44" fmla="*/ 1268097 h 4875837"/>
              <a:gd name="connsiteX45" fmla="*/ 1622025 w 4025881"/>
              <a:gd name="connsiteY45" fmla="*/ 1299668 h 4875837"/>
              <a:gd name="connsiteX46" fmla="*/ 1779223 w 4025881"/>
              <a:gd name="connsiteY46" fmla="*/ 1452902 h 4875837"/>
              <a:gd name="connsiteX47" fmla="*/ 1810271 w 4025881"/>
              <a:gd name="connsiteY47" fmla="*/ 1548432 h 4875837"/>
              <a:gd name="connsiteX48" fmla="*/ 1773158 w 4025881"/>
              <a:gd name="connsiteY48" fmla="*/ 1764808 h 4875837"/>
              <a:gd name="connsiteX49" fmla="*/ 1967470 w 4025881"/>
              <a:gd name="connsiteY49" fmla="*/ 1662643 h 4875837"/>
              <a:gd name="connsiteX50" fmla="*/ 2067924 w 4025881"/>
              <a:gd name="connsiteY50" fmla="*/ 1662643 h 4875837"/>
              <a:gd name="connsiteX51" fmla="*/ 2262236 w 4025881"/>
              <a:gd name="connsiteY51" fmla="*/ 1764799 h 4875837"/>
              <a:gd name="connsiteX52" fmla="*/ 2225122 w 4025881"/>
              <a:gd name="connsiteY52" fmla="*/ 1548432 h 4875837"/>
              <a:gd name="connsiteX53" fmla="*/ 2256170 w 4025881"/>
              <a:gd name="connsiteY53" fmla="*/ 1452893 h 4875837"/>
              <a:gd name="connsiteX54" fmla="*/ 2413369 w 4025881"/>
              <a:gd name="connsiteY54" fmla="*/ 1299668 h 4875837"/>
              <a:gd name="connsiteX55" fmla="*/ 2196118 w 4025881"/>
              <a:gd name="connsiteY55" fmla="*/ 1268097 h 4875837"/>
              <a:gd name="connsiteX56" fmla="*/ 2114848 w 4025881"/>
              <a:gd name="connsiteY56" fmla="*/ 1209053 h 4875837"/>
              <a:gd name="connsiteX57" fmla="*/ 2017702 w 4025881"/>
              <a:gd name="connsiteY57" fmla="*/ 825915 h 4875837"/>
              <a:gd name="connsiteX58" fmla="*/ 2114487 w 4025881"/>
              <a:gd name="connsiteY58" fmla="*/ 886081 h 4875837"/>
              <a:gd name="connsiteX59" fmla="*/ 2234667 w 4025881"/>
              <a:gd name="connsiteY59" fmla="*/ 1129589 h 4875837"/>
              <a:gd name="connsiteX60" fmla="*/ 2503395 w 4025881"/>
              <a:gd name="connsiteY60" fmla="*/ 1168641 h 4875837"/>
              <a:gd name="connsiteX61" fmla="*/ 2590521 w 4025881"/>
              <a:gd name="connsiteY61" fmla="*/ 1242097 h 4875837"/>
              <a:gd name="connsiteX62" fmla="*/ 2563200 w 4025881"/>
              <a:gd name="connsiteY62" fmla="*/ 1352733 h 4875837"/>
              <a:gd name="connsiteX63" fmla="*/ 2368746 w 4025881"/>
              <a:gd name="connsiteY63" fmla="*/ 1542272 h 4875837"/>
              <a:gd name="connsiteX64" fmla="*/ 2414652 w 4025881"/>
              <a:gd name="connsiteY64" fmla="*/ 1809907 h 4875837"/>
              <a:gd name="connsiteX65" fmla="*/ 2371721 w 4025881"/>
              <a:gd name="connsiteY65" fmla="*/ 1915466 h 4875837"/>
              <a:gd name="connsiteX66" fmla="*/ 2308380 w 4025881"/>
              <a:gd name="connsiteY66" fmla="*/ 1936200 h 4875837"/>
              <a:gd name="connsiteX67" fmla="*/ 2258062 w 4025881"/>
              <a:gd name="connsiteY67" fmla="*/ 1923689 h 4875837"/>
              <a:gd name="connsiteX68" fmla="*/ 2017702 w 4025881"/>
              <a:gd name="connsiteY68" fmla="*/ 1797330 h 4875837"/>
              <a:gd name="connsiteX69" fmla="*/ 1777341 w 4025881"/>
              <a:gd name="connsiteY69" fmla="*/ 1923689 h 4875837"/>
              <a:gd name="connsiteX70" fmla="*/ 1663672 w 4025881"/>
              <a:gd name="connsiteY70" fmla="*/ 1915466 h 4875837"/>
              <a:gd name="connsiteX71" fmla="*/ 1620741 w 4025881"/>
              <a:gd name="connsiteY71" fmla="*/ 1809907 h 4875837"/>
              <a:gd name="connsiteX72" fmla="*/ 1666648 w 4025881"/>
              <a:gd name="connsiteY72" fmla="*/ 1542272 h 4875837"/>
              <a:gd name="connsiteX73" fmla="*/ 1472194 w 4025881"/>
              <a:gd name="connsiteY73" fmla="*/ 1352724 h 4875837"/>
              <a:gd name="connsiteX74" fmla="*/ 1444882 w 4025881"/>
              <a:gd name="connsiteY74" fmla="*/ 1242088 h 4875837"/>
              <a:gd name="connsiteX75" fmla="*/ 1532018 w 4025881"/>
              <a:gd name="connsiteY75" fmla="*/ 1168631 h 4875837"/>
              <a:gd name="connsiteX76" fmla="*/ 1800736 w 4025881"/>
              <a:gd name="connsiteY76" fmla="*/ 1129589 h 4875837"/>
              <a:gd name="connsiteX77" fmla="*/ 1920917 w 4025881"/>
              <a:gd name="connsiteY77" fmla="*/ 886081 h 4875837"/>
              <a:gd name="connsiteX78" fmla="*/ 2017702 w 4025881"/>
              <a:gd name="connsiteY78" fmla="*/ 825915 h 4875837"/>
              <a:gd name="connsiteX79" fmla="*/ 3334191 w 4025881"/>
              <a:gd name="connsiteY79" fmla="*/ 822626 h 4875837"/>
              <a:gd name="connsiteX80" fmla="*/ 3253234 w 4025881"/>
              <a:gd name="connsiteY80" fmla="*/ 1803338 h 4875837"/>
              <a:gd name="connsiteX81" fmla="*/ 3211444 w 4025881"/>
              <a:gd name="connsiteY81" fmla="*/ 2036560 h 4875837"/>
              <a:gd name="connsiteX82" fmla="*/ 3557868 w 4025881"/>
              <a:gd name="connsiteY82" fmla="*/ 1556894 h 4875837"/>
              <a:gd name="connsiteX83" fmla="*/ 3591482 w 4025881"/>
              <a:gd name="connsiteY83" fmla="*/ 822626 h 4875837"/>
              <a:gd name="connsiteX84" fmla="*/ 434415 w 4025881"/>
              <a:gd name="connsiteY84" fmla="*/ 822617 h 4875837"/>
              <a:gd name="connsiteX85" fmla="*/ 468020 w 4025881"/>
              <a:gd name="connsiteY85" fmla="*/ 1556884 h 4875837"/>
              <a:gd name="connsiteX86" fmla="*/ 814444 w 4025881"/>
              <a:gd name="connsiteY86" fmla="*/ 2036550 h 4875837"/>
              <a:gd name="connsiteX87" fmla="*/ 772654 w 4025881"/>
              <a:gd name="connsiteY87" fmla="*/ 1803329 h 4875837"/>
              <a:gd name="connsiteX88" fmla="*/ 691707 w 4025881"/>
              <a:gd name="connsiteY88" fmla="*/ 822617 h 4875837"/>
              <a:gd name="connsiteX89" fmla="*/ 286295 w 4025881"/>
              <a:gd name="connsiteY89" fmla="*/ 537424 h 4875837"/>
              <a:gd name="connsiteX90" fmla="*/ 182390 w 4025881"/>
              <a:gd name="connsiteY90" fmla="*/ 581866 h 4875837"/>
              <a:gd name="connsiteX91" fmla="*/ 142748 w 4025881"/>
              <a:gd name="connsiteY91" fmla="*/ 687701 h 4875837"/>
              <a:gd name="connsiteX92" fmla="*/ 183132 w 4025881"/>
              <a:gd name="connsiteY92" fmla="*/ 1569936 h 4875837"/>
              <a:gd name="connsiteX93" fmla="*/ 954189 w 4025881"/>
              <a:gd name="connsiteY93" fmla="*/ 2355282 h 4875837"/>
              <a:gd name="connsiteX94" fmla="*/ 873213 w 4025881"/>
              <a:gd name="connsiteY94" fmla="*/ 2201164 h 4875837"/>
              <a:gd name="connsiteX95" fmla="*/ 325586 w 4025881"/>
              <a:gd name="connsiteY95" fmla="*/ 1563405 h 4875837"/>
              <a:gd name="connsiteX96" fmla="*/ 288558 w 4025881"/>
              <a:gd name="connsiteY96" fmla="*/ 754570 h 4875837"/>
              <a:gd name="connsiteX97" fmla="*/ 308227 w 4025881"/>
              <a:gd name="connsiteY97" fmla="*/ 702066 h 4875837"/>
              <a:gd name="connsiteX98" fmla="*/ 359780 w 4025881"/>
              <a:gd name="connsiteY98" fmla="*/ 680020 h 4875837"/>
              <a:gd name="connsiteX99" fmla="*/ 679928 w 4025881"/>
              <a:gd name="connsiteY99" fmla="*/ 680020 h 4875837"/>
              <a:gd name="connsiteX100" fmla="*/ 668159 w 4025881"/>
              <a:gd name="connsiteY100" fmla="*/ 537424 h 4875837"/>
              <a:gd name="connsiteX101" fmla="*/ 2012948 w 4025881"/>
              <a:gd name="connsiteY101" fmla="*/ 536045 h 4875837"/>
              <a:gd name="connsiteX102" fmla="*/ 2885876 w 4025881"/>
              <a:gd name="connsiteY102" fmla="*/ 1408964 h 4875837"/>
              <a:gd name="connsiteX103" fmla="*/ 2692630 w 4025881"/>
              <a:gd name="connsiteY103" fmla="*/ 1956496 h 4875837"/>
              <a:gd name="connsiteX104" fmla="*/ 2592375 w 4025881"/>
              <a:gd name="connsiteY104" fmla="*/ 1967229 h 4875837"/>
              <a:gd name="connsiteX105" fmla="*/ 2581642 w 4025881"/>
              <a:gd name="connsiteY105" fmla="*/ 1866974 h 4875837"/>
              <a:gd name="connsiteX106" fmla="*/ 2743280 w 4025881"/>
              <a:gd name="connsiteY106" fmla="*/ 1408964 h 4875837"/>
              <a:gd name="connsiteX107" fmla="*/ 2012948 w 4025881"/>
              <a:gd name="connsiteY107" fmla="*/ 678641 h 4875837"/>
              <a:gd name="connsiteX108" fmla="*/ 1282616 w 4025881"/>
              <a:gd name="connsiteY108" fmla="*/ 1408964 h 4875837"/>
              <a:gd name="connsiteX109" fmla="*/ 2012948 w 4025881"/>
              <a:gd name="connsiteY109" fmla="*/ 2139295 h 4875837"/>
              <a:gd name="connsiteX110" fmla="*/ 2369953 w 4025881"/>
              <a:gd name="connsiteY110" fmla="*/ 2046028 h 4875837"/>
              <a:gd name="connsiteX111" fmla="*/ 2467033 w 4025881"/>
              <a:gd name="connsiteY111" fmla="*/ 2073273 h 4875837"/>
              <a:gd name="connsiteX112" fmla="*/ 2439787 w 4025881"/>
              <a:gd name="connsiteY112" fmla="*/ 2170353 h 4875837"/>
              <a:gd name="connsiteX113" fmla="*/ 2012948 w 4025881"/>
              <a:gd name="connsiteY113" fmla="*/ 2281882 h 4875837"/>
              <a:gd name="connsiteX114" fmla="*/ 1140020 w 4025881"/>
              <a:gd name="connsiteY114" fmla="*/ 1408964 h 4875837"/>
              <a:gd name="connsiteX115" fmla="*/ 2012948 w 4025881"/>
              <a:gd name="connsiteY115" fmla="*/ 536045 h 4875837"/>
              <a:gd name="connsiteX116" fmla="*/ 1439787 w 4025881"/>
              <a:gd name="connsiteY116" fmla="*/ 189128 h 4875837"/>
              <a:gd name="connsiteX117" fmla="*/ 1341899 w 4025881"/>
              <a:gd name="connsiteY117" fmla="*/ 288299 h 4875837"/>
              <a:gd name="connsiteX118" fmla="*/ 1440024 w 4025881"/>
              <a:gd name="connsiteY118" fmla="*/ 389191 h 4875837"/>
              <a:gd name="connsiteX119" fmla="*/ 1545222 w 4025881"/>
              <a:gd name="connsiteY119" fmla="*/ 290105 h 4875837"/>
              <a:gd name="connsiteX120" fmla="*/ 1439787 w 4025881"/>
              <a:gd name="connsiteY120" fmla="*/ 189128 h 4875837"/>
              <a:gd name="connsiteX121" fmla="*/ 852575 w 4025881"/>
              <a:gd name="connsiteY121" fmla="*/ 126375 h 4875837"/>
              <a:gd name="connsiteX122" fmla="*/ 947601 w 4025881"/>
              <a:gd name="connsiteY122" fmla="*/ 126375 h 4875837"/>
              <a:gd name="connsiteX123" fmla="*/ 1018899 w 4025881"/>
              <a:gd name="connsiteY123" fmla="*/ 197673 h 4875837"/>
              <a:gd name="connsiteX124" fmla="*/ 947601 w 4025881"/>
              <a:gd name="connsiteY124" fmla="*/ 268971 h 4875837"/>
              <a:gd name="connsiteX125" fmla="*/ 852575 w 4025881"/>
              <a:gd name="connsiteY125" fmla="*/ 268971 h 4875837"/>
              <a:gd name="connsiteX126" fmla="*/ 809568 w 4025881"/>
              <a:gd name="connsiteY126" fmla="*/ 287832 h 4875837"/>
              <a:gd name="connsiteX127" fmla="*/ 794310 w 4025881"/>
              <a:gd name="connsiteY127" fmla="*/ 332246 h 4875837"/>
              <a:gd name="connsiteX128" fmla="*/ 914766 w 4025881"/>
              <a:gd name="connsiteY128" fmla="*/ 1791588 h 4875837"/>
              <a:gd name="connsiteX129" fmla="*/ 1266513 w 4025881"/>
              <a:gd name="connsiteY129" fmla="*/ 2511520 h 4875837"/>
              <a:gd name="connsiteX130" fmla="*/ 2012949 w 4025881"/>
              <a:gd name="connsiteY130" fmla="*/ 2802845 h 4875837"/>
              <a:gd name="connsiteX131" fmla="*/ 2759384 w 4025881"/>
              <a:gd name="connsiteY131" fmla="*/ 2511520 h 4875837"/>
              <a:gd name="connsiteX132" fmla="*/ 3111132 w 4025881"/>
              <a:gd name="connsiteY132" fmla="*/ 1791588 h 4875837"/>
              <a:gd name="connsiteX133" fmla="*/ 3231597 w 4025881"/>
              <a:gd name="connsiteY133" fmla="*/ 332246 h 4875837"/>
              <a:gd name="connsiteX134" fmla="*/ 3216340 w 4025881"/>
              <a:gd name="connsiteY134" fmla="*/ 287832 h 4875837"/>
              <a:gd name="connsiteX135" fmla="*/ 3173333 w 4025881"/>
              <a:gd name="connsiteY135" fmla="*/ 268971 h 4875837"/>
              <a:gd name="connsiteX136" fmla="*/ 1931526 w 4025881"/>
              <a:gd name="connsiteY136" fmla="*/ 268971 h 4875837"/>
              <a:gd name="connsiteX137" fmla="*/ 1860228 w 4025881"/>
              <a:gd name="connsiteY137" fmla="*/ 197673 h 4875837"/>
              <a:gd name="connsiteX138" fmla="*/ 1931526 w 4025881"/>
              <a:gd name="connsiteY138" fmla="*/ 126375 h 4875837"/>
              <a:gd name="connsiteX139" fmla="*/ 3173333 w 4025881"/>
              <a:gd name="connsiteY139" fmla="*/ 126375 h 4875837"/>
              <a:gd name="connsiteX140" fmla="*/ 3321234 w 4025881"/>
              <a:gd name="connsiteY140" fmla="*/ 191237 h 4875837"/>
              <a:gd name="connsiteX141" fmla="*/ 3373709 w 4025881"/>
              <a:gd name="connsiteY141" fmla="*/ 343977 h 4875837"/>
              <a:gd name="connsiteX142" fmla="*/ 3369507 w 4025881"/>
              <a:gd name="connsiteY142" fmla="*/ 394827 h 4875837"/>
              <a:gd name="connsiteX143" fmla="*/ 3739602 w 4025881"/>
              <a:gd name="connsiteY143" fmla="*/ 394827 h 4875837"/>
              <a:gd name="connsiteX144" fmla="*/ 3946624 w 4025881"/>
              <a:gd name="connsiteY144" fmla="*/ 483361 h 4875837"/>
              <a:gd name="connsiteX145" fmla="*/ 4025584 w 4025881"/>
              <a:gd name="connsiteY145" fmla="*/ 694232 h 4875837"/>
              <a:gd name="connsiteX146" fmla="*/ 4011952 w 4025881"/>
              <a:gd name="connsiteY146" fmla="*/ 991974 h 4875837"/>
              <a:gd name="connsiteX147" fmla="*/ 3940787 w 4025881"/>
              <a:gd name="connsiteY147" fmla="*/ 1060011 h 4875837"/>
              <a:gd name="connsiteX148" fmla="*/ 3937469 w 4025881"/>
              <a:gd name="connsiteY148" fmla="*/ 1059935 h 4875837"/>
              <a:gd name="connsiteX149" fmla="*/ 3869508 w 4025881"/>
              <a:gd name="connsiteY149" fmla="*/ 985452 h 4875837"/>
              <a:gd name="connsiteX150" fmla="*/ 3883140 w 4025881"/>
              <a:gd name="connsiteY150" fmla="*/ 687701 h 4875837"/>
              <a:gd name="connsiteX151" fmla="*/ 3843498 w 4025881"/>
              <a:gd name="connsiteY151" fmla="*/ 581857 h 4875837"/>
              <a:gd name="connsiteX152" fmla="*/ 3739593 w 4025881"/>
              <a:gd name="connsiteY152" fmla="*/ 537414 h 4875837"/>
              <a:gd name="connsiteX153" fmla="*/ 3357729 w 4025881"/>
              <a:gd name="connsiteY153" fmla="*/ 537414 h 4875837"/>
              <a:gd name="connsiteX154" fmla="*/ 3345960 w 4025881"/>
              <a:gd name="connsiteY154" fmla="*/ 680011 h 4875837"/>
              <a:gd name="connsiteX155" fmla="*/ 3666118 w 4025881"/>
              <a:gd name="connsiteY155" fmla="*/ 680011 h 4875837"/>
              <a:gd name="connsiteX156" fmla="*/ 3717671 w 4025881"/>
              <a:gd name="connsiteY156" fmla="*/ 702056 h 4875837"/>
              <a:gd name="connsiteX157" fmla="*/ 3737340 w 4025881"/>
              <a:gd name="connsiteY157" fmla="*/ 754560 h 4875837"/>
              <a:gd name="connsiteX158" fmla="*/ 3700312 w 4025881"/>
              <a:gd name="connsiteY158" fmla="*/ 1563396 h 4875837"/>
              <a:gd name="connsiteX159" fmla="*/ 3152685 w 4025881"/>
              <a:gd name="connsiteY159" fmla="*/ 2201154 h 4875837"/>
              <a:gd name="connsiteX160" fmla="*/ 3071709 w 4025881"/>
              <a:gd name="connsiteY160" fmla="*/ 2355272 h 4875837"/>
              <a:gd name="connsiteX161" fmla="*/ 3842766 w 4025881"/>
              <a:gd name="connsiteY161" fmla="*/ 1569927 h 4875837"/>
              <a:gd name="connsiteX162" fmla="*/ 3855609 w 4025881"/>
              <a:gd name="connsiteY162" fmla="*/ 1289287 h 4875837"/>
              <a:gd name="connsiteX163" fmla="*/ 3930092 w 4025881"/>
              <a:gd name="connsiteY163" fmla="*/ 1221326 h 4875837"/>
              <a:gd name="connsiteX164" fmla="*/ 3998054 w 4025881"/>
              <a:gd name="connsiteY164" fmla="*/ 1295809 h 4875837"/>
              <a:gd name="connsiteX165" fmla="*/ 3985211 w 4025881"/>
              <a:gd name="connsiteY165" fmla="*/ 1576448 h 4875837"/>
              <a:gd name="connsiteX166" fmla="*/ 3018682 w 4025881"/>
              <a:gd name="connsiteY166" fmla="*/ 2499751 h 4875837"/>
              <a:gd name="connsiteX167" fmla="*/ 2967252 w 4025881"/>
              <a:gd name="connsiteY167" fmla="*/ 2499751 h 4875837"/>
              <a:gd name="connsiteX168" fmla="*/ 2855970 w 4025881"/>
              <a:gd name="connsiteY168" fmla="*/ 2616424 h 4875837"/>
              <a:gd name="connsiteX169" fmla="*/ 2251323 w 4025881"/>
              <a:gd name="connsiteY169" fmla="*/ 2922493 h 4875837"/>
              <a:gd name="connsiteX170" fmla="*/ 2251323 w 4025881"/>
              <a:gd name="connsiteY170" fmla="*/ 3339340 h 4875837"/>
              <a:gd name="connsiteX171" fmla="*/ 2346682 w 4025881"/>
              <a:gd name="connsiteY171" fmla="*/ 3487679 h 4875837"/>
              <a:gd name="connsiteX172" fmla="*/ 2549530 w 4025881"/>
              <a:gd name="connsiteY172" fmla="*/ 3487679 h 4875837"/>
              <a:gd name="connsiteX173" fmla="*/ 2747387 w 4025881"/>
              <a:gd name="connsiteY173" fmla="*/ 3685536 h 4875837"/>
              <a:gd name="connsiteX174" fmla="*/ 2747387 w 4025881"/>
              <a:gd name="connsiteY174" fmla="*/ 3851233 h 4875837"/>
              <a:gd name="connsiteX175" fmla="*/ 3112719 w 4025881"/>
              <a:gd name="connsiteY175" fmla="*/ 3851233 h 4875837"/>
              <a:gd name="connsiteX176" fmla="*/ 3374394 w 4025881"/>
              <a:gd name="connsiteY176" fmla="*/ 4112907 h 4875837"/>
              <a:gd name="connsiteX177" fmla="*/ 3374394 w 4025881"/>
              <a:gd name="connsiteY177" fmla="*/ 4245703 h 4875837"/>
              <a:gd name="connsiteX178" fmla="*/ 3303095 w 4025881"/>
              <a:gd name="connsiteY178" fmla="*/ 4317001 h 4875837"/>
              <a:gd name="connsiteX179" fmla="*/ 3231797 w 4025881"/>
              <a:gd name="connsiteY179" fmla="*/ 4245703 h 4875837"/>
              <a:gd name="connsiteX180" fmla="*/ 3231797 w 4025881"/>
              <a:gd name="connsiteY180" fmla="*/ 4112907 h 4875837"/>
              <a:gd name="connsiteX181" fmla="*/ 3112719 w 4025881"/>
              <a:gd name="connsiteY181" fmla="*/ 3993830 h 4875837"/>
              <a:gd name="connsiteX182" fmla="*/ 913178 w 4025881"/>
              <a:gd name="connsiteY182" fmla="*/ 3993830 h 4875837"/>
              <a:gd name="connsiteX183" fmla="*/ 794100 w 4025881"/>
              <a:gd name="connsiteY183" fmla="*/ 4112907 h 4875837"/>
              <a:gd name="connsiteX184" fmla="*/ 794100 w 4025881"/>
              <a:gd name="connsiteY184" fmla="*/ 4733240 h 4875837"/>
              <a:gd name="connsiteX185" fmla="*/ 3231797 w 4025881"/>
              <a:gd name="connsiteY185" fmla="*/ 4733240 h 4875837"/>
              <a:gd name="connsiteX186" fmla="*/ 3231797 w 4025881"/>
              <a:gd name="connsiteY186" fmla="*/ 4549547 h 4875837"/>
              <a:gd name="connsiteX187" fmla="*/ 3303095 w 4025881"/>
              <a:gd name="connsiteY187" fmla="*/ 4478249 h 4875837"/>
              <a:gd name="connsiteX188" fmla="*/ 3374394 w 4025881"/>
              <a:gd name="connsiteY188" fmla="*/ 4549547 h 4875837"/>
              <a:gd name="connsiteX189" fmla="*/ 3374394 w 4025881"/>
              <a:gd name="connsiteY189" fmla="*/ 4733240 h 4875837"/>
              <a:gd name="connsiteX190" fmla="*/ 3412980 w 4025881"/>
              <a:gd name="connsiteY190" fmla="*/ 4733240 h 4875837"/>
              <a:gd name="connsiteX191" fmla="*/ 3484279 w 4025881"/>
              <a:gd name="connsiteY191" fmla="*/ 4804538 h 4875837"/>
              <a:gd name="connsiteX192" fmla="*/ 3412980 w 4025881"/>
              <a:gd name="connsiteY192" fmla="*/ 4875837 h 4875837"/>
              <a:gd name="connsiteX193" fmla="*/ 612908 w 4025881"/>
              <a:gd name="connsiteY193" fmla="*/ 4875837 h 4875837"/>
              <a:gd name="connsiteX194" fmla="*/ 541610 w 4025881"/>
              <a:gd name="connsiteY194" fmla="*/ 4804538 h 4875837"/>
              <a:gd name="connsiteX195" fmla="*/ 612908 w 4025881"/>
              <a:gd name="connsiteY195" fmla="*/ 4733240 h 4875837"/>
              <a:gd name="connsiteX196" fmla="*/ 651495 w 4025881"/>
              <a:gd name="connsiteY196" fmla="*/ 4733240 h 4875837"/>
              <a:gd name="connsiteX197" fmla="*/ 651495 w 4025881"/>
              <a:gd name="connsiteY197" fmla="*/ 4112907 h 4875837"/>
              <a:gd name="connsiteX198" fmla="*/ 913169 w 4025881"/>
              <a:gd name="connsiteY198" fmla="*/ 3851233 h 4875837"/>
              <a:gd name="connsiteX199" fmla="*/ 1288007 w 4025881"/>
              <a:gd name="connsiteY199" fmla="*/ 3851233 h 4875837"/>
              <a:gd name="connsiteX200" fmla="*/ 1288007 w 4025881"/>
              <a:gd name="connsiteY200" fmla="*/ 3685536 h 4875837"/>
              <a:gd name="connsiteX201" fmla="*/ 1485865 w 4025881"/>
              <a:gd name="connsiteY201" fmla="*/ 3487679 h 4875837"/>
              <a:gd name="connsiteX202" fmla="*/ 1688713 w 4025881"/>
              <a:gd name="connsiteY202" fmla="*/ 3487679 h 4875837"/>
              <a:gd name="connsiteX203" fmla="*/ 1784072 w 4025881"/>
              <a:gd name="connsiteY203" fmla="*/ 3339340 h 4875837"/>
              <a:gd name="connsiteX204" fmla="*/ 1784072 w 4025881"/>
              <a:gd name="connsiteY204" fmla="*/ 2924337 h 4875837"/>
              <a:gd name="connsiteX205" fmla="*/ 1169918 w 4025881"/>
              <a:gd name="connsiteY205" fmla="*/ 2616424 h 4875837"/>
              <a:gd name="connsiteX206" fmla="*/ 1058636 w 4025881"/>
              <a:gd name="connsiteY206" fmla="*/ 2499751 h 4875837"/>
              <a:gd name="connsiteX207" fmla="*/ 1007206 w 4025881"/>
              <a:gd name="connsiteY207" fmla="*/ 2499751 h 4875837"/>
              <a:gd name="connsiteX208" fmla="*/ 40678 w 4025881"/>
              <a:gd name="connsiteY208" fmla="*/ 1576448 h 4875837"/>
              <a:gd name="connsiteX209" fmla="*/ 294 w 4025881"/>
              <a:gd name="connsiteY209" fmla="*/ 694223 h 4875837"/>
              <a:gd name="connsiteX210" fmla="*/ 79274 w 4025881"/>
              <a:gd name="connsiteY210" fmla="*/ 483361 h 4875837"/>
              <a:gd name="connsiteX211" fmla="*/ 286295 w 4025881"/>
              <a:gd name="connsiteY211" fmla="*/ 394827 h 4875837"/>
              <a:gd name="connsiteX212" fmla="*/ 656400 w 4025881"/>
              <a:gd name="connsiteY212" fmla="*/ 394827 h 4875837"/>
              <a:gd name="connsiteX213" fmla="*/ 652198 w 4025881"/>
              <a:gd name="connsiteY213" fmla="*/ 343977 h 4875837"/>
              <a:gd name="connsiteX214" fmla="*/ 704674 w 4025881"/>
              <a:gd name="connsiteY214" fmla="*/ 191237 h 4875837"/>
              <a:gd name="connsiteX215" fmla="*/ 852575 w 4025881"/>
              <a:gd name="connsiteY215" fmla="*/ 126375 h 4875837"/>
              <a:gd name="connsiteX216" fmla="*/ 1429310 w 4025881"/>
              <a:gd name="connsiteY216" fmla="*/ 167 h 4875837"/>
              <a:gd name="connsiteX217" fmla="*/ 1518338 w 4025881"/>
              <a:gd name="connsiteY217" fmla="*/ 49639 h 4875837"/>
              <a:gd name="connsiteX218" fmla="*/ 1681744 w 4025881"/>
              <a:gd name="connsiteY218" fmla="*/ 207333 h 4875837"/>
              <a:gd name="connsiteX219" fmla="*/ 1732090 w 4025881"/>
              <a:gd name="connsiteY219" fmla="*/ 291541 h 4875837"/>
              <a:gd name="connsiteX220" fmla="*/ 1680394 w 4025881"/>
              <a:gd name="connsiteY220" fmla="*/ 374931 h 4875837"/>
              <a:gd name="connsiteX221" fmla="*/ 1518633 w 4025881"/>
              <a:gd name="connsiteY221" fmla="*/ 529182 h 4875837"/>
              <a:gd name="connsiteX222" fmla="*/ 1434986 w 4025881"/>
              <a:gd name="connsiteY222" fmla="*/ 579947 h 4875837"/>
              <a:gd name="connsiteX223" fmla="*/ 1429501 w 4025881"/>
              <a:gd name="connsiteY223" fmla="*/ 579785 h 4875837"/>
              <a:gd name="connsiteX224" fmla="*/ 1346757 w 4025881"/>
              <a:gd name="connsiteY224" fmla="*/ 519001 h 4875837"/>
              <a:gd name="connsiteX225" fmla="*/ 1206945 w 4025881"/>
              <a:gd name="connsiteY225" fmla="*/ 377051 h 4875837"/>
              <a:gd name="connsiteX226" fmla="*/ 1147473 w 4025881"/>
              <a:gd name="connsiteY226" fmla="*/ 291113 h 4875837"/>
              <a:gd name="connsiteX227" fmla="*/ 1203523 w 4025881"/>
              <a:gd name="connsiteY227" fmla="*/ 203264 h 4875837"/>
              <a:gd name="connsiteX228" fmla="*/ 1347717 w 4025881"/>
              <a:gd name="connsiteY228" fmla="*/ 59470 h 4875837"/>
              <a:gd name="connsiteX229" fmla="*/ 1429310 w 4025881"/>
              <a:gd name="connsiteY229" fmla="*/ 167 h 48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025881" h="4875837">
                <a:moveTo>
                  <a:pt x="1347698" y="4263669"/>
                </a:moveTo>
                <a:lnTo>
                  <a:pt x="1347698" y="4463390"/>
                </a:lnTo>
                <a:lnTo>
                  <a:pt x="2678190" y="4463390"/>
                </a:lnTo>
                <a:lnTo>
                  <a:pt x="2678190" y="4263669"/>
                </a:lnTo>
                <a:close/>
                <a:moveTo>
                  <a:pt x="3025108" y="4258136"/>
                </a:moveTo>
                <a:cubicBezTo>
                  <a:pt x="3064484" y="4258136"/>
                  <a:pt x="3096406" y="4290059"/>
                  <a:pt x="3096406" y="4329434"/>
                </a:cubicBezTo>
                <a:lnTo>
                  <a:pt x="3096406" y="4397624"/>
                </a:lnTo>
                <a:cubicBezTo>
                  <a:pt x="3096406" y="4437000"/>
                  <a:pt x="3064484" y="4468922"/>
                  <a:pt x="3025108" y="4468922"/>
                </a:cubicBezTo>
                <a:cubicBezTo>
                  <a:pt x="2985733" y="4468922"/>
                  <a:pt x="2953810" y="4437000"/>
                  <a:pt x="2953810" y="4397624"/>
                </a:cubicBezTo>
                <a:lnTo>
                  <a:pt x="2953810" y="4329434"/>
                </a:lnTo>
                <a:cubicBezTo>
                  <a:pt x="2953810" y="4290059"/>
                  <a:pt x="2985733" y="4258136"/>
                  <a:pt x="3025108" y="4258136"/>
                </a:cubicBezTo>
                <a:close/>
                <a:moveTo>
                  <a:pt x="1000789" y="4258136"/>
                </a:moveTo>
                <a:cubicBezTo>
                  <a:pt x="1040165" y="4258136"/>
                  <a:pt x="1072087" y="4290059"/>
                  <a:pt x="1072087" y="4329434"/>
                </a:cubicBezTo>
                <a:lnTo>
                  <a:pt x="1072087" y="4397624"/>
                </a:lnTo>
                <a:cubicBezTo>
                  <a:pt x="1072087" y="4437000"/>
                  <a:pt x="1040165" y="4468922"/>
                  <a:pt x="1000789" y="4468922"/>
                </a:cubicBezTo>
                <a:cubicBezTo>
                  <a:pt x="961414" y="4468922"/>
                  <a:pt x="929491" y="4437000"/>
                  <a:pt x="929491" y="4397624"/>
                </a:cubicBezTo>
                <a:lnTo>
                  <a:pt x="929491" y="4329434"/>
                </a:lnTo>
                <a:cubicBezTo>
                  <a:pt x="929491" y="4290059"/>
                  <a:pt x="961414" y="4258136"/>
                  <a:pt x="1000789" y="4258136"/>
                </a:cubicBezTo>
                <a:close/>
                <a:moveTo>
                  <a:pt x="1331974" y="4121073"/>
                </a:moveTo>
                <a:lnTo>
                  <a:pt x="2693933" y="4121073"/>
                </a:lnTo>
                <a:cubicBezTo>
                  <a:pt x="2763881" y="4121073"/>
                  <a:pt x="2820796" y="4177988"/>
                  <a:pt x="2820796" y="4247936"/>
                </a:cubicBezTo>
                <a:lnTo>
                  <a:pt x="2820796" y="4479114"/>
                </a:lnTo>
                <a:cubicBezTo>
                  <a:pt x="2820796" y="4549072"/>
                  <a:pt x="2763881" y="4605987"/>
                  <a:pt x="2693933" y="4605987"/>
                </a:cubicBezTo>
                <a:lnTo>
                  <a:pt x="1331974" y="4605987"/>
                </a:lnTo>
                <a:cubicBezTo>
                  <a:pt x="1262026" y="4605987"/>
                  <a:pt x="1205111" y="4549072"/>
                  <a:pt x="1205111" y="4479114"/>
                </a:cubicBezTo>
                <a:lnTo>
                  <a:pt x="1205111" y="4247936"/>
                </a:lnTo>
                <a:cubicBezTo>
                  <a:pt x="1205111" y="4177988"/>
                  <a:pt x="1262026" y="4121073"/>
                  <a:pt x="1331974" y="4121073"/>
                </a:cubicBezTo>
                <a:close/>
                <a:moveTo>
                  <a:pt x="1485874" y="3630266"/>
                </a:moveTo>
                <a:cubicBezTo>
                  <a:pt x="1455406" y="3630266"/>
                  <a:pt x="1430613" y="3655058"/>
                  <a:pt x="1430613" y="3685527"/>
                </a:cubicBezTo>
                <a:lnTo>
                  <a:pt x="1430613" y="3851224"/>
                </a:lnTo>
                <a:lnTo>
                  <a:pt x="2604791" y="3851224"/>
                </a:lnTo>
                <a:lnTo>
                  <a:pt x="2604791" y="3685527"/>
                </a:lnTo>
                <a:cubicBezTo>
                  <a:pt x="2604791" y="3655058"/>
                  <a:pt x="2579998" y="3630266"/>
                  <a:pt x="2549540" y="3630266"/>
                </a:cubicBezTo>
                <a:close/>
                <a:moveTo>
                  <a:pt x="2108736" y="2941715"/>
                </a:moveTo>
                <a:cubicBezTo>
                  <a:pt x="2076994" y="2944148"/>
                  <a:pt x="2045052" y="2945441"/>
                  <a:pt x="2012958" y="2945441"/>
                </a:cubicBezTo>
                <a:cubicBezTo>
                  <a:pt x="1984068" y="2945441"/>
                  <a:pt x="1955302" y="2944434"/>
                  <a:pt x="1926687" y="2942466"/>
                </a:cubicBezTo>
                <a:lnTo>
                  <a:pt x="1926687" y="3360273"/>
                </a:lnTo>
                <a:cubicBezTo>
                  <a:pt x="1926687" y="3373944"/>
                  <a:pt x="1922752" y="3387329"/>
                  <a:pt x="1915365" y="3398831"/>
                </a:cubicBezTo>
                <a:lnTo>
                  <a:pt x="1858251" y="3487669"/>
                </a:lnTo>
                <a:lnTo>
                  <a:pt x="2177163" y="3487669"/>
                </a:lnTo>
                <a:lnTo>
                  <a:pt x="2120048" y="3398831"/>
                </a:lnTo>
                <a:cubicBezTo>
                  <a:pt x="2112662" y="3387329"/>
                  <a:pt x="2108726" y="3373944"/>
                  <a:pt x="2108736" y="3360264"/>
                </a:cubicBezTo>
                <a:close/>
                <a:moveTo>
                  <a:pt x="2017692" y="1012194"/>
                </a:moveTo>
                <a:lnTo>
                  <a:pt x="1920536" y="1209062"/>
                </a:lnTo>
                <a:cubicBezTo>
                  <a:pt x="1904832" y="1240909"/>
                  <a:pt x="1874449" y="1262983"/>
                  <a:pt x="1839285" y="1268097"/>
                </a:cubicBezTo>
                <a:lnTo>
                  <a:pt x="1622025" y="1299668"/>
                </a:lnTo>
                <a:lnTo>
                  <a:pt x="1779223" y="1452902"/>
                </a:lnTo>
                <a:cubicBezTo>
                  <a:pt x="1804672" y="1477705"/>
                  <a:pt x="1816279" y="1513411"/>
                  <a:pt x="1810271" y="1548432"/>
                </a:cubicBezTo>
                <a:lnTo>
                  <a:pt x="1773158" y="1764808"/>
                </a:lnTo>
                <a:lnTo>
                  <a:pt x="1967470" y="1662643"/>
                </a:lnTo>
                <a:cubicBezTo>
                  <a:pt x="1998917" y="1646102"/>
                  <a:pt x="2036467" y="1646102"/>
                  <a:pt x="2067924" y="1662643"/>
                </a:cubicBezTo>
                <a:lnTo>
                  <a:pt x="2262236" y="1764799"/>
                </a:lnTo>
                <a:lnTo>
                  <a:pt x="2225122" y="1548432"/>
                </a:lnTo>
                <a:cubicBezTo>
                  <a:pt x="2219124" y="1513411"/>
                  <a:pt x="2230722" y="1477695"/>
                  <a:pt x="2256170" y="1452893"/>
                </a:cubicBezTo>
                <a:lnTo>
                  <a:pt x="2413369" y="1299668"/>
                </a:lnTo>
                <a:lnTo>
                  <a:pt x="2196118" y="1268097"/>
                </a:lnTo>
                <a:cubicBezTo>
                  <a:pt x="2160944" y="1262983"/>
                  <a:pt x="2130562" y="1240909"/>
                  <a:pt x="2114848" y="1209053"/>
                </a:cubicBezTo>
                <a:close/>
                <a:moveTo>
                  <a:pt x="2017702" y="825915"/>
                </a:moveTo>
                <a:cubicBezTo>
                  <a:pt x="2059083" y="825915"/>
                  <a:pt x="2096168" y="848968"/>
                  <a:pt x="2114487" y="886081"/>
                </a:cubicBezTo>
                <a:lnTo>
                  <a:pt x="2234667" y="1129589"/>
                </a:lnTo>
                <a:lnTo>
                  <a:pt x="2503395" y="1168641"/>
                </a:lnTo>
                <a:cubicBezTo>
                  <a:pt x="2544348" y="1174592"/>
                  <a:pt x="2577735" y="1202741"/>
                  <a:pt x="2590521" y="1242097"/>
                </a:cubicBezTo>
                <a:cubicBezTo>
                  <a:pt x="2603307" y="1281454"/>
                  <a:pt x="2592841" y="1323852"/>
                  <a:pt x="2563200" y="1352733"/>
                </a:cubicBezTo>
                <a:lnTo>
                  <a:pt x="2368746" y="1542272"/>
                </a:lnTo>
                <a:lnTo>
                  <a:pt x="2414652" y="1809907"/>
                </a:lnTo>
                <a:cubicBezTo>
                  <a:pt x="2421649" y="1850690"/>
                  <a:pt x="2405193" y="1891139"/>
                  <a:pt x="2371721" y="1915466"/>
                </a:cubicBezTo>
                <a:cubicBezTo>
                  <a:pt x="2352803" y="1929213"/>
                  <a:pt x="2330663" y="1936200"/>
                  <a:pt x="2308380" y="1936200"/>
                </a:cubicBezTo>
                <a:cubicBezTo>
                  <a:pt x="2291230" y="1936200"/>
                  <a:pt x="2273995" y="1932065"/>
                  <a:pt x="2258062" y="1923689"/>
                </a:cubicBezTo>
                <a:lnTo>
                  <a:pt x="2017702" y="1797330"/>
                </a:lnTo>
                <a:lnTo>
                  <a:pt x="1777341" y="1923689"/>
                </a:lnTo>
                <a:cubicBezTo>
                  <a:pt x="1740694" y="1942940"/>
                  <a:pt x="1697145" y="1939784"/>
                  <a:pt x="1663672" y="1915466"/>
                </a:cubicBezTo>
                <a:cubicBezTo>
                  <a:pt x="1630200" y="1891139"/>
                  <a:pt x="1613745" y="1850699"/>
                  <a:pt x="1620741" y="1809907"/>
                </a:cubicBezTo>
                <a:lnTo>
                  <a:pt x="1666648" y="1542272"/>
                </a:lnTo>
                <a:lnTo>
                  <a:pt x="1472194" y="1352724"/>
                </a:lnTo>
                <a:cubicBezTo>
                  <a:pt x="1442553" y="1323843"/>
                  <a:pt x="1432096" y="1281454"/>
                  <a:pt x="1444882" y="1242088"/>
                </a:cubicBezTo>
                <a:cubicBezTo>
                  <a:pt x="1457668" y="1202731"/>
                  <a:pt x="1491055" y="1174582"/>
                  <a:pt x="1532018" y="1168631"/>
                </a:cubicBezTo>
                <a:lnTo>
                  <a:pt x="1800736" y="1129589"/>
                </a:lnTo>
                <a:lnTo>
                  <a:pt x="1920917" y="886081"/>
                </a:lnTo>
                <a:cubicBezTo>
                  <a:pt x="1939236" y="848968"/>
                  <a:pt x="1976311" y="825915"/>
                  <a:pt x="2017702" y="825915"/>
                </a:cubicBezTo>
                <a:close/>
                <a:moveTo>
                  <a:pt x="3334191" y="822626"/>
                </a:moveTo>
                <a:lnTo>
                  <a:pt x="3253234" y="1803338"/>
                </a:lnTo>
                <a:cubicBezTo>
                  <a:pt x="3246665" y="1882898"/>
                  <a:pt x="3232567" y="1960917"/>
                  <a:pt x="3211444" y="2036560"/>
                </a:cubicBezTo>
                <a:cubicBezTo>
                  <a:pt x="3408379" y="1961630"/>
                  <a:pt x="3547867" y="1775485"/>
                  <a:pt x="3557868" y="1556894"/>
                </a:cubicBezTo>
                <a:lnTo>
                  <a:pt x="3591482" y="822626"/>
                </a:lnTo>
                <a:close/>
                <a:moveTo>
                  <a:pt x="434415" y="822617"/>
                </a:moveTo>
                <a:lnTo>
                  <a:pt x="468020" y="1556884"/>
                </a:lnTo>
                <a:cubicBezTo>
                  <a:pt x="478031" y="1775475"/>
                  <a:pt x="617519" y="1961620"/>
                  <a:pt x="814444" y="2036550"/>
                </a:cubicBezTo>
                <a:cubicBezTo>
                  <a:pt x="793321" y="1960917"/>
                  <a:pt x="779223" y="1882888"/>
                  <a:pt x="772654" y="1803329"/>
                </a:cubicBezTo>
                <a:lnTo>
                  <a:pt x="691707" y="822617"/>
                </a:lnTo>
                <a:close/>
                <a:moveTo>
                  <a:pt x="286295" y="537424"/>
                </a:moveTo>
                <a:cubicBezTo>
                  <a:pt x="247243" y="537424"/>
                  <a:pt x="209369" y="553623"/>
                  <a:pt x="182390" y="581866"/>
                </a:cubicBezTo>
                <a:cubicBezTo>
                  <a:pt x="155411" y="610100"/>
                  <a:pt x="140961" y="648687"/>
                  <a:pt x="142748" y="687701"/>
                </a:cubicBezTo>
                <a:lnTo>
                  <a:pt x="183132" y="1569936"/>
                </a:lnTo>
                <a:cubicBezTo>
                  <a:pt x="202515" y="1993553"/>
                  <a:pt x="536714" y="2328892"/>
                  <a:pt x="954189" y="2355282"/>
                </a:cubicBezTo>
                <a:cubicBezTo>
                  <a:pt x="923597" y="2305839"/>
                  <a:pt x="896542" y="2254352"/>
                  <a:pt x="873213" y="2201164"/>
                </a:cubicBezTo>
                <a:cubicBezTo>
                  <a:pt x="567676" y="2140579"/>
                  <a:pt x="340016" y="1878724"/>
                  <a:pt x="325586" y="1563405"/>
                </a:cubicBezTo>
                <a:lnTo>
                  <a:pt x="288558" y="754570"/>
                </a:lnTo>
                <a:cubicBezTo>
                  <a:pt x="287664" y="735119"/>
                  <a:pt x="294775" y="716145"/>
                  <a:pt x="308227" y="702066"/>
                </a:cubicBezTo>
                <a:cubicBezTo>
                  <a:pt x="321678" y="687987"/>
                  <a:pt x="340301" y="680020"/>
                  <a:pt x="359780" y="680020"/>
                </a:cubicBezTo>
                <a:lnTo>
                  <a:pt x="679928" y="680020"/>
                </a:lnTo>
                <a:lnTo>
                  <a:pt x="668159" y="537424"/>
                </a:lnTo>
                <a:close/>
                <a:moveTo>
                  <a:pt x="2012948" y="536045"/>
                </a:moveTo>
                <a:cubicBezTo>
                  <a:pt x="2494288" y="536045"/>
                  <a:pt x="2885876" y="927634"/>
                  <a:pt x="2885876" y="1408964"/>
                </a:cubicBezTo>
                <a:cubicBezTo>
                  <a:pt x="2885876" y="1607534"/>
                  <a:pt x="2817240" y="1801979"/>
                  <a:pt x="2692630" y="1956496"/>
                </a:cubicBezTo>
                <a:cubicBezTo>
                  <a:pt x="2667913" y="1987135"/>
                  <a:pt x="2623024" y="1991936"/>
                  <a:pt x="2592375" y="1967229"/>
                </a:cubicBezTo>
                <a:cubicBezTo>
                  <a:pt x="2561726" y="1942512"/>
                  <a:pt x="2556916" y="1897632"/>
                  <a:pt x="2581642" y="1866974"/>
                </a:cubicBezTo>
                <a:cubicBezTo>
                  <a:pt x="2687382" y="1735862"/>
                  <a:pt x="2743280" y="1577484"/>
                  <a:pt x="2743280" y="1408964"/>
                </a:cubicBezTo>
                <a:cubicBezTo>
                  <a:pt x="2743280" y="1006262"/>
                  <a:pt x="2415660" y="678641"/>
                  <a:pt x="2012948" y="678641"/>
                </a:cubicBezTo>
                <a:cubicBezTo>
                  <a:pt x="1610237" y="678641"/>
                  <a:pt x="1282616" y="1006262"/>
                  <a:pt x="1282616" y="1408964"/>
                </a:cubicBezTo>
                <a:cubicBezTo>
                  <a:pt x="1282616" y="1811675"/>
                  <a:pt x="1610246" y="2139295"/>
                  <a:pt x="2012948" y="2139295"/>
                </a:cubicBezTo>
                <a:cubicBezTo>
                  <a:pt x="2137891" y="2139295"/>
                  <a:pt x="2261342" y="2107040"/>
                  <a:pt x="2369953" y="2046028"/>
                </a:cubicBezTo>
                <a:cubicBezTo>
                  <a:pt x="2404281" y="2026749"/>
                  <a:pt x="2447744" y="2038936"/>
                  <a:pt x="2467033" y="2073273"/>
                </a:cubicBezTo>
                <a:cubicBezTo>
                  <a:pt x="2486312" y="2107601"/>
                  <a:pt x="2474115" y="2151064"/>
                  <a:pt x="2439787" y="2170353"/>
                </a:cubicBezTo>
                <a:cubicBezTo>
                  <a:pt x="2309891" y="2243315"/>
                  <a:pt x="2162294" y="2281882"/>
                  <a:pt x="2012948" y="2281882"/>
                </a:cubicBezTo>
                <a:cubicBezTo>
                  <a:pt x="1531619" y="2281882"/>
                  <a:pt x="1140020" y="1890284"/>
                  <a:pt x="1140020" y="1408964"/>
                </a:cubicBezTo>
                <a:cubicBezTo>
                  <a:pt x="1140020" y="927634"/>
                  <a:pt x="1531609" y="536045"/>
                  <a:pt x="2012948" y="536045"/>
                </a:cubicBezTo>
                <a:close/>
                <a:moveTo>
                  <a:pt x="1439787" y="189128"/>
                </a:moveTo>
                <a:cubicBezTo>
                  <a:pt x="1413805" y="227477"/>
                  <a:pt x="1381113" y="260588"/>
                  <a:pt x="1341899" y="288299"/>
                </a:cubicBezTo>
                <a:cubicBezTo>
                  <a:pt x="1381094" y="315468"/>
                  <a:pt x="1413862" y="349159"/>
                  <a:pt x="1440024" y="389191"/>
                </a:cubicBezTo>
                <a:cubicBezTo>
                  <a:pt x="1469437" y="351791"/>
                  <a:pt x="1504573" y="318691"/>
                  <a:pt x="1545222" y="290105"/>
                </a:cubicBezTo>
                <a:cubicBezTo>
                  <a:pt x="1504753" y="260854"/>
                  <a:pt x="1469532" y="227135"/>
                  <a:pt x="1439787" y="189128"/>
                </a:cubicBezTo>
                <a:close/>
                <a:moveTo>
                  <a:pt x="852575" y="126375"/>
                </a:moveTo>
                <a:lnTo>
                  <a:pt x="947601" y="126375"/>
                </a:lnTo>
                <a:cubicBezTo>
                  <a:pt x="986977" y="126375"/>
                  <a:pt x="1018899" y="158298"/>
                  <a:pt x="1018899" y="197673"/>
                </a:cubicBezTo>
                <a:cubicBezTo>
                  <a:pt x="1018899" y="237049"/>
                  <a:pt x="986977" y="268971"/>
                  <a:pt x="947601" y="268971"/>
                </a:cubicBezTo>
                <a:lnTo>
                  <a:pt x="852575" y="268971"/>
                </a:lnTo>
                <a:cubicBezTo>
                  <a:pt x="836043" y="268971"/>
                  <a:pt x="820766" y="275674"/>
                  <a:pt x="809568" y="287832"/>
                </a:cubicBezTo>
                <a:cubicBezTo>
                  <a:pt x="798369" y="299991"/>
                  <a:pt x="792950" y="315772"/>
                  <a:pt x="794310" y="332246"/>
                </a:cubicBezTo>
                <a:lnTo>
                  <a:pt x="914766" y="1791588"/>
                </a:lnTo>
                <a:cubicBezTo>
                  <a:pt x="937581" y="2067978"/>
                  <a:pt x="1062496" y="2323654"/>
                  <a:pt x="1266513" y="2511520"/>
                </a:cubicBezTo>
                <a:cubicBezTo>
                  <a:pt x="1470531" y="2699386"/>
                  <a:pt x="1735608" y="2802845"/>
                  <a:pt x="2012949" y="2802845"/>
                </a:cubicBezTo>
                <a:cubicBezTo>
                  <a:pt x="2290289" y="2802845"/>
                  <a:pt x="2555376" y="2699377"/>
                  <a:pt x="2759384" y="2511520"/>
                </a:cubicBezTo>
                <a:cubicBezTo>
                  <a:pt x="2963393" y="2323663"/>
                  <a:pt x="3088317" y="2067978"/>
                  <a:pt x="3111132" y="1791588"/>
                </a:cubicBezTo>
                <a:lnTo>
                  <a:pt x="3231597" y="332246"/>
                </a:lnTo>
                <a:cubicBezTo>
                  <a:pt x="3232957" y="315762"/>
                  <a:pt x="3227538" y="299991"/>
                  <a:pt x="3216340" y="287832"/>
                </a:cubicBezTo>
                <a:cubicBezTo>
                  <a:pt x="3205141" y="275674"/>
                  <a:pt x="3189864" y="268971"/>
                  <a:pt x="3173333" y="268971"/>
                </a:cubicBezTo>
                <a:lnTo>
                  <a:pt x="1931526" y="268971"/>
                </a:lnTo>
                <a:cubicBezTo>
                  <a:pt x="1892151" y="268971"/>
                  <a:pt x="1860228" y="237049"/>
                  <a:pt x="1860228" y="197673"/>
                </a:cubicBezTo>
                <a:cubicBezTo>
                  <a:pt x="1860228" y="158298"/>
                  <a:pt x="1892151" y="126375"/>
                  <a:pt x="1931526" y="126375"/>
                </a:cubicBezTo>
                <a:lnTo>
                  <a:pt x="3173333" y="126375"/>
                </a:lnTo>
                <a:cubicBezTo>
                  <a:pt x="3229364" y="126375"/>
                  <a:pt x="3283274" y="150017"/>
                  <a:pt x="3321234" y="191237"/>
                </a:cubicBezTo>
                <a:cubicBezTo>
                  <a:pt x="3359193" y="232457"/>
                  <a:pt x="3378320" y="288127"/>
                  <a:pt x="3373709" y="343977"/>
                </a:cubicBezTo>
                <a:lnTo>
                  <a:pt x="3369507" y="394827"/>
                </a:lnTo>
                <a:lnTo>
                  <a:pt x="3739602" y="394827"/>
                </a:lnTo>
                <a:cubicBezTo>
                  <a:pt x="3817413" y="394827"/>
                  <a:pt x="3892874" y="427092"/>
                  <a:pt x="3946624" y="483361"/>
                </a:cubicBezTo>
                <a:cubicBezTo>
                  <a:pt x="4000373" y="539629"/>
                  <a:pt x="4029159" y="616489"/>
                  <a:pt x="4025584" y="694232"/>
                </a:cubicBezTo>
                <a:lnTo>
                  <a:pt x="4011952" y="991974"/>
                </a:lnTo>
                <a:cubicBezTo>
                  <a:pt x="4010203" y="1030199"/>
                  <a:pt x="3978661" y="1060011"/>
                  <a:pt x="3940787" y="1060011"/>
                </a:cubicBezTo>
                <a:cubicBezTo>
                  <a:pt x="3939684" y="1060011"/>
                  <a:pt x="3938582" y="1059983"/>
                  <a:pt x="3937469" y="1059935"/>
                </a:cubicBezTo>
                <a:cubicBezTo>
                  <a:pt x="3898132" y="1058139"/>
                  <a:pt x="3867711" y="1024790"/>
                  <a:pt x="3869508" y="985452"/>
                </a:cubicBezTo>
                <a:lnTo>
                  <a:pt x="3883140" y="687701"/>
                </a:lnTo>
                <a:cubicBezTo>
                  <a:pt x="3884927" y="648677"/>
                  <a:pt x="3870477" y="610100"/>
                  <a:pt x="3843498" y="581857"/>
                </a:cubicBezTo>
                <a:cubicBezTo>
                  <a:pt x="3816519" y="553613"/>
                  <a:pt x="3778645" y="537414"/>
                  <a:pt x="3739593" y="537414"/>
                </a:cubicBezTo>
                <a:lnTo>
                  <a:pt x="3357729" y="537414"/>
                </a:lnTo>
                <a:lnTo>
                  <a:pt x="3345960" y="680011"/>
                </a:lnTo>
                <a:lnTo>
                  <a:pt x="3666118" y="680011"/>
                </a:lnTo>
                <a:cubicBezTo>
                  <a:pt x="3685587" y="680011"/>
                  <a:pt x="3704219" y="687977"/>
                  <a:pt x="3717671" y="702056"/>
                </a:cubicBezTo>
                <a:cubicBezTo>
                  <a:pt x="3731123" y="716135"/>
                  <a:pt x="3738233" y="735110"/>
                  <a:pt x="3737340" y="754560"/>
                </a:cubicBezTo>
                <a:lnTo>
                  <a:pt x="3700312" y="1563396"/>
                </a:lnTo>
                <a:cubicBezTo>
                  <a:pt x="3685882" y="1878715"/>
                  <a:pt x="3458221" y="2140579"/>
                  <a:pt x="3152685" y="2201154"/>
                </a:cubicBezTo>
                <a:cubicBezTo>
                  <a:pt x="3129356" y="2254333"/>
                  <a:pt x="3102301" y="2305820"/>
                  <a:pt x="3071709" y="2355272"/>
                </a:cubicBezTo>
                <a:cubicBezTo>
                  <a:pt x="3489184" y="2328883"/>
                  <a:pt x="3823373" y="1993543"/>
                  <a:pt x="3842766" y="1569927"/>
                </a:cubicBezTo>
                <a:lnTo>
                  <a:pt x="3855609" y="1289287"/>
                </a:lnTo>
                <a:cubicBezTo>
                  <a:pt x="3857406" y="1249959"/>
                  <a:pt x="3890717" y="1219520"/>
                  <a:pt x="3930092" y="1221326"/>
                </a:cubicBezTo>
                <a:cubicBezTo>
                  <a:pt x="3969420" y="1223123"/>
                  <a:pt x="3999850" y="1256471"/>
                  <a:pt x="3998054" y="1295809"/>
                </a:cubicBezTo>
                <a:lnTo>
                  <a:pt x="3985211" y="1576448"/>
                </a:lnTo>
                <a:cubicBezTo>
                  <a:pt x="3961520" y="2094188"/>
                  <a:pt x="3536963" y="2499751"/>
                  <a:pt x="3018682" y="2499751"/>
                </a:cubicBezTo>
                <a:lnTo>
                  <a:pt x="2967252" y="2499751"/>
                </a:lnTo>
                <a:cubicBezTo>
                  <a:pt x="2932886" y="2540733"/>
                  <a:pt x="2895802" y="2579748"/>
                  <a:pt x="2855970" y="2616424"/>
                </a:cubicBezTo>
                <a:cubicBezTo>
                  <a:pt x="2684921" y="2773936"/>
                  <a:pt x="2475836" y="2878858"/>
                  <a:pt x="2251323" y="2922493"/>
                </a:cubicBezTo>
                <a:lnTo>
                  <a:pt x="2251323" y="3339340"/>
                </a:lnTo>
                <a:lnTo>
                  <a:pt x="2346682" y="3487679"/>
                </a:lnTo>
                <a:lnTo>
                  <a:pt x="2549530" y="3487679"/>
                </a:lnTo>
                <a:cubicBezTo>
                  <a:pt x="2658626" y="3487679"/>
                  <a:pt x="2747387" y="3576431"/>
                  <a:pt x="2747387" y="3685536"/>
                </a:cubicBezTo>
                <a:lnTo>
                  <a:pt x="2747387" y="3851233"/>
                </a:lnTo>
                <a:lnTo>
                  <a:pt x="3112719" y="3851233"/>
                </a:lnTo>
                <a:cubicBezTo>
                  <a:pt x="3257008" y="3851233"/>
                  <a:pt x="3374394" y="3968619"/>
                  <a:pt x="3374394" y="4112907"/>
                </a:cubicBezTo>
                <a:lnTo>
                  <a:pt x="3374394" y="4245703"/>
                </a:lnTo>
                <a:cubicBezTo>
                  <a:pt x="3374394" y="4285078"/>
                  <a:pt x="3342471" y="4317001"/>
                  <a:pt x="3303095" y="4317001"/>
                </a:cubicBezTo>
                <a:cubicBezTo>
                  <a:pt x="3263720" y="4317001"/>
                  <a:pt x="3231797" y="4285078"/>
                  <a:pt x="3231797" y="4245703"/>
                </a:cubicBezTo>
                <a:lnTo>
                  <a:pt x="3231797" y="4112907"/>
                </a:lnTo>
                <a:cubicBezTo>
                  <a:pt x="3231797" y="4047246"/>
                  <a:pt x="3178381" y="3993830"/>
                  <a:pt x="3112719" y="3993830"/>
                </a:cubicBezTo>
                <a:lnTo>
                  <a:pt x="913178" y="3993830"/>
                </a:lnTo>
                <a:cubicBezTo>
                  <a:pt x="847517" y="3993830"/>
                  <a:pt x="794100" y="4047246"/>
                  <a:pt x="794100" y="4112907"/>
                </a:cubicBezTo>
                <a:lnTo>
                  <a:pt x="794100" y="4733240"/>
                </a:lnTo>
                <a:lnTo>
                  <a:pt x="3231797" y="4733240"/>
                </a:lnTo>
                <a:lnTo>
                  <a:pt x="3231797" y="4549547"/>
                </a:lnTo>
                <a:cubicBezTo>
                  <a:pt x="3231797" y="4510172"/>
                  <a:pt x="3263720" y="4478249"/>
                  <a:pt x="3303095" y="4478249"/>
                </a:cubicBezTo>
                <a:cubicBezTo>
                  <a:pt x="3342471" y="4478249"/>
                  <a:pt x="3374394" y="4510172"/>
                  <a:pt x="3374394" y="4549547"/>
                </a:cubicBezTo>
                <a:lnTo>
                  <a:pt x="3374394" y="4733240"/>
                </a:lnTo>
                <a:lnTo>
                  <a:pt x="3412980" y="4733240"/>
                </a:lnTo>
                <a:cubicBezTo>
                  <a:pt x="3452356" y="4733240"/>
                  <a:pt x="3484279" y="4765163"/>
                  <a:pt x="3484279" y="4804538"/>
                </a:cubicBezTo>
                <a:cubicBezTo>
                  <a:pt x="3484279" y="4843914"/>
                  <a:pt x="3452356" y="4875837"/>
                  <a:pt x="3412980" y="4875837"/>
                </a:cubicBezTo>
                <a:lnTo>
                  <a:pt x="612908" y="4875837"/>
                </a:lnTo>
                <a:cubicBezTo>
                  <a:pt x="573532" y="4875837"/>
                  <a:pt x="541610" y="4843914"/>
                  <a:pt x="541610" y="4804538"/>
                </a:cubicBezTo>
                <a:cubicBezTo>
                  <a:pt x="541610" y="4765163"/>
                  <a:pt x="573532" y="4733240"/>
                  <a:pt x="612908" y="4733240"/>
                </a:cubicBezTo>
                <a:lnTo>
                  <a:pt x="651495" y="4733240"/>
                </a:lnTo>
                <a:lnTo>
                  <a:pt x="651495" y="4112907"/>
                </a:lnTo>
                <a:cubicBezTo>
                  <a:pt x="651495" y="3968619"/>
                  <a:pt x="768880" y="3851233"/>
                  <a:pt x="913169" y="3851233"/>
                </a:cubicBezTo>
                <a:lnTo>
                  <a:pt x="1288007" y="3851233"/>
                </a:lnTo>
                <a:lnTo>
                  <a:pt x="1288007" y="3685536"/>
                </a:lnTo>
                <a:cubicBezTo>
                  <a:pt x="1288007" y="3576431"/>
                  <a:pt x="1376769" y="3487679"/>
                  <a:pt x="1485865" y="3487679"/>
                </a:cubicBezTo>
                <a:lnTo>
                  <a:pt x="1688713" y="3487679"/>
                </a:lnTo>
                <a:lnTo>
                  <a:pt x="1784072" y="3339340"/>
                </a:lnTo>
                <a:lnTo>
                  <a:pt x="1784072" y="2924337"/>
                </a:lnTo>
                <a:cubicBezTo>
                  <a:pt x="1555956" y="2881843"/>
                  <a:pt x="1343382" y="2776160"/>
                  <a:pt x="1169918" y="2616424"/>
                </a:cubicBezTo>
                <a:cubicBezTo>
                  <a:pt x="1130086" y="2579748"/>
                  <a:pt x="1092992" y="2540733"/>
                  <a:pt x="1058636" y="2499751"/>
                </a:cubicBezTo>
                <a:lnTo>
                  <a:pt x="1007206" y="2499751"/>
                </a:lnTo>
                <a:cubicBezTo>
                  <a:pt x="488925" y="2499751"/>
                  <a:pt x="64377" y="2094188"/>
                  <a:pt x="40678" y="1576448"/>
                </a:cubicBezTo>
                <a:lnTo>
                  <a:pt x="294" y="694223"/>
                </a:lnTo>
                <a:cubicBezTo>
                  <a:pt x="-3261" y="616479"/>
                  <a:pt x="25524" y="539629"/>
                  <a:pt x="79274" y="483361"/>
                </a:cubicBezTo>
                <a:cubicBezTo>
                  <a:pt x="133023" y="427101"/>
                  <a:pt x="208485" y="394827"/>
                  <a:pt x="286295" y="394827"/>
                </a:cubicBezTo>
                <a:lnTo>
                  <a:pt x="656400" y="394827"/>
                </a:lnTo>
                <a:lnTo>
                  <a:pt x="652198" y="343977"/>
                </a:lnTo>
                <a:cubicBezTo>
                  <a:pt x="647587" y="288127"/>
                  <a:pt x="666714" y="232457"/>
                  <a:pt x="704674" y="191237"/>
                </a:cubicBezTo>
                <a:cubicBezTo>
                  <a:pt x="742633" y="150017"/>
                  <a:pt x="796534" y="126375"/>
                  <a:pt x="852575" y="126375"/>
                </a:cubicBezTo>
                <a:close/>
                <a:moveTo>
                  <a:pt x="1429310" y="167"/>
                </a:moveTo>
                <a:cubicBezTo>
                  <a:pt x="1465901" y="-2019"/>
                  <a:pt x="1500884" y="17356"/>
                  <a:pt x="1518338" y="49639"/>
                </a:cubicBezTo>
                <a:cubicBezTo>
                  <a:pt x="1554624" y="116774"/>
                  <a:pt x="1608079" y="168355"/>
                  <a:pt x="1681744" y="207333"/>
                </a:cubicBezTo>
                <a:cubicBezTo>
                  <a:pt x="1713077" y="223921"/>
                  <a:pt x="1732376" y="256186"/>
                  <a:pt x="1732090" y="291541"/>
                </a:cubicBezTo>
                <a:cubicBezTo>
                  <a:pt x="1731805" y="326895"/>
                  <a:pt x="1711994" y="358845"/>
                  <a:pt x="1680394" y="374931"/>
                </a:cubicBezTo>
                <a:cubicBezTo>
                  <a:pt x="1606035" y="412748"/>
                  <a:pt x="1553132" y="463198"/>
                  <a:pt x="1518633" y="529182"/>
                </a:cubicBezTo>
                <a:cubicBezTo>
                  <a:pt x="1502282" y="560449"/>
                  <a:pt x="1469874" y="579947"/>
                  <a:pt x="1434986" y="579947"/>
                </a:cubicBezTo>
                <a:cubicBezTo>
                  <a:pt x="1433161" y="579947"/>
                  <a:pt x="1431335" y="579899"/>
                  <a:pt x="1429501" y="579785"/>
                </a:cubicBezTo>
                <a:cubicBezTo>
                  <a:pt x="1392502" y="577618"/>
                  <a:pt x="1360018" y="553757"/>
                  <a:pt x="1346757" y="519001"/>
                </a:cubicBezTo>
                <a:cubicBezTo>
                  <a:pt x="1320633" y="450545"/>
                  <a:pt x="1274897" y="404116"/>
                  <a:pt x="1206945" y="377051"/>
                </a:cubicBezTo>
                <a:cubicBezTo>
                  <a:pt x="1171515" y="362934"/>
                  <a:pt x="1148167" y="329205"/>
                  <a:pt x="1147473" y="291113"/>
                </a:cubicBezTo>
                <a:cubicBezTo>
                  <a:pt x="1146751" y="253135"/>
                  <a:pt x="1168758" y="218645"/>
                  <a:pt x="1203523" y="203264"/>
                </a:cubicBezTo>
                <a:cubicBezTo>
                  <a:pt x="1274974" y="171645"/>
                  <a:pt x="1322144" y="124617"/>
                  <a:pt x="1347717" y="59470"/>
                </a:cubicBezTo>
                <a:cubicBezTo>
                  <a:pt x="1361187" y="25141"/>
                  <a:pt x="1392454" y="2412"/>
                  <a:pt x="1429310" y="167"/>
                </a:cubicBezTo>
                <a:close/>
              </a:path>
            </a:pathLst>
          </a:custGeom>
          <a:solidFill>
            <a:schemeClr val="bg1"/>
          </a:solidFill>
          <a:ln w="950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Inhaltsplatzhalter 4">
            <a:extLst>
              <a:ext uri="{FF2B5EF4-FFF2-40B4-BE49-F238E27FC236}">
                <a16:creationId xmlns:a16="http://schemas.microsoft.com/office/drawing/2014/main" id="{E89551B2-2234-4426-999A-154A73BC85A2}"/>
              </a:ext>
            </a:extLst>
          </p:cNvPr>
          <p:cNvSpPr txBox="1">
            <a:spLocks/>
          </p:cNvSpPr>
          <p:nvPr/>
        </p:nvSpPr>
        <p:spPr>
          <a:xfrm flipH="1">
            <a:off x="1635671" y="1631418"/>
            <a:ext cx="2869218" cy="778675"/>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3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13" name="Oval 18">
            <a:extLst>
              <a:ext uri="{FF2B5EF4-FFF2-40B4-BE49-F238E27FC236}">
                <a16:creationId xmlns:a16="http://schemas.microsoft.com/office/drawing/2014/main" id="{42459E69-E596-48EF-9FA2-99AF325F14F4}"/>
              </a:ext>
            </a:extLst>
          </p:cNvPr>
          <p:cNvSpPr/>
          <p:nvPr/>
        </p:nvSpPr>
        <p:spPr>
          <a:xfrm>
            <a:off x="517092" y="1638225"/>
            <a:ext cx="765064" cy="7650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4" name="Freeform: Shape 28">
            <a:extLst>
              <a:ext uri="{FF2B5EF4-FFF2-40B4-BE49-F238E27FC236}">
                <a16:creationId xmlns:a16="http://schemas.microsoft.com/office/drawing/2014/main" id="{13DE00FC-242B-47E0-8CE0-874465753A12}"/>
              </a:ext>
            </a:extLst>
          </p:cNvPr>
          <p:cNvSpPr/>
          <p:nvPr/>
        </p:nvSpPr>
        <p:spPr>
          <a:xfrm>
            <a:off x="677638" y="1799409"/>
            <a:ext cx="443972" cy="442694"/>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bg1"/>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5" name="Inhaltsplatzhalter 4">
            <a:extLst>
              <a:ext uri="{FF2B5EF4-FFF2-40B4-BE49-F238E27FC236}">
                <a16:creationId xmlns:a16="http://schemas.microsoft.com/office/drawing/2014/main" id="{BCAFD244-4F0A-4616-ACCB-77EDDCF34D3C}"/>
              </a:ext>
            </a:extLst>
          </p:cNvPr>
          <p:cNvSpPr txBox="1">
            <a:spLocks/>
          </p:cNvSpPr>
          <p:nvPr/>
        </p:nvSpPr>
        <p:spPr>
          <a:xfrm flipH="1">
            <a:off x="7804977" y="1006223"/>
            <a:ext cx="1776376" cy="75584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1400" i="1" dirty="0">
                <a:latin typeface="+mn-lt"/>
              </a:rPr>
              <a:t>This Is a Sample Text. You Simply Add Your Own Text Here. </a:t>
            </a:r>
            <a:endParaRPr lang="en-US" sz="1600" i="1" dirty="0">
              <a:latin typeface="+mn-lt"/>
            </a:endParaRPr>
          </a:p>
        </p:txBody>
      </p:sp>
      <p:sp>
        <p:nvSpPr>
          <p:cNvPr id="16" name="Inhaltsplatzhalter 4">
            <a:extLst>
              <a:ext uri="{FF2B5EF4-FFF2-40B4-BE49-F238E27FC236}">
                <a16:creationId xmlns:a16="http://schemas.microsoft.com/office/drawing/2014/main" id="{B0772616-BD8E-4D08-A50E-54501359409B}"/>
              </a:ext>
            </a:extLst>
          </p:cNvPr>
          <p:cNvSpPr txBox="1">
            <a:spLocks/>
          </p:cNvSpPr>
          <p:nvPr/>
        </p:nvSpPr>
        <p:spPr>
          <a:xfrm flipH="1">
            <a:off x="7804977" y="5138385"/>
            <a:ext cx="1776376" cy="755848"/>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1400" i="1" dirty="0">
                <a:latin typeface="+mn-lt"/>
              </a:rPr>
              <a:t>This Is a Sample Text. You Simply Add Your Own Text Here. </a:t>
            </a:r>
            <a:endParaRPr lang="en-US" sz="1600" i="1" dirty="0">
              <a:latin typeface="+mn-lt"/>
            </a:endParaRPr>
          </a:p>
        </p:txBody>
      </p:sp>
      <p:sp>
        <p:nvSpPr>
          <p:cNvPr id="17" name="Inhaltsplatzhalter 4">
            <a:extLst>
              <a:ext uri="{FF2B5EF4-FFF2-40B4-BE49-F238E27FC236}">
                <a16:creationId xmlns:a16="http://schemas.microsoft.com/office/drawing/2014/main" id="{2834DD50-0955-4626-AECE-F0192C28589D}"/>
              </a:ext>
            </a:extLst>
          </p:cNvPr>
          <p:cNvSpPr txBox="1">
            <a:spLocks/>
          </p:cNvSpPr>
          <p:nvPr/>
        </p:nvSpPr>
        <p:spPr>
          <a:xfrm flipH="1">
            <a:off x="10265221" y="2792544"/>
            <a:ext cx="1116619" cy="1272913"/>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20000"/>
              </a:lnSpc>
              <a:spcAft>
                <a:spcPts val="0"/>
              </a:spcAft>
              <a:buNone/>
            </a:pPr>
            <a:r>
              <a:rPr lang="en-US" sz="1400" i="1" dirty="0">
                <a:latin typeface="+mn-lt"/>
              </a:rPr>
              <a:t>This Is a Sample Text. You Simply Add Your Own Text Here. </a:t>
            </a:r>
            <a:endParaRPr lang="en-US" sz="1600" i="1" dirty="0">
              <a:latin typeface="+mn-lt"/>
            </a:endParaRPr>
          </a:p>
        </p:txBody>
      </p:sp>
      <p:sp>
        <p:nvSpPr>
          <p:cNvPr id="18" name="Inhaltsplatzhalter 4">
            <a:extLst>
              <a:ext uri="{FF2B5EF4-FFF2-40B4-BE49-F238E27FC236}">
                <a16:creationId xmlns:a16="http://schemas.microsoft.com/office/drawing/2014/main" id="{7C9FAA54-8B3B-41EC-811D-7C279BF6445B}"/>
              </a:ext>
            </a:extLst>
          </p:cNvPr>
          <p:cNvSpPr txBox="1">
            <a:spLocks/>
          </p:cNvSpPr>
          <p:nvPr/>
        </p:nvSpPr>
        <p:spPr>
          <a:xfrm flipH="1">
            <a:off x="5971014" y="2792544"/>
            <a:ext cx="1116619" cy="1272913"/>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20000"/>
              </a:lnSpc>
              <a:spcAft>
                <a:spcPts val="0"/>
              </a:spcAft>
              <a:buNone/>
            </a:pPr>
            <a:r>
              <a:rPr lang="en-US" sz="1400" i="1" dirty="0">
                <a:latin typeface="+mn-lt"/>
              </a:rPr>
              <a:t>This Is a Sample Text. You Simply Add Your Own Text Here. </a:t>
            </a:r>
            <a:endParaRPr lang="en-US" sz="1600" i="1" dirty="0">
              <a:latin typeface="+mn-lt"/>
            </a:endParaRPr>
          </a:p>
        </p:txBody>
      </p:sp>
      <p:sp>
        <p:nvSpPr>
          <p:cNvPr id="19" name="Inhaltsplatzhalter 4">
            <a:extLst>
              <a:ext uri="{FF2B5EF4-FFF2-40B4-BE49-F238E27FC236}">
                <a16:creationId xmlns:a16="http://schemas.microsoft.com/office/drawing/2014/main" id="{E5C19429-ABEB-41C2-8A44-F5170F087981}"/>
              </a:ext>
            </a:extLst>
          </p:cNvPr>
          <p:cNvSpPr txBox="1">
            <a:spLocks/>
          </p:cNvSpPr>
          <p:nvPr/>
        </p:nvSpPr>
        <p:spPr>
          <a:xfrm flipH="1">
            <a:off x="9058614" y="2391057"/>
            <a:ext cx="796202" cy="54579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3200" b="1" dirty="0">
                <a:latin typeface="+mn-lt"/>
              </a:rPr>
              <a:t>01</a:t>
            </a:r>
            <a:endParaRPr lang="en-US" sz="3600" b="1" dirty="0">
              <a:latin typeface="+mn-lt"/>
            </a:endParaRPr>
          </a:p>
        </p:txBody>
      </p:sp>
      <p:sp>
        <p:nvSpPr>
          <p:cNvPr id="20" name="Inhaltsplatzhalter 4">
            <a:extLst>
              <a:ext uri="{FF2B5EF4-FFF2-40B4-BE49-F238E27FC236}">
                <a16:creationId xmlns:a16="http://schemas.microsoft.com/office/drawing/2014/main" id="{33A194AF-69EC-4996-98DE-9CE177EA989C}"/>
              </a:ext>
            </a:extLst>
          </p:cNvPr>
          <p:cNvSpPr txBox="1">
            <a:spLocks/>
          </p:cNvSpPr>
          <p:nvPr/>
        </p:nvSpPr>
        <p:spPr>
          <a:xfrm flipH="1">
            <a:off x="7498038" y="2391057"/>
            <a:ext cx="796202" cy="54579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3200" b="1" dirty="0">
                <a:latin typeface="+mn-lt"/>
              </a:rPr>
              <a:t>04</a:t>
            </a:r>
            <a:endParaRPr lang="en-US" sz="3600" b="1" dirty="0">
              <a:latin typeface="+mn-lt"/>
            </a:endParaRPr>
          </a:p>
        </p:txBody>
      </p:sp>
      <p:sp>
        <p:nvSpPr>
          <p:cNvPr id="21" name="Inhaltsplatzhalter 4">
            <a:extLst>
              <a:ext uri="{FF2B5EF4-FFF2-40B4-BE49-F238E27FC236}">
                <a16:creationId xmlns:a16="http://schemas.microsoft.com/office/drawing/2014/main" id="{83143029-4962-4065-BF10-5DE9A6C63D95}"/>
              </a:ext>
            </a:extLst>
          </p:cNvPr>
          <p:cNvSpPr txBox="1">
            <a:spLocks/>
          </p:cNvSpPr>
          <p:nvPr/>
        </p:nvSpPr>
        <p:spPr>
          <a:xfrm flipH="1">
            <a:off x="9058614" y="3921153"/>
            <a:ext cx="796202" cy="54579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3200" b="1" dirty="0">
                <a:latin typeface="+mn-lt"/>
              </a:rPr>
              <a:t>02</a:t>
            </a:r>
            <a:endParaRPr lang="en-US" sz="3600" b="1" dirty="0">
              <a:latin typeface="+mn-lt"/>
            </a:endParaRPr>
          </a:p>
        </p:txBody>
      </p:sp>
      <p:sp>
        <p:nvSpPr>
          <p:cNvPr id="22" name="Inhaltsplatzhalter 4">
            <a:extLst>
              <a:ext uri="{FF2B5EF4-FFF2-40B4-BE49-F238E27FC236}">
                <a16:creationId xmlns:a16="http://schemas.microsoft.com/office/drawing/2014/main" id="{396939D7-50E6-4A15-A8E0-16AD125247A8}"/>
              </a:ext>
            </a:extLst>
          </p:cNvPr>
          <p:cNvSpPr txBox="1">
            <a:spLocks/>
          </p:cNvSpPr>
          <p:nvPr/>
        </p:nvSpPr>
        <p:spPr>
          <a:xfrm flipH="1">
            <a:off x="7498038" y="3921153"/>
            <a:ext cx="796202" cy="54579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ctr">
              <a:lnSpc>
                <a:spcPct val="120000"/>
              </a:lnSpc>
              <a:spcAft>
                <a:spcPts val="0"/>
              </a:spcAft>
              <a:buNone/>
            </a:pPr>
            <a:r>
              <a:rPr lang="en-US" sz="3200" b="1" dirty="0">
                <a:latin typeface="+mn-lt"/>
              </a:rPr>
              <a:t>03</a:t>
            </a:r>
            <a:endParaRPr lang="en-US" sz="3600" b="1" dirty="0">
              <a:latin typeface="+mn-lt"/>
            </a:endParaRPr>
          </a:p>
        </p:txBody>
      </p:sp>
    </p:spTree>
    <p:extLst>
      <p:ext uri="{BB962C8B-B14F-4D97-AF65-F5344CB8AC3E}">
        <p14:creationId xmlns:p14="http://schemas.microsoft.com/office/powerpoint/2010/main" val="2392808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4">
            <a:extLst>
              <a:ext uri="{FF2B5EF4-FFF2-40B4-BE49-F238E27FC236}">
                <a16:creationId xmlns:a16="http://schemas.microsoft.com/office/drawing/2014/main" id="{5C343C3F-0B43-4C25-B017-803A8BC3E982}"/>
              </a:ext>
            </a:extLst>
          </p:cNvPr>
          <p:cNvSpPr txBox="1">
            <a:spLocks/>
          </p:cNvSpPr>
          <p:nvPr/>
        </p:nvSpPr>
        <p:spPr>
          <a:xfrm>
            <a:off x="9291986" y="2761111"/>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3" name="Inhaltsplatzhalter 4">
            <a:extLst>
              <a:ext uri="{FF2B5EF4-FFF2-40B4-BE49-F238E27FC236}">
                <a16:creationId xmlns:a16="http://schemas.microsoft.com/office/drawing/2014/main" id="{FF8342DA-2146-4367-A2E2-EA598857A186}"/>
              </a:ext>
            </a:extLst>
          </p:cNvPr>
          <p:cNvSpPr txBox="1">
            <a:spLocks/>
          </p:cNvSpPr>
          <p:nvPr/>
        </p:nvSpPr>
        <p:spPr>
          <a:xfrm>
            <a:off x="517091" y="3345273"/>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4" name="Inhaltsplatzhalter 4">
            <a:extLst>
              <a:ext uri="{FF2B5EF4-FFF2-40B4-BE49-F238E27FC236}">
                <a16:creationId xmlns:a16="http://schemas.microsoft.com/office/drawing/2014/main" id="{BA932044-7DC8-42E1-98DC-CC819CDA020F}"/>
              </a:ext>
            </a:extLst>
          </p:cNvPr>
          <p:cNvSpPr txBox="1">
            <a:spLocks/>
          </p:cNvSpPr>
          <p:nvPr/>
        </p:nvSpPr>
        <p:spPr>
          <a:xfrm>
            <a:off x="8456125" y="4576769"/>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5" name="Inhaltsplatzhalter 4">
            <a:extLst>
              <a:ext uri="{FF2B5EF4-FFF2-40B4-BE49-F238E27FC236}">
                <a16:creationId xmlns:a16="http://schemas.microsoft.com/office/drawing/2014/main" id="{5988BE6F-9A19-45B7-9B11-6553A02DF07E}"/>
              </a:ext>
            </a:extLst>
          </p:cNvPr>
          <p:cNvSpPr txBox="1">
            <a:spLocks/>
          </p:cNvSpPr>
          <p:nvPr/>
        </p:nvSpPr>
        <p:spPr>
          <a:xfrm>
            <a:off x="1371134" y="1529643"/>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6" name="Inhaltsplatzhalter 4">
            <a:extLst>
              <a:ext uri="{FF2B5EF4-FFF2-40B4-BE49-F238E27FC236}">
                <a16:creationId xmlns:a16="http://schemas.microsoft.com/office/drawing/2014/main" id="{265426D0-754B-4A82-876A-8EBACEECEFB3}"/>
              </a:ext>
            </a:extLst>
          </p:cNvPr>
          <p:cNvSpPr txBox="1">
            <a:spLocks/>
          </p:cNvSpPr>
          <p:nvPr/>
        </p:nvSpPr>
        <p:spPr>
          <a:xfrm>
            <a:off x="7900540" y="1237560"/>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7" name="Inhaltsplatzhalter 4">
            <a:extLst>
              <a:ext uri="{FF2B5EF4-FFF2-40B4-BE49-F238E27FC236}">
                <a16:creationId xmlns:a16="http://schemas.microsoft.com/office/drawing/2014/main" id="{37EA0139-9CE2-4670-B55D-B685D40B8580}"/>
              </a:ext>
            </a:extLst>
          </p:cNvPr>
          <p:cNvSpPr txBox="1">
            <a:spLocks/>
          </p:cNvSpPr>
          <p:nvPr/>
        </p:nvSpPr>
        <p:spPr>
          <a:xfrm>
            <a:off x="1926719" y="4868850"/>
            <a:ext cx="2382922" cy="75161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40000"/>
              </a:lnSpc>
              <a:spcAft>
                <a:spcPts val="0"/>
              </a:spcAft>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grpSp>
        <p:nvGrpSpPr>
          <p:cNvPr id="8" name="Group 1">
            <a:extLst>
              <a:ext uri="{FF2B5EF4-FFF2-40B4-BE49-F238E27FC236}">
                <a16:creationId xmlns:a16="http://schemas.microsoft.com/office/drawing/2014/main" id="{5CB96D02-9089-4AE8-A117-7322AA4DE7BF}"/>
              </a:ext>
            </a:extLst>
          </p:cNvPr>
          <p:cNvGrpSpPr/>
          <p:nvPr/>
        </p:nvGrpSpPr>
        <p:grpSpPr>
          <a:xfrm>
            <a:off x="3395022" y="710183"/>
            <a:ext cx="5420143" cy="5437632"/>
            <a:chOff x="3291555" y="1122744"/>
            <a:chExt cx="5608890" cy="5626994"/>
          </a:xfrm>
        </p:grpSpPr>
        <p:sp>
          <p:nvSpPr>
            <p:cNvPr id="15" name="Graphic 3">
              <a:extLst>
                <a:ext uri="{FF2B5EF4-FFF2-40B4-BE49-F238E27FC236}">
                  <a16:creationId xmlns:a16="http://schemas.microsoft.com/office/drawing/2014/main" id="{B5CEF61C-5791-4F94-A250-75CD8B0A5D49}"/>
                </a:ext>
              </a:extLst>
            </p:cNvPr>
            <p:cNvSpPr/>
            <p:nvPr/>
          </p:nvSpPr>
          <p:spPr>
            <a:xfrm>
              <a:off x="5509359" y="3259766"/>
              <a:ext cx="1173283" cy="1354762"/>
            </a:xfrm>
            <a:custGeom>
              <a:avLst/>
              <a:gdLst>
                <a:gd name="connsiteX0" fmla="*/ 538936 w 1077822"/>
                <a:gd name="connsiteY0" fmla="*/ 0 h 1244536"/>
                <a:gd name="connsiteX1" fmla="*/ 0 w 1077822"/>
                <a:gd name="connsiteY1" fmla="*/ 311122 h 1244536"/>
                <a:gd name="connsiteX2" fmla="*/ 0 w 1077822"/>
                <a:gd name="connsiteY2" fmla="*/ 933414 h 1244536"/>
                <a:gd name="connsiteX3" fmla="*/ 538936 w 1077822"/>
                <a:gd name="connsiteY3" fmla="*/ 1244536 h 1244536"/>
                <a:gd name="connsiteX4" fmla="*/ 1077822 w 1077822"/>
                <a:gd name="connsiteY4" fmla="*/ 933414 h 1244536"/>
                <a:gd name="connsiteX5" fmla="*/ 1077822 w 1077822"/>
                <a:gd name="connsiteY5" fmla="*/ 311122 h 1244536"/>
                <a:gd name="connsiteX6" fmla="*/ 538936 w 1077822"/>
                <a:gd name="connsiteY6" fmla="*/ 0 h 124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7822" h="1244536">
                  <a:moveTo>
                    <a:pt x="538936" y="0"/>
                  </a:moveTo>
                  <a:lnTo>
                    <a:pt x="0" y="311122"/>
                  </a:lnTo>
                  <a:lnTo>
                    <a:pt x="0" y="933414"/>
                  </a:lnTo>
                  <a:lnTo>
                    <a:pt x="538936" y="1244536"/>
                  </a:lnTo>
                  <a:lnTo>
                    <a:pt x="1077822" y="933414"/>
                  </a:lnTo>
                  <a:lnTo>
                    <a:pt x="1077822" y="311122"/>
                  </a:lnTo>
                  <a:lnTo>
                    <a:pt x="538936" y="0"/>
                  </a:lnTo>
                  <a:close/>
                </a:path>
              </a:pathLst>
            </a:custGeom>
            <a:solidFill>
              <a:schemeClr val="bg1">
                <a:lumMod val="95000"/>
              </a:schemeClr>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6" name="Graphic 3">
              <a:extLst>
                <a:ext uri="{FF2B5EF4-FFF2-40B4-BE49-F238E27FC236}">
                  <a16:creationId xmlns:a16="http://schemas.microsoft.com/office/drawing/2014/main" id="{B5CEF61C-5791-4F94-A250-75CD8B0A5D49}"/>
                </a:ext>
              </a:extLst>
            </p:cNvPr>
            <p:cNvSpPr/>
            <p:nvPr/>
          </p:nvSpPr>
          <p:spPr>
            <a:xfrm>
              <a:off x="5637268" y="2551845"/>
              <a:ext cx="1745946" cy="1135208"/>
            </a:xfrm>
            <a:custGeom>
              <a:avLst/>
              <a:gdLst>
                <a:gd name="connsiteX0" fmla="*/ 1603892 w 1603892"/>
                <a:gd name="connsiteY0" fmla="*/ 109920 h 1042845"/>
                <a:gd name="connsiteX1" fmla="*/ 1539907 w 1603892"/>
                <a:gd name="connsiteY1" fmla="*/ 0 h 1042845"/>
                <a:gd name="connsiteX2" fmla="*/ 0 w 1603892"/>
                <a:gd name="connsiteY2" fmla="*/ 895992 h 1042845"/>
                <a:gd name="connsiteX3" fmla="*/ 489 w 1603892"/>
                <a:gd name="connsiteY3" fmla="*/ 1042845 h 1042845"/>
                <a:gd name="connsiteX4" fmla="*/ 1603892 w 1603892"/>
                <a:gd name="connsiteY4" fmla="*/ 109920 h 1042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892" h="1042845">
                  <a:moveTo>
                    <a:pt x="1603892" y="109920"/>
                  </a:moveTo>
                  <a:lnTo>
                    <a:pt x="1539907" y="0"/>
                  </a:lnTo>
                  <a:lnTo>
                    <a:pt x="0" y="895992"/>
                  </a:lnTo>
                  <a:lnTo>
                    <a:pt x="489" y="1042845"/>
                  </a:lnTo>
                  <a:lnTo>
                    <a:pt x="1603892" y="109920"/>
                  </a:lnTo>
                  <a:close/>
                </a:path>
              </a:pathLst>
            </a:custGeom>
            <a:solidFill>
              <a:schemeClr val="accent2"/>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7" name="Graphic 3">
              <a:extLst>
                <a:ext uri="{FF2B5EF4-FFF2-40B4-BE49-F238E27FC236}">
                  <a16:creationId xmlns:a16="http://schemas.microsoft.com/office/drawing/2014/main" id="{B5CEF61C-5791-4F94-A250-75CD8B0A5D49}"/>
                </a:ext>
              </a:extLst>
            </p:cNvPr>
            <p:cNvSpPr/>
            <p:nvPr/>
          </p:nvSpPr>
          <p:spPr>
            <a:xfrm>
              <a:off x="6022327" y="1122744"/>
              <a:ext cx="1618835" cy="1869274"/>
            </a:xfrm>
            <a:custGeom>
              <a:avLst/>
              <a:gdLst>
                <a:gd name="connsiteX0" fmla="*/ 743562 w 1487123"/>
                <a:gd name="connsiteY0" fmla="*/ 0 h 1717186"/>
                <a:gd name="connsiteX1" fmla="*/ 0 w 1487123"/>
                <a:gd name="connsiteY1" fmla="*/ 429309 h 1717186"/>
                <a:gd name="connsiteX2" fmla="*/ 0 w 1487123"/>
                <a:gd name="connsiteY2" fmla="*/ 1287878 h 1717186"/>
                <a:gd name="connsiteX3" fmla="*/ 743562 w 1487123"/>
                <a:gd name="connsiteY3" fmla="*/ 1717187 h 1717186"/>
                <a:gd name="connsiteX4" fmla="*/ 1487124 w 1487123"/>
                <a:gd name="connsiteY4" fmla="*/ 1287878 h 1717186"/>
                <a:gd name="connsiteX5" fmla="*/ 1487124 w 1487123"/>
                <a:gd name="connsiteY5" fmla="*/ 429309 h 1717186"/>
                <a:gd name="connsiteX6" fmla="*/ 743562 w 1487123"/>
                <a:gd name="connsiteY6" fmla="*/ 0 h 171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86">
                  <a:moveTo>
                    <a:pt x="743562" y="0"/>
                  </a:moveTo>
                  <a:lnTo>
                    <a:pt x="0" y="429309"/>
                  </a:lnTo>
                  <a:lnTo>
                    <a:pt x="0" y="1287878"/>
                  </a:lnTo>
                  <a:lnTo>
                    <a:pt x="743562" y="1717187"/>
                  </a:lnTo>
                  <a:lnTo>
                    <a:pt x="1487124" y="1287878"/>
                  </a:lnTo>
                  <a:lnTo>
                    <a:pt x="1487124" y="429309"/>
                  </a:lnTo>
                  <a:lnTo>
                    <a:pt x="743562" y="0"/>
                  </a:lnTo>
                  <a:close/>
                </a:path>
              </a:pathLst>
            </a:custGeom>
            <a:solidFill>
              <a:schemeClr val="accent2"/>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8" name="Graphic 3">
              <a:extLst>
                <a:ext uri="{FF2B5EF4-FFF2-40B4-BE49-F238E27FC236}">
                  <a16:creationId xmlns:a16="http://schemas.microsoft.com/office/drawing/2014/main" id="{B5CEF61C-5791-4F94-A250-75CD8B0A5D49}"/>
                </a:ext>
              </a:extLst>
            </p:cNvPr>
            <p:cNvSpPr/>
            <p:nvPr/>
          </p:nvSpPr>
          <p:spPr>
            <a:xfrm>
              <a:off x="5505844" y="2189151"/>
              <a:ext cx="145215" cy="2019336"/>
            </a:xfrm>
            <a:custGeom>
              <a:avLst/>
              <a:gdLst>
                <a:gd name="connsiteX0" fmla="*/ 127188 w 133400"/>
                <a:gd name="connsiteY0" fmla="*/ 0 h 1855039"/>
                <a:gd name="connsiteX1" fmla="*/ 0 w 133400"/>
                <a:gd name="connsiteY1" fmla="*/ 440 h 1855039"/>
                <a:gd name="connsiteX2" fmla="*/ 5968 w 133400"/>
                <a:gd name="connsiteY2" fmla="*/ 1782053 h 1855039"/>
                <a:gd name="connsiteX3" fmla="*/ 133401 w 133400"/>
                <a:gd name="connsiteY3" fmla="*/ 1855039 h 1855039"/>
                <a:gd name="connsiteX4" fmla="*/ 127188 w 133400"/>
                <a:gd name="connsiteY4" fmla="*/ 0 h 185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00" h="1855039">
                  <a:moveTo>
                    <a:pt x="127188" y="0"/>
                  </a:moveTo>
                  <a:lnTo>
                    <a:pt x="0" y="440"/>
                  </a:lnTo>
                  <a:lnTo>
                    <a:pt x="5968" y="1782053"/>
                  </a:lnTo>
                  <a:lnTo>
                    <a:pt x="133401" y="1855039"/>
                  </a:lnTo>
                  <a:lnTo>
                    <a:pt x="127188" y="0"/>
                  </a:lnTo>
                  <a:close/>
                </a:path>
              </a:pathLst>
            </a:custGeom>
            <a:solidFill>
              <a:schemeClr val="accent1"/>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9" name="Graphic 3">
              <a:extLst>
                <a:ext uri="{FF2B5EF4-FFF2-40B4-BE49-F238E27FC236}">
                  <a16:creationId xmlns:a16="http://schemas.microsoft.com/office/drawing/2014/main" id="{B5CEF61C-5791-4F94-A250-75CD8B0A5D49}"/>
                </a:ext>
              </a:extLst>
            </p:cNvPr>
            <p:cNvSpPr/>
            <p:nvPr/>
          </p:nvSpPr>
          <p:spPr>
            <a:xfrm>
              <a:off x="4027326" y="1424997"/>
              <a:ext cx="1618835" cy="1869275"/>
            </a:xfrm>
            <a:custGeom>
              <a:avLst/>
              <a:gdLst>
                <a:gd name="connsiteX0" fmla="*/ 0 w 1487123"/>
                <a:gd name="connsiteY0" fmla="*/ 429309 h 1717187"/>
                <a:gd name="connsiteX1" fmla="*/ 0 w 1487123"/>
                <a:gd name="connsiteY1" fmla="*/ 1287878 h 1717187"/>
                <a:gd name="connsiteX2" fmla="*/ 743562 w 1487123"/>
                <a:gd name="connsiteY2" fmla="*/ 1717187 h 1717187"/>
                <a:gd name="connsiteX3" fmla="*/ 1487124 w 1487123"/>
                <a:gd name="connsiteY3" fmla="*/ 1287878 h 1717187"/>
                <a:gd name="connsiteX4" fmla="*/ 1487124 w 1487123"/>
                <a:gd name="connsiteY4" fmla="*/ 429309 h 1717187"/>
                <a:gd name="connsiteX5" fmla="*/ 743562 w 1487123"/>
                <a:gd name="connsiteY5" fmla="*/ 0 h 1717187"/>
                <a:gd name="connsiteX6" fmla="*/ 0 w 1487123"/>
                <a:gd name="connsiteY6" fmla="*/ 429309 h 17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87">
                  <a:moveTo>
                    <a:pt x="0" y="429309"/>
                  </a:moveTo>
                  <a:lnTo>
                    <a:pt x="0" y="1287878"/>
                  </a:lnTo>
                  <a:lnTo>
                    <a:pt x="743562" y="1717187"/>
                  </a:lnTo>
                  <a:lnTo>
                    <a:pt x="1487124" y="1287878"/>
                  </a:lnTo>
                  <a:lnTo>
                    <a:pt x="1487124" y="429309"/>
                  </a:lnTo>
                  <a:lnTo>
                    <a:pt x="743562" y="0"/>
                  </a:lnTo>
                  <a:lnTo>
                    <a:pt x="0" y="429309"/>
                  </a:lnTo>
                  <a:close/>
                </a:path>
              </a:pathLst>
            </a:custGeom>
            <a:solidFill>
              <a:schemeClr val="accent1"/>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0" name="Graphic 3">
              <a:extLst>
                <a:ext uri="{FF2B5EF4-FFF2-40B4-BE49-F238E27FC236}">
                  <a16:creationId xmlns:a16="http://schemas.microsoft.com/office/drawing/2014/main" id="{B5CEF61C-5791-4F94-A250-75CD8B0A5D49}"/>
                </a:ext>
              </a:extLst>
            </p:cNvPr>
            <p:cNvSpPr/>
            <p:nvPr/>
          </p:nvSpPr>
          <p:spPr>
            <a:xfrm>
              <a:off x="4288310" y="3453866"/>
              <a:ext cx="1820976" cy="1084245"/>
            </a:xfrm>
            <a:custGeom>
              <a:avLst/>
              <a:gdLst>
                <a:gd name="connsiteX0" fmla="*/ 63203 w 1672818"/>
                <a:gd name="connsiteY0" fmla="*/ 0 h 996029"/>
                <a:gd name="connsiteX1" fmla="*/ 0 w 1672818"/>
                <a:gd name="connsiteY1" fmla="*/ 110360 h 996029"/>
                <a:gd name="connsiteX2" fmla="*/ 1545875 w 1672818"/>
                <a:gd name="connsiteY2" fmla="*/ 996030 h 996029"/>
                <a:gd name="connsiteX3" fmla="*/ 1672818 w 1672818"/>
                <a:gd name="connsiteY3" fmla="*/ 922163 h 996029"/>
                <a:gd name="connsiteX4" fmla="*/ 63203 w 1672818"/>
                <a:gd name="connsiteY4" fmla="*/ 0 h 99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818" h="996029">
                  <a:moveTo>
                    <a:pt x="63203" y="0"/>
                  </a:moveTo>
                  <a:lnTo>
                    <a:pt x="0" y="110360"/>
                  </a:lnTo>
                  <a:lnTo>
                    <a:pt x="1545875" y="996030"/>
                  </a:lnTo>
                  <a:lnTo>
                    <a:pt x="1672818" y="922163"/>
                  </a:lnTo>
                  <a:lnTo>
                    <a:pt x="63203" y="0"/>
                  </a:lnTo>
                  <a:close/>
                </a:path>
              </a:pathLst>
            </a:custGeom>
            <a:solidFill>
              <a:schemeClr val="accent6"/>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1" name="Graphic 3">
              <a:extLst>
                <a:ext uri="{FF2B5EF4-FFF2-40B4-BE49-F238E27FC236}">
                  <a16:creationId xmlns:a16="http://schemas.microsoft.com/office/drawing/2014/main" id="{B5CEF61C-5791-4F94-A250-75CD8B0A5D49}"/>
                </a:ext>
              </a:extLst>
            </p:cNvPr>
            <p:cNvSpPr/>
            <p:nvPr/>
          </p:nvSpPr>
          <p:spPr>
            <a:xfrm>
              <a:off x="3291555" y="3303857"/>
              <a:ext cx="1618835" cy="1869274"/>
            </a:xfrm>
            <a:custGeom>
              <a:avLst/>
              <a:gdLst>
                <a:gd name="connsiteX0" fmla="*/ 0 w 1487123"/>
                <a:gd name="connsiteY0" fmla="*/ 1287927 h 1717186"/>
                <a:gd name="connsiteX1" fmla="*/ 743562 w 1487123"/>
                <a:gd name="connsiteY1" fmla="*/ 1717187 h 1717186"/>
                <a:gd name="connsiteX2" fmla="*/ 1487124 w 1487123"/>
                <a:gd name="connsiteY2" fmla="*/ 1287927 h 1717186"/>
                <a:gd name="connsiteX3" fmla="*/ 1487124 w 1487123"/>
                <a:gd name="connsiteY3" fmla="*/ 429309 h 1717186"/>
                <a:gd name="connsiteX4" fmla="*/ 743562 w 1487123"/>
                <a:gd name="connsiteY4" fmla="*/ 0 h 1717186"/>
                <a:gd name="connsiteX5" fmla="*/ 0 w 1487123"/>
                <a:gd name="connsiteY5" fmla="*/ 429309 h 1717186"/>
                <a:gd name="connsiteX6" fmla="*/ 0 w 1487123"/>
                <a:gd name="connsiteY6" fmla="*/ 1287927 h 171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86">
                  <a:moveTo>
                    <a:pt x="0" y="1287927"/>
                  </a:moveTo>
                  <a:lnTo>
                    <a:pt x="743562" y="1717187"/>
                  </a:lnTo>
                  <a:lnTo>
                    <a:pt x="1487124" y="1287927"/>
                  </a:lnTo>
                  <a:lnTo>
                    <a:pt x="1487124" y="429309"/>
                  </a:lnTo>
                  <a:lnTo>
                    <a:pt x="743562" y="0"/>
                  </a:lnTo>
                  <a:lnTo>
                    <a:pt x="0" y="429309"/>
                  </a:lnTo>
                  <a:lnTo>
                    <a:pt x="0" y="1287927"/>
                  </a:lnTo>
                  <a:close/>
                </a:path>
              </a:pathLst>
            </a:custGeom>
            <a:solidFill>
              <a:schemeClr val="accent6"/>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2" name="Graphic 3">
              <a:extLst>
                <a:ext uri="{FF2B5EF4-FFF2-40B4-BE49-F238E27FC236}">
                  <a16:creationId xmlns:a16="http://schemas.microsoft.com/office/drawing/2014/main" id="{B5CEF61C-5791-4F94-A250-75CD8B0A5D49}"/>
                </a:ext>
              </a:extLst>
            </p:cNvPr>
            <p:cNvSpPr/>
            <p:nvPr/>
          </p:nvSpPr>
          <p:spPr>
            <a:xfrm>
              <a:off x="4808787" y="4185484"/>
              <a:ext cx="1745998" cy="1135155"/>
            </a:xfrm>
            <a:custGeom>
              <a:avLst/>
              <a:gdLst>
                <a:gd name="connsiteX0" fmla="*/ 0 w 1603940"/>
                <a:gd name="connsiteY0" fmla="*/ 932876 h 1042796"/>
                <a:gd name="connsiteX1" fmla="*/ 63985 w 1603940"/>
                <a:gd name="connsiteY1" fmla="*/ 1042796 h 1042796"/>
                <a:gd name="connsiteX2" fmla="*/ 1603941 w 1603940"/>
                <a:gd name="connsiteY2" fmla="*/ 146853 h 1042796"/>
                <a:gd name="connsiteX3" fmla="*/ 1603452 w 1603940"/>
                <a:gd name="connsiteY3" fmla="*/ 0 h 1042796"/>
                <a:gd name="connsiteX4" fmla="*/ 0 w 1603940"/>
                <a:gd name="connsiteY4" fmla="*/ 932876 h 1042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940" h="1042796">
                  <a:moveTo>
                    <a:pt x="0" y="932876"/>
                  </a:moveTo>
                  <a:lnTo>
                    <a:pt x="63985" y="1042796"/>
                  </a:lnTo>
                  <a:lnTo>
                    <a:pt x="1603941" y="146853"/>
                  </a:lnTo>
                  <a:lnTo>
                    <a:pt x="1603452" y="0"/>
                  </a:lnTo>
                  <a:lnTo>
                    <a:pt x="0" y="932876"/>
                  </a:lnTo>
                  <a:close/>
                </a:path>
              </a:pathLst>
            </a:custGeom>
            <a:solidFill>
              <a:schemeClr val="accent5"/>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3" name="Graphic 3">
              <a:extLst>
                <a:ext uri="{FF2B5EF4-FFF2-40B4-BE49-F238E27FC236}">
                  <a16:creationId xmlns:a16="http://schemas.microsoft.com/office/drawing/2014/main" id="{B5CEF61C-5791-4F94-A250-75CD8B0A5D49}"/>
                </a:ext>
              </a:extLst>
            </p:cNvPr>
            <p:cNvSpPr/>
            <p:nvPr/>
          </p:nvSpPr>
          <p:spPr>
            <a:xfrm>
              <a:off x="4550838" y="4880517"/>
              <a:ext cx="1618835" cy="1869221"/>
            </a:xfrm>
            <a:custGeom>
              <a:avLst/>
              <a:gdLst>
                <a:gd name="connsiteX0" fmla="*/ 743562 w 1487123"/>
                <a:gd name="connsiteY0" fmla="*/ 1717138 h 1717137"/>
                <a:gd name="connsiteX1" fmla="*/ 1487124 w 1487123"/>
                <a:gd name="connsiteY1" fmla="*/ 1287878 h 1717137"/>
                <a:gd name="connsiteX2" fmla="*/ 1487124 w 1487123"/>
                <a:gd name="connsiteY2" fmla="*/ 429260 h 1717137"/>
                <a:gd name="connsiteX3" fmla="*/ 743562 w 1487123"/>
                <a:gd name="connsiteY3" fmla="*/ 0 h 1717137"/>
                <a:gd name="connsiteX4" fmla="*/ 0 w 1487123"/>
                <a:gd name="connsiteY4" fmla="*/ 429260 h 1717137"/>
                <a:gd name="connsiteX5" fmla="*/ 0 w 1487123"/>
                <a:gd name="connsiteY5" fmla="*/ 1287878 h 1717137"/>
                <a:gd name="connsiteX6" fmla="*/ 743562 w 1487123"/>
                <a:gd name="connsiteY6" fmla="*/ 1717138 h 1717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37">
                  <a:moveTo>
                    <a:pt x="743562" y="1717138"/>
                  </a:moveTo>
                  <a:lnTo>
                    <a:pt x="1487124" y="1287878"/>
                  </a:lnTo>
                  <a:lnTo>
                    <a:pt x="1487124" y="429260"/>
                  </a:lnTo>
                  <a:lnTo>
                    <a:pt x="743562" y="0"/>
                  </a:lnTo>
                  <a:lnTo>
                    <a:pt x="0" y="429260"/>
                  </a:lnTo>
                  <a:lnTo>
                    <a:pt x="0" y="1287878"/>
                  </a:lnTo>
                  <a:lnTo>
                    <a:pt x="743562" y="1717138"/>
                  </a:lnTo>
                  <a:close/>
                </a:path>
              </a:pathLst>
            </a:custGeom>
            <a:solidFill>
              <a:schemeClr val="accent5"/>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4" name="Graphic 3">
              <a:extLst>
                <a:ext uri="{FF2B5EF4-FFF2-40B4-BE49-F238E27FC236}">
                  <a16:creationId xmlns:a16="http://schemas.microsoft.com/office/drawing/2014/main" id="{B5CEF61C-5791-4F94-A250-75CD8B0A5D49}"/>
                </a:ext>
              </a:extLst>
            </p:cNvPr>
            <p:cNvSpPr/>
            <p:nvPr/>
          </p:nvSpPr>
          <p:spPr>
            <a:xfrm>
              <a:off x="6540941" y="3664048"/>
              <a:ext cx="145215" cy="2019336"/>
            </a:xfrm>
            <a:custGeom>
              <a:avLst/>
              <a:gdLst>
                <a:gd name="connsiteX0" fmla="*/ 6212 w 133400"/>
                <a:gd name="connsiteY0" fmla="*/ 1855039 h 1855039"/>
                <a:gd name="connsiteX1" fmla="*/ 133401 w 133400"/>
                <a:gd name="connsiteY1" fmla="*/ 1854599 h 1855039"/>
                <a:gd name="connsiteX2" fmla="*/ 127433 w 133400"/>
                <a:gd name="connsiteY2" fmla="*/ 72986 h 1855039"/>
                <a:gd name="connsiteX3" fmla="*/ 0 w 133400"/>
                <a:gd name="connsiteY3" fmla="*/ 0 h 1855039"/>
                <a:gd name="connsiteX4" fmla="*/ 6212 w 133400"/>
                <a:gd name="connsiteY4" fmla="*/ 1855039 h 1855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400" h="1855039">
                  <a:moveTo>
                    <a:pt x="6212" y="1855039"/>
                  </a:moveTo>
                  <a:lnTo>
                    <a:pt x="133401" y="1854599"/>
                  </a:lnTo>
                  <a:lnTo>
                    <a:pt x="127433" y="72986"/>
                  </a:lnTo>
                  <a:lnTo>
                    <a:pt x="0" y="0"/>
                  </a:lnTo>
                  <a:lnTo>
                    <a:pt x="6212" y="1855039"/>
                  </a:lnTo>
                  <a:close/>
                </a:path>
              </a:pathLst>
            </a:custGeom>
            <a:solidFill>
              <a:schemeClr val="accent4"/>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5" name="Graphic 3">
              <a:extLst>
                <a:ext uri="{FF2B5EF4-FFF2-40B4-BE49-F238E27FC236}">
                  <a16:creationId xmlns:a16="http://schemas.microsoft.com/office/drawing/2014/main" id="{B5CEF61C-5791-4F94-A250-75CD8B0A5D49}"/>
                </a:ext>
              </a:extLst>
            </p:cNvPr>
            <p:cNvSpPr/>
            <p:nvPr/>
          </p:nvSpPr>
          <p:spPr>
            <a:xfrm>
              <a:off x="6545893" y="4578211"/>
              <a:ext cx="1618835" cy="1869274"/>
            </a:xfrm>
            <a:custGeom>
              <a:avLst/>
              <a:gdLst>
                <a:gd name="connsiteX0" fmla="*/ 1487124 w 1487123"/>
                <a:gd name="connsiteY0" fmla="*/ 1287927 h 1717186"/>
                <a:gd name="connsiteX1" fmla="*/ 1487124 w 1487123"/>
                <a:gd name="connsiteY1" fmla="*/ 429309 h 1717186"/>
                <a:gd name="connsiteX2" fmla="*/ 743562 w 1487123"/>
                <a:gd name="connsiteY2" fmla="*/ 0 h 1717186"/>
                <a:gd name="connsiteX3" fmla="*/ 0 w 1487123"/>
                <a:gd name="connsiteY3" fmla="*/ 429309 h 1717186"/>
                <a:gd name="connsiteX4" fmla="*/ 0 w 1487123"/>
                <a:gd name="connsiteY4" fmla="*/ 1287927 h 1717186"/>
                <a:gd name="connsiteX5" fmla="*/ 743562 w 1487123"/>
                <a:gd name="connsiteY5" fmla="*/ 1717187 h 1717186"/>
                <a:gd name="connsiteX6" fmla="*/ 1487124 w 1487123"/>
                <a:gd name="connsiteY6" fmla="*/ 1287927 h 171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86">
                  <a:moveTo>
                    <a:pt x="1487124" y="1287927"/>
                  </a:moveTo>
                  <a:lnTo>
                    <a:pt x="1487124" y="429309"/>
                  </a:lnTo>
                  <a:lnTo>
                    <a:pt x="743562" y="0"/>
                  </a:lnTo>
                  <a:lnTo>
                    <a:pt x="0" y="429309"/>
                  </a:lnTo>
                  <a:lnTo>
                    <a:pt x="0" y="1287927"/>
                  </a:lnTo>
                  <a:lnTo>
                    <a:pt x="743562" y="1717187"/>
                  </a:lnTo>
                  <a:lnTo>
                    <a:pt x="1487124" y="1287927"/>
                  </a:lnTo>
                  <a:close/>
                </a:path>
              </a:pathLst>
            </a:custGeom>
            <a:solidFill>
              <a:schemeClr val="accent4"/>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6" name="Graphic 3">
              <a:extLst>
                <a:ext uri="{FF2B5EF4-FFF2-40B4-BE49-F238E27FC236}">
                  <a16:creationId xmlns:a16="http://schemas.microsoft.com/office/drawing/2014/main" id="{B5CEF61C-5791-4F94-A250-75CD8B0A5D49}"/>
                </a:ext>
              </a:extLst>
            </p:cNvPr>
            <p:cNvSpPr/>
            <p:nvPr/>
          </p:nvSpPr>
          <p:spPr>
            <a:xfrm>
              <a:off x="6082715" y="3334423"/>
              <a:ext cx="1821030" cy="1084193"/>
            </a:xfrm>
            <a:custGeom>
              <a:avLst/>
              <a:gdLst>
                <a:gd name="connsiteX0" fmla="*/ 1609616 w 1672867"/>
                <a:gd name="connsiteY0" fmla="*/ 995981 h 995981"/>
                <a:gd name="connsiteX1" fmla="*/ 1672867 w 1672867"/>
                <a:gd name="connsiteY1" fmla="*/ 885621 h 995981"/>
                <a:gd name="connsiteX2" fmla="*/ 126943 w 1672867"/>
                <a:gd name="connsiteY2" fmla="*/ 0 h 995981"/>
                <a:gd name="connsiteX3" fmla="*/ 0 w 1672867"/>
                <a:gd name="connsiteY3" fmla="*/ 73867 h 995981"/>
                <a:gd name="connsiteX4" fmla="*/ 1609616 w 1672867"/>
                <a:gd name="connsiteY4" fmla="*/ 995981 h 99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867" h="995981">
                  <a:moveTo>
                    <a:pt x="1609616" y="995981"/>
                  </a:moveTo>
                  <a:lnTo>
                    <a:pt x="1672867" y="885621"/>
                  </a:lnTo>
                  <a:lnTo>
                    <a:pt x="126943" y="0"/>
                  </a:lnTo>
                  <a:lnTo>
                    <a:pt x="0" y="73867"/>
                  </a:lnTo>
                  <a:lnTo>
                    <a:pt x="1609616" y="995981"/>
                  </a:lnTo>
                  <a:close/>
                </a:path>
              </a:pathLst>
            </a:custGeom>
            <a:solidFill>
              <a:schemeClr val="accent3"/>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7" name="Graphic 3">
              <a:extLst>
                <a:ext uri="{FF2B5EF4-FFF2-40B4-BE49-F238E27FC236}">
                  <a16:creationId xmlns:a16="http://schemas.microsoft.com/office/drawing/2014/main" id="{B5CEF61C-5791-4F94-A250-75CD8B0A5D49}"/>
                </a:ext>
              </a:extLst>
            </p:cNvPr>
            <p:cNvSpPr/>
            <p:nvPr/>
          </p:nvSpPr>
          <p:spPr>
            <a:xfrm>
              <a:off x="7281610" y="2699350"/>
              <a:ext cx="1618835" cy="1869274"/>
            </a:xfrm>
            <a:custGeom>
              <a:avLst/>
              <a:gdLst>
                <a:gd name="connsiteX0" fmla="*/ 1487124 w 1487123"/>
                <a:gd name="connsiteY0" fmla="*/ 429309 h 1717186"/>
                <a:gd name="connsiteX1" fmla="*/ 743562 w 1487123"/>
                <a:gd name="connsiteY1" fmla="*/ 0 h 1717186"/>
                <a:gd name="connsiteX2" fmla="*/ 0 w 1487123"/>
                <a:gd name="connsiteY2" fmla="*/ 429309 h 1717186"/>
                <a:gd name="connsiteX3" fmla="*/ 0 w 1487123"/>
                <a:gd name="connsiteY3" fmla="*/ 1287878 h 1717186"/>
                <a:gd name="connsiteX4" fmla="*/ 743562 w 1487123"/>
                <a:gd name="connsiteY4" fmla="*/ 1717187 h 1717186"/>
                <a:gd name="connsiteX5" fmla="*/ 1487124 w 1487123"/>
                <a:gd name="connsiteY5" fmla="*/ 1287878 h 1717186"/>
                <a:gd name="connsiteX6" fmla="*/ 1487124 w 1487123"/>
                <a:gd name="connsiteY6" fmla="*/ 429309 h 1717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7123" h="1717186">
                  <a:moveTo>
                    <a:pt x="1487124" y="429309"/>
                  </a:moveTo>
                  <a:lnTo>
                    <a:pt x="743562" y="0"/>
                  </a:lnTo>
                  <a:lnTo>
                    <a:pt x="0" y="429309"/>
                  </a:lnTo>
                  <a:lnTo>
                    <a:pt x="0" y="1287878"/>
                  </a:lnTo>
                  <a:lnTo>
                    <a:pt x="743562" y="1717187"/>
                  </a:lnTo>
                  <a:lnTo>
                    <a:pt x="1487124" y="1287878"/>
                  </a:lnTo>
                  <a:lnTo>
                    <a:pt x="1487124" y="429309"/>
                  </a:lnTo>
                  <a:close/>
                </a:path>
              </a:pathLst>
            </a:custGeom>
            <a:solidFill>
              <a:schemeClr val="accent3"/>
            </a:solidFill>
            <a:ln w="488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8" name="Freeform: Shape 33">
              <a:extLst>
                <a:ext uri="{FF2B5EF4-FFF2-40B4-BE49-F238E27FC236}">
                  <a16:creationId xmlns:a16="http://schemas.microsoft.com/office/drawing/2014/main" id="{838F8E69-9520-4944-83FB-421157511ABF}"/>
                </a:ext>
              </a:extLst>
            </p:cNvPr>
            <p:cNvSpPr/>
            <p:nvPr/>
          </p:nvSpPr>
          <p:spPr>
            <a:xfrm>
              <a:off x="6206790" y="1335713"/>
              <a:ext cx="1249965" cy="1443338"/>
            </a:xfrm>
            <a:custGeom>
              <a:avLst/>
              <a:gdLst>
                <a:gd name="connsiteX0" fmla="*/ 624958 w 1249965"/>
                <a:gd name="connsiteY0" fmla="*/ 0 h 1443338"/>
                <a:gd name="connsiteX1" fmla="*/ 1249965 w 1249965"/>
                <a:gd name="connsiteY1" fmla="*/ 360822 h 1443338"/>
                <a:gd name="connsiteX2" fmla="*/ 1249965 w 1249965"/>
                <a:gd name="connsiteY2" fmla="*/ 1082516 h 1443338"/>
                <a:gd name="connsiteX3" fmla="*/ 624958 w 1249965"/>
                <a:gd name="connsiteY3" fmla="*/ 1443338 h 1443338"/>
                <a:gd name="connsiteX4" fmla="*/ 0 w 1249965"/>
                <a:gd name="connsiteY4" fmla="*/ 1082516 h 1443338"/>
                <a:gd name="connsiteX5" fmla="*/ 0 w 1249965"/>
                <a:gd name="connsiteY5" fmla="*/ 360822 h 1443338"/>
                <a:gd name="connsiteX6" fmla="*/ 624958 w 1249965"/>
                <a:gd name="connsiteY6" fmla="*/ 0 h 14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65" h="1443338">
                  <a:moveTo>
                    <a:pt x="624958" y="0"/>
                  </a:moveTo>
                  <a:lnTo>
                    <a:pt x="1249965" y="360822"/>
                  </a:lnTo>
                  <a:lnTo>
                    <a:pt x="1249965" y="1082516"/>
                  </a:lnTo>
                  <a:lnTo>
                    <a:pt x="624958" y="1443338"/>
                  </a:lnTo>
                  <a:lnTo>
                    <a:pt x="0" y="1082516"/>
                  </a:lnTo>
                  <a:lnTo>
                    <a:pt x="0" y="360822"/>
                  </a:lnTo>
                  <a:lnTo>
                    <a:pt x="624958"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9" name="Freeform: Shape 31">
              <a:extLst>
                <a:ext uri="{FF2B5EF4-FFF2-40B4-BE49-F238E27FC236}">
                  <a16:creationId xmlns:a16="http://schemas.microsoft.com/office/drawing/2014/main" id="{9999C5D8-B17E-457F-BC30-661A59AE8678}"/>
                </a:ext>
              </a:extLst>
            </p:cNvPr>
            <p:cNvSpPr/>
            <p:nvPr/>
          </p:nvSpPr>
          <p:spPr>
            <a:xfrm>
              <a:off x="4211735" y="1637967"/>
              <a:ext cx="1249965" cy="1443338"/>
            </a:xfrm>
            <a:custGeom>
              <a:avLst/>
              <a:gdLst>
                <a:gd name="connsiteX0" fmla="*/ 625007 w 1249965"/>
                <a:gd name="connsiteY0" fmla="*/ 0 h 1443338"/>
                <a:gd name="connsiteX1" fmla="*/ 1249965 w 1249965"/>
                <a:gd name="connsiteY1" fmla="*/ 360822 h 1443338"/>
                <a:gd name="connsiteX2" fmla="*/ 1249965 w 1249965"/>
                <a:gd name="connsiteY2" fmla="*/ 1082516 h 1443338"/>
                <a:gd name="connsiteX3" fmla="*/ 625007 w 1249965"/>
                <a:gd name="connsiteY3" fmla="*/ 1443338 h 1443338"/>
                <a:gd name="connsiteX4" fmla="*/ 0 w 1249965"/>
                <a:gd name="connsiteY4" fmla="*/ 1082516 h 1443338"/>
                <a:gd name="connsiteX5" fmla="*/ 0 w 1249965"/>
                <a:gd name="connsiteY5" fmla="*/ 360822 h 1443338"/>
                <a:gd name="connsiteX6" fmla="*/ 625007 w 1249965"/>
                <a:gd name="connsiteY6" fmla="*/ 0 h 14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65" h="1443338">
                  <a:moveTo>
                    <a:pt x="625007" y="0"/>
                  </a:moveTo>
                  <a:lnTo>
                    <a:pt x="1249965" y="360822"/>
                  </a:lnTo>
                  <a:lnTo>
                    <a:pt x="1249965" y="1082516"/>
                  </a:lnTo>
                  <a:lnTo>
                    <a:pt x="625007" y="1443338"/>
                  </a:lnTo>
                  <a:lnTo>
                    <a:pt x="0" y="1082516"/>
                  </a:lnTo>
                  <a:lnTo>
                    <a:pt x="0" y="360822"/>
                  </a:lnTo>
                  <a:lnTo>
                    <a:pt x="625007"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0" name="Freeform: Shape 30">
              <a:extLst>
                <a:ext uri="{FF2B5EF4-FFF2-40B4-BE49-F238E27FC236}">
                  <a16:creationId xmlns:a16="http://schemas.microsoft.com/office/drawing/2014/main" id="{92A43B33-9D3A-4365-BFEB-58A543F5D4D4}"/>
                </a:ext>
              </a:extLst>
            </p:cNvPr>
            <p:cNvSpPr/>
            <p:nvPr/>
          </p:nvSpPr>
          <p:spPr>
            <a:xfrm>
              <a:off x="7466072" y="2912320"/>
              <a:ext cx="1249965" cy="1443337"/>
            </a:xfrm>
            <a:custGeom>
              <a:avLst/>
              <a:gdLst>
                <a:gd name="connsiteX0" fmla="*/ 624958 w 1249965"/>
                <a:gd name="connsiteY0" fmla="*/ 0 h 1443337"/>
                <a:gd name="connsiteX1" fmla="*/ 1249965 w 1249965"/>
                <a:gd name="connsiteY1" fmla="*/ 360823 h 1443337"/>
                <a:gd name="connsiteX2" fmla="*/ 1249965 w 1249965"/>
                <a:gd name="connsiteY2" fmla="*/ 1082516 h 1443337"/>
                <a:gd name="connsiteX3" fmla="*/ 624958 w 1249965"/>
                <a:gd name="connsiteY3" fmla="*/ 1443337 h 1443337"/>
                <a:gd name="connsiteX4" fmla="*/ 0 w 1249965"/>
                <a:gd name="connsiteY4" fmla="*/ 1082516 h 1443337"/>
                <a:gd name="connsiteX5" fmla="*/ 0 w 1249965"/>
                <a:gd name="connsiteY5" fmla="*/ 360823 h 1443337"/>
                <a:gd name="connsiteX6" fmla="*/ 624958 w 1249965"/>
                <a:gd name="connsiteY6" fmla="*/ 0 h 144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65" h="1443337">
                  <a:moveTo>
                    <a:pt x="624958" y="0"/>
                  </a:moveTo>
                  <a:lnTo>
                    <a:pt x="1249965" y="360823"/>
                  </a:lnTo>
                  <a:lnTo>
                    <a:pt x="1249965" y="1082516"/>
                  </a:lnTo>
                  <a:lnTo>
                    <a:pt x="624958" y="1443337"/>
                  </a:lnTo>
                  <a:lnTo>
                    <a:pt x="0" y="1082516"/>
                  </a:lnTo>
                  <a:lnTo>
                    <a:pt x="0" y="360823"/>
                  </a:lnTo>
                  <a:lnTo>
                    <a:pt x="624958"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1" name="Freeform: Shape 29">
              <a:extLst>
                <a:ext uri="{FF2B5EF4-FFF2-40B4-BE49-F238E27FC236}">
                  <a16:creationId xmlns:a16="http://schemas.microsoft.com/office/drawing/2014/main" id="{C6F07807-3A03-4C72-85CF-B7638D2592F3}"/>
                </a:ext>
              </a:extLst>
            </p:cNvPr>
            <p:cNvSpPr/>
            <p:nvPr/>
          </p:nvSpPr>
          <p:spPr>
            <a:xfrm>
              <a:off x="3476014" y="3516827"/>
              <a:ext cx="1249916" cy="1443338"/>
            </a:xfrm>
            <a:custGeom>
              <a:avLst/>
              <a:gdLst>
                <a:gd name="connsiteX0" fmla="*/ 624958 w 1249916"/>
                <a:gd name="connsiteY0" fmla="*/ 0 h 1443338"/>
                <a:gd name="connsiteX1" fmla="*/ 1249916 w 1249916"/>
                <a:gd name="connsiteY1" fmla="*/ 360872 h 1443338"/>
                <a:gd name="connsiteX2" fmla="*/ 1249916 w 1249916"/>
                <a:gd name="connsiteY2" fmla="*/ 1082516 h 1443338"/>
                <a:gd name="connsiteX3" fmla="*/ 624958 w 1249916"/>
                <a:gd name="connsiteY3" fmla="*/ 1443338 h 1443338"/>
                <a:gd name="connsiteX4" fmla="*/ 0 w 1249916"/>
                <a:gd name="connsiteY4" fmla="*/ 1082516 h 1443338"/>
                <a:gd name="connsiteX5" fmla="*/ 0 w 1249916"/>
                <a:gd name="connsiteY5" fmla="*/ 360872 h 1443338"/>
                <a:gd name="connsiteX6" fmla="*/ 624958 w 1249916"/>
                <a:gd name="connsiteY6" fmla="*/ 0 h 144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16" h="1443338">
                  <a:moveTo>
                    <a:pt x="624958" y="0"/>
                  </a:moveTo>
                  <a:lnTo>
                    <a:pt x="1249916" y="360872"/>
                  </a:lnTo>
                  <a:lnTo>
                    <a:pt x="1249916" y="1082516"/>
                  </a:lnTo>
                  <a:lnTo>
                    <a:pt x="624958" y="1443338"/>
                  </a:lnTo>
                  <a:lnTo>
                    <a:pt x="0" y="1082516"/>
                  </a:lnTo>
                  <a:lnTo>
                    <a:pt x="0" y="360872"/>
                  </a:lnTo>
                  <a:lnTo>
                    <a:pt x="624958"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2" name="Freeform: Shape 28">
              <a:extLst>
                <a:ext uri="{FF2B5EF4-FFF2-40B4-BE49-F238E27FC236}">
                  <a16:creationId xmlns:a16="http://schemas.microsoft.com/office/drawing/2014/main" id="{05BDFC96-0202-47F4-85B6-FFB6730C20FB}"/>
                </a:ext>
              </a:extLst>
            </p:cNvPr>
            <p:cNvSpPr/>
            <p:nvPr/>
          </p:nvSpPr>
          <p:spPr>
            <a:xfrm>
              <a:off x="6730303" y="4791231"/>
              <a:ext cx="1249965" cy="1443288"/>
            </a:xfrm>
            <a:custGeom>
              <a:avLst/>
              <a:gdLst>
                <a:gd name="connsiteX0" fmla="*/ 625007 w 1249965"/>
                <a:gd name="connsiteY0" fmla="*/ 0 h 1443288"/>
                <a:gd name="connsiteX1" fmla="*/ 1249965 w 1249965"/>
                <a:gd name="connsiteY1" fmla="*/ 360821 h 1443288"/>
                <a:gd name="connsiteX2" fmla="*/ 1249965 w 1249965"/>
                <a:gd name="connsiteY2" fmla="*/ 1082466 h 1443288"/>
                <a:gd name="connsiteX3" fmla="*/ 625007 w 1249965"/>
                <a:gd name="connsiteY3" fmla="*/ 1443288 h 1443288"/>
                <a:gd name="connsiteX4" fmla="*/ 0 w 1249965"/>
                <a:gd name="connsiteY4" fmla="*/ 1082466 h 1443288"/>
                <a:gd name="connsiteX5" fmla="*/ 0 w 1249965"/>
                <a:gd name="connsiteY5" fmla="*/ 360821 h 1443288"/>
                <a:gd name="connsiteX6" fmla="*/ 625007 w 1249965"/>
                <a:gd name="connsiteY6" fmla="*/ 0 h 14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65" h="1443288">
                  <a:moveTo>
                    <a:pt x="625007" y="0"/>
                  </a:moveTo>
                  <a:lnTo>
                    <a:pt x="1249965" y="360821"/>
                  </a:lnTo>
                  <a:lnTo>
                    <a:pt x="1249965" y="1082466"/>
                  </a:lnTo>
                  <a:lnTo>
                    <a:pt x="625007" y="1443288"/>
                  </a:lnTo>
                  <a:lnTo>
                    <a:pt x="0" y="1082466"/>
                  </a:lnTo>
                  <a:lnTo>
                    <a:pt x="0" y="360821"/>
                  </a:lnTo>
                  <a:lnTo>
                    <a:pt x="625007"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33" name="Freeform: Shape 27">
              <a:extLst>
                <a:ext uri="{FF2B5EF4-FFF2-40B4-BE49-F238E27FC236}">
                  <a16:creationId xmlns:a16="http://schemas.microsoft.com/office/drawing/2014/main" id="{2FD41133-1DFE-4CAD-B141-5632B15A26BE}"/>
                </a:ext>
              </a:extLst>
            </p:cNvPr>
            <p:cNvSpPr/>
            <p:nvPr/>
          </p:nvSpPr>
          <p:spPr>
            <a:xfrm>
              <a:off x="4735298" y="5093484"/>
              <a:ext cx="1249917" cy="1443290"/>
            </a:xfrm>
            <a:custGeom>
              <a:avLst/>
              <a:gdLst>
                <a:gd name="connsiteX0" fmla="*/ 624959 w 1249917"/>
                <a:gd name="connsiteY0" fmla="*/ 0 h 1443290"/>
                <a:gd name="connsiteX1" fmla="*/ 1249917 w 1249917"/>
                <a:gd name="connsiteY1" fmla="*/ 360823 h 1443290"/>
                <a:gd name="connsiteX2" fmla="*/ 1249917 w 1249917"/>
                <a:gd name="connsiteY2" fmla="*/ 1082467 h 1443290"/>
                <a:gd name="connsiteX3" fmla="*/ 624959 w 1249917"/>
                <a:gd name="connsiteY3" fmla="*/ 1443290 h 1443290"/>
                <a:gd name="connsiteX4" fmla="*/ 0 w 1249917"/>
                <a:gd name="connsiteY4" fmla="*/ 1082467 h 1443290"/>
                <a:gd name="connsiteX5" fmla="*/ 0 w 1249917"/>
                <a:gd name="connsiteY5" fmla="*/ 360823 h 1443290"/>
                <a:gd name="connsiteX6" fmla="*/ 624959 w 1249917"/>
                <a:gd name="connsiteY6" fmla="*/ 0 h 144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17" h="1443290">
                  <a:moveTo>
                    <a:pt x="624959" y="0"/>
                  </a:moveTo>
                  <a:lnTo>
                    <a:pt x="1249917" y="360823"/>
                  </a:lnTo>
                  <a:lnTo>
                    <a:pt x="1249917" y="1082467"/>
                  </a:lnTo>
                  <a:lnTo>
                    <a:pt x="624959" y="1443290"/>
                  </a:lnTo>
                  <a:lnTo>
                    <a:pt x="0" y="1082467"/>
                  </a:lnTo>
                  <a:lnTo>
                    <a:pt x="0" y="360823"/>
                  </a:lnTo>
                  <a:lnTo>
                    <a:pt x="624959" y="0"/>
                  </a:lnTo>
                  <a:close/>
                </a:path>
              </a:pathLst>
            </a:custGeom>
            <a:gradFill flip="none" rotWithShape="1">
              <a:gsLst>
                <a:gs pos="0">
                  <a:schemeClr val="bg1"/>
                </a:gs>
                <a:gs pos="50000">
                  <a:schemeClr val="bg1"/>
                </a:gs>
                <a:gs pos="100000">
                  <a:schemeClr val="bg1">
                    <a:lumMod val="95000"/>
                  </a:schemeClr>
                </a:gs>
              </a:gsLst>
              <a:lin ang="13500000" scaled="1"/>
              <a:tileRect/>
            </a:gradFill>
            <a:ln w="8572" cap="flat">
              <a:noFill/>
              <a:prstDash val="solid"/>
              <a:miter/>
            </a:ln>
            <a:effectLst>
              <a:outerShdw blurRad="127000" dist="63500" sx="102000" sy="102000" algn="ctr"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9" name="Freeform: Shape 46">
            <a:extLst>
              <a:ext uri="{FF2B5EF4-FFF2-40B4-BE49-F238E27FC236}">
                <a16:creationId xmlns:a16="http://schemas.microsoft.com/office/drawing/2014/main" id="{5848B867-2B7E-43B9-92EC-331CE98DE40C}"/>
              </a:ext>
            </a:extLst>
          </p:cNvPr>
          <p:cNvSpPr/>
          <p:nvPr/>
        </p:nvSpPr>
        <p:spPr>
          <a:xfrm>
            <a:off x="3938760" y="3518638"/>
            <a:ext cx="476877" cy="404890"/>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tx1">
              <a:lumMod val="75000"/>
              <a:lumOff val="25000"/>
            </a:schemeClr>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0" name="Freeform: Shape 47">
            <a:extLst>
              <a:ext uri="{FF2B5EF4-FFF2-40B4-BE49-F238E27FC236}">
                <a16:creationId xmlns:a16="http://schemas.microsoft.com/office/drawing/2014/main" id="{67998467-43C5-4EEB-91E7-02FB7AD88AE4}"/>
              </a:ext>
            </a:extLst>
          </p:cNvPr>
          <p:cNvSpPr/>
          <p:nvPr/>
        </p:nvSpPr>
        <p:spPr>
          <a:xfrm>
            <a:off x="5223335" y="5006434"/>
            <a:ext cx="341540" cy="476450"/>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Graphic 17">
            <a:extLst>
              <a:ext uri="{FF2B5EF4-FFF2-40B4-BE49-F238E27FC236}">
                <a16:creationId xmlns:a16="http://schemas.microsoft.com/office/drawing/2014/main" id="{C53A024D-85E4-4D42-AB32-10B5B42C35F3}"/>
              </a:ext>
            </a:extLst>
          </p:cNvPr>
          <p:cNvSpPr/>
          <p:nvPr/>
        </p:nvSpPr>
        <p:spPr>
          <a:xfrm>
            <a:off x="6577791" y="1383274"/>
            <a:ext cx="476622" cy="460188"/>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tx1">
              <a:lumMod val="75000"/>
              <a:lumOff val="25000"/>
            </a:schemeClr>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Freeform: Shape 49">
            <a:extLst>
              <a:ext uri="{FF2B5EF4-FFF2-40B4-BE49-F238E27FC236}">
                <a16:creationId xmlns:a16="http://schemas.microsoft.com/office/drawing/2014/main" id="{90B4DFF4-AA91-4A1C-BEDA-BAABBAFB1DB2}"/>
              </a:ext>
            </a:extLst>
          </p:cNvPr>
          <p:cNvSpPr/>
          <p:nvPr/>
        </p:nvSpPr>
        <p:spPr>
          <a:xfrm>
            <a:off x="7795671" y="2898655"/>
            <a:ext cx="474670" cy="476527"/>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Freeform: Shape 50">
            <a:extLst>
              <a:ext uri="{FF2B5EF4-FFF2-40B4-BE49-F238E27FC236}">
                <a16:creationId xmlns:a16="http://schemas.microsoft.com/office/drawing/2014/main" id="{0AE8F3B7-D74F-4560-941F-A937982EB414}"/>
              </a:ext>
            </a:extLst>
          </p:cNvPr>
          <p:cNvSpPr/>
          <p:nvPr/>
        </p:nvSpPr>
        <p:spPr>
          <a:xfrm>
            <a:off x="4691526" y="1667272"/>
            <a:ext cx="393317" cy="476357"/>
          </a:xfrm>
          <a:custGeom>
            <a:avLst/>
            <a:gdLst>
              <a:gd name="connsiteX0" fmla="*/ 1347698 w 4025881"/>
              <a:gd name="connsiteY0" fmla="*/ 4263669 h 4875837"/>
              <a:gd name="connsiteX1" fmla="*/ 1347698 w 4025881"/>
              <a:gd name="connsiteY1" fmla="*/ 4463390 h 4875837"/>
              <a:gd name="connsiteX2" fmla="*/ 2678190 w 4025881"/>
              <a:gd name="connsiteY2" fmla="*/ 4463390 h 4875837"/>
              <a:gd name="connsiteX3" fmla="*/ 2678190 w 4025881"/>
              <a:gd name="connsiteY3" fmla="*/ 4263669 h 4875837"/>
              <a:gd name="connsiteX4" fmla="*/ 3025108 w 4025881"/>
              <a:gd name="connsiteY4" fmla="*/ 4258136 h 4875837"/>
              <a:gd name="connsiteX5" fmla="*/ 3096406 w 4025881"/>
              <a:gd name="connsiteY5" fmla="*/ 4329434 h 4875837"/>
              <a:gd name="connsiteX6" fmla="*/ 3096406 w 4025881"/>
              <a:gd name="connsiteY6" fmla="*/ 4397624 h 4875837"/>
              <a:gd name="connsiteX7" fmla="*/ 3025108 w 4025881"/>
              <a:gd name="connsiteY7" fmla="*/ 4468922 h 4875837"/>
              <a:gd name="connsiteX8" fmla="*/ 2953810 w 4025881"/>
              <a:gd name="connsiteY8" fmla="*/ 4397624 h 4875837"/>
              <a:gd name="connsiteX9" fmla="*/ 2953810 w 4025881"/>
              <a:gd name="connsiteY9" fmla="*/ 4329434 h 4875837"/>
              <a:gd name="connsiteX10" fmla="*/ 3025108 w 4025881"/>
              <a:gd name="connsiteY10" fmla="*/ 4258136 h 4875837"/>
              <a:gd name="connsiteX11" fmla="*/ 1000789 w 4025881"/>
              <a:gd name="connsiteY11" fmla="*/ 4258136 h 4875837"/>
              <a:gd name="connsiteX12" fmla="*/ 1072087 w 4025881"/>
              <a:gd name="connsiteY12" fmla="*/ 4329434 h 4875837"/>
              <a:gd name="connsiteX13" fmla="*/ 1072087 w 4025881"/>
              <a:gd name="connsiteY13" fmla="*/ 4397624 h 4875837"/>
              <a:gd name="connsiteX14" fmla="*/ 1000789 w 4025881"/>
              <a:gd name="connsiteY14" fmla="*/ 4468922 h 4875837"/>
              <a:gd name="connsiteX15" fmla="*/ 929491 w 4025881"/>
              <a:gd name="connsiteY15" fmla="*/ 4397624 h 4875837"/>
              <a:gd name="connsiteX16" fmla="*/ 929491 w 4025881"/>
              <a:gd name="connsiteY16" fmla="*/ 4329434 h 4875837"/>
              <a:gd name="connsiteX17" fmla="*/ 1000789 w 4025881"/>
              <a:gd name="connsiteY17" fmla="*/ 4258136 h 4875837"/>
              <a:gd name="connsiteX18" fmla="*/ 1331974 w 4025881"/>
              <a:gd name="connsiteY18" fmla="*/ 4121073 h 4875837"/>
              <a:gd name="connsiteX19" fmla="*/ 2693933 w 4025881"/>
              <a:gd name="connsiteY19" fmla="*/ 4121073 h 4875837"/>
              <a:gd name="connsiteX20" fmla="*/ 2820796 w 4025881"/>
              <a:gd name="connsiteY20" fmla="*/ 4247936 h 4875837"/>
              <a:gd name="connsiteX21" fmla="*/ 2820796 w 4025881"/>
              <a:gd name="connsiteY21" fmla="*/ 4479114 h 4875837"/>
              <a:gd name="connsiteX22" fmla="*/ 2693933 w 4025881"/>
              <a:gd name="connsiteY22" fmla="*/ 4605987 h 4875837"/>
              <a:gd name="connsiteX23" fmla="*/ 1331974 w 4025881"/>
              <a:gd name="connsiteY23" fmla="*/ 4605987 h 4875837"/>
              <a:gd name="connsiteX24" fmla="*/ 1205111 w 4025881"/>
              <a:gd name="connsiteY24" fmla="*/ 4479114 h 4875837"/>
              <a:gd name="connsiteX25" fmla="*/ 1205111 w 4025881"/>
              <a:gd name="connsiteY25" fmla="*/ 4247936 h 4875837"/>
              <a:gd name="connsiteX26" fmla="*/ 1331974 w 4025881"/>
              <a:gd name="connsiteY26" fmla="*/ 4121073 h 4875837"/>
              <a:gd name="connsiteX27" fmla="*/ 1485874 w 4025881"/>
              <a:gd name="connsiteY27" fmla="*/ 3630266 h 4875837"/>
              <a:gd name="connsiteX28" fmla="*/ 1430613 w 4025881"/>
              <a:gd name="connsiteY28" fmla="*/ 3685527 h 4875837"/>
              <a:gd name="connsiteX29" fmla="*/ 1430613 w 4025881"/>
              <a:gd name="connsiteY29" fmla="*/ 3851224 h 4875837"/>
              <a:gd name="connsiteX30" fmla="*/ 2604791 w 4025881"/>
              <a:gd name="connsiteY30" fmla="*/ 3851224 h 4875837"/>
              <a:gd name="connsiteX31" fmla="*/ 2604791 w 4025881"/>
              <a:gd name="connsiteY31" fmla="*/ 3685527 h 4875837"/>
              <a:gd name="connsiteX32" fmla="*/ 2549540 w 4025881"/>
              <a:gd name="connsiteY32" fmla="*/ 3630266 h 4875837"/>
              <a:gd name="connsiteX33" fmla="*/ 2108736 w 4025881"/>
              <a:gd name="connsiteY33" fmla="*/ 2941715 h 4875837"/>
              <a:gd name="connsiteX34" fmla="*/ 2012958 w 4025881"/>
              <a:gd name="connsiteY34" fmla="*/ 2945441 h 4875837"/>
              <a:gd name="connsiteX35" fmla="*/ 1926687 w 4025881"/>
              <a:gd name="connsiteY35" fmla="*/ 2942466 h 4875837"/>
              <a:gd name="connsiteX36" fmla="*/ 1926687 w 4025881"/>
              <a:gd name="connsiteY36" fmla="*/ 3360273 h 4875837"/>
              <a:gd name="connsiteX37" fmla="*/ 1915365 w 4025881"/>
              <a:gd name="connsiteY37" fmla="*/ 3398831 h 4875837"/>
              <a:gd name="connsiteX38" fmla="*/ 1858251 w 4025881"/>
              <a:gd name="connsiteY38" fmla="*/ 3487669 h 4875837"/>
              <a:gd name="connsiteX39" fmla="*/ 2177163 w 4025881"/>
              <a:gd name="connsiteY39" fmla="*/ 3487669 h 4875837"/>
              <a:gd name="connsiteX40" fmla="*/ 2120048 w 4025881"/>
              <a:gd name="connsiteY40" fmla="*/ 3398831 h 4875837"/>
              <a:gd name="connsiteX41" fmla="*/ 2108736 w 4025881"/>
              <a:gd name="connsiteY41" fmla="*/ 3360264 h 4875837"/>
              <a:gd name="connsiteX42" fmla="*/ 2017692 w 4025881"/>
              <a:gd name="connsiteY42" fmla="*/ 1012194 h 4875837"/>
              <a:gd name="connsiteX43" fmla="*/ 1920536 w 4025881"/>
              <a:gd name="connsiteY43" fmla="*/ 1209062 h 4875837"/>
              <a:gd name="connsiteX44" fmla="*/ 1839285 w 4025881"/>
              <a:gd name="connsiteY44" fmla="*/ 1268097 h 4875837"/>
              <a:gd name="connsiteX45" fmla="*/ 1622025 w 4025881"/>
              <a:gd name="connsiteY45" fmla="*/ 1299668 h 4875837"/>
              <a:gd name="connsiteX46" fmla="*/ 1779223 w 4025881"/>
              <a:gd name="connsiteY46" fmla="*/ 1452902 h 4875837"/>
              <a:gd name="connsiteX47" fmla="*/ 1810271 w 4025881"/>
              <a:gd name="connsiteY47" fmla="*/ 1548432 h 4875837"/>
              <a:gd name="connsiteX48" fmla="*/ 1773158 w 4025881"/>
              <a:gd name="connsiteY48" fmla="*/ 1764808 h 4875837"/>
              <a:gd name="connsiteX49" fmla="*/ 1967470 w 4025881"/>
              <a:gd name="connsiteY49" fmla="*/ 1662643 h 4875837"/>
              <a:gd name="connsiteX50" fmla="*/ 2067924 w 4025881"/>
              <a:gd name="connsiteY50" fmla="*/ 1662643 h 4875837"/>
              <a:gd name="connsiteX51" fmla="*/ 2262236 w 4025881"/>
              <a:gd name="connsiteY51" fmla="*/ 1764799 h 4875837"/>
              <a:gd name="connsiteX52" fmla="*/ 2225122 w 4025881"/>
              <a:gd name="connsiteY52" fmla="*/ 1548432 h 4875837"/>
              <a:gd name="connsiteX53" fmla="*/ 2256170 w 4025881"/>
              <a:gd name="connsiteY53" fmla="*/ 1452893 h 4875837"/>
              <a:gd name="connsiteX54" fmla="*/ 2413369 w 4025881"/>
              <a:gd name="connsiteY54" fmla="*/ 1299668 h 4875837"/>
              <a:gd name="connsiteX55" fmla="*/ 2196118 w 4025881"/>
              <a:gd name="connsiteY55" fmla="*/ 1268097 h 4875837"/>
              <a:gd name="connsiteX56" fmla="*/ 2114848 w 4025881"/>
              <a:gd name="connsiteY56" fmla="*/ 1209053 h 4875837"/>
              <a:gd name="connsiteX57" fmla="*/ 2017702 w 4025881"/>
              <a:gd name="connsiteY57" fmla="*/ 825915 h 4875837"/>
              <a:gd name="connsiteX58" fmla="*/ 2114487 w 4025881"/>
              <a:gd name="connsiteY58" fmla="*/ 886081 h 4875837"/>
              <a:gd name="connsiteX59" fmla="*/ 2234667 w 4025881"/>
              <a:gd name="connsiteY59" fmla="*/ 1129589 h 4875837"/>
              <a:gd name="connsiteX60" fmla="*/ 2503395 w 4025881"/>
              <a:gd name="connsiteY60" fmla="*/ 1168641 h 4875837"/>
              <a:gd name="connsiteX61" fmla="*/ 2590521 w 4025881"/>
              <a:gd name="connsiteY61" fmla="*/ 1242097 h 4875837"/>
              <a:gd name="connsiteX62" fmla="*/ 2563200 w 4025881"/>
              <a:gd name="connsiteY62" fmla="*/ 1352733 h 4875837"/>
              <a:gd name="connsiteX63" fmla="*/ 2368746 w 4025881"/>
              <a:gd name="connsiteY63" fmla="*/ 1542272 h 4875837"/>
              <a:gd name="connsiteX64" fmla="*/ 2414652 w 4025881"/>
              <a:gd name="connsiteY64" fmla="*/ 1809907 h 4875837"/>
              <a:gd name="connsiteX65" fmla="*/ 2371721 w 4025881"/>
              <a:gd name="connsiteY65" fmla="*/ 1915466 h 4875837"/>
              <a:gd name="connsiteX66" fmla="*/ 2308380 w 4025881"/>
              <a:gd name="connsiteY66" fmla="*/ 1936200 h 4875837"/>
              <a:gd name="connsiteX67" fmla="*/ 2258062 w 4025881"/>
              <a:gd name="connsiteY67" fmla="*/ 1923689 h 4875837"/>
              <a:gd name="connsiteX68" fmla="*/ 2017702 w 4025881"/>
              <a:gd name="connsiteY68" fmla="*/ 1797330 h 4875837"/>
              <a:gd name="connsiteX69" fmla="*/ 1777341 w 4025881"/>
              <a:gd name="connsiteY69" fmla="*/ 1923689 h 4875837"/>
              <a:gd name="connsiteX70" fmla="*/ 1663672 w 4025881"/>
              <a:gd name="connsiteY70" fmla="*/ 1915466 h 4875837"/>
              <a:gd name="connsiteX71" fmla="*/ 1620741 w 4025881"/>
              <a:gd name="connsiteY71" fmla="*/ 1809907 h 4875837"/>
              <a:gd name="connsiteX72" fmla="*/ 1666648 w 4025881"/>
              <a:gd name="connsiteY72" fmla="*/ 1542272 h 4875837"/>
              <a:gd name="connsiteX73" fmla="*/ 1472194 w 4025881"/>
              <a:gd name="connsiteY73" fmla="*/ 1352724 h 4875837"/>
              <a:gd name="connsiteX74" fmla="*/ 1444882 w 4025881"/>
              <a:gd name="connsiteY74" fmla="*/ 1242088 h 4875837"/>
              <a:gd name="connsiteX75" fmla="*/ 1532018 w 4025881"/>
              <a:gd name="connsiteY75" fmla="*/ 1168631 h 4875837"/>
              <a:gd name="connsiteX76" fmla="*/ 1800736 w 4025881"/>
              <a:gd name="connsiteY76" fmla="*/ 1129589 h 4875837"/>
              <a:gd name="connsiteX77" fmla="*/ 1920917 w 4025881"/>
              <a:gd name="connsiteY77" fmla="*/ 886081 h 4875837"/>
              <a:gd name="connsiteX78" fmla="*/ 2017702 w 4025881"/>
              <a:gd name="connsiteY78" fmla="*/ 825915 h 4875837"/>
              <a:gd name="connsiteX79" fmla="*/ 3334191 w 4025881"/>
              <a:gd name="connsiteY79" fmla="*/ 822626 h 4875837"/>
              <a:gd name="connsiteX80" fmla="*/ 3253234 w 4025881"/>
              <a:gd name="connsiteY80" fmla="*/ 1803338 h 4875837"/>
              <a:gd name="connsiteX81" fmla="*/ 3211444 w 4025881"/>
              <a:gd name="connsiteY81" fmla="*/ 2036560 h 4875837"/>
              <a:gd name="connsiteX82" fmla="*/ 3557868 w 4025881"/>
              <a:gd name="connsiteY82" fmla="*/ 1556894 h 4875837"/>
              <a:gd name="connsiteX83" fmla="*/ 3591482 w 4025881"/>
              <a:gd name="connsiteY83" fmla="*/ 822626 h 4875837"/>
              <a:gd name="connsiteX84" fmla="*/ 434415 w 4025881"/>
              <a:gd name="connsiteY84" fmla="*/ 822617 h 4875837"/>
              <a:gd name="connsiteX85" fmla="*/ 468020 w 4025881"/>
              <a:gd name="connsiteY85" fmla="*/ 1556884 h 4875837"/>
              <a:gd name="connsiteX86" fmla="*/ 814444 w 4025881"/>
              <a:gd name="connsiteY86" fmla="*/ 2036550 h 4875837"/>
              <a:gd name="connsiteX87" fmla="*/ 772654 w 4025881"/>
              <a:gd name="connsiteY87" fmla="*/ 1803329 h 4875837"/>
              <a:gd name="connsiteX88" fmla="*/ 691707 w 4025881"/>
              <a:gd name="connsiteY88" fmla="*/ 822617 h 4875837"/>
              <a:gd name="connsiteX89" fmla="*/ 286295 w 4025881"/>
              <a:gd name="connsiteY89" fmla="*/ 537424 h 4875837"/>
              <a:gd name="connsiteX90" fmla="*/ 182390 w 4025881"/>
              <a:gd name="connsiteY90" fmla="*/ 581866 h 4875837"/>
              <a:gd name="connsiteX91" fmla="*/ 142748 w 4025881"/>
              <a:gd name="connsiteY91" fmla="*/ 687701 h 4875837"/>
              <a:gd name="connsiteX92" fmla="*/ 183132 w 4025881"/>
              <a:gd name="connsiteY92" fmla="*/ 1569936 h 4875837"/>
              <a:gd name="connsiteX93" fmla="*/ 954189 w 4025881"/>
              <a:gd name="connsiteY93" fmla="*/ 2355282 h 4875837"/>
              <a:gd name="connsiteX94" fmla="*/ 873213 w 4025881"/>
              <a:gd name="connsiteY94" fmla="*/ 2201164 h 4875837"/>
              <a:gd name="connsiteX95" fmla="*/ 325586 w 4025881"/>
              <a:gd name="connsiteY95" fmla="*/ 1563405 h 4875837"/>
              <a:gd name="connsiteX96" fmla="*/ 288558 w 4025881"/>
              <a:gd name="connsiteY96" fmla="*/ 754570 h 4875837"/>
              <a:gd name="connsiteX97" fmla="*/ 308227 w 4025881"/>
              <a:gd name="connsiteY97" fmla="*/ 702066 h 4875837"/>
              <a:gd name="connsiteX98" fmla="*/ 359780 w 4025881"/>
              <a:gd name="connsiteY98" fmla="*/ 680020 h 4875837"/>
              <a:gd name="connsiteX99" fmla="*/ 679928 w 4025881"/>
              <a:gd name="connsiteY99" fmla="*/ 680020 h 4875837"/>
              <a:gd name="connsiteX100" fmla="*/ 668159 w 4025881"/>
              <a:gd name="connsiteY100" fmla="*/ 537424 h 4875837"/>
              <a:gd name="connsiteX101" fmla="*/ 2012948 w 4025881"/>
              <a:gd name="connsiteY101" fmla="*/ 536045 h 4875837"/>
              <a:gd name="connsiteX102" fmla="*/ 2885876 w 4025881"/>
              <a:gd name="connsiteY102" fmla="*/ 1408964 h 4875837"/>
              <a:gd name="connsiteX103" fmla="*/ 2692630 w 4025881"/>
              <a:gd name="connsiteY103" fmla="*/ 1956496 h 4875837"/>
              <a:gd name="connsiteX104" fmla="*/ 2592375 w 4025881"/>
              <a:gd name="connsiteY104" fmla="*/ 1967229 h 4875837"/>
              <a:gd name="connsiteX105" fmla="*/ 2581642 w 4025881"/>
              <a:gd name="connsiteY105" fmla="*/ 1866974 h 4875837"/>
              <a:gd name="connsiteX106" fmla="*/ 2743280 w 4025881"/>
              <a:gd name="connsiteY106" fmla="*/ 1408964 h 4875837"/>
              <a:gd name="connsiteX107" fmla="*/ 2012948 w 4025881"/>
              <a:gd name="connsiteY107" fmla="*/ 678641 h 4875837"/>
              <a:gd name="connsiteX108" fmla="*/ 1282616 w 4025881"/>
              <a:gd name="connsiteY108" fmla="*/ 1408964 h 4875837"/>
              <a:gd name="connsiteX109" fmla="*/ 2012948 w 4025881"/>
              <a:gd name="connsiteY109" fmla="*/ 2139295 h 4875837"/>
              <a:gd name="connsiteX110" fmla="*/ 2369953 w 4025881"/>
              <a:gd name="connsiteY110" fmla="*/ 2046028 h 4875837"/>
              <a:gd name="connsiteX111" fmla="*/ 2467033 w 4025881"/>
              <a:gd name="connsiteY111" fmla="*/ 2073273 h 4875837"/>
              <a:gd name="connsiteX112" fmla="*/ 2439787 w 4025881"/>
              <a:gd name="connsiteY112" fmla="*/ 2170353 h 4875837"/>
              <a:gd name="connsiteX113" fmla="*/ 2012948 w 4025881"/>
              <a:gd name="connsiteY113" fmla="*/ 2281882 h 4875837"/>
              <a:gd name="connsiteX114" fmla="*/ 1140020 w 4025881"/>
              <a:gd name="connsiteY114" fmla="*/ 1408964 h 4875837"/>
              <a:gd name="connsiteX115" fmla="*/ 2012948 w 4025881"/>
              <a:gd name="connsiteY115" fmla="*/ 536045 h 4875837"/>
              <a:gd name="connsiteX116" fmla="*/ 1439787 w 4025881"/>
              <a:gd name="connsiteY116" fmla="*/ 189128 h 4875837"/>
              <a:gd name="connsiteX117" fmla="*/ 1341899 w 4025881"/>
              <a:gd name="connsiteY117" fmla="*/ 288299 h 4875837"/>
              <a:gd name="connsiteX118" fmla="*/ 1440024 w 4025881"/>
              <a:gd name="connsiteY118" fmla="*/ 389191 h 4875837"/>
              <a:gd name="connsiteX119" fmla="*/ 1545222 w 4025881"/>
              <a:gd name="connsiteY119" fmla="*/ 290105 h 4875837"/>
              <a:gd name="connsiteX120" fmla="*/ 1439787 w 4025881"/>
              <a:gd name="connsiteY120" fmla="*/ 189128 h 4875837"/>
              <a:gd name="connsiteX121" fmla="*/ 852575 w 4025881"/>
              <a:gd name="connsiteY121" fmla="*/ 126375 h 4875837"/>
              <a:gd name="connsiteX122" fmla="*/ 947601 w 4025881"/>
              <a:gd name="connsiteY122" fmla="*/ 126375 h 4875837"/>
              <a:gd name="connsiteX123" fmla="*/ 1018899 w 4025881"/>
              <a:gd name="connsiteY123" fmla="*/ 197673 h 4875837"/>
              <a:gd name="connsiteX124" fmla="*/ 947601 w 4025881"/>
              <a:gd name="connsiteY124" fmla="*/ 268971 h 4875837"/>
              <a:gd name="connsiteX125" fmla="*/ 852575 w 4025881"/>
              <a:gd name="connsiteY125" fmla="*/ 268971 h 4875837"/>
              <a:gd name="connsiteX126" fmla="*/ 809568 w 4025881"/>
              <a:gd name="connsiteY126" fmla="*/ 287832 h 4875837"/>
              <a:gd name="connsiteX127" fmla="*/ 794310 w 4025881"/>
              <a:gd name="connsiteY127" fmla="*/ 332246 h 4875837"/>
              <a:gd name="connsiteX128" fmla="*/ 914766 w 4025881"/>
              <a:gd name="connsiteY128" fmla="*/ 1791588 h 4875837"/>
              <a:gd name="connsiteX129" fmla="*/ 1266513 w 4025881"/>
              <a:gd name="connsiteY129" fmla="*/ 2511520 h 4875837"/>
              <a:gd name="connsiteX130" fmla="*/ 2012949 w 4025881"/>
              <a:gd name="connsiteY130" fmla="*/ 2802845 h 4875837"/>
              <a:gd name="connsiteX131" fmla="*/ 2759384 w 4025881"/>
              <a:gd name="connsiteY131" fmla="*/ 2511520 h 4875837"/>
              <a:gd name="connsiteX132" fmla="*/ 3111132 w 4025881"/>
              <a:gd name="connsiteY132" fmla="*/ 1791588 h 4875837"/>
              <a:gd name="connsiteX133" fmla="*/ 3231597 w 4025881"/>
              <a:gd name="connsiteY133" fmla="*/ 332246 h 4875837"/>
              <a:gd name="connsiteX134" fmla="*/ 3216340 w 4025881"/>
              <a:gd name="connsiteY134" fmla="*/ 287832 h 4875837"/>
              <a:gd name="connsiteX135" fmla="*/ 3173333 w 4025881"/>
              <a:gd name="connsiteY135" fmla="*/ 268971 h 4875837"/>
              <a:gd name="connsiteX136" fmla="*/ 1931526 w 4025881"/>
              <a:gd name="connsiteY136" fmla="*/ 268971 h 4875837"/>
              <a:gd name="connsiteX137" fmla="*/ 1860228 w 4025881"/>
              <a:gd name="connsiteY137" fmla="*/ 197673 h 4875837"/>
              <a:gd name="connsiteX138" fmla="*/ 1931526 w 4025881"/>
              <a:gd name="connsiteY138" fmla="*/ 126375 h 4875837"/>
              <a:gd name="connsiteX139" fmla="*/ 3173333 w 4025881"/>
              <a:gd name="connsiteY139" fmla="*/ 126375 h 4875837"/>
              <a:gd name="connsiteX140" fmla="*/ 3321234 w 4025881"/>
              <a:gd name="connsiteY140" fmla="*/ 191237 h 4875837"/>
              <a:gd name="connsiteX141" fmla="*/ 3373709 w 4025881"/>
              <a:gd name="connsiteY141" fmla="*/ 343977 h 4875837"/>
              <a:gd name="connsiteX142" fmla="*/ 3369507 w 4025881"/>
              <a:gd name="connsiteY142" fmla="*/ 394827 h 4875837"/>
              <a:gd name="connsiteX143" fmla="*/ 3739602 w 4025881"/>
              <a:gd name="connsiteY143" fmla="*/ 394827 h 4875837"/>
              <a:gd name="connsiteX144" fmla="*/ 3946624 w 4025881"/>
              <a:gd name="connsiteY144" fmla="*/ 483361 h 4875837"/>
              <a:gd name="connsiteX145" fmla="*/ 4025584 w 4025881"/>
              <a:gd name="connsiteY145" fmla="*/ 694232 h 4875837"/>
              <a:gd name="connsiteX146" fmla="*/ 4011952 w 4025881"/>
              <a:gd name="connsiteY146" fmla="*/ 991974 h 4875837"/>
              <a:gd name="connsiteX147" fmla="*/ 3940787 w 4025881"/>
              <a:gd name="connsiteY147" fmla="*/ 1060011 h 4875837"/>
              <a:gd name="connsiteX148" fmla="*/ 3937469 w 4025881"/>
              <a:gd name="connsiteY148" fmla="*/ 1059935 h 4875837"/>
              <a:gd name="connsiteX149" fmla="*/ 3869508 w 4025881"/>
              <a:gd name="connsiteY149" fmla="*/ 985452 h 4875837"/>
              <a:gd name="connsiteX150" fmla="*/ 3883140 w 4025881"/>
              <a:gd name="connsiteY150" fmla="*/ 687701 h 4875837"/>
              <a:gd name="connsiteX151" fmla="*/ 3843498 w 4025881"/>
              <a:gd name="connsiteY151" fmla="*/ 581857 h 4875837"/>
              <a:gd name="connsiteX152" fmla="*/ 3739593 w 4025881"/>
              <a:gd name="connsiteY152" fmla="*/ 537414 h 4875837"/>
              <a:gd name="connsiteX153" fmla="*/ 3357729 w 4025881"/>
              <a:gd name="connsiteY153" fmla="*/ 537414 h 4875837"/>
              <a:gd name="connsiteX154" fmla="*/ 3345960 w 4025881"/>
              <a:gd name="connsiteY154" fmla="*/ 680011 h 4875837"/>
              <a:gd name="connsiteX155" fmla="*/ 3666118 w 4025881"/>
              <a:gd name="connsiteY155" fmla="*/ 680011 h 4875837"/>
              <a:gd name="connsiteX156" fmla="*/ 3717671 w 4025881"/>
              <a:gd name="connsiteY156" fmla="*/ 702056 h 4875837"/>
              <a:gd name="connsiteX157" fmla="*/ 3737340 w 4025881"/>
              <a:gd name="connsiteY157" fmla="*/ 754560 h 4875837"/>
              <a:gd name="connsiteX158" fmla="*/ 3700312 w 4025881"/>
              <a:gd name="connsiteY158" fmla="*/ 1563396 h 4875837"/>
              <a:gd name="connsiteX159" fmla="*/ 3152685 w 4025881"/>
              <a:gd name="connsiteY159" fmla="*/ 2201154 h 4875837"/>
              <a:gd name="connsiteX160" fmla="*/ 3071709 w 4025881"/>
              <a:gd name="connsiteY160" fmla="*/ 2355272 h 4875837"/>
              <a:gd name="connsiteX161" fmla="*/ 3842766 w 4025881"/>
              <a:gd name="connsiteY161" fmla="*/ 1569927 h 4875837"/>
              <a:gd name="connsiteX162" fmla="*/ 3855609 w 4025881"/>
              <a:gd name="connsiteY162" fmla="*/ 1289287 h 4875837"/>
              <a:gd name="connsiteX163" fmla="*/ 3930092 w 4025881"/>
              <a:gd name="connsiteY163" fmla="*/ 1221326 h 4875837"/>
              <a:gd name="connsiteX164" fmla="*/ 3998054 w 4025881"/>
              <a:gd name="connsiteY164" fmla="*/ 1295809 h 4875837"/>
              <a:gd name="connsiteX165" fmla="*/ 3985211 w 4025881"/>
              <a:gd name="connsiteY165" fmla="*/ 1576448 h 4875837"/>
              <a:gd name="connsiteX166" fmla="*/ 3018682 w 4025881"/>
              <a:gd name="connsiteY166" fmla="*/ 2499751 h 4875837"/>
              <a:gd name="connsiteX167" fmla="*/ 2967252 w 4025881"/>
              <a:gd name="connsiteY167" fmla="*/ 2499751 h 4875837"/>
              <a:gd name="connsiteX168" fmla="*/ 2855970 w 4025881"/>
              <a:gd name="connsiteY168" fmla="*/ 2616424 h 4875837"/>
              <a:gd name="connsiteX169" fmla="*/ 2251323 w 4025881"/>
              <a:gd name="connsiteY169" fmla="*/ 2922493 h 4875837"/>
              <a:gd name="connsiteX170" fmla="*/ 2251323 w 4025881"/>
              <a:gd name="connsiteY170" fmla="*/ 3339340 h 4875837"/>
              <a:gd name="connsiteX171" fmla="*/ 2346682 w 4025881"/>
              <a:gd name="connsiteY171" fmla="*/ 3487679 h 4875837"/>
              <a:gd name="connsiteX172" fmla="*/ 2549530 w 4025881"/>
              <a:gd name="connsiteY172" fmla="*/ 3487679 h 4875837"/>
              <a:gd name="connsiteX173" fmla="*/ 2747387 w 4025881"/>
              <a:gd name="connsiteY173" fmla="*/ 3685536 h 4875837"/>
              <a:gd name="connsiteX174" fmla="*/ 2747387 w 4025881"/>
              <a:gd name="connsiteY174" fmla="*/ 3851233 h 4875837"/>
              <a:gd name="connsiteX175" fmla="*/ 3112719 w 4025881"/>
              <a:gd name="connsiteY175" fmla="*/ 3851233 h 4875837"/>
              <a:gd name="connsiteX176" fmla="*/ 3374394 w 4025881"/>
              <a:gd name="connsiteY176" fmla="*/ 4112907 h 4875837"/>
              <a:gd name="connsiteX177" fmla="*/ 3374394 w 4025881"/>
              <a:gd name="connsiteY177" fmla="*/ 4245703 h 4875837"/>
              <a:gd name="connsiteX178" fmla="*/ 3303095 w 4025881"/>
              <a:gd name="connsiteY178" fmla="*/ 4317001 h 4875837"/>
              <a:gd name="connsiteX179" fmla="*/ 3231797 w 4025881"/>
              <a:gd name="connsiteY179" fmla="*/ 4245703 h 4875837"/>
              <a:gd name="connsiteX180" fmla="*/ 3231797 w 4025881"/>
              <a:gd name="connsiteY180" fmla="*/ 4112907 h 4875837"/>
              <a:gd name="connsiteX181" fmla="*/ 3112719 w 4025881"/>
              <a:gd name="connsiteY181" fmla="*/ 3993830 h 4875837"/>
              <a:gd name="connsiteX182" fmla="*/ 913178 w 4025881"/>
              <a:gd name="connsiteY182" fmla="*/ 3993830 h 4875837"/>
              <a:gd name="connsiteX183" fmla="*/ 794100 w 4025881"/>
              <a:gd name="connsiteY183" fmla="*/ 4112907 h 4875837"/>
              <a:gd name="connsiteX184" fmla="*/ 794100 w 4025881"/>
              <a:gd name="connsiteY184" fmla="*/ 4733240 h 4875837"/>
              <a:gd name="connsiteX185" fmla="*/ 3231797 w 4025881"/>
              <a:gd name="connsiteY185" fmla="*/ 4733240 h 4875837"/>
              <a:gd name="connsiteX186" fmla="*/ 3231797 w 4025881"/>
              <a:gd name="connsiteY186" fmla="*/ 4549547 h 4875837"/>
              <a:gd name="connsiteX187" fmla="*/ 3303095 w 4025881"/>
              <a:gd name="connsiteY187" fmla="*/ 4478249 h 4875837"/>
              <a:gd name="connsiteX188" fmla="*/ 3374394 w 4025881"/>
              <a:gd name="connsiteY188" fmla="*/ 4549547 h 4875837"/>
              <a:gd name="connsiteX189" fmla="*/ 3374394 w 4025881"/>
              <a:gd name="connsiteY189" fmla="*/ 4733240 h 4875837"/>
              <a:gd name="connsiteX190" fmla="*/ 3412980 w 4025881"/>
              <a:gd name="connsiteY190" fmla="*/ 4733240 h 4875837"/>
              <a:gd name="connsiteX191" fmla="*/ 3484279 w 4025881"/>
              <a:gd name="connsiteY191" fmla="*/ 4804538 h 4875837"/>
              <a:gd name="connsiteX192" fmla="*/ 3412980 w 4025881"/>
              <a:gd name="connsiteY192" fmla="*/ 4875837 h 4875837"/>
              <a:gd name="connsiteX193" fmla="*/ 612908 w 4025881"/>
              <a:gd name="connsiteY193" fmla="*/ 4875837 h 4875837"/>
              <a:gd name="connsiteX194" fmla="*/ 541610 w 4025881"/>
              <a:gd name="connsiteY194" fmla="*/ 4804538 h 4875837"/>
              <a:gd name="connsiteX195" fmla="*/ 612908 w 4025881"/>
              <a:gd name="connsiteY195" fmla="*/ 4733240 h 4875837"/>
              <a:gd name="connsiteX196" fmla="*/ 651495 w 4025881"/>
              <a:gd name="connsiteY196" fmla="*/ 4733240 h 4875837"/>
              <a:gd name="connsiteX197" fmla="*/ 651495 w 4025881"/>
              <a:gd name="connsiteY197" fmla="*/ 4112907 h 4875837"/>
              <a:gd name="connsiteX198" fmla="*/ 913169 w 4025881"/>
              <a:gd name="connsiteY198" fmla="*/ 3851233 h 4875837"/>
              <a:gd name="connsiteX199" fmla="*/ 1288007 w 4025881"/>
              <a:gd name="connsiteY199" fmla="*/ 3851233 h 4875837"/>
              <a:gd name="connsiteX200" fmla="*/ 1288007 w 4025881"/>
              <a:gd name="connsiteY200" fmla="*/ 3685536 h 4875837"/>
              <a:gd name="connsiteX201" fmla="*/ 1485865 w 4025881"/>
              <a:gd name="connsiteY201" fmla="*/ 3487679 h 4875837"/>
              <a:gd name="connsiteX202" fmla="*/ 1688713 w 4025881"/>
              <a:gd name="connsiteY202" fmla="*/ 3487679 h 4875837"/>
              <a:gd name="connsiteX203" fmla="*/ 1784072 w 4025881"/>
              <a:gd name="connsiteY203" fmla="*/ 3339340 h 4875837"/>
              <a:gd name="connsiteX204" fmla="*/ 1784072 w 4025881"/>
              <a:gd name="connsiteY204" fmla="*/ 2924337 h 4875837"/>
              <a:gd name="connsiteX205" fmla="*/ 1169918 w 4025881"/>
              <a:gd name="connsiteY205" fmla="*/ 2616424 h 4875837"/>
              <a:gd name="connsiteX206" fmla="*/ 1058636 w 4025881"/>
              <a:gd name="connsiteY206" fmla="*/ 2499751 h 4875837"/>
              <a:gd name="connsiteX207" fmla="*/ 1007206 w 4025881"/>
              <a:gd name="connsiteY207" fmla="*/ 2499751 h 4875837"/>
              <a:gd name="connsiteX208" fmla="*/ 40678 w 4025881"/>
              <a:gd name="connsiteY208" fmla="*/ 1576448 h 4875837"/>
              <a:gd name="connsiteX209" fmla="*/ 294 w 4025881"/>
              <a:gd name="connsiteY209" fmla="*/ 694223 h 4875837"/>
              <a:gd name="connsiteX210" fmla="*/ 79274 w 4025881"/>
              <a:gd name="connsiteY210" fmla="*/ 483361 h 4875837"/>
              <a:gd name="connsiteX211" fmla="*/ 286295 w 4025881"/>
              <a:gd name="connsiteY211" fmla="*/ 394827 h 4875837"/>
              <a:gd name="connsiteX212" fmla="*/ 656400 w 4025881"/>
              <a:gd name="connsiteY212" fmla="*/ 394827 h 4875837"/>
              <a:gd name="connsiteX213" fmla="*/ 652198 w 4025881"/>
              <a:gd name="connsiteY213" fmla="*/ 343977 h 4875837"/>
              <a:gd name="connsiteX214" fmla="*/ 704674 w 4025881"/>
              <a:gd name="connsiteY214" fmla="*/ 191237 h 4875837"/>
              <a:gd name="connsiteX215" fmla="*/ 852575 w 4025881"/>
              <a:gd name="connsiteY215" fmla="*/ 126375 h 4875837"/>
              <a:gd name="connsiteX216" fmla="*/ 1429310 w 4025881"/>
              <a:gd name="connsiteY216" fmla="*/ 167 h 4875837"/>
              <a:gd name="connsiteX217" fmla="*/ 1518338 w 4025881"/>
              <a:gd name="connsiteY217" fmla="*/ 49639 h 4875837"/>
              <a:gd name="connsiteX218" fmla="*/ 1681744 w 4025881"/>
              <a:gd name="connsiteY218" fmla="*/ 207333 h 4875837"/>
              <a:gd name="connsiteX219" fmla="*/ 1732090 w 4025881"/>
              <a:gd name="connsiteY219" fmla="*/ 291541 h 4875837"/>
              <a:gd name="connsiteX220" fmla="*/ 1680394 w 4025881"/>
              <a:gd name="connsiteY220" fmla="*/ 374931 h 4875837"/>
              <a:gd name="connsiteX221" fmla="*/ 1518633 w 4025881"/>
              <a:gd name="connsiteY221" fmla="*/ 529182 h 4875837"/>
              <a:gd name="connsiteX222" fmla="*/ 1434986 w 4025881"/>
              <a:gd name="connsiteY222" fmla="*/ 579947 h 4875837"/>
              <a:gd name="connsiteX223" fmla="*/ 1429501 w 4025881"/>
              <a:gd name="connsiteY223" fmla="*/ 579785 h 4875837"/>
              <a:gd name="connsiteX224" fmla="*/ 1346757 w 4025881"/>
              <a:gd name="connsiteY224" fmla="*/ 519001 h 4875837"/>
              <a:gd name="connsiteX225" fmla="*/ 1206945 w 4025881"/>
              <a:gd name="connsiteY225" fmla="*/ 377051 h 4875837"/>
              <a:gd name="connsiteX226" fmla="*/ 1147473 w 4025881"/>
              <a:gd name="connsiteY226" fmla="*/ 291113 h 4875837"/>
              <a:gd name="connsiteX227" fmla="*/ 1203523 w 4025881"/>
              <a:gd name="connsiteY227" fmla="*/ 203264 h 4875837"/>
              <a:gd name="connsiteX228" fmla="*/ 1347717 w 4025881"/>
              <a:gd name="connsiteY228" fmla="*/ 59470 h 4875837"/>
              <a:gd name="connsiteX229" fmla="*/ 1429310 w 4025881"/>
              <a:gd name="connsiteY229" fmla="*/ 167 h 48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025881" h="4875837">
                <a:moveTo>
                  <a:pt x="1347698" y="4263669"/>
                </a:moveTo>
                <a:lnTo>
                  <a:pt x="1347698" y="4463390"/>
                </a:lnTo>
                <a:lnTo>
                  <a:pt x="2678190" y="4463390"/>
                </a:lnTo>
                <a:lnTo>
                  <a:pt x="2678190" y="4263669"/>
                </a:lnTo>
                <a:close/>
                <a:moveTo>
                  <a:pt x="3025108" y="4258136"/>
                </a:moveTo>
                <a:cubicBezTo>
                  <a:pt x="3064484" y="4258136"/>
                  <a:pt x="3096406" y="4290059"/>
                  <a:pt x="3096406" y="4329434"/>
                </a:cubicBezTo>
                <a:lnTo>
                  <a:pt x="3096406" y="4397624"/>
                </a:lnTo>
                <a:cubicBezTo>
                  <a:pt x="3096406" y="4437000"/>
                  <a:pt x="3064484" y="4468922"/>
                  <a:pt x="3025108" y="4468922"/>
                </a:cubicBezTo>
                <a:cubicBezTo>
                  <a:pt x="2985733" y="4468922"/>
                  <a:pt x="2953810" y="4437000"/>
                  <a:pt x="2953810" y="4397624"/>
                </a:cubicBezTo>
                <a:lnTo>
                  <a:pt x="2953810" y="4329434"/>
                </a:lnTo>
                <a:cubicBezTo>
                  <a:pt x="2953810" y="4290059"/>
                  <a:pt x="2985733" y="4258136"/>
                  <a:pt x="3025108" y="4258136"/>
                </a:cubicBezTo>
                <a:close/>
                <a:moveTo>
                  <a:pt x="1000789" y="4258136"/>
                </a:moveTo>
                <a:cubicBezTo>
                  <a:pt x="1040165" y="4258136"/>
                  <a:pt x="1072087" y="4290059"/>
                  <a:pt x="1072087" y="4329434"/>
                </a:cubicBezTo>
                <a:lnTo>
                  <a:pt x="1072087" y="4397624"/>
                </a:lnTo>
                <a:cubicBezTo>
                  <a:pt x="1072087" y="4437000"/>
                  <a:pt x="1040165" y="4468922"/>
                  <a:pt x="1000789" y="4468922"/>
                </a:cubicBezTo>
                <a:cubicBezTo>
                  <a:pt x="961414" y="4468922"/>
                  <a:pt x="929491" y="4437000"/>
                  <a:pt x="929491" y="4397624"/>
                </a:cubicBezTo>
                <a:lnTo>
                  <a:pt x="929491" y="4329434"/>
                </a:lnTo>
                <a:cubicBezTo>
                  <a:pt x="929491" y="4290059"/>
                  <a:pt x="961414" y="4258136"/>
                  <a:pt x="1000789" y="4258136"/>
                </a:cubicBezTo>
                <a:close/>
                <a:moveTo>
                  <a:pt x="1331974" y="4121073"/>
                </a:moveTo>
                <a:lnTo>
                  <a:pt x="2693933" y="4121073"/>
                </a:lnTo>
                <a:cubicBezTo>
                  <a:pt x="2763881" y="4121073"/>
                  <a:pt x="2820796" y="4177988"/>
                  <a:pt x="2820796" y="4247936"/>
                </a:cubicBezTo>
                <a:lnTo>
                  <a:pt x="2820796" y="4479114"/>
                </a:lnTo>
                <a:cubicBezTo>
                  <a:pt x="2820796" y="4549072"/>
                  <a:pt x="2763881" y="4605987"/>
                  <a:pt x="2693933" y="4605987"/>
                </a:cubicBezTo>
                <a:lnTo>
                  <a:pt x="1331974" y="4605987"/>
                </a:lnTo>
                <a:cubicBezTo>
                  <a:pt x="1262026" y="4605987"/>
                  <a:pt x="1205111" y="4549072"/>
                  <a:pt x="1205111" y="4479114"/>
                </a:cubicBezTo>
                <a:lnTo>
                  <a:pt x="1205111" y="4247936"/>
                </a:lnTo>
                <a:cubicBezTo>
                  <a:pt x="1205111" y="4177988"/>
                  <a:pt x="1262026" y="4121073"/>
                  <a:pt x="1331974" y="4121073"/>
                </a:cubicBezTo>
                <a:close/>
                <a:moveTo>
                  <a:pt x="1485874" y="3630266"/>
                </a:moveTo>
                <a:cubicBezTo>
                  <a:pt x="1455406" y="3630266"/>
                  <a:pt x="1430613" y="3655058"/>
                  <a:pt x="1430613" y="3685527"/>
                </a:cubicBezTo>
                <a:lnTo>
                  <a:pt x="1430613" y="3851224"/>
                </a:lnTo>
                <a:lnTo>
                  <a:pt x="2604791" y="3851224"/>
                </a:lnTo>
                <a:lnTo>
                  <a:pt x="2604791" y="3685527"/>
                </a:lnTo>
                <a:cubicBezTo>
                  <a:pt x="2604791" y="3655058"/>
                  <a:pt x="2579998" y="3630266"/>
                  <a:pt x="2549540" y="3630266"/>
                </a:cubicBezTo>
                <a:close/>
                <a:moveTo>
                  <a:pt x="2108736" y="2941715"/>
                </a:moveTo>
                <a:cubicBezTo>
                  <a:pt x="2076994" y="2944148"/>
                  <a:pt x="2045052" y="2945441"/>
                  <a:pt x="2012958" y="2945441"/>
                </a:cubicBezTo>
                <a:cubicBezTo>
                  <a:pt x="1984068" y="2945441"/>
                  <a:pt x="1955302" y="2944434"/>
                  <a:pt x="1926687" y="2942466"/>
                </a:cubicBezTo>
                <a:lnTo>
                  <a:pt x="1926687" y="3360273"/>
                </a:lnTo>
                <a:cubicBezTo>
                  <a:pt x="1926687" y="3373944"/>
                  <a:pt x="1922752" y="3387329"/>
                  <a:pt x="1915365" y="3398831"/>
                </a:cubicBezTo>
                <a:lnTo>
                  <a:pt x="1858251" y="3487669"/>
                </a:lnTo>
                <a:lnTo>
                  <a:pt x="2177163" y="3487669"/>
                </a:lnTo>
                <a:lnTo>
                  <a:pt x="2120048" y="3398831"/>
                </a:lnTo>
                <a:cubicBezTo>
                  <a:pt x="2112662" y="3387329"/>
                  <a:pt x="2108726" y="3373944"/>
                  <a:pt x="2108736" y="3360264"/>
                </a:cubicBezTo>
                <a:close/>
                <a:moveTo>
                  <a:pt x="2017692" y="1012194"/>
                </a:moveTo>
                <a:lnTo>
                  <a:pt x="1920536" y="1209062"/>
                </a:lnTo>
                <a:cubicBezTo>
                  <a:pt x="1904832" y="1240909"/>
                  <a:pt x="1874449" y="1262983"/>
                  <a:pt x="1839285" y="1268097"/>
                </a:cubicBezTo>
                <a:lnTo>
                  <a:pt x="1622025" y="1299668"/>
                </a:lnTo>
                <a:lnTo>
                  <a:pt x="1779223" y="1452902"/>
                </a:lnTo>
                <a:cubicBezTo>
                  <a:pt x="1804672" y="1477705"/>
                  <a:pt x="1816279" y="1513411"/>
                  <a:pt x="1810271" y="1548432"/>
                </a:cubicBezTo>
                <a:lnTo>
                  <a:pt x="1773158" y="1764808"/>
                </a:lnTo>
                <a:lnTo>
                  <a:pt x="1967470" y="1662643"/>
                </a:lnTo>
                <a:cubicBezTo>
                  <a:pt x="1998917" y="1646102"/>
                  <a:pt x="2036467" y="1646102"/>
                  <a:pt x="2067924" y="1662643"/>
                </a:cubicBezTo>
                <a:lnTo>
                  <a:pt x="2262236" y="1764799"/>
                </a:lnTo>
                <a:lnTo>
                  <a:pt x="2225122" y="1548432"/>
                </a:lnTo>
                <a:cubicBezTo>
                  <a:pt x="2219124" y="1513411"/>
                  <a:pt x="2230722" y="1477695"/>
                  <a:pt x="2256170" y="1452893"/>
                </a:cubicBezTo>
                <a:lnTo>
                  <a:pt x="2413369" y="1299668"/>
                </a:lnTo>
                <a:lnTo>
                  <a:pt x="2196118" y="1268097"/>
                </a:lnTo>
                <a:cubicBezTo>
                  <a:pt x="2160944" y="1262983"/>
                  <a:pt x="2130562" y="1240909"/>
                  <a:pt x="2114848" y="1209053"/>
                </a:cubicBezTo>
                <a:close/>
                <a:moveTo>
                  <a:pt x="2017702" y="825915"/>
                </a:moveTo>
                <a:cubicBezTo>
                  <a:pt x="2059083" y="825915"/>
                  <a:pt x="2096168" y="848968"/>
                  <a:pt x="2114487" y="886081"/>
                </a:cubicBezTo>
                <a:lnTo>
                  <a:pt x="2234667" y="1129589"/>
                </a:lnTo>
                <a:lnTo>
                  <a:pt x="2503395" y="1168641"/>
                </a:lnTo>
                <a:cubicBezTo>
                  <a:pt x="2544348" y="1174592"/>
                  <a:pt x="2577735" y="1202741"/>
                  <a:pt x="2590521" y="1242097"/>
                </a:cubicBezTo>
                <a:cubicBezTo>
                  <a:pt x="2603307" y="1281454"/>
                  <a:pt x="2592841" y="1323852"/>
                  <a:pt x="2563200" y="1352733"/>
                </a:cubicBezTo>
                <a:lnTo>
                  <a:pt x="2368746" y="1542272"/>
                </a:lnTo>
                <a:lnTo>
                  <a:pt x="2414652" y="1809907"/>
                </a:lnTo>
                <a:cubicBezTo>
                  <a:pt x="2421649" y="1850690"/>
                  <a:pt x="2405193" y="1891139"/>
                  <a:pt x="2371721" y="1915466"/>
                </a:cubicBezTo>
                <a:cubicBezTo>
                  <a:pt x="2352803" y="1929213"/>
                  <a:pt x="2330663" y="1936200"/>
                  <a:pt x="2308380" y="1936200"/>
                </a:cubicBezTo>
                <a:cubicBezTo>
                  <a:pt x="2291230" y="1936200"/>
                  <a:pt x="2273995" y="1932065"/>
                  <a:pt x="2258062" y="1923689"/>
                </a:cubicBezTo>
                <a:lnTo>
                  <a:pt x="2017702" y="1797330"/>
                </a:lnTo>
                <a:lnTo>
                  <a:pt x="1777341" y="1923689"/>
                </a:lnTo>
                <a:cubicBezTo>
                  <a:pt x="1740694" y="1942940"/>
                  <a:pt x="1697145" y="1939784"/>
                  <a:pt x="1663672" y="1915466"/>
                </a:cubicBezTo>
                <a:cubicBezTo>
                  <a:pt x="1630200" y="1891139"/>
                  <a:pt x="1613745" y="1850699"/>
                  <a:pt x="1620741" y="1809907"/>
                </a:cubicBezTo>
                <a:lnTo>
                  <a:pt x="1666648" y="1542272"/>
                </a:lnTo>
                <a:lnTo>
                  <a:pt x="1472194" y="1352724"/>
                </a:lnTo>
                <a:cubicBezTo>
                  <a:pt x="1442553" y="1323843"/>
                  <a:pt x="1432096" y="1281454"/>
                  <a:pt x="1444882" y="1242088"/>
                </a:cubicBezTo>
                <a:cubicBezTo>
                  <a:pt x="1457668" y="1202731"/>
                  <a:pt x="1491055" y="1174582"/>
                  <a:pt x="1532018" y="1168631"/>
                </a:cubicBezTo>
                <a:lnTo>
                  <a:pt x="1800736" y="1129589"/>
                </a:lnTo>
                <a:lnTo>
                  <a:pt x="1920917" y="886081"/>
                </a:lnTo>
                <a:cubicBezTo>
                  <a:pt x="1939236" y="848968"/>
                  <a:pt x="1976311" y="825915"/>
                  <a:pt x="2017702" y="825915"/>
                </a:cubicBezTo>
                <a:close/>
                <a:moveTo>
                  <a:pt x="3334191" y="822626"/>
                </a:moveTo>
                <a:lnTo>
                  <a:pt x="3253234" y="1803338"/>
                </a:lnTo>
                <a:cubicBezTo>
                  <a:pt x="3246665" y="1882898"/>
                  <a:pt x="3232567" y="1960917"/>
                  <a:pt x="3211444" y="2036560"/>
                </a:cubicBezTo>
                <a:cubicBezTo>
                  <a:pt x="3408379" y="1961630"/>
                  <a:pt x="3547867" y="1775485"/>
                  <a:pt x="3557868" y="1556894"/>
                </a:cubicBezTo>
                <a:lnTo>
                  <a:pt x="3591482" y="822626"/>
                </a:lnTo>
                <a:close/>
                <a:moveTo>
                  <a:pt x="434415" y="822617"/>
                </a:moveTo>
                <a:lnTo>
                  <a:pt x="468020" y="1556884"/>
                </a:lnTo>
                <a:cubicBezTo>
                  <a:pt x="478031" y="1775475"/>
                  <a:pt x="617519" y="1961620"/>
                  <a:pt x="814444" y="2036550"/>
                </a:cubicBezTo>
                <a:cubicBezTo>
                  <a:pt x="793321" y="1960917"/>
                  <a:pt x="779223" y="1882888"/>
                  <a:pt x="772654" y="1803329"/>
                </a:cubicBezTo>
                <a:lnTo>
                  <a:pt x="691707" y="822617"/>
                </a:lnTo>
                <a:close/>
                <a:moveTo>
                  <a:pt x="286295" y="537424"/>
                </a:moveTo>
                <a:cubicBezTo>
                  <a:pt x="247243" y="537424"/>
                  <a:pt x="209369" y="553623"/>
                  <a:pt x="182390" y="581866"/>
                </a:cubicBezTo>
                <a:cubicBezTo>
                  <a:pt x="155411" y="610100"/>
                  <a:pt x="140961" y="648687"/>
                  <a:pt x="142748" y="687701"/>
                </a:cubicBezTo>
                <a:lnTo>
                  <a:pt x="183132" y="1569936"/>
                </a:lnTo>
                <a:cubicBezTo>
                  <a:pt x="202515" y="1993553"/>
                  <a:pt x="536714" y="2328892"/>
                  <a:pt x="954189" y="2355282"/>
                </a:cubicBezTo>
                <a:cubicBezTo>
                  <a:pt x="923597" y="2305839"/>
                  <a:pt x="896542" y="2254352"/>
                  <a:pt x="873213" y="2201164"/>
                </a:cubicBezTo>
                <a:cubicBezTo>
                  <a:pt x="567676" y="2140579"/>
                  <a:pt x="340016" y="1878724"/>
                  <a:pt x="325586" y="1563405"/>
                </a:cubicBezTo>
                <a:lnTo>
                  <a:pt x="288558" y="754570"/>
                </a:lnTo>
                <a:cubicBezTo>
                  <a:pt x="287664" y="735119"/>
                  <a:pt x="294775" y="716145"/>
                  <a:pt x="308227" y="702066"/>
                </a:cubicBezTo>
                <a:cubicBezTo>
                  <a:pt x="321678" y="687987"/>
                  <a:pt x="340301" y="680020"/>
                  <a:pt x="359780" y="680020"/>
                </a:cubicBezTo>
                <a:lnTo>
                  <a:pt x="679928" y="680020"/>
                </a:lnTo>
                <a:lnTo>
                  <a:pt x="668159" y="537424"/>
                </a:lnTo>
                <a:close/>
                <a:moveTo>
                  <a:pt x="2012948" y="536045"/>
                </a:moveTo>
                <a:cubicBezTo>
                  <a:pt x="2494288" y="536045"/>
                  <a:pt x="2885876" y="927634"/>
                  <a:pt x="2885876" y="1408964"/>
                </a:cubicBezTo>
                <a:cubicBezTo>
                  <a:pt x="2885876" y="1607534"/>
                  <a:pt x="2817240" y="1801979"/>
                  <a:pt x="2692630" y="1956496"/>
                </a:cubicBezTo>
                <a:cubicBezTo>
                  <a:pt x="2667913" y="1987135"/>
                  <a:pt x="2623024" y="1991936"/>
                  <a:pt x="2592375" y="1967229"/>
                </a:cubicBezTo>
                <a:cubicBezTo>
                  <a:pt x="2561726" y="1942512"/>
                  <a:pt x="2556916" y="1897632"/>
                  <a:pt x="2581642" y="1866974"/>
                </a:cubicBezTo>
                <a:cubicBezTo>
                  <a:pt x="2687382" y="1735862"/>
                  <a:pt x="2743280" y="1577484"/>
                  <a:pt x="2743280" y="1408964"/>
                </a:cubicBezTo>
                <a:cubicBezTo>
                  <a:pt x="2743280" y="1006262"/>
                  <a:pt x="2415660" y="678641"/>
                  <a:pt x="2012948" y="678641"/>
                </a:cubicBezTo>
                <a:cubicBezTo>
                  <a:pt x="1610237" y="678641"/>
                  <a:pt x="1282616" y="1006262"/>
                  <a:pt x="1282616" y="1408964"/>
                </a:cubicBezTo>
                <a:cubicBezTo>
                  <a:pt x="1282616" y="1811675"/>
                  <a:pt x="1610246" y="2139295"/>
                  <a:pt x="2012948" y="2139295"/>
                </a:cubicBezTo>
                <a:cubicBezTo>
                  <a:pt x="2137891" y="2139295"/>
                  <a:pt x="2261342" y="2107040"/>
                  <a:pt x="2369953" y="2046028"/>
                </a:cubicBezTo>
                <a:cubicBezTo>
                  <a:pt x="2404281" y="2026749"/>
                  <a:pt x="2447744" y="2038936"/>
                  <a:pt x="2467033" y="2073273"/>
                </a:cubicBezTo>
                <a:cubicBezTo>
                  <a:pt x="2486312" y="2107601"/>
                  <a:pt x="2474115" y="2151064"/>
                  <a:pt x="2439787" y="2170353"/>
                </a:cubicBezTo>
                <a:cubicBezTo>
                  <a:pt x="2309891" y="2243315"/>
                  <a:pt x="2162294" y="2281882"/>
                  <a:pt x="2012948" y="2281882"/>
                </a:cubicBezTo>
                <a:cubicBezTo>
                  <a:pt x="1531619" y="2281882"/>
                  <a:pt x="1140020" y="1890284"/>
                  <a:pt x="1140020" y="1408964"/>
                </a:cubicBezTo>
                <a:cubicBezTo>
                  <a:pt x="1140020" y="927634"/>
                  <a:pt x="1531609" y="536045"/>
                  <a:pt x="2012948" y="536045"/>
                </a:cubicBezTo>
                <a:close/>
                <a:moveTo>
                  <a:pt x="1439787" y="189128"/>
                </a:moveTo>
                <a:cubicBezTo>
                  <a:pt x="1413805" y="227477"/>
                  <a:pt x="1381113" y="260588"/>
                  <a:pt x="1341899" y="288299"/>
                </a:cubicBezTo>
                <a:cubicBezTo>
                  <a:pt x="1381094" y="315468"/>
                  <a:pt x="1413862" y="349159"/>
                  <a:pt x="1440024" y="389191"/>
                </a:cubicBezTo>
                <a:cubicBezTo>
                  <a:pt x="1469437" y="351791"/>
                  <a:pt x="1504573" y="318691"/>
                  <a:pt x="1545222" y="290105"/>
                </a:cubicBezTo>
                <a:cubicBezTo>
                  <a:pt x="1504753" y="260854"/>
                  <a:pt x="1469532" y="227135"/>
                  <a:pt x="1439787" y="189128"/>
                </a:cubicBezTo>
                <a:close/>
                <a:moveTo>
                  <a:pt x="852575" y="126375"/>
                </a:moveTo>
                <a:lnTo>
                  <a:pt x="947601" y="126375"/>
                </a:lnTo>
                <a:cubicBezTo>
                  <a:pt x="986977" y="126375"/>
                  <a:pt x="1018899" y="158298"/>
                  <a:pt x="1018899" y="197673"/>
                </a:cubicBezTo>
                <a:cubicBezTo>
                  <a:pt x="1018899" y="237049"/>
                  <a:pt x="986977" y="268971"/>
                  <a:pt x="947601" y="268971"/>
                </a:cubicBezTo>
                <a:lnTo>
                  <a:pt x="852575" y="268971"/>
                </a:lnTo>
                <a:cubicBezTo>
                  <a:pt x="836043" y="268971"/>
                  <a:pt x="820766" y="275674"/>
                  <a:pt x="809568" y="287832"/>
                </a:cubicBezTo>
                <a:cubicBezTo>
                  <a:pt x="798369" y="299991"/>
                  <a:pt x="792950" y="315772"/>
                  <a:pt x="794310" y="332246"/>
                </a:cubicBezTo>
                <a:lnTo>
                  <a:pt x="914766" y="1791588"/>
                </a:lnTo>
                <a:cubicBezTo>
                  <a:pt x="937581" y="2067978"/>
                  <a:pt x="1062496" y="2323654"/>
                  <a:pt x="1266513" y="2511520"/>
                </a:cubicBezTo>
                <a:cubicBezTo>
                  <a:pt x="1470531" y="2699386"/>
                  <a:pt x="1735608" y="2802845"/>
                  <a:pt x="2012949" y="2802845"/>
                </a:cubicBezTo>
                <a:cubicBezTo>
                  <a:pt x="2290289" y="2802845"/>
                  <a:pt x="2555376" y="2699377"/>
                  <a:pt x="2759384" y="2511520"/>
                </a:cubicBezTo>
                <a:cubicBezTo>
                  <a:pt x="2963393" y="2323663"/>
                  <a:pt x="3088317" y="2067978"/>
                  <a:pt x="3111132" y="1791588"/>
                </a:cubicBezTo>
                <a:lnTo>
                  <a:pt x="3231597" y="332246"/>
                </a:lnTo>
                <a:cubicBezTo>
                  <a:pt x="3232957" y="315762"/>
                  <a:pt x="3227538" y="299991"/>
                  <a:pt x="3216340" y="287832"/>
                </a:cubicBezTo>
                <a:cubicBezTo>
                  <a:pt x="3205141" y="275674"/>
                  <a:pt x="3189864" y="268971"/>
                  <a:pt x="3173333" y="268971"/>
                </a:cubicBezTo>
                <a:lnTo>
                  <a:pt x="1931526" y="268971"/>
                </a:lnTo>
                <a:cubicBezTo>
                  <a:pt x="1892151" y="268971"/>
                  <a:pt x="1860228" y="237049"/>
                  <a:pt x="1860228" y="197673"/>
                </a:cubicBezTo>
                <a:cubicBezTo>
                  <a:pt x="1860228" y="158298"/>
                  <a:pt x="1892151" y="126375"/>
                  <a:pt x="1931526" y="126375"/>
                </a:cubicBezTo>
                <a:lnTo>
                  <a:pt x="3173333" y="126375"/>
                </a:lnTo>
                <a:cubicBezTo>
                  <a:pt x="3229364" y="126375"/>
                  <a:pt x="3283274" y="150017"/>
                  <a:pt x="3321234" y="191237"/>
                </a:cubicBezTo>
                <a:cubicBezTo>
                  <a:pt x="3359193" y="232457"/>
                  <a:pt x="3378320" y="288127"/>
                  <a:pt x="3373709" y="343977"/>
                </a:cubicBezTo>
                <a:lnTo>
                  <a:pt x="3369507" y="394827"/>
                </a:lnTo>
                <a:lnTo>
                  <a:pt x="3739602" y="394827"/>
                </a:lnTo>
                <a:cubicBezTo>
                  <a:pt x="3817413" y="394827"/>
                  <a:pt x="3892874" y="427092"/>
                  <a:pt x="3946624" y="483361"/>
                </a:cubicBezTo>
                <a:cubicBezTo>
                  <a:pt x="4000373" y="539629"/>
                  <a:pt x="4029159" y="616489"/>
                  <a:pt x="4025584" y="694232"/>
                </a:cubicBezTo>
                <a:lnTo>
                  <a:pt x="4011952" y="991974"/>
                </a:lnTo>
                <a:cubicBezTo>
                  <a:pt x="4010203" y="1030199"/>
                  <a:pt x="3978661" y="1060011"/>
                  <a:pt x="3940787" y="1060011"/>
                </a:cubicBezTo>
                <a:cubicBezTo>
                  <a:pt x="3939684" y="1060011"/>
                  <a:pt x="3938582" y="1059983"/>
                  <a:pt x="3937469" y="1059935"/>
                </a:cubicBezTo>
                <a:cubicBezTo>
                  <a:pt x="3898132" y="1058139"/>
                  <a:pt x="3867711" y="1024790"/>
                  <a:pt x="3869508" y="985452"/>
                </a:cubicBezTo>
                <a:lnTo>
                  <a:pt x="3883140" y="687701"/>
                </a:lnTo>
                <a:cubicBezTo>
                  <a:pt x="3884927" y="648677"/>
                  <a:pt x="3870477" y="610100"/>
                  <a:pt x="3843498" y="581857"/>
                </a:cubicBezTo>
                <a:cubicBezTo>
                  <a:pt x="3816519" y="553613"/>
                  <a:pt x="3778645" y="537414"/>
                  <a:pt x="3739593" y="537414"/>
                </a:cubicBezTo>
                <a:lnTo>
                  <a:pt x="3357729" y="537414"/>
                </a:lnTo>
                <a:lnTo>
                  <a:pt x="3345960" y="680011"/>
                </a:lnTo>
                <a:lnTo>
                  <a:pt x="3666118" y="680011"/>
                </a:lnTo>
                <a:cubicBezTo>
                  <a:pt x="3685587" y="680011"/>
                  <a:pt x="3704219" y="687977"/>
                  <a:pt x="3717671" y="702056"/>
                </a:cubicBezTo>
                <a:cubicBezTo>
                  <a:pt x="3731123" y="716135"/>
                  <a:pt x="3738233" y="735110"/>
                  <a:pt x="3737340" y="754560"/>
                </a:cubicBezTo>
                <a:lnTo>
                  <a:pt x="3700312" y="1563396"/>
                </a:lnTo>
                <a:cubicBezTo>
                  <a:pt x="3685882" y="1878715"/>
                  <a:pt x="3458221" y="2140579"/>
                  <a:pt x="3152685" y="2201154"/>
                </a:cubicBezTo>
                <a:cubicBezTo>
                  <a:pt x="3129356" y="2254333"/>
                  <a:pt x="3102301" y="2305820"/>
                  <a:pt x="3071709" y="2355272"/>
                </a:cubicBezTo>
                <a:cubicBezTo>
                  <a:pt x="3489184" y="2328883"/>
                  <a:pt x="3823373" y="1993543"/>
                  <a:pt x="3842766" y="1569927"/>
                </a:cubicBezTo>
                <a:lnTo>
                  <a:pt x="3855609" y="1289287"/>
                </a:lnTo>
                <a:cubicBezTo>
                  <a:pt x="3857406" y="1249959"/>
                  <a:pt x="3890717" y="1219520"/>
                  <a:pt x="3930092" y="1221326"/>
                </a:cubicBezTo>
                <a:cubicBezTo>
                  <a:pt x="3969420" y="1223123"/>
                  <a:pt x="3999850" y="1256471"/>
                  <a:pt x="3998054" y="1295809"/>
                </a:cubicBezTo>
                <a:lnTo>
                  <a:pt x="3985211" y="1576448"/>
                </a:lnTo>
                <a:cubicBezTo>
                  <a:pt x="3961520" y="2094188"/>
                  <a:pt x="3536963" y="2499751"/>
                  <a:pt x="3018682" y="2499751"/>
                </a:cubicBezTo>
                <a:lnTo>
                  <a:pt x="2967252" y="2499751"/>
                </a:lnTo>
                <a:cubicBezTo>
                  <a:pt x="2932886" y="2540733"/>
                  <a:pt x="2895802" y="2579748"/>
                  <a:pt x="2855970" y="2616424"/>
                </a:cubicBezTo>
                <a:cubicBezTo>
                  <a:pt x="2684921" y="2773936"/>
                  <a:pt x="2475836" y="2878858"/>
                  <a:pt x="2251323" y="2922493"/>
                </a:cubicBezTo>
                <a:lnTo>
                  <a:pt x="2251323" y="3339340"/>
                </a:lnTo>
                <a:lnTo>
                  <a:pt x="2346682" y="3487679"/>
                </a:lnTo>
                <a:lnTo>
                  <a:pt x="2549530" y="3487679"/>
                </a:lnTo>
                <a:cubicBezTo>
                  <a:pt x="2658626" y="3487679"/>
                  <a:pt x="2747387" y="3576431"/>
                  <a:pt x="2747387" y="3685536"/>
                </a:cubicBezTo>
                <a:lnTo>
                  <a:pt x="2747387" y="3851233"/>
                </a:lnTo>
                <a:lnTo>
                  <a:pt x="3112719" y="3851233"/>
                </a:lnTo>
                <a:cubicBezTo>
                  <a:pt x="3257008" y="3851233"/>
                  <a:pt x="3374394" y="3968619"/>
                  <a:pt x="3374394" y="4112907"/>
                </a:cubicBezTo>
                <a:lnTo>
                  <a:pt x="3374394" y="4245703"/>
                </a:lnTo>
                <a:cubicBezTo>
                  <a:pt x="3374394" y="4285078"/>
                  <a:pt x="3342471" y="4317001"/>
                  <a:pt x="3303095" y="4317001"/>
                </a:cubicBezTo>
                <a:cubicBezTo>
                  <a:pt x="3263720" y="4317001"/>
                  <a:pt x="3231797" y="4285078"/>
                  <a:pt x="3231797" y="4245703"/>
                </a:cubicBezTo>
                <a:lnTo>
                  <a:pt x="3231797" y="4112907"/>
                </a:lnTo>
                <a:cubicBezTo>
                  <a:pt x="3231797" y="4047246"/>
                  <a:pt x="3178381" y="3993830"/>
                  <a:pt x="3112719" y="3993830"/>
                </a:cubicBezTo>
                <a:lnTo>
                  <a:pt x="913178" y="3993830"/>
                </a:lnTo>
                <a:cubicBezTo>
                  <a:pt x="847517" y="3993830"/>
                  <a:pt x="794100" y="4047246"/>
                  <a:pt x="794100" y="4112907"/>
                </a:cubicBezTo>
                <a:lnTo>
                  <a:pt x="794100" y="4733240"/>
                </a:lnTo>
                <a:lnTo>
                  <a:pt x="3231797" y="4733240"/>
                </a:lnTo>
                <a:lnTo>
                  <a:pt x="3231797" y="4549547"/>
                </a:lnTo>
                <a:cubicBezTo>
                  <a:pt x="3231797" y="4510172"/>
                  <a:pt x="3263720" y="4478249"/>
                  <a:pt x="3303095" y="4478249"/>
                </a:cubicBezTo>
                <a:cubicBezTo>
                  <a:pt x="3342471" y="4478249"/>
                  <a:pt x="3374394" y="4510172"/>
                  <a:pt x="3374394" y="4549547"/>
                </a:cubicBezTo>
                <a:lnTo>
                  <a:pt x="3374394" y="4733240"/>
                </a:lnTo>
                <a:lnTo>
                  <a:pt x="3412980" y="4733240"/>
                </a:lnTo>
                <a:cubicBezTo>
                  <a:pt x="3452356" y="4733240"/>
                  <a:pt x="3484279" y="4765163"/>
                  <a:pt x="3484279" y="4804538"/>
                </a:cubicBezTo>
                <a:cubicBezTo>
                  <a:pt x="3484279" y="4843914"/>
                  <a:pt x="3452356" y="4875837"/>
                  <a:pt x="3412980" y="4875837"/>
                </a:cubicBezTo>
                <a:lnTo>
                  <a:pt x="612908" y="4875837"/>
                </a:lnTo>
                <a:cubicBezTo>
                  <a:pt x="573532" y="4875837"/>
                  <a:pt x="541610" y="4843914"/>
                  <a:pt x="541610" y="4804538"/>
                </a:cubicBezTo>
                <a:cubicBezTo>
                  <a:pt x="541610" y="4765163"/>
                  <a:pt x="573532" y="4733240"/>
                  <a:pt x="612908" y="4733240"/>
                </a:cubicBezTo>
                <a:lnTo>
                  <a:pt x="651495" y="4733240"/>
                </a:lnTo>
                <a:lnTo>
                  <a:pt x="651495" y="4112907"/>
                </a:lnTo>
                <a:cubicBezTo>
                  <a:pt x="651495" y="3968619"/>
                  <a:pt x="768880" y="3851233"/>
                  <a:pt x="913169" y="3851233"/>
                </a:cubicBezTo>
                <a:lnTo>
                  <a:pt x="1288007" y="3851233"/>
                </a:lnTo>
                <a:lnTo>
                  <a:pt x="1288007" y="3685536"/>
                </a:lnTo>
                <a:cubicBezTo>
                  <a:pt x="1288007" y="3576431"/>
                  <a:pt x="1376769" y="3487679"/>
                  <a:pt x="1485865" y="3487679"/>
                </a:cubicBezTo>
                <a:lnTo>
                  <a:pt x="1688713" y="3487679"/>
                </a:lnTo>
                <a:lnTo>
                  <a:pt x="1784072" y="3339340"/>
                </a:lnTo>
                <a:lnTo>
                  <a:pt x="1784072" y="2924337"/>
                </a:lnTo>
                <a:cubicBezTo>
                  <a:pt x="1555956" y="2881843"/>
                  <a:pt x="1343382" y="2776160"/>
                  <a:pt x="1169918" y="2616424"/>
                </a:cubicBezTo>
                <a:cubicBezTo>
                  <a:pt x="1130086" y="2579748"/>
                  <a:pt x="1092992" y="2540733"/>
                  <a:pt x="1058636" y="2499751"/>
                </a:cubicBezTo>
                <a:lnTo>
                  <a:pt x="1007206" y="2499751"/>
                </a:lnTo>
                <a:cubicBezTo>
                  <a:pt x="488925" y="2499751"/>
                  <a:pt x="64377" y="2094188"/>
                  <a:pt x="40678" y="1576448"/>
                </a:cubicBezTo>
                <a:lnTo>
                  <a:pt x="294" y="694223"/>
                </a:lnTo>
                <a:cubicBezTo>
                  <a:pt x="-3261" y="616479"/>
                  <a:pt x="25524" y="539629"/>
                  <a:pt x="79274" y="483361"/>
                </a:cubicBezTo>
                <a:cubicBezTo>
                  <a:pt x="133023" y="427101"/>
                  <a:pt x="208485" y="394827"/>
                  <a:pt x="286295" y="394827"/>
                </a:cubicBezTo>
                <a:lnTo>
                  <a:pt x="656400" y="394827"/>
                </a:lnTo>
                <a:lnTo>
                  <a:pt x="652198" y="343977"/>
                </a:lnTo>
                <a:cubicBezTo>
                  <a:pt x="647587" y="288127"/>
                  <a:pt x="666714" y="232457"/>
                  <a:pt x="704674" y="191237"/>
                </a:cubicBezTo>
                <a:cubicBezTo>
                  <a:pt x="742633" y="150017"/>
                  <a:pt x="796534" y="126375"/>
                  <a:pt x="852575" y="126375"/>
                </a:cubicBezTo>
                <a:close/>
                <a:moveTo>
                  <a:pt x="1429310" y="167"/>
                </a:moveTo>
                <a:cubicBezTo>
                  <a:pt x="1465901" y="-2019"/>
                  <a:pt x="1500884" y="17356"/>
                  <a:pt x="1518338" y="49639"/>
                </a:cubicBezTo>
                <a:cubicBezTo>
                  <a:pt x="1554624" y="116774"/>
                  <a:pt x="1608079" y="168355"/>
                  <a:pt x="1681744" y="207333"/>
                </a:cubicBezTo>
                <a:cubicBezTo>
                  <a:pt x="1713077" y="223921"/>
                  <a:pt x="1732376" y="256186"/>
                  <a:pt x="1732090" y="291541"/>
                </a:cubicBezTo>
                <a:cubicBezTo>
                  <a:pt x="1731805" y="326895"/>
                  <a:pt x="1711994" y="358845"/>
                  <a:pt x="1680394" y="374931"/>
                </a:cubicBezTo>
                <a:cubicBezTo>
                  <a:pt x="1606035" y="412748"/>
                  <a:pt x="1553132" y="463198"/>
                  <a:pt x="1518633" y="529182"/>
                </a:cubicBezTo>
                <a:cubicBezTo>
                  <a:pt x="1502282" y="560449"/>
                  <a:pt x="1469874" y="579947"/>
                  <a:pt x="1434986" y="579947"/>
                </a:cubicBezTo>
                <a:cubicBezTo>
                  <a:pt x="1433161" y="579947"/>
                  <a:pt x="1431335" y="579899"/>
                  <a:pt x="1429501" y="579785"/>
                </a:cubicBezTo>
                <a:cubicBezTo>
                  <a:pt x="1392502" y="577618"/>
                  <a:pt x="1360018" y="553757"/>
                  <a:pt x="1346757" y="519001"/>
                </a:cubicBezTo>
                <a:cubicBezTo>
                  <a:pt x="1320633" y="450545"/>
                  <a:pt x="1274897" y="404116"/>
                  <a:pt x="1206945" y="377051"/>
                </a:cubicBezTo>
                <a:cubicBezTo>
                  <a:pt x="1171515" y="362934"/>
                  <a:pt x="1148167" y="329205"/>
                  <a:pt x="1147473" y="291113"/>
                </a:cubicBezTo>
                <a:cubicBezTo>
                  <a:pt x="1146751" y="253135"/>
                  <a:pt x="1168758" y="218645"/>
                  <a:pt x="1203523" y="203264"/>
                </a:cubicBezTo>
                <a:cubicBezTo>
                  <a:pt x="1274974" y="171645"/>
                  <a:pt x="1322144" y="124617"/>
                  <a:pt x="1347717" y="59470"/>
                </a:cubicBezTo>
                <a:cubicBezTo>
                  <a:pt x="1361187" y="25141"/>
                  <a:pt x="1392454" y="2412"/>
                  <a:pt x="1429310" y="167"/>
                </a:cubicBezTo>
                <a:close/>
              </a:path>
            </a:pathLst>
          </a:custGeom>
          <a:solidFill>
            <a:schemeClr val="tx1">
              <a:lumMod val="75000"/>
              <a:lumOff val="25000"/>
            </a:schemeClr>
          </a:solidFill>
          <a:ln w="950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4" name="Freeform: Shape 51">
            <a:extLst>
              <a:ext uri="{FF2B5EF4-FFF2-40B4-BE49-F238E27FC236}">
                <a16:creationId xmlns:a16="http://schemas.microsoft.com/office/drawing/2014/main" id="{D193B277-4AB3-465C-A968-D2B342F63190}"/>
              </a:ext>
            </a:extLst>
          </p:cNvPr>
          <p:cNvSpPr/>
          <p:nvPr/>
        </p:nvSpPr>
        <p:spPr>
          <a:xfrm>
            <a:off x="7083726" y="4714993"/>
            <a:ext cx="476541" cy="475169"/>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tx1">
              <a:lumMod val="75000"/>
              <a:lumOff val="25000"/>
            </a:schemeClr>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4118550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4A2E018D-5286-4698-B353-77845EBDF145}"/>
              </a:ext>
            </a:extLst>
          </p:cNvPr>
          <p:cNvGrpSpPr/>
          <p:nvPr/>
        </p:nvGrpSpPr>
        <p:grpSpPr>
          <a:xfrm>
            <a:off x="3615219" y="697015"/>
            <a:ext cx="4979743" cy="5463970"/>
            <a:chOff x="3603579" y="1208234"/>
            <a:chExt cx="4979743" cy="5463970"/>
          </a:xfrm>
        </p:grpSpPr>
        <p:sp>
          <p:nvSpPr>
            <p:cNvPr id="22" name="Graphic 4">
              <a:extLst>
                <a:ext uri="{FF2B5EF4-FFF2-40B4-BE49-F238E27FC236}">
                  <a16:creationId xmlns:a16="http://schemas.microsoft.com/office/drawing/2014/main" id="{48A631C2-29A2-48CB-8D96-4EFE6F657644}"/>
                </a:ext>
              </a:extLst>
            </p:cNvPr>
            <p:cNvSpPr/>
            <p:nvPr/>
          </p:nvSpPr>
          <p:spPr>
            <a:xfrm>
              <a:off x="5397570" y="5005768"/>
              <a:ext cx="2584375" cy="1666436"/>
            </a:xfrm>
            <a:custGeom>
              <a:avLst/>
              <a:gdLst>
                <a:gd name="connsiteX0" fmla="*/ 1974947 w 2584375"/>
                <a:gd name="connsiteY0" fmla="*/ 600579 h 1666436"/>
                <a:gd name="connsiteX1" fmla="*/ 1929740 w 2584375"/>
                <a:gd name="connsiteY1" fmla="*/ 606769 h 1666436"/>
                <a:gd name="connsiteX2" fmla="*/ 1915151 w 2584375"/>
                <a:gd name="connsiteY2" fmla="*/ 563441 h 1666436"/>
                <a:gd name="connsiteX3" fmla="*/ 1725926 w 2584375"/>
                <a:gd name="connsiteY3" fmla="*/ -254 h 1666436"/>
                <a:gd name="connsiteX4" fmla="*/ 681322 w 2584375"/>
                <a:gd name="connsiteY4" fmla="*/ 426497 h 1666436"/>
                <a:gd name="connsiteX5" fmla="*/ 624179 w 2584375"/>
                <a:gd name="connsiteY5" fmla="*/ 426497 h 1666436"/>
                <a:gd name="connsiteX6" fmla="*/ 624179 w 2584375"/>
                <a:gd name="connsiteY6" fmla="*/ 150176 h 1666436"/>
                <a:gd name="connsiteX7" fmla="*/ 424564 w 2584375"/>
                <a:gd name="connsiteY7" fmla="*/ 376206 h 1666436"/>
                <a:gd name="connsiteX8" fmla="*/ -528 w 2584375"/>
                <a:gd name="connsiteY8" fmla="*/ 857558 h 1666436"/>
                <a:gd name="connsiteX9" fmla="*/ 429428 w 2584375"/>
                <a:gd name="connsiteY9" fmla="*/ 1413847 h 1666436"/>
                <a:gd name="connsiteX10" fmla="*/ 624179 w 2584375"/>
                <a:gd name="connsiteY10" fmla="*/ 1666183 h 1666436"/>
                <a:gd name="connsiteX11" fmla="*/ 624179 w 2584375"/>
                <a:gd name="connsiteY11" fmla="*/ 1410089 h 1666436"/>
                <a:gd name="connsiteX12" fmla="*/ 681432 w 2584375"/>
                <a:gd name="connsiteY12" fmla="*/ 1410089 h 1666436"/>
                <a:gd name="connsiteX13" fmla="*/ 1810149 w 2584375"/>
                <a:gd name="connsiteY13" fmla="*/ 1138299 h 1666436"/>
                <a:gd name="connsiteX14" fmla="*/ 2583848 w 2584375"/>
                <a:gd name="connsiteY14" fmla="*/ 518346 h 16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4375" h="1666436">
                  <a:moveTo>
                    <a:pt x="1974947" y="600579"/>
                  </a:moveTo>
                  <a:lnTo>
                    <a:pt x="1929740" y="606769"/>
                  </a:lnTo>
                  <a:lnTo>
                    <a:pt x="1915151" y="563441"/>
                  </a:lnTo>
                  <a:lnTo>
                    <a:pt x="1725926" y="-254"/>
                  </a:lnTo>
                  <a:cubicBezTo>
                    <a:pt x="1446820" y="272961"/>
                    <a:pt x="1071896" y="426132"/>
                    <a:pt x="681322" y="426497"/>
                  </a:cubicBezTo>
                  <a:lnTo>
                    <a:pt x="624179" y="426497"/>
                  </a:lnTo>
                  <a:lnTo>
                    <a:pt x="624179" y="150176"/>
                  </a:lnTo>
                  <a:lnTo>
                    <a:pt x="424564" y="376206"/>
                  </a:lnTo>
                  <a:lnTo>
                    <a:pt x="-528" y="857558"/>
                  </a:lnTo>
                  <a:lnTo>
                    <a:pt x="429428" y="1413847"/>
                  </a:lnTo>
                  <a:lnTo>
                    <a:pt x="624179" y="1666183"/>
                  </a:lnTo>
                  <a:lnTo>
                    <a:pt x="624179" y="1410089"/>
                  </a:lnTo>
                  <a:lnTo>
                    <a:pt x="681432" y="1410089"/>
                  </a:lnTo>
                  <a:cubicBezTo>
                    <a:pt x="1074018" y="1411327"/>
                    <a:pt x="1461155" y="1318107"/>
                    <a:pt x="1810149" y="1138299"/>
                  </a:cubicBezTo>
                  <a:cubicBezTo>
                    <a:pt x="2106884" y="985417"/>
                    <a:pt x="2369964" y="774617"/>
                    <a:pt x="2583848" y="518346"/>
                  </a:cubicBezTo>
                  <a:close/>
                </a:path>
              </a:pathLst>
            </a:custGeom>
            <a:solidFill>
              <a:schemeClr val="accent2"/>
            </a:solidFill>
            <a:ln w="1104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3" name="Graphic 4">
              <a:extLst>
                <a:ext uri="{FF2B5EF4-FFF2-40B4-BE49-F238E27FC236}">
                  <a16:creationId xmlns:a16="http://schemas.microsoft.com/office/drawing/2014/main" id="{48A631C2-29A2-48CB-8D96-4EFE6F657644}"/>
                </a:ext>
              </a:extLst>
            </p:cNvPr>
            <p:cNvSpPr/>
            <p:nvPr/>
          </p:nvSpPr>
          <p:spPr>
            <a:xfrm>
              <a:off x="3684048" y="4313308"/>
              <a:ext cx="1995590" cy="2067211"/>
            </a:xfrm>
            <a:custGeom>
              <a:avLst/>
              <a:gdLst>
                <a:gd name="connsiteX0" fmla="*/ 1569749 w 1995590"/>
                <a:gd name="connsiteY0" fmla="*/ 1545707 h 2067211"/>
                <a:gd name="connsiteX1" fmla="*/ 1599923 w 1995590"/>
                <a:gd name="connsiteY1" fmla="*/ 1511553 h 2067211"/>
                <a:gd name="connsiteX2" fmla="*/ 1995062 w 1995590"/>
                <a:gd name="connsiteY2" fmla="*/ 1064466 h 2067211"/>
                <a:gd name="connsiteX3" fmla="*/ 1102324 w 1995590"/>
                <a:gd name="connsiteY3" fmla="*/ 372117 h 2067211"/>
                <a:gd name="connsiteX4" fmla="*/ 1074581 w 1995590"/>
                <a:gd name="connsiteY4" fmla="*/ 324258 h 2067211"/>
                <a:gd name="connsiteX5" fmla="*/ 1122440 w 1995590"/>
                <a:gd name="connsiteY5" fmla="*/ 296625 h 2067211"/>
                <a:gd name="connsiteX6" fmla="*/ 1312218 w 1995590"/>
                <a:gd name="connsiteY6" fmla="*/ 187092 h 2067211"/>
                <a:gd name="connsiteX7" fmla="*/ 1018212 w 1995590"/>
                <a:gd name="connsiteY7" fmla="*/ 127517 h 2067211"/>
                <a:gd name="connsiteX8" fmla="*/ 387316 w 1995590"/>
                <a:gd name="connsiteY8" fmla="*/ -254 h 2067211"/>
                <a:gd name="connsiteX9" fmla="*/ 121053 w 1995590"/>
                <a:gd name="connsiteY9" fmla="*/ 648879 h 2067211"/>
                <a:gd name="connsiteX10" fmla="*/ -528 w 1995590"/>
                <a:gd name="connsiteY10" fmla="*/ 944985 h 2067211"/>
                <a:gd name="connsiteX11" fmla="*/ 174439 w 1995590"/>
                <a:gd name="connsiteY11" fmla="*/ 844404 h 2067211"/>
                <a:gd name="connsiteX12" fmla="*/ 222186 w 1995590"/>
                <a:gd name="connsiteY12" fmla="*/ 816772 h 2067211"/>
                <a:gd name="connsiteX13" fmla="*/ 249929 w 1995590"/>
                <a:gd name="connsiteY13" fmla="*/ 864520 h 2067211"/>
                <a:gd name="connsiteX14" fmla="*/ 1971962 w 1995590"/>
                <a:gd name="connsiteY14" fmla="*/ 2066958 h 2067211"/>
                <a:gd name="connsiteX15" fmla="*/ 1597160 w 1995590"/>
                <a:gd name="connsiteY15" fmla="*/ 1581849 h 206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95590" h="2067211">
                  <a:moveTo>
                    <a:pt x="1569749" y="1545707"/>
                  </a:moveTo>
                  <a:lnTo>
                    <a:pt x="1599923" y="1511553"/>
                  </a:lnTo>
                  <a:lnTo>
                    <a:pt x="1995062" y="1064466"/>
                  </a:lnTo>
                  <a:cubicBezTo>
                    <a:pt x="1618360" y="959387"/>
                    <a:pt x="1297849" y="710819"/>
                    <a:pt x="1102324" y="372117"/>
                  </a:cubicBezTo>
                  <a:lnTo>
                    <a:pt x="1074581" y="324258"/>
                  </a:lnTo>
                  <a:lnTo>
                    <a:pt x="1122440" y="296625"/>
                  </a:lnTo>
                  <a:lnTo>
                    <a:pt x="1312218" y="187092"/>
                  </a:lnTo>
                  <a:lnTo>
                    <a:pt x="1018212" y="127517"/>
                  </a:lnTo>
                  <a:lnTo>
                    <a:pt x="387316" y="-254"/>
                  </a:lnTo>
                  <a:lnTo>
                    <a:pt x="121053" y="648879"/>
                  </a:lnTo>
                  <a:lnTo>
                    <a:pt x="-528" y="944985"/>
                  </a:lnTo>
                  <a:lnTo>
                    <a:pt x="174439" y="844404"/>
                  </a:lnTo>
                  <a:lnTo>
                    <a:pt x="222186" y="816772"/>
                  </a:lnTo>
                  <a:lnTo>
                    <a:pt x="249929" y="864520"/>
                  </a:lnTo>
                  <a:cubicBezTo>
                    <a:pt x="617149" y="1500931"/>
                    <a:pt x="1248001" y="1941443"/>
                    <a:pt x="1971962" y="2066958"/>
                  </a:cubicBezTo>
                  <a:lnTo>
                    <a:pt x="1597160" y="1581849"/>
                  </a:lnTo>
                  <a:close/>
                </a:path>
              </a:pathLst>
            </a:custGeom>
            <a:solidFill>
              <a:schemeClr val="accent3"/>
            </a:solidFill>
            <a:ln w="1104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4" name="Graphic 4">
              <a:extLst>
                <a:ext uri="{FF2B5EF4-FFF2-40B4-BE49-F238E27FC236}">
                  <a16:creationId xmlns:a16="http://schemas.microsoft.com/office/drawing/2014/main" id="{48A631C2-29A2-48CB-8D96-4EFE6F657644}"/>
                </a:ext>
              </a:extLst>
            </p:cNvPr>
            <p:cNvSpPr/>
            <p:nvPr/>
          </p:nvSpPr>
          <p:spPr>
            <a:xfrm>
              <a:off x="3603579" y="2389562"/>
              <a:ext cx="1448148" cy="2404323"/>
            </a:xfrm>
            <a:custGeom>
              <a:avLst/>
              <a:gdLst>
                <a:gd name="connsiteX0" fmla="*/ 1030596 w 1448148"/>
                <a:gd name="connsiteY0" fmla="*/ 1924709 h 2404323"/>
                <a:gd name="connsiteX1" fmla="*/ 1182462 w 1448148"/>
                <a:gd name="connsiteY1" fmla="*/ 805056 h 2404323"/>
                <a:gd name="connsiteX2" fmla="*/ 1210095 w 1448148"/>
                <a:gd name="connsiteY2" fmla="*/ 757308 h 2404323"/>
                <a:gd name="connsiteX3" fmla="*/ 1257954 w 1448148"/>
                <a:gd name="connsiteY3" fmla="*/ 784940 h 2404323"/>
                <a:gd name="connsiteX4" fmla="*/ 1447620 w 1448148"/>
                <a:gd name="connsiteY4" fmla="*/ 894474 h 2404323"/>
                <a:gd name="connsiteX5" fmla="*/ 1352234 w 1448148"/>
                <a:gd name="connsiteY5" fmla="*/ 609973 h 2404323"/>
                <a:gd name="connsiteX6" fmla="*/ 1147093 w 1448148"/>
                <a:gd name="connsiteY6" fmla="*/ -254 h 2404323"/>
                <a:gd name="connsiteX7" fmla="*/ 452312 w 1448148"/>
                <a:gd name="connsiteY7" fmla="*/ 93364 h 2404323"/>
                <a:gd name="connsiteX8" fmla="*/ 134984 w 1448148"/>
                <a:gd name="connsiteY8" fmla="*/ 136249 h 2404323"/>
                <a:gd name="connsiteX9" fmla="*/ 310172 w 1448148"/>
                <a:gd name="connsiteY9" fmla="*/ 237382 h 2404323"/>
                <a:gd name="connsiteX10" fmla="*/ 358031 w 1448148"/>
                <a:gd name="connsiteY10" fmla="*/ 265014 h 2404323"/>
                <a:gd name="connsiteX11" fmla="*/ 330399 w 1448148"/>
                <a:gd name="connsiteY11" fmla="*/ 312873 h 2404323"/>
                <a:gd name="connsiteX12" fmla="*/ 150679 w 1448148"/>
                <a:gd name="connsiteY12" fmla="*/ 2404070 h 2404323"/>
                <a:gd name="connsiteX13" fmla="*/ 382789 w 1448148"/>
                <a:gd name="connsiteY13" fmla="*/ 1838939 h 2404323"/>
                <a:gd name="connsiteX14" fmla="*/ 400142 w 1448148"/>
                <a:gd name="connsiteY14" fmla="*/ 1796717 h 2404323"/>
                <a:gd name="connsiteX15" fmla="*/ 444906 w 1448148"/>
                <a:gd name="connsiteY15" fmla="*/ 1805780 h 240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8148" h="2404323">
                  <a:moveTo>
                    <a:pt x="1030596" y="1924709"/>
                  </a:moveTo>
                  <a:cubicBezTo>
                    <a:pt x="932900" y="1545994"/>
                    <a:pt x="987413" y="1144069"/>
                    <a:pt x="1182462" y="805056"/>
                  </a:cubicBezTo>
                  <a:lnTo>
                    <a:pt x="1210095" y="757308"/>
                  </a:lnTo>
                  <a:lnTo>
                    <a:pt x="1257954" y="784940"/>
                  </a:lnTo>
                  <a:lnTo>
                    <a:pt x="1447620" y="894474"/>
                  </a:lnTo>
                  <a:lnTo>
                    <a:pt x="1352234" y="609973"/>
                  </a:lnTo>
                  <a:lnTo>
                    <a:pt x="1147093" y="-254"/>
                  </a:lnTo>
                  <a:lnTo>
                    <a:pt x="452312" y="93364"/>
                  </a:lnTo>
                  <a:lnTo>
                    <a:pt x="134984" y="136249"/>
                  </a:lnTo>
                  <a:lnTo>
                    <a:pt x="310172" y="237382"/>
                  </a:lnTo>
                  <a:lnTo>
                    <a:pt x="358031" y="265014"/>
                  </a:lnTo>
                  <a:lnTo>
                    <a:pt x="330399" y="312873"/>
                  </a:lnTo>
                  <a:cubicBezTo>
                    <a:pt x="-35826" y="949053"/>
                    <a:pt x="-101624" y="1714727"/>
                    <a:pt x="150679" y="2404070"/>
                  </a:cubicBezTo>
                  <a:lnTo>
                    <a:pt x="382789" y="1838939"/>
                  </a:lnTo>
                  <a:lnTo>
                    <a:pt x="400142" y="1796717"/>
                  </a:lnTo>
                  <a:lnTo>
                    <a:pt x="444906" y="1805780"/>
                  </a:lnTo>
                  <a:close/>
                </a:path>
              </a:pathLst>
            </a:custGeom>
            <a:solidFill>
              <a:schemeClr val="accent4"/>
            </a:solidFill>
            <a:ln w="1104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5" name="Graphic 4">
              <a:extLst>
                <a:ext uri="{FF2B5EF4-FFF2-40B4-BE49-F238E27FC236}">
                  <a16:creationId xmlns:a16="http://schemas.microsoft.com/office/drawing/2014/main" id="{48A631C2-29A2-48CB-8D96-4EFE6F657644}"/>
                </a:ext>
              </a:extLst>
            </p:cNvPr>
            <p:cNvSpPr/>
            <p:nvPr/>
          </p:nvSpPr>
          <p:spPr>
            <a:xfrm>
              <a:off x="4177226" y="1208234"/>
              <a:ext cx="2580286" cy="1669531"/>
            </a:xfrm>
            <a:custGeom>
              <a:avLst/>
              <a:gdLst>
                <a:gd name="connsiteX0" fmla="*/ 664079 w 2580286"/>
                <a:gd name="connsiteY0" fmla="*/ 1102709 h 1669531"/>
                <a:gd name="connsiteX1" fmla="*/ 854188 w 2580286"/>
                <a:gd name="connsiteY1" fmla="*/ 1669278 h 1669531"/>
                <a:gd name="connsiteX2" fmla="*/ 1899787 w 2580286"/>
                <a:gd name="connsiteY2" fmla="*/ 1239764 h 1669531"/>
                <a:gd name="connsiteX3" fmla="*/ 1955051 w 2580286"/>
                <a:gd name="connsiteY3" fmla="*/ 1239764 h 1669531"/>
                <a:gd name="connsiteX4" fmla="*/ 1955051 w 2580286"/>
                <a:gd name="connsiteY4" fmla="*/ 1515533 h 1669531"/>
                <a:gd name="connsiteX5" fmla="*/ 2155218 w 2580286"/>
                <a:gd name="connsiteY5" fmla="*/ 1288839 h 1669531"/>
                <a:gd name="connsiteX6" fmla="*/ 2579758 w 2580286"/>
                <a:gd name="connsiteY6" fmla="*/ 808261 h 1669531"/>
                <a:gd name="connsiteX7" fmla="*/ 2149471 w 2580286"/>
                <a:gd name="connsiteY7" fmla="*/ 251420 h 1669531"/>
                <a:gd name="connsiteX8" fmla="*/ 1955051 w 2580286"/>
                <a:gd name="connsiteY8" fmla="*/ -254 h 1669531"/>
                <a:gd name="connsiteX9" fmla="*/ 1955051 w 2580286"/>
                <a:gd name="connsiteY9" fmla="*/ 255951 h 1669531"/>
                <a:gd name="connsiteX10" fmla="*/ 1899787 w 2580286"/>
                <a:gd name="connsiteY10" fmla="*/ 255951 h 1669531"/>
                <a:gd name="connsiteX11" fmla="*/ 772397 w 2580286"/>
                <a:gd name="connsiteY11" fmla="*/ 527851 h 1669531"/>
                <a:gd name="connsiteX12" fmla="*/ -528 w 2580286"/>
                <a:gd name="connsiteY12" fmla="*/ 1146810 h 1669531"/>
                <a:gd name="connsiteX13" fmla="*/ 604394 w 2580286"/>
                <a:gd name="connsiteY13" fmla="*/ 1065130 h 1669531"/>
                <a:gd name="connsiteX14" fmla="*/ 649600 w 2580286"/>
                <a:gd name="connsiteY14" fmla="*/ 1059050 h 1669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80286" h="1669531">
                  <a:moveTo>
                    <a:pt x="664079" y="1102709"/>
                  </a:moveTo>
                  <a:lnTo>
                    <a:pt x="854188" y="1669278"/>
                  </a:lnTo>
                  <a:cubicBezTo>
                    <a:pt x="1133041" y="1394736"/>
                    <a:pt x="1508461" y="1240516"/>
                    <a:pt x="1899787" y="1239764"/>
                  </a:cubicBezTo>
                  <a:lnTo>
                    <a:pt x="1955051" y="1239764"/>
                  </a:lnTo>
                  <a:lnTo>
                    <a:pt x="1955051" y="1515533"/>
                  </a:lnTo>
                  <a:lnTo>
                    <a:pt x="2155218" y="1288839"/>
                  </a:lnTo>
                  <a:lnTo>
                    <a:pt x="2579758" y="808261"/>
                  </a:lnTo>
                  <a:lnTo>
                    <a:pt x="2149471" y="251420"/>
                  </a:lnTo>
                  <a:lnTo>
                    <a:pt x="1955051" y="-254"/>
                  </a:lnTo>
                  <a:lnTo>
                    <a:pt x="1955051" y="255951"/>
                  </a:lnTo>
                  <a:lnTo>
                    <a:pt x="1899787" y="255951"/>
                  </a:lnTo>
                  <a:cubicBezTo>
                    <a:pt x="1507643" y="254990"/>
                    <a:pt x="1120993" y="348242"/>
                    <a:pt x="772397" y="527851"/>
                  </a:cubicBezTo>
                  <a:cubicBezTo>
                    <a:pt x="476070" y="680590"/>
                    <a:pt x="213278" y="891036"/>
                    <a:pt x="-528" y="1146810"/>
                  </a:cubicBezTo>
                  <a:lnTo>
                    <a:pt x="604394" y="1065130"/>
                  </a:lnTo>
                  <a:lnTo>
                    <a:pt x="649600" y="1059050"/>
                  </a:lnTo>
                  <a:close/>
                </a:path>
              </a:pathLst>
            </a:custGeom>
            <a:solidFill>
              <a:schemeClr val="accent5"/>
            </a:solidFill>
            <a:ln w="1104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6" name="Graphic 4">
              <a:extLst>
                <a:ext uri="{FF2B5EF4-FFF2-40B4-BE49-F238E27FC236}">
                  <a16:creationId xmlns:a16="http://schemas.microsoft.com/office/drawing/2014/main" id="{48A631C2-29A2-48CB-8D96-4EFE6F657644}"/>
                </a:ext>
              </a:extLst>
            </p:cNvPr>
            <p:cNvSpPr/>
            <p:nvPr/>
          </p:nvSpPr>
          <p:spPr>
            <a:xfrm>
              <a:off x="7053176" y="2516458"/>
              <a:ext cx="1530146" cy="3005699"/>
            </a:xfrm>
            <a:custGeom>
              <a:avLst/>
              <a:gdLst>
                <a:gd name="connsiteX0" fmla="*/ 1179694 w 1530146"/>
                <a:gd name="connsiteY0" fmla="*/ 2700167 h 3005699"/>
                <a:gd name="connsiteX1" fmla="*/ 1193621 w 1530146"/>
                <a:gd name="connsiteY1" fmla="*/ 2676292 h 3005699"/>
                <a:gd name="connsiteX2" fmla="*/ 1323602 w 1530146"/>
                <a:gd name="connsiteY2" fmla="*/ 429030 h 3005699"/>
                <a:gd name="connsiteX3" fmla="*/ 1277512 w 1530146"/>
                <a:gd name="connsiteY3" fmla="*/ 329554 h 3005699"/>
                <a:gd name="connsiteX4" fmla="*/ 1266459 w 1530146"/>
                <a:gd name="connsiteY4" fmla="*/ 306454 h 3005699"/>
                <a:gd name="connsiteX5" fmla="*/ 1435015 w 1530146"/>
                <a:gd name="connsiteY5" fmla="*/ 209078 h 3005699"/>
                <a:gd name="connsiteX6" fmla="*/ 1452888 w 1530146"/>
                <a:gd name="connsiteY6" fmla="*/ 143634 h 3005699"/>
                <a:gd name="connsiteX7" fmla="*/ 1452699 w 1530146"/>
                <a:gd name="connsiteY7" fmla="*/ 143314 h 3005699"/>
                <a:gd name="connsiteX8" fmla="*/ 1383840 w 1530146"/>
                <a:gd name="connsiteY8" fmla="*/ 24053 h 3005699"/>
                <a:gd name="connsiteX9" fmla="*/ 1317921 w 1530146"/>
                <a:gd name="connsiteY9" fmla="*/ 6137 h 3005699"/>
                <a:gd name="connsiteX10" fmla="*/ 1317523 w 1530146"/>
                <a:gd name="connsiteY10" fmla="*/ 6369 h 3005699"/>
                <a:gd name="connsiteX11" fmla="*/ 68552 w 1530146"/>
                <a:gd name="connsiteY11" fmla="*/ 727235 h 3005699"/>
                <a:gd name="connsiteX12" fmla="*/ 50768 w 1530146"/>
                <a:gd name="connsiteY12" fmla="*/ 793187 h 3005699"/>
                <a:gd name="connsiteX13" fmla="*/ 50978 w 1530146"/>
                <a:gd name="connsiteY13" fmla="*/ 793552 h 3005699"/>
                <a:gd name="connsiteX14" fmla="*/ 119837 w 1530146"/>
                <a:gd name="connsiteY14" fmla="*/ 912812 h 3005699"/>
                <a:gd name="connsiteX15" fmla="*/ 185502 w 1530146"/>
                <a:gd name="connsiteY15" fmla="*/ 930441 h 3005699"/>
                <a:gd name="connsiteX16" fmla="*/ 185601 w 1530146"/>
                <a:gd name="connsiteY16" fmla="*/ 930386 h 3005699"/>
                <a:gd name="connsiteX17" fmla="*/ 363221 w 1530146"/>
                <a:gd name="connsiteY17" fmla="*/ 827926 h 3005699"/>
                <a:gd name="connsiteX18" fmla="*/ 375379 w 1530146"/>
                <a:gd name="connsiteY18" fmla="*/ 856774 h 3005699"/>
                <a:gd name="connsiteX19" fmla="*/ 417600 w 1530146"/>
                <a:gd name="connsiteY19" fmla="*/ 969956 h 3005699"/>
                <a:gd name="connsiteX20" fmla="*/ 293035 w 1530146"/>
                <a:gd name="connsiteY20" fmla="*/ 2157472 h 3005699"/>
                <a:gd name="connsiteX21" fmla="*/ 279109 w 1530146"/>
                <a:gd name="connsiteY21" fmla="*/ 2181347 h 3005699"/>
                <a:gd name="connsiteX22" fmla="*/ -528 w 1530146"/>
                <a:gd name="connsiteY22" fmla="*/ 2019865 h 3005699"/>
                <a:gd name="connsiteX23" fmla="*/ 330283 w 1530146"/>
                <a:gd name="connsiteY23" fmla="*/ 3005446 h 3005699"/>
                <a:gd name="connsiteX24" fmla="*/ 1445515 w 1530146"/>
                <a:gd name="connsiteY24" fmla="*/ 2854685 h 300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0146" h="3005699">
                  <a:moveTo>
                    <a:pt x="1179694" y="2700167"/>
                  </a:moveTo>
                  <a:lnTo>
                    <a:pt x="1193621" y="2676292"/>
                  </a:lnTo>
                  <a:cubicBezTo>
                    <a:pt x="1590274" y="1990022"/>
                    <a:pt x="1638487" y="1156450"/>
                    <a:pt x="1323602" y="429030"/>
                  </a:cubicBezTo>
                  <a:cubicBezTo>
                    <a:pt x="1310560" y="398855"/>
                    <a:pt x="1295418" y="366250"/>
                    <a:pt x="1277512" y="329554"/>
                  </a:cubicBezTo>
                  <a:lnTo>
                    <a:pt x="1266459" y="306454"/>
                  </a:lnTo>
                  <a:lnTo>
                    <a:pt x="1435015" y="209078"/>
                  </a:lnTo>
                  <a:cubicBezTo>
                    <a:pt x="1458027" y="195936"/>
                    <a:pt x="1466018" y="166646"/>
                    <a:pt x="1452888" y="143634"/>
                  </a:cubicBezTo>
                  <a:cubicBezTo>
                    <a:pt x="1452821" y="143524"/>
                    <a:pt x="1452766" y="143424"/>
                    <a:pt x="1452699" y="143314"/>
                  </a:cubicBezTo>
                  <a:lnTo>
                    <a:pt x="1383840" y="24053"/>
                  </a:lnTo>
                  <a:cubicBezTo>
                    <a:pt x="1370588" y="909"/>
                    <a:pt x="1341077" y="-7115"/>
                    <a:pt x="1317921" y="6137"/>
                  </a:cubicBezTo>
                  <a:cubicBezTo>
                    <a:pt x="1317788" y="6214"/>
                    <a:pt x="1317656" y="6292"/>
                    <a:pt x="1317523" y="6369"/>
                  </a:cubicBezTo>
                  <a:lnTo>
                    <a:pt x="68552" y="727235"/>
                  </a:lnTo>
                  <a:cubicBezTo>
                    <a:pt x="45429" y="740532"/>
                    <a:pt x="37460" y="770065"/>
                    <a:pt x="50768" y="793187"/>
                  </a:cubicBezTo>
                  <a:cubicBezTo>
                    <a:pt x="50834" y="793309"/>
                    <a:pt x="50912" y="793431"/>
                    <a:pt x="50978" y="793552"/>
                  </a:cubicBezTo>
                  <a:lnTo>
                    <a:pt x="119837" y="912812"/>
                  </a:lnTo>
                  <a:cubicBezTo>
                    <a:pt x="133100" y="935813"/>
                    <a:pt x="162501" y="943705"/>
                    <a:pt x="185502" y="930441"/>
                  </a:cubicBezTo>
                  <a:cubicBezTo>
                    <a:pt x="185535" y="930420"/>
                    <a:pt x="185568" y="930408"/>
                    <a:pt x="185601" y="930386"/>
                  </a:cubicBezTo>
                  <a:lnTo>
                    <a:pt x="363221" y="827926"/>
                  </a:lnTo>
                  <a:lnTo>
                    <a:pt x="375379" y="856774"/>
                  </a:lnTo>
                  <a:cubicBezTo>
                    <a:pt x="391074" y="894244"/>
                    <a:pt x="405221" y="932265"/>
                    <a:pt x="417600" y="969956"/>
                  </a:cubicBezTo>
                  <a:cubicBezTo>
                    <a:pt x="546256" y="1365559"/>
                    <a:pt x="500983" y="1797183"/>
                    <a:pt x="293035" y="2157472"/>
                  </a:cubicBezTo>
                  <a:lnTo>
                    <a:pt x="279109" y="2181347"/>
                  </a:lnTo>
                  <a:lnTo>
                    <a:pt x="-528" y="2019865"/>
                  </a:lnTo>
                  <a:lnTo>
                    <a:pt x="330283" y="3005446"/>
                  </a:lnTo>
                  <a:lnTo>
                    <a:pt x="1445515" y="2854685"/>
                  </a:lnTo>
                  <a:close/>
                </a:path>
              </a:pathLst>
            </a:custGeom>
            <a:solidFill>
              <a:schemeClr val="accent1"/>
            </a:solidFill>
            <a:ln w="1104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grpSp>
      <p:sp>
        <p:nvSpPr>
          <p:cNvPr id="3" name="Inhaltsplatzhalter 4">
            <a:extLst>
              <a:ext uri="{FF2B5EF4-FFF2-40B4-BE49-F238E27FC236}">
                <a16:creationId xmlns:a16="http://schemas.microsoft.com/office/drawing/2014/main" id="{57174EF5-6051-4703-854D-2288A10D6F48}"/>
              </a:ext>
            </a:extLst>
          </p:cNvPr>
          <p:cNvSpPr txBox="1">
            <a:spLocks/>
          </p:cNvSpPr>
          <p:nvPr/>
        </p:nvSpPr>
        <p:spPr>
          <a:xfrm flipH="1">
            <a:off x="7970359" y="717811"/>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4" name="Straight Connector 11">
            <a:extLst>
              <a:ext uri="{FF2B5EF4-FFF2-40B4-BE49-F238E27FC236}">
                <a16:creationId xmlns:a16="http://schemas.microsoft.com/office/drawing/2014/main" id="{F4FDF362-D3E8-4011-ADA6-3A3E2718B94F}"/>
              </a:ext>
            </a:extLst>
          </p:cNvPr>
          <p:cNvCxnSpPr>
            <a:cxnSpLocks/>
          </p:cNvCxnSpPr>
          <p:nvPr/>
        </p:nvCxnSpPr>
        <p:spPr>
          <a:xfrm>
            <a:off x="6898778" y="1489336"/>
            <a:ext cx="77724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FB56944-C31C-490D-B35E-354F7A08ECC6}"/>
              </a:ext>
            </a:extLst>
          </p:cNvPr>
          <p:cNvGrpSpPr/>
          <p:nvPr/>
        </p:nvGrpSpPr>
        <p:grpSpPr>
          <a:xfrm>
            <a:off x="517091" y="2616057"/>
            <a:ext cx="3045427" cy="802271"/>
            <a:chOff x="627066" y="2641140"/>
            <a:chExt cx="3045427" cy="802271"/>
          </a:xfrm>
        </p:grpSpPr>
        <p:sp>
          <p:nvSpPr>
            <p:cNvPr id="20" name="Inhaltsplatzhalter 4">
              <a:extLst>
                <a:ext uri="{FF2B5EF4-FFF2-40B4-BE49-F238E27FC236}">
                  <a16:creationId xmlns:a16="http://schemas.microsoft.com/office/drawing/2014/main" id="{652206AA-8944-4F56-8BB9-C0B96E4801D4}"/>
                </a:ext>
              </a:extLst>
            </p:cNvPr>
            <p:cNvSpPr txBox="1">
              <a:spLocks/>
            </p:cNvSpPr>
            <p:nvPr/>
          </p:nvSpPr>
          <p:spPr>
            <a:xfrm>
              <a:off x="627066" y="2641140"/>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21" name="Straight Connector 13">
              <a:extLst>
                <a:ext uri="{FF2B5EF4-FFF2-40B4-BE49-F238E27FC236}">
                  <a16:creationId xmlns:a16="http://schemas.microsoft.com/office/drawing/2014/main" id="{88C2E277-4F3B-449E-87D9-02727E4C079A}"/>
                </a:ext>
              </a:extLst>
            </p:cNvPr>
            <p:cNvCxnSpPr>
              <a:cxnSpLocks/>
            </p:cNvCxnSpPr>
            <p:nvPr/>
          </p:nvCxnSpPr>
          <p:spPr>
            <a:xfrm flipH="1">
              <a:off x="3205559" y="3042275"/>
              <a:ext cx="46693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8">
            <a:extLst>
              <a:ext uri="{FF2B5EF4-FFF2-40B4-BE49-F238E27FC236}">
                <a16:creationId xmlns:a16="http://schemas.microsoft.com/office/drawing/2014/main" id="{EE4AAE74-2037-41A9-9BCE-E9F74B8C115C}"/>
              </a:ext>
            </a:extLst>
          </p:cNvPr>
          <p:cNvGrpSpPr/>
          <p:nvPr/>
        </p:nvGrpSpPr>
        <p:grpSpPr>
          <a:xfrm>
            <a:off x="1234721" y="4884695"/>
            <a:ext cx="3045427" cy="802271"/>
            <a:chOff x="627066" y="2641140"/>
            <a:chExt cx="3045427" cy="802271"/>
          </a:xfrm>
        </p:grpSpPr>
        <p:sp>
          <p:nvSpPr>
            <p:cNvPr id="18" name="Inhaltsplatzhalter 4">
              <a:extLst>
                <a:ext uri="{FF2B5EF4-FFF2-40B4-BE49-F238E27FC236}">
                  <a16:creationId xmlns:a16="http://schemas.microsoft.com/office/drawing/2014/main" id="{BAA7966D-5E5B-4B32-B1D7-156FB9A1AF46}"/>
                </a:ext>
              </a:extLst>
            </p:cNvPr>
            <p:cNvSpPr txBox="1">
              <a:spLocks/>
            </p:cNvSpPr>
            <p:nvPr/>
          </p:nvSpPr>
          <p:spPr>
            <a:xfrm>
              <a:off x="627066" y="2641140"/>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9" name="Straight Connector 30">
              <a:extLst>
                <a:ext uri="{FF2B5EF4-FFF2-40B4-BE49-F238E27FC236}">
                  <a16:creationId xmlns:a16="http://schemas.microsoft.com/office/drawing/2014/main" id="{5A6DD63D-810F-4005-9DE2-D02799EDDD92}"/>
                </a:ext>
              </a:extLst>
            </p:cNvPr>
            <p:cNvCxnSpPr>
              <a:cxnSpLocks/>
            </p:cNvCxnSpPr>
            <p:nvPr/>
          </p:nvCxnSpPr>
          <p:spPr>
            <a:xfrm flipH="1">
              <a:off x="3205559" y="3042275"/>
              <a:ext cx="46693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31">
            <a:extLst>
              <a:ext uri="{FF2B5EF4-FFF2-40B4-BE49-F238E27FC236}">
                <a16:creationId xmlns:a16="http://schemas.microsoft.com/office/drawing/2014/main" id="{D6A819CD-BBF8-4665-9289-C5413057F8BC}"/>
              </a:ext>
            </a:extLst>
          </p:cNvPr>
          <p:cNvGrpSpPr/>
          <p:nvPr/>
        </p:nvGrpSpPr>
        <p:grpSpPr>
          <a:xfrm flipH="1">
            <a:off x="7519774" y="5116189"/>
            <a:ext cx="3045427" cy="802271"/>
            <a:chOff x="627066" y="2641140"/>
            <a:chExt cx="3045427" cy="802271"/>
          </a:xfrm>
        </p:grpSpPr>
        <p:sp>
          <p:nvSpPr>
            <p:cNvPr id="16" name="Inhaltsplatzhalter 4">
              <a:extLst>
                <a:ext uri="{FF2B5EF4-FFF2-40B4-BE49-F238E27FC236}">
                  <a16:creationId xmlns:a16="http://schemas.microsoft.com/office/drawing/2014/main" id="{6261EEAB-182F-414D-874D-5BB7A0FB4B8D}"/>
                </a:ext>
              </a:extLst>
            </p:cNvPr>
            <p:cNvSpPr txBox="1">
              <a:spLocks/>
            </p:cNvSpPr>
            <p:nvPr/>
          </p:nvSpPr>
          <p:spPr>
            <a:xfrm>
              <a:off x="627066" y="2641140"/>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7" name="Straight Connector 33">
              <a:extLst>
                <a:ext uri="{FF2B5EF4-FFF2-40B4-BE49-F238E27FC236}">
                  <a16:creationId xmlns:a16="http://schemas.microsoft.com/office/drawing/2014/main" id="{5959B360-FB7F-4C18-BF67-D7B641209469}"/>
                </a:ext>
              </a:extLst>
            </p:cNvPr>
            <p:cNvCxnSpPr>
              <a:cxnSpLocks/>
            </p:cNvCxnSpPr>
            <p:nvPr/>
          </p:nvCxnSpPr>
          <p:spPr>
            <a:xfrm flipH="1">
              <a:off x="3205559" y="3042275"/>
              <a:ext cx="46693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34">
            <a:extLst>
              <a:ext uri="{FF2B5EF4-FFF2-40B4-BE49-F238E27FC236}">
                <a16:creationId xmlns:a16="http://schemas.microsoft.com/office/drawing/2014/main" id="{92B9F86B-E05F-4BCB-AE0C-EDA83A5794F8}"/>
              </a:ext>
            </a:extLst>
          </p:cNvPr>
          <p:cNvGrpSpPr/>
          <p:nvPr/>
        </p:nvGrpSpPr>
        <p:grpSpPr>
          <a:xfrm flipH="1">
            <a:off x="8629481" y="3080504"/>
            <a:ext cx="3045427" cy="802271"/>
            <a:chOff x="627066" y="2641140"/>
            <a:chExt cx="3045427" cy="802271"/>
          </a:xfrm>
        </p:grpSpPr>
        <p:sp>
          <p:nvSpPr>
            <p:cNvPr id="14" name="Inhaltsplatzhalter 4">
              <a:extLst>
                <a:ext uri="{FF2B5EF4-FFF2-40B4-BE49-F238E27FC236}">
                  <a16:creationId xmlns:a16="http://schemas.microsoft.com/office/drawing/2014/main" id="{B5E2BCBE-2AAB-4EEC-AA68-4A04006894DD}"/>
                </a:ext>
              </a:extLst>
            </p:cNvPr>
            <p:cNvSpPr txBox="1">
              <a:spLocks/>
            </p:cNvSpPr>
            <p:nvPr/>
          </p:nvSpPr>
          <p:spPr>
            <a:xfrm>
              <a:off x="627066" y="2641140"/>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5" name="Straight Connector 36">
              <a:extLst>
                <a:ext uri="{FF2B5EF4-FFF2-40B4-BE49-F238E27FC236}">
                  <a16:creationId xmlns:a16="http://schemas.microsoft.com/office/drawing/2014/main" id="{1E73AAEC-0FEF-44A1-B3F1-817978B94C84}"/>
                </a:ext>
              </a:extLst>
            </p:cNvPr>
            <p:cNvCxnSpPr>
              <a:cxnSpLocks/>
            </p:cNvCxnSpPr>
            <p:nvPr/>
          </p:nvCxnSpPr>
          <p:spPr>
            <a:xfrm flipH="1">
              <a:off x="3205559" y="3042275"/>
              <a:ext cx="466934"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9" name="Freeform: Shape 37">
            <a:extLst>
              <a:ext uri="{FF2B5EF4-FFF2-40B4-BE49-F238E27FC236}">
                <a16:creationId xmlns:a16="http://schemas.microsoft.com/office/drawing/2014/main" id="{9B6ECDFE-8E38-44F0-BB9F-6B0A7F660CC8}"/>
              </a:ext>
            </a:extLst>
          </p:cNvPr>
          <p:cNvSpPr/>
          <p:nvPr/>
        </p:nvSpPr>
        <p:spPr>
          <a:xfrm>
            <a:off x="7812651" y="3358362"/>
            <a:ext cx="493484" cy="418990"/>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bg1"/>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0" name="Freeform: Shape 38">
            <a:extLst>
              <a:ext uri="{FF2B5EF4-FFF2-40B4-BE49-F238E27FC236}">
                <a16:creationId xmlns:a16="http://schemas.microsoft.com/office/drawing/2014/main" id="{506DA193-E1F9-4282-8FB7-B98A42E05CB8}"/>
              </a:ext>
            </a:extLst>
          </p:cNvPr>
          <p:cNvSpPr/>
          <p:nvPr/>
        </p:nvSpPr>
        <p:spPr>
          <a:xfrm>
            <a:off x="6331669" y="5092264"/>
            <a:ext cx="353434" cy="493042"/>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Graphic 17">
            <a:extLst>
              <a:ext uri="{FF2B5EF4-FFF2-40B4-BE49-F238E27FC236}">
                <a16:creationId xmlns:a16="http://schemas.microsoft.com/office/drawing/2014/main" id="{D3C7931D-3137-4463-8428-D43A28C80168}"/>
              </a:ext>
            </a:extLst>
          </p:cNvPr>
          <p:cNvSpPr/>
          <p:nvPr/>
        </p:nvSpPr>
        <p:spPr>
          <a:xfrm>
            <a:off x="3993137" y="2693143"/>
            <a:ext cx="493220" cy="476214"/>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Freeform: Shape 40">
            <a:extLst>
              <a:ext uri="{FF2B5EF4-FFF2-40B4-BE49-F238E27FC236}">
                <a16:creationId xmlns:a16="http://schemas.microsoft.com/office/drawing/2014/main" id="{5EDA2F4B-6BB8-483F-8CD9-7EFF997732D4}"/>
              </a:ext>
            </a:extLst>
          </p:cNvPr>
          <p:cNvSpPr/>
          <p:nvPr/>
        </p:nvSpPr>
        <p:spPr>
          <a:xfrm>
            <a:off x="4445560" y="4513489"/>
            <a:ext cx="491200" cy="493122"/>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Freeform: Shape 41">
            <a:extLst>
              <a:ext uri="{FF2B5EF4-FFF2-40B4-BE49-F238E27FC236}">
                <a16:creationId xmlns:a16="http://schemas.microsoft.com/office/drawing/2014/main" id="{F25285C2-A3D2-4160-97C6-997167B2378A}"/>
              </a:ext>
            </a:extLst>
          </p:cNvPr>
          <p:cNvSpPr/>
          <p:nvPr/>
        </p:nvSpPr>
        <p:spPr>
          <a:xfrm>
            <a:off x="5393716" y="1261706"/>
            <a:ext cx="493136" cy="491716"/>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bg1"/>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63568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58C8A5F-DA69-44A3-9C4D-A1009A18D16A}"/>
              </a:ext>
            </a:extLst>
          </p:cNvPr>
          <p:cNvGrpSpPr/>
          <p:nvPr/>
        </p:nvGrpSpPr>
        <p:grpSpPr>
          <a:xfrm>
            <a:off x="2915102" y="706371"/>
            <a:ext cx="5497898" cy="5445259"/>
            <a:chOff x="3347051" y="1143000"/>
            <a:chExt cx="5497898" cy="5445259"/>
          </a:xfrm>
        </p:grpSpPr>
        <p:sp>
          <p:nvSpPr>
            <p:cNvPr id="14" name="Freeform: Shape 20">
              <a:extLst>
                <a:ext uri="{FF2B5EF4-FFF2-40B4-BE49-F238E27FC236}">
                  <a16:creationId xmlns:a16="http://schemas.microsoft.com/office/drawing/2014/main" id="{18DE4C68-4F18-45FC-B2C6-F1F689E64D10}"/>
                </a:ext>
              </a:extLst>
            </p:cNvPr>
            <p:cNvSpPr>
              <a:spLocks/>
            </p:cNvSpPr>
            <p:nvPr/>
          </p:nvSpPr>
          <p:spPr bwMode="auto">
            <a:xfrm>
              <a:off x="4065498" y="1143000"/>
              <a:ext cx="1941960" cy="1984402"/>
            </a:xfrm>
            <a:custGeom>
              <a:avLst/>
              <a:gdLst>
                <a:gd name="connsiteX0" fmla="*/ 1369029 w 1941960"/>
                <a:gd name="connsiteY0" fmla="*/ 67 h 1984402"/>
                <a:gd name="connsiteX1" fmla="*/ 1551793 w 1941960"/>
                <a:gd name="connsiteY1" fmla="*/ 47872 h 1984402"/>
                <a:gd name="connsiteX2" fmla="*/ 1634701 w 1941960"/>
                <a:gd name="connsiteY2" fmla="*/ 134613 h 1984402"/>
                <a:gd name="connsiteX3" fmla="*/ 1783164 w 1941960"/>
                <a:gd name="connsiteY3" fmla="*/ 394971 h 1984402"/>
                <a:gd name="connsiteX4" fmla="*/ 1935357 w 1941960"/>
                <a:gd name="connsiteY4" fmla="*/ 662855 h 1984402"/>
                <a:gd name="connsiteX5" fmla="*/ 1941960 w 1941960"/>
                <a:gd name="connsiteY5" fmla="*/ 674727 h 1984402"/>
                <a:gd name="connsiteX6" fmla="*/ 1938057 w 1941960"/>
                <a:gd name="connsiteY6" fmla="*/ 1349914 h 1984402"/>
                <a:gd name="connsiteX7" fmla="*/ 1937399 w 1941960"/>
                <a:gd name="connsiteY7" fmla="*/ 1463844 h 1984402"/>
                <a:gd name="connsiteX8" fmla="*/ 1826333 w 1941960"/>
                <a:gd name="connsiteY8" fmla="*/ 1477066 h 1984402"/>
                <a:gd name="connsiteX9" fmla="*/ 1009422 w 1941960"/>
                <a:gd name="connsiteY9" fmla="*/ 1983816 h 1984402"/>
                <a:gd name="connsiteX10" fmla="*/ 1009043 w 1941960"/>
                <a:gd name="connsiteY10" fmla="*/ 1984402 h 1984402"/>
                <a:gd name="connsiteX11" fmla="*/ 1001325 w 1941960"/>
                <a:gd name="connsiteY11" fmla="*/ 1979887 h 1984402"/>
                <a:gd name="connsiteX12" fmla="*/ 332302 w 1941960"/>
                <a:gd name="connsiteY12" fmla="*/ 1588537 h 1984402"/>
                <a:gd name="connsiteX13" fmla="*/ 327717 w 1941960"/>
                <a:gd name="connsiteY13" fmla="*/ 1577828 h 1984402"/>
                <a:gd name="connsiteX14" fmla="*/ 198210 w 1941960"/>
                <a:gd name="connsiteY14" fmla="*/ 1349909 h 1984402"/>
                <a:gd name="connsiteX15" fmla="*/ 37394 w 1941960"/>
                <a:gd name="connsiteY15" fmla="*/ 1068987 h 1984402"/>
                <a:gd name="connsiteX16" fmla="*/ 201816 w 1941960"/>
                <a:gd name="connsiteY16" fmla="*/ 602374 h 1984402"/>
                <a:gd name="connsiteX17" fmla="*/ 1162164 w 1941960"/>
                <a:gd name="connsiteY17" fmla="*/ 57930 h 1984402"/>
                <a:gd name="connsiteX18" fmla="*/ 1369029 w 1941960"/>
                <a:gd name="connsiteY18" fmla="*/ 67 h 198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1960" h="1984402">
                  <a:moveTo>
                    <a:pt x="1369029" y="67"/>
                  </a:moveTo>
                  <a:cubicBezTo>
                    <a:pt x="1436841" y="-1178"/>
                    <a:pt x="1500637" y="15188"/>
                    <a:pt x="1551793" y="47872"/>
                  </a:cubicBezTo>
                  <a:cubicBezTo>
                    <a:pt x="1585897" y="69661"/>
                    <a:pt x="1614385" y="98703"/>
                    <a:pt x="1634701" y="134613"/>
                  </a:cubicBezTo>
                  <a:cubicBezTo>
                    <a:pt x="1717983" y="279420"/>
                    <a:pt x="1783164" y="394971"/>
                    <a:pt x="1783164" y="394971"/>
                  </a:cubicBezTo>
                  <a:cubicBezTo>
                    <a:pt x="1783164" y="394971"/>
                    <a:pt x="1783164" y="394971"/>
                    <a:pt x="1935357" y="662855"/>
                  </a:cubicBezTo>
                  <a:cubicBezTo>
                    <a:pt x="1935357" y="662855"/>
                    <a:pt x="1935357" y="662855"/>
                    <a:pt x="1941960" y="674727"/>
                  </a:cubicBezTo>
                  <a:cubicBezTo>
                    <a:pt x="1941960" y="674727"/>
                    <a:pt x="1941960" y="674727"/>
                    <a:pt x="1938057" y="1349914"/>
                  </a:cubicBezTo>
                  <a:lnTo>
                    <a:pt x="1937399" y="1463844"/>
                  </a:lnTo>
                  <a:lnTo>
                    <a:pt x="1826333" y="1477066"/>
                  </a:lnTo>
                  <a:cubicBezTo>
                    <a:pt x="1506593" y="1530755"/>
                    <a:pt x="1209567" y="1706296"/>
                    <a:pt x="1009422" y="1983816"/>
                  </a:cubicBezTo>
                  <a:lnTo>
                    <a:pt x="1009043" y="1984402"/>
                  </a:lnTo>
                  <a:lnTo>
                    <a:pt x="1001325" y="1979887"/>
                  </a:lnTo>
                  <a:cubicBezTo>
                    <a:pt x="939251" y="1943576"/>
                    <a:pt x="773720" y="1846747"/>
                    <a:pt x="332302" y="1588537"/>
                  </a:cubicBezTo>
                  <a:cubicBezTo>
                    <a:pt x="332302" y="1588537"/>
                    <a:pt x="332302" y="1588537"/>
                    <a:pt x="327717" y="1577828"/>
                  </a:cubicBezTo>
                  <a:cubicBezTo>
                    <a:pt x="327717" y="1577828"/>
                    <a:pt x="327717" y="1577828"/>
                    <a:pt x="198210" y="1349909"/>
                  </a:cubicBezTo>
                  <a:cubicBezTo>
                    <a:pt x="198210" y="1349909"/>
                    <a:pt x="198210" y="1349909"/>
                    <a:pt x="37394" y="1068987"/>
                  </a:cubicBezTo>
                  <a:cubicBezTo>
                    <a:pt x="-50472" y="913472"/>
                    <a:pt x="21387" y="705087"/>
                    <a:pt x="201816" y="602374"/>
                  </a:cubicBezTo>
                  <a:cubicBezTo>
                    <a:pt x="201816" y="602374"/>
                    <a:pt x="201816" y="602374"/>
                    <a:pt x="1162164" y="57930"/>
                  </a:cubicBezTo>
                  <a:cubicBezTo>
                    <a:pt x="1229388" y="20169"/>
                    <a:pt x="1301217" y="1312"/>
                    <a:pt x="1369029" y="67"/>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sp>
          <p:nvSpPr>
            <p:cNvPr id="15" name="Freeform: Shape 21">
              <a:extLst>
                <a:ext uri="{FF2B5EF4-FFF2-40B4-BE49-F238E27FC236}">
                  <a16:creationId xmlns:a16="http://schemas.microsoft.com/office/drawing/2014/main" id="{10C7B670-1D33-487E-BE69-81D115C2D2C6}"/>
                </a:ext>
              </a:extLst>
            </p:cNvPr>
            <p:cNvSpPr>
              <a:spLocks/>
            </p:cNvSpPr>
            <p:nvPr/>
          </p:nvSpPr>
          <p:spPr bwMode="auto">
            <a:xfrm>
              <a:off x="6210517" y="1161711"/>
              <a:ext cx="1948469" cy="1983951"/>
            </a:xfrm>
            <a:custGeom>
              <a:avLst/>
              <a:gdLst>
                <a:gd name="connsiteX0" fmla="*/ 575998 w 1948469"/>
                <a:gd name="connsiteY0" fmla="*/ 6 h 1983951"/>
                <a:gd name="connsiteX1" fmla="*/ 783801 w 1948469"/>
                <a:gd name="connsiteY1" fmla="*/ 56347 h 1983951"/>
                <a:gd name="connsiteX2" fmla="*/ 1742599 w 1948469"/>
                <a:gd name="connsiteY2" fmla="*/ 609909 h 1983951"/>
                <a:gd name="connsiteX3" fmla="*/ 1915442 w 1948469"/>
                <a:gd name="connsiteY3" fmla="*/ 1056389 h 1983951"/>
                <a:gd name="connsiteX4" fmla="*/ 1765321 w 1948469"/>
                <a:gd name="connsiteY4" fmla="*/ 1316407 h 1983951"/>
                <a:gd name="connsiteX5" fmla="*/ 1611708 w 1948469"/>
                <a:gd name="connsiteY5" fmla="*/ 1582471 h 1983951"/>
                <a:gd name="connsiteX6" fmla="*/ 1605890 w 1948469"/>
                <a:gd name="connsiteY6" fmla="*/ 1592549 h 1983951"/>
                <a:gd name="connsiteX7" fmla="*/ 1021664 w 1948469"/>
                <a:gd name="connsiteY7" fmla="*/ 1928438 h 1983951"/>
                <a:gd name="connsiteX8" fmla="*/ 925107 w 1948469"/>
                <a:gd name="connsiteY8" fmla="*/ 1983951 h 1983951"/>
                <a:gd name="connsiteX9" fmla="*/ 900070 w 1948469"/>
                <a:gd name="connsiteY9" fmla="*/ 1943108 h 1983951"/>
                <a:gd name="connsiteX10" fmla="*/ 523117 w 1948469"/>
                <a:gd name="connsiteY10" fmla="*/ 1610614 h 1983951"/>
                <a:gd name="connsiteX11" fmla="*/ 46693 w 1948469"/>
                <a:gd name="connsiteY11" fmla="*/ 1450410 h 1983951"/>
                <a:gd name="connsiteX12" fmla="*/ 1726 w 1948469"/>
                <a:gd name="connsiteY12" fmla="*/ 1449226 h 1983951"/>
                <a:gd name="connsiteX13" fmla="*/ 1701 w 1948469"/>
                <a:gd name="connsiteY13" fmla="*/ 1437887 h 1983951"/>
                <a:gd name="connsiteX14" fmla="*/ 0 w 1948469"/>
                <a:gd name="connsiteY14" fmla="*/ 668075 h 1983951"/>
                <a:gd name="connsiteX15" fmla="*/ 5818 w 1948469"/>
                <a:gd name="connsiteY15" fmla="*/ 657998 h 1983951"/>
                <a:gd name="connsiteX16" fmla="*/ 137320 w 1948469"/>
                <a:gd name="connsiteY16" fmla="*/ 430230 h 1983951"/>
                <a:gd name="connsiteX17" fmla="*/ 299078 w 1948469"/>
                <a:gd name="connsiteY17" fmla="*/ 150057 h 1983951"/>
                <a:gd name="connsiteX18" fmla="*/ 575998 w 1948469"/>
                <a:gd name="connsiteY18" fmla="*/ 6 h 198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8469" h="1983951">
                  <a:moveTo>
                    <a:pt x="575998" y="6"/>
                  </a:moveTo>
                  <a:cubicBezTo>
                    <a:pt x="644974" y="-373"/>
                    <a:pt x="717190" y="17889"/>
                    <a:pt x="783801" y="56347"/>
                  </a:cubicBezTo>
                  <a:cubicBezTo>
                    <a:pt x="783801" y="56347"/>
                    <a:pt x="783801" y="56347"/>
                    <a:pt x="1742599" y="609909"/>
                  </a:cubicBezTo>
                  <a:cubicBezTo>
                    <a:pt x="1920229" y="712464"/>
                    <a:pt x="1998066" y="913280"/>
                    <a:pt x="1915442" y="1056389"/>
                  </a:cubicBezTo>
                  <a:cubicBezTo>
                    <a:pt x="1832817" y="1199500"/>
                    <a:pt x="1765321" y="1316407"/>
                    <a:pt x="1765321" y="1316407"/>
                  </a:cubicBezTo>
                  <a:cubicBezTo>
                    <a:pt x="1765321" y="1316407"/>
                    <a:pt x="1765321" y="1316407"/>
                    <a:pt x="1611708" y="1582471"/>
                  </a:cubicBezTo>
                  <a:cubicBezTo>
                    <a:pt x="1611708" y="1582471"/>
                    <a:pt x="1611708" y="1582471"/>
                    <a:pt x="1605890" y="1592549"/>
                  </a:cubicBezTo>
                  <a:cubicBezTo>
                    <a:pt x="1605890" y="1592549"/>
                    <a:pt x="1605890" y="1592549"/>
                    <a:pt x="1021664" y="1928438"/>
                  </a:cubicBezTo>
                  <a:lnTo>
                    <a:pt x="925107" y="1983951"/>
                  </a:lnTo>
                  <a:lnTo>
                    <a:pt x="900070" y="1943108"/>
                  </a:lnTo>
                  <a:cubicBezTo>
                    <a:pt x="800950" y="1811920"/>
                    <a:pt x="674471" y="1697998"/>
                    <a:pt x="523117" y="1610614"/>
                  </a:cubicBezTo>
                  <a:cubicBezTo>
                    <a:pt x="371764" y="1523231"/>
                    <a:pt x="209866" y="1470657"/>
                    <a:pt x="46693" y="1450410"/>
                  </a:cubicBezTo>
                  <a:lnTo>
                    <a:pt x="1726" y="1449226"/>
                  </a:lnTo>
                  <a:lnTo>
                    <a:pt x="1701" y="1437887"/>
                  </a:lnTo>
                  <a:cubicBezTo>
                    <a:pt x="1543" y="1366461"/>
                    <a:pt x="1122" y="1175992"/>
                    <a:pt x="0" y="668075"/>
                  </a:cubicBezTo>
                  <a:cubicBezTo>
                    <a:pt x="0" y="668075"/>
                    <a:pt x="0" y="668075"/>
                    <a:pt x="5818" y="657998"/>
                  </a:cubicBezTo>
                  <a:cubicBezTo>
                    <a:pt x="5818" y="657998"/>
                    <a:pt x="5818" y="657998"/>
                    <a:pt x="137320" y="430230"/>
                  </a:cubicBezTo>
                  <a:cubicBezTo>
                    <a:pt x="137320" y="430230"/>
                    <a:pt x="137320" y="430230"/>
                    <a:pt x="299078" y="150057"/>
                  </a:cubicBezTo>
                  <a:cubicBezTo>
                    <a:pt x="355083" y="53054"/>
                    <a:pt x="461039" y="639"/>
                    <a:pt x="575998" y="6"/>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sp>
          <p:nvSpPr>
            <p:cNvPr id="16" name="Freeform: Shape 22">
              <a:extLst>
                <a:ext uri="{FF2B5EF4-FFF2-40B4-BE49-F238E27FC236}">
                  <a16:creationId xmlns:a16="http://schemas.microsoft.com/office/drawing/2014/main" id="{600B54E0-7D9F-480A-B60B-B70B4CEA87BC}"/>
                </a:ext>
              </a:extLst>
            </p:cNvPr>
            <p:cNvSpPr>
              <a:spLocks/>
            </p:cNvSpPr>
            <p:nvPr/>
          </p:nvSpPr>
          <p:spPr bwMode="auto">
            <a:xfrm>
              <a:off x="7246532" y="2951438"/>
              <a:ext cx="1598417" cy="1851146"/>
            </a:xfrm>
            <a:custGeom>
              <a:avLst/>
              <a:gdLst>
                <a:gd name="connsiteX0" fmla="*/ 689982 w 1598417"/>
                <a:gd name="connsiteY0" fmla="*/ 0 h 1851146"/>
                <a:gd name="connsiteX1" fmla="*/ 952862 w 1598417"/>
                <a:gd name="connsiteY1" fmla="*/ 1249 h 1851146"/>
                <a:gd name="connsiteX2" fmla="*/ 1275254 w 1598417"/>
                <a:gd name="connsiteY2" fmla="*/ 1913 h 1851146"/>
                <a:gd name="connsiteX3" fmla="*/ 1401189 w 1598417"/>
                <a:gd name="connsiteY3" fmla="*/ 30271 h 1851146"/>
                <a:gd name="connsiteX4" fmla="*/ 1598414 w 1598417"/>
                <a:gd name="connsiteY4" fmla="*/ 373959 h 1851146"/>
                <a:gd name="connsiteX5" fmla="*/ 1598155 w 1598417"/>
                <a:gd name="connsiteY5" fmla="*/ 1478560 h 1851146"/>
                <a:gd name="connsiteX6" fmla="*/ 1297324 w 1598417"/>
                <a:gd name="connsiteY6" fmla="*/ 1850530 h 1851146"/>
                <a:gd name="connsiteX7" fmla="*/ 998907 w 1598417"/>
                <a:gd name="connsiteY7" fmla="*/ 1850268 h 1851146"/>
                <a:gd name="connsiteX8" fmla="*/ 690093 w 1598417"/>
                <a:gd name="connsiteY8" fmla="*/ 1849380 h 1851146"/>
                <a:gd name="connsiteX9" fmla="*/ 678532 w 1598417"/>
                <a:gd name="connsiteY9" fmla="*/ 1850769 h 1851146"/>
                <a:gd name="connsiteX10" fmla="*/ 96746 w 1598417"/>
                <a:gd name="connsiteY10" fmla="*/ 1514874 h 1851146"/>
                <a:gd name="connsiteX11" fmla="*/ 0 w 1598417"/>
                <a:gd name="connsiteY11" fmla="*/ 1459018 h 1851146"/>
                <a:gd name="connsiteX12" fmla="*/ 9461 w 1598417"/>
                <a:gd name="connsiteY12" fmla="*/ 1440537 h 1851146"/>
                <a:gd name="connsiteX13" fmla="*/ 39865 w 1598417"/>
                <a:gd name="connsiteY13" fmla="*/ 479696 h 1851146"/>
                <a:gd name="connsiteX14" fmla="*/ 1119 w 1598417"/>
                <a:gd name="connsiteY14" fmla="*/ 389345 h 1851146"/>
                <a:gd name="connsiteX15" fmla="*/ 12031 w 1598417"/>
                <a:gd name="connsiteY15" fmla="*/ 383058 h 1851146"/>
                <a:gd name="connsiteX16" fmla="*/ 676403 w 1598417"/>
                <a:gd name="connsiteY16" fmla="*/ 224 h 1851146"/>
                <a:gd name="connsiteX17" fmla="*/ 689982 w 1598417"/>
                <a:gd name="connsiteY17" fmla="*/ 0 h 1851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417" h="1851146">
                  <a:moveTo>
                    <a:pt x="689982" y="0"/>
                  </a:moveTo>
                  <a:cubicBezTo>
                    <a:pt x="689982" y="0"/>
                    <a:pt x="689982" y="0"/>
                    <a:pt x="952862" y="1249"/>
                  </a:cubicBezTo>
                  <a:cubicBezTo>
                    <a:pt x="952862" y="1249"/>
                    <a:pt x="952862" y="1249"/>
                    <a:pt x="1275254" y="1913"/>
                  </a:cubicBezTo>
                  <a:cubicBezTo>
                    <a:pt x="1319889" y="1475"/>
                    <a:pt x="1362457" y="11604"/>
                    <a:pt x="1401189" y="30271"/>
                  </a:cubicBezTo>
                  <a:cubicBezTo>
                    <a:pt x="1517386" y="86269"/>
                    <a:pt x="1599057" y="219100"/>
                    <a:pt x="1598414" y="373959"/>
                  </a:cubicBezTo>
                  <a:cubicBezTo>
                    <a:pt x="1598414" y="373959"/>
                    <a:pt x="1598414" y="373959"/>
                    <a:pt x="1598155" y="1478560"/>
                  </a:cubicBezTo>
                  <a:cubicBezTo>
                    <a:pt x="1597296" y="1685037"/>
                    <a:pt x="1463137" y="1852184"/>
                    <a:pt x="1297324" y="1850530"/>
                  </a:cubicBezTo>
                  <a:cubicBezTo>
                    <a:pt x="1132364" y="1852057"/>
                    <a:pt x="998907" y="1850268"/>
                    <a:pt x="998907" y="1850268"/>
                  </a:cubicBezTo>
                  <a:cubicBezTo>
                    <a:pt x="998907" y="1850268"/>
                    <a:pt x="998907" y="1850268"/>
                    <a:pt x="690093" y="1849380"/>
                  </a:cubicBezTo>
                  <a:cubicBezTo>
                    <a:pt x="690093" y="1849380"/>
                    <a:pt x="690093" y="1849380"/>
                    <a:pt x="678532" y="1850769"/>
                  </a:cubicBezTo>
                  <a:cubicBezTo>
                    <a:pt x="678532" y="1850769"/>
                    <a:pt x="678532" y="1850769"/>
                    <a:pt x="96746" y="1514874"/>
                  </a:cubicBezTo>
                  <a:lnTo>
                    <a:pt x="0" y="1459018"/>
                  </a:lnTo>
                  <a:lnTo>
                    <a:pt x="9461" y="1440537"/>
                  </a:lnTo>
                  <a:cubicBezTo>
                    <a:pt x="149728" y="1128446"/>
                    <a:pt x="153238" y="783443"/>
                    <a:pt x="39865" y="479696"/>
                  </a:cubicBezTo>
                  <a:lnTo>
                    <a:pt x="1119" y="389345"/>
                  </a:lnTo>
                  <a:lnTo>
                    <a:pt x="12031" y="383058"/>
                  </a:lnTo>
                  <a:cubicBezTo>
                    <a:pt x="73673" y="347537"/>
                    <a:pt x="238054" y="252816"/>
                    <a:pt x="676403" y="224"/>
                  </a:cubicBezTo>
                  <a:cubicBezTo>
                    <a:pt x="676403" y="224"/>
                    <a:pt x="676403" y="224"/>
                    <a:pt x="689982"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sp>
          <p:nvSpPr>
            <p:cNvPr id="17" name="Freeform: Shape 23">
              <a:extLst>
                <a:ext uri="{FF2B5EF4-FFF2-40B4-BE49-F238E27FC236}">
                  <a16:creationId xmlns:a16="http://schemas.microsoft.com/office/drawing/2014/main" id="{D61A357D-6622-4668-83A7-38F1E5300E0F}"/>
                </a:ext>
              </a:extLst>
            </p:cNvPr>
            <p:cNvSpPr>
              <a:spLocks/>
            </p:cNvSpPr>
            <p:nvPr/>
          </p:nvSpPr>
          <p:spPr bwMode="auto">
            <a:xfrm>
              <a:off x="3347051" y="2948939"/>
              <a:ext cx="1608194" cy="1856144"/>
            </a:xfrm>
            <a:custGeom>
              <a:avLst/>
              <a:gdLst>
                <a:gd name="connsiteX0" fmla="*/ 903789 w 1608194"/>
                <a:gd name="connsiteY0" fmla="*/ 0 h 1856144"/>
                <a:gd name="connsiteX1" fmla="*/ 914188 w 1608194"/>
                <a:gd name="connsiteY1" fmla="*/ 623 h 1856144"/>
                <a:gd name="connsiteX2" fmla="*/ 1504738 w 1608194"/>
                <a:gd name="connsiteY2" fmla="*/ 332712 h 1856144"/>
                <a:gd name="connsiteX3" fmla="*/ 1603702 w 1608194"/>
                <a:gd name="connsiteY3" fmla="*/ 388362 h 1856144"/>
                <a:gd name="connsiteX4" fmla="*/ 1598450 w 1608194"/>
                <a:gd name="connsiteY4" fmla="*/ 398620 h 1856144"/>
                <a:gd name="connsiteX5" fmla="*/ 1568048 w 1608194"/>
                <a:gd name="connsiteY5" fmla="*/ 1359461 h 1856144"/>
                <a:gd name="connsiteX6" fmla="*/ 1608194 w 1608194"/>
                <a:gd name="connsiteY6" fmla="*/ 1453079 h 1856144"/>
                <a:gd name="connsiteX7" fmla="*/ 1596533 w 1608194"/>
                <a:gd name="connsiteY7" fmla="*/ 1459989 h 1856144"/>
                <a:gd name="connsiteX8" fmla="*/ 934336 w 1608194"/>
                <a:gd name="connsiteY8" fmla="*/ 1852372 h 1856144"/>
                <a:gd name="connsiteX9" fmla="*/ 921920 w 1608194"/>
                <a:gd name="connsiteY9" fmla="*/ 1850585 h 1856144"/>
                <a:gd name="connsiteX10" fmla="*/ 658693 w 1608194"/>
                <a:gd name="connsiteY10" fmla="*/ 1854643 h 1856144"/>
                <a:gd name="connsiteX11" fmla="*/ 335093 w 1608194"/>
                <a:gd name="connsiteY11" fmla="*/ 1856129 h 1856144"/>
                <a:gd name="connsiteX12" fmla="*/ 9714 w 1608194"/>
                <a:gd name="connsiteY12" fmla="*/ 1488026 h 1856144"/>
                <a:gd name="connsiteX13" fmla="*/ 29 w 1608194"/>
                <a:gd name="connsiteY13" fmla="*/ 382131 h 1856144"/>
                <a:gd name="connsiteX14" fmla="*/ 295001 w 1608194"/>
                <a:gd name="connsiteY14" fmla="*/ 6316 h 1856144"/>
                <a:gd name="connsiteX15" fmla="*/ 595786 w 1608194"/>
                <a:gd name="connsiteY15" fmla="*/ 2420 h 1856144"/>
                <a:gd name="connsiteX16" fmla="*/ 903789 w 1608194"/>
                <a:gd name="connsiteY16" fmla="*/ 0 h 185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8194" h="1856144">
                  <a:moveTo>
                    <a:pt x="903789" y="0"/>
                  </a:moveTo>
                  <a:cubicBezTo>
                    <a:pt x="903789" y="0"/>
                    <a:pt x="903789" y="0"/>
                    <a:pt x="914188" y="623"/>
                  </a:cubicBezTo>
                  <a:cubicBezTo>
                    <a:pt x="914188" y="623"/>
                    <a:pt x="914188" y="623"/>
                    <a:pt x="1504738" y="332712"/>
                  </a:cubicBezTo>
                  <a:lnTo>
                    <a:pt x="1603702" y="388362"/>
                  </a:lnTo>
                  <a:lnTo>
                    <a:pt x="1598450" y="398620"/>
                  </a:lnTo>
                  <a:cubicBezTo>
                    <a:pt x="1458183" y="710711"/>
                    <a:pt x="1454674" y="1055714"/>
                    <a:pt x="1568048" y="1359461"/>
                  </a:cubicBezTo>
                  <a:lnTo>
                    <a:pt x="1608194" y="1453079"/>
                  </a:lnTo>
                  <a:lnTo>
                    <a:pt x="1596533" y="1459989"/>
                  </a:lnTo>
                  <a:cubicBezTo>
                    <a:pt x="1535091" y="1496396"/>
                    <a:pt x="1371248" y="1593481"/>
                    <a:pt x="934336" y="1852372"/>
                  </a:cubicBezTo>
                  <a:cubicBezTo>
                    <a:pt x="934336" y="1852372"/>
                    <a:pt x="934336" y="1852372"/>
                    <a:pt x="921920" y="1850585"/>
                  </a:cubicBezTo>
                  <a:cubicBezTo>
                    <a:pt x="921920" y="1850585"/>
                    <a:pt x="921920" y="1850585"/>
                    <a:pt x="658693" y="1854643"/>
                  </a:cubicBezTo>
                  <a:cubicBezTo>
                    <a:pt x="658693" y="1854643"/>
                    <a:pt x="658693" y="1854643"/>
                    <a:pt x="335093" y="1856129"/>
                  </a:cubicBezTo>
                  <a:cubicBezTo>
                    <a:pt x="156530" y="1857955"/>
                    <a:pt x="11952" y="1693776"/>
                    <a:pt x="9714" y="1488026"/>
                  </a:cubicBezTo>
                  <a:cubicBezTo>
                    <a:pt x="9714" y="1488026"/>
                    <a:pt x="9714" y="1488026"/>
                    <a:pt x="29" y="382131"/>
                  </a:cubicBezTo>
                  <a:cubicBezTo>
                    <a:pt x="-2210" y="176381"/>
                    <a:pt x="130019" y="7912"/>
                    <a:pt x="295001" y="6316"/>
                  </a:cubicBezTo>
                  <a:cubicBezTo>
                    <a:pt x="459983" y="4721"/>
                    <a:pt x="595786" y="2420"/>
                    <a:pt x="595786" y="2420"/>
                  </a:cubicBezTo>
                  <a:cubicBezTo>
                    <a:pt x="595786" y="2420"/>
                    <a:pt x="595786" y="2420"/>
                    <a:pt x="903789" y="0"/>
                  </a:cubicBez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sp>
          <p:nvSpPr>
            <p:cNvPr id="18" name="Freeform: Shape 24">
              <a:extLst>
                <a:ext uri="{FF2B5EF4-FFF2-40B4-BE49-F238E27FC236}">
                  <a16:creationId xmlns:a16="http://schemas.microsoft.com/office/drawing/2014/main" id="{742BB7AA-A2A0-4337-9A4A-E9F91F7271A5}"/>
                </a:ext>
              </a:extLst>
            </p:cNvPr>
            <p:cNvSpPr>
              <a:spLocks/>
            </p:cNvSpPr>
            <p:nvPr/>
          </p:nvSpPr>
          <p:spPr bwMode="auto">
            <a:xfrm>
              <a:off x="4045490" y="4589714"/>
              <a:ext cx="1947524" cy="1982192"/>
            </a:xfrm>
            <a:custGeom>
              <a:avLst/>
              <a:gdLst>
                <a:gd name="connsiteX0" fmla="*/ 1019363 w 1947524"/>
                <a:gd name="connsiteY0" fmla="*/ 0 h 1982192"/>
                <a:gd name="connsiteX1" fmla="*/ 1045416 w 1947524"/>
                <a:gd name="connsiteY1" fmla="*/ 42502 h 1982192"/>
                <a:gd name="connsiteX2" fmla="*/ 1422370 w 1947524"/>
                <a:gd name="connsiteY2" fmla="*/ 374994 h 1982192"/>
                <a:gd name="connsiteX3" fmla="*/ 1898794 w 1947524"/>
                <a:gd name="connsiteY3" fmla="*/ 535200 h 1982192"/>
                <a:gd name="connsiteX4" fmla="*/ 1943604 w 1947524"/>
                <a:gd name="connsiteY4" fmla="*/ 536379 h 1982192"/>
                <a:gd name="connsiteX5" fmla="*/ 1943659 w 1947524"/>
                <a:gd name="connsiteY5" fmla="*/ 547377 h 1982192"/>
                <a:gd name="connsiteX6" fmla="*/ 1947524 w 1947524"/>
                <a:gd name="connsiteY6" fmla="*/ 1313345 h 1982192"/>
                <a:gd name="connsiteX7" fmla="*/ 1941705 w 1947524"/>
                <a:gd name="connsiteY7" fmla="*/ 1323423 h 1982192"/>
                <a:gd name="connsiteX8" fmla="*/ 1812222 w 1947524"/>
                <a:gd name="connsiteY8" fmla="*/ 1552356 h 1982192"/>
                <a:gd name="connsiteX9" fmla="*/ 1651628 w 1947524"/>
                <a:gd name="connsiteY9" fmla="*/ 1830514 h 1982192"/>
                <a:gd name="connsiteX10" fmla="*/ 1167799 w 1947524"/>
                <a:gd name="connsiteY10" fmla="*/ 1927427 h 1982192"/>
                <a:gd name="connsiteX11" fmla="*/ 206790 w 1947524"/>
                <a:gd name="connsiteY11" fmla="*/ 1377964 h 1982192"/>
                <a:gd name="connsiteX12" fmla="*/ 32823 w 1947524"/>
                <a:gd name="connsiteY12" fmla="*/ 933522 h 1982192"/>
                <a:gd name="connsiteX13" fmla="*/ 180925 w 1947524"/>
                <a:gd name="connsiteY13" fmla="*/ 672340 h 1982192"/>
                <a:gd name="connsiteX14" fmla="*/ 334538 w 1947524"/>
                <a:gd name="connsiteY14" fmla="*/ 406275 h 1982192"/>
                <a:gd name="connsiteX15" fmla="*/ 340356 w 1947524"/>
                <a:gd name="connsiteY15" fmla="*/ 396197 h 1982192"/>
                <a:gd name="connsiteX16" fmla="*/ 922180 w 1947524"/>
                <a:gd name="connsiteY16" fmla="*/ 56707 h 1982192"/>
                <a:gd name="connsiteX17" fmla="*/ 1019363 w 1947524"/>
                <a:gd name="connsiteY17" fmla="*/ 0 h 198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47524" h="1982192">
                  <a:moveTo>
                    <a:pt x="1019363" y="0"/>
                  </a:moveTo>
                  <a:lnTo>
                    <a:pt x="1045416" y="42502"/>
                  </a:lnTo>
                  <a:cubicBezTo>
                    <a:pt x="1144538" y="173689"/>
                    <a:pt x="1271017" y="287611"/>
                    <a:pt x="1422370" y="374994"/>
                  </a:cubicBezTo>
                  <a:cubicBezTo>
                    <a:pt x="1573723" y="462378"/>
                    <a:pt x="1735622" y="514952"/>
                    <a:pt x="1898794" y="535200"/>
                  </a:cubicBezTo>
                  <a:lnTo>
                    <a:pt x="1943604" y="536379"/>
                  </a:lnTo>
                  <a:lnTo>
                    <a:pt x="1943659" y="547377"/>
                  </a:lnTo>
                  <a:cubicBezTo>
                    <a:pt x="1944018" y="618445"/>
                    <a:pt x="1944974" y="807964"/>
                    <a:pt x="1947524" y="1313345"/>
                  </a:cubicBezTo>
                  <a:cubicBezTo>
                    <a:pt x="1947524" y="1313345"/>
                    <a:pt x="1947524" y="1313345"/>
                    <a:pt x="1941705" y="1323423"/>
                  </a:cubicBezTo>
                  <a:lnTo>
                    <a:pt x="1812222" y="1552356"/>
                  </a:lnTo>
                  <a:cubicBezTo>
                    <a:pt x="1812222" y="1552356"/>
                    <a:pt x="1812222" y="1552356"/>
                    <a:pt x="1651628" y="1830514"/>
                  </a:cubicBezTo>
                  <a:cubicBezTo>
                    <a:pt x="1564039" y="1986883"/>
                    <a:pt x="1346572" y="2027955"/>
                    <a:pt x="1167799" y="1927427"/>
                  </a:cubicBezTo>
                  <a:cubicBezTo>
                    <a:pt x="1167799" y="1927427"/>
                    <a:pt x="1167799" y="1927427"/>
                    <a:pt x="206790" y="1377964"/>
                  </a:cubicBezTo>
                  <a:cubicBezTo>
                    <a:pt x="29181" y="1275421"/>
                    <a:pt x="-49802" y="1076632"/>
                    <a:pt x="32823" y="933522"/>
                  </a:cubicBezTo>
                  <a:cubicBezTo>
                    <a:pt x="113429" y="789246"/>
                    <a:pt x="180925" y="672340"/>
                    <a:pt x="180925" y="672340"/>
                  </a:cubicBezTo>
                  <a:cubicBezTo>
                    <a:pt x="180925" y="672340"/>
                    <a:pt x="180925" y="672340"/>
                    <a:pt x="334538" y="406275"/>
                  </a:cubicBezTo>
                  <a:cubicBezTo>
                    <a:pt x="334538" y="406275"/>
                    <a:pt x="334538" y="406275"/>
                    <a:pt x="340356" y="396197"/>
                  </a:cubicBezTo>
                  <a:cubicBezTo>
                    <a:pt x="340356" y="396197"/>
                    <a:pt x="340356" y="396197"/>
                    <a:pt x="922180" y="56707"/>
                  </a:cubicBezTo>
                  <a:lnTo>
                    <a:pt x="1019363"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sp>
          <p:nvSpPr>
            <p:cNvPr id="19" name="Freeform: Shape 25">
              <a:extLst>
                <a:ext uri="{FF2B5EF4-FFF2-40B4-BE49-F238E27FC236}">
                  <a16:creationId xmlns:a16="http://schemas.microsoft.com/office/drawing/2014/main" id="{7621062E-164D-4FB0-87FF-50C5C373CCC6}"/>
                </a:ext>
              </a:extLst>
            </p:cNvPr>
            <p:cNvSpPr>
              <a:spLocks/>
            </p:cNvSpPr>
            <p:nvPr/>
          </p:nvSpPr>
          <p:spPr bwMode="auto">
            <a:xfrm>
              <a:off x="6192771" y="4605966"/>
              <a:ext cx="1939147" cy="1982293"/>
            </a:xfrm>
            <a:custGeom>
              <a:avLst/>
              <a:gdLst>
                <a:gd name="connsiteX0" fmla="*/ 936555 w 1939147"/>
                <a:gd name="connsiteY0" fmla="*/ 0 h 1982293"/>
                <a:gd name="connsiteX1" fmla="*/ 943380 w 1939147"/>
                <a:gd name="connsiteY1" fmla="*/ 3994 h 1982293"/>
                <a:gd name="connsiteX2" fmla="*/ 1606122 w 1939147"/>
                <a:gd name="connsiteY2" fmla="*/ 391717 h 1982293"/>
                <a:gd name="connsiteX3" fmla="*/ 1610700 w 1939147"/>
                <a:gd name="connsiteY3" fmla="*/ 402421 h 1982293"/>
                <a:gd name="connsiteX4" fmla="*/ 1741211 w 1939147"/>
                <a:gd name="connsiteY4" fmla="*/ 628232 h 1982293"/>
                <a:gd name="connsiteX5" fmla="*/ 1901827 w 1939147"/>
                <a:gd name="connsiteY5" fmla="*/ 909040 h 1982293"/>
                <a:gd name="connsiteX6" fmla="*/ 1737341 w 1939147"/>
                <a:gd name="connsiteY6" fmla="*/ 1375616 h 1982293"/>
                <a:gd name="connsiteX7" fmla="*/ 778244 w 1939147"/>
                <a:gd name="connsiteY7" fmla="*/ 1923469 h 1982293"/>
                <a:gd name="connsiteX8" fmla="*/ 306025 w 1939147"/>
                <a:gd name="connsiteY8" fmla="*/ 1846969 h 1982293"/>
                <a:gd name="connsiteX9" fmla="*/ 157746 w 1939147"/>
                <a:gd name="connsiteY9" fmla="*/ 1586718 h 1982293"/>
                <a:gd name="connsiteX10" fmla="*/ 5741 w 1939147"/>
                <a:gd name="connsiteY10" fmla="*/ 1318943 h 1982293"/>
                <a:gd name="connsiteX11" fmla="*/ 0 w 1939147"/>
                <a:gd name="connsiteY11" fmla="*/ 1310254 h 1982293"/>
                <a:gd name="connsiteX12" fmla="*/ 2223 w 1939147"/>
                <a:gd name="connsiteY12" fmla="*/ 638525 h 1982293"/>
                <a:gd name="connsiteX13" fmla="*/ 2600 w 1939147"/>
                <a:gd name="connsiteY13" fmla="*/ 524609 h 1982293"/>
                <a:gd name="connsiteX14" fmla="*/ 116894 w 1939147"/>
                <a:gd name="connsiteY14" fmla="*/ 511003 h 1982293"/>
                <a:gd name="connsiteX15" fmla="*/ 933805 w 1939147"/>
                <a:gd name="connsiteY15" fmla="*/ 4253 h 1982293"/>
                <a:gd name="connsiteX16" fmla="*/ 936555 w 1939147"/>
                <a:gd name="connsiteY16" fmla="*/ 0 h 1982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9147" h="1982293">
                  <a:moveTo>
                    <a:pt x="936555" y="0"/>
                  </a:moveTo>
                  <a:lnTo>
                    <a:pt x="943380" y="3994"/>
                  </a:lnTo>
                  <a:cubicBezTo>
                    <a:pt x="1004872" y="39968"/>
                    <a:pt x="1168849" y="135899"/>
                    <a:pt x="1606122" y="391717"/>
                  </a:cubicBezTo>
                  <a:cubicBezTo>
                    <a:pt x="1606122" y="391717"/>
                    <a:pt x="1606122" y="391717"/>
                    <a:pt x="1610700" y="402421"/>
                  </a:cubicBezTo>
                  <a:cubicBezTo>
                    <a:pt x="1610700" y="402421"/>
                    <a:pt x="1610700" y="402421"/>
                    <a:pt x="1741211" y="628232"/>
                  </a:cubicBezTo>
                  <a:cubicBezTo>
                    <a:pt x="1741211" y="628232"/>
                    <a:pt x="1741211" y="628232"/>
                    <a:pt x="1901827" y="909040"/>
                  </a:cubicBezTo>
                  <a:cubicBezTo>
                    <a:pt x="1989585" y="1064493"/>
                    <a:pt x="1917696" y="1272859"/>
                    <a:pt x="1737341" y="1375616"/>
                  </a:cubicBezTo>
                  <a:cubicBezTo>
                    <a:pt x="1737341" y="1375616"/>
                    <a:pt x="1737341" y="1375616"/>
                    <a:pt x="778244" y="1923469"/>
                  </a:cubicBezTo>
                  <a:cubicBezTo>
                    <a:pt x="601071" y="2025375"/>
                    <a:pt x="389205" y="1991717"/>
                    <a:pt x="306025" y="1846969"/>
                  </a:cubicBezTo>
                  <a:cubicBezTo>
                    <a:pt x="224863" y="1703385"/>
                    <a:pt x="157746" y="1586718"/>
                    <a:pt x="157746" y="1586718"/>
                  </a:cubicBezTo>
                  <a:cubicBezTo>
                    <a:pt x="157746" y="1586718"/>
                    <a:pt x="157746" y="1586718"/>
                    <a:pt x="5741" y="1318943"/>
                  </a:cubicBezTo>
                  <a:cubicBezTo>
                    <a:pt x="5741" y="1318943"/>
                    <a:pt x="5741" y="1318943"/>
                    <a:pt x="0" y="1310254"/>
                  </a:cubicBezTo>
                  <a:cubicBezTo>
                    <a:pt x="0" y="1310254"/>
                    <a:pt x="0" y="1310254"/>
                    <a:pt x="2223" y="638525"/>
                  </a:cubicBezTo>
                  <a:lnTo>
                    <a:pt x="2600" y="524609"/>
                  </a:lnTo>
                  <a:lnTo>
                    <a:pt x="116894" y="511003"/>
                  </a:lnTo>
                  <a:cubicBezTo>
                    <a:pt x="436634" y="457314"/>
                    <a:pt x="733659" y="281773"/>
                    <a:pt x="933805" y="4253"/>
                  </a:cubicBezTo>
                  <a:lnTo>
                    <a:pt x="936555"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sz="1800"/>
            </a:p>
          </p:txBody>
        </p:sp>
        <p:grpSp>
          <p:nvGrpSpPr>
            <p:cNvPr id="20" name="Group 18">
              <a:extLst>
                <a:ext uri="{FF2B5EF4-FFF2-40B4-BE49-F238E27FC236}">
                  <a16:creationId xmlns:a16="http://schemas.microsoft.com/office/drawing/2014/main" id="{E12C58F0-70CA-4A70-8B3F-D57D6E8B89B2}"/>
                </a:ext>
              </a:extLst>
            </p:cNvPr>
            <p:cNvGrpSpPr/>
            <p:nvPr/>
          </p:nvGrpSpPr>
          <p:grpSpPr>
            <a:xfrm>
              <a:off x="4518733" y="2286509"/>
              <a:ext cx="3164028" cy="3164016"/>
              <a:chOff x="4462671" y="2366973"/>
              <a:chExt cx="3164028" cy="3164016"/>
            </a:xfrm>
          </p:grpSpPr>
          <p:sp>
            <p:nvSpPr>
              <p:cNvPr id="21" name="Oval 115">
                <a:extLst>
                  <a:ext uri="{FF2B5EF4-FFF2-40B4-BE49-F238E27FC236}">
                    <a16:creationId xmlns:a16="http://schemas.microsoft.com/office/drawing/2014/main" id="{702241E0-F994-4F55-A477-1B7B8C1CCBC7}"/>
                  </a:ext>
                </a:extLst>
              </p:cNvPr>
              <p:cNvSpPr/>
              <p:nvPr/>
            </p:nvSpPr>
            <p:spPr>
              <a:xfrm>
                <a:off x="4462671" y="2366973"/>
                <a:ext cx="3164028" cy="3164016"/>
              </a:xfrm>
              <a:prstGeom prst="ellips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sz="1800"/>
              </a:p>
            </p:txBody>
          </p:sp>
          <p:grpSp>
            <p:nvGrpSpPr>
              <p:cNvPr id="22" name="Group 116">
                <a:extLst>
                  <a:ext uri="{FF2B5EF4-FFF2-40B4-BE49-F238E27FC236}">
                    <a16:creationId xmlns:a16="http://schemas.microsoft.com/office/drawing/2014/main" id="{A67E4F9B-8FA8-4935-8020-55BE051E0DDA}"/>
                  </a:ext>
                </a:extLst>
              </p:cNvPr>
              <p:cNvGrpSpPr/>
              <p:nvPr/>
            </p:nvGrpSpPr>
            <p:grpSpPr>
              <a:xfrm>
                <a:off x="4703566" y="2607863"/>
                <a:ext cx="2682238" cy="2682236"/>
                <a:chOff x="4749478" y="2492950"/>
                <a:chExt cx="2693044" cy="2693042"/>
              </a:xfrm>
            </p:grpSpPr>
            <p:sp>
              <p:nvSpPr>
                <p:cNvPr id="23" name="Freeform 43">
                  <a:extLst>
                    <a:ext uri="{FF2B5EF4-FFF2-40B4-BE49-F238E27FC236}">
                      <a16:creationId xmlns:a16="http://schemas.microsoft.com/office/drawing/2014/main" id="{84C24391-0FDB-4B4A-A66A-99F7B7B891BF}"/>
                    </a:ext>
                  </a:extLst>
                </p:cNvPr>
                <p:cNvSpPr/>
                <p:nvPr/>
              </p:nvSpPr>
              <p:spPr>
                <a:xfrm>
                  <a:off x="4749478" y="2492950"/>
                  <a:ext cx="2693044" cy="2693042"/>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gradFill flip="none" rotWithShape="1">
                  <a:gsLst>
                    <a:gs pos="0">
                      <a:schemeClr val="bg1">
                        <a:lumMod val="75000"/>
                      </a:schemeClr>
                    </a:gs>
                    <a:gs pos="35000">
                      <a:schemeClr val="bg1">
                        <a:lumMod val="95000"/>
                      </a:schemeClr>
                    </a:gs>
                    <a:gs pos="100000">
                      <a:schemeClr val="bg1"/>
                    </a:gs>
                  </a:gsLst>
                  <a:lin ang="8100000" scaled="1"/>
                  <a:tileRect/>
                </a:gradFill>
                <a:ln>
                  <a:noFill/>
                </a:ln>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349327" tIns="349327" rIns="349327" bIns="349327" numCol="1" spcCol="1270" anchor="ctr" anchorCtr="0">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defTabSz="1955751">
                    <a:lnSpc>
                      <a:spcPct val="90000"/>
                    </a:lnSpc>
                    <a:spcBef>
                      <a:spcPct val="0"/>
                    </a:spcBef>
                    <a:spcAft>
                      <a:spcPct val="35000"/>
                    </a:spcAft>
                  </a:pPr>
                  <a:endParaRPr lang="en-US" sz="4400" dirty="0"/>
                </a:p>
              </p:txBody>
            </p:sp>
            <p:sp>
              <p:nvSpPr>
                <p:cNvPr id="24" name="Freeform 44">
                  <a:extLst>
                    <a:ext uri="{FF2B5EF4-FFF2-40B4-BE49-F238E27FC236}">
                      <a16:creationId xmlns:a16="http://schemas.microsoft.com/office/drawing/2014/main" id="{1788D5F7-57AD-4DEE-B4B4-B1C7D188727B}"/>
                    </a:ext>
                  </a:extLst>
                </p:cNvPr>
                <p:cNvSpPr/>
                <p:nvPr/>
              </p:nvSpPr>
              <p:spPr>
                <a:xfrm>
                  <a:off x="4931169" y="2674654"/>
                  <a:ext cx="2329659" cy="2329655"/>
                </a:xfrm>
                <a:custGeom>
                  <a:avLst/>
                  <a:gdLst>
                    <a:gd name="connsiteX0" fmla="*/ 0 w 1502833"/>
                    <a:gd name="connsiteY0" fmla="*/ 751417 h 1502833"/>
                    <a:gd name="connsiteX1" fmla="*/ 751417 w 1502833"/>
                    <a:gd name="connsiteY1" fmla="*/ 0 h 1502833"/>
                    <a:gd name="connsiteX2" fmla="*/ 1502834 w 1502833"/>
                    <a:gd name="connsiteY2" fmla="*/ 751417 h 1502833"/>
                    <a:gd name="connsiteX3" fmla="*/ 751417 w 1502833"/>
                    <a:gd name="connsiteY3" fmla="*/ 1502834 h 1502833"/>
                    <a:gd name="connsiteX4" fmla="*/ 0 w 1502833"/>
                    <a:gd name="connsiteY4" fmla="*/ 751417 h 1502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2833" h="1502833">
                      <a:moveTo>
                        <a:pt x="0" y="751417"/>
                      </a:moveTo>
                      <a:cubicBezTo>
                        <a:pt x="0" y="336421"/>
                        <a:pt x="336421" y="0"/>
                        <a:pt x="751417" y="0"/>
                      </a:cubicBezTo>
                      <a:cubicBezTo>
                        <a:pt x="1166413" y="0"/>
                        <a:pt x="1502834" y="336421"/>
                        <a:pt x="1502834" y="751417"/>
                      </a:cubicBezTo>
                      <a:cubicBezTo>
                        <a:pt x="1502834" y="1166413"/>
                        <a:pt x="1166413" y="1502834"/>
                        <a:pt x="751417" y="1502834"/>
                      </a:cubicBezTo>
                      <a:cubicBezTo>
                        <a:pt x="336421" y="1502834"/>
                        <a:pt x="0" y="1166413"/>
                        <a:pt x="0" y="751417"/>
                      </a:cubicBezTo>
                      <a:close/>
                    </a:path>
                  </a:pathLst>
                </a:custGeom>
                <a:gradFill flip="none" rotWithShape="1">
                  <a:gsLst>
                    <a:gs pos="0">
                      <a:schemeClr val="tx1">
                        <a:lumMod val="50000"/>
                        <a:lumOff val="50000"/>
                      </a:schemeClr>
                    </a:gs>
                    <a:gs pos="50000">
                      <a:schemeClr val="tx1">
                        <a:lumMod val="75000"/>
                        <a:lumOff val="25000"/>
                        <a:shade val="67500"/>
                        <a:satMod val="115000"/>
                      </a:schemeClr>
                    </a:gs>
                    <a:gs pos="100000">
                      <a:schemeClr val="tx1">
                        <a:lumMod val="65000"/>
                        <a:lumOff val="35000"/>
                      </a:schemeClr>
                    </a:gs>
                  </a:gsLst>
                  <a:lin ang="13500000" scaled="1"/>
                  <a:tileRect/>
                </a:gradFill>
                <a:ln>
                  <a:solidFill>
                    <a:schemeClr val="bg1">
                      <a:lumMod val="95000"/>
                    </a:schemeClr>
                  </a:solidFill>
                </a:ln>
                <a:effectLst>
                  <a:outerShdw blurRad="127000" sx="102000" sy="102000" algn="ctr" rotWithShape="0">
                    <a:prstClr val="black">
                      <a:alpha val="20000"/>
                    </a:prstClr>
                  </a:outerShdw>
                </a:effectLst>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spcFirstLastPara="0" vert="horz" wrap="square" lIns="0" tIns="0" rIns="0" bIns="0" numCol="1" spcCol="1270" anchor="ctr" anchorCtr="0">
                  <a:no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defTabSz="1955751">
                    <a:spcBef>
                      <a:spcPct val="0"/>
                    </a:spcBef>
                  </a:pPr>
                  <a:r>
                    <a:rPr lang="en-US" sz="3200" b="1" dirty="0">
                      <a:solidFill>
                        <a:schemeClr val="bg1"/>
                      </a:solidFill>
                    </a:rPr>
                    <a:t>Process</a:t>
                  </a:r>
                </a:p>
                <a:p>
                  <a:pPr algn="ctr" defTabSz="1955751">
                    <a:spcBef>
                      <a:spcPct val="0"/>
                    </a:spcBef>
                  </a:pPr>
                  <a:r>
                    <a:rPr lang="en-US" sz="1400" b="1" dirty="0">
                      <a:solidFill>
                        <a:schemeClr val="bg1"/>
                      </a:solidFill>
                    </a:rPr>
                    <a:t>Infographics</a:t>
                  </a:r>
                  <a:endParaRPr lang="en-US" b="1" dirty="0">
                    <a:solidFill>
                      <a:schemeClr val="bg1"/>
                    </a:solidFill>
                  </a:endParaRPr>
                </a:p>
              </p:txBody>
            </p:sp>
          </p:grpSp>
        </p:grpSp>
      </p:grpSp>
      <p:sp>
        <p:nvSpPr>
          <p:cNvPr id="3" name="Inhaltsplatzhalter 4">
            <a:extLst>
              <a:ext uri="{FF2B5EF4-FFF2-40B4-BE49-F238E27FC236}">
                <a16:creationId xmlns:a16="http://schemas.microsoft.com/office/drawing/2014/main" id="{C08ADBD4-DED9-4AFA-82FE-C8ED4B4F387B}"/>
              </a:ext>
            </a:extLst>
          </p:cNvPr>
          <p:cNvSpPr txBox="1">
            <a:spLocks/>
          </p:cNvSpPr>
          <p:nvPr/>
        </p:nvSpPr>
        <p:spPr>
          <a:xfrm flipH="1">
            <a:off x="8833971" y="3039247"/>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4" name="Inhaltsplatzhalter 4">
            <a:extLst>
              <a:ext uri="{FF2B5EF4-FFF2-40B4-BE49-F238E27FC236}">
                <a16:creationId xmlns:a16="http://schemas.microsoft.com/office/drawing/2014/main" id="{4177A634-3FAA-4B16-BFB6-B9747B622DDF}"/>
              </a:ext>
            </a:extLst>
          </p:cNvPr>
          <p:cNvSpPr txBox="1">
            <a:spLocks/>
          </p:cNvSpPr>
          <p:nvPr/>
        </p:nvSpPr>
        <p:spPr>
          <a:xfrm flipH="1">
            <a:off x="7970072" y="1009596"/>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5" name="Inhaltsplatzhalter 4">
            <a:extLst>
              <a:ext uri="{FF2B5EF4-FFF2-40B4-BE49-F238E27FC236}">
                <a16:creationId xmlns:a16="http://schemas.microsoft.com/office/drawing/2014/main" id="{5BB2BACC-8F2D-4426-8B5D-A1F30EF5754D}"/>
              </a:ext>
            </a:extLst>
          </p:cNvPr>
          <p:cNvSpPr txBox="1">
            <a:spLocks/>
          </p:cNvSpPr>
          <p:nvPr/>
        </p:nvSpPr>
        <p:spPr>
          <a:xfrm flipH="1">
            <a:off x="7970072" y="4850076"/>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6" name="Inhaltsplatzhalter 4">
            <a:extLst>
              <a:ext uri="{FF2B5EF4-FFF2-40B4-BE49-F238E27FC236}">
                <a16:creationId xmlns:a16="http://schemas.microsoft.com/office/drawing/2014/main" id="{1374C629-215B-475C-AEB9-399D2766DC11}"/>
              </a:ext>
            </a:extLst>
          </p:cNvPr>
          <p:cNvSpPr txBox="1">
            <a:spLocks/>
          </p:cNvSpPr>
          <p:nvPr/>
        </p:nvSpPr>
        <p:spPr>
          <a:xfrm>
            <a:off x="958132" y="1009596"/>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7" name="Inhaltsplatzhalter 4">
            <a:extLst>
              <a:ext uri="{FF2B5EF4-FFF2-40B4-BE49-F238E27FC236}">
                <a16:creationId xmlns:a16="http://schemas.microsoft.com/office/drawing/2014/main" id="{E30483E3-B782-4633-98E6-37E960244C0F}"/>
              </a:ext>
            </a:extLst>
          </p:cNvPr>
          <p:cNvSpPr txBox="1">
            <a:spLocks/>
          </p:cNvSpPr>
          <p:nvPr/>
        </p:nvSpPr>
        <p:spPr>
          <a:xfrm>
            <a:off x="958132" y="4850076"/>
            <a:ext cx="2399898" cy="80227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8" name="Freeform: Shape 26">
            <a:extLst>
              <a:ext uri="{FF2B5EF4-FFF2-40B4-BE49-F238E27FC236}">
                <a16:creationId xmlns:a16="http://schemas.microsoft.com/office/drawing/2014/main" id="{8FC9DE8A-662F-4EDB-8BB1-5CCB4D0D0471}"/>
              </a:ext>
            </a:extLst>
          </p:cNvPr>
          <p:cNvSpPr/>
          <p:nvPr/>
        </p:nvSpPr>
        <p:spPr>
          <a:xfrm>
            <a:off x="3238084" y="3224972"/>
            <a:ext cx="493484" cy="418990"/>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bg1"/>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9" name="Freeform: Shape 27">
            <a:extLst>
              <a:ext uri="{FF2B5EF4-FFF2-40B4-BE49-F238E27FC236}">
                <a16:creationId xmlns:a16="http://schemas.microsoft.com/office/drawing/2014/main" id="{61F76FFE-396A-40D2-AEB3-4E4DEE10B05B}"/>
              </a:ext>
            </a:extLst>
          </p:cNvPr>
          <p:cNvSpPr/>
          <p:nvPr/>
        </p:nvSpPr>
        <p:spPr>
          <a:xfrm>
            <a:off x="4374329" y="5106097"/>
            <a:ext cx="353434" cy="493042"/>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0" name="Graphic 17">
            <a:extLst>
              <a:ext uri="{FF2B5EF4-FFF2-40B4-BE49-F238E27FC236}">
                <a16:creationId xmlns:a16="http://schemas.microsoft.com/office/drawing/2014/main" id="{B9E703AF-67FF-4F1A-9B17-528DDAC0E1C1}"/>
              </a:ext>
            </a:extLst>
          </p:cNvPr>
          <p:cNvSpPr/>
          <p:nvPr/>
        </p:nvSpPr>
        <p:spPr>
          <a:xfrm>
            <a:off x="6499863" y="1315366"/>
            <a:ext cx="493220" cy="476214"/>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bg1"/>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Freeform: Shape 29">
            <a:extLst>
              <a:ext uri="{FF2B5EF4-FFF2-40B4-BE49-F238E27FC236}">
                <a16:creationId xmlns:a16="http://schemas.microsoft.com/office/drawing/2014/main" id="{F744070A-BACF-491E-88A5-2E5808CEF9FB}"/>
              </a:ext>
            </a:extLst>
          </p:cNvPr>
          <p:cNvSpPr/>
          <p:nvPr/>
        </p:nvSpPr>
        <p:spPr>
          <a:xfrm>
            <a:off x="7664628" y="3187906"/>
            <a:ext cx="491200" cy="493122"/>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bg1"/>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Freeform: Shape 30">
            <a:extLst>
              <a:ext uri="{FF2B5EF4-FFF2-40B4-BE49-F238E27FC236}">
                <a16:creationId xmlns:a16="http://schemas.microsoft.com/office/drawing/2014/main" id="{3A6FFFB0-2ECD-44DF-B479-AA2D16412BE4}"/>
              </a:ext>
            </a:extLst>
          </p:cNvPr>
          <p:cNvSpPr/>
          <p:nvPr/>
        </p:nvSpPr>
        <p:spPr>
          <a:xfrm>
            <a:off x="4367859" y="1246040"/>
            <a:ext cx="407014" cy="492946"/>
          </a:xfrm>
          <a:custGeom>
            <a:avLst/>
            <a:gdLst>
              <a:gd name="connsiteX0" fmla="*/ 1347698 w 4025881"/>
              <a:gd name="connsiteY0" fmla="*/ 4263669 h 4875837"/>
              <a:gd name="connsiteX1" fmla="*/ 1347698 w 4025881"/>
              <a:gd name="connsiteY1" fmla="*/ 4463390 h 4875837"/>
              <a:gd name="connsiteX2" fmla="*/ 2678190 w 4025881"/>
              <a:gd name="connsiteY2" fmla="*/ 4463390 h 4875837"/>
              <a:gd name="connsiteX3" fmla="*/ 2678190 w 4025881"/>
              <a:gd name="connsiteY3" fmla="*/ 4263669 h 4875837"/>
              <a:gd name="connsiteX4" fmla="*/ 3025108 w 4025881"/>
              <a:gd name="connsiteY4" fmla="*/ 4258136 h 4875837"/>
              <a:gd name="connsiteX5" fmla="*/ 3096406 w 4025881"/>
              <a:gd name="connsiteY5" fmla="*/ 4329434 h 4875837"/>
              <a:gd name="connsiteX6" fmla="*/ 3096406 w 4025881"/>
              <a:gd name="connsiteY6" fmla="*/ 4397624 h 4875837"/>
              <a:gd name="connsiteX7" fmla="*/ 3025108 w 4025881"/>
              <a:gd name="connsiteY7" fmla="*/ 4468922 h 4875837"/>
              <a:gd name="connsiteX8" fmla="*/ 2953810 w 4025881"/>
              <a:gd name="connsiteY8" fmla="*/ 4397624 h 4875837"/>
              <a:gd name="connsiteX9" fmla="*/ 2953810 w 4025881"/>
              <a:gd name="connsiteY9" fmla="*/ 4329434 h 4875837"/>
              <a:gd name="connsiteX10" fmla="*/ 3025108 w 4025881"/>
              <a:gd name="connsiteY10" fmla="*/ 4258136 h 4875837"/>
              <a:gd name="connsiteX11" fmla="*/ 1000789 w 4025881"/>
              <a:gd name="connsiteY11" fmla="*/ 4258136 h 4875837"/>
              <a:gd name="connsiteX12" fmla="*/ 1072087 w 4025881"/>
              <a:gd name="connsiteY12" fmla="*/ 4329434 h 4875837"/>
              <a:gd name="connsiteX13" fmla="*/ 1072087 w 4025881"/>
              <a:gd name="connsiteY13" fmla="*/ 4397624 h 4875837"/>
              <a:gd name="connsiteX14" fmla="*/ 1000789 w 4025881"/>
              <a:gd name="connsiteY14" fmla="*/ 4468922 h 4875837"/>
              <a:gd name="connsiteX15" fmla="*/ 929491 w 4025881"/>
              <a:gd name="connsiteY15" fmla="*/ 4397624 h 4875837"/>
              <a:gd name="connsiteX16" fmla="*/ 929491 w 4025881"/>
              <a:gd name="connsiteY16" fmla="*/ 4329434 h 4875837"/>
              <a:gd name="connsiteX17" fmla="*/ 1000789 w 4025881"/>
              <a:gd name="connsiteY17" fmla="*/ 4258136 h 4875837"/>
              <a:gd name="connsiteX18" fmla="*/ 1331974 w 4025881"/>
              <a:gd name="connsiteY18" fmla="*/ 4121073 h 4875837"/>
              <a:gd name="connsiteX19" fmla="*/ 2693933 w 4025881"/>
              <a:gd name="connsiteY19" fmla="*/ 4121073 h 4875837"/>
              <a:gd name="connsiteX20" fmla="*/ 2820796 w 4025881"/>
              <a:gd name="connsiteY20" fmla="*/ 4247936 h 4875837"/>
              <a:gd name="connsiteX21" fmla="*/ 2820796 w 4025881"/>
              <a:gd name="connsiteY21" fmla="*/ 4479114 h 4875837"/>
              <a:gd name="connsiteX22" fmla="*/ 2693933 w 4025881"/>
              <a:gd name="connsiteY22" fmla="*/ 4605987 h 4875837"/>
              <a:gd name="connsiteX23" fmla="*/ 1331974 w 4025881"/>
              <a:gd name="connsiteY23" fmla="*/ 4605987 h 4875837"/>
              <a:gd name="connsiteX24" fmla="*/ 1205111 w 4025881"/>
              <a:gd name="connsiteY24" fmla="*/ 4479114 h 4875837"/>
              <a:gd name="connsiteX25" fmla="*/ 1205111 w 4025881"/>
              <a:gd name="connsiteY25" fmla="*/ 4247936 h 4875837"/>
              <a:gd name="connsiteX26" fmla="*/ 1331974 w 4025881"/>
              <a:gd name="connsiteY26" fmla="*/ 4121073 h 4875837"/>
              <a:gd name="connsiteX27" fmla="*/ 1485874 w 4025881"/>
              <a:gd name="connsiteY27" fmla="*/ 3630266 h 4875837"/>
              <a:gd name="connsiteX28" fmla="*/ 1430613 w 4025881"/>
              <a:gd name="connsiteY28" fmla="*/ 3685527 h 4875837"/>
              <a:gd name="connsiteX29" fmla="*/ 1430613 w 4025881"/>
              <a:gd name="connsiteY29" fmla="*/ 3851224 h 4875837"/>
              <a:gd name="connsiteX30" fmla="*/ 2604791 w 4025881"/>
              <a:gd name="connsiteY30" fmla="*/ 3851224 h 4875837"/>
              <a:gd name="connsiteX31" fmla="*/ 2604791 w 4025881"/>
              <a:gd name="connsiteY31" fmla="*/ 3685527 h 4875837"/>
              <a:gd name="connsiteX32" fmla="*/ 2549540 w 4025881"/>
              <a:gd name="connsiteY32" fmla="*/ 3630266 h 4875837"/>
              <a:gd name="connsiteX33" fmla="*/ 2108736 w 4025881"/>
              <a:gd name="connsiteY33" fmla="*/ 2941715 h 4875837"/>
              <a:gd name="connsiteX34" fmla="*/ 2012958 w 4025881"/>
              <a:gd name="connsiteY34" fmla="*/ 2945441 h 4875837"/>
              <a:gd name="connsiteX35" fmla="*/ 1926687 w 4025881"/>
              <a:gd name="connsiteY35" fmla="*/ 2942466 h 4875837"/>
              <a:gd name="connsiteX36" fmla="*/ 1926687 w 4025881"/>
              <a:gd name="connsiteY36" fmla="*/ 3360273 h 4875837"/>
              <a:gd name="connsiteX37" fmla="*/ 1915365 w 4025881"/>
              <a:gd name="connsiteY37" fmla="*/ 3398831 h 4875837"/>
              <a:gd name="connsiteX38" fmla="*/ 1858251 w 4025881"/>
              <a:gd name="connsiteY38" fmla="*/ 3487669 h 4875837"/>
              <a:gd name="connsiteX39" fmla="*/ 2177163 w 4025881"/>
              <a:gd name="connsiteY39" fmla="*/ 3487669 h 4875837"/>
              <a:gd name="connsiteX40" fmla="*/ 2120048 w 4025881"/>
              <a:gd name="connsiteY40" fmla="*/ 3398831 h 4875837"/>
              <a:gd name="connsiteX41" fmla="*/ 2108736 w 4025881"/>
              <a:gd name="connsiteY41" fmla="*/ 3360264 h 4875837"/>
              <a:gd name="connsiteX42" fmla="*/ 2017692 w 4025881"/>
              <a:gd name="connsiteY42" fmla="*/ 1012194 h 4875837"/>
              <a:gd name="connsiteX43" fmla="*/ 1920536 w 4025881"/>
              <a:gd name="connsiteY43" fmla="*/ 1209062 h 4875837"/>
              <a:gd name="connsiteX44" fmla="*/ 1839285 w 4025881"/>
              <a:gd name="connsiteY44" fmla="*/ 1268097 h 4875837"/>
              <a:gd name="connsiteX45" fmla="*/ 1622025 w 4025881"/>
              <a:gd name="connsiteY45" fmla="*/ 1299668 h 4875837"/>
              <a:gd name="connsiteX46" fmla="*/ 1779223 w 4025881"/>
              <a:gd name="connsiteY46" fmla="*/ 1452902 h 4875837"/>
              <a:gd name="connsiteX47" fmla="*/ 1810271 w 4025881"/>
              <a:gd name="connsiteY47" fmla="*/ 1548432 h 4875837"/>
              <a:gd name="connsiteX48" fmla="*/ 1773158 w 4025881"/>
              <a:gd name="connsiteY48" fmla="*/ 1764808 h 4875837"/>
              <a:gd name="connsiteX49" fmla="*/ 1967470 w 4025881"/>
              <a:gd name="connsiteY49" fmla="*/ 1662643 h 4875837"/>
              <a:gd name="connsiteX50" fmla="*/ 2067924 w 4025881"/>
              <a:gd name="connsiteY50" fmla="*/ 1662643 h 4875837"/>
              <a:gd name="connsiteX51" fmla="*/ 2262236 w 4025881"/>
              <a:gd name="connsiteY51" fmla="*/ 1764799 h 4875837"/>
              <a:gd name="connsiteX52" fmla="*/ 2225122 w 4025881"/>
              <a:gd name="connsiteY52" fmla="*/ 1548432 h 4875837"/>
              <a:gd name="connsiteX53" fmla="*/ 2256170 w 4025881"/>
              <a:gd name="connsiteY53" fmla="*/ 1452893 h 4875837"/>
              <a:gd name="connsiteX54" fmla="*/ 2413369 w 4025881"/>
              <a:gd name="connsiteY54" fmla="*/ 1299668 h 4875837"/>
              <a:gd name="connsiteX55" fmla="*/ 2196118 w 4025881"/>
              <a:gd name="connsiteY55" fmla="*/ 1268097 h 4875837"/>
              <a:gd name="connsiteX56" fmla="*/ 2114848 w 4025881"/>
              <a:gd name="connsiteY56" fmla="*/ 1209053 h 4875837"/>
              <a:gd name="connsiteX57" fmla="*/ 2017702 w 4025881"/>
              <a:gd name="connsiteY57" fmla="*/ 825915 h 4875837"/>
              <a:gd name="connsiteX58" fmla="*/ 2114487 w 4025881"/>
              <a:gd name="connsiteY58" fmla="*/ 886081 h 4875837"/>
              <a:gd name="connsiteX59" fmla="*/ 2234667 w 4025881"/>
              <a:gd name="connsiteY59" fmla="*/ 1129589 h 4875837"/>
              <a:gd name="connsiteX60" fmla="*/ 2503395 w 4025881"/>
              <a:gd name="connsiteY60" fmla="*/ 1168641 h 4875837"/>
              <a:gd name="connsiteX61" fmla="*/ 2590521 w 4025881"/>
              <a:gd name="connsiteY61" fmla="*/ 1242097 h 4875837"/>
              <a:gd name="connsiteX62" fmla="*/ 2563200 w 4025881"/>
              <a:gd name="connsiteY62" fmla="*/ 1352733 h 4875837"/>
              <a:gd name="connsiteX63" fmla="*/ 2368746 w 4025881"/>
              <a:gd name="connsiteY63" fmla="*/ 1542272 h 4875837"/>
              <a:gd name="connsiteX64" fmla="*/ 2414652 w 4025881"/>
              <a:gd name="connsiteY64" fmla="*/ 1809907 h 4875837"/>
              <a:gd name="connsiteX65" fmla="*/ 2371721 w 4025881"/>
              <a:gd name="connsiteY65" fmla="*/ 1915466 h 4875837"/>
              <a:gd name="connsiteX66" fmla="*/ 2308380 w 4025881"/>
              <a:gd name="connsiteY66" fmla="*/ 1936200 h 4875837"/>
              <a:gd name="connsiteX67" fmla="*/ 2258062 w 4025881"/>
              <a:gd name="connsiteY67" fmla="*/ 1923689 h 4875837"/>
              <a:gd name="connsiteX68" fmla="*/ 2017702 w 4025881"/>
              <a:gd name="connsiteY68" fmla="*/ 1797330 h 4875837"/>
              <a:gd name="connsiteX69" fmla="*/ 1777341 w 4025881"/>
              <a:gd name="connsiteY69" fmla="*/ 1923689 h 4875837"/>
              <a:gd name="connsiteX70" fmla="*/ 1663672 w 4025881"/>
              <a:gd name="connsiteY70" fmla="*/ 1915466 h 4875837"/>
              <a:gd name="connsiteX71" fmla="*/ 1620741 w 4025881"/>
              <a:gd name="connsiteY71" fmla="*/ 1809907 h 4875837"/>
              <a:gd name="connsiteX72" fmla="*/ 1666648 w 4025881"/>
              <a:gd name="connsiteY72" fmla="*/ 1542272 h 4875837"/>
              <a:gd name="connsiteX73" fmla="*/ 1472194 w 4025881"/>
              <a:gd name="connsiteY73" fmla="*/ 1352724 h 4875837"/>
              <a:gd name="connsiteX74" fmla="*/ 1444882 w 4025881"/>
              <a:gd name="connsiteY74" fmla="*/ 1242088 h 4875837"/>
              <a:gd name="connsiteX75" fmla="*/ 1532018 w 4025881"/>
              <a:gd name="connsiteY75" fmla="*/ 1168631 h 4875837"/>
              <a:gd name="connsiteX76" fmla="*/ 1800736 w 4025881"/>
              <a:gd name="connsiteY76" fmla="*/ 1129589 h 4875837"/>
              <a:gd name="connsiteX77" fmla="*/ 1920917 w 4025881"/>
              <a:gd name="connsiteY77" fmla="*/ 886081 h 4875837"/>
              <a:gd name="connsiteX78" fmla="*/ 2017702 w 4025881"/>
              <a:gd name="connsiteY78" fmla="*/ 825915 h 4875837"/>
              <a:gd name="connsiteX79" fmla="*/ 3334191 w 4025881"/>
              <a:gd name="connsiteY79" fmla="*/ 822626 h 4875837"/>
              <a:gd name="connsiteX80" fmla="*/ 3253234 w 4025881"/>
              <a:gd name="connsiteY80" fmla="*/ 1803338 h 4875837"/>
              <a:gd name="connsiteX81" fmla="*/ 3211444 w 4025881"/>
              <a:gd name="connsiteY81" fmla="*/ 2036560 h 4875837"/>
              <a:gd name="connsiteX82" fmla="*/ 3557868 w 4025881"/>
              <a:gd name="connsiteY82" fmla="*/ 1556894 h 4875837"/>
              <a:gd name="connsiteX83" fmla="*/ 3591482 w 4025881"/>
              <a:gd name="connsiteY83" fmla="*/ 822626 h 4875837"/>
              <a:gd name="connsiteX84" fmla="*/ 434415 w 4025881"/>
              <a:gd name="connsiteY84" fmla="*/ 822617 h 4875837"/>
              <a:gd name="connsiteX85" fmla="*/ 468020 w 4025881"/>
              <a:gd name="connsiteY85" fmla="*/ 1556884 h 4875837"/>
              <a:gd name="connsiteX86" fmla="*/ 814444 w 4025881"/>
              <a:gd name="connsiteY86" fmla="*/ 2036550 h 4875837"/>
              <a:gd name="connsiteX87" fmla="*/ 772654 w 4025881"/>
              <a:gd name="connsiteY87" fmla="*/ 1803329 h 4875837"/>
              <a:gd name="connsiteX88" fmla="*/ 691707 w 4025881"/>
              <a:gd name="connsiteY88" fmla="*/ 822617 h 4875837"/>
              <a:gd name="connsiteX89" fmla="*/ 286295 w 4025881"/>
              <a:gd name="connsiteY89" fmla="*/ 537424 h 4875837"/>
              <a:gd name="connsiteX90" fmla="*/ 182390 w 4025881"/>
              <a:gd name="connsiteY90" fmla="*/ 581866 h 4875837"/>
              <a:gd name="connsiteX91" fmla="*/ 142748 w 4025881"/>
              <a:gd name="connsiteY91" fmla="*/ 687701 h 4875837"/>
              <a:gd name="connsiteX92" fmla="*/ 183132 w 4025881"/>
              <a:gd name="connsiteY92" fmla="*/ 1569936 h 4875837"/>
              <a:gd name="connsiteX93" fmla="*/ 954189 w 4025881"/>
              <a:gd name="connsiteY93" fmla="*/ 2355282 h 4875837"/>
              <a:gd name="connsiteX94" fmla="*/ 873213 w 4025881"/>
              <a:gd name="connsiteY94" fmla="*/ 2201164 h 4875837"/>
              <a:gd name="connsiteX95" fmla="*/ 325586 w 4025881"/>
              <a:gd name="connsiteY95" fmla="*/ 1563405 h 4875837"/>
              <a:gd name="connsiteX96" fmla="*/ 288558 w 4025881"/>
              <a:gd name="connsiteY96" fmla="*/ 754570 h 4875837"/>
              <a:gd name="connsiteX97" fmla="*/ 308227 w 4025881"/>
              <a:gd name="connsiteY97" fmla="*/ 702066 h 4875837"/>
              <a:gd name="connsiteX98" fmla="*/ 359780 w 4025881"/>
              <a:gd name="connsiteY98" fmla="*/ 680020 h 4875837"/>
              <a:gd name="connsiteX99" fmla="*/ 679928 w 4025881"/>
              <a:gd name="connsiteY99" fmla="*/ 680020 h 4875837"/>
              <a:gd name="connsiteX100" fmla="*/ 668159 w 4025881"/>
              <a:gd name="connsiteY100" fmla="*/ 537424 h 4875837"/>
              <a:gd name="connsiteX101" fmla="*/ 2012948 w 4025881"/>
              <a:gd name="connsiteY101" fmla="*/ 536045 h 4875837"/>
              <a:gd name="connsiteX102" fmla="*/ 2885876 w 4025881"/>
              <a:gd name="connsiteY102" fmla="*/ 1408964 h 4875837"/>
              <a:gd name="connsiteX103" fmla="*/ 2692630 w 4025881"/>
              <a:gd name="connsiteY103" fmla="*/ 1956496 h 4875837"/>
              <a:gd name="connsiteX104" fmla="*/ 2592375 w 4025881"/>
              <a:gd name="connsiteY104" fmla="*/ 1967229 h 4875837"/>
              <a:gd name="connsiteX105" fmla="*/ 2581642 w 4025881"/>
              <a:gd name="connsiteY105" fmla="*/ 1866974 h 4875837"/>
              <a:gd name="connsiteX106" fmla="*/ 2743280 w 4025881"/>
              <a:gd name="connsiteY106" fmla="*/ 1408964 h 4875837"/>
              <a:gd name="connsiteX107" fmla="*/ 2012948 w 4025881"/>
              <a:gd name="connsiteY107" fmla="*/ 678641 h 4875837"/>
              <a:gd name="connsiteX108" fmla="*/ 1282616 w 4025881"/>
              <a:gd name="connsiteY108" fmla="*/ 1408964 h 4875837"/>
              <a:gd name="connsiteX109" fmla="*/ 2012948 w 4025881"/>
              <a:gd name="connsiteY109" fmla="*/ 2139295 h 4875837"/>
              <a:gd name="connsiteX110" fmla="*/ 2369953 w 4025881"/>
              <a:gd name="connsiteY110" fmla="*/ 2046028 h 4875837"/>
              <a:gd name="connsiteX111" fmla="*/ 2467033 w 4025881"/>
              <a:gd name="connsiteY111" fmla="*/ 2073273 h 4875837"/>
              <a:gd name="connsiteX112" fmla="*/ 2439787 w 4025881"/>
              <a:gd name="connsiteY112" fmla="*/ 2170353 h 4875837"/>
              <a:gd name="connsiteX113" fmla="*/ 2012948 w 4025881"/>
              <a:gd name="connsiteY113" fmla="*/ 2281882 h 4875837"/>
              <a:gd name="connsiteX114" fmla="*/ 1140020 w 4025881"/>
              <a:gd name="connsiteY114" fmla="*/ 1408964 h 4875837"/>
              <a:gd name="connsiteX115" fmla="*/ 2012948 w 4025881"/>
              <a:gd name="connsiteY115" fmla="*/ 536045 h 4875837"/>
              <a:gd name="connsiteX116" fmla="*/ 1439787 w 4025881"/>
              <a:gd name="connsiteY116" fmla="*/ 189128 h 4875837"/>
              <a:gd name="connsiteX117" fmla="*/ 1341899 w 4025881"/>
              <a:gd name="connsiteY117" fmla="*/ 288299 h 4875837"/>
              <a:gd name="connsiteX118" fmla="*/ 1440024 w 4025881"/>
              <a:gd name="connsiteY118" fmla="*/ 389191 h 4875837"/>
              <a:gd name="connsiteX119" fmla="*/ 1545222 w 4025881"/>
              <a:gd name="connsiteY119" fmla="*/ 290105 h 4875837"/>
              <a:gd name="connsiteX120" fmla="*/ 1439787 w 4025881"/>
              <a:gd name="connsiteY120" fmla="*/ 189128 h 4875837"/>
              <a:gd name="connsiteX121" fmla="*/ 852575 w 4025881"/>
              <a:gd name="connsiteY121" fmla="*/ 126375 h 4875837"/>
              <a:gd name="connsiteX122" fmla="*/ 947601 w 4025881"/>
              <a:gd name="connsiteY122" fmla="*/ 126375 h 4875837"/>
              <a:gd name="connsiteX123" fmla="*/ 1018899 w 4025881"/>
              <a:gd name="connsiteY123" fmla="*/ 197673 h 4875837"/>
              <a:gd name="connsiteX124" fmla="*/ 947601 w 4025881"/>
              <a:gd name="connsiteY124" fmla="*/ 268971 h 4875837"/>
              <a:gd name="connsiteX125" fmla="*/ 852575 w 4025881"/>
              <a:gd name="connsiteY125" fmla="*/ 268971 h 4875837"/>
              <a:gd name="connsiteX126" fmla="*/ 809568 w 4025881"/>
              <a:gd name="connsiteY126" fmla="*/ 287832 h 4875837"/>
              <a:gd name="connsiteX127" fmla="*/ 794310 w 4025881"/>
              <a:gd name="connsiteY127" fmla="*/ 332246 h 4875837"/>
              <a:gd name="connsiteX128" fmla="*/ 914766 w 4025881"/>
              <a:gd name="connsiteY128" fmla="*/ 1791588 h 4875837"/>
              <a:gd name="connsiteX129" fmla="*/ 1266513 w 4025881"/>
              <a:gd name="connsiteY129" fmla="*/ 2511520 h 4875837"/>
              <a:gd name="connsiteX130" fmla="*/ 2012949 w 4025881"/>
              <a:gd name="connsiteY130" fmla="*/ 2802845 h 4875837"/>
              <a:gd name="connsiteX131" fmla="*/ 2759384 w 4025881"/>
              <a:gd name="connsiteY131" fmla="*/ 2511520 h 4875837"/>
              <a:gd name="connsiteX132" fmla="*/ 3111132 w 4025881"/>
              <a:gd name="connsiteY132" fmla="*/ 1791588 h 4875837"/>
              <a:gd name="connsiteX133" fmla="*/ 3231597 w 4025881"/>
              <a:gd name="connsiteY133" fmla="*/ 332246 h 4875837"/>
              <a:gd name="connsiteX134" fmla="*/ 3216340 w 4025881"/>
              <a:gd name="connsiteY134" fmla="*/ 287832 h 4875837"/>
              <a:gd name="connsiteX135" fmla="*/ 3173333 w 4025881"/>
              <a:gd name="connsiteY135" fmla="*/ 268971 h 4875837"/>
              <a:gd name="connsiteX136" fmla="*/ 1931526 w 4025881"/>
              <a:gd name="connsiteY136" fmla="*/ 268971 h 4875837"/>
              <a:gd name="connsiteX137" fmla="*/ 1860228 w 4025881"/>
              <a:gd name="connsiteY137" fmla="*/ 197673 h 4875837"/>
              <a:gd name="connsiteX138" fmla="*/ 1931526 w 4025881"/>
              <a:gd name="connsiteY138" fmla="*/ 126375 h 4875837"/>
              <a:gd name="connsiteX139" fmla="*/ 3173333 w 4025881"/>
              <a:gd name="connsiteY139" fmla="*/ 126375 h 4875837"/>
              <a:gd name="connsiteX140" fmla="*/ 3321234 w 4025881"/>
              <a:gd name="connsiteY140" fmla="*/ 191237 h 4875837"/>
              <a:gd name="connsiteX141" fmla="*/ 3373709 w 4025881"/>
              <a:gd name="connsiteY141" fmla="*/ 343977 h 4875837"/>
              <a:gd name="connsiteX142" fmla="*/ 3369507 w 4025881"/>
              <a:gd name="connsiteY142" fmla="*/ 394827 h 4875837"/>
              <a:gd name="connsiteX143" fmla="*/ 3739602 w 4025881"/>
              <a:gd name="connsiteY143" fmla="*/ 394827 h 4875837"/>
              <a:gd name="connsiteX144" fmla="*/ 3946624 w 4025881"/>
              <a:gd name="connsiteY144" fmla="*/ 483361 h 4875837"/>
              <a:gd name="connsiteX145" fmla="*/ 4025584 w 4025881"/>
              <a:gd name="connsiteY145" fmla="*/ 694232 h 4875837"/>
              <a:gd name="connsiteX146" fmla="*/ 4011952 w 4025881"/>
              <a:gd name="connsiteY146" fmla="*/ 991974 h 4875837"/>
              <a:gd name="connsiteX147" fmla="*/ 3940787 w 4025881"/>
              <a:gd name="connsiteY147" fmla="*/ 1060011 h 4875837"/>
              <a:gd name="connsiteX148" fmla="*/ 3937469 w 4025881"/>
              <a:gd name="connsiteY148" fmla="*/ 1059935 h 4875837"/>
              <a:gd name="connsiteX149" fmla="*/ 3869508 w 4025881"/>
              <a:gd name="connsiteY149" fmla="*/ 985452 h 4875837"/>
              <a:gd name="connsiteX150" fmla="*/ 3883140 w 4025881"/>
              <a:gd name="connsiteY150" fmla="*/ 687701 h 4875837"/>
              <a:gd name="connsiteX151" fmla="*/ 3843498 w 4025881"/>
              <a:gd name="connsiteY151" fmla="*/ 581857 h 4875837"/>
              <a:gd name="connsiteX152" fmla="*/ 3739593 w 4025881"/>
              <a:gd name="connsiteY152" fmla="*/ 537414 h 4875837"/>
              <a:gd name="connsiteX153" fmla="*/ 3357729 w 4025881"/>
              <a:gd name="connsiteY153" fmla="*/ 537414 h 4875837"/>
              <a:gd name="connsiteX154" fmla="*/ 3345960 w 4025881"/>
              <a:gd name="connsiteY154" fmla="*/ 680011 h 4875837"/>
              <a:gd name="connsiteX155" fmla="*/ 3666118 w 4025881"/>
              <a:gd name="connsiteY155" fmla="*/ 680011 h 4875837"/>
              <a:gd name="connsiteX156" fmla="*/ 3717671 w 4025881"/>
              <a:gd name="connsiteY156" fmla="*/ 702056 h 4875837"/>
              <a:gd name="connsiteX157" fmla="*/ 3737340 w 4025881"/>
              <a:gd name="connsiteY157" fmla="*/ 754560 h 4875837"/>
              <a:gd name="connsiteX158" fmla="*/ 3700312 w 4025881"/>
              <a:gd name="connsiteY158" fmla="*/ 1563396 h 4875837"/>
              <a:gd name="connsiteX159" fmla="*/ 3152685 w 4025881"/>
              <a:gd name="connsiteY159" fmla="*/ 2201154 h 4875837"/>
              <a:gd name="connsiteX160" fmla="*/ 3071709 w 4025881"/>
              <a:gd name="connsiteY160" fmla="*/ 2355272 h 4875837"/>
              <a:gd name="connsiteX161" fmla="*/ 3842766 w 4025881"/>
              <a:gd name="connsiteY161" fmla="*/ 1569927 h 4875837"/>
              <a:gd name="connsiteX162" fmla="*/ 3855609 w 4025881"/>
              <a:gd name="connsiteY162" fmla="*/ 1289287 h 4875837"/>
              <a:gd name="connsiteX163" fmla="*/ 3930092 w 4025881"/>
              <a:gd name="connsiteY163" fmla="*/ 1221326 h 4875837"/>
              <a:gd name="connsiteX164" fmla="*/ 3998054 w 4025881"/>
              <a:gd name="connsiteY164" fmla="*/ 1295809 h 4875837"/>
              <a:gd name="connsiteX165" fmla="*/ 3985211 w 4025881"/>
              <a:gd name="connsiteY165" fmla="*/ 1576448 h 4875837"/>
              <a:gd name="connsiteX166" fmla="*/ 3018682 w 4025881"/>
              <a:gd name="connsiteY166" fmla="*/ 2499751 h 4875837"/>
              <a:gd name="connsiteX167" fmla="*/ 2967252 w 4025881"/>
              <a:gd name="connsiteY167" fmla="*/ 2499751 h 4875837"/>
              <a:gd name="connsiteX168" fmla="*/ 2855970 w 4025881"/>
              <a:gd name="connsiteY168" fmla="*/ 2616424 h 4875837"/>
              <a:gd name="connsiteX169" fmla="*/ 2251323 w 4025881"/>
              <a:gd name="connsiteY169" fmla="*/ 2922493 h 4875837"/>
              <a:gd name="connsiteX170" fmla="*/ 2251323 w 4025881"/>
              <a:gd name="connsiteY170" fmla="*/ 3339340 h 4875837"/>
              <a:gd name="connsiteX171" fmla="*/ 2346682 w 4025881"/>
              <a:gd name="connsiteY171" fmla="*/ 3487679 h 4875837"/>
              <a:gd name="connsiteX172" fmla="*/ 2549530 w 4025881"/>
              <a:gd name="connsiteY172" fmla="*/ 3487679 h 4875837"/>
              <a:gd name="connsiteX173" fmla="*/ 2747387 w 4025881"/>
              <a:gd name="connsiteY173" fmla="*/ 3685536 h 4875837"/>
              <a:gd name="connsiteX174" fmla="*/ 2747387 w 4025881"/>
              <a:gd name="connsiteY174" fmla="*/ 3851233 h 4875837"/>
              <a:gd name="connsiteX175" fmla="*/ 3112719 w 4025881"/>
              <a:gd name="connsiteY175" fmla="*/ 3851233 h 4875837"/>
              <a:gd name="connsiteX176" fmla="*/ 3374394 w 4025881"/>
              <a:gd name="connsiteY176" fmla="*/ 4112907 h 4875837"/>
              <a:gd name="connsiteX177" fmla="*/ 3374394 w 4025881"/>
              <a:gd name="connsiteY177" fmla="*/ 4245703 h 4875837"/>
              <a:gd name="connsiteX178" fmla="*/ 3303095 w 4025881"/>
              <a:gd name="connsiteY178" fmla="*/ 4317001 h 4875837"/>
              <a:gd name="connsiteX179" fmla="*/ 3231797 w 4025881"/>
              <a:gd name="connsiteY179" fmla="*/ 4245703 h 4875837"/>
              <a:gd name="connsiteX180" fmla="*/ 3231797 w 4025881"/>
              <a:gd name="connsiteY180" fmla="*/ 4112907 h 4875837"/>
              <a:gd name="connsiteX181" fmla="*/ 3112719 w 4025881"/>
              <a:gd name="connsiteY181" fmla="*/ 3993830 h 4875837"/>
              <a:gd name="connsiteX182" fmla="*/ 913178 w 4025881"/>
              <a:gd name="connsiteY182" fmla="*/ 3993830 h 4875837"/>
              <a:gd name="connsiteX183" fmla="*/ 794100 w 4025881"/>
              <a:gd name="connsiteY183" fmla="*/ 4112907 h 4875837"/>
              <a:gd name="connsiteX184" fmla="*/ 794100 w 4025881"/>
              <a:gd name="connsiteY184" fmla="*/ 4733240 h 4875837"/>
              <a:gd name="connsiteX185" fmla="*/ 3231797 w 4025881"/>
              <a:gd name="connsiteY185" fmla="*/ 4733240 h 4875837"/>
              <a:gd name="connsiteX186" fmla="*/ 3231797 w 4025881"/>
              <a:gd name="connsiteY186" fmla="*/ 4549547 h 4875837"/>
              <a:gd name="connsiteX187" fmla="*/ 3303095 w 4025881"/>
              <a:gd name="connsiteY187" fmla="*/ 4478249 h 4875837"/>
              <a:gd name="connsiteX188" fmla="*/ 3374394 w 4025881"/>
              <a:gd name="connsiteY188" fmla="*/ 4549547 h 4875837"/>
              <a:gd name="connsiteX189" fmla="*/ 3374394 w 4025881"/>
              <a:gd name="connsiteY189" fmla="*/ 4733240 h 4875837"/>
              <a:gd name="connsiteX190" fmla="*/ 3412980 w 4025881"/>
              <a:gd name="connsiteY190" fmla="*/ 4733240 h 4875837"/>
              <a:gd name="connsiteX191" fmla="*/ 3484279 w 4025881"/>
              <a:gd name="connsiteY191" fmla="*/ 4804538 h 4875837"/>
              <a:gd name="connsiteX192" fmla="*/ 3412980 w 4025881"/>
              <a:gd name="connsiteY192" fmla="*/ 4875837 h 4875837"/>
              <a:gd name="connsiteX193" fmla="*/ 612908 w 4025881"/>
              <a:gd name="connsiteY193" fmla="*/ 4875837 h 4875837"/>
              <a:gd name="connsiteX194" fmla="*/ 541610 w 4025881"/>
              <a:gd name="connsiteY194" fmla="*/ 4804538 h 4875837"/>
              <a:gd name="connsiteX195" fmla="*/ 612908 w 4025881"/>
              <a:gd name="connsiteY195" fmla="*/ 4733240 h 4875837"/>
              <a:gd name="connsiteX196" fmla="*/ 651495 w 4025881"/>
              <a:gd name="connsiteY196" fmla="*/ 4733240 h 4875837"/>
              <a:gd name="connsiteX197" fmla="*/ 651495 w 4025881"/>
              <a:gd name="connsiteY197" fmla="*/ 4112907 h 4875837"/>
              <a:gd name="connsiteX198" fmla="*/ 913169 w 4025881"/>
              <a:gd name="connsiteY198" fmla="*/ 3851233 h 4875837"/>
              <a:gd name="connsiteX199" fmla="*/ 1288007 w 4025881"/>
              <a:gd name="connsiteY199" fmla="*/ 3851233 h 4875837"/>
              <a:gd name="connsiteX200" fmla="*/ 1288007 w 4025881"/>
              <a:gd name="connsiteY200" fmla="*/ 3685536 h 4875837"/>
              <a:gd name="connsiteX201" fmla="*/ 1485865 w 4025881"/>
              <a:gd name="connsiteY201" fmla="*/ 3487679 h 4875837"/>
              <a:gd name="connsiteX202" fmla="*/ 1688713 w 4025881"/>
              <a:gd name="connsiteY202" fmla="*/ 3487679 h 4875837"/>
              <a:gd name="connsiteX203" fmla="*/ 1784072 w 4025881"/>
              <a:gd name="connsiteY203" fmla="*/ 3339340 h 4875837"/>
              <a:gd name="connsiteX204" fmla="*/ 1784072 w 4025881"/>
              <a:gd name="connsiteY204" fmla="*/ 2924337 h 4875837"/>
              <a:gd name="connsiteX205" fmla="*/ 1169918 w 4025881"/>
              <a:gd name="connsiteY205" fmla="*/ 2616424 h 4875837"/>
              <a:gd name="connsiteX206" fmla="*/ 1058636 w 4025881"/>
              <a:gd name="connsiteY206" fmla="*/ 2499751 h 4875837"/>
              <a:gd name="connsiteX207" fmla="*/ 1007206 w 4025881"/>
              <a:gd name="connsiteY207" fmla="*/ 2499751 h 4875837"/>
              <a:gd name="connsiteX208" fmla="*/ 40678 w 4025881"/>
              <a:gd name="connsiteY208" fmla="*/ 1576448 h 4875837"/>
              <a:gd name="connsiteX209" fmla="*/ 294 w 4025881"/>
              <a:gd name="connsiteY209" fmla="*/ 694223 h 4875837"/>
              <a:gd name="connsiteX210" fmla="*/ 79274 w 4025881"/>
              <a:gd name="connsiteY210" fmla="*/ 483361 h 4875837"/>
              <a:gd name="connsiteX211" fmla="*/ 286295 w 4025881"/>
              <a:gd name="connsiteY211" fmla="*/ 394827 h 4875837"/>
              <a:gd name="connsiteX212" fmla="*/ 656400 w 4025881"/>
              <a:gd name="connsiteY212" fmla="*/ 394827 h 4875837"/>
              <a:gd name="connsiteX213" fmla="*/ 652198 w 4025881"/>
              <a:gd name="connsiteY213" fmla="*/ 343977 h 4875837"/>
              <a:gd name="connsiteX214" fmla="*/ 704674 w 4025881"/>
              <a:gd name="connsiteY214" fmla="*/ 191237 h 4875837"/>
              <a:gd name="connsiteX215" fmla="*/ 852575 w 4025881"/>
              <a:gd name="connsiteY215" fmla="*/ 126375 h 4875837"/>
              <a:gd name="connsiteX216" fmla="*/ 1429310 w 4025881"/>
              <a:gd name="connsiteY216" fmla="*/ 167 h 4875837"/>
              <a:gd name="connsiteX217" fmla="*/ 1518338 w 4025881"/>
              <a:gd name="connsiteY217" fmla="*/ 49639 h 4875837"/>
              <a:gd name="connsiteX218" fmla="*/ 1681744 w 4025881"/>
              <a:gd name="connsiteY218" fmla="*/ 207333 h 4875837"/>
              <a:gd name="connsiteX219" fmla="*/ 1732090 w 4025881"/>
              <a:gd name="connsiteY219" fmla="*/ 291541 h 4875837"/>
              <a:gd name="connsiteX220" fmla="*/ 1680394 w 4025881"/>
              <a:gd name="connsiteY220" fmla="*/ 374931 h 4875837"/>
              <a:gd name="connsiteX221" fmla="*/ 1518633 w 4025881"/>
              <a:gd name="connsiteY221" fmla="*/ 529182 h 4875837"/>
              <a:gd name="connsiteX222" fmla="*/ 1434986 w 4025881"/>
              <a:gd name="connsiteY222" fmla="*/ 579947 h 4875837"/>
              <a:gd name="connsiteX223" fmla="*/ 1429501 w 4025881"/>
              <a:gd name="connsiteY223" fmla="*/ 579785 h 4875837"/>
              <a:gd name="connsiteX224" fmla="*/ 1346757 w 4025881"/>
              <a:gd name="connsiteY224" fmla="*/ 519001 h 4875837"/>
              <a:gd name="connsiteX225" fmla="*/ 1206945 w 4025881"/>
              <a:gd name="connsiteY225" fmla="*/ 377051 h 4875837"/>
              <a:gd name="connsiteX226" fmla="*/ 1147473 w 4025881"/>
              <a:gd name="connsiteY226" fmla="*/ 291113 h 4875837"/>
              <a:gd name="connsiteX227" fmla="*/ 1203523 w 4025881"/>
              <a:gd name="connsiteY227" fmla="*/ 203264 h 4875837"/>
              <a:gd name="connsiteX228" fmla="*/ 1347717 w 4025881"/>
              <a:gd name="connsiteY228" fmla="*/ 59470 h 4875837"/>
              <a:gd name="connsiteX229" fmla="*/ 1429310 w 4025881"/>
              <a:gd name="connsiteY229" fmla="*/ 167 h 48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025881" h="4875837">
                <a:moveTo>
                  <a:pt x="1347698" y="4263669"/>
                </a:moveTo>
                <a:lnTo>
                  <a:pt x="1347698" y="4463390"/>
                </a:lnTo>
                <a:lnTo>
                  <a:pt x="2678190" y="4463390"/>
                </a:lnTo>
                <a:lnTo>
                  <a:pt x="2678190" y="4263669"/>
                </a:lnTo>
                <a:close/>
                <a:moveTo>
                  <a:pt x="3025108" y="4258136"/>
                </a:moveTo>
                <a:cubicBezTo>
                  <a:pt x="3064484" y="4258136"/>
                  <a:pt x="3096406" y="4290059"/>
                  <a:pt x="3096406" y="4329434"/>
                </a:cubicBezTo>
                <a:lnTo>
                  <a:pt x="3096406" y="4397624"/>
                </a:lnTo>
                <a:cubicBezTo>
                  <a:pt x="3096406" y="4437000"/>
                  <a:pt x="3064484" y="4468922"/>
                  <a:pt x="3025108" y="4468922"/>
                </a:cubicBezTo>
                <a:cubicBezTo>
                  <a:pt x="2985733" y="4468922"/>
                  <a:pt x="2953810" y="4437000"/>
                  <a:pt x="2953810" y="4397624"/>
                </a:cubicBezTo>
                <a:lnTo>
                  <a:pt x="2953810" y="4329434"/>
                </a:lnTo>
                <a:cubicBezTo>
                  <a:pt x="2953810" y="4290059"/>
                  <a:pt x="2985733" y="4258136"/>
                  <a:pt x="3025108" y="4258136"/>
                </a:cubicBezTo>
                <a:close/>
                <a:moveTo>
                  <a:pt x="1000789" y="4258136"/>
                </a:moveTo>
                <a:cubicBezTo>
                  <a:pt x="1040165" y="4258136"/>
                  <a:pt x="1072087" y="4290059"/>
                  <a:pt x="1072087" y="4329434"/>
                </a:cubicBezTo>
                <a:lnTo>
                  <a:pt x="1072087" y="4397624"/>
                </a:lnTo>
                <a:cubicBezTo>
                  <a:pt x="1072087" y="4437000"/>
                  <a:pt x="1040165" y="4468922"/>
                  <a:pt x="1000789" y="4468922"/>
                </a:cubicBezTo>
                <a:cubicBezTo>
                  <a:pt x="961414" y="4468922"/>
                  <a:pt x="929491" y="4437000"/>
                  <a:pt x="929491" y="4397624"/>
                </a:cubicBezTo>
                <a:lnTo>
                  <a:pt x="929491" y="4329434"/>
                </a:lnTo>
                <a:cubicBezTo>
                  <a:pt x="929491" y="4290059"/>
                  <a:pt x="961414" y="4258136"/>
                  <a:pt x="1000789" y="4258136"/>
                </a:cubicBezTo>
                <a:close/>
                <a:moveTo>
                  <a:pt x="1331974" y="4121073"/>
                </a:moveTo>
                <a:lnTo>
                  <a:pt x="2693933" y="4121073"/>
                </a:lnTo>
                <a:cubicBezTo>
                  <a:pt x="2763881" y="4121073"/>
                  <a:pt x="2820796" y="4177988"/>
                  <a:pt x="2820796" y="4247936"/>
                </a:cubicBezTo>
                <a:lnTo>
                  <a:pt x="2820796" y="4479114"/>
                </a:lnTo>
                <a:cubicBezTo>
                  <a:pt x="2820796" y="4549072"/>
                  <a:pt x="2763881" y="4605987"/>
                  <a:pt x="2693933" y="4605987"/>
                </a:cubicBezTo>
                <a:lnTo>
                  <a:pt x="1331974" y="4605987"/>
                </a:lnTo>
                <a:cubicBezTo>
                  <a:pt x="1262026" y="4605987"/>
                  <a:pt x="1205111" y="4549072"/>
                  <a:pt x="1205111" y="4479114"/>
                </a:cubicBezTo>
                <a:lnTo>
                  <a:pt x="1205111" y="4247936"/>
                </a:lnTo>
                <a:cubicBezTo>
                  <a:pt x="1205111" y="4177988"/>
                  <a:pt x="1262026" y="4121073"/>
                  <a:pt x="1331974" y="4121073"/>
                </a:cubicBezTo>
                <a:close/>
                <a:moveTo>
                  <a:pt x="1485874" y="3630266"/>
                </a:moveTo>
                <a:cubicBezTo>
                  <a:pt x="1455406" y="3630266"/>
                  <a:pt x="1430613" y="3655058"/>
                  <a:pt x="1430613" y="3685527"/>
                </a:cubicBezTo>
                <a:lnTo>
                  <a:pt x="1430613" y="3851224"/>
                </a:lnTo>
                <a:lnTo>
                  <a:pt x="2604791" y="3851224"/>
                </a:lnTo>
                <a:lnTo>
                  <a:pt x="2604791" y="3685527"/>
                </a:lnTo>
                <a:cubicBezTo>
                  <a:pt x="2604791" y="3655058"/>
                  <a:pt x="2579998" y="3630266"/>
                  <a:pt x="2549540" y="3630266"/>
                </a:cubicBezTo>
                <a:close/>
                <a:moveTo>
                  <a:pt x="2108736" y="2941715"/>
                </a:moveTo>
                <a:cubicBezTo>
                  <a:pt x="2076994" y="2944148"/>
                  <a:pt x="2045052" y="2945441"/>
                  <a:pt x="2012958" y="2945441"/>
                </a:cubicBezTo>
                <a:cubicBezTo>
                  <a:pt x="1984068" y="2945441"/>
                  <a:pt x="1955302" y="2944434"/>
                  <a:pt x="1926687" y="2942466"/>
                </a:cubicBezTo>
                <a:lnTo>
                  <a:pt x="1926687" y="3360273"/>
                </a:lnTo>
                <a:cubicBezTo>
                  <a:pt x="1926687" y="3373944"/>
                  <a:pt x="1922752" y="3387329"/>
                  <a:pt x="1915365" y="3398831"/>
                </a:cubicBezTo>
                <a:lnTo>
                  <a:pt x="1858251" y="3487669"/>
                </a:lnTo>
                <a:lnTo>
                  <a:pt x="2177163" y="3487669"/>
                </a:lnTo>
                <a:lnTo>
                  <a:pt x="2120048" y="3398831"/>
                </a:lnTo>
                <a:cubicBezTo>
                  <a:pt x="2112662" y="3387329"/>
                  <a:pt x="2108726" y="3373944"/>
                  <a:pt x="2108736" y="3360264"/>
                </a:cubicBezTo>
                <a:close/>
                <a:moveTo>
                  <a:pt x="2017692" y="1012194"/>
                </a:moveTo>
                <a:lnTo>
                  <a:pt x="1920536" y="1209062"/>
                </a:lnTo>
                <a:cubicBezTo>
                  <a:pt x="1904832" y="1240909"/>
                  <a:pt x="1874449" y="1262983"/>
                  <a:pt x="1839285" y="1268097"/>
                </a:cubicBezTo>
                <a:lnTo>
                  <a:pt x="1622025" y="1299668"/>
                </a:lnTo>
                <a:lnTo>
                  <a:pt x="1779223" y="1452902"/>
                </a:lnTo>
                <a:cubicBezTo>
                  <a:pt x="1804672" y="1477705"/>
                  <a:pt x="1816279" y="1513411"/>
                  <a:pt x="1810271" y="1548432"/>
                </a:cubicBezTo>
                <a:lnTo>
                  <a:pt x="1773158" y="1764808"/>
                </a:lnTo>
                <a:lnTo>
                  <a:pt x="1967470" y="1662643"/>
                </a:lnTo>
                <a:cubicBezTo>
                  <a:pt x="1998917" y="1646102"/>
                  <a:pt x="2036467" y="1646102"/>
                  <a:pt x="2067924" y="1662643"/>
                </a:cubicBezTo>
                <a:lnTo>
                  <a:pt x="2262236" y="1764799"/>
                </a:lnTo>
                <a:lnTo>
                  <a:pt x="2225122" y="1548432"/>
                </a:lnTo>
                <a:cubicBezTo>
                  <a:pt x="2219124" y="1513411"/>
                  <a:pt x="2230722" y="1477695"/>
                  <a:pt x="2256170" y="1452893"/>
                </a:cubicBezTo>
                <a:lnTo>
                  <a:pt x="2413369" y="1299668"/>
                </a:lnTo>
                <a:lnTo>
                  <a:pt x="2196118" y="1268097"/>
                </a:lnTo>
                <a:cubicBezTo>
                  <a:pt x="2160944" y="1262983"/>
                  <a:pt x="2130562" y="1240909"/>
                  <a:pt x="2114848" y="1209053"/>
                </a:cubicBezTo>
                <a:close/>
                <a:moveTo>
                  <a:pt x="2017702" y="825915"/>
                </a:moveTo>
                <a:cubicBezTo>
                  <a:pt x="2059083" y="825915"/>
                  <a:pt x="2096168" y="848968"/>
                  <a:pt x="2114487" y="886081"/>
                </a:cubicBezTo>
                <a:lnTo>
                  <a:pt x="2234667" y="1129589"/>
                </a:lnTo>
                <a:lnTo>
                  <a:pt x="2503395" y="1168641"/>
                </a:lnTo>
                <a:cubicBezTo>
                  <a:pt x="2544348" y="1174592"/>
                  <a:pt x="2577735" y="1202741"/>
                  <a:pt x="2590521" y="1242097"/>
                </a:cubicBezTo>
                <a:cubicBezTo>
                  <a:pt x="2603307" y="1281454"/>
                  <a:pt x="2592841" y="1323852"/>
                  <a:pt x="2563200" y="1352733"/>
                </a:cubicBezTo>
                <a:lnTo>
                  <a:pt x="2368746" y="1542272"/>
                </a:lnTo>
                <a:lnTo>
                  <a:pt x="2414652" y="1809907"/>
                </a:lnTo>
                <a:cubicBezTo>
                  <a:pt x="2421649" y="1850690"/>
                  <a:pt x="2405193" y="1891139"/>
                  <a:pt x="2371721" y="1915466"/>
                </a:cubicBezTo>
                <a:cubicBezTo>
                  <a:pt x="2352803" y="1929213"/>
                  <a:pt x="2330663" y="1936200"/>
                  <a:pt x="2308380" y="1936200"/>
                </a:cubicBezTo>
                <a:cubicBezTo>
                  <a:pt x="2291230" y="1936200"/>
                  <a:pt x="2273995" y="1932065"/>
                  <a:pt x="2258062" y="1923689"/>
                </a:cubicBezTo>
                <a:lnTo>
                  <a:pt x="2017702" y="1797330"/>
                </a:lnTo>
                <a:lnTo>
                  <a:pt x="1777341" y="1923689"/>
                </a:lnTo>
                <a:cubicBezTo>
                  <a:pt x="1740694" y="1942940"/>
                  <a:pt x="1697145" y="1939784"/>
                  <a:pt x="1663672" y="1915466"/>
                </a:cubicBezTo>
                <a:cubicBezTo>
                  <a:pt x="1630200" y="1891139"/>
                  <a:pt x="1613745" y="1850699"/>
                  <a:pt x="1620741" y="1809907"/>
                </a:cubicBezTo>
                <a:lnTo>
                  <a:pt x="1666648" y="1542272"/>
                </a:lnTo>
                <a:lnTo>
                  <a:pt x="1472194" y="1352724"/>
                </a:lnTo>
                <a:cubicBezTo>
                  <a:pt x="1442553" y="1323843"/>
                  <a:pt x="1432096" y="1281454"/>
                  <a:pt x="1444882" y="1242088"/>
                </a:cubicBezTo>
                <a:cubicBezTo>
                  <a:pt x="1457668" y="1202731"/>
                  <a:pt x="1491055" y="1174582"/>
                  <a:pt x="1532018" y="1168631"/>
                </a:cubicBezTo>
                <a:lnTo>
                  <a:pt x="1800736" y="1129589"/>
                </a:lnTo>
                <a:lnTo>
                  <a:pt x="1920917" y="886081"/>
                </a:lnTo>
                <a:cubicBezTo>
                  <a:pt x="1939236" y="848968"/>
                  <a:pt x="1976311" y="825915"/>
                  <a:pt x="2017702" y="825915"/>
                </a:cubicBezTo>
                <a:close/>
                <a:moveTo>
                  <a:pt x="3334191" y="822626"/>
                </a:moveTo>
                <a:lnTo>
                  <a:pt x="3253234" y="1803338"/>
                </a:lnTo>
                <a:cubicBezTo>
                  <a:pt x="3246665" y="1882898"/>
                  <a:pt x="3232567" y="1960917"/>
                  <a:pt x="3211444" y="2036560"/>
                </a:cubicBezTo>
                <a:cubicBezTo>
                  <a:pt x="3408379" y="1961630"/>
                  <a:pt x="3547867" y="1775485"/>
                  <a:pt x="3557868" y="1556894"/>
                </a:cubicBezTo>
                <a:lnTo>
                  <a:pt x="3591482" y="822626"/>
                </a:lnTo>
                <a:close/>
                <a:moveTo>
                  <a:pt x="434415" y="822617"/>
                </a:moveTo>
                <a:lnTo>
                  <a:pt x="468020" y="1556884"/>
                </a:lnTo>
                <a:cubicBezTo>
                  <a:pt x="478031" y="1775475"/>
                  <a:pt x="617519" y="1961620"/>
                  <a:pt x="814444" y="2036550"/>
                </a:cubicBezTo>
                <a:cubicBezTo>
                  <a:pt x="793321" y="1960917"/>
                  <a:pt x="779223" y="1882888"/>
                  <a:pt x="772654" y="1803329"/>
                </a:cubicBezTo>
                <a:lnTo>
                  <a:pt x="691707" y="822617"/>
                </a:lnTo>
                <a:close/>
                <a:moveTo>
                  <a:pt x="286295" y="537424"/>
                </a:moveTo>
                <a:cubicBezTo>
                  <a:pt x="247243" y="537424"/>
                  <a:pt x="209369" y="553623"/>
                  <a:pt x="182390" y="581866"/>
                </a:cubicBezTo>
                <a:cubicBezTo>
                  <a:pt x="155411" y="610100"/>
                  <a:pt x="140961" y="648687"/>
                  <a:pt x="142748" y="687701"/>
                </a:cubicBezTo>
                <a:lnTo>
                  <a:pt x="183132" y="1569936"/>
                </a:lnTo>
                <a:cubicBezTo>
                  <a:pt x="202515" y="1993553"/>
                  <a:pt x="536714" y="2328892"/>
                  <a:pt x="954189" y="2355282"/>
                </a:cubicBezTo>
                <a:cubicBezTo>
                  <a:pt x="923597" y="2305839"/>
                  <a:pt x="896542" y="2254352"/>
                  <a:pt x="873213" y="2201164"/>
                </a:cubicBezTo>
                <a:cubicBezTo>
                  <a:pt x="567676" y="2140579"/>
                  <a:pt x="340016" y="1878724"/>
                  <a:pt x="325586" y="1563405"/>
                </a:cubicBezTo>
                <a:lnTo>
                  <a:pt x="288558" y="754570"/>
                </a:lnTo>
                <a:cubicBezTo>
                  <a:pt x="287664" y="735119"/>
                  <a:pt x="294775" y="716145"/>
                  <a:pt x="308227" y="702066"/>
                </a:cubicBezTo>
                <a:cubicBezTo>
                  <a:pt x="321678" y="687987"/>
                  <a:pt x="340301" y="680020"/>
                  <a:pt x="359780" y="680020"/>
                </a:cubicBezTo>
                <a:lnTo>
                  <a:pt x="679928" y="680020"/>
                </a:lnTo>
                <a:lnTo>
                  <a:pt x="668159" y="537424"/>
                </a:lnTo>
                <a:close/>
                <a:moveTo>
                  <a:pt x="2012948" y="536045"/>
                </a:moveTo>
                <a:cubicBezTo>
                  <a:pt x="2494288" y="536045"/>
                  <a:pt x="2885876" y="927634"/>
                  <a:pt x="2885876" y="1408964"/>
                </a:cubicBezTo>
                <a:cubicBezTo>
                  <a:pt x="2885876" y="1607534"/>
                  <a:pt x="2817240" y="1801979"/>
                  <a:pt x="2692630" y="1956496"/>
                </a:cubicBezTo>
                <a:cubicBezTo>
                  <a:pt x="2667913" y="1987135"/>
                  <a:pt x="2623024" y="1991936"/>
                  <a:pt x="2592375" y="1967229"/>
                </a:cubicBezTo>
                <a:cubicBezTo>
                  <a:pt x="2561726" y="1942512"/>
                  <a:pt x="2556916" y="1897632"/>
                  <a:pt x="2581642" y="1866974"/>
                </a:cubicBezTo>
                <a:cubicBezTo>
                  <a:pt x="2687382" y="1735862"/>
                  <a:pt x="2743280" y="1577484"/>
                  <a:pt x="2743280" y="1408964"/>
                </a:cubicBezTo>
                <a:cubicBezTo>
                  <a:pt x="2743280" y="1006262"/>
                  <a:pt x="2415660" y="678641"/>
                  <a:pt x="2012948" y="678641"/>
                </a:cubicBezTo>
                <a:cubicBezTo>
                  <a:pt x="1610237" y="678641"/>
                  <a:pt x="1282616" y="1006262"/>
                  <a:pt x="1282616" y="1408964"/>
                </a:cubicBezTo>
                <a:cubicBezTo>
                  <a:pt x="1282616" y="1811675"/>
                  <a:pt x="1610246" y="2139295"/>
                  <a:pt x="2012948" y="2139295"/>
                </a:cubicBezTo>
                <a:cubicBezTo>
                  <a:pt x="2137891" y="2139295"/>
                  <a:pt x="2261342" y="2107040"/>
                  <a:pt x="2369953" y="2046028"/>
                </a:cubicBezTo>
                <a:cubicBezTo>
                  <a:pt x="2404281" y="2026749"/>
                  <a:pt x="2447744" y="2038936"/>
                  <a:pt x="2467033" y="2073273"/>
                </a:cubicBezTo>
                <a:cubicBezTo>
                  <a:pt x="2486312" y="2107601"/>
                  <a:pt x="2474115" y="2151064"/>
                  <a:pt x="2439787" y="2170353"/>
                </a:cubicBezTo>
                <a:cubicBezTo>
                  <a:pt x="2309891" y="2243315"/>
                  <a:pt x="2162294" y="2281882"/>
                  <a:pt x="2012948" y="2281882"/>
                </a:cubicBezTo>
                <a:cubicBezTo>
                  <a:pt x="1531619" y="2281882"/>
                  <a:pt x="1140020" y="1890284"/>
                  <a:pt x="1140020" y="1408964"/>
                </a:cubicBezTo>
                <a:cubicBezTo>
                  <a:pt x="1140020" y="927634"/>
                  <a:pt x="1531609" y="536045"/>
                  <a:pt x="2012948" y="536045"/>
                </a:cubicBezTo>
                <a:close/>
                <a:moveTo>
                  <a:pt x="1439787" y="189128"/>
                </a:moveTo>
                <a:cubicBezTo>
                  <a:pt x="1413805" y="227477"/>
                  <a:pt x="1381113" y="260588"/>
                  <a:pt x="1341899" y="288299"/>
                </a:cubicBezTo>
                <a:cubicBezTo>
                  <a:pt x="1381094" y="315468"/>
                  <a:pt x="1413862" y="349159"/>
                  <a:pt x="1440024" y="389191"/>
                </a:cubicBezTo>
                <a:cubicBezTo>
                  <a:pt x="1469437" y="351791"/>
                  <a:pt x="1504573" y="318691"/>
                  <a:pt x="1545222" y="290105"/>
                </a:cubicBezTo>
                <a:cubicBezTo>
                  <a:pt x="1504753" y="260854"/>
                  <a:pt x="1469532" y="227135"/>
                  <a:pt x="1439787" y="189128"/>
                </a:cubicBezTo>
                <a:close/>
                <a:moveTo>
                  <a:pt x="852575" y="126375"/>
                </a:moveTo>
                <a:lnTo>
                  <a:pt x="947601" y="126375"/>
                </a:lnTo>
                <a:cubicBezTo>
                  <a:pt x="986977" y="126375"/>
                  <a:pt x="1018899" y="158298"/>
                  <a:pt x="1018899" y="197673"/>
                </a:cubicBezTo>
                <a:cubicBezTo>
                  <a:pt x="1018899" y="237049"/>
                  <a:pt x="986977" y="268971"/>
                  <a:pt x="947601" y="268971"/>
                </a:cubicBezTo>
                <a:lnTo>
                  <a:pt x="852575" y="268971"/>
                </a:lnTo>
                <a:cubicBezTo>
                  <a:pt x="836043" y="268971"/>
                  <a:pt x="820766" y="275674"/>
                  <a:pt x="809568" y="287832"/>
                </a:cubicBezTo>
                <a:cubicBezTo>
                  <a:pt x="798369" y="299991"/>
                  <a:pt x="792950" y="315772"/>
                  <a:pt x="794310" y="332246"/>
                </a:cubicBezTo>
                <a:lnTo>
                  <a:pt x="914766" y="1791588"/>
                </a:lnTo>
                <a:cubicBezTo>
                  <a:pt x="937581" y="2067978"/>
                  <a:pt x="1062496" y="2323654"/>
                  <a:pt x="1266513" y="2511520"/>
                </a:cubicBezTo>
                <a:cubicBezTo>
                  <a:pt x="1470531" y="2699386"/>
                  <a:pt x="1735608" y="2802845"/>
                  <a:pt x="2012949" y="2802845"/>
                </a:cubicBezTo>
                <a:cubicBezTo>
                  <a:pt x="2290289" y="2802845"/>
                  <a:pt x="2555376" y="2699377"/>
                  <a:pt x="2759384" y="2511520"/>
                </a:cubicBezTo>
                <a:cubicBezTo>
                  <a:pt x="2963393" y="2323663"/>
                  <a:pt x="3088317" y="2067978"/>
                  <a:pt x="3111132" y="1791588"/>
                </a:cubicBezTo>
                <a:lnTo>
                  <a:pt x="3231597" y="332246"/>
                </a:lnTo>
                <a:cubicBezTo>
                  <a:pt x="3232957" y="315762"/>
                  <a:pt x="3227538" y="299991"/>
                  <a:pt x="3216340" y="287832"/>
                </a:cubicBezTo>
                <a:cubicBezTo>
                  <a:pt x="3205141" y="275674"/>
                  <a:pt x="3189864" y="268971"/>
                  <a:pt x="3173333" y="268971"/>
                </a:cubicBezTo>
                <a:lnTo>
                  <a:pt x="1931526" y="268971"/>
                </a:lnTo>
                <a:cubicBezTo>
                  <a:pt x="1892151" y="268971"/>
                  <a:pt x="1860228" y="237049"/>
                  <a:pt x="1860228" y="197673"/>
                </a:cubicBezTo>
                <a:cubicBezTo>
                  <a:pt x="1860228" y="158298"/>
                  <a:pt x="1892151" y="126375"/>
                  <a:pt x="1931526" y="126375"/>
                </a:cubicBezTo>
                <a:lnTo>
                  <a:pt x="3173333" y="126375"/>
                </a:lnTo>
                <a:cubicBezTo>
                  <a:pt x="3229364" y="126375"/>
                  <a:pt x="3283274" y="150017"/>
                  <a:pt x="3321234" y="191237"/>
                </a:cubicBezTo>
                <a:cubicBezTo>
                  <a:pt x="3359193" y="232457"/>
                  <a:pt x="3378320" y="288127"/>
                  <a:pt x="3373709" y="343977"/>
                </a:cubicBezTo>
                <a:lnTo>
                  <a:pt x="3369507" y="394827"/>
                </a:lnTo>
                <a:lnTo>
                  <a:pt x="3739602" y="394827"/>
                </a:lnTo>
                <a:cubicBezTo>
                  <a:pt x="3817413" y="394827"/>
                  <a:pt x="3892874" y="427092"/>
                  <a:pt x="3946624" y="483361"/>
                </a:cubicBezTo>
                <a:cubicBezTo>
                  <a:pt x="4000373" y="539629"/>
                  <a:pt x="4029159" y="616489"/>
                  <a:pt x="4025584" y="694232"/>
                </a:cubicBezTo>
                <a:lnTo>
                  <a:pt x="4011952" y="991974"/>
                </a:lnTo>
                <a:cubicBezTo>
                  <a:pt x="4010203" y="1030199"/>
                  <a:pt x="3978661" y="1060011"/>
                  <a:pt x="3940787" y="1060011"/>
                </a:cubicBezTo>
                <a:cubicBezTo>
                  <a:pt x="3939684" y="1060011"/>
                  <a:pt x="3938582" y="1059983"/>
                  <a:pt x="3937469" y="1059935"/>
                </a:cubicBezTo>
                <a:cubicBezTo>
                  <a:pt x="3898132" y="1058139"/>
                  <a:pt x="3867711" y="1024790"/>
                  <a:pt x="3869508" y="985452"/>
                </a:cubicBezTo>
                <a:lnTo>
                  <a:pt x="3883140" y="687701"/>
                </a:lnTo>
                <a:cubicBezTo>
                  <a:pt x="3884927" y="648677"/>
                  <a:pt x="3870477" y="610100"/>
                  <a:pt x="3843498" y="581857"/>
                </a:cubicBezTo>
                <a:cubicBezTo>
                  <a:pt x="3816519" y="553613"/>
                  <a:pt x="3778645" y="537414"/>
                  <a:pt x="3739593" y="537414"/>
                </a:cubicBezTo>
                <a:lnTo>
                  <a:pt x="3357729" y="537414"/>
                </a:lnTo>
                <a:lnTo>
                  <a:pt x="3345960" y="680011"/>
                </a:lnTo>
                <a:lnTo>
                  <a:pt x="3666118" y="680011"/>
                </a:lnTo>
                <a:cubicBezTo>
                  <a:pt x="3685587" y="680011"/>
                  <a:pt x="3704219" y="687977"/>
                  <a:pt x="3717671" y="702056"/>
                </a:cubicBezTo>
                <a:cubicBezTo>
                  <a:pt x="3731123" y="716135"/>
                  <a:pt x="3738233" y="735110"/>
                  <a:pt x="3737340" y="754560"/>
                </a:cubicBezTo>
                <a:lnTo>
                  <a:pt x="3700312" y="1563396"/>
                </a:lnTo>
                <a:cubicBezTo>
                  <a:pt x="3685882" y="1878715"/>
                  <a:pt x="3458221" y="2140579"/>
                  <a:pt x="3152685" y="2201154"/>
                </a:cubicBezTo>
                <a:cubicBezTo>
                  <a:pt x="3129356" y="2254333"/>
                  <a:pt x="3102301" y="2305820"/>
                  <a:pt x="3071709" y="2355272"/>
                </a:cubicBezTo>
                <a:cubicBezTo>
                  <a:pt x="3489184" y="2328883"/>
                  <a:pt x="3823373" y="1993543"/>
                  <a:pt x="3842766" y="1569927"/>
                </a:cubicBezTo>
                <a:lnTo>
                  <a:pt x="3855609" y="1289287"/>
                </a:lnTo>
                <a:cubicBezTo>
                  <a:pt x="3857406" y="1249959"/>
                  <a:pt x="3890717" y="1219520"/>
                  <a:pt x="3930092" y="1221326"/>
                </a:cubicBezTo>
                <a:cubicBezTo>
                  <a:pt x="3969420" y="1223123"/>
                  <a:pt x="3999850" y="1256471"/>
                  <a:pt x="3998054" y="1295809"/>
                </a:cubicBezTo>
                <a:lnTo>
                  <a:pt x="3985211" y="1576448"/>
                </a:lnTo>
                <a:cubicBezTo>
                  <a:pt x="3961520" y="2094188"/>
                  <a:pt x="3536963" y="2499751"/>
                  <a:pt x="3018682" y="2499751"/>
                </a:cubicBezTo>
                <a:lnTo>
                  <a:pt x="2967252" y="2499751"/>
                </a:lnTo>
                <a:cubicBezTo>
                  <a:pt x="2932886" y="2540733"/>
                  <a:pt x="2895802" y="2579748"/>
                  <a:pt x="2855970" y="2616424"/>
                </a:cubicBezTo>
                <a:cubicBezTo>
                  <a:pt x="2684921" y="2773936"/>
                  <a:pt x="2475836" y="2878858"/>
                  <a:pt x="2251323" y="2922493"/>
                </a:cubicBezTo>
                <a:lnTo>
                  <a:pt x="2251323" y="3339340"/>
                </a:lnTo>
                <a:lnTo>
                  <a:pt x="2346682" y="3487679"/>
                </a:lnTo>
                <a:lnTo>
                  <a:pt x="2549530" y="3487679"/>
                </a:lnTo>
                <a:cubicBezTo>
                  <a:pt x="2658626" y="3487679"/>
                  <a:pt x="2747387" y="3576431"/>
                  <a:pt x="2747387" y="3685536"/>
                </a:cubicBezTo>
                <a:lnTo>
                  <a:pt x="2747387" y="3851233"/>
                </a:lnTo>
                <a:lnTo>
                  <a:pt x="3112719" y="3851233"/>
                </a:lnTo>
                <a:cubicBezTo>
                  <a:pt x="3257008" y="3851233"/>
                  <a:pt x="3374394" y="3968619"/>
                  <a:pt x="3374394" y="4112907"/>
                </a:cubicBezTo>
                <a:lnTo>
                  <a:pt x="3374394" y="4245703"/>
                </a:lnTo>
                <a:cubicBezTo>
                  <a:pt x="3374394" y="4285078"/>
                  <a:pt x="3342471" y="4317001"/>
                  <a:pt x="3303095" y="4317001"/>
                </a:cubicBezTo>
                <a:cubicBezTo>
                  <a:pt x="3263720" y="4317001"/>
                  <a:pt x="3231797" y="4285078"/>
                  <a:pt x="3231797" y="4245703"/>
                </a:cubicBezTo>
                <a:lnTo>
                  <a:pt x="3231797" y="4112907"/>
                </a:lnTo>
                <a:cubicBezTo>
                  <a:pt x="3231797" y="4047246"/>
                  <a:pt x="3178381" y="3993830"/>
                  <a:pt x="3112719" y="3993830"/>
                </a:cubicBezTo>
                <a:lnTo>
                  <a:pt x="913178" y="3993830"/>
                </a:lnTo>
                <a:cubicBezTo>
                  <a:pt x="847517" y="3993830"/>
                  <a:pt x="794100" y="4047246"/>
                  <a:pt x="794100" y="4112907"/>
                </a:cubicBezTo>
                <a:lnTo>
                  <a:pt x="794100" y="4733240"/>
                </a:lnTo>
                <a:lnTo>
                  <a:pt x="3231797" y="4733240"/>
                </a:lnTo>
                <a:lnTo>
                  <a:pt x="3231797" y="4549547"/>
                </a:lnTo>
                <a:cubicBezTo>
                  <a:pt x="3231797" y="4510172"/>
                  <a:pt x="3263720" y="4478249"/>
                  <a:pt x="3303095" y="4478249"/>
                </a:cubicBezTo>
                <a:cubicBezTo>
                  <a:pt x="3342471" y="4478249"/>
                  <a:pt x="3374394" y="4510172"/>
                  <a:pt x="3374394" y="4549547"/>
                </a:cubicBezTo>
                <a:lnTo>
                  <a:pt x="3374394" y="4733240"/>
                </a:lnTo>
                <a:lnTo>
                  <a:pt x="3412980" y="4733240"/>
                </a:lnTo>
                <a:cubicBezTo>
                  <a:pt x="3452356" y="4733240"/>
                  <a:pt x="3484279" y="4765163"/>
                  <a:pt x="3484279" y="4804538"/>
                </a:cubicBezTo>
                <a:cubicBezTo>
                  <a:pt x="3484279" y="4843914"/>
                  <a:pt x="3452356" y="4875837"/>
                  <a:pt x="3412980" y="4875837"/>
                </a:cubicBezTo>
                <a:lnTo>
                  <a:pt x="612908" y="4875837"/>
                </a:lnTo>
                <a:cubicBezTo>
                  <a:pt x="573532" y="4875837"/>
                  <a:pt x="541610" y="4843914"/>
                  <a:pt x="541610" y="4804538"/>
                </a:cubicBezTo>
                <a:cubicBezTo>
                  <a:pt x="541610" y="4765163"/>
                  <a:pt x="573532" y="4733240"/>
                  <a:pt x="612908" y="4733240"/>
                </a:cubicBezTo>
                <a:lnTo>
                  <a:pt x="651495" y="4733240"/>
                </a:lnTo>
                <a:lnTo>
                  <a:pt x="651495" y="4112907"/>
                </a:lnTo>
                <a:cubicBezTo>
                  <a:pt x="651495" y="3968619"/>
                  <a:pt x="768880" y="3851233"/>
                  <a:pt x="913169" y="3851233"/>
                </a:cubicBezTo>
                <a:lnTo>
                  <a:pt x="1288007" y="3851233"/>
                </a:lnTo>
                <a:lnTo>
                  <a:pt x="1288007" y="3685536"/>
                </a:lnTo>
                <a:cubicBezTo>
                  <a:pt x="1288007" y="3576431"/>
                  <a:pt x="1376769" y="3487679"/>
                  <a:pt x="1485865" y="3487679"/>
                </a:cubicBezTo>
                <a:lnTo>
                  <a:pt x="1688713" y="3487679"/>
                </a:lnTo>
                <a:lnTo>
                  <a:pt x="1784072" y="3339340"/>
                </a:lnTo>
                <a:lnTo>
                  <a:pt x="1784072" y="2924337"/>
                </a:lnTo>
                <a:cubicBezTo>
                  <a:pt x="1555956" y="2881843"/>
                  <a:pt x="1343382" y="2776160"/>
                  <a:pt x="1169918" y="2616424"/>
                </a:cubicBezTo>
                <a:cubicBezTo>
                  <a:pt x="1130086" y="2579748"/>
                  <a:pt x="1092992" y="2540733"/>
                  <a:pt x="1058636" y="2499751"/>
                </a:cubicBezTo>
                <a:lnTo>
                  <a:pt x="1007206" y="2499751"/>
                </a:lnTo>
                <a:cubicBezTo>
                  <a:pt x="488925" y="2499751"/>
                  <a:pt x="64377" y="2094188"/>
                  <a:pt x="40678" y="1576448"/>
                </a:cubicBezTo>
                <a:lnTo>
                  <a:pt x="294" y="694223"/>
                </a:lnTo>
                <a:cubicBezTo>
                  <a:pt x="-3261" y="616479"/>
                  <a:pt x="25524" y="539629"/>
                  <a:pt x="79274" y="483361"/>
                </a:cubicBezTo>
                <a:cubicBezTo>
                  <a:pt x="133023" y="427101"/>
                  <a:pt x="208485" y="394827"/>
                  <a:pt x="286295" y="394827"/>
                </a:cubicBezTo>
                <a:lnTo>
                  <a:pt x="656400" y="394827"/>
                </a:lnTo>
                <a:lnTo>
                  <a:pt x="652198" y="343977"/>
                </a:lnTo>
                <a:cubicBezTo>
                  <a:pt x="647587" y="288127"/>
                  <a:pt x="666714" y="232457"/>
                  <a:pt x="704674" y="191237"/>
                </a:cubicBezTo>
                <a:cubicBezTo>
                  <a:pt x="742633" y="150017"/>
                  <a:pt x="796534" y="126375"/>
                  <a:pt x="852575" y="126375"/>
                </a:cubicBezTo>
                <a:close/>
                <a:moveTo>
                  <a:pt x="1429310" y="167"/>
                </a:moveTo>
                <a:cubicBezTo>
                  <a:pt x="1465901" y="-2019"/>
                  <a:pt x="1500884" y="17356"/>
                  <a:pt x="1518338" y="49639"/>
                </a:cubicBezTo>
                <a:cubicBezTo>
                  <a:pt x="1554624" y="116774"/>
                  <a:pt x="1608079" y="168355"/>
                  <a:pt x="1681744" y="207333"/>
                </a:cubicBezTo>
                <a:cubicBezTo>
                  <a:pt x="1713077" y="223921"/>
                  <a:pt x="1732376" y="256186"/>
                  <a:pt x="1732090" y="291541"/>
                </a:cubicBezTo>
                <a:cubicBezTo>
                  <a:pt x="1731805" y="326895"/>
                  <a:pt x="1711994" y="358845"/>
                  <a:pt x="1680394" y="374931"/>
                </a:cubicBezTo>
                <a:cubicBezTo>
                  <a:pt x="1606035" y="412748"/>
                  <a:pt x="1553132" y="463198"/>
                  <a:pt x="1518633" y="529182"/>
                </a:cubicBezTo>
                <a:cubicBezTo>
                  <a:pt x="1502282" y="560449"/>
                  <a:pt x="1469874" y="579947"/>
                  <a:pt x="1434986" y="579947"/>
                </a:cubicBezTo>
                <a:cubicBezTo>
                  <a:pt x="1433161" y="579947"/>
                  <a:pt x="1431335" y="579899"/>
                  <a:pt x="1429501" y="579785"/>
                </a:cubicBezTo>
                <a:cubicBezTo>
                  <a:pt x="1392502" y="577618"/>
                  <a:pt x="1360018" y="553757"/>
                  <a:pt x="1346757" y="519001"/>
                </a:cubicBezTo>
                <a:cubicBezTo>
                  <a:pt x="1320633" y="450545"/>
                  <a:pt x="1274897" y="404116"/>
                  <a:pt x="1206945" y="377051"/>
                </a:cubicBezTo>
                <a:cubicBezTo>
                  <a:pt x="1171515" y="362934"/>
                  <a:pt x="1148167" y="329205"/>
                  <a:pt x="1147473" y="291113"/>
                </a:cubicBezTo>
                <a:cubicBezTo>
                  <a:pt x="1146751" y="253135"/>
                  <a:pt x="1168758" y="218645"/>
                  <a:pt x="1203523" y="203264"/>
                </a:cubicBezTo>
                <a:cubicBezTo>
                  <a:pt x="1274974" y="171645"/>
                  <a:pt x="1322144" y="124617"/>
                  <a:pt x="1347717" y="59470"/>
                </a:cubicBezTo>
                <a:cubicBezTo>
                  <a:pt x="1361187" y="25141"/>
                  <a:pt x="1392454" y="2412"/>
                  <a:pt x="1429310" y="167"/>
                </a:cubicBezTo>
                <a:close/>
              </a:path>
            </a:pathLst>
          </a:custGeom>
          <a:solidFill>
            <a:schemeClr val="bg1"/>
          </a:solidFill>
          <a:ln w="950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Freeform: Shape 31">
            <a:extLst>
              <a:ext uri="{FF2B5EF4-FFF2-40B4-BE49-F238E27FC236}">
                <a16:creationId xmlns:a16="http://schemas.microsoft.com/office/drawing/2014/main" id="{3A758D6A-4D8A-4115-BB90-C6202B5DC113}"/>
              </a:ext>
            </a:extLst>
          </p:cNvPr>
          <p:cNvSpPr/>
          <p:nvPr/>
        </p:nvSpPr>
        <p:spPr>
          <a:xfrm>
            <a:off x="6459266" y="5066121"/>
            <a:ext cx="493136" cy="491716"/>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bg1"/>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14263834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40">
            <a:extLst>
              <a:ext uri="{FF2B5EF4-FFF2-40B4-BE49-F238E27FC236}">
                <a16:creationId xmlns:a16="http://schemas.microsoft.com/office/drawing/2014/main" id="{A0680ECF-C37B-4113-9ABD-83273F26DF7C}"/>
              </a:ext>
            </a:extLst>
          </p:cNvPr>
          <p:cNvSpPr/>
          <p:nvPr/>
        </p:nvSpPr>
        <p:spPr>
          <a:xfrm>
            <a:off x="4773950" y="5060385"/>
            <a:ext cx="2663526" cy="726476"/>
          </a:xfrm>
          <a:custGeom>
            <a:avLst/>
            <a:gdLst>
              <a:gd name="connsiteX0" fmla="*/ 1228586 w 2457492"/>
              <a:gd name="connsiteY0" fmla="*/ 0 h 638959"/>
              <a:gd name="connsiteX1" fmla="*/ 1838125 w 2457492"/>
              <a:gd name="connsiteY1" fmla="*/ 41839 h 638959"/>
              <a:gd name="connsiteX2" fmla="*/ 2259028 w 2457492"/>
              <a:gd name="connsiteY2" fmla="*/ 145243 h 638959"/>
              <a:gd name="connsiteX3" fmla="*/ 2445738 w 2457492"/>
              <a:gd name="connsiteY3" fmla="*/ 274773 h 638959"/>
              <a:gd name="connsiteX4" fmla="*/ 2413659 w 2457492"/>
              <a:gd name="connsiteY4" fmla="*/ 403676 h 638959"/>
              <a:gd name="connsiteX5" fmla="*/ 2218926 w 2457492"/>
              <a:gd name="connsiteY5" fmla="*/ 508646 h 638959"/>
              <a:gd name="connsiteX6" fmla="*/ 1935010 w 2457492"/>
              <a:gd name="connsiteY6" fmla="*/ 580920 h 638959"/>
              <a:gd name="connsiteX7" fmla="*/ 1600084 w 2457492"/>
              <a:gd name="connsiteY7" fmla="*/ 624096 h 638959"/>
              <a:gd name="connsiteX8" fmla="*/ 1228907 w 2457492"/>
              <a:gd name="connsiteY8" fmla="*/ 638957 h 638959"/>
              <a:gd name="connsiteX9" fmla="*/ 1228586 w 2457492"/>
              <a:gd name="connsiteY9" fmla="*/ 638957 h 638959"/>
              <a:gd name="connsiteX10" fmla="*/ 857408 w 2457492"/>
              <a:gd name="connsiteY10" fmla="*/ 624096 h 638959"/>
              <a:gd name="connsiteX11" fmla="*/ 522483 w 2457492"/>
              <a:gd name="connsiteY11" fmla="*/ 580920 h 638959"/>
              <a:gd name="connsiteX12" fmla="*/ 238566 w 2457492"/>
              <a:gd name="connsiteY12" fmla="*/ 508646 h 638959"/>
              <a:gd name="connsiteX13" fmla="*/ 43835 w 2457492"/>
              <a:gd name="connsiteY13" fmla="*/ 403676 h 638959"/>
              <a:gd name="connsiteX14" fmla="*/ 11754 w 2457492"/>
              <a:gd name="connsiteY14" fmla="*/ 274773 h 638959"/>
              <a:gd name="connsiteX15" fmla="*/ 198786 w 2457492"/>
              <a:gd name="connsiteY15" fmla="*/ 145243 h 638959"/>
              <a:gd name="connsiteX16" fmla="*/ 619047 w 2457492"/>
              <a:gd name="connsiteY16" fmla="*/ 41839 h 638959"/>
              <a:gd name="connsiteX17" fmla="*/ 1228586 w 2457492"/>
              <a:gd name="connsiteY17" fmla="*/ 0 h 63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7492" h="638959">
                <a:moveTo>
                  <a:pt x="1228586" y="0"/>
                </a:moveTo>
                <a:cubicBezTo>
                  <a:pt x="1433776" y="0"/>
                  <a:pt x="1638966" y="13946"/>
                  <a:pt x="1838125" y="41839"/>
                </a:cubicBezTo>
                <a:cubicBezTo>
                  <a:pt x="1990735" y="62832"/>
                  <a:pt x="2133623" y="97937"/>
                  <a:pt x="2259028" y="145243"/>
                </a:cubicBezTo>
                <a:cubicBezTo>
                  <a:pt x="2347475" y="177845"/>
                  <a:pt x="2412793" y="223149"/>
                  <a:pt x="2445738" y="274773"/>
                </a:cubicBezTo>
                <a:cubicBezTo>
                  <a:pt x="2468965" y="318169"/>
                  <a:pt x="2457513" y="364255"/>
                  <a:pt x="2413659" y="403676"/>
                </a:cubicBezTo>
                <a:cubicBezTo>
                  <a:pt x="2366531" y="445633"/>
                  <a:pt x="2299835" y="481598"/>
                  <a:pt x="2218926" y="508646"/>
                </a:cubicBezTo>
                <a:cubicBezTo>
                  <a:pt x="2131314" y="538807"/>
                  <a:pt x="2035841" y="563117"/>
                  <a:pt x="1935010" y="580920"/>
                </a:cubicBezTo>
                <a:cubicBezTo>
                  <a:pt x="1826384" y="600380"/>
                  <a:pt x="1714261" y="614835"/>
                  <a:pt x="1600084" y="624096"/>
                </a:cubicBezTo>
                <a:cubicBezTo>
                  <a:pt x="1477439" y="634108"/>
                  <a:pt x="1353252" y="639082"/>
                  <a:pt x="1228907" y="638957"/>
                </a:cubicBezTo>
                <a:lnTo>
                  <a:pt x="1228586" y="638957"/>
                </a:lnTo>
                <a:cubicBezTo>
                  <a:pt x="1104241" y="639082"/>
                  <a:pt x="980054" y="634108"/>
                  <a:pt x="857408" y="624096"/>
                </a:cubicBezTo>
                <a:cubicBezTo>
                  <a:pt x="743234" y="614851"/>
                  <a:pt x="631110" y="600396"/>
                  <a:pt x="522483" y="580920"/>
                </a:cubicBezTo>
                <a:cubicBezTo>
                  <a:pt x="421652" y="563117"/>
                  <a:pt x="326180" y="538807"/>
                  <a:pt x="238566" y="508646"/>
                </a:cubicBezTo>
                <a:cubicBezTo>
                  <a:pt x="157756" y="481551"/>
                  <a:pt x="91058" y="445602"/>
                  <a:pt x="43835" y="403676"/>
                </a:cubicBezTo>
                <a:cubicBezTo>
                  <a:pt x="-20" y="364255"/>
                  <a:pt x="-11473" y="318169"/>
                  <a:pt x="11754" y="274773"/>
                </a:cubicBezTo>
                <a:cubicBezTo>
                  <a:pt x="44733" y="223101"/>
                  <a:pt x="110147" y="177798"/>
                  <a:pt x="198786" y="145243"/>
                </a:cubicBezTo>
                <a:cubicBezTo>
                  <a:pt x="323965" y="97937"/>
                  <a:pt x="466630" y="62832"/>
                  <a:pt x="619047" y="41839"/>
                </a:cubicBezTo>
                <a:cubicBezTo>
                  <a:pt x="818206" y="13946"/>
                  <a:pt x="1023396" y="0"/>
                  <a:pt x="1228586" y="0"/>
                </a:cubicBezTo>
                <a:close/>
              </a:path>
            </a:pathLst>
          </a:custGeom>
          <a:solidFill>
            <a:schemeClr val="tx1">
              <a:lumMod val="75000"/>
              <a:lumOff val="25000"/>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 name="Freeform: Shape 38">
            <a:extLst>
              <a:ext uri="{FF2B5EF4-FFF2-40B4-BE49-F238E27FC236}">
                <a16:creationId xmlns:a16="http://schemas.microsoft.com/office/drawing/2014/main" id="{5C8D3FFF-B07B-4C0B-BC80-00115CBA4F2F}"/>
              </a:ext>
            </a:extLst>
          </p:cNvPr>
          <p:cNvSpPr/>
          <p:nvPr/>
        </p:nvSpPr>
        <p:spPr>
          <a:xfrm>
            <a:off x="4550045" y="4435418"/>
            <a:ext cx="3111340" cy="858729"/>
          </a:xfrm>
          <a:custGeom>
            <a:avLst/>
            <a:gdLst>
              <a:gd name="connsiteX0" fmla="*/ 1435578 w 2870666"/>
              <a:gd name="connsiteY0" fmla="*/ 0 h 755280"/>
              <a:gd name="connsiteX1" fmla="*/ 2174724 w 2870666"/>
              <a:gd name="connsiteY1" fmla="*/ 53806 h 755280"/>
              <a:gd name="connsiteX2" fmla="*/ 2667166 w 2870666"/>
              <a:gd name="connsiteY2" fmla="*/ 183961 h 755280"/>
              <a:gd name="connsiteX3" fmla="*/ 2864466 w 2870666"/>
              <a:gd name="connsiteY3" fmla="*/ 341493 h 755280"/>
              <a:gd name="connsiteX4" fmla="*/ 2802548 w 2870666"/>
              <a:gd name="connsiteY4" fmla="*/ 493081 h 755280"/>
              <a:gd name="connsiteX5" fmla="*/ 2561941 w 2870666"/>
              <a:gd name="connsiteY5" fmla="*/ 612442 h 755280"/>
              <a:gd name="connsiteX6" fmla="*/ 2231187 w 2870666"/>
              <a:gd name="connsiteY6" fmla="*/ 692694 h 755280"/>
              <a:gd name="connsiteX7" fmla="*/ 1851348 w 2870666"/>
              <a:gd name="connsiteY7" fmla="*/ 739625 h 755280"/>
              <a:gd name="connsiteX8" fmla="*/ 1434295 w 2870666"/>
              <a:gd name="connsiteY8" fmla="*/ 755269 h 755280"/>
              <a:gd name="connsiteX9" fmla="*/ 1436220 w 2870666"/>
              <a:gd name="connsiteY9" fmla="*/ 754486 h 755280"/>
              <a:gd name="connsiteX10" fmla="*/ 1019167 w 2870666"/>
              <a:gd name="connsiteY10" fmla="*/ 738843 h 755280"/>
              <a:gd name="connsiteX11" fmla="*/ 639330 w 2870666"/>
              <a:gd name="connsiteY11" fmla="*/ 691912 h 755280"/>
              <a:gd name="connsiteX12" fmla="*/ 308575 w 2870666"/>
              <a:gd name="connsiteY12" fmla="*/ 611660 h 755280"/>
              <a:gd name="connsiteX13" fmla="*/ 67967 w 2870666"/>
              <a:gd name="connsiteY13" fmla="*/ 492298 h 755280"/>
              <a:gd name="connsiteX14" fmla="*/ 6370 w 2870666"/>
              <a:gd name="connsiteY14" fmla="*/ 340711 h 755280"/>
              <a:gd name="connsiteX15" fmla="*/ 203348 w 2870666"/>
              <a:gd name="connsiteY15" fmla="*/ 183179 h 755280"/>
              <a:gd name="connsiteX16" fmla="*/ 696432 w 2870666"/>
              <a:gd name="connsiteY16" fmla="*/ 53806 h 755280"/>
              <a:gd name="connsiteX17" fmla="*/ 1435578 w 2870666"/>
              <a:gd name="connsiteY17" fmla="*/ 0 h 75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0666" h="755280">
                <a:moveTo>
                  <a:pt x="1435578" y="0"/>
                </a:moveTo>
                <a:cubicBezTo>
                  <a:pt x="1684703" y="0"/>
                  <a:pt x="1933828" y="17935"/>
                  <a:pt x="2174724" y="53806"/>
                </a:cubicBezTo>
                <a:cubicBezTo>
                  <a:pt x="2355597" y="80087"/>
                  <a:pt x="2523284" y="124406"/>
                  <a:pt x="2667166" y="183961"/>
                </a:cubicBezTo>
                <a:cubicBezTo>
                  <a:pt x="2777525" y="231988"/>
                  <a:pt x="2843933" y="286427"/>
                  <a:pt x="2864466" y="341493"/>
                </a:cubicBezTo>
                <a:cubicBezTo>
                  <a:pt x="2882622" y="394009"/>
                  <a:pt x="2860584" y="447964"/>
                  <a:pt x="2802548" y="493081"/>
                </a:cubicBezTo>
                <a:cubicBezTo>
                  <a:pt x="2741081" y="540919"/>
                  <a:pt x="2658987" y="581655"/>
                  <a:pt x="2561941" y="612442"/>
                </a:cubicBezTo>
                <a:cubicBezTo>
                  <a:pt x="2458961" y="645794"/>
                  <a:pt x="2347834" y="672748"/>
                  <a:pt x="2231187" y="692694"/>
                </a:cubicBezTo>
                <a:cubicBezTo>
                  <a:pt x="2107708" y="713860"/>
                  <a:pt x="1980601" y="729566"/>
                  <a:pt x="1851348" y="739625"/>
                </a:cubicBezTo>
                <a:cubicBezTo>
                  <a:pt x="1713432" y="750341"/>
                  <a:pt x="1573944" y="755566"/>
                  <a:pt x="1434295" y="755269"/>
                </a:cubicBezTo>
                <a:lnTo>
                  <a:pt x="1436220" y="754486"/>
                </a:lnTo>
                <a:cubicBezTo>
                  <a:pt x="1296572" y="754784"/>
                  <a:pt x="1157083" y="749559"/>
                  <a:pt x="1019167" y="738843"/>
                </a:cubicBezTo>
                <a:cubicBezTo>
                  <a:pt x="889914" y="728784"/>
                  <a:pt x="762809" y="713078"/>
                  <a:pt x="639330" y="691912"/>
                </a:cubicBezTo>
                <a:cubicBezTo>
                  <a:pt x="522650" y="671966"/>
                  <a:pt x="411553" y="645012"/>
                  <a:pt x="308575" y="611660"/>
                </a:cubicBezTo>
                <a:cubicBezTo>
                  <a:pt x="211594" y="580826"/>
                  <a:pt x="129529" y="540105"/>
                  <a:pt x="67967" y="492298"/>
                </a:cubicBezTo>
                <a:cubicBezTo>
                  <a:pt x="9867" y="447182"/>
                  <a:pt x="-12077" y="393212"/>
                  <a:pt x="6370" y="340711"/>
                </a:cubicBezTo>
                <a:cubicBezTo>
                  <a:pt x="26582" y="285646"/>
                  <a:pt x="92989" y="231831"/>
                  <a:pt x="203348" y="183179"/>
                </a:cubicBezTo>
                <a:cubicBezTo>
                  <a:pt x="347552" y="123858"/>
                  <a:pt x="515464" y="79805"/>
                  <a:pt x="696432" y="53806"/>
                </a:cubicBezTo>
                <a:cubicBezTo>
                  <a:pt x="937329" y="17935"/>
                  <a:pt x="1186454" y="0"/>
                  <a:pt x="1435578" y="0"/>
                </a:cubicBezTo>
                <a:close/>
              </a:path>
            </a:pathLst>
          </a:custGeom>
          <a:solidFill>
            <a:schemeClr val="tx1">
              <a:lumMod val="50000"/>
              <a:lumOff val="50000"/>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4" name="Freeform: Shape 41">
            <a:extLst>
              <a:ext uri="{FF2B5EF4-FFF2-40B4-BE49-F238E27FC236}">
                <a16:creationId xmlns:a16="http://schemas.microsoft.com/office/drawing/2014/main" id="{7587DDFD-02A5-4BA1-B03A-455666804C12}"/>
              </a:ext>
            </a:extLst>
          </p:cNvPr>
          <p:cNvSpPr/>
          <p:nvPr/>
        </p:nvSpPr>
        <p:spPr>
          <a:xfrm>
            <a:off x="4340989" y="3730682"/>
            <a:ext cx="3529451" cy="988006"/>
          </a:xfrm>
          <a:custGeom>
            <a:avLst/>
            <a:gdLst>
              <a:gd name="connsiteX0" fmla="*/ 1628106 w 3256435"/>
              <a:gd name="connsiteY0" fmla="*/ 0 h 868983"/>
              <a:gd name="connsiteX1" fmla="*/ 2496538 w 3256435"/>
              <a:gd name="connsiteY1" fmla="*/ 66794 h 868983"/>
              <a:gd name="connsiteX2" fmla="*/ 3054107 w 3256435"/>
              <a:gd name="connsiteY2" fmla="*/ 224952 h 868983"/>
              <a:gd name="connsiteX3" fmla="*/ 3254613 w 3256435"/>
              <a:gd name="connsiteY3" fmla="*/ 410329 h 868983"/>
              <a:gd name="connsiteX4" fmla="*/ 3158370 w 3256435"/>
              <a:gd name="connsiteY4" fmla="*/ 582409 h 868983"/>
              <a:gd name="connsiteX5" fmla="*/ 2872850 w 3256435"/>
              <a:gd name="connsiteY5" fmla="*/ 714442 h 868983"/>
              <a:gd name="connsiteX6" fmla="*/ 2499747 w 3256435"/>
              <a:gd name="connsiteY6" fmla="*/ 801421 h 868983"/>
              <a:gd name="connsiteX7" fmla="*/ 2080770 w 3256435"/>
              <a:gd name="connsiteY7" fmla="*/ 851793 h 868983"/>
              <a:gd name="connsiteX8" fmla="*/ 1854655 w 3256435"/>
              <a:gd name="connsiteY8" fmla="*/ 864738 h 868983"/>
              <a:gd name="connsiteX9" fmla="*/ 1628106 w 3256435"/>
              <a:gd name="connsiteY9" fmla="*/ 868983 h 868983"/>
              <a:gd name="connsiteX10" fmla="*/ 1401558 w 3256435"/>
              <a:gd name="connsiteY10" fmla="*/ 864744 h 868983"/>
              <a:gd name="connsiteX11" fmla="*/ 1175443 w 3256435"/>
              <a:gd name="connsiteY11" fmla="*/ 851793 h 868983"/>
              <a:gd name="connsiteX12" fmla="*/ 756465 w 3256435"/>
              <a:gd name="connsiteY12" fmla="*/ 801421 h 868983"/>
              <a:gd name="connsiteX13" fmla="*/ 383363 w 3256435"/>
              <a:gd name="connsiteY13" fmla="*/ 714442 h 868983"/>
              <a:gd name="connsiteX14" fmla="*/ 98164 w 3256435"/>
              <a:gd name="connsiteY14" fmla="*/ 582409 h 868983"/>
              <a:gd name="connsiteX15" fmla="*/ 1921 w 3256435"/>
              <a:gd name="connsiteY15" fmla="*/ 410329 h 868983"/>
              <a:gd name="connsiteX16" fmla="*/ 202106 w 3256435"/>
              <a:gd name="connsiteY16" fmla="*/ 224952 h 868983"/>
              <a:gd name="connsiteX17" fmla="*/ 759674 w 3256435"/>
              <a:gd name="connsiteY17" fmla="*/ 66794 h 868983"/>
              <a:gd name="connsiteX18" fmla="*/ 1628106 w 3256435"/>
              <a:gd name="connsiteY18" fmla="*/ 0 h 8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56435" h="868983">
                <a:moveTo>
                  <a:pt x="1628106" y="0"/>
                </a:moveTo>
                <a:cubicBezTo>
                  <a:pt x="1921182" y="0"/>
                  <a:pt x="2214258" y="22265"/>
                  <a:pt x="2496538" y="66794"/>
                </a:cubicBezTo>
                <a:cubicBezTo>
                  <a:pt x="2735863" y="107155"/>
                  <a:pt x="2924178" y="162377"/>
                  <a:pt x="3054107" y="224952"/>
                </a:cubicBezTo>
                <a:cubicBezTo>
                  <a:pt x="3173768" y="282833"/>
                  <a:pt x="3240819" y="346190"/>
                  <a:pt x="3254613" y="410329"/>
                </a:cubicBezTo>
                <a:cubicBezTo>
                  <a:pt x="3264976" y="471417"/>
                  <a:pt x="3230905" y="532350"/>
                  <a:pt x="3158370" y="582409"/>
                </a:cubicBezTo>
                <a:cubicBezTo>
                  <a:pt x="3082659" y="635441"/>
                  <a:pt x="2985485" y="680385"/>
                  <a:pt x="2872850" y="714442"/>
                </a:cubicBezTo>
                <a:cubicBezTo>
                  <a:pt x="2756011" y="750578"/>
                  <a:pt x="2630766" y="779770"/>
                  <a:pt x="2499747" y="801421"/>
                </a:cubicBezTo>
                <a:cubicBezTo>
                  <a:pt x="2363338" y="824088"/>
                  <a:pt x="2223145" y="840936"/>
                  <a:pt x="2080770" y="851793"/>
                </a:cubicBezTo>
                <a:cubicBezTo>
                  <a:pt x="2005749" y="857550"/>
                  <a:pt x="1930318" y="861868"/>
                  <a:pt x="1854655" y="864738"/>
                </a:cubicBezTo>
                <a:lnTo>
                  <a:pt x="1628106" y="868983"/>
                </a:lnTo>
                <a:lnTo>
                  <a:pt x="1401558" y="864744"/>
                </a:lnTo>
                <a:cubicBezTo>
                  <a:pt x="1325895" y="861875"/>
                  <a:pt x="1250465" y="857558"/>
                  <a:pt x="1175443" y="851793"/>
                </a:cubicBezTo>
                <a:cubicBezTo>
                  <a:pt x="1033068" y="840936"/>
                  <a:pt x="892874" y="824088"/>
                  <a:pt x="756465" y="801421"/>
                </a:cubicBezTo>
                <a:cubicBezTo>
                  <a:pt x="625447" y="779770"/>
                  <a:pt x="500203" y="750578"/>
                  <a:pt x="383363" y="714442"/>
                </a:cubicBezTo>
                <a:cubicBezTo>
                  <a:pt x="270760" y="680417"/>
                  <a:pt x="173683" y="635472"/>
                  <a:pt x="98164" y="582409"/>
                </a:cubicBezTo>
                <a:cubicBezTo>
                  <a:pt x="25340" y="532412"/>
                  <a:pt x="-8762" y="471433"/>
                  <a:pt x="1921" y="410329"/>
                </a:cubicBezTo>
                <a:cubicBezTo>
                  <a:pt x="15395" y="346190"/>
                  <a:pt x="82443" y="282833"/>
                  <a:pt x="202106" y="224952"/>
                </a:cubicBezTo>
                <a:cubicBezTo>
                  <a:pt x="332034" y="162064"/>
                  <a:pt x="520349" y="107155"/>
                  <a:pt x="759674" y="66794"/>
                </a:cubicBezTo>
                <a:cubicBezTo>
                  <a:pt x="1041955" y="22265"/>
                  <a:pt x="1335031" y="0"/>
                  <a:pt x="1628106" y="0"/>
                </a:cubicBezTo>
                <a:close/>
              </a:path>
            </a:pathLst>
          </a:custGeom>
          <a:solidFill>
            <a:schemeClr val="accent6">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5" name="Graphic 4">
            <a:extLst>
              <a:ext uri="{FF2B5EF4-FFF2-40B4-BE49-F238E27FC236}">
                <a16:creationId xmlns:a16="http://schemas.microsoft.com/office/drawing/2014/main" id="{B1E637AD-8B24-46DF-B52F-EE339D2773B6}"/>
              </a:ext>
            </a:extLst>
          </p:cNvPr>
          <p:cNvSpPr/>
          <p:nvPr/>
        </p:nvSpPr>
        <p:spPr>
          <a:xfrm>
            <a:off x="4199172" y="3063938"/>
            <a:ext cx="3811836" cy="1111479"/>
          </a:xfrm>
          <a:custGeom>
            <a:avLst/>
            <a:gdLst>
              <a:gd name="connsiteX0" fmla="*/ 1538759 w 3078240"/>
              <a:gd name="connsiteY0" fmla="*/ -244 h 1706922"/>
              <a:gd name="connsiteX1" fmla="*/ 1125211 w 3078240"/>
              <a:gd name="connsiteY1" fmla="*/ 31168 h 1706922"/>
              <a:gd name="connsiteX2" fmla="*/ 739798 w 3078240"/>
              <a:gd name="connsiteY2" fmla="*/ 123766 h 1706922"/>
              <a:gd name="connsiteX3" fmla="*/ 389894 w 3078240"/>
              <a:gd name="connsiteY3" fmla="*/ 285196 h 1706922"/>
              <a:gd name="connsiteX4" fmla="*/ 111008 w 3078240"/>
              <a:gd name="connsiteY4" fmla="*/ 534855 h 1706922"/>
              <a:gd name="connsiteX5" fmla="*/ -436 w 3078240"/>
              <a:gd name="connsiteY5" fmla="*/ 869462 h 1706922"/>
              <a:gd name="connsiteX6" fmla="*/ 167550 w 3078240"/>
              <a:gd name="connsiteY6" fmla="*/ 1240398 h 1706922"/>
              <a:gd name="connsiteX7" fmla="*/ 691997 w 3078240"/>
              <a:gd name="connsiteY7" fmla="*/ 1566265 h 1706922"/>
              <a:gd name="connsiteX8" fmla="*/ 2385521 w 3078240"/>
              <a:gd name="connsiteY8" fmla="*/ 1566265 h 1706922"/>
              <a:gd name="connsiteX9" fmla="*/ 2909967 w 3078240"/>
              <a:gd name="connsiteY9" fmla="*/ 1240398 h 1706922"/>
              <a:gd name="connsiteX10" fmla="*/ 3077680 w 3078240"/>
              <a:gd name="connsiteY10" fmla="*/ 869462 h 1706922"/>
              <a:gd name="connsiteX11" fmla="*/ 2966509 w 3078240"/>
              <a:gd name="connsiteY11" fmla="*/ 534855 h 1706922"/>
              <a:gd name="connsiteX12" fmla="*/ 2687624 w 3078240"/>
              <a:gd name="connsiteY12" fmla="*/ 285196 h 1706922"/>
              <a:gd name="connsiteX13" fmla="*/ 2337720 w 3078240"/>
              <a:gd name="connsiteY13" fmla="*/ 123766 h 1706922"/>
              <a:gd name="connsiteX14" fmla="*/ 1952307 w 3078240"/>
              <a:gd name="connsiteY14" fmla="*/ 31168 h 1706922"/>
              <a:gd name="connsiteX15" fmla="*/ 1538759 w 3078240"/>
              <a:gd name="connsiteY15" fmla="*/ -244 h 170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8240" h="1706922">
                <a:moveTo>
                  <a:pt x="1538759" y="-244"/>
                </a:moveTo>
                <a:cubicBezTo>
                  <a:pt x="1400299" y="-462"/>
                  <a:pt x="1262032" y="10054"/>
                  <a:pt x="1125211" y="31168"/>
                </a:cubicBezTo>
                <a:cubicBezTo>
                  <a:pt x="994345" y="51026"/>
                  <a:pt x="865419" y="82001"/>
                  <a:pt x="739798" y="123766"/>
                </a:cubicBezTo>
                <a:cubicBezTo>
                  <a:pt x="617399" y="164083"/>
                  <a:pt x="500001" y="218248"/>
                  <a:pt x="389894" y="285196"/>
                </a:cubicBezTo>
                <a:cubicBezTo>
                  <a:pt x="281727" y="349687"/>
                  <a:pt x="187026" y="434445"/>
                  <a:pt x="111008" y="534855"/>
                </a:cubicBezTo>
                <a:cubicBezTo>
                  <a:pt x="37122" y="630594"/>
                  <a:pt x="-2157" y="748539"/>
                  <a:pt x="-436" y="869462"/>
                </a:cubicBezTo>
                <a:cubicBezTo>
                  <a:pt x="4208" y="996476"/>
                  <a:pt x="59657" y="1123217"/>
                  <a:pt x="167550" y="1240398"/>
                </a:cubicBezTo>
                <a:cubicBezTo>
                  <a:pt x="285551" y="1369051"/>
                  <a:pt x="462552" y="1482408"/>
                  <a:pt x="691997" y="1566265"/>
                </a:cubicBezTo>
                <a:cubicBezTo>
                  <a:pt x="1240972" y="1753480"/>
                  <a:pt x="1836545" y="1753480"/>
                  <a:pt x="2385521" y="1566265"/>
                </a:cubicBezTo>
                <a:cubicBezTo>
                  <a:pt x="2614967" y="1482408"/>
                  <a:pt x="2791967" y="1369051"/>
                  <a:pt x="2909967" y="1240398"/>
                </a:cubicBezTo>
                <a:cubicBezTo>
                  <a:pt x="3017862" y="1123217"/>
                  <a:pt x="3073857" y="996476"/>
                  <a:pt x="3077680" y="869462"/>
                </a:cubicBezTo>
                <a:cubicBezTo>
                  <a:pt x="3079647" y="748539"/>
                  <a:pt x="3040450" y="630566"/>
                  <a:pt x="2966509" y="534855"/>
                </a:cubicBezTo>
                <a:cubicBezTo>
                  <a:pt x="2890492" y="434445"/>
                  <a:pt x="2795791" y="349687"/>
                  <a:pt x="2687624" y="285196"/>
                </a:cubicBezTo>
                <a:cubicBezTo>
                  <a:pt x="2577491" y="218303"/>
                  <a:pt x="2460090" y="164138"/>
                  <a:pt x="2337720" y="123766"/>
                </a:cubicBezTo>
                <a:cubicBezTo>
                  <a:pt x="2212099" y="82001"/>
                  <a:pt x="2083171" y="51026"/>
                  <a:pt x="1952307" y="31168"/>
                </a:cubicBezTo>
                <a:cubicBezTo>
                  <a:pt x="1815459" y="10054"/>
                  <a:pt x="1677217" y="-462"/>
                  <a:pt x="1538759" y="-244"/>
                </a:cubicBezTo>
              </a:path>
            </a:pathLst>
          </a:custGeom>
          <a:solidFill>
            <a:schemeClr val="accent5">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6" name="Graphic 4">
            <a:extLst>
              <a:ext uri="{FF2B5EF4-FFF2-40B4-BE49-F238E27FC236}">
                <a16:creationId xmlns:a16="http://schemas.microsoft.com/office/drawing/2014/main" id="{B1E637AD-8B24-46DF-B52F-EE339D2773B6}"/>
              </a:ext>
            </a:extLst>
          </p:cNvPr>
          <p:cNvSpPr/>
          <p:nvPr/>
        </p:nvSpPr>
        <p:spPr>
          <a:xfrm>
            <a:off x="4340365" y="2575236"/>
            <a:ext cx="3529451" cy="988027"/>
          </a:xfrm>
          <a:custGeom>
            <a:avLst/>
            <a:gdLst>
              <a:gd name="connsiteX0" fmla="*/ 1386746 w 2772645"/>
              <a:gd name="connsiteY0" fmla="*/ -246 h 1517335"/>
              <a:gd name="connsiteX1" fmla="*/ 1000513 w 2772645"/>
              <a:gd name="connsiteY1" fmla="*/ 29801 h 1517335"/>
              <a:gd name="connsiteX2" fmla="*/ 643781 w 2772645"/>
              <a:gd name="connsiteY2" fmla="*/ 117754 h 1517335"/>
              <a:gd name="connsiteX3" fmla="*/ 326108 w 2772645"/>
              <a:gd name="connsiteY3" fmla="*/ 269625 h 1517335"/>
              <a:gd name="connsiteX4" fmla="*/ 83006 w 2772645"/>
              <a:gd name="connsiteY4" fmla="*/ 500163 h 1517335"/>
              <a:gd name="connsiteX5" fmla="*/ 1061 w 2772645"/>
              <a:gd name="connsiteY5" fmla="*/ 800626 h 1517335"/>
              <a:gd name="connsiteX6" fmla="*/ 171779 w 2772645"/>
              <a:gd name="connsiteY6" fmla="*/ 1124307 h 1517335"/>
              <a:gd name="connsiteX7" fmla="*/ 646513 w 2772645"/>
              <a:gd name="connsiteY7" fmla="*/ 1400461 h 1517335"/>
              <a:gd name="connsiteX8" fmla="*/ 2125341 w 2772645"/>
              <a:gd name="connsiteY8" fmla="*/ 1400461 h 1517335"/>
              <a:gd name="connsiteX9" fmla="*/ 2600074 w 2772645"/>
              <a:gd name="connsiteY9" fmla="*/ 1124307 h 1517335"/>
              <a:gd name="connsiteX10" fmla="*/ 2770519 w 2772645"/>
              <a:gd name="connsiteY10" fmla="*/ 800626 h 1517335"/>
              <a:gd name="connsiteX11" fmla="*/ 2688574 w 2772645"/>
              <a:gd name="connsiteY11" fmla="*/ 500163 h 1517335"/>
              <a:gd name="connsiteX12" fmla="*/ 2445746 w 2772645"/>
              <a:gd name="connsiteY12" fmla="*/ 269625 h 1517335"/>
              <a:gd name="connsiteX13" fmla="*/ 2128073 w 2772645"/>
              <a:gd name="connsiteY13" fmla="*/ 117754 h 1517335"/>
              <a:gd name="connsiteX14" fmla="*/ 1771341 w 2772645"/>
              <a:gd name="connsiteY14" fmla="*/ 29801 h 1517335"/>
              <a:gd name="connsiteX15" fmla="*/ 1385108 w 2772645"/>
              <a:gd name="connsiteY15" fmla="*/ -246 h 15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72645" h="1517335">
                <a:moveTo>
                  <a:pt x="1386746" y="-246"/>
                </a:moveTo>
                <a:cubicBezTo>
                  <a:pt x="1257411" y="-355"/>
                  <a:pt x="1128265" y="9696"/>
                  <a:pt x="1000513" y="29801"/>
                </a:cubicBezTo>
                <a:cubicBezTo>
                  <a:pt x="879290" y="48757"/>
                  <a:pt x="759924" y="78175"/>
                  <a:pt x="643781" y="117754"/>
                </a:cubicBezTo>
                <a:cubicBezTo>
                  <a:pt x="532227" y="155558"/>
                  <a:pt x="425589" y="206528"/>
                  <a:pt x="326108" y="269625"/>
                </a:cubicBezTo>
                <a:cubicBezTo>
                  <a:pt x="230206" y="329090"/>
                  <a:pt x="147469" y="407565"/>
                  <a:pt x="83006" y="500163"/>
                </a:cubicBezTo>
                <a:cubicBezTo>
                  <a:pt x="21247" y="587570"/>
                  <a:pt x="-7762" y="693962"/>
                  <a:pt x="1061" y="800626"/>
                </a:cubicBezTo>
                <a:cubicBezTo>
                  <a:pt x="12806" y="912617"/>
                  <a:pt x="69895" y="1023242"/>
                  <a:pt x="171779" y="1124307"/>
                </a:cubicBezTo>
                <a:cubicBezTo>
                  <a:pt x="282405" y="1233566"/>
                  <a:pt x="442743" y="1329988"/>
                  <a:pt x="646513" y="1400461"/>
                </a:cubicBezTo>
                <a:cubicBezTo>
                  <a:pt x="1127200" y="1555964"/>
                  <a:pt x="1644654" y="1555964"/>
                  <a:pt x="2125341" y="1400461"/>
                </a:cubicBezTo>
                <a:cubicBezTo>
                  <a:pt x="2329111" y="1329988"/>
                  <a:pt x="2489449" y="1234113"/>
                  <a:pt x="2600074" y="1124307"/>
                </a:cubicBezTo>
                <a:cubicBezTo>
                  <a:pt x="2701960" y="1023242"/>
                  <a:pt x="2759047" y="912617"/>
                  <a:pt x="2770519" y="800626"/>
                </a:cubicBezTo>
                <a:cubicBezTo>
                  <a:pt x="2779615" y="693934"/>
                  <a:pt x="2750579" y="587461"/>
                  <a:pt x="2688574" y="500163"/>
                </a:cubicBezTo>
                <a:cubicBezTo>
                  <a:pt x="2624275" y="407511"/>
                  <a:pt x="2541620" y="329035"/>
                  <a:pt x="2445746" y="269625"/>
                </a:cubicBezTo>
                <a:cubicBezTo>
                  <a:pt x="2346264" y="206528"/>
                  <a:pt x="2239627" y="155558"/>
                  <a:pt x="2128073" y="117754"/>
                </a:cubicBezTo>
                <a:cubicBezTo>
                  <a:pt x="2011930" y="78175"/>
                  <a:pt x="1892564" y="48757"/>
                  <a:pt x="1771341" y="29801"/>
                </a:cubicBezTo>
                <a:cubicBezTo>
                  <a:pt x="1643589" y="9670"/>
                  <a:pt x="1514443" y="-355"/>
                  <a:pt x="1385108" y="-246"/>
                </a:cubicBezTo>
              </a:path>
            </a:pathLst>
          </a:custGeom>
          <a:solidFill>
            <a:schemeClr val="accent4">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7" name="Graphic 4">
            <a:extLst>
              <a:ext uri="{FF2B5EF4-FFF2-40B4-BE49-F238E27FC236}">
                <a16:creationId xmlns:a16="http://schemas.microsoft.com/office/drawing/2014/main" id="{B1E637AD-8B24-46DF-B52F-EE339D2773B6}"/>
              </a:ext>
            </a:extLst>
          </p:cNvPr>
          <p:cNvSpPr/>
          <p:nvPr/>
        </p:nvSpPr>
        <p:spPr>
          <a:xfrm>
            <a:off x="4549420" y="1999797"/>
            <a:ext cx="3111339" cy="858730"/>
          </a:xfrm>
          <a:custGeom>
            <a:avLst/>
            <a:gdLst>
              <a:gd name="connsiteX0" fmla="*/ 1222488 w 2444188"/>
              <a:gd name="connsiteY0" fmla="*/ -226 h 1318769"/>
              <a:gd name="connsiteX1" fmla="*/ 867394 w 2444188"/>
              <a:gd name="connsiteY1" fmla="*/ 27089 h 1318769"/>
              <a:gd name="connsiteX2" fmla="*/ 543985 w 2444188"/>
              <a:gd name="connsiteY2" fmla="*/ 109034 h 1318769"/>
              <a:gd name="connsiteX3" fmla="*/ 262369 w 2444188"/>
              <a:gd name="connsiteY3" fmla="*/ 249159 h 1318769"/>
              <a:gd name="connsiteX4" fmla="*/ 57508 w 2444188"/>
              <a:gd name="connsiteY4" fmla="*/ 457571 h 1318769"/>
              <a:gd name="connsiteX5" fmla="*/ 4789 w 2444188"/>
              <a:gd name="connsiteY5" fmla="*/ 722252 h 1318769"/>
              <a:gd name="connsiteX6" fmla="*/ 172777 w 2444188"/>
              <a:gd name="connsiteY6" fmla="*/ 997313 h 1318769"/>
              <a:gd name="connsiteX7" fmla="*/ 592060 w 2444188"/>
              <a:gd name="connsiteY7" fmla="*/ 1224573 h 1318769"/>
              <a:gd name="connsiteX8" fmla="*/ 1850731 w 2444188"/>
              <a:gd name="connsiteY8" fmla="*/ 1224573 h 1318769"/>
              <a:gd name="connsiteX9" fmla="*/ 2270561 w 2444188"/>
              <a:gd name="connsiteY9" fmla="*/ 998679 h 1318769"/>
              <a:gd name="connsiteX10" fmla="*/ 2438275 w 2444188"/>
              <a:gd name="connsiteY10" fmla="*/ 723618 h 1318769"/>
              <a:gd name="connsiteX11" fmla="*/ 2385829 w 2444188"/>
              <a:gd name="connsiteY11" fmla="*/ 458937 h 1318769"/>
              <a:gd name="connsiteX12" fmla="*/ 2180967 w 2444188"/>
              <a:gd name="connsiteY12" fmla="*/ 250524 h 1318769"/>
              <a:gd name="connsiteX13" fmla="*/ 1899350 w 2444188"/>
              <a:gd name="connsiteY13" fmla="*/ 110399 h 1318769"/>
              <a:gd name="connsiteX14" fmla="*/ 1575943 w 2444188"/>
              <a:gd name="connsiteY14" fmla="*/ 28454 h 1318769"/>
              <a:gd name="connsiteX15" fmla="*/ 1220849 w 2444188"/>
              <a:gd name="connsiteY15" fmla="*/ 1140 h 131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88" h="1318769">
                <a:moveTo>
                  <a:pt x="1222488" y="-226"/>
                </a:moveTo>
                <a:cubicBezTo>
                  <a:pt x="1103586" y="-745"/>
                  <a:pt x="984821" y="8378"/>
                  <a:pt x="867394" y="27089"/>
                </a:cubicBezTo>
                <a:cubicBezTo>
                  <a:pt x="757343" y="44653"/>
                  <a:pt x="649120" y="72077"/>
                  <a:pt x="543985" y="109034"/>
                </a:cubicBezTo>
                <a:cubicBezTo>
                  <a:pt x="444668" y="143860"/>
                  <a:pt x="350050" y="190923"/>
                  <a:pt x="262369" y="249159"/>
                </a:cubicBezTo>
                <a:cubicBezTo>
                  <a:pt x="179741" y="302914"/>
                  <a:pt x="109843" y="374042"/>
                  <a:pt x="57508" y="457571"/>
                </a:cubicBezTo>
                <a:cubicBezTo>
                  <a:pt x="8094" y="536347"/>
                  <a:pt x="-10670" y="630556"/>
                  <a:pt x="4789" y="722252"/>
                </a:cubicBezTo>
                <a:cubicBezTo>
                  <a:pt x="22271" y="818401"/>
                  <a:pt x="78813" y="913456"/>
                  <a:pt x="172777" y="997313"/>
                </a:cubicBezTo>
                <a:cubicBezTo>
                  <a:pt x="295283" y="1101301"/>
                  <a:pt x="438058" y="1178684"/>
                  <a:pt x="592060" y="1224573"/>
                </a:cubicBezTo>
                <a:cubicBezTo>
                  <a:pt x="1002275" y="1349839"/>
                  <a:pt x="1440515" y="1349839"/>
                  <a:pt x="1850731" y="1224573"/>
                </a:cubicBezTo>
                <a:cubicBezTo>
                  <a:pt x="2004814" y="1179176"/>
                  <a:pt x="2147780" y="1102257"/>
                  <a:pt x="2270561" y="998679"/>
                </a:cubicBezTo>
                <a:cubicBezTo>
                  <a:pt x="2364524" y="913730"/>
                  <a:pt x="2421066" y="819766"/>
                  <a:pt x="2438275" y="723618"/>
                </a:cubicBezTo>
                <a:cubicBezTo>
                  <a:pt x="2453981" y="631949"/>
                  <a:pt x="2435297" y="537713"/>
                  <a:pt x="2385829" y="458937"/>
                </a:cubicBezTo>
                <a:cubicBezTo>
                  <a:pt x="2333413" y="375463"/>
                  <a:pt x="2263540" y="304362"/>
                  <a:pt x="2180967" y="250524"/>
                </a:cubicBezTo>
                <a:cubicBezTo>
                  <a:pt x="2093287" y="192289"/>
                  <a:pt x="1998695" y="145225"/>
                  <a:pt x="1899350" y="110399"/>
                </a:cubicBezTo>
                <a:cubicBezTo>
                  <a:pt x="1794215" y="73442"/>
                  <a:pt x="1685994" y="46018"/>
                  <a:pt x="1575943" y="28454"/>
                </a:cubicBezTo>
                <a:cubicBezTo>
                  <a:pt x="1458516" y="9744"/>
                  <a:pt x="1339750" y="621"/>
                  <a:pt x="1220849" y="1140"/>
                </a:cubicBezTo>
              </a:path>
            </a:pathLst>
          </a:custGeom>
          <a:solidFill>
            <a:schemeClr val="accent3">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8" name="Graphic 4">
            <a:extLst>
              <a:ext uri="{FF2B5EF4-FFF2-40B4-BE49-F238E27FC236}">
                <a16:creationId xmlns:a16="http://schemas.microsoft.com/office/drawing/2014/main" id="{B1E637AD-8B24-46DF-B52F-EE339D2773B6}"/>
              </a:ext>
            </a:extLst>
          </p:cNvPr>
          <p:cNvSpPr/>
          <p:nvPr/>
        </p:nvSpPr>
        <p:spPr>
          <a:xfrm>
            <a:off x="4773327" y="1507083"/>
            <a:ext cx="2663527" cy="726477"/>
          </a:xfrm>
          <a:custGeom>
            <a:avLst/>
            <a:gdLst>
              <a:gd name="connsiteX0" fmla="*/ 1045572 w 2092397"/>
              <a:gd name="connsiteY0" fmla="*/ -243 h 1115666"/>
              <a:gd name="connsiteX1" fmla="*/ 729538 w 2092397"/>
              <a:gd name="connsiteY1" fmla="*/ 25706 h 1115666"/>
              <a:gd name="connsiteX2" fmla="*/ 444370 w 2092397"/>
              <a:gd name="connsiteY2" fmla="*/ 101095 h 1115666"/>
              <a:gd name="connsiteX3" fmla="*/ 202634 w 2092397"/>
              <a:gd name="connsiteY3" fmla="*/ 227290 h 1115666"/>
              <a:gd name="connsiteX4" fmla="*/ 36832 w 2092397"/>
              <a:gd name="connsiteY4" fmla="*/ 410573 h 1115666"/>
              <a:gd name="connsiteX5" fmla="*/ 9518 w 2092397"/>
              <a:gd name="connsiteY5" fmla="*/ 635647 h 1115666"/>
              <a:gd name="connsiteX6" fmla="*/ 168490 w 2092397"/>
              <a:gd name="connsiteY6" fmla="*/ 861815 h 1115666"/>
              <a:gd name="connsiteX7" fmla="*/ 526862 w 2092397"/>
              <a:gd name="connsiteY7" fmla="*/ 1042365 h 1115666"/>
              <a:gd name="connsiteX8" fmla="*/ 1564828 w 2092397"/>
              <a:gd name="connsiteY8" fmla="*/ 1042365 h 1115666"/>
              <a:gd name="connsiteX9" fmla="*/ 1922653 w 2092397"/>
              <a:gd name="connsiteY9" fmla="*/ 861815 h 1115666"/>
              <a:gd name="connsiteX10" fmla="*/ 2081899 w 2092397"/>
              <a:gd name="connsiteY10" fmla="*/ 635647 h 1115666"/>
              <a:gd name="connsiteX11" fmla="*/ 2054584 w 2092397"/>
              <a:gd name="connsiteY11" fmla="*/ 410573 h 1115666"/>
              <a:gd name="connsiteX12" fmla="*/ 1888783 w 2092397"/>
              <a:gd name="connsiteY12" fmla="*/ 227290 h 1115666"/>
              <a:gd name="connsiteX13" fmla="*/ 1647046 w 2092397"/>
              <a:gd name="connsiteY13" fmla="*/ 101095 h 1115666"/>
              <a:gd name="connsiteX14" fmla="*/ 1361879 w 2092397"/>
              <a:gd name="connsiteY14" fmla="*/ 25706 h 1115666"/>
              <a:gd name="connsiteX15" fmla="*/ 1045845 w 2092397"/>
              <a:gd name="connsiteY15" fmla="*/ -243 h 1115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2397" h="1115666">
                <a:moveTo>
                  <a:pt x="1045572" y="-243"/>
                </a:moveTo>
                <a:cubicBezTo>
                  <a:pt x="939700" y="-461"/>
                  <a:pt x="833963" y="8225"/>
                  <a:pt x="729538" y="25706"/>
                </a:cubicBezTo>
                <a:cubicBezTo>
                  <a:pt x="632324" y="41876"/>
                  <a:pt x="536858" y="67116"/>
                  <a:pt x="444370" y="101095"/>
                </a:cubicBezTo>
                <a:cubicBezTo>
                  <a:pt x="358519" y="132179"/>
                  <a:pt x="277230" y="174627"/>
                  <a:pt x="202634" y="227290"/>
                </a:cubicBezTo>
                <a:cubicBezTo>
                  <a:pt x="133745" y="274517"/>
                  <a:pt x="76958" y="337314"/>
                  <a:pt x="36832" y="410573"/>
                </a:cubicBezTo>
                <a:cubicBezTo>
                  <a:pt x="-507" y="479406"/>
                  <a:pt x="-10258" y="559875"/>
                  <a:pt x="9518" y="635647"/>
                </a:cubicBezTo>
                <a:cubicBezTo>
                  <a:pt x="37569" y="725786"/>
                  <a:pt x="93183" y="804890"/>
                  <a:pt x="168490" y="861815"/>
                </a:cubicBezTo>
                <a:cubicBezTo>
                  <a:pt x="275264" y="944414"/>
                  <a:pt x="396924" y="1005709"/>
                  <a:pt x="526862" y="1042365"/>
                </a:cubicBezTo>
                <a:cubicBezTo>
                  <a:pt x="866004" y="1139771"/>
                  <a:pt x="1225686" y="1139771"/>
                  <a:pt x="1564828" y="1042365"/>
                </a:cubicBezTo>
                <a:cubicBezTo>
                  <a:pt x="1694601" y="1005709"/>
                  <a:pt x="1816071" y="944414"/>
                  <a:pt x="1922653" y="861815"/>
                </a:cubicBezTo>
                <a:cubicBezTo>
                  <a:pt x="1998124" y="804972"/>
                  <a:pt x="2053819" y="725869"/>
                  <a:pt x="2081899" y="635647"/>
                </a:cubicBezTo>
                <a:cubicBezTo>
                  <a:pt x="2101675" y="559875"/>
                  <a:pt x="2091924" y="479406"/>
                  <a:pt x="2054584" y="410573"/>
                </a:cubicBezTo>
                <a:cubicBezTo>
                  <a:pt x="2014377" y="337369"/>
                  <a:pt x="1957588" y="274599"/>
                  <a:pt x="1888783" y="227290"/>
                </a:cubicBezTo>
                <a:cubicBezTo>
                  <a:pt x="1814185" y="174627"/>
                  <a:pt x="1732897" y="132179"/>
                  <a:pt x="1647046" y="101095"/>
                </a:cubicBezTo>
                <a:cubicBezTo>
                  <a:pt x="1554557" y="67088"/>
                  <a:pt x="1459091" y="41849"/>
                  <a:pt x="1361879" y="25706"/>
                </a:cubicBezTo>
                <a:cubicBezTo>
                  <a:pt x="1257454" y="8225"/>
                  <a:pt x="1151717" y="-461"/>
                  <a:pt x="1045845" y="-243"/>
                </a:cubicBezTo>
              </a:path>
            </a:pathLst>
          </a:custGeom>
          <a:solidFill>
            <a:schemeClr val="accent2">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9" name="Freeform: Shape 42">
            <a:extLst>
              <a:ext uri="{FF2B5EF4-FFF2-40B4-BE49-F238E27FC236}">
                <a16:creationId xmlns:a16="http://schemas.microsoft.com/office/drawing/2014/main" id="{3684623D-BA40-483C-B0E9-EFFD35CCC088}"/>
              </a:ext>
            </a:extLst>
          </p:cNvPr>
          <p:cNvSpPr/>
          <p:nvPr/>
        </p:nvSpPr>
        <p:spPr>
          <a:xfrm>
            <a:off x="4989672" y="1071139"/>
            <a:ext cx="2229592" cy="601882"/>
          </a:xfrm>
          <a:custGeom>
            <a:avLst/>
            <a:gdLst>
              <a:gd name="connsiteX0" fmla="*/ 1028664 w 2057125"/>
              <a:gd name="connsiteY0" fmla="*/ 0 h 529375"/>
              <a:gd name="connsiteX1" fmla="*/ 1352201 w 2057125"/>
              <a:gd name="connsiteY1" fmla="*/ 13447 h 529375"/>
              <a:gd name="connsiteX2" fmla="*/ 1640930 w 2057125"/>
              <a:gd name="connsiteY2" fmla="*/ 52087 h 529375"/>
              <a:gd name="connsiteX3" fmla="*/ 1878328 w 2057125"/>
              <a:gd name="connsiteY3" fmla="*/ 115600 h 529375"/>
              <a:gd name="connsiteX4" fmla="*/ 2031035 w 2057125"/>
              <a:gd name="connsiteY4" fmla="*/ 205707 h 529375"/>
              <a:gd name="connsiteX5" fmla="*/ 2040018 w 2057125"/>
              <a:gd name="connsiteY5" fmla="*/ 312867 h 529375"/>
              <a:gd name="connsiteX6" fmla="*/ 1869987 w 2057125"/>
              <a:gd name="connsiteY6" fmla="*/ 416897 h 529375"/>
              <a:gd name="connsiteX7" fmla="*/ 1519663 w 2057125"/>
              <a:gd name="connsiteY7" fmla="*/ 497462 h 529375"/>
              <a:gd name="connsiteX8" fmla="*/ 537343 w 2057125"/>
              <a:gd name="connsiteY8" fmla="*/ 497462 h 529375"/>
              <a:gd name="connsiteX9" fmla="*/ 187018 w 2057125"/>
              <a:gd name="connsiteY9" fmla="*/ 416897 h 529375"/>
              <a:gd name="connsiteX10" fmla="*/ 16990 w 2057125"/>
              <a:gd name="connsiteY10" fmla="*/ 312867 h 529375"/>
              <a:gd name="connsiteX11" fmla="*/ 25971 w 2057125"/>
              <a:gd name="connsiteY11" fmla="*/ 205707 h 529375"/>
              <a:gd name="connsiteX12" fmla="*/ 178677 w 2057125"/>
              <a:gd name="connsiteY12" fmla="*/ 115600 h 529375"/>
              <a:gd name="connsiteX13" fmla="*/ 416397 w 2057125"/>
              <a:gd name="connsiteY13" fmla="*/ 52087 h 529375"/>
              <a:gd name="connsiteX14" fmla="*/ 705125 w 2057125"/>
              <a:gd name="connsiteY14" fmla="*/ 13447 h 529375"/>
              <a:gd name="connsiteX15" fmla="*/ 1028664 w 2057125"/>
              <a:gd name="connsiteY15" fmla="*/ 0 h 52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7125" h="529375">
                <a:moveTo>
                  <a:pt x="1028664" y="0"/>
                </a:moveTo>
                <a:lnTo>
                  <a:pt x="1352201" y="13447"/>
                </a:lnTo>
                <a:cubicBezTo>
                  <a:pt x="1450848" y="21581"/>
                  <a:pt x="1547573" y="34535"/>
                  <a:pt x="1640930" y="52087"/>
                </a:cubicBezTo>
                <a:cubicBezTo>
                  <a:pt x="1725848" y="67652"/>
                  <a:pt x="1805762" y="89037"/>
                  <a:pt x="1878328" y="115600"/>
                </a:cubicBezTo>
                <a:cubicBezTo>
                  <a:pt x="1943998" y="138878"/>
                  <a:pt x="1996515" y="169868"/>
                  <a:pt x="2031035" y="205707"/>
                </a:cubicBezTo>
                <a:cubicBezTo>
                  <a:pt x="2062377" y="239514"/>
                  <a:pt x="2065617" y="277934"/>
                  <a:pt x="2040018" y="312867"/>
                </a:cubicBezTo>
                <a:cubicBezTo>
                  <a:pt x="2005657" y="354964"/>
                  <a:pt x="1946469" y="391163"/>
                  <a:pt x="1869987" y="416897"/>
                </a:cubicBezTo>
                <a:cubicBezTo>
                  <a:pt x="1764154" y="453848"/>
                  <a:pt x="1645453" y="481146"/>
                  <a:pt x="1519663" y="497462"/>
                </a:cubicBezTo>
                <a:cubicBezTo>
                  <a:pt x="1198019" y="540013"/>
                  <a:pt x="858955" y="540013"/>
                  <a:pt x="537343" y="497462"/>
                </a:cubicBezTo>
                <a:cubicBezTo>
                  <a:pt x="411586" y="481067"/>
                  <a:pt x="292917" y="453785"/>
                  <a:pt x="187018" y="416897"/>
                </a:cubicBezTo>
                <a:cubicBezTo>
                  <a:pt x="110696" y="391069"/>
                  <a:pt x="51604" y="354901"/>
                  <a:pt x="16990" y="312867"/>
                </a:cubicBezTo>
                <a:cubicBezTo>
                  <a:pt x="-8452" y="277918"/>
                  <a:pt x="-5211" y="239529"/>
                  <a:pt x="25971" y="205707"/>
                </a:cubicBezTo>
                <a:cubicBezTo>
                  <a:pt x="60555" y="169899"/>
                  <a:pt x="113072" y="138909"/>
                  <a:pt x="178677" y="115600"/>
                </a:cubicBezTo>
                <a:cubicBezTo>
                  <a:pt x="251308" y="89006"/>
                  <a:pt x="331350" y="67621"/>
                  <a:pt x="416397" y="52087"/>
                </a:cubicBezTo>
                <a:cubicBezTo>
                  <a:pt x="509753" y="34519"/>
                  <a:pt x="606478" y="21566"/>
                  <a:pt x="705125" y="13447"/>
                </a:cubicBezTo>
                <a:lnTo>
                  <a:pt x="1028664" y="0"/>
                </a:lnTo>
                <a:close/>
              </a:path>
            </a:pathLst>
          </a:custGeom>
          <a:solidFill>
            <a:schemeClr val="accent1">
              <a:alpha val="75000"/>
            </a:schemeClr>
          </a:solidFill>
          <a:ln w="27311" cap="flat">
            <a:noFill/>
            <a:prstDash val="solid"/>
            <a:miter/>
          </a:ln>
          <a:effectLst>
            <a:outerShdw blurRad="63500" dist="127000" dir="5400000" algn="t" rotWithShape="0">
              <a:prstClr val="black">
                <a:alpha val="20000"/>
              </a:prstClr>
            </a:outerShdw>
          </a:effectLst>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0" name="Inhaltsplatzhalter 4">
            <a:extLst>
              <a:ext uri="{FF2B5EF4-FFF2-40B4-BE49-F238E27FC236}">
                <a16:creationId xmlns:a16="http://schemas.microsoft.com/office/drawing/2014/main" id="{2411FAEF-CDFF-4BB1-90CD-E09E87F4143C}"/>
              </a:ext>
            </a:extLst>
          </p:cNvPr>
          <p:cNvSpPr txBox="1">
            <a:spLocks/>
          </p:cNvSpPr>
          <p:nvPr/>
        </p:nvSpPr>
        <p:spPr>
          <a:xfrm>
            <a:off x="9291986" y="2234354"/>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11" name="Inhaltsplatzhalter 4">
            <a:extLst>
              <a:ext uri="{FF2B5EF4-FFF2-40B4-BE49-F238E27FC236}">
                <a16:creationId xmlns:a16="http://schemas.microsoft.com/office/drawing/2014/main" id="{D6E7002D-8C70-4FA4-AD91-6F39DE5E38F5}"/>
              </a:ext>
            </a:extLst>
          </p:cNvPr>
          <p:cNvSpPr txBox="1">
            <a:spLocks/>
          </p:cNvSpPr>
          <p:nvPr/>
        </p:nvSpPr>
        <p:spPr>
          <a:xfrm>
            <a:off x="9291986" y="3443387"/>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12" name="Inhaltsplatzhalter 4">
            <a:extLst>
              <a:ext uri="{FF2B5EF4-FFF2-40B4-BE49-F238E27FC236}">
                <a16:creationId xmlns:a16="http://schemas.microsoft.com/office/drawing/2014/main" id="{BEE1E723-0174-405D-816B-C2FFCBDF6DFA}"/>
              </a:ext>
            </a:extLst>
          </p:cNvPr>
          <p:cNvSpPr txBox="1">
            <a:spLocks/>
          </p:cNvSpPr>
          <p:nvPr/>
        </p:nvSpPr>
        <p:spPr>
          <a:xfrm>
            <a:off x="9291986" y="4709556"/>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sp>
        <p:nvSpPr>
          <p:cNvPr id="13" name="Inhaltsplatzhalter 4">
            <a:extLst>
              <a:ext uri="{FF2B5EF4-FFF2-40B4-BE49-F238E27FC236}">
                <a16:creationId xmlns:a16="http://schemas.microsoft.com/office/drawing/2014/main" id="{14E131A6-43E5-4687-9D61-9032A0DD0BED}"/>
              </a:ext>
            </a:extLst>
          </p:cNvPr>
          <p:cNvSpPr txBox="1">
            <a:spLocks/>
          </p:cNvSpPr>
          <p:nvPr/>
        </p:nvSpPr>
        <p:spPr>
          <a:xfrm>
            <a:off x="9291986" y="1175098"/>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4" name="Straight Connector 47">
            <a:extLst>
              <a:ext uri="{FF2B5EF4-FFF2-40B4-BE49-F238E27FC236}">
                <a16:creationId xmlns:a16="http://schemas.microsoft.com/office/drawing/2014/main" id="{A954DD58-EAEC-40BA-A19E-8634094E1039}"/>
              </a:ext>
            </a:extLst>
          </p:cNvPr>
          <p:cNvCxnSpPr>
            <a:cxnSpLocks/>
          </p:cNvCxnSpPr>
          <p:nvPr/>
        </p:nvCxnSpPr>
        <p:spPr>
          <a:xfrm>
            <a:off x="7254716" y="1319207"/>
            <a:ext cx="1777117"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51">
            <a:extLst>
              <a:ext uri="{FF2B5EF4-FFF2-40B4-BE49-F238E27FC236}">
                <a16:creationId xmlns:a16="http://schemas.microsoft.com/office/drawing/2014/main" id="{CE8626C9-433D-4957-978D-6FB303987D45}"/>
              </a:ext>
            </a:extLst>
          </p:cNvPr>
          <p:cNvCxnSpPr>
            <a:cxnSpLocks/>
          </p:cNvCxnSpPr>
          <p:nvPr/>
        </p:nvCxnSpPr>
        <p:spPr>
          <a:xfrm>
            <a:off x="7692038" y="2378463"/>
            <a:ext cx="133979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54">
            <a:extLst>
              <a:ext uri="{FF2B5EF4-FFF2-40B4-BE49-F238E27FC236}">
                <a16:creationId xmlns:a16="http://schemas.microsoft.com/office/drawing/2014/main" id="{75A68361-3BCE-4171-952E-1E873ABD538A}"/>
              </a:ext>
            </a:extLst>
          </p:cNvPr>
          <p:cNvCxnSpPr>
            <a:cxnSpLocks/>
          </p:cNvCxnSpPr>
          <p:nvPr/>
        </p:nvCxnSpPr>
        <p:spPr>
          <a:xfrm>
            <a:off x="8066633" y="3587496"/>
            <a:ext cx="9652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57">
            <a:extLst>
              <a:ext uri="{FF2B5EF4-FFF2-40B4-BE49-F238E27FC236}">
                <a16:creationId xmlns:a16="http://schemas.microsoft.com/office/drawing/2014/main" id="{55617002-CFD2-4FDC-9285-B88FDD7108AE}"/>
              </a:ext>
            </a:extLst>
          </p:cNvPr>
          <p:cNvCxnSpPr>
            <a:cxnSpLocks/>
          </p:cNvCxnSpPr>
          <p:nvPr/>
        </p:nvCxnSpPr>
        <p:spPr>
          <a:xfrm>
            <a:off x="7692038" y="4853665"/>
            <a:ext cx="1339795"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8" name="Inhaltsplatzhalter 4">
            <a:extLst>
              <a:ext uri="{FF2B5EF4-FFF2-40B4-BE49-F238E27FC236}">
                <a16:creationId xmlns:a16="http://schemas.microsoft.com/office/drawing/2014/main" id="{896CCEF4-38EA-4C63-AFC0-61E661B93394}"/>
              </a:ext>
            </a:extLst>
          </p:cNvPr>
          <p:cNvSpPr txBox="1">
            <a:spLocks/>
          </p:cNvSpPr>
          <p:nvPr/>
        </p:nvSpPr>
        <p:spPr>
          <a:xfrm flipH="1">
            <a:off x="517091" y="1094074"/>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19" name="Straight Connector 130">
            <a:extLst>
              <a:ext uri="{FF2B5EF4-FFF2-40B4-BE49-F238E27FC236}">
                <a16:creationId xmlns:a16="http://schemas.microsoft.com/office/drawing/2014/main" id="{B71164E8-C596-4A2F-AE16-1279F2097F3F}"/>
              </a:ext>
            </a:extLst>
          </p:cNvPr>
          <p:cNvCxnSpPr>
            <a:cxnSpLocks/>
          </p:cNvCxnSpPr>
          <p:nvPr/>
        </p:nvCxnSpPr>
        <p:spPr>
          <a:xfrm flipH="1">
            <a:off x="3160167" y="1886366"/>
            <a:ext cx="155808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Inhaltsplatzhalter 4">
            <a:extLst>
              <a:ext uri="{FF2B5EF4-FFF2-40B4-BE49-F238E27FC236}">
                <a16:creationId xmlns:a16="http://schemas.microsoft.com/office/drawing/2014/main" id="{9F308D9E-A92B-4D41-A7E9-EFEFDD02DC10}"/>
              </a:ext>
            </a:extLst>
          </p:cNvPr>
          <p:cNvSpPr txBox="1">
            <a:spLocks/>
          </p:cNvSpPr>
          <p:nvPr/>
        </p:nvSpPr>
        <p:spPr>
          <a:xfrm flipH="1">
            <a:off x="517091" y="2239968"/>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21" name="Straight Connector 135">
            <a:extLst>
              <a:ext uri="{FF2B5EF4-FFF2-40B4-BE49-F238E27FC236}">
                <a16:creationId xmlns:a16="http://schemas.microsoft.com/office/drawing/2014/main" id="{5932333D-40FF-485B-B097-6D01CAED9539}"/>
              </a:ext>
            </a:extLst>
          </p:cNvPr>
          <p:cNvCxnSpPr>
            <a:cxnSpLocks/>
          </p:cNvCxnSpPr>
          <p:nvPr/>
        </p:nvCxnSpPr>
        <p:spPr>
          <a:xfrm flipH="1">
            <a:off x="3160167" y="3032260"/>
            <a:ext cx="113136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Inhaltsplatzhalter 4">
            <a:extLst>
              <a:ext uri="{FF2B5EF4-FFF2-40B4-BE49-F238E27FC236}">
                <a16:creationId xmlns:a16="http://schemas.microsoft.com/office/drawing/2014/main" id="{D4B4A98F-8F91-4A3B-A0DF-2344E09DBADD}"/>
              </a:ext>
            </a:extLst>
          </p:cNvPr>
          <p:cNvSpPr txBox="1">
            <a:spLocks/>
          </p:cNvSpPr>
          <p:nvPr/>
        </p:nvSpPr>
        <p:spPr>
          <a:xfrm flipH="1">
            <a:off x="517091" y="3466884"/>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23" name="Straight Connector 138">
            <a:extLst>
              <a:ext uri="{FF2B5EF4-FFF2-40B4-BE49-F238E27FC236}">
                <a16:creationId xmlns:a16="http://schemas.microsoft.com/office/drawing/2014/main" id="{271676FB-AFFB-4202-8768-96B40B7057E3}"/>
              </a:ext>
            </a:extLst>
          </p:cNvPr>
          <p:cNvCxnSpPr>
            <a:cxnSpLocks/>
          </p:cNvCxnSpPr>
          <p:nvPr/>
        </p:nvCxnSpPr>
        <p:spPr>
          <a:xfrm flipH="1">
            <a:off x="3160167" y="4259176"/>
            <a:ext cx="11237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4" name="Inhaltsplatzhalter 4">
            <a:extLst>
              <a:ext uri="{FF2B5EF4-FFF2-40B4-BE49-F238E27FC236}">
                <a16:creationId xmlns:a16="http://schemas.microsoft.com/office/drawing/2014/main" id="{116FAF98-41FA-4BC8-8694-7C694B1F83B3}"/>
              </a:ext>
            </a:extLst>
          </p:cNvPr>
          <p:cNvSpPr txBox="1">
            <a:spLocks/>
          </p:cNvSpPr>
          <p:nvPr/>
        </p:nvSpPr>
        <p:spPr>
          <a:xfrm flipH="1">
            <a:off x="517091" y="4644415"/>
            <a:ext cx="2382922" cy="802784"/>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50000"/>
              </a:lnSpc>
              <a:buNone/>
            </a:pPr>
            <a:r>
              <a:rPr lang="en-US" sz="1400" b="1" dirty="0">
                <a:solidFill>
                  <a:schemeClr val="tx1">
                    <a:lumMod val="75000"/>
                    <a:lumOff val="25000"/>
                  </a:schemeClr>
                </a:solidFill>
                <a:latin typeface="+mj-lt"/>
              </a:rPr>
              <a:t>Element Title Here</a:t>
            </a:r>
            <a:br>
              <a:rPr lang="en-US" sz="1400" b="1" dirty="0">
                <a:solidFill>
                  <a:schemeClr val="tx1">
                    <a:lumMod val="75000"/>
                    <a:lumOff val="25000"/>
                  </a:schemeClr>
                </a:solidFill>
                <a:latin typeface="+mj-lt"/>
              </a:rPr>
            </a:br>
            <a:r>
              <a:rPr lang="en-US" sz="1100" dirty="0">
                <a:solidFill>
                  <a:schemeClr val="tx1">
                    <a:lumMod val="75000"/>
                    <a:lumOff val="25000"/>
                  </a:schemeClr>
                </a:solidFill>
                <a:latin typeface="+mn-lt"/>
              </a:rPr>
              <a:t>This is a sample text. You simply add your own text and description here. </a:t>
            </a:r>
            <a:endParaRPr lang="en-US" sz="1200" dirty="0">
              <a:solidFill>
                <a:schemeClr val="tx1">
                  <a:lumMod val="75000"/>
                  <a:lumOff val="25000"/>
                </a:schemeClr>
              </a:solidFill>
              <a:latin typeface="+mn-lt"/>
            </a:endParaRPr>
          </a:p>
        </p:txBody>
      </p:sp>
      <p:cxnSp>
        <p:nvCxnSpPr>
          <p:cNvPr id="25" name="Straight Connector 141">
            <a:extLst>
              <a:ext uri="{FF2B5EF4-FFF2-40B4-BE49-F238E27FC236}">
                <a16:creationId xmlns:a16="http://schemas.microsoft.com/office/drawing/2014/main" id="{FC0B0E91-9218-4140-A2B3-050FBDC14FD8}"/>
              </a:ext>
            </a:extLst>
          </p:cNvPr>
          <p:cNvCxnSpPr>
            <a:cxnSpLocks/>
          </p:cNvCxnSpPr>
          <p:nvPr/>
        </p:nvCxnSpPr>
        <p:spPr>
          <a:xfrm flipH="1">
            <a:off x="3160167" y="5436707"/>
            <a:ext cx="1580943"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Freeform: Shape 147">
            <a:extLst>
              <a:ext uri="{FF2B5EF4-FFF2-40B4-BE49-F238E27FC236}">
                <a16:creationId xmlns:a16="http://schemas.microsoft.com/office/drawing/2014/main" id="{FAE714E4-62FF-4521-86B7-C6636F236C18}"/>
              </a:ext>
            </a:extLst>
          </p:cNvPr>
          <p:cNvSpPr/>
          <p:nvPr/>
        </p:nvSpPr>
        <p:spPr>
          <a:xfrm>
            <a:off x="8345194" y="4990325"/>
            <a:ext cx="541672" cy="459904"/>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chemeClr val="tx1">
              <a:lumMod val="75000"/>
              <a:lumOff val="25000"/>
            </a:schemeClr>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7" name="Freeform: Shape 148">
            <a:extLst>
              <a:ext uri="{FF2B5EF4-FFF2-40B4-BE49-F238E27FC236}">
                <a16:creationId xmlns:a16="http://schemas.microsoft.com/office/drawing/2014/main" id="{0E6ED271-8E78-4565-B766-162A18FFF5FA}"/>
              </a:ext>
            </a:extLst>
          </p:cNvPr>
          <p:cNvSpPr/>
          <p:nvPr/>
        </p:nvSpPr>
        <p:spPr>
          <a:xfrm>
            <a:off x="8422056" y="3683514"/>
            <a:ext cx="387948" cy="541188"/>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8" name="Graphic 17">
            <a:extLst>
              <a:ext uri="{FF2B5EF4-FFF2-40B4-BE49-F238E27FC236}">
                <a16:creationId xmlns:a16="http://schemas.microsoft.com/office/drawing/2014/main" id="{004B9B61-7DF0-4107-848C-E559D5C76306}"/>
              </a:ext>
            </a:extLst>
          </p:cNvPr>
          <p:cNvSpPr/>
          <p:nvPr/>
        </p:nvSpPr>
        <p:spPr>
          <a:xfrm>
            <a:off x="8345339" y="1424460"/>
            <a:ext cx="541382" cy="522718"/>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chemeClr val="tx1">
              <a:lumMod val="75000"/>
              <a:lumOff val="25000"/>
            </a:schemeClr>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29" name="Freeform: Shape 150">
            <a:extLst>
              <a:ext uri="{FF2B5EF4-FFF2-40B4-BE49-F238E27FC236}">
                <a16:creationId xmlns:a16="http://schemas.microsoft.com/office/drawing/2014/main" id="{B41147FE-87C9-43E2-8842-37C3F86C650B}"/>
              </a:ext>
            </a:extLst>
          </p:cNvPr>
          <p:cNvSpPr/>
          <p:nvPr/>
        </p:nvSpPr>
        <p:spPr>
          <a:xfrm>
            <a:off x="8345445" y="2476482"/>
            <a:ext cx="541170" cy="537186"/>
          </a:xfrm>
          <a:custGeom>
            <a:avLst/>
            <a:gdLst>
              <a:gd name="connsiteX0" fmla="*/ 3207287 w 4876652"/>
              <a:gd name="connsiteY0" fmla="*/ 3995335 h 4840756"/>
              <a:gd name="connsiteX1" fmla="*/ 2438391 w 4876652"/>
              <a:gd name="connsiteY1" fmla="*/ 4184845 h 4840756"/>
              <a:gd name="connsiteX2" fmla="*/ 1829724 w 4876652"/>
              <a:gd name="connsiteY2" fmla="*/ 4069069 h 4840756"/>
              <a:gd name="connsiteX3" fmla="*/ 1761773 w 4876652"/>
              <a:gd name="connsiteY3" fmla="*/ 4277514 h 4840756"/>
              <a:gd name="connsiteX4" fmla="*/ 2438400 w 4876652"/>
              <a:gd name="connsiteY4" fmla="*/ 4403663 h 4840756"/>
              <a:gd name="connsiteX5" fmla="*/ 3133992 w 4876652"/>
              <a:gd name="connsiteY5" fmla="*/ 4270084 h 4840756"/>
              <a:gd name="connsiteX6" fmla="*/ 3152299 w 4876652"/>
              <a:gd name="connsiteY6" fmla="*/ 4137706 h 4840756"/>
              <a:gd name="connsiteX7" fmla="*/ 3201772 w 4876652"/>
              <a:gd name="connsiteY7" fmla="*/ 4047714 h 4840756"/>
              <a:gd name="connsiteX8" fmla="*/ 3207287 w 4876652"/>
              <a:gd name="connsiteY8" fmla="*/ 4026225 h 4840756"/>
              <a:gd name="connsiteX9" fmla="*/ 3985051 w 4876652"/>
              <a:gd name="connsiteY9" fmla="*/ 3616603 h 4840756"/>
              <a:gd name="connsiteX10" fmla="*/ 3729943 w 4876652"/>
              <a:gd name="connsiteY10" fmla="*/ 3871711 h 4840756"/>
              <a:gd name="connsiteX11" fmla="*/ 3809505 w 4876652"/>
              <a:gd name="connsiteY11" fmla="*/ 4083080 h 4840756"/>
              <a:gd name="connsiteX12" fmla="*/ 4020875 w 4876652"/>
              <a:gd name="connsiteY12" fmla="*/ 4162642 h 4840756"/>
              <a:gd name="connsiteX13" fmla="*/ 4275983 w 4876652"/>
              <a:gd name="connsiteY13" fmla="*/ 3907525 h 4840756"/>
              <a:gd name="connsiteX14" fmla="*/ 4196411 w 4876652"/>
              <a:gd name="connsiteY14" fmla="*/ 3696175 h 4840756"/>
              <a:gd name="connsiteX15" fmla="*/ 3985051 w 4876652"/>
              <a:gd name="connsiteY15" fmla="*/ 3616603 h 4840756"/>
              <a:gd name="connsiteX16" fmla="*/ 943500 w 4876652"/>
              <a:gd name="connsiteY16" fmla="*/ 3517419 h 4840756"/>
              <a:gd name="connsiteX17" fmla="*/ 1073696 w 4876652"/>
              <a:gd name="connsiteY17" fmla="*/ 3551537 h 4840756"/>
              <a:gd name="connsiteX18" fmla="*/ 1184482 w 4876652"/>
              <a:gd name="connsiteY18" fmla="*/ 3686249 h 4840756"/>
              <a:gd name="connsiteX19" fmla="*/ 1135266 w 4876652"/>
              <a:gd name="connsiteY19" fmla="*/ 3774479 h 4840756"/>
              <a:gd name="connsiteX20" fmla="*/ 1047036 w 4876652"/>
              <a:gd name="connsiteY20" fmla="*/ 3725264 h 4840756"/>
              <a:gd name="connsiteX21" fmla="*/ 999478 w 4876652"/>
              <a:gd name="connsiteY21" fmla="*/ 3673628 h 4840756"/>
              <a:gd name="connsiteX22" fmla="*/ 880129 w 4876652"/>
              <a:gd name="connsiteY22" fmla="*/ 3674867 h 4840756"/>
              <a:gd name="connsiteX23" fmla="*/ 852145 w 4876652"/>
              <a:gd name="connsiteY23" fmla="*/ 3721453 h 4840756"/>
              <a:gd name="connsiteX24" fmla="*/ 852145 w 4876652"/>
              <a:gd name="connsiteY24" fmla="*/ 3721730 h 4840756"/>
              <a:gd name="connsiteX25" fmla="*/ 852145 w 4876652"/>
              <a:gd name="connsiteY25" fmla="*/ 3722025 h 4840756"/>
              <a:gd name="connsiteX26" fmla="*/ 890702 w 4876652"/>
              <a:gd name="connsiteY26" fmla="*/ 3828715 h 4840756"/>
              <a:gd name="connsiteX27" fmla="*/ 984904 w 4876652"/>
              <a:gd name="connsiteY27" fmla="*/ 3828715 h 4840756"/>
              <a:gd name="connsiteX28" fmla="*/ 1056342 w 4876652"/>
              <a:gd name="connsiteY28" fmla="*/ 3900152 h 4840756"/>
              <a:gd name="connsiteX29" fmla="*/ 984904 w 4876652"/>
              <a:gd name="connsiteY29" fmla="*/ 3971590 h 4840756"/>
              <a:gd name="connsiteX30" fmla="*/ 926507 w 4876652"/>
              <a:gd name="connsiteY30" fmla="*/ 3971590 h 4840756"/>
              <a:gd name="connsiteX31" fmla="*/ 891112 w 4876652"/>
              <a:gd name="connsiteY31" fmla="*/ 4116874 h 4840756"/>
              <a:gd name="connsiteX32" fmla="*/ 1127074 w 4876652"/>
              <a:gd name="connsiteY32" fmla="*/ 4118960 h 4840756"/>
              <a:gd name="connsiteX33" fmla="*/ 1197883 w 4876652"/>
              <a:gd name="connsiteY33" fmla="*/ 4191027 h 4840756"/>
              <a:gd name="connsiteX34" fmla="*/ 1126455 w 4876652"/>
              <a:gd name="connsiteY34" fmla="*/ 4261835 h 4840756"/>
              <a:gd name="connsiteX35" fmla="*/ 1125817 w 4876652"/>
              <a:gd name="connsiteY35" fmla="*/ 4261835 h 4840756"/>
              <a:gd name="connsiteX36" fmla="*/ 749761 w 4876652"/>
              <a:gd name="connsiteY36" fmla="*/ 4258502 h 4840756"/>
              <a:gd name="connsiteX37" fmla="*/ 685915 w 4876652"/>
              <a:gd name="connsiteY37" fmla="*/ 4217820 h 4840756"/>
              <a:gd name="connsiteX38" fmla="*/ 694478 w 4876652"/>
              <a:gd name="connsiteY38" fmla="*/ 4142601 h 4840756"/>
              <a:gd name="connsiteX39" fmla="*/ 742331 w 4876652"/>
              <a:gd name="connsiteY39" fmla="*/ 4082442 h 4840756"/>
              <a:gd name="connsiteX40" fmla="*/ 783546 w 4876652"/>
              <a:gd name="connsiteY40" fmla="*/ 3971599 h 4840756"/>
              <a:gd name="connsiteX41" fmla="*/ 720786 w 4876652"/>
              <a:gd name="connsiteY41" fmla="*/ 3971599 h 4840756"/>
              <a:gd name="connsiteX42" fmla="*/ 649348 w 4876652"/>
              <a:gd name="connsiteY42" fmla="*/ 3900162 h 4840756"/>
              <a:gd name="connsiteX43" fmla="*/ 720786 w 4876652"/>
              <a:gd name="connsiteY43" fmla="*/ 3828695 h 4840756"/>
              <a:gd name="connsiteX44" fmla="*/ 731415 w 4876652"/>
              <a:gd name="connsiteY44" fmla="*/ 3828695 h 4840756"/>
              <a:gd name="connsiteX45" fmla="*/ 709279 w 4876652"/>
              <a:gd name="connsiteY45" fmla="*/ 3722168 h 4840756"/>
              <a:gd name="connsiteX46" fmla="*/ 709279 w 4876652"/>
              <a:gd name="connsiteY46" fmla="*/ 3721958 h 4840756"/>
              <a:gd name="connsiteX47" fmla="*/ 709279 w 4876652"/>
              <a:gd name="connsiteY47" fmla="*/ 3721673 h 4840756"/>
              <a:gd name="connsiteX48" fmla="*/ 709279 w 4876652"/>
              <a:gd name="connsiteY48" fmla="*/ 3721396 h 4840756"/>
              <a:gd name="connsiteX49" fmla="*/ 709279 w 4876652"/>
              <a:gd name="connsiteY49" fmla="*/ 3721206 h 4840756"/>
              <a:gd name="connsiteX50" fmla="*/ 809882 w 4876652"/>
              <a:gd name="connsiteY50" fmla="*/ 3550451 h 4840756"/>
              <a:gd name="connsiteX51" fmla="*/ 943500 w 4876652"/>
              <a:gd name="connsiteY51" fmla="*/ 3517419 h 4840756"/>
              <a:gd name="connsiteX52" fmla="*/ 3976040 w 4876652"/>
              <a:gd name="connsiteY52" fmla="*/ 3474013 h 4840756"/>
              <a:gd name="connsiteX53" fmla="*/ 4297442 w 4876652"/>
              <a:gd name="connsiteY53" fmla="*/ 3595153 h 4840756"/>
              <a:gd name="connsiteX54" fmla="*/ 4418581 w 4876652"/>
              <a:gd name="connsiteY54" fmla="*/ 3916545 h 4840756"/>
              <a:gd name="connsiteX55" fmla="*/ 4029876 w 4876652"/>
              <a:gd name="connsiteY55" fmla="*/ 4305251 h 4840756"/>
              <a:gd name="connsiteX56" fmla="*/ 3708474 w 4876652"/>
              <a:gd name="connsiteY56" fmla="*/ 4184121 h 4840756"/>
              <a:gd name="connsiteX57" fmla="*/ 3587344 w 4876652"/>
              <a:gd name="connsiteY57" fmla="*/ 3862719 h 4840756"/>
              <a:gd name="connsiteX58" fmla="*/ 3976040 w 4876652"/>
              <a:gd name="connsiteY58" fmla="*/ 3474013 h 4840756"/>
              <a:gd name="connsiteX59" fmla="*/ 4020362 w 4876652"/>
              <a:gd name="connsiteY59" fmla="*/ 3081355 h 4840756"/>
              <a:gd name="connsiteX60" fmla="*/ 3946608 w 4876652"/>
              <a:gd name="connsiteY60" fmla="*/ 3081860 h 4840756"/>
              <a:gd name="connsiteX61" fmla="*/ 3914689 w 4876652"/>
              <a:gd name="connsiteY61" fmla="*/ 3102910 h 4840756"/>
              <a:gd name="connsiteX62" fmla="*/ 3861492 w 4876652"/>
              <a:gd name="connsiteY62" fmla="*/ 3190740 h 4840756"/>
              <a:gd name="connsiteX63" fmla="*/ 3794874 w 4876652"/>
              <a:gd name="connsiteY63" fmla="*/ 3255995 h 4840756"/>
              <a:gd name="connsiteX64" fmla="*/ 3558254 w 4876652"/>
              <a:gd name="connsiteY64" fmla="*/ 3392603 h 4840756"/>
              <a:gd name="connsiteX65" fmla="*/ 3468443 w 4876652"/>
              <a:gd name="connsiteY65" fmla="*/ 3417682 h 4840756"/>
              <a:gd name="connsiteX66" fmla="*/ 3365764 w 4876652"/>
              <a:gd name="connsiteY66" fmla="*/ 3419835 h 4840756"/>
              <a:gd name="connsiteX67" fmla="*/ 3328064 w 4876652"/>
              <a:gd name="connsiteY67" fmla="*/ 3442133 h 4840756"/>
              <a:gd name="connsiteX68" fmla="*/ 3277953 w 4876652"/>
              <a:gd name="connsiteY68" fmla="*/ 3528915 h 4840756"/>
              <a:gd name="connsiteX69" fmla="*/ 3277495 w 4876652"/>
              <a:gd name="connsiteY69" fmla="*/ 3572711 h 4840756"/>
              <a:gd name="connsiteX70" fmla="*/ 3326968 w 4876652"/>
              <a:gd name="connsiteY70" fmla="*/ 3662703 h 4840756"/>
              <a:gd name="connsiteX71" fmla="*/ 3350162 w 4876652"/>
              <a:gd name="connsiteY71" fmla="*/ 3753020 h 4840756"/>
              <a:gd name="connsiteX72" fmla="*/ 3350162 w 4876652"/>
              <a:gd name="connsiteY72" fmla="*/ 4026244 h 4840756"/>
              <a:gd name="connsiteX73" fmla="*/ 3326968 w 4876652"/>
              <a:gd name="connsiteY73" fmla="*/ 4116560 h 4840756"/>
              <a:gd name="connsiteX74" fmla="*/ 3277495 w 4876652"/>
              <a:gd name="connsiteY74" fmla="*/ 4206553 h 4840756"/>
              <a:gd name="connsiteX75" fmla="*/ 3277953 w 4876652"/>
              <a:gd name="connsiteY75" fmla="*/ 4250349 h 4840756"/>
              <a:gd name="connsiteX76" fmla="*/ 3328064 w 4876652"/>
              <a:gd name="connsiteY76" fmla="*/ 4337140 h 4840756"/>
              <a:gd name="connsiteX77" fmla="*/ 3365773 w 4876652"/>
              <a:gd name="connsiteY77" fmla="*/ 4359438 h 4840756"/>
              <a:gd name="connsiteX78" fmla="*/ 3468443 w 4876652"/>
              <a:gd name="connsiteY78" fmla="*/ 4361591 h 4840756"/>
              <a:gd name="connsiteX79" fmla="*/ 3558235 w 4876652"/>
              <a:gd name="connsiteY79" fmla="*/ 4386651 h 4840756"/>
              <a:gd name="connsiteX80" fmla="*/ 3794865 w 4876652"/>
              <a:gd name="connsiteY80" fmla="*/ 4523278 h 4840756"/>
              <a:gd name="connsiteX81" fmla="*/ 3861483 w 4876652"/>
              <a:gd name="connsiteY81" fmla="*/ 4588505 h 4840756"/>
              <a:gd name="connsiteX82" fmla="*/ 3914689 w 4876652"/>
              <a:gd name="connsiteY82" fmla="*/ 4676373 h 4840756"/>
              <a:gd name="connsiteX83" fmla="*/ 3952847 w 4876652"/>
              <a:gd name="connsiteY83" fmla="*/ 4697871 h 4840756"/>
              <a:gd name="connsiteX84" fmla="*/ 4053059 w 4876652"/>
              <a:gd name="connsiteY84" fmla="*/ 4697871 h 4840756"/>
              <a:gd name="connsiteX85" fmla="*/ 4091216 w 4876652"/>
              <a:gd name="connsiteY85" fmla="*/ 4676364 h 4840756"/>
              <a:gd name="connsiteX86" fmla="*/ 4144423 w 4876652"/>
              <a:gd name="connsiteY86" fmla="*/ 4588515 h 4840756"/>
              <a:gd name="connsiteX87" fmla="*/ 4211060 w 4876652"/>
              <a:gd name="connsiteY87" fmla="*/ 4523268 h 4840756"/>
              <a:gd name="connsiteX88" fmla="*/ 4447651 w 4876652"/>
              <a:gd name="connsiteY88" fmla="*/ 4386661 h 4840756"/>
              <a:gd name="connsiteX89" fmla="*/ 4537472 w 4876652"/>
              <a:gd name="connsiteY89" fmla="*/ 4361591 h 4840756"/>
              <a:gd name="connsiteX90" fmla="*/ 4640142 w 4876652"/>
              <a:gd name="connsiteY90" fmla="*/ 4359438 h 4840756"/>
              <a:gd name="connsiteX91" fmla="*/ 4677842 w 4876652"/>
              <a:gd name="connsiteY91" fmla="*/ 4337140 h 4840756"/>
              <a:gd name="connsiteX92" fmla="*/ 4727953 w 4876652"/>
              <a:gd name="connsiteY92" fmla="*/ 4250349 h 4840756"/>
              <a:gd name="connsiteX93" fmla="*/ 4728420 w 4876652"/>
              <a:gd name="connsiteY93" fmla="*/ 4206572 h 4840756"/>
              <a:gd name="connsiteX94" fmla="*/ 4678937 w 4876652"/>
              <a:gd name="connsiteY94" fmla="*/ 4116570 h 4840756"/>
              <a:gd name="connsiteX95" fmla="*/ 4655744 w 4876652"/>
              <a:gd name="connsiteY95" fmla="*/ 4026254 h 4840756"/>
              <a:gd name="connsiteX96" fmla="*/ 4655744 w 4876652"/>
              <a:gd name="connsiteY96" fmla="*/ 3753029 h 4840756"/>
              <a:gd name="connsiteX97" fmla="*/ 4678928 w 4876652"/>
              <a:gd name="connsiteY97" fmla="*/ 3662732 h 4840756"/>
              <a:gd name="connsiteX98" fmla="*/ 4678937 w 4876652"/>
              <a:gd name="connsiteY98" fmla="*/ 3662713 h 4840756"/>
              <a:gd name="connsiteX99" fmla="*/ 4728410 w 4876652"/>
              <a:gd name="connsiteY99" fmla="*/ 3572721 h 4840756"/>
              <a:gd name="connsiteX100" fmla="*/ 4727953 w 4876652"/>
              <a:gd name="connsiteY100" fmla="*/ 3528915 h 4840756"/>
              <a:gd name="connsiteX101" fmla="*/ 4677842 w 4876652"/>
              <a:gd name="connsiteY101" fmla="*/ 3442143 h 4840756"/>
              <a:gd name="connsiteX102" fmla="*/ 4640152 w 4876652"/>
              <a:gd name="connsiteY102" fmla="*/ 3419845 h 4840756"/>
              <a:gd name="connsiteX103" fmla="*/ 4537472 w 4876652"/>
              <a:gd name="connsiteY103" fmla="*/ 3417692 h 4840756"/>
              <a:gd name="connsiteX104" fmla="*/ 4447642 w 4876652"/>
              <a:gd name="connsiteY104" fmla="*/ 3392613 h 4840756"/>
              <a:gd name="connsiteX105" fmla="*/ 4211041 w 4876652"/>
              <a:gd name="connsiteY105" fmla="*/ 3256005 h 4840756"/>
              <a:gd name="connsiteX106" fmla="*/ 4144404 w 4876652"/>
              <a:gd name="connsiteY106" fmla="*/ 3190730 h 4840756"/>
              <a:gd name="connsiteX107" fmla="*/ 4091216 w 4876652"/>
              <a:gd name="connsiteY107" fmla="*/ 3102910 h 4840756"/>
              <a:gd name="connsiteX108" fmla="*/ 4053059 w 4876652"/>
              <a:gd name="connsiteY108" fmla="*/ 3081412 h 4840756"/>
              <a:gd name="connsiteX109" fmla="*/ 4020362 w 4876652"/>
              <a:gd name="connsiteY109" fmla="*/ 3081355 h 4840756"/>
              <a:gd name="connsiteX110" fmla="*/ 2438400 w 4876652"/>
              <a:gd name="connsiteY110" fmla="*/ 2206683 h 4840756"/>
              <a:gd name="connsiteX111" fmla="*/ 2113121 w 4876652"/>
              <a:gd name="connsiteY111" fmla="*/ 2531972 h 4840756"/>
              <a:gd name="connsiteX112" fmla="*/ 2438400 w 4876652"/>
              <a:gd name="connsiteY112" fmla="*/ 2857260 h 4840756"/>
              <a:gd name="connsiteX113" fmla="*/ 2763688 w 4876652"/>
              <a:gd name="connsiteY113" fmla="*/ 2531972 h 4840756"/>
              <a:gd name="connsiteX114" fmla="*/ 2707272 w 4876652"/>
              <a:gd name="connsiteY114" fmla="*/ 2349073 h 4840756"/>
              <a:gd name="connsiteX115" fmla="*/ 2494541 w 4876652"/>
              <a:gd name="connsiteY115" fmla="*/ 2583054 h 4840756"/>
              <a:gd name="connsiteX116" fmla="*/ 2441658 w 4876652"/>
              <a:gd name="connsiteY116" fmla="*/ 2606438 h 4840756"/>
              <a:gd name="connsiteX117" fmla="*/ 2393623 w 4876652"/>
              <a:gd name="connsiteY117" fmla="*/ 2587864 h 4840756"/>
              <a:gd name="connsiteX118" fmla="*/ 2388813 w 4876652"/>
              <a:gd name="connsiteY118" fmla="*/ 2486947 h 4840756"/>
              <a:gd name="connsiteX119" fmla="*/ 2602926 w 4876652"/>
              <a:gd name="connsiteY119" fmla="*/ 2251441 h 4840756"/>
              <a:gd name="connsiteX120" fmla="*/ 2438400 w 4876652"/>
              <a:gd name="connsiteY120" fmla="*/ 2206683 h 4840756"/>
              <a:gd name="connsiteX121" fmla="*/ 3752593 w 4876652"/>
              <a:gd name="connsiteY121" fmla="*/ 1199310 h 4840756"/>
              <a:gd name="connsiteX122" fmla="*/ 3604755 w 4876652"/>
              <a:gd name="connsiteY122" fmla="*/ 1361921 h 4840756"/>
              <a:gd name="connsiteX123" fmla="*/ 4091283 w 4876652"/>
              <a:gd name="connsiteY123" fmla="*/ 2531981 h 4840756"/>
              <a:gd name="connsiteX124" fmla="*/ 4040810 w 4876652"/>
              <a:gd name="connsiteY124" fmla="*/ 2938546 h 4840756"/>
              <a:gd name="connsiteX125" fmla="*/ 4053069 w 4876652"/>
              <a:gd name="connsiteY125" fmla="*/ 2938546 h 4840756"/>
              <a:gd name="connsiteX126" fmla="*/ 4213432 w 4876652"/>
              <a:gd name="connsiteY126" fmla="*/ 3028891 h 4840756"/>
              <a:gd name="connsiteX127" fmla="*/ 4233834 w 4876652"/>
              <a:gd name="connsiteY127" fmla="*/ 3062581 h 4840756"/>
              <a:gd name="connsiteX128" fmla="*/ 4310101 w 4876652"/>
              <a:gd name="connsiteY128" fmla="*/ 2531981 h 4840756"/>
              <a:gd name="connsiteX129" fmla="*/ 3821011 w 4876652"/>
              <a:gd name="connsiteY129" fmla="*/ 1270433 h 4840756"/>
              <a:gd name="connsiteX130" fmla="*/ 3752593 w 4876652"/>
              <a:gd name="connsiteY130" fmla="*/ 1199310 h 4840756"/>
              <a:gd name="connsiteX131" fmla="*/ 2438391 w 4876652"/>
              <a:gd name="connsiteY131" fmla="*/ 1021983 h 4840756"/>
              <a:gd name="connsiteX132" fmla="*/ 928402 w 4876652"/>
              <a:gd name="connsiteY132" fmla="*/ 2531981 h 4840756"/>
              <a:gd name="connsiteX133" fmla="*/ 992476 w 4876652"/>
              <a:gd name="connsiteY133" fmla="*/ 2968560 h 4840756"/>
              <a:gd name="connsiteX134" fmla="*/ 1847221 w 4876652"/>
              <a:gd name="connsiteY134" fmla="*/ 3889637 h 4840756"/>
              <a:gd name="connsiteX135" fmla="*/ 1846678 w 4876652"/>
              <a:gd name="connsiteY135" fmla="*/ 3921536 h 4840756"/>
              <a:gd name="connsiteX136" fmla="*/ 2438400 w 4876652"/>
              <a:gd name="connsiteY136" fmla="*/ 4041979 h 4840756"/>
              <a:gd name="connsiteX137" fmla="*/ 3207268 w 4876652"/>
              <a:gd name="connsiteY137" fmla="*/ 3831725 h 4840756"/>
              <a:gd name="connsiteX138" fmla="*/ 3207268 w 4876652"/>
              <a:gd name="connsiteY138" fmla="*/ 3753029 h 4840756"/>
              <a:gd name="connsiteX139" fmla="*/ 3201743 w 4876652"/>
              <a:gd name="connsiteY139" fmla="*/ 3731522 h 4840756"/>
              <a:gd name="connsiteX140" fmla="*/ 3152280 w 4876652"/>
              <a:gd name="connsiteY140" fmla="*/ 3641549 h 4840756"/>
              <a:gd name="connsiteX141" fmla="*/ 3154204 w 4876652"/>
              <a:gd name="connsiteY141" fmla="*/ 3457497 h 4840756"/>
              <a:gd name="connsiteX142" fmla="*/ 3204315 w 4876652"/>
              <a:gd name="connsiteY142" fmla="*/ 3370705 h 4840756"/>
              <a:gd name="connsiteX143" fmla="*/ 3362763 w 4876652"/>
              <a:gd name="connsiteY143" fmla="*/ 3277008 h 4840756"/>
              <a:gd name="connsiteX144" fmla="*/ 3465433 w 4876652"/>
              <a:gd name="connsiteY144" fmla="*/ 3274855 h 4840756"/>
              <a:gd name="connsiteX145" fmla="*/ 3486788 w 4876652"/>
              <a:gd name="connsiteY145" fmla="*/ 3268883 h 4840756"/>
              <a:gd name="connsiteX146" fmla="*/ 3723408 w 4876652"/>
              <a:gd name="connsiteY146" fmla="*/ 3132275 h 4840756"/>
              <a:gd name="connsiteX147" fmla="*/ 3739268 w 4876652"/>
              <a:gd name="connsiteY147" fmla="*/ 3116740 h 4840756"/>
              <a:gd name="connsiteX148" fmla="*/ 3792465 w 4876652"/>
              <a:gd name="connsiteY148" fmla="*/ 3028901 h 4840756"/>
              <a:gd name="connsiteX149" fmla="*/ 3889829 w 4876652"/>
              <a:gd name="connsiteY149" fmla="*/ 2949576 h 4840756"/>
              <a:gd name="connsiteX150" fmla="*/ 3948379 w 4876652"/>
              <a:gd name="connsiteY150" fmla="*/ 2531981 h 4840756"/>
              <a:gd name="connsiteX151" fmla="*/ 3508553 w 4876652"/>
              <a:gd name="connsiteY151" fmla="*/ 1467705 h 4840756"/>
              <a:gd name="connsiteX152" fmla="*/ 3109693 w 4876652"/>
              <a:gd name="connsiteY152" fmla="*/ 1906408 h 4840756"/>
              <a:gd name="connsiteX153" fmla="*/ 3356410 w 4876652"/>
              <a:gd name="connsiteY153" fmla="*/ 2531981 h 4840756"/>
              <a:gd name="connsiteX154" fmla="*/ 3234404 w 4876652"/>
              <a:gd name="connsiteY154" fmla="*/ 2989543 h 4840756"/>
              <a:gd name="connsiteX155" fmla="*/ 3136849 w 4876652"/>
              <a:gd name="connsiteY155" fmla="*/ 3015794 h 4840756"/>
              <a:gd name="connsiteX156" fmla="*/ 3110598 w 4876652"/>
              <a:gd name="connsiteY156" fmla="*/ 2918239 h 4840756"/>
              <a:gd name="connsiteX157" fmla="*/ 3213535 w 4876652"/>
              <a:gd name="connsiteY157" fmla="*/ 2531981 h 4840756"/>
              <a:gd name="connsiteX158" fmla="*/ 3013234 w 4876652"/>
              <a:gd name="connsiteY158" fmla="*/ 2012507 h 4840756"/>
              <a:gd name="connsiteX159" fmla="*/ 2805170 w 4876652"/>
              <a:gd name="connsiteY159" fmla="*/ 2241364 h 4840756"/>
              <a:gd name="connsiteX160" fmla="*/ 2906544 w 4876652"/>
              <a:gd name="connsiteY160" fmla="*/ 2531981 h 4840756"/>
              <a:gd name="connsiteX161" fmla="*/ 2438381 w 4876652"/>
              <a:gd name="connsiteY161" fmla="*/ 3000144 h 4840756"/>
              <a:gd name="connsiteX162" fmla="*/ 1970227 w 4876652"/>
              <a:gd name="connsiteY162" fmla="*/ 2531981 h 4840756"/>
              <a:gd name="connsiteX163" fmla="*/ 2438381 w 4876652"/>
              <a:gd name="connsiteY163" fmla="*/ 2063818 h 4840756"/>
              <a:gd name="connsiteX164" fmla="*/ 2700414 w 4876652"/>
              <a:gd name="connsiteY164" fmla="*/ 2144199 h 4840756"/>
              <a:gd name="connsiteX165" fmla="*/ 2908116 w 4876652"/>
              <a:gd name="connsiteY165" fmla="*/ 1915752 h 4840756"/>
              <a:gd name="connsiteX166" fmla="*/ 2438381 w 4876652"/>
              <a:gd name="connsiteY166" fmla="*/ 1756837 h 4840756"/>
              <a:gd name="connsiteX167" fmla="*/ 1663227 w 4876652"/>
              <a:gd name="connsiteY167" fmla="*/ 2531991 h 4840756"/>
              <a:gd name="connsiteX168" fmla="*/ 2438381 w 4876652"/>
              <a:gd name="connsiteY168" fmla="*/ 3307154 h 4840756"/>
              <a:gd name="connsiteX169" fmla="*/ 2943739 w 4876652"/>
              <a:gd name="connsiteY169" fmla="*/ 3119769 h 4840756"/>
              <a:gd name="connsiteX170" fmla="*/ 3044476 w 4876652"/>
              <a:gd name="connsiteY170" fmla="*/ 3127322 h 4840756"/>
              <a:gd name="connsiteX171" fmla="*/ 3036923 w 4876652"/>
              <a:gd name="connsiteY171" fmla="*/ 3228059 h 4840756"/>
              <a:gd name="connsiteX172" fmla="*/ 2438381 w 4876652"/>
              <a:gd name="connsiteY172" fmla="*/ 3450029 h 4840756"/>
              <a:gd name="connsiteX173" fmla="*/ 1520352 w 4876652"/>
              <a:gd name="connsiteY173" fmla="*/ 2531991 h 4840756"/>
              <a:gd name="connsiteX174" fmla="*/ 2438381 w 4876652"/>
              <a:gd name="connsiteY174" fmla="*/ 1613962 h 4840756"/>
              <a:gd name="connsiteX175" fmla="*/ 3004490 w 4876652"/>
              <a:gd name="connsiteY175" fmla="*/ 1809748 h 4840756"/>
              <a:gd name="connsiteX176" fmla="*/ 3403168 w 4876652"/>
              <a:gd name="connsiteY176" fmla="*/ 1371236 h 4840756"/>
              <a:gd name="connsiteX177" fmla="*/ 2438391 w 4876652"/>
              <a:gd name="connsiteY177" fmla="*/ 1021983 h 4840756"/>
              <a:gd name="connsiteX178" fmla="*/ 4322274 w 4876652"/>
              <a:gd name="connsiteY178" fmla="*/ 179811 h 4840756"/>
              <a:gd name="connsiteX179" fmla="*/ 3988775 w 4876652"/>
              <a:gd name="connsiteY179" fmla="*/ 540837 h 4840756"/>
              <a:gd name="connsiteX180" fmla="*/ 4041201 w 4876652"/>
              <a:gd name="connsiteY180" fmla="*/ 776686 h 4840756"/>
              <a:gd name="connsiteX181" fmla="*/ 4280459 w 4876652"/>
              <a:gd name="connsiteY181" fmla="*/ 810290 h 4840756"/>
              <a:gd name="connsiteX182" fmla="*/ 4613967 w 4876652"/>
              <a:gd name="connsiteY182" fmla="*/ 449273 h 4840756"/>
              <a:gd name="connsiteX183" fmla="*/ 4423763 w 4876652"/>
              <a:gd name="connsiteY183" fmla="*/ 422546 h 4840756"/>
              <a:gd name="connsiteX184" fmla="*/ 4363965 w 4876652"/>
              <a:gd name="connsiteY184" fmla="*/ 367311 h 4840756"/>
              <a:gd name="connsiteX185" fmla="*/ 4340176 w 4876652"/>
              <a:gd name="connsiteY185" fmla="*/ 5 h 4840756"/>
              <a:gd name="connsiteX186" fmla="*/ 4369746 w 4876652"/>
              <a:gd name="connsiteY186" fmla="*/ 3770 h 4840756"/>
              <a:gd name="connsiteX187" fmla="*/ 4447604 w 4876652"/>
              <a:gd name="connsiteY187" fmla="*/ 85190 h 4840756"/>
              <a:gd name="connsiteX188" fmla="*/ 4492676 w 4876652"/>
              <a:gd name="connsiteY188" fmla="*/ 287929 h 4840756"/>
              <a:gd name="connsiteX189" fmla="*/ 4698359 w 4876652"/>
              <a:gd name="connsiteY189" fmla="*/ 316828 h 4840756"/>
              <a:gd name="connsiteX190" fmla="*/ 4785675 w 4876652"/>
              <a:gd name="connsiteY190" fmla="*/ 387999 h 4840756"/>
              <a:gd name="connsiteX191" fmla="*/ 4763119 w 4876652"/>
              <a:gd name="connsiteY191" fmla="*/ 498356 h 4840756"/>
              <a:gd name="connsiteX192" fmla="*/ 4360031 w 4876652"/>
              <a:gd name="connsiteY192" fmla="*/ 934696 h 4840756"/>
              <a:gd name="connsiteX193" fmla="*/ 4307567 w 4876652"/>
              <a:gd name="connsiteY193" fmla="*/ 957661 h 4840756"/>
              <a:gd name="connsiteX194" fmla="*/ 4297623 w 4876652"/>
              <a:gd name="connsiteY194" fmla="*/ 956965 h 4840756"/>
              <a:gd name="connsiteX195" fmla="*/ 4009682 w 4876652"/>
              <a:gd name="connsiteY195" fmla="*/ 916522 h 4840756"/>
              <a:gd name="connsiteX196" fmla="*/ 3848777 w 4876652"/>
              <a:gd name="connsiteY196" fmla="*/ 1093497 h 4840756"/>
              <a:gd name="connsiteX197" fmla="*/ 3926519 w 4876652"/>
              <a:gd name="connsiteY197" fmla="*/ 1174069 h 4840756"/>
              <a:gd name="connsiteX198" fmla="*/ 4452976 w 4876652"/>
              <a:gd name="connsiteY198" fmla="*/ 2531972 h 4840756"/>
              <a:gd name="connsiteX199" fmla="*/ 4349477 w 4876652"/>
              <a:gd name="connsiteY199" fmla="*/ 3170937 h 4840756"/>
              <a:gd name="connsiteX200" fmla="*/ 4519089 w 4876652"/>
              <a:gd name="connsiteY200" fmla="*/ 3268864 h 4840756"/>
              <a:gd name="connsiteX201" fmla="*/ 4540463 w 4876652"/>
              <a:gd name="connsiteY201" fmla="*/ 3274836 h 4840756"/>
              <a:gd name="connsiteX202" fmla="*/ 4643133 w 4876652"/>
              <a:gd name="connsiteY202" fmla="*/ 3276989 h 4840756"/>
              <a:gd name="connsiteX203" fmla="*/ 4801572 w 4876652"/>
              <a:gd name="connsiteY203" fmla="*/ 3370686 h 4840756"/>
              <a:gd name="connsiteX204" fmla="*/ 4851683 w 4876652"/>
              <a:gd name="connsiteY204" fmla="*/ 3457468 h 4840756"/>
              <a:gd name="connsiteX205" fmla="*/ 4853597 w 4876652"/>
              <a:gd name="connsiteY205" fmla="*/ 3641539 h 4840756"/>
              <a:gd name="connsiteX206" fmla="*/ 4804144 w 4876652"/>
              <a:gd name="connsiteY206" fmla="*/ 3731503 h 4840756"/>
              <a:gd name="connsiteX207" fmla="*/ 4798619 w 4876652"/>
              <a:gd name="connsiteY207" fmla="*/ 3753010 h 4840756"/>
              <a:gd name="connsiteX208" fmla="*/ 4798619 w 4876652"/>
              <a:gd name="connsiteY208" fmla="*/ 4026235 h 4840756"/>
              <a:gd name="connsiteX209" fmla="*/ 4804134 w 4876652"/>
              <a:gd name="connsiteY209" fmla="*/ 4047723 h 4840756"/>
              <a:gd name="connsiteX210" fmla="*/ 4853607 w 4876652"/>
              <a:gd name="connsiteY210" fmla="*/ 4137715 h 4840756"/>
              <a:gd name="connsiteX211" fmla="*/ 4851692 w 4876652"/>
              <a:gd name="connsiteY211" fmla="*/ 4321805 h 4840756"/>
              <a:gd name="connsiteX212" fmla="*/ 4801581 w 4876652"/>
              <a:gd name="connsiteY212" fmla="*/ 4408597 h 4840756"/>
              <a:gd name="connsiteX213" fmla="*/ 4643152 w 4876652"/>
              <a:gd name="connsiteY213" fmla="*/ 4502294 h 4840756"/>
              <a:gd name="connsiteX214" fmla="*/ 4540473 w 4876652"/>
              <a:gd name="connsiteY214" fmla="*/ 4504447 h 4840756"/>
              <a:gd name="connsiteX215" fmla="*/ 4519079 w 4876652"/>
              <a:gd name="connsiteY215" fmla="*/ 4510419 h 4840756"/>
              <a:gd name="connsiteX216" fmla="*/ 4282488 w 4876652"/>
              <a:gd name="connsiteY216" fmla="*/ 4647027 h 4840756"/>
              <a:gd name="connsiteX217" fmla="*/ 4266648 w 4876652"/>
              <a:gd name="connsiteY217" fmla="*/ 4662543 h 4840756"/>
              <a:gd name="connsiteX218" fmla="*/ 4213432 w 4876652"/>
              <a:gd name="connsiteY218" fmla="*/ 4750401 h 4840756"/>
              <a:gd name="connsiteX219" fmla="*/ 4053069 w 4876652"/>
              <a:gd name="connsiteY219" fmla="*/ 4840756 h 4840756"/>
              <a:gd name="connsiteX220" fmla="*/ 3952856 w 4876652"/>
              <a:gd name="connsiteY220" fmla="*/ 4840756 h 4840756"/>
              <a:gd name="connsiteX221" fmla="*/ 3792493 w 4876652"/>
              <a:gd name="connsiteY221" fmla="*/ 4750401 h 4840756"/>
              <a:gd name="connsiteX222" fmla="*/ 3739296 w 4876652"/>
              <a:gd name="connsiteY222" fmla="*/ 4662543 h 4840756"/>
              <a:gd name="connsiteX223" fmla="*/ 3723456 w 4876652"/>
              <a:gd name="connsiteY223" fmla="*/ 4647036 h 4840756"/>
              <a:gd name="connsiteX224" fmla="*/ 3486827 w 4876652"/>
              <a:gd name="connsiteY224" fmla="*/ 4510410 h 4840756"/>
              <a:gd name="connsiteX225" fmla="*/ 3465462 w 4876652"/>
              <a:gd name="connsiteY225" fmla="*/ 4504447 h 4840756"/>
              <a:gd name="connsiteX226" fmla="*/ 3362782 w 4876652"/>
              <a:gd name="connsiteY226" fmla="*/ 4502294 h 4840756"/>
              <a:gd name="connsiteX227" fmla="*/ 3204343 w 4876652"/>
              <a:gd name="connsiteY227" fmla="*/ 4408597 h 4840756"/>
              <a:gd name="connsiteX228" fmla="*/ 3198343 w 4876652"/>
              <a:gd name="connsiteY228" fmla="*/ 4398205 h 4840756"/>
              <a:gd name="connsiteX229" fmla="*/ 2438410 w 4876652"/>
              <a:gd name="connsiteY229" fmla="*/ 4546566 h 4840756"/>
              <a:gd name="connsiteX230" fmla="*/ 1690964 w 4876652"/>
              <a:gd name="connsiteY230" fmla="*/ 4403187 h 4840756"/>
              <a:gd name="connsiteX231" fmla="*/ 923630 w 4876652"/>
              <a:gd name="connsiteY231" fmla="*/ 4813257 h 4840756"/>
              <a:gd name="connsiteX232" fmla="*/ 570614 w 4876652"/>
              <a:gd name="connsiteY232" fmla="*/ 4743315 h 4840756"/>
              <a:gd name="connsiteX233" fmla="*/ 531933 w 4876652"/>
              <a:gd name="connsiteY233" fmla="*/ 4649979 h 4840756"/>
              <a:gd name="connsiteX234" fmla="*/ 625269 w 4876652"/>
              <a:gd name="connsiteY234" fmla="*/ 4611298 h 4840756"/>
              <a:gd name="connsiteX235" fmla="*/ 923620 w 4876652"/>
              <a:gd name="connsiteY235" fmla="*/ 4670373 h 4840756"/>
              <a:gd name="connsiteX236" fmla="*/ 1704356 w 4876652"/>
              <a:gd name="connsiteY236" fmla="*/ 3889637 h 4840756"/>
              <a:gd name="connsiteX237" fmla="*/ 923620 w 4876652"/>
              <a:gd name="connsiteY237" fmla="*/ 3108892 h 4840756"/>
              <a:gd name="connsiteX238" fmla="*/ 142875 w 4876652"/>
              <a:gd name="connsiteY238" fmla="*/ 3889637 h 4840756"/>
              <a:gd name="connsiteX239" fmla="*/ 401736 w 4876652"/>
              <a:gd name="connsiteY239" fmla="*/ 4470262 h 4840756"/>
              <a:gd name="connsiteX240" fmla="*/ 407079 w 4876652"/>
              <a:gd name="connsiteY240" fmla="*/ 4571150 h 4840756"/>
              <a:gd name="connsiteX241" fmla="*/ 306191 w 4876652"/>
              <a:gd name="connsiteY241" fmla="*/ 4576494 h 4840756"/>
              <a:gd name="connsiteX242" fmla="*/ 0 w 4876652"/>
              <a:gd name="connsiteY242" fmla="*/ 3889637 h 4840756"/>
              <a:gd name="connsiteX243" fmla="*/ 496729 w 4876652"/>
              <a:gd name="connsiteY243" fmla="*/ 3070725 h 4840756"/>
              <a:gd name="connsiteX244" fmla="*/ 423843 w 4876652"/>
              <a:gd name="connsiteY244" fmla="*/ 2531972 h 4840756"/>
              <a:gd name="connsiteX245" fmla="*/ 981399 w 4876652"/>
              <a:gd name="connsiteY245" fmla="*/ 1140731 h 4840756"/>
              <a:gd name="connsiteX246" fmla="*/ 2338702 w 4876652"/>
              <a:gd name="connsiteY246" fmla="*/ 519873 h 4840756"/>
              <a:gd name="connsiteX247" fmla="*/ 2413530 w 4876652"/>
              <a:gd name="connsiteY247" fmla="*/ 587748 h 4840756"/>
              <a:gd name="connsiteX248" fmla="*/ 2345655 w 4876652"/>
              <a:gd name="connsiteY248" fmla="*/ 662576 h 4840756"/>
              <a:gd name="connsiteX249" fmla="*/ 1084707 w 4876652"/>
              <a:gd name="connsiteY249" fmla="*/ 1239420 h 4840756"/>
              <a:gd name="connsiteX250" fmla="*/ 566709 w 4876652"/>
              <a:gd name="connsiteY250" fmla="*/ 2531972 h 4840756"/>
              <a:gd name="connsiteX251" fmla="*/ 629383 w 4876652"/>
              <a:gd name="connsiteY251" fmla="*/ 3014060 h 4840756"/>
              <a:gd name="connsiteX252" fmla="*/ 844077 w 4876652"/>
              <a:gd name="connsiteY252" fmla="*/ 2969407 h 4840756"/>
              <a:gd name="connsiteX253" fmla="*/ 785536 w 4876652"/>
              <a:gd name="connsiteY253" fmla="*/ 2531972 h 4840756"/>
              <a:gd name="connsiteX254" fmla="*/ 2438400 w 4876652"/>
              <a:gd name="connsiteY254" fmla="*/ 879098 h 4840756"/>
              <a:gd name="connsiteX255" fmla="*/ 3499323 w 4876652"/>
              <a:gd name="connsiteY255" fmla="*/ 1265480 h 4840756"/>
              <a:gd name="connsiteX256" fmla="*/ 3647142 w 4876652"/>
              <a:gd name="connsiteY256" fmla="*/ 1102898 h 4840756"/>
              <a:gd name="connsiteX257" fmla="*/ 2620909 w 4876652"/>
              <a:gd name="connsiteY257" fmla="*/ 669158 h 4840756"/>
              <a:gd name="connsiteX258" fmla="*/ 2556691 w 4876652"/>
              <a:gd name="connsiteY258" fmla="*/ 591167 h 4840756"/>
              <a:gd name="connsiteX259" fmla="*/ 2634682 w 4876652"/>
              <a:gd name="connsiteY259" fmla="*/ 526950 h 4840756"/>
              <a:gd name="connsiteX260" fmla="*/ 3743325 w 4876652"/>
              <a:gd name="connsiteY260" fmla="*/ 997104 h 4840756"/>
              <a:gd name="connsiteX261" fmla="*/ 3904450 w 4876652"/>
              <a:gd name="connsiteY261" fmla="*/ 819872 h 4840756"/>
              <a:gd name="connsiteX262" fmla="*/ 3841194 w 4876652"/>
              <a:gd name="connsiteY262" fmla="*/ 535322 h 4840756"/>
              <a:gd name="connsiteX263" fmla="*/ 3858454 w 4876652"/>
              <a:gd name="connsiteY263" fmla="*/ 471343 h 4840756"/>
              <a:gd name="connsiteX264" fmla="*/ 4261542 w 4876652"/>
              <a:gd name="connsiteY264" fmla="*/ 34983 h 4840756"/>
              <a:gd name="connsiteX265" fmla="*/ 4340176 w 4876652"/>
              <a:gd name="connsiteY265" fmla="*/ 5 h 484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Lst>
            <a:rect l="l" t="t" r="r" b="b"/>
            <a:pathLst>
              <a:path w="4876652" h="4840756">
                <a:moveTo>
                  <a:pt x="3207287" y="3995335"/>
                </a:moveTo>
                <a:cubicBezTo>
                  <a:pt x="2971076" y="4119646"/>
                  <a:pt x="2707729" y="4184845"/>
                  <a:pt x="2438391" y="4184845"/>
                </a:cubicBezTo>
                <a:cubicBezTo>
                  <a:pt x="2227507" y="4184845"/>
                  <a:pt x="2023205" y="4145935"/>
                  <a:pt x="1829724" y="4069069"/>
                </a:cubicBezTo>
                <a:cubicBezTo>
                  <a:pt x="1815313" y="4141983"/>
                  <a:pt x="1792291" y="4211829"/>
                  <a:pt x="1761773" y="4277514"/>
                </a:cubicBezTo>
                <a:cubicBezTo>
                  <a:pt x="1977304" y="4361258"/>
                  <a:pt x="2204552" y="4403673"/>
                  <a:pt x="2438400" y="4403663"/>
                </a:cubicBezTo>
                <a:cubicBezTo>
                  <a:pt x="2679316" y="4403663"/>
                  <a:pt x="2912964" y="4358762"/>
                  <a:pt x="3133992" y="4270084"/>
                </a:cubicBezTo>
                <a:cubicBezTo>
                  <a:pt x="3123895" y="4225774"/>
                  <a:pt x="3129963" y="4178349"/>
                  <a:pt x="3152299" y="4137706"/>
                </a:cubicBezTo>
                <a:lnTo>
                  <a:pt x="3201772" y="4047714"/>
                </a:lnTo>
                <a:cubicBezTo>
                  <a:pt x="3205382" y="4041141"/>
                  <a:pt x="3207287" y="4033721"/>
                  <a:pt x="3207287" y="4026225"/>
                </a:cubicBezTo>
                <a:close/>
                <a:moveTo>
                  <a:pt x="3985051" y="3616603"/>
                </a:moveTo>
                <a:cubicBezTo>
                  <a:pt x="3848262" y="3625242"/>
                  <a:pt x="3738582" y="3734922"/>
                  <a:pt x="3729943" y="3871711"/>
                </a:cubicBezTo>
                <a:cubicBezTo>
                  <a:pt x="3724961" y="3950492"/>
                  <a:pt x="3753965" y="4027540"/>
                  <a:pt x="3809505" y="4083080"/>
                </a:cubicBezTo>
                <a:cubicBezTo>
                  <a:pt x="3865045" y="4138630"/>
                  <a:pt x="3941922" y="4167624"/>
                  <a:pt x="4020875" y="4162642"/>
                </a:cubicBezTo>
                <a:cubicBezTo>
                  <a:pt x="4157663" y="4154003"/>
                  <a:pt x="4267344" y="4044323"/>
                  <a:pt x="4275983" y="3907525"/>
                </a:cubicBezTo>
                <a:cubicBezTo>
                  <a:pt x="4280955" y="3828753"/>
                  <a:pt x="4251951" y="3751715"/>
                  <a:pt x="4196411" y="3696175"/>
                </a:cubicBezTo>
                <a:cubicBezTo>
                  <a:pt x="4140127" y="3639882"/>
                  <a:pt x="4062623" y="3611650"/>
                  <a:pt x="3985051" y="3616603"/>
                </a:cubicBezTo>
                <a:close/>
                <a:moveTo>
                  <a:pt x="943500" y="3517419"/>
                </a:moveTo>
                <a:cubicBezTo>
                  <a:pt x="990346" y="3517612"/>
                  <a:pt x="1036620" y="3528996"/>
                  <a:pt x="1073696" y="3551537"/>
                </a:cubicBezTo>
                <a:cubicBezTo>
                  <a:pt x="1129418" y="3585398"/>
                  <a:pt x="1169794" y="3634500"/>
                  <a:pt x="1184482" y="3686249"/>
                </a:cubicBezTo>
                <a:cubicBezTo>
                  <a:pt x="1195254" y="3724216"/>
                  <a:pt x="1173213" y="3763706"/>
                  <a:pt x="1135266" y="3774479"/>
                </a:cubicBezTo>
                <a:cubicBezTo>
                  <a:pt x="1097280" y="3785261"/>
                  <a:pt x="1057809" y="3763221"/>
                  <a:pt x="1047036" y="3725264"/>
                </a:cubicBezTo>
                <a:cubicBezTo>
                  <a:pt x="1042302" y="3708576"/>
                  <a:pt x="1023633" y="3688307"/>
                  <a:pt x="999478" y="3673628"/>
                </a:cubicBezTo>
                <a:cubicBezTo>
                  <a:pt x="972798" y="3657417"/>
                  <a:pt x="917229" y="3653931"/>
                  <a:pt x="880129" y="3674867"/>
                </a:cubicBezTo>
                <a:cubicBezTo>
                  <a:pt x="855221" y="3688935"/>
                  <a:pt x="852088" y="3707157"/>
                  <a:pt x="852145" y="3721453"/>
                </a:cubicBezTo>
                <a:cubicBezTo>
                  <a:pt x="852145" y="3721549"/>
                  <a:pt x="852145" y="3721635"/>
                  <a:pt x="852145" y="3721730"/>
                </a:cubicBezTo>
                <a:cubicBezTo>
                  <a:pt x="852145" y="3721825"/>
                  <a:pt x="852145" y="3721930"/>
                  <a:pt x="852145" y="3722025"/>
                </a:cubicBezTo>
                <a:cubicBezTo>
                  <a:pt x="851992" y="3757220"/>
                  <a:pt x="874195" y="3801606"/>
                  <a:pt x="890702" y="3828715"/>
                </a:cubicBezTo>
                <a:lnTo>
                  <a:pt x="984904" y="3828715"/>
                </a:lnTo>
                <a:cubicBezTo>
                  <a:pt x="1024366" y="3828715"/>
                  <a:pt x="1056342" y="3860690"/>
                  <a:pt x="1056342" y="3900152"/>
                </a:cubicBezTo>
                <a:cubicBezTo>
                  <a:pt x="1056342" y="3939614"/>
                  <a:pt x="1024366" y="3971590"/>
                  <a:pt x="984904" y="3971590"/>
                </a:cubicBezTo>
                <a:lnTo>
                  <a:pt x="926507" y="3971590"/>
                </a:lnTo>
                <a:cubicBezTo>
                  <a:pt x="929002" y="4027273"/>
                  <a:pt x="919287" y="4068602"/>
                  <a:pt x="891112" y="4116874"/>
                </a:cubicBezTo>
                <a:lnTo>
                  <a:pt x="1127074" y="4118960"/>
                </a:lnTo>
                <a:cubicBezTo>
                  <a:pt x="1166527" y="4119313"/>
                  <a:pt x="1198226" y="4151574"/>
                  <a:pt x="1197883" y="4191027"/>
                </a:cubicBezTo>
                <a:cubicBezTo>
                  <a:pt x="1197531" y="4230270"/>
                  <a:pt x="1165613" y="4261835"/>
                  <a:pt x="1126455" y="4261835"/>
                </a:cubicBezTo>
                <a:lnTo>
                  <a:pt x="1125817" y="4261835"/>
                </a:lnTo>
                <a:lnTo>
                  <a:pt x="749761" y="4258502"/>
                </a:lnTo>
                <a:cubicBezTo>
                  <a:pt x="722452" y="4258263"/>
                  <a:pt x="697678" y="4242462"/>
                  <a:pt x="685915" y="4217820"/>
                </a:cubicBezTo>
                <a:cubicBezTo>
                  <a:pt x="674151" y="4193179"/>
                  <a:pt x="677485" y="4163976"/>
                  <a:pt x="694478" y="4142601"/>
                </a:cubicBezTo>
                <a:lnTo>
                  <a:pt x="742331" y="4082442"/>
                </a:lnTo>
                <a:cubicBezTo>
                  <a:pt x="780460" y="4031207"/>
                  <a:pt x="786813" y="4012871"/>
                  <a:pt x="783546" y="3971599"/>
                </a:cubicBezTo>
                <a:lnTo>
                  <a:pt x="720786" y="3971599"/>
                </a:lnTo>
                <a:cubicBezTo>
                  <a:pt x="681323" y="3971599"/>
                  <a:pt x="649348" y="3939624"/>
                  <a:pt x="649348" y="3900162"/>
                </a:cubicBezTo>
                <a:cubicBezTo>
                  <a:pt x="649348" y="3860700"/>
                  <a:pt x="681323" y="3828724"/>
                  <a:pt x="720786" y="3828695"/>
                </a:cubicBezTo>
                <a:lnTo>
                  <a:pt x="731415" y="3828695"/>
                </a:lnTo>
                <a:cubicBezTo>
                  <a:pt x="718842" y="3796396"/>
                  <a:pt x="709251" y="3759525"/>
                  <a:pt x="709279" y="3722168"/>
                </a:cubicBezTo>
                <a:lnTo>
                  <a:pt x="709279" y="3721958"/>
                </a:lnTo>
                <a:lnTo>
                  <a:pt x="709279" y="3721673"/>
                </a:lnTo>
                <a:lnTo>
                  <a:pt x="709279" y="3721396"/>
                </a:lnTo>
                <a:lnTo>
                  <a:pt x="709279" y="3721206"/>
                </a:lnTo>
                <a:cubicBezTo>
                  <a:pt x="709279" y="3648778"/>
                  <a:pt x="745903" y="3586570"/>
                  <a:pt x="809882" y="3550451"/>
                </a:cubicBezTo>
                <a:cubicBezTo>
                  <a:pt x="849240" y="3528225"/>
                  <a:pt x="896655" y="3517225"/>
                  <a:pt x="943500" y="3517419"/>
                </a:cubicBezTo>
                <a:close/>
                <a:moveTo>
                  <a:pt x="3976040" y="3474013"/>
                </a:moveTo>
                <a:cubicBezTo>
                  <a:pt x="4095884" y="3466517"/>
                  <a:pt x="4212899" y="3510599"/>
                  <a:pt x="4297442" y="3595153"/>
                </a:cubicBezTo>
                <a:cubicBezTo>
                  <a:pt x="4381986" y="3679696"/>
                  <a:pt x="4426144" y="3796844"/>
                  <a:pt x="4418581" y="3916545"/>
                </a:cubicBezTo>
                <a:cubicBezTo>
                  <a:pt x="4405399" y="4124981"/>
                  <a:pt x="4238292" y="4292078"/>
                  <a:pt x="4029876" y="4305251"/>
                </a:cubicBezTo>
                <a:cubicBezTo>
                  <a:pt x="3910365" y="4312814"/>
                  <a:pt x="3793132" y="4268779"/>
                  <a:pt x="3708474" y="4184121"/>
                </a:cubicBezTo>
                <a:cubicBezTo>
                  <a:pt x="3623930" y="4099577"/>
                  <a:pt x="3579781" y="3982429"/>
                  <a:pt x="3587344" y="3862719"/>
                </a:cubicBezTo>
                <a:cubicBezTo>
                  <a:pt x="3600517" y="3654303"/>
                  <a:pt x="3767614" y="3487196"/>
                  <a:pt x="3976040" y="3474013"/>
                </a:cubicBezTo>
                <a:close/>
                <a:moveTo>
                  <a:pt x="4020362" y="3081355"/>
                </a:moveTo>
                <a:cubicBezTo>
                  <a:pt x="4015280" y="3081364"/>
                  <a:pt x="3998336" y="3081477"/>
                  <a:pt x="3946608" y="3081860"/>
                </a:cubicBezTo>
                <a:cubicBezTo>
                  <a:pt x="3933501" y="3083736"/>
                  <a:pt x="3921633" y="3091442"/>
                  <a:pt x="3914689" y="3102910"/>
                </a:cubicBezTo>
                <a:lnTo>
                  <a:pt x="3861492" y="3190740"/>
                </a:lnTo>
                <a:cubicBezTo>
                  <a:pt x="3845176" y="3217686"/>
                  <a:pt x="3822144" y="3240251"/>
                  <a:pt x="3794874" y="3255995"/>
                </a:cubicBezTo>
                <a:lnTo>
                  <a:pt x="3558254" y="3392603"/>
                </a:lnTo>
                <a:cubicBezTo>
                  <a:pt x="3530984" y="3408357"/>
                  <a:pt x="3499933" y="3417025"/>
                  <a:pt x="3468443" y="3417682"/>
                </a:cubicBezTo>
                <a:lnTo>
                  <a:pt x="3365764" y="3419835"/>
                </a:lnTo>
                <a:cubicBezTo>
                  <a:pt x="3350257" y="3420159"/>
                  <a:pt x="3335817" y="3428712"/>
                  <a:pt x="3328064" y="3442133"/>
                </a:cubicBezTo>
                <a:lnTo>
                  <a:pt x="3277953" y="3528915"/>
                </a:lnTo>
                <a:cubicBezTo>
                  <a:pt x="3270199" y="3542346"/>
                  <a:pt x="3270028" y="3559129"/>
                  <a:pt x="3277495" y="3572711"/>
                </a:cubicBezTo>
                <a:lnTo>
                  <a:pt x="3326968" y="3662703"/>
                </a:lnTo>
                <a:cubicBezTo>
                  <a:pt x="3342142" y="3690317"/>
                  <a:pt x="3350162" y="3721539"/>
                  <a:pt x="3350162" y="3753020"/>
                </a:cubicBezTo>
                <a:cubicBezTo>
                  <a:pt x="3350162" y="3898266"/>
                  <a:pt x="3350162" y="3866243"/>
                  <a:pt x="3350162" y="4026244"/>
                </a:cubicBezTo>
                <a:cubicBezTo>
                  <a:pt x="3350162" y="4057724"/>
                  <a:pt x="3342142" y="4088966"/>
                  <a:pt x="3326968" y="4116560"/>
                </a:cubicBezTo>
                <a:lnTo>
                  <a:pt x="3277495" y="4206553"/>
                </a:lnTo>
                <a:cubicBezTo>
                  <a:pt x="3270028" y="4220145"/>
                  <a:pt x="3270209" y="4236928"/>
                  <a:pt x="3277953" y="4250349"/>
                </a:cubicBezTo>
                <a:cubicBezTo>
                  <a:pt x="3282496" y="4258216"/>
                  <a:pt x="3323520" y="4329263"/>
                  <a:pt x="3328064" y="4337140"/>
                </a:cubicBezTo>
                <a:cubicBezTo>
                  <a:pt x="3335808" y="4350561"/>
                  <a:pt x="3350267" y="4359115"/>
                  <a:pt x="3365773" y="4359438"/>
                </a:cubicBezTo>
                <a:lnTo>
                  <a:pt x="3468443" y="4361591"/>
                </a:lnTo>
                <a:cubicBezTo>
                  <a:pt x="3499914" y="4362248"/>
                  <a:pt x="3530965" y="4370916"/>
                  <a:pt x="3558235" y="4386651"/>
                </a:cubicBezTo>
                <a:lnTo>
                  <a:pt x="3794865" y="4523278"/>
                </a:lnTo>
                <a:cubicBezTo>
                  <a:pt x="3822106" y="4539004"/>
                  <a:pt x="3845157" y="4561559"/>
                  <a:pt x="3861483" y="4588505"/>
                </a:cubicBezTo>
                <a:lnTo>
                  <a:pt x="3914689" y="4676373"/>
                </a:lnTo>
                <a:cubicBezTo>
                  <a:pt x="3922728" y="4689632"/>
                  <a:pt x="3937340" y="4697871"/>
                  <a:pt x="3952847" y="4697871"/>
                </a:cubicBezTo>
                <a:lnTo>
                  <a:pt x="4053059" y="4697871"/>
                </a:lnTo>
                <a:cubicBezTo>
                  <a:pt x="4068566" y="4697871"/>
                  <a:pt x="4083177" y="4689632"/>
                  <a:pt x="4091216" y="4676364"/>
                </a:cubicBezTo>
                <a:lnTo>
                  <a:pt x="4144423" y="4588515"/>
                </a:lnTo>
                <a:cubicBezTo>
                  <a:pt x="4160739" y="4561568"/>
                  <a:pt x="4183780" y="4539004"/>
                  <a:pt x="4211060" y="4523268"/>
                </a:cubicBezTo>
                <a:lnTo>
                  <a:pt x="4447651" y="4386661"/>
                </a:lnTo>
                <a:cubicBezTo>
                  <a:pt x="4474950" y="4370916"/>
                  <a:pt x="4506002" y="4362248"/>
                  <a:pt x="4537472" y="4361591"/>
                </a:cubicBezTo>
                <a:lnTo>
                  <a:pt x="4640142" y="4359438"/>
                </a:lnTo>
                <a:cubicBezTo>
                  <a:pt x="4655639" y="4359115"/>
                  <a:pt x="4670098" y="4350561"/>
                  <a:pt x="4677842" y="4337140"/>
                </a:cubicBezTo>
                <a:lnTo>
                  <a:pt x="4727953" y="4250349"/>
                </a:lnTo>
                <a:cubicBezTo>
                  <a:pt x="4735707" y="4236918"/>
                  <a:pt x="4735878" y="4220145"/>
                  <a:pt x="4728420" y="4206572"/>
                </a:cubicBezTo>
                <a:lnTo>
                  <a:pt x="4678937" y="4116570"/>
                </a:lnTo>
                <a:cubicBezTo>
                  <a:pt x="4663764" y="4088976"/>
                  <a:pt x="4655744" y="4057743"/>
                  <a:pt x="4655744" y="4026254"/>
                </a:cubicBezTo>
                <a:lnTo>
                  <a:pt x="4655744" y="3753029"/>
                </a:lnTo>
                <a:cubicBezTo>
                  <a:pt x="4655744" y="3721559"/>
                  <a:pt x="4663764" y="3690326"/>
                  <a:pt x="4678928" y="3662732"/>
                </a:cubicBezTo>
                <a:cubicBezTo>
                  <a:pt x="4678928" y="3662723"/>
                  <a:pt x="4678937" y="3662723"/>
                  <a:pt x="4678937" y="3662713"/>
                </a:cubicBezTo>
                <a:lnTo>
                  <a:pt x="4728410" y="3572721"/>
                </a:lnTo>
                <a:cubicBezTo>
                  <a:pt x="4735878" y="3559129"/>
                  <a:pt x="4735697" y="3542355"/>
                  <a:pt x="4727953" y="3528915"/>
                </a:cubicBezTo>
                <a:lnTo>
                  <a:pt x="4677842" y="3442143"/>
                </a:lnTo>
                <a:cubicBezTo>
                  <a:pt x="4670089" y="3428722"/>
                  <a:pt x="4655649" y="3420169"/>
                  <a:pt x="4640152" y="3419845"/>
                </a:cubicBezTo>
                <a:lnTo>
                  <a:pt x="4537472" y="3417692"/>
                </a:lnTo>
                <a:cubicBezTo>
                  <a:pt x="4505982" y="3417025"/>
                  <a:pt x="4474922" y="3408357"/>
                  <a:pt x="4447642" y="3392613"/>
                </a:cubicBezTo>
                <a:cubicBezTo>
                  <a:pt x="4382672" y="3355103"/>
                  <a:pt x="4253818" y="3280704"/>
                  <a:pt x="4211041" y="3256005"/>
                </a:cubicBezTo>
                <a:cubicBezTo>
                  <a:pt x="4183752" y="3240241"/>
                  <a:pt x="4160711" y="3217667"/>
                  <a:pt x="4144404" y="3190730"/>
                </a:cubicBezTo>
                <a:lnTo>
                  <a:pt x="4091216" y="3102910"/>
                </a:lnTo>
                <a:cubicBezTo>
                  <a:pt x="4083187" y="3089651"/>
                  <a:pt x="4068566" y="3081412"/>
                  <a:pt x="4053059" y="3081412"/>
                </a:cubicBezTo>
                <a:cubicBezTo>
                  <a:pt x="4004357" y="3081614"/>
                  <a:pt x="4028833" y="3081340"/>
                  <a:pt x="4020362" y="3081355"/>
                </a:cubicBezTo>
                <a:close/>
                <a:moveTo>
                  <a:pt x="2438400" y="2206683"/>
                </a:moveTo>
                <a:cubicBezTo>
                  <a:pt x="2259035" y="2206683"/>
                  <a:pt x="2113121" y="2352607"/>
                  <a:pt x="2113121" y="2531972"/>
                </a:cubicBezTo>
                <a:cubicBezTo>
                  <a:pt x="2113121" y="2711337"/>
                  <a:pt x="2259035" y="2857260"/>
                  <a:pt x="2438400" y="2857260"/>
                </a:cubicBezTo>
                <a:cubicBezTo>
                  <a:pt x="2617765" y="2857260"/>
                  <a:pt x="2763688" y="2711337"/>
                  <a:pt x="2763688" y="2531972"/>
                </a:cubicBezTo>
                <a:cubicBezTo>
                  <a:pt x="2763688" y="2464211"/>
                  <a:pt x="2742857" y="2401222"/>
                  <a:pt x="2707272" y="2349073"/>
                </a:cubicBezTo>
                <a:lnTo>
                  <a:pt x="2494541" y="2583054"/>
                </a:lnTo>
                <a:cubicBezTo>
                  <a:pt x="2480434" y="2598561"/>
                  <a:pt x="2461079" y="2606438"/>
                  <a:pt x="2441658" y="2606438"/>
                </a:cubicBezTo>
                <a:cubicBezTo>
                  <a:pt x="2424503" y="2606438"/>
                  <a:pt x="2407310" y="2600304"/>
                  <a:pt x="2393623" y="2587864"/>
                </a:cubicBezTo>
                <a:cubicBezTo>
                  <a:pt x="2364419" y="2561318"/>
                  <a:pt x="2362276" y="2516132"/>
                  <a:pt x="2388813" y="2486947"/>
                </a:cubicBezTo>
                <a:lnTo>
                  <a:pt x="2602926" y="2251441"/>
                </a:lnTo>
                <a:cubicBezTo>
                  <a:pt x="2554624" y="2223009"/>
                  <a:pt x="2498389" y="2206683"/>
                  <a:pt x="2438400" y="2206683"/>
                </a:cubicBezTo>
                <a:close/>
                <a:moveTo>
                  <a:pt x="3752593" y="1199310"/>
                </a:moveTo>
                <a:lnTo>
                  <a:pt x="3604755" y="1361921"/>
                </a:lnTo>
                <a:cubicBezTo>
                  <a:pt x="3905145" y="1661358"/>
                  <a:pt x="4091283" y="2075343"/>
                  <a:pt x="4091283" y="2531981"/>
                </a:cubicBezTo>
                <a:cubicBezTo>
                  <a:pt x="4091283" y="2669770"/>
                  <a:pt x="4074328" y="2806111"/>
                  <a:pt x="4040810" y="2938546"/>
                </a:cubicBezTo>
                <a:lnTo>
                  <a:pt x="4053069" y="2938546"/>
                </a:lnTo>
                <a:cubicBezTo>
                  <a:pt x="4118220" y="2938546"/>
                  <a:pt x="4179665" y="2973160"/>
                  <a:pt x="4213432" y="3028891"/>
                </a:cubicBezTo>
                <a:lnTo>
                  <a:pt x="4233834" y="3062581"/>
                </a:lnTo>
                <a:cubicBezTo>
                  <a:pt x="4284479" y="2891045"/>
                  <a:pt x="4310101" y="2713099"/>
                  <a:pt x="4310101" y="2531981"/>
                </a:cubicBezTo>
                <a:cubicBezTo>
                  <a:pt x="4310101" y="2063875"/>
                  <a:pt x="4136403" y="1615848"/>
                  <a:pt x="3821011" y="1270433"/>
                </a:cubicBezTo>
                <a:cubicBezTo>
                  <a:pt x="3798770" y="1246059"/>
                  <a:pt x="3775948" y="1222351"/>
                  <a:pt x="3752593" y="1199310"/>
                </a:cubicBezTo>
                <a:close/>
                <a:moveTo>
                  <a:pt x="2438391" y="1021983"/>
                </a:moveTo>
                <a:cubicBezTo>
                  <a:pt x="1605782" y="1021983"/>
                  <a:pt x="928402" y="1699363"/>
                  <a:pt x="928402" y="2531981"/>
                </a:cubicBezTo>
                <a:cubicBezTo>
                  <a:pt x="928402" y="2680895"/>
                  <a:pt x="949947" y="2827523"/>
                  <a:pt x="992476" y="2968560"/>
                </a:cubicBezTo>
                <a:cubicBezTo>
                  <a:pt x="1469727" y="3003897"/>
                  <a:pt x="1847231" y="3403509"/>
                  <a:pt x="1847221" y="3889637"/>
                </a:cubicBezTo>
                <a:cubicBezTo>
                  <a:pt x="1847221" y="3900314"/>
                  <a:pt x="1847040" y="3910944"/>
                  <a:pt x="1846678" y="3921536"/>
                </a:cubicBezTo>
                <a:cubicBezTo>
                  <a:pt x="2033864" y="4001479"/>
                  <a:pt x="2232679" y="4041979"/>
                  <a:pt x="2438400" y="4041979"/>
                </a:cubicBezTo>
                <a:cubicBezTo>
                  <a:pt x="2710082" y="4041979"/>
                  <a:pt x="2975058" y="3969389"/>
                  <a:pt x="3207268" y="3831725"/>
                </a:cubicBezTo>
                <a:lnTo>
                  <a:pt x="3207268" y="3753029"/>
                </a:lnTo>
                <a:cubicBezTo>
                  <a:pt x="3207268" y="3745543"/>
                  <a:pt x="3205363" y="3738094"/>
                  <a:pt x="3201743" y="3731522"/>
                </a:cubicBezTo>
                <a:lnTo>
                  <a:pt x="3152280" y="3641549"/>
                </a:lnTo>
                <a:cubicBezTo>
                  <a:pt x="3120895" y="3584446"/>
                  <a:pt x="3121628" y="3513923"/>
                  <a:pt x="3154204" y="3457497"/>
                </a:cubicBezTo>
                <a:lnTo>
                  <a:pt x="3204315" y="3370705"/>
                </a:lnTo>
                <a:cubicBezTo>
                  <a:pt x="3236900" y="3314269"/>
                  <a:pt x="3297612" y="3278370"/>
                  <a:pt x="3362763" y="3277008"/>
                </a:cubicBezTo>
                <a:lnTo>
                  <a:pt x="3465433" y="3274855"/>
                </a:lnTo>
                <a:cubicBezTo>
                  <a:pt x="3472920" y="3274693"/>
                  <a:pt x="3480302" y="3272636"/>
                  <a:pt x="3486788" y="3268883"/>
                </a:cubicBezTo>
                <a:lnTo>
                  <a:pt x="3723408" y="3132275"/>
                </a:lnTo>
                <a:cubicBezTo>
                  <a:pt x="3729904" y="3128522"/>
                  <a:pt x="3735381" y="3123160"/>
                  <a:pt x="3739268" y="3116740"/>
                </a:cubicBezTo>
                <a:lnTo>
                  <a:pt x="3792465" y="3028901"/>
                </a:lnTo>
                <a:cubicBezTo>
                  <a:pt x="3814982" y="2991734"/>
                  <a:pt x="3849805" y="2963959"/>
                  <a:pt x="3889829" y="2949576"/>
                </a:cubicBezTo>
                <a:cubicBezTo>
                  <a:pt x="3928691" y="2814255"/>
                  <a:pt x="3948379" y="2673970"/>
                  <a:pt x="3948379" y="2531981"/>
                </a:cubicBezTo>
                <a:cubicBezTo>
                  <a:pt x="3948379" y="2117168"/>
                  <a:pt x="3780244" y="1740892"/>
                  <a:pt x="3508553" y="1467705"/>
                </a:cubicBezTo>
                <a:lnTo>
                  <a:pt x="3109693" y="1906408"/>
                </a:lnTo>
                <a:cubicBezTo>
                  <a:pt x="3262684" y="2070476"/>
                  <a:pt x="3356410" y="2290484"/>
                  <a:pt x="3356410" y="2531981"/>
                </a:cubicBezTo>
                <a:cubicBezTo>
                  <a:pt x="3356410" y="2692754"/>
                  <a:pt x="3314224" y="2850974"/>
                  <a:pt x="3234404" y="2989543"/>
                </a:cubicBezTo>
                <a:cubicBezTo>
                  <a:pt x="3214716" y="3023747"/>
                  <a:pt x="3171044" y="3035492"/>
                  <a:pt x="3136849" y="3015794"/>
                </a:cubicBezTo>
                <a:cubicBezTo>
                  <a:pt x="3102655" y="2996106"/>
                  <a:pt x="3090910" y="2952424"/>
                  <a:pt x="3110598" y="2918239"/>
                </a:cubicBezTo>
                <a:cubicBezTo>
                  <a:pt x="3177940" y="2801320"/>
                  <a:pt x="3213535" y="2667760"/>
                  <a:pt x="3213535" y="2531981"/>
                </a:cubicBezTo>
                <a:cubicBezTo>
                  <a:pt x="3213535" y="2332328"/>
                  <a:pt x="3137659" y="2150067"/>
                  <a:pt x="3013234" y="2012507"/>
                </a:cubicBezTo>
                <a:lnTo>
                  <a:pt x="2805170" y="2241364"/>
                </a:lnTo>
                <a:cubicBezTo>
                  <a:pt x="2868606" y="2321260"/>
                  <a:pt x="2906544" y="2422272"/>
                  <a:pt x="2906544" y="2531981"/>
                </a:cubicBezTo>
                <a:cubicBezTo>
                  <a:pt x="2906544" y="2790128"/>
                  <a:pt x="2696537" y="3000144"/>
                  <a:pt x="2438381" y="3000144"/>
                </a:cubicBezTo>
                <a:cubicBezTo>
                  <a:pt x="2180244" y="3000144"/>
                  <a:pt x="1970227" y="2790128"/>
                  <a:pt x="1970227" y="2531981"/>
                </a:cubicBezTo>
                <a:cubicBezTo>
                  <a:pt x="1970227" y="2273835"/>
                  <a:pt x="2180234" y="2063818"/>
                  <a:pt x="2438381" y="2063818"/>
                </a:cubicBezTo>
                <a:cubicBezTo>
                  <a:pt x="2535384" y="2063818"/>
                  <a:pt x="2625595" y="2093479"/>
                  <a:pt x="2700414" y="2144199"/>
                </a:cubicBezTo>
                <a:lnTo>
                  <a:pt x="2908116" y="1915752"/>
                </a:lnTo>
                <a:cubicBezTo>
                  <a:pt x="2777690" y="1816092"/>
                  <a:pt x="2614822" y="1756837"/>
                  <a:pt x="2438381" y="1756837"/>
                </a:cubicBezTo>
                <a:cubicBezTo>
                  <a:pt x="2010956" y="1756837"/>
                  <a:pt x="1663227" y="2104566"/>
                  <a:pt x="1663227" y="2531991"/>
                </a:cubicBezTo>
                <a:cubicBezTo>
                  <a:pt x="1663227" y="2959416"/>
                  <a:pt x="2010956" y="3307154"/>
                  <a:pt x="2438381" y="3307154"/>
                </a:cubicBezTo>
                <a:cubicBezTo>
                  <a:pt x="2623842" y="3307154"/>
                  <a:pt x="2803312" y="3240613"/>
                  <a:pt x="2943739" y="3119769"/>
                </a:cubicBezTo>
                <a:cubicBezTo>
                  <a:pt x="2973629" y="3094032"/>
                  <a:pt x="3018730" y="3097395"/>
                  <a:pt x="3044476" y="3127322"/>
                </a:cubicBezTo>
                <a:cubicBezTo>
                  <a:pt x="3070212" y="3157212"/>
                  <a:pt x="3066841" y="3202332"/>
                  <a:pt x="3036923" y="3228059"/>
                </a:cubicBezTo>
                <a:cubicBezTo>
                  <a:pt x="2870597" y="3371200"/>
                  <a:pt x="2658028" y="3450029"/>
                  <a:pt x="2438381" y="3450029"/>
                </a:cubicBezTo>
                <a:cubicBezTo>
                  <a:pt x="1932175" y="3450029"/>
                  <a:pt x="1520352" y="3038206"/>
                  <a:pt x="1520352" y="2531991"/>
                </a:cubicBezTo>
                <a:cubicBezTo>
                  <a:pt x="1520352" y="2025785"/>
                  <a:pt x="1932175" y="1613962"/>
                  <a:pt x="2438381" y="1613962"/>
                </a:cubicBezTo>
                <a:cubicBezTo>
                  <a:pt x="2651789" y="1613962"/>
                  <a:pt x="2848423" y="1687152"/>
                  <a:pt x="3004490" y="1809748"/>
                </a:cubicBezTo>
                <a:lnTo>
                  <a:pt x="3403168" y="1371236"/>
                </a:lnTo>
                <a:cubicBezTo>
                  <a:pt x="3141355" y="1153247"/>
                  <a:pt x="2804913" y="1021983"/>
                  <a:pt x="2438391" y="1021983"/>
                </a:cubicBezTo>
                <a:close/>
                <a:moveTo>
                  <a:pt x="4322274" y="179811"/>
                </a:moveTo>
                <a:lnTo>
                  <a:pt x="3988775" y="540837"/>
                </a:lnTo>
                <a:lnTo>
                  <a:pt x="4041201" y="776686"/>
                </a:lnTo>
                <a:lnTo>
                  <a:pt x="4280459" y="810290"/>
                </a:lnTo>
                <a:lnTo>
                  <a:pt x="4613967" y="449273"/>
                </a:lnTo>
                <a:lnTo>
                  <a:pt x="4423763" y="422546"/>
                </a:lnTo>
                <a:cubicBezTo>
                  <a:pt x="4394264" y="418403"/>
                  <a:pt x="4370432" y="396390"/>
                  <a:pt x="4363965" y="367311"/>
                </a:cubicBezTo>
                <a:close/>
                <a:moveTo>
                  <a:pt x="4340176" y="5"/>
                </a:moveTo>
                <a:cubicBezTo>
                  <a:pt x="4350006" y="-97"/>
                  <a:pt x="4359948" y="1134"/>
                  <a:pt x="4369746" y="3770"/>
                </a:cubicBezTo>
                <a:cubicBezTo>
                  <a:pt x="4408951" y="14343"/>
                  <a:pt x="4438784" y="45547"/>
                  <a:pt x="4447604" y="85190"/>
                </a:cubicBezTo>
                <a:lnTo>
                  <a:pt x="4492676" y="287929"/>
                </a:lnTo>
                <a:lnTo>
                  <a:pt x="4698359" y="316828"/>
                </a:lnTo>
                <a:cubicBezTo>
                  <a:pt x="4738583" y="322486"/>
                  <a:pt x="4772035" y="349756"/>
                  <a:pt x="4785675" y="387999"/>
                </a:cubicBezTo>
                <a:cubicBezTo>
                  <a:pt x="4799324" y="426251"/>
                  <a:pt x="4790675" y="468523"/>
                  <a:pt x="4763119" y="498356"/>
                </a:cubicBezTo>
                <a:lnTo>
                  <a:pt x="4360031" y="934696"/>
                </a:lnTo>
                <a:cubicBezTo>
                  <a:pt x="4346410" y="949441"/>
                  <a:pt x="4327331" y="957661"/>
                  <a:pt x="4307567" y="957661"/>
                </a:cubicBezTo>
                <a:cubicBezTo>
                  <a:pt x="4304253" y="957661"/>
                  <a:pt x="4300947" y="957432"/>
                  <a:pt x="4297623" y="956965"/>
                </a:cubicBezTo>
                <a:lnTo>
                  <a:pt x="4009682" y="916522"/>
                </a:lnTo>
                <a:lnTo>
                  <a:pt x="3848777" y="1093497"/>
                </a:lnTo>
                <a:cubicBezTo>
                  <a:pt x="3875341" y="1119567"/>
                  <a:pt x="3901278" y="1146418"/>
                  <a:pt x="3926519" y="1174069"/>
                </a:cubicBezTo>
                <a:cubicBezTo>
                  <a:pt x="4266010" y="1545887"/>
                  <a:pt x="4452976" y="2028128"/>
                  <a:pt x="4452976" y="2531972"/>
                </a:cubicBezTo>
                <a:cubicBezTo>
                  <a:pt x="4452976" y="2750847"/>
                  <a:pt x="4418181" y="2965493"/>
                  <a:pt x="4349477" y="3170937"/>
                </a:cubicBezTo>
                <a:lnTo>
                  <a:pt x="4519089" y="3268864"/>
                </a:lnTo>
                <a:cubicBezTo>
                  <a:pt x="4525585" y="3272617"/>
                  <a:pt x="4532967" y="3274674"/>
                  <a:pt x="4540463" y="3274836"/>
                </a:cubicBezTo>
                <a:lnTo>
                  <a:pt x="4643133" y="3276989"/>
                </a:lnTo>
                <a:cubicBezTo>
                  <a:pt x="4708274" y="3278351"/>
                  <a:pt x="4768987" y="3314251"/>
                  <a:pt x="4801572" y="3370686"/>
                </a:cubicBezTo>
                <a:lnTo>
                  <a:pt x="4851683" y="3457468"/>
                </a:lnTo>
                <a:cubicBezTo>
                  <a:pt x="4884268" y="3513913"/>
                  <a:pt x="4885001" y="3584446"/>
                  <a:pt x="4853597" y="3641539"/>
                </a:cubicBezTo>
                <a:lnTo>
                  <a:pt x="4804144" y="3731503"/>
                </a:lnTo>
                <a:cubicBezTo>
                  <a:pt x="4800524" y="3738084"/>
                  <a:pt x="4798619" y="3745523"/>
                  <a:pt x="4798619" y="3753010"/>
                </a:cubicBezTo>
                <a:lnTo>
                  <a:pt x="4798619" y="4026235"/>
                </a:lnTo>
                <a:cubicBezTo>
                  <a:pt x="4798619" y="4033731"/>
                  <a:pt x="4800524" y="4041160"/>
                  <a:pt x="4804134" y="4047723"/>
                </a:cubicBezTo>
                <a:lnTo>
                  <a:pt x="4853607" y="4137715"/>
                </a:lnTo>
                <a:cubicBezTo>
                  <a:pt x="4885011" y="4194818"/>
                  <a:pt x="4884268" y="4265351"/>
                  <a:pt x="4851692" y="4321805"/>
                </a:cubicBezTo>
                <a:lnTo>
                  <a:pt x="4801581" y="4408597"/>
                </a:lnTo>
                <a:cubicBezTo>
                  <a:pt x="4769006" y="4465023"/>
                  <a:pt x="4708293" y="4500923"/>
                  <a:pt x="4643152" y="4502294"/>
                </a:cubicBezTo>
                <a:lnTo>
                  <a:pt x="4540473" y="4504447"/>
                </a:lnTo>
                <a:cubicBezTo>
                  <a:pt x="4532976" y="4504609"/>
                  <a:pt x="4525585" y="4506666"/>
                  <a:pt x="4519079" y="4510419"/>
                </a:cubicBezTo>
                <a:lnTo>
                  <a:pt x="4282488" y="4647027"/>
                </a:lnTo>
                <a:cubicBezTo>
                  <a:pt x="4275992" y="4650780"/>
                  <a:pt x="4270524" y="4656132"/>
                  <a:pt x="4266648" y="4662543"/>
                </a:cubicBezTo>
                <a:lnTo>
                  <a:pt x="4213432" y="4750401"/>
                </a:lnTo>
                <a:cubicBezTo>
                  <a:pt x="4179675" y="4806132"/>
                  <a:pt x="4118229" y="4840756"/>
                  <a:pt x="4053069" y="4840756"/>
                </a:cubicBezTo>
                <a:lnTo>
                  <a:pt x="3952856" y="4840756"/>
                </a:lnTo>
                <a:cubicBezTo>
                  <a:pt x="3887696" y="4840756"/>
                  <a:pt x="3826250" y="4806142"/>
                  <a:pt x="3792493" y="4750401"/>
                </a:cubicBezTo>
                <a:lnTo>
                  <a:pt x="3739296" y="4662543"/>
                </a:lnTo>
                <a:cubicBezTo>
                  <a:pt x="3735420" y="4656142"/>
                  <a:pt x="3729943" y="4650780"/>
                  <a:pt x="3723456" y="4647036"/>
                </a:cubicBezTo>
                <a:lnTo>
                  <a:pt x="3486827" y="4510410"/>
                </a:lnTo>
                <a:cubicBezTo>
                  <a:pt x="3480340" y="4506666"/>
                  <a:pt x="3472949" y="4504609"/>
                  <a:pt x="3465462" y="4504447"/>
                </a:cubicBezTo>
                <a:lnTo>
                  <a:pt x="3362782" y="4502294"/>
                </a:lnTo>
                <a:cubicBezTo>
                  <a:pt x="3297631" y="4500923"/>
                  <a:pt x="3236919" y="4465023"/>
                  <a:pt x="3204343" y="4408597"/>
                </a:cubicBezTo>
                <a:lnTo>
                  <a:pt x="3198343" y="4398205"/>
                </a:lnTo>
                <a:cubicBezTo>
                  <a:pt x="2957075" y="4496684"/>
                  <a:pt x="2701747" y="4546566"/>
                  <a:pt x="2438410" y="4546566"/>
                </a:cubicBezTo>
                <a:cubicBezTo>
                  <a:pt x="2179825" y="4546566"/>
                  <a:pt x="1928689" y="4498351"/>
                  <a:pt x="1690964" y="4403187"/>
                </a:cubicBezTo>
                <a:cubicBezTo>
                  <a:pt x="1525038" y="4650313"/>
                  <a:pt x="1243013" y="4813257"/>
                  <a:pt x="923630" y="4813257"/>
                </a:cubicBezTo>
                <a:cubicBezTo>
                  <a:pt x="801491" y="4813257"/>
                  <a:pt x="682723" y="4789721"/>
                  <a:pt x="570614" y="4743315"/>
                </a:cubicBezTo>
                <a:cubicBezTo>
                  <a:pt x="534152" y="4728227"/>
                  <a:pt x="516846" y="4686431"/>
                  <a:pt x="531933" y="4649979"/>
                </a:cubicBezTo>
                <a:cubicBezTo>
                  <a:pt x="547030" y="4613518"/>
                  <a:pt x="588816" y="4596192"/>
                  <a:pt x="625269" y="4611298"/>
                </a:cubicBezTo>
                <a:cubicBezTo>
                  <a:pt x="719947" y="4650494"/>
                  <a:pt x="820331" y="4670373"/>
                  <a:pt x="923620" y="4670373"/>
                </a:cubicBezTo>
                <a:cubicBezTo>
                  <a:pt x="1354788" y="4670373"/>
                  <a:pt x="1704356" y="4319443"/>
                  <a:pt x="1704356" y="3889637"/>
                </a:cubicBezTo>
                <a:cubicBezTo>
                  <a:pt x="1704356" y="3459078"/>
                  <a:pt x="1354055" y="3108892"/>
                  <a:pt x="923620" y="3108892"/>
                </a:cubicBezTo>
                <a:cubicBezTo>
                  <a:pt x="493119" y="3108892"/>
                  <a:pt x="142875" y="3459135"/>
                  <a:pt x="142875" y="3889637"/>
                </a:cubicBezTo>
                <a:cubicBezTo>
                  <a:pt x="142875" y="4110674"/>
                  <a:pt x="237220" y="4322301"/>
                  <a:pt x="401736" y="4470262"/>
                </a:cubicBezTo>
                <a:cubicBezTo>
                  <a:pt x="431073" y="4496646"/>
                  <a:pt x="433473" y="4541814"/>
                  <a:pt x="407079" y="4571150"/>
                </a:cubicBezTo>
                <a:cubicBezTo>
                  <a:pt x="380714" y="4600478"/>
                  <a:pt x="335547" y="4602888"/>
                  <a:pt x="306191" y="4576494"/>
                </a:cubicBezTo>
                <a:cubicBezTo>
                  <a:pt x="111604" y="4401482"/>
                  <a:pt x="0" y="4151127"/>
                  <a:pt x="0" y="3889637"/>
                </a:cubicBezTo>
                <a:cubicBezTo>
                  <a:pt x="0" y="3534259"/>
                  <a:pt x="201749" y="3225125"/>
                  <a:pt x="496729" y="3070725"/>
                </a:cubicBezTo>
                <a:cubicBezTo>
                  <a:pt x="448342" y="2895979"/>
                  <a:pt x="423843" y="2715042"/>
                  <a:pt x="423843" y="2531972"/>
                </a:cubicBezTo>
                <a:cubicBezTo>
                  <a:pt x="423843" y="2011249"/>
                  <a:pt x="621859" y="1517159"/>
                  <a:pt x="981399" y="1140731"/>
                </a:cubicBezTo>
                <a:cubicBezTo>
                  <a:pt x="1339739" y="765579"/>
                  <a:pt x="1821771" y="545076"/>
                  <a:pt x="2338702" y="519873"/>
                </a:cubicBezTo>
                <a:cubicBezTo>
                  <a:pt x="2377955" y="517958"/>
                  <a:pt x="2411616" y="548352"/>
                  <a:pt x="2413530" y="587748"/>
                </a:cubicBezTo>
                <a:cubicBezTo>
                  <a:pt x="2415445" y="627143"/>
                  <a:pt x="2385070" y="660652"/>
                  <a:pt x="2345655" y="662576"/>
                </a:cubicBezTo>
                <a:cubicBezTo>
                  <a:pt x="1865462" y="685989"/>
                  <a:pt x="1417644" y="890852"/>
                  <a:pt x="1084707" y="1239420"/>
                </a:cubicBezTo>
                <a:cubicBezTo>
                  <a:pt x="750665" y="1589130"/>
                  <a:pt x="566709" y="2048168"/>
                  <a:pt x="566709" y="2531972"/>
                </a:cubicBezTo>
                <a:cubicBezTo>
                  <a:pt x="566709" y="2695668"/>
                  <a:pt x="587778" y="2857489"/>
                  <a:pt x="629383" y="3014060"/>
                </a:cubicBezTo>
                <a:cubicBezTo>
                  <a:pt x="697754" y="2991020"/>
                  <a:pt x="769668" y="2975789"/>
                  <a:pt x="844077" y="2969407"/>
                </a:cubicBezTo>
                <a:cubicBezTo>
                  <a:pt x="805205" y="2827466"/>
                  <a:pt x="785536" y="2680743"/>
                  <a:pt x="785536" y="2531972"/>
                </a:cubicBezTo>
                <a:cubicBezTo>
                  <a:pt x="785536" y="1620582"/>
                  <a:pt x="1527000" y="879098"/>
                  <a:pt x="2438400" y="879098"/>
                </a:cubicBezTo>
                <a:cubicBezTo>
                  <a:pt x="2841879" y="879098"/>
                  <a:pt x="3212049" y="1024421"/>
                  <a:pt x="3499323" y="1265480"/>
                </a:cubicBezTo>
                <a:lnTo>
                  <a:pt x="3647142" y="1102898"/>
                </a:lnTo>
                <a:cubicBezTo>
                  <a:pt x="3357915" y="857905"/>
                  <a:pt x="3001118" y="705943"/>
                  <a:pt x="2620909" y="669158"/>
                </a:cubicBezTo>
                <a:cubicBezTo>
                  <a:pt x="2581647" y="665357"/>
                  <a:pt x="2552891" y="630439"/>
                  <a:pt x="2556691" y="591167"/>
                </a:cubicBezTo>
                <a:cubicBezTo>
                  <a:pt x="2560492" y="551905"/>
                  <a:pt x="2595277" y="523063"/>
                  <a:pt x="2634682" y="526950"/>
                </a:cubicBezTo>
                <a:cubicBezTo>
                  <a:pt x="3045733" y="566707"/>
                  <a:pt x="3431334" y="731470"/>
                  <a:pt x="3743325" y="997104"/>
                </a:cubicBezTo>
                <a:lnTo>
                  <a:pt x="3904450" y="819872"/>
                </a:lnTo>
                <a:lnTo>
                  <a:pt x="3841194" y="535322"/>
                </a:lnTo>
                <a:cubicBezTo>
                  <a:pt x="3836108" y="512443"/>
                  <a:pt x="3842557" y="488545"/>
                  <a:pt x="3858454" y="471343"/>
                </a:cubicBezTo>
                <a:lnTo>
                  <a:pt x="4261542" y="34983"/>
                </a:lnTo>
                <a:cubicBezTo>
                  <a:pt x="4282195" y="12617"/>
                  <a:pt x="4310686" y="311"/>
                  <a:pt x="4340176" y="5"/>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0" name="Freeform: Shape 151">
            <a:extLst>
              <a:ext uri="{FF2B5EF4-FFF2-40B4-BE49-F238E27FC236}">
                <a16:creationId xmlns:a16="http://schemas.microsoft.com/office/drawing/2014/main" id="{260E625A-6482-4872-AD43-0C61D7C8E848}"/>
              </a:ext>
            </a:extLst>
          </p:cNvPr>
          <p:cNvSpPr/>
          <p:nvPr/>
        </p:nvSpPr>
        <p:spPr>
          <a:xfrm>
            <a:off x="3324378" y="1224828"/>
            <a:ext cx="539166" cy="541276"/>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1" name="Freeform: Shape 152">
            <a:extLst>
              <a:ext uri="{FF2B5EF4-FFF2-40B4-BE49-F238E27FC236}">
                <a16:creationId xmlns:a16="http://schemas.microsoft.com/office/drawing/2014/main" id="{7333D254-A8DB-438F-A677-763B509B4610}"/>
              </a:ext>
            </a:extLst>
          </p:cNvPr>
          <p:cNvSpPr/>
          <p:nvPr/>
        </p:nvSpPr>
        <p:spPr>
          <a:xfrm>
            <a:off x="3370581" y="3597735"/>
            <a:ext cx="446760" cy="541082"/>
          </a:xfrm>
          <a:custGeom>
            <a:avLst/>
            <a:gdLst>
              <a:gd name="connsiteX0" fmla="*/ 1347698 w 4025881"/>
              <a:gd name="connsiteY0" fmla="*/ 4263669 h 4875837"/>
              <a:gd name="connsiteX1" fmla="*/ 1347698 w 4025881"/>
              <a:gd name="connsiteY1" fmla="*/ 4463390 h 4875837"/>
              <a:gd name="connsiteX2" fmla="*/ 2678190 w 4025881"/>
              <a:gd name="connsiteY2" fmla="*/ 4463390 h 4875837"/>
              <a:gd name="connsiteX3" fmla="*/ 2678190 w 4025881"/>
              <a:gd name="connsiteY3" fmla="*/ 4263669 h 4875837"/>
              <a:gd name="connsiteX4" fmla="*/ 3025108 w 4025881"/>
              <a:gd name="connsiteY4" fmla="*/ 4258136 h 4875837"/>
              <a:gd name="connsiteX5" fmla="*/ 3096406 w 4025881"/>
              <a:gd name="connsiteY5" fmla="*/ 4329434 h 4875837"/>
              <a:gd name="connsiteX6" fmla="*/ 3096406 w 4025881"/>
              <a:gd name="connsiteY6" fmla="*/ 4397624 h 4875837"/>
              <a:gd name="connsiteX7" fmla="*/ 3025108 w 4025881"/>
              <a:gd name="connsiteY7" fmla="*/ 4468922 h 4875837"/>
              <a:gd name="connsiteX8" fmla="*/ 2953810 w 4025881"/>
              <a:gd name="connsiteY8" fmla="*/ 4397624 h 4875837"/>
              <a:gd name="connsiteX9" fmla="*/ 2953810 w 4025881"/>
              <a:gd name="connsiteY9" fmla="*/ 4329434 h 4875837"/>
              <a:gd name="connsiteX10" fmla="*/ 3025108 w 4025881"/>
              <a:gd name="connsiteY10" fmla="*/ 4258136 h 4875837"/>
              <a:gd name="connsiteX11" fmla="*/ 1000789 w 4025881"/>
              <a:gd name="connsiteY11" fmla="*/ 4258136 h 4875837"/>
              <a:gd name="connsiteX12" fmla="*/ 1072087 w 4025881"/>
              <a:gd name="connsiteY12" fmla="*/ 4329434 h 4875837"/>
              <a:gd name="connsiteX13" fmla="*/ 1072087 w 4025881"/>
              <a:gd name="connsiteY13" fmla="*/ 4397624 h 4875837"/>
              <a:gd name="connsiteX14" fmla="*/ 1000789 w 4025881"/>
              <a:gd name="connsiteY14" fmla="*/ 4468922 h 4875837"/>
              <a:gd name="connsiteX15" fmla="*/ 929491 w 4025881"/>
              <a:gd name="connsiteY15" fmla="*/ 4397624 h 4875837"/>
              <a:gd name="connsiteX16" fmla="*/ 929491 w 4025881"/>
              <a:gd name="connsiteY16" fmla="*/ 4329434 h 4875837"/>
              <a:gd name="connsiteX17" fmla="*/ 1000789 w 4025881"/>
              <a:gd name="connsiteY17" fmla="*/ 4258136 h 4875837"/>
              <a:gd name="connsiteX18" fmla="*/ 1331974 w 4025881"/>
              <a:gd name="connsiteY18" fmla="*/ 4121073 h 4875837"/>
              <a:gd name="connsiteX19" fmla="*/ 2693933 w 4025881"/>
              <a:gd name="connsiteY19" fmla="*/ 4121073 h 4875837"/>
              <a:gd name="connsiteX20" fmla="*/ 2820796 w 4025881"/>
              <a:gd name="connsiteY20" fmla="*/ 4247936 h 4875837"/>
              <a:gd name="connsiteX21" fmla="*/ 2820796 w 4025881"/>
              <a:gd name="connsiteY21" fmla="*/ 4479114 h 4875837"/>
              <a:gd name="connsiteX22" fmla="*/ 2693933 w 4025881"/>
              <a:gd name="connsiteY22" fmla="*/ 4605987 h 4875837"/>
              <a:gd name="connsiteX23" fmla="*/ 1331974 w 4025881"/>
              <a:gd name="connsiteY23" fmla="*/ 4605987 h 4875837"/>
              <a:gd name="connsiteX24" fmla="*/ 1205111 w 4025881"/>
              <a:gd name="connsiteY24" fmla="*/ 4479114 h 4875837"/>
              <a:gd name="connsiteX25" fmla="*/ 1205111 w 4025881"/>
              <a:gd name="connsiteY25" fmla="*/ 4247936 h 4875837"/>
              <a:gd name="connsiteX26" fmla="*/ 1331974 w 4025881"/>
              <a:gd name="connsiteY26" fmla="*/ 4121073 h 4875837"/>
              <a:gd name="connsiteX27" fmla="*/ 1485874 w 4025881"/>
              <a:gd name="connsiteY27" fmla="*/ 3630266 h 4875837"/>
              <a:gd name="connsiteX28" fmla="*/ 1430613 w 4025881"/>
              <a:gd name="connsiteY28" fmla="*/ 3685527 h 4875837"/>
              <a:gd name="connsiteX29" fmla="*/ 1430613 w 4025881"/>
              <a:gd name="connsiteY29" fmla="*/ 3851224 h 4875837"/>
              <a:gd name="connsiteX30" fmla="*/ 2604791 w 4025881"/>
              <a:gd name="connsiteY30" fmla="*/ 3851224 h 4875837"/>
              <a:gd name="connsiteX31" fmla="*/ 2604791 w 4025881"/>
              <a:gd name="connsiteY31" fmla="*/ 3685527 h 4875837"/>
              <a:gd name="connsiteX32" fmla="*/ 2549540 w 4025881"/>
              <a:gd name="connsiteY32" fmla="*/ 3630266 h 4875837"/>
              <a:gd name="connsiteX33" fmla="*/ 2108736 w 4025881"/>
              <a:gd name="connsiteY33" fmla="*/ 2941715 h 4875837"/>
              <a:gd name="connsiteX34" fmla="*/ 2012958 w 4025881"/>
              <a:gd name="connsiteY34" fmla="*/ 2945441 h 4875837"/>
              <a:gd name="connsiteX35" fmla="*/ 1926687 w 4025881"/>
              <a:gd name="connsiteY35" fmla="*/ 2942466 h 4875837"/>
              <a:gd name="connsiteX36" fmla="*/ 1926687 w 4025881"/>
              <a:gd name="connsiteY36" fmla="*/ 3360273 h 4875837"/>
              <a:gd name="connsiteX37" fmla="*/ 1915365 w 4025881"/>
              <a:gd name="connsiteY37" fmla="*/ 3398831 h 4875837"/>
              <a:gd name="connsiteX38" fmla="*/ 1858251 w 4025881"/>
              <a:gd name="connsiteY38" fmla="*/ 3487669 h 4875837"/>
              <a:gd name="connsiteX39" fmla="*/ 2177163 w 4025881"/>
              <a:gd name="connsiteY39" fmla="*/ 3487669 h 4875837"/>
              <a:gd name="connsiteX40" fmla="*/ 2120048 w 4025881"/>
              <a:gd name="connsiteY40" fmla="*/ 3398831 h 4875837"/>
              <a:gd name="connsiteX41" fmla="*/ 2108736 w 4025881"/>
              <a:gd name="connsiteY41" fmla="*/ 3360264 h 4875837"/>
              <a:gd name="connsiteX42" fmla="*/ 2017692 w 4025881"/>
              <a:gd name="connsiteY42" fmla="*/ 1012194 h 4875837"/>
              <a:gd name="connsiteX43" fmla="*/ 1920536 w 4025881"/>
              <a:gd name="connsiteY43" fmla="*/ 1209062 h 4875837"/>
              <a:gd name="connsiteX44" fmla="*/ 1839285 w 4025881"/>
              <a:gd name="connsiteY44" fmla="*/ 1268097 h 4875837"/>
              <a:gd name="connsiteX45" fmla="*/ 1622025 w 4025881"/>
              <a:gd name="connsiteY45" fmla="*/ 1299668 h 4875837"/>
              <a:gd name="connsiteX46" fmla="*/ 1779223 w 4025881"/>
              <a:gd name="connsiteY46" fmla="*/ 1452902 h 4875837"/>
              <a:gd name="connsiteX47" fmla="*/ 1810271 w 4025881"/>
              <a:gd name="connsiteY47" fmla="*/ 1548432 h 4875837"/>
              <a:gd name="connsiteX48" fmla="*/ 1773158 w 4025881"/>
              <a:gd name="connsiteY48" fmla="*/ 1764808 h 4875837"/>
              <a:gd name="connsiteX49" fmla="*/ 1967470 w 4025881"/>
              <a:gd name="connsiteY49" fmla="*/ 1662643 h 4875837"/>
              <a:gd name="connsiteX50" fmla="*/ 2067924 w 4025881"/>
              <a:gd name="connsiteY50" fmla="*/ 1662643 h 4875837"/>
              <a:gd name="connsiteX51" fmla="*/ 2262236 w 4025881"/>
              <a:gd name="connsiteY51" fmla="*/ 1764799 h 4875837"/>
              <a:gd name="connsiteX52" fmla="*/ 2225122 w 4025881"/>
              <a:gd name="connsiteY52" fmla="*/ 1548432 h 4875837"/>
              <a:gd name="connsiteX53" fmla="*/ 2256170 w 4025881"/>
              <a:gd name="connsiteY53" fmla="*/ 1452893 h 4875837"/>
              <a:gd name="connsiteX54" fmla="*/ 2413369 w 4025881"/>
              <a:gd name="connsiteY54" fmla="*/ 1299668 h 4875837"/>
              <a:gd name="connsiteX55" fmla="*/ 2196118 w 4025881"/>
              <a:gd name="connsiteY55" fmla="*/ 1268097 h 4875837"/>
              <a:gd name="connsiteX56" fmla="*/ 2114848 w 4025881"/>
              <a:gd name="connsiteY56" fmla="*/ 1209053 h 4875837"/>
              <a:gd name="connsiteX57" fmla="*/ 2017702 w 4025881"/>
              <a:gd name="connsiteY57" fmla="*/ 825915 h 4875837"/>
              <a:gd name="connsiteX58" fmla="*/ 2114487 w 4025881"/>
              <a:gd name="connsiteY58" fmla="*/ 886081 h 4875837"/>
              <a:gd name="connsiteX59" fmla="*/ 2234667 w 4025881"/>
              <a:gd name="connsiteY59" fmla="*/ 1129589 h 4875837"/>
              <a:gd name="connsiteX60" fmla="*/ 2503395 w 4025881"/>
              <a:gd name="connsiteY60" fmla="*/ 1168641 h 4875837"/>
              <a:gd name="connsiteX61" fmla="*/ 2590521 w 4025881"/>
              <a:gd name="connsiteY61" fmla="*/ 1242097 h 4875837"/>
              <a:gd name="connsiteX62" fmla="*/ 2563200 w 4025881"/>
              <a:gd name="connsiteY62" fmla="*/ 1352733 h 4875837"/>
              <a:gd name="connsiteX63" fmla="*/ 2368746 w 4025881"/>
              <a:gd name="connsiteY63" fmla="*/ 1542272 h 4875837"/>
              <a:gd name="connsiteX64" fmla="*/ 2414652 w 4025881"/>
              <a:gd name="connsiteY64" fmla="*/ 1809907 h 4875837"/>
              <a:gd name="connsiteX65" fmla="*/ 2371721 w 4025881"/>
              <a:gd name="connsiteY65" fmla="*/ 1915466 h 4875837"/>
              <a:gd name="connsiteX66" fmla="*/ 2308380 w 4025881"/>
              <a:gd name="connsiteY66" fmla="*/ 1936200 h 4875837"/>
              <a:gd name="connsiteX67" fmla="*/ 2258062 w 4025881"/>
              <a:gd name="connsiteY67" fmla="*/ 1923689 h 4875837"/>
              <a:gd name="connsiteX68" fmla="*/ 2017702 w 4025881"/>
              <a:gd name="connsiteY68" fmla="*/ 1797330 h 4875837"/>
              <a:gd name="connsiteX69" fmla="*/ 1777341 w 4025881"/>
              <a:gd name="connsiteY69" fmla="*/ 1923689 h 4875837"/>
              <a:gd name="connsiteX70" fmla="*/ 1663672 w 4025881"/>
              <a:gd name="connsiteY70" fmla="*/ 1915466 h 4875837"/>
              <a:gd name="connsiteX71" fmla="*/ 1620741 w 4025881"/>
              <a:gd name="connsiteY71" fmla="*/ 1809907 h 4875837"/>
              <a:gd name="connsiteX72" fmla="*/ 1666648 w 4025881"/>
              <a:gd name="connsiteY72" fmla="*/ 1542272 h 4875837"/>
              <a:gd name="connsiteX73" fmla="*/ 1472194 w 4025881"/>
              <a:gd name="connsiteY73" fmla="*/ 1352724 h 4875837"/>
              <a:gd name="connsiteX74" fmla="*/ 1444882 w 4025881"/>
              <a:gd name="connsiteY74" fmla="*/ 1242088 h 4875837"/>
              <a:gd name="connsiteX75" fmla="*/ 1532018 w 4025881"/>
              <a:gd name="connsiteY75" fmla="*/ 1168631 h 4875837"/>
              <a:gd name="connsiteX76" fmla="*/ 1800736 w 4025881"/>
              <a:gd name="connsiteY76" fmla="*/ 1129589 h 4875837"/>
              <a:gd name="connsiteX77" fmla="*/ 1920917 w 4025881"/>
              <a:gd name="connsiteY77" fmla="*/ 886081 h 4875837"/>
              <a:gd name="connsiteX78" fmla="*/ 2017702 w 4025881"/>
              <a:gd name="connsiteY78" fmla="*/ 825915 h 4875837"/>
              <a:gd name="connsiteX79" fmla="*/ 3334191 w 4025881"/>
              <a:gd name="connsiteY79" fmla="*/ 822626 h 4875837"/>
              <a:gd name="connsiteX80" fmla="*/ 3253234 w 4025881"/>
              <a:gd name="connsiteY80" fmla="*/ 1803338 h 4875837"/>
              <a:gd name="connsiteX81" fmla="*/ 3211444 w 4025881"/>
              <a:gd name="connsiteY81" fmla="*/ 2036560 h 4875837"/>
              <a:gd name="connsiteX82" fmla="*/ 3557868 w 4025881"/>
              <a:gd name="connsiteY82" fmla="*/ 1556894 h 4875837"/>
              <a:gd name="connsiteX83" fmla="*/ 3591482 w 4025881"/>
              <a:gd name="connsiteY83" fmla="*/ 822626 h 4875837"/>
              <a:gd name="connsiteX84" fmla="*/ 434415 w 4025881"/>
              <a:gd name="connsiteY84" fmla="*/ 822617 h 4875837"/>
              <a:gd name="connsiteX85" fmla="*/ 468020 w 4025881"/>
              <a:gd name="connsiteY85" fmla="*/ 1556884 h 4875837"/>
              <a:gd name="connsiteX86" fmla="*/ 814444 w 4025881"/>
              <a:gd name="connsiteY86" fmla="*/ 2036550 h 4875837"/>
              <a:gd name="connsiteX87" fmla="*/ 772654 w 4025881"/>
              <a:gd name="connsiteY87" fmla="*/ 1803329 h 4875837"/>
              <a:gd name="connsiteX88" fmla="*/ 691707 w 4025881"/>
              <a:gd name="connsiteY88" fmla="*/ 822617 h 4875837"/>
              <a:gd name="connsiteX89" fmla="*/ 286295 w 4025881"/>
              <a:gd name="connsiteY89" fmla="*/ 537424 h 4875837"/>
              <a:gd name="connsiteX90" fmla="*/ 182390 w 4025881"/>
              <a:gd name="connsiteY90" fmla="*/ 581866 h 4875837"/>
              <a:gd name="connsiteX91" fmla="*/ 142748 w 4025881"/>
              <a:gd name="connsiteY91" fmla="*/ 687701 h 4875837"/>
              <a:gd name="connsiteX92" fmla="*/ 183132 w 4025881"/>
              <a:gd name="connsiteY92" fmla="*/ 1569936 h 4875837"/>
              <a:gd name="connsiteX93" fmla="*/ 954189 w 4025881"/>
              <a:gd name="connsiteY93" fmla="*/ 2355282 h 4875837"/>
              <a:gd name="connsiteX94" fmla="*/ 873213 w 4025881"/>
              <a:gd name="connsiteY94" fmla="*/ 2201164 h 4875837"/>
              <a:gd name="connsiteX95" fmla="*/ 325586 w 4025881"/>
              <a:gd name="connsiteY95" fmla="*/ 1563405 h 4875837"/>
              <a:gd name="connsiteX96" fmla="*/ 288558 w 4025881"/>
              <a:gd name="connsiteY96" fmla="*/ 754570 h 4875837"/>
              <a:gd name="connsiteX97" fmla="*/ 308227 w 4025881"/>
              <a:gd name="connsiteY97" fmla="*/ 702066 h 4875837"/>
              <a:gd name="connsiteX98" fmla="*/ 359780 w 4025881"/>
              <a:gd name="connsiteY98" fmla="*/ 680020 h 4875837"/>
              <a:gd name="connsiteX99" fmla="*/ 679928 w 4025881"/>
              <a:gd name="connsiteY99" fmla="*/ 680020 h 4875837"/>
              <a:gd name="connsiteX100" fmla="*/ 668159 w 4025881"/>
              <a:gd name="connsiteY100" fmla="*/ 537424 h 4875837"/>
              <a:gd name="connsiteX101" fmla="*/ 2012948 w 4025881"/>
              <a:gd name="connsiteY101" fmla="*/ 536045 h 4875837"/>
              <a:gd name="connsiteX102" fmla="*/ 2885876 w 4025881"/>
              <a:gd name="connsiteY102" fmla="*/ 1408964 h 4875837"/>
              <a:gd name="connsiteX103" fmla="*/ 2692630 w 4025881"/>
              <a:gd name="connsiteY103" fmla="*/ 1956496 h 4875837"/>
              <a:gd name="connsiteX104" fmla="*/ 2592375 w 4025881"/>
              <a:gd name="connsiteY104" fmla="*/ 1967229 h 4875837"/>
              <a:gd name="connsiteX105" fmla="*/ 2581642 w 4025881"/>
              <a:gd name="connsiteY105" fmla="*/ 1866974 h 4875837"/>
              <a:gd name="connsiteX106" fmla="*/ 2743280 w 4025881"/>
              <a:gd name="connsiteY106" fmla="*/ 1408964 h 4875837"/>
              <a:gd name="connsiteX107" fmla="*/ 2012948 w 4025881"/>
              <a:gd name="connsiteY107" fmla="*/ 678641 h 4875837"/>
              <a:gd name="connsiteX108" fmla="*/ 1282616 w 4025881"/>
              <a:gd name="connsiteY108" fmla="*/ 1408964 h 4875837"/>
              <a:gd name="connsiteX109" fmla="*/ 2012948 w 4025881"/>
              <a:gd name="connsiteY109" fmla="*/ 2139295 h 4875837"/>
              <a:gd name="connsiteX110" fmla="*/ 2369953 w 4025881"/>
              <a:gd name="connsiteY110" fmla="*/ 2046028 h 4875837"/>
              <a:gd name="connsiteX111" fmla="*/ 2467033 w 4025881"/>
              <a:gd name="connsiteY111" fmla="*/ 2073273 h 4875837"/>
              <a:gd name="connsiteX112" fmla="*/ 2439787 w 4025881"/>
              <a:gd name="connsiteY112" fmla="*/ 2170353 h 4875837"/>
              <a:gd name="connsiteX113" fmla="*/ 2012948 w 4025881"/>
              <a:gd name="connsiteY113" fmla="*/ 2281882 h 4875837"/>
              <a:gd name="connsiteX114" fmla="*/ 1140020 w 4025881"/>
              <a:gd name="connsiteY114" fmla="*/ 1408964 h 4875837"/>
              <a:gd name="connsiteX115" fmla="*/ 2012948 w 4025881"/>
              <a:gd name="connsiteY115" fmla="*/ 536045 h 4875837"/>
              <a:gd name="connsiteX116" fmla="*/ 1439787 w 4025881"/>
              <a:gd name="connsiteY116" fmla="*/ 189128 h 4875837"/>
              <a:gd name="connsiteX117" fmla="*/ 1341899 w 4025881"/>
              <a:gd name="connsiteY117" fmla="*/ 288299 h 4875837"/>
              <a:gd name="connsiteX118" fmla="*/ 1440024 w 4025881"/>
              <a:gd name="connsiteY118" fmla="*/ 389191 h 4875837"/>
              <a:gd name="connsiteX119" fmla="*/ 1545222 w 4025881"/>
              <a:gd name="connsiteY119" fmla="*/ 290105 h 4875837"/>
              <a:gd name="connsiteX120" fmla="*/ 1439787 w 4025881"/>
              <a:gd name="connsiteY120" fmla="*/ 189128 h 4875837"/>
              <a:gd name="connsiteX121" fmla="*/ 852575 w 4025881"/>
              <a:gd name="connsiteY121" fmla="*/ 126375 h 4875837"/>
              <a:gd name="connsiteX122" fmla="*/ 947601 w 4025881"/>
              <a:gd name="connsiteY122" fmla="*/ 126375 h 4875837"/>
              <a:gd name="connsiteX123" fmla="*/ 1018899 w 4025881"/>
              <a:gd name="connsiteY123" fmla="*/ 197673 h 4875837"/>
              <a:gd name="connsiteX124" fmla="*/ 947601 w 4025881"/>
              <a:gd name="connsiteY124" fmla="*/ 268971 h 4875837"/>
              <a:gd name="connsiteX125" fmla="*/ 852575 w 4025881"/>
              <a:gd name="connsiteY125" fmla="*/ 268971 h 4875837"/>
              <a:gd name="connsiteX126" fmla="*/ 809568 w 4025881"/>
              <a:gd name="connsiteY126" fmla="*/ 287832 h 4875837"/>
              <a:gd name="connsiteX127" fmla="*/ 794310 w 4025881"/>
              <a:gd name="connsiteY127" fmla="*/ 332246 h 4875837"/>
              <a:gd name="connsiteX128" fmla="*/ 914766 w 4025881"/>
              <a:gd name="connsiteY128" fmla="*/ 1791588 h 4875837"/>
              <a:gd name="connsiteX129" fmla="*/ 1266513 w 4025881"/>
              <a:gd name="connsiteY129" fmla="*/ 2511520 h 4875837"/>
              <a:gd name="connsiteX130" fmla="*/ 2012949 w 4025881"/>
              <a:gd name="connsiteY130" fmla="*/ 2802845 h 4875837"/>
              <a:gd name="connsiteX131" fmla="*/ 2759384 w 4025881"/>
              <a:gd name="connsiteY131" fmla="*/ 2511520 h 4875837"/>
              <a:gd name="connsiteX132" fmla="*/ 3111132 w 4025881"/>
              <a:gd name="connsiteY132" fmla="*/ 1791588 h 4875837"/>
              <a:gd name="connsiteX133" fmla="*/ 3231597 w 4025881"/>
              <a:gd name="connsiteY133" fmla="*/ 332246 h 4875837"/>
              <a:gd name="connsiteX134" fmla="*/ 3216340 w 4025881"/>
              <a:gd name="connsiteY134" fmla="*/ 287832 h 4875837"/>
              <a:gd name="connsiteX135" fmla="*/ 3173333 w 4025881"/>
              <a:gd name="connsiteY135" fmla="*/ 268971 h 4875837"/>
              <a:gd name="connsiteX136" fmla="*/ 1931526 w 4025881"/>
              <a:gd name="connsiteY136" fmla="*/ 268971 h 4875837"/>
              <a:gd name="connsiteX137" fmla="*/ 1860228 w 4025881"/>
              <a:gd name="connsiteY137" fmla="*/ 197673 h 4875837"/>
              <a:gd name="connsiteX138" fmla="*/ 1931526 w 4025881"/>
              <a:gd name="connsiteY138" fmla="*/ 126375 h 4875837"/>
              <a:gd name="connsiteX139" fmla="*/ 3173333 w 4025881"/>
              <a:gd name="connsiteY139" fmla="*/ 126375 h 4875837"/>
              <a:gd name="connsiteX140" fmla="*/ 3321234 w 4025881"/>
              <a:gd name="connsiteY140" fmla="*/ 191237 h 4875837"/>
              <a:gd name="connsiteX141" fmla="*/ 3373709 w 4025881"/>
              <a:gd name="connsiteY141" fmla="*/ 343977 h 4875837"/>
              <a:gd name="connsiteX142" fmla="*/ 3369507 w 4025881"/>
              <a:gd name="connsiteY142" fmla="*/ 394827 h 4875837"/>
              <a:gd name="connsiteX143" fmla="*/ 3739602 w 4025881"/>
              <a:gd name="connsiteY143" fmla="*/ 394827 h 4875837"/>
              <a:gd name="connsiteX144" fmla="*/ 3946624 w 4025881"/>
              <a:gd name="connsiteY144" fmla="*/ 483361 h 4875837"/>
              <a:gd name="connsiteX145" fmla="*/ 4025584 w 4025881"/>
              <a:gd name="connsiteY145" fmla="*/ 694232 h 4875837"/>
              <a:gd name="connsiteX146" fmla="*/ 4011952 w 4025881"/>
              <a:gd name="connsiteY146" fmla="*/ 991974 h 4875837"/>
              <a:gd name="connsiteX147" fmla="*/ 3940787 w 4025881"/>
              <a:gd name="connsiteY147" fmla="*/ 1060011 h 4875837"/>
              <a:gd name="connsiteX148" fmla="*/ 3937469 w 4025881"/>
              <a:gd name="connsiteY148" fmla="*/ 1059935 h 4875837"/>
              <a:gd name="connsiteX149" fmla="*/ 3869508 w 4025881"/>
              <a:gd name="connsiteY149" fmla="*/ 985452 h 4875837"/>
              <a:gd name="connsiteX150" fmla="*/ 3883140 w 4025881"/>
              <a:gd name="connsiteY150" fmla="*/ 687701 h 4875837"/>
              <a:gd name="connsiteX151" fmla="*/ 3843498 w 4025881"/>
              <a:gd name="connsiteY151" fmla="*/ 581857 h 4875837"/>
              <a:gd name="connsiteX152" fmla="*/ 3739593 w 4025881"/>
              <a:gd name="connsiteY152" fmla="*/ 537414 h 4875837"/>
              <a:gd name="connsiteX153" fmla="*/ 3357729 w 4025881"/>
              <a:gd name="connsiteY153" fmla="*/ 537414 h 4875837"/>
              <a:gd name="connsiteX154" fmla="*/ 3345960 w 4025881"/>
              <a:gd name="connsiteY154" fmla="*/ 680011 h 4875837"/>
              <a:gd name="connsiteX155" fmla="*/ 3666118 w 4025881"/>
              <a:gd name="connsiteY155" fmla="*/ 680011 h 4875837"/>
              <a:gd name="connsiteX156" fmla="*/ 3717671 w 4025881"/>
              <a:gd name="connsiteY156" fmla="*/ 702056 h 4875837"/>
              <a:gd name="connsiteX157" fmla="*/ 3737340 w 4025881"/>
              <a:gd name="connsiteY157" fmla="*/ 754560 h 4875837"/>
              <a:gd name="connsiteX158" fmla="*/ 3700312 w 4025881"/>
              <a:gd name="connsiteY158" fmla="*/ 1563396 h 4875837"/>
              <a:gd name="connsiteX159" fmla="*/ 3152685 w 4025881"/>
              <a:gd name="connsiteY159" fmla="*/ 2201154 h 4875837"/>
              <a:gd name="connsiteX160" fmla="*/ 3071709 w 4025881"/>
              <a:gd name="connsiteY160" fmla="*/ 2355272 h 4875837"/>
              <a:gd name="connsiteX161" fmla="*/ 3842766 w 4025881"/>
              <a:gd name="connsiteY161" fmla="*/ 1569927 h 4875837"/>
              <a:gd name="connsiteX162" fmla="*/ 3855609 w 4025881"/>
              <a:gd name="connsiteY162" fmla="*/ 1289287 h 4875837"/>
              <a:gd name="connsiteX163" fmla="*/ 3930092 w 4025881"/>
              <a:gd name="connsiteY163" fmla="*/ 1221326 h 4875837"/>
              <a:gd name="connsiteX164" fmla="*/ 3998054 w 4025881"/>
              <a:gd name="connsiteY164" fmla="*/ 1295809 h 4875837"/>
              <a:gd name="connsiteX165" fmla="*/ 3985211 w 4025881"/>
              <a:gd name="connsiteY165" fmla="*/ 1576448 h 4875837"/>
              <a:gd name="connsiteX166" fmla="*/ 3018682 w 4025881"/>
              <a:gd name="connsiteY166" fmla="*/ 2499751 h 4875837"/>
              <a:gd name="connsiteX167" fmla="*/ 2967252 w 4025881"/>
              <a:gd name="connsiteY167" fmla="*/ 2499751 h 4875837"/>
              <a:gd name="connsiteX168" fmla="*/ 2855970 w 4025881"/>
              <a:gd name="connsiteY168" fmla="*/ 2616424 h 4875837"/>
              <a:gd name="connsiteX169" fmla="*/ 2251323 w 4025881"/>
              <a:gd name="connsiteY169" fmla="*/ 2922493 h 4875837"/>
              <a:gd name="connsiteX170" fmla="*/ 2251323 w 4025881"/>
              <a:gd name="connsiteY170" fmla="*/ 3339340 h 4875837"/>
              <a:gd name="connsiteX171" fmla="*/ 2346682 w 4025881"/>
              <a:gd name="connsiteY171" fmla="*/ 3487679 h 4875837"/>
              <a:gd name="connsiteX172" fmla="*/ 2549530 w 4025881"/>
              <a:gd name="connsiteY172" fmla="*/ 3487679 h 4875837"/>
              <a:gd name="connsiteX173" fmla="*/ 2747387 w 4025881"/>
              <a:gd name="connsiteY173" fmla="*/ 3685536 h 4875837"/>
              <a:gd name="connsiteX174" fmla="*/ 2747387 w 4025881"/>
              <a:gd name="connsiteY174" fmla="*/ 3851233 h 4875837"/>
              <a:gd name="connsiteX175" fmla="*/ 3112719 w 4025881"/>
              <a:gd name="connsiteY175" fmla="*/ 3851233 h 4875837"/>
              <a:gd name="connsiteX176" fmla="*/ 3374394 w 4025881"/>
              <a:gd name="connsiteY176" fmla="*/ 4112907 h 4875837"/>
              <a:gd name="connsiteX177" fmla="*/ 3374394 w 4025881"/>
              <a:gd name="connsiteY177" fmla="*/ 4245703 h 4875837"/>
              <a:gd name="connsiteX178" fmla="*/ 3303095 w 4025881"/>
              <a:gd name="connsiteY178" fmla="*/ 4317001 h 4875837"/>
              <a:gd name="connsiteX179" fmla="*/ 3231797 w 4025881"/>
              <a:gd name="connsiteY179" fmla="*/ 4245703 h 4875837"/>
              <a:gd name="connsiteX180" fmla="*/ 3231797 w 4025881"/>
              <a:gd name="connsiteY180" fmla="*/ 4112907 h 4875837"/>
              <a:gd name="connsiteX181" fmla="*/ 3112719 w 4025881"/>
              <a:gd name="connsiteY181" fmla="*/ 3993830 h 4875837"/>
              <a:gd name="connsiteX182" fmla="*/ 913178 w 4025881"/>
              <a:gd name="connsiteY182" fmla="*/ 3993830 h 4875837"/>
              <a:gd name="connsiteX183" fmla="*/ 794100 w 4025881"/>
              <a:gd name="connsiteY183" fmla="*/ 4112907 h 4875837"/>
              <a:gd name="connsiteX184" fmla="*/ 794100 w 4025881"/>
              <a:gd name="connsiteY184" fmla="*/ 4733240 h 4875837"/>
              <a:gd name="connsiteX185" fmla="*/ 3231797 w 4025881"/>
              <a:gd name="connsiteY185" fmla="*/ 4733240 h 4875837"/>
              <a:gd name="connsiteX186" fmla="*/ 3231797 w 4025881"/>
              <a:gd name="connsiteY186" fmla="*/ 4549547 h 4875837"/>
              <a:gd name="connsiteX187" fmla="*/ 3303095 w 4025881"/>
              <a:gd name="connsiteY187" fmla="*/ 4478249 h 4875837"/>
              <a:gd name="connsiteX188" fmla="*/ 3374394 w 4025881"/>
              <a:gd name="connsiteY188" fmla="*/ 4549547 h 4875837"/>
              <a:gd name="connsiteX189" fmla="*/ 3374394 w 4025881"/>
              <a:gd name="connsiteY189" fmla="*/ 4733240 h 4875837"/>
              <a:gd name="connsiteX190" fmla="*/ 3412980 w 4025881"/>
              <a:gd name="connsiteY190" fmla="*/ 4733240 h 4875837"/>
              <a:gd name="connsiteX191" fmla="*/ 3484279 w 4025881"/>
              <a:gd name="connsiteY191" fmla="*/ 4804538 h 4875837"/>
              <a:gd name="connsiteX192" fmla="*/ 3412980 w 4025881"/>
              <a:gd name="connsiteY192" fmla="*/ 4875837 h 4875837"/>
              <a:gd name="connsiteX193" fmla="*/ 612908 w 4025881"/>
              <a:gd name="connsiteY193" fmla="*/ 4875837 h 4875837"/>
              <a:gd name="connsiteX194" fmla="*/ 541610 w 4025881"/>
              <a:gd name="connsiteY194" fmla="*/ 4804538 h 4875837"/>
              <a:gd name="connsiteX195" fmla="*/ 612908 w 4025881"/>
              <a:gd name="connsiteY195" fmla="*/ 4733240 h 4875837"/>
              <a:gd name="connsiteX196" fmla="*/ 651495 w 4025881"/>
              <a:gd name="connsiteY196" fmla="*/ 4733240 h 4875837"/>
              <a:gd name="connsiteX197" fmla="*/ 651495 w 4025881"/>
              <a:gd name="connsiteY197" fmla="*/ 4112907 h 4875837"/>
              <a:gd name="connsiteX198" fmla="*/ 913169 w 4025881"/>
              <a:gd name="connsiteY198" fmla="*/ 3851233 h 4875837"/>
              <a:gd name="connsiteX199" fmla="*/ 1288007 w 4025881"/>
              <a:gd name="connsiteY199" fmla="*/ 3851233 h 4875837"/>
              <a:gd name="connsiteX200" fmla="*/ 1288007 w 4025881"/>
              <a:gd name="connsiteY200" fmla="*/ 3685536 h 4875837"/>
              <a:gd name="connsiteX201" fmla="*/ 1485865 w 4025881"/>
              <a:gd name="connsiteY201" fmla="*/ 3487679 h 4875837"/>
              <a:gd name="connsiteX202" fmla="*/ 1688713 w 4025881"/>
              <a:gd name="connsiteY202" fmla="*/ 3487679 h 4875837"/>
              <a:gd name="connsiteX203" fmla="*/ 1784072 w 4025881"/>
              <a:gd name="connsiteY203" fmla="*/ 3339340 h 4875837"/>
              <a:gd name="connsiteX204" fmla="*/ 1784072 w 4025881"/>
              <a:gd name="connsiteY204" fmla="*/ 2924337 h 4875837"/>
              <a:gd name="connsiteX205" fmla="*/ 1169918 w 4025881"/>
              <a:gd name="connsiteY205" fmla="*/ 2616424 h 4875837"/>
              <a:gd name="connsiteX206" fmla="*/ 1058636 w 4025881"/>
              <a:gd name="connsiteY206" fmla="*/ 2499751 h 4875837"/>
              <a:gd name="connsiteX207" fmla="*/ 1007206 w 4025881"/>
              <a:gd name="connsiteY207" fmla="*/ 2499751 h 4875837"/>
              <a:gd name="connsiteX208" fmla="*/ 40678 w 4025881"/>
              <a:gd name="connsiteY208" fmla="*/ 1576448 h 4875837"/>
              <a:gd name="connsiteX209" fmla="*/ 294 w 4025881"/>
              <a:gd name="connsiteY209" fmla="*/ 694223 h 4875837"/>
              <a:gd name="connsiteX210" fmla="*/ 79274 w 4025881"/>
              <a:gd name="connsiteY210" fmla="*/ 483361 h 4875837"/>
              <a:gd name="connsiteX211" fmla="*/ 286295 w 4025881"/>
              <a:gd name="connsiteY211" fmla="*/ 394827 h 4875837"/>
              <a:gd name="connsiteX212" fmla="*/ 656400 w 4025881"/>
              <a:gd name="connsiteY212" fmla="*/ 394827 h 4875837"/>
              <a:gd name="connsiteX213" fmla="*/ 652198 w 4025881"/>
              <a:gd name="connsiteY213" fmla="*/ 343977 h 4875837"/>
              <a:gd name="connsiteX214" fmla="*/ 704674 w 4025881"/>
              <a:gd name="connsiteY214" fmla="*/ 191237 h 4875837"/>
              <a:gd name="connsiteX215" fmla="*/ 852575 w 4025881"/>
              <a:gd name="connsiteY215" fmla="*/ 126375 h 4875837"/>
              <a:gd name="connsiteX216" fmla="*/ 1429310 w 4025881"/>
              <a:gd name="connsiteY216" fmla="*/ 167 h 4875837"/>
              <a:gd name="connsiteX217" fmla="*/ 1518338 w 4025881"/>
              <a:gd name="connsiteY217" fmla="*/ 49639 h 4875837"/>
              <a:gd name="connsiteX218" fmla="*/ 1681744 w 4025881"/>
              <a:gd name="connsiteY218" fmla="*/ 207333 h 4875837"/>
              <a:gd name="connsiteX219" fmla="*/ 1732090 w 4025881"/>
              <a:gd name="connsiteY219" fmla="*/ 291541 h 4875837"/>
              <a:gd name="connsiteX220" fmla="*/ 1680394 w 4025881"/>
              <a:gd name="connsiteY220" fmla="*/ 374931 h 4875837"/>
              <a:gd name="connsiteX221" fmla="*/ 1518633 w 4025881"/>
              <a:gd name="connsiteY221" fmla="*/ 529182 h 4875837"/>
              <a:gd name="connsiteX222" fmla="*/ 1434986 w 4025881"/>
              <a:gd name="connsiteY222" fmla="*/ 579947 h 4875837"/>
              <a:gd name="connsiteX223" fmla="*/ 1429501 w 4025881"/>
              <a:gd name="connsiteY223" fmla="*/ 579785 h 4875837"/>
              <a:gd name="connsiteX224" fmla="*/ 1346757 w 4025881"/>
              <a:gd name="connsiteY224" fmla="*/ 519001 h 4875837"/>
              <a:gd name="connsiteX225" fmla="*/ 1206945 w 4025881"/>
              <a:gd name="connsiteY225" fmla="*/ 377051 h 4875837"/>
              <a:gd name="connsiteX226" fmla="*/ 1147473 w 4025881"/>
              <a:gd name="connsiteY226" fmla="*/ 291113 h 4875837"/>
              <a:gd name="connsiteX227" fmla="*/ 1203523 w 4025881"/>
              <a:gd name="connsiteY227" fmla="*/ 203264 h 4875837"/>
              <a:gd name="connsiteX228" fmla="*/ 1347717 w 4025881"/>
              <a:gd name="connsiteY228" fmla="*/ 59470 h 4875837"/>
              <a:gd name="connsiteX229" fmla="*/ 1429310 w 4025881"/>
              <a:gd name="connsiteY229" fmla="*/ 167 h 487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4025881" h="4875837">
                <a:moveTo>
                  <a:pt x="1347698" y="4263669"/>
                </a:moveTo>
                <a:lnTo>
                  <a:pt x="1347698" y="4463390"/>
                </a:lnTo>
                <a:lnTo>
                  <a:pt x="2678190" y="4463390"/>
                </a:lnTo>
                <a:lnTo>
                  <a:pt x="2678190" y="4263669"/>
                </a:lnTo>
                <a:close/>
                <a:moveTo>
                  <a:pt x="3025108" y="4258136"/>
                </a:moveTo>
                <a:cubicBezTo>
                  <a:pt x="3064484" y="4258136"/>
                  <a:pt x="3096406" y="4290059"/>
                  <a:pt x="3096406" y="4329434"/>
                </a:cubicBezTo>
                <a:lnTo>
                  <a:pt x="3096406" y="4397624"/>
                </a:lnTo>
                <a:cubicBezTo>
                  <a:pt x="3096406" y="4437000"/>
                  <a:pt x="3064484" y="4468922"/>
                  <a:pt x="3025108" y="4468922"/>
                </a:cubicBezTo>
                <a:cubicBezTo>
                  <a:pt x="2985733" y="4468922"/>
                  <a:pt x="2953810" y="4437000"/>
                  <a:pt x="2953810" y="4397624"/>
                </a:cubicBezTo>
                <a:lnTo>
                  <a:pt x="2953810" y="4329434"/>
                </a:lnTo>
                <a:cubicBezTo>
                  <a:pt x="2953810" y="4290059"/>
                  <a:pt x="2985733" y="4258136"/>
                  <a:pt x="3025108" y="4258136"/>
                </a:cubicBezTo>
                <a:close/>
                <a:moveTo>
                  <a:pt x="1000789" y="4258136"/>
                </a:moveTo>
                <a:cubicBezTo>
                  <a:pt x="1040165" y="4258136"/>
                  <a:pt x="1072087" y="4290059"/>
                  <a:pt x="1072087" y="4329434"/>
                </a:cubicBezTo>
                <a:lnTo>
                  <a:pt x="1072087" y="4397624"/>
                </a:lnTo>
                <a:cubicBezTo>
                  <a:pt x="1072087" y="4437000"/>
                  <a:pt x="1040165" y="4468922"/>
                  <a:pt x="1000789" y="4468922"/>
                </a:cubicBezTo>
                <a:cubicBezTo>
                  <a:pt x="961414" y="4468922"/>
                  <a:pt x="929491" y="4437000"/>
                  <a:pt x="929491" y="4397624"/>
                </a:cubicBezTo>
                <a:lnTo>
                  <a:pt x="929491" y="4329434"/>
                </a:lnTo>
                <a:cubicBezTo>
                  <a:pt x="929491" y="4290059"/>
                  <a:pt x="961414" y="4258136"/>
                  <a:pt x="1000789" y="4258136"/>
                </a:cubicBezTo>
                <a:close/>
                <a:moveTo>
                  <a:pt x="1331974" y="4121073"/>
                </a:moveTo>
                <a:lnTo>
                  <a:pt x="2693933" y="4121073"/>
                </a:lnTo>
                <a:cubicBezTo>
                  <a:pt x="2763881" y="4121073"/>
                  <a:pt x="2820796" y="4177988"/>
                  <a:pt x="2820796" y="4247936"/>
                </a:cubicBezTo>
                <a:lnTo>
                  <a:pt x="2820796" y="4479114"/>
                </a:lnTo>
                <a:cubicBezTo>
                  <a:pt x="2820796" y="4549072"/>
                  <a:pt x="2763881" y="4605987"/>
                  <a:pt x="2693933" y="4605987"/>
                </a:cubicBezTo>
                <a:lnTo>
                  <a:pt x="1331974" y="4605987"/>
                </a:lnTo>
                <a:cubicBezTo>
                  <a:pt x="1262026" y="4605987"/>
                  <a:pt x="1205111" y="4549072"/>
                  <a:pt x="1205111" y="4479114"/>
                </a:cubicBezTo>
                <a:lnTo>
                  <a:pt x="1205111" y="4247936"/>
                </a:lnTo>
                <a:cubicBezTo>
                  <a:pt x="1205111" y="4177988"/>
                  <a:pt x="1262026" y="4121073"/>
                  <a:pt x="1331974" y="4121073"/>
                </a:cubicBezTo>
                <a:close/>
                <a:moveTo>
                  <a:pt x="1485874" y="3630266"/>
                </a:moveTo>
                <a:cubicBezTo>
                  <a:pt x="1455406" y="3630266"/>
                  <a:pt x="1430613" y="3655058"/>
                  <a:pt x="1430613" y="3685527"/>
                </a:cubicBezTo>
                <a:lnTo>
                  <a:pt x="1430613" y="3851224"/>
                </a:lnTo>
                <a:lnTo>
                  <a:pt x="2604791" y="3851224"/>
                </a:lnTo>
                <a:lnTo>
                  <a:pt x="2604791" y="3685527"/>
                </a:lnTo>
                <a:cubicBezTo>
                  <a:pt x="2604791" y="3655058"/>
                  <a:pt x="2579998" y="3630266"/>
                  <a:pt x="2549540" y="3630266"/>
                </a:cubicBezTo>
                <a:close/>
                <a:moveTo>
                  <a:pt x="2108736" y="2941715"/>
                </a:moveTo>
                <a:cubicBezTo>
                  <a:pt x="2076994" y="2944148"/>
                  <a:pt x="2045052" y="2945441"/>
                  <a:pt x="2012958" y="2945441"/>
                </a:cubicBezTo>
                <a:cubicBezTo>
                  <a:pt x="1984068" y="2945441"/>
                  <a:pt x="1955302" y="2944434"/>
                  <a:pt x="1926687" y="2942466"/>
                </a:cubicBezTo>
                <a:lnTo>
                  <a:pt x="1926687" y="3360273"/>
                </a:lnTo>
                <a:cubicBezTo>
                  <a:pt x="1926687" y="3373944"/>
                  <a:pt x="1922752" y="3387329"/>
                  <a:pt x="1915365" y="3398831"/>
                </a:cubicBezTo>
                <a:lnTo>
                  <a:pt x="1858251" y="3487669"/>
                </a:lnTo>
                <a:lnTo>
                  <a:pt x="2177163" y="3487669"/>
                </a:lnTo>
                <a:lnTo>
                  <a:pt x="2120048" y="3398831"/>
                </a:lnTo>
                <a:cubicBezTo>
                  <a:pt x="2112662" y="3387329"/>
                  <a:pt x="2108726" y="3373944"/>
                  <a:pt x="2108736" y="3360264"/>
                </a:cubicBezTo>
                <a:close/>
                <a:moveTo>
                  <a:pt x="2017692" y="1012194"/>
                </a:moveTo>
                <a:lnTo>
                  <a:pt x="1920536" y="1209062"/>
                </a:lnTo>
                <a:cubicBezTo>
                  <a:pt x="1904832" y="1240909"/>
                  <a:pt x="1874449" y="1262983"/>
                  <a:pt x="1839285" y="1268097"/>
                </a:cubicBezTo>
                <a:lnTo>
                  <a:pt x="1622025" y="1299668"/>
                </a:lnTo>
                <a:lnTo>
                  <a:pt x="1779223" y="1452902"/>
                </a:lnTo>
                <a:cubicBezTo>
                  <a:pt x="1804672" y="1477705"/>
                  <a:pt x="1816279" y="1513411"/>
                  <a:pt x="1810271" y="1548432"/>
                </a:cubicBezTo>
                <a:lnTo>
                  <a:pt x="1773158" y="1764808"/>
                </a:lnTo>
                <a:lnTo>
                  <a:pt x="1967470" y="1662643"/>
                </a:lnTo>
                <a:cubicBezTo>
                  <a:pt x="1998917" y="1646102"/>
                  <a:pt x="2036467" y="1646102"/>
                  <a:pt x="2067924" y="1662643"/>
                </a:cubicBezTo>
                <a:lnTo>
                  <a:pt x="2262236" y="1764799"/>
                </a:lnTo>
                <a:lnTo>
                  <a:pt x="2225122" y="1548432"/>
                </a:lnTo>
                <a:cubicBezTo>
                  <a:pt x="2219124" y="1513411"/>
                  <a:pt x="2230722" y="1477695"/>
                  <a:pt x="2256170" y="1452893"/>
                </a:cubicBezTo>
                <a:lnTo>
                  <a:pt x="2413369" y="1299668"/>
                </a:lnTo>
                <a:lnTo>
                  <a:pt x="2196118" y="1268097"/>
                </a:lnTo>
                <a:cubicBezTo>
                  <a:pt x="2160944" y="1262983"/>
                  <a:pt x="2130562" y="1240909"/>
                  <a:pt x="2114848" y="1209053"/>
                </a:cubicBezTo>
                <a:close/>
                <a:moveTo>
                  <a:pt x="2017702" y="825915"/>
                </a:moveTo>
                <a:cubicBezTo>
                  <a:pt x="2059083" y="825915"/>
                  <a:pt x="2096168" y="848968"/>
                  <a:pt x="2114487" y="886081"/>
                </a:cubicBezTo>
                <a:lnTo>
                  <a:pt x="2234667" y="1129589"/>
                </a:lnTo>
                <a:lnTo>
                  <a:pt x="2503395" y="1168641"/>
                </a:lnTo>
                <a:cubicBezTo>
                  <a:pt x="2544348" y="1174592"/>
                  <a:pt x="2577735" y="1202741"/>
                  <a:pt x="2590521" y="1242097"/>
                </a:cubicBezTo>
                <a:cubicBezTo>
                  <a:pt x="2603307" y="1281454"/>
                  <a:pt x="2592841" y="1323852"/>
                  <a:pt x="2563200" y="1352733"/>
                </a:cubicBezTo>
                <a:lnTo>
                  <a:pt x="2368746" y="1542272"/>
                </a:lnTo>
                <a:lnTo>
                  <a:pt x="2414652" y="1809907"/>
                </a:lnTo>
                <a:cubicBezTo>
                  <a:pt x="2421649" y="1850690"/>
                  <a:pt x="2405193" y="1891139"/>
                  <a:pt x="2371721" y="1915466"/>
                </a:cubicBezTo>
                <a:cubicBezTo>
                  <a:pt x="2352803" y="1929213"/>
                  <a:pt x="2330663" y="1936200"/>
                  <a:pt x="2308380" y="1936200"/>
                </a:cubicBezTo>
                <a:cubicBezTo>
                  <a:pt x="2291230" y="1936200"/>
                  <a:pt x="2273995" y="1932065"/>
                  <a:pt x="2258062" y="1923689"/>
                </a:cubicBezTo>
                <a:lnTo>
                  <a:pt x="2017702" y="1797330"/>
                </a:lnTo>
                <a:lnTo>
                  <a:pt x="1777341" y="1923689"/>
                </a:lnTo>
                <a:cubicBezTo>
                  <a:pt x="1740694" y="1942940"/>
                  <a:pt x="1697145" y="1939784"/>
                  <a:pt x="1663672" y="1915466"/>
                </a:cubicBezTo>
                <a:cubicBezTo>
                  <a:pt x="1630200" y="1891139"/>
                  <a:pt x="1613745" y="1850699"/>
                  <a:pt x="1620741" y="1809907"/>
                </a:cubicBezTo>
                <a:lnTo>
                  <a:pt x="1666648" y="1542272"/>
                </a:lnTo>
                <a:lnTo>
                  <a:pt x="1472194" y="1352724"/>
                </a:lnTo>
                <a:cubicBezTo>
                  <a:pt x="1442553" y="1323843"/>
                  <a:pt x="1432096" y="1281454"/>
                  <a:pt x="1444882" y="1242088"/>
                </a:cubicBezTo>
                <a:cubicBezTo>
                  <a:pt x="1457668" y="1202731"/>
                  <a:pt x="1491055" y="1174582"/>
                  <a:pt x="1532018" y="1168631"/>
                </a:cubicBezTo>
                <a:lnTo>
                  <a:pt x="1800736" y="1129589"/>
                </a:lnTo>
                <a:lnTo>
                  <a:pt x="1920917" y="886081"/>
                </a:lnTo>
                <a:cubicBezTo>
                  <a:pt x="1939236" y="848968"/>
                  <a:pt x="1976311" y="825915"/>
                  <a:pt x="2017702" y="825915"/>
                </a:cubicBezTo>
                <a:close/>
                <a:moveTo>
                  <a:pt x="3334191" y="822626"/>
                </a:moveTo>
                <a:lnTo>
                  <a:pt x="3253234" y="1803338"/>
                </a:lnTo>
                <a:cubicBezTo>
                  <a:pt x="3246665" y="1882898"/>
                  <a:pt x="3232567" y="1960917"/>
                  <a:pt x="3211444" y="2036560"/>
                </a:cubicBezTo>
                <a:cubicBezTo>
                  <a:pt x="3408379" y="1961630"/>
                  <a:pt x="3547867" y="1775485"/>
                  <a:pt x="3557868" y="1556894"/>
                </a:cubicBezTo>
                <a:lnTo>
                  <a:pt x="3591482" y="822626"/>
                </a:lnTo>
                <a:close/>
                <a:moveTo>
                  <a:pt x="434415" y="822617"/>
                </a:moveTo>
                <a:lnTo>
                  <a:pt x="468020" y="1556884"/>
                </a:lnTo>
                <a:cubicBezTo>
                  <a:pt x="478031" y="1775475"/>
                  <a:pt x="617519" y="1961620"/>
                  <a:pt x="814444" y="2036550"/>
                </a:cubicBezTo>
                <a:cubicBezTo>
                  <a:pt x="793321" y="1960917"/>
                  <a:pt x="779223" y="1882888"/>
                  <a:pt x="772654" y="1803329"/>
                </a:cubicBezTo>
                <a:lnTo>
                  <a:pt x="691707" y="822617"/>
                </a:lnTo>
                <a:close/>
                <a:moveTo>
                  <a:pt x="286295" y="537424"/>
                </a:moveTo>
                <a:cubicBezTo>
                  <a:pt x="247243" y="537424"/>
                  <a:pt x="209369" y="553623"/>
                  <a:pt x="182390" y="581866"/>
                </a:cubicBezTo>
                <a:cubicBezTo>
                  <a:pt x="155411" y="610100"/>
                  <a:pt x="140961" y="648687"/>
                  <a:pt x="142748" y="687701"/>
                </a:cubicBezTo>
                <a:lnTo>
                  <a:pt x="183132" y="1569936"/>
                </a:lnTo>
                <a:cubicBezTo>
                  <a:pt x="202515" y="1993553"/>
                  <a:pt x="536714" y="2328892"/>
                  <a:pt x="954189" y="2355282"/>
                </a:cubicBezTo>
                <a:cubicBezTo>
                  <a:pt x="923597" y="2305839"/>
                  <a:pt x="896542" y="2254352"/>
                  <a:pt x="873213" y="2201164"/>
                </a:cubicBezTo>
                <a:cubicBezTo>
                  <a:pt x="567676" y="2140579"/>
                  <a:pt x="340016" y="1878724"/>
                  <a:pt x="325586" y="1563405"/>
                </a:cubicBezTo>
                <a:lnTo>
                  <a:pt x="288558" y="754570"/>
                </a:lnTo>
                <a:cubicBezTo>
                  <a:pt x="287664" y="735119"/>
                  <a:pt x="294775" y="716145"/>
                  <a:pt x="308227" y="702066"/>
                </a:cubicBezTo>
                <a:cubicBezTo>
                  <a:pt x="321678" y="687987"/>
                  <a:pt x="340301" y="680020"/>
                  <a:pt x="359780" y="680020"/>
                </a:cubicBezTo>
                <a:lnTo>
                  <a:pt x="679928" y="680020"/>
                </a:lnTo>
                <a:lnTo>
                  <a:pt x="668159" y="537424"/>
                </a:lnTo>
                <a:close/>
                <a:moveTo>
                  <a:pt x="2012948" y="536045"/>
                </a:moveTo>
                <a:cubicBezTo>
                  <a:pt x="2494288" y="536045"/>
                  <a:pt x="2885876" y="927634"/>
                  <a:pt x="2885876" y="1408964"/>
                </a:cubicBezTo>
                <a:cubicBezTo>
                  <a:pt x="2885876" y="1607534"/>
                  <a:pt x="2817240" y="1801979"/>
                  <a:pt x="2692630" y="1956496"/>
                </a:cubicBezTo>
                <a:cubicBezTo>
                  <a:pt x="2667913" y="1987135"/>
                  <a:pt x="2623024" y="1991936"/>
                  <a:pt x="2592375" y="1967229"/>
                </a:cubicBezTo>
                <a:cubicBezTo>
                  <a:pt x="2561726" y="1942512"/>
                  <a:pt x="2556916" y="1897632"/>
                  <a:pt x="2581642" y="1866974"/>
                </a:cubicBezTo>
                <a:cubicBezTo>
                  <a:pt x="2687382" y="1735862"/>
                  <a:pt x="2743280" y="1577484"/>
                  <a:pt x="2743280" y="1408964"/>
                </a:cubicBezTo>
                <a:cubicBezTo>
                  <a:pt x="2743280" y="1006262"/>
                  <a:pt x="2415660" y="678641"/>
                  <a:pt x="2012948" y="678641"/>
                </a:cubicBezTo>
                <a:cubicBezTo>
                  <a:pt x="1610237" y="678641"/>
                  <a:pt x="1282616" y="1006262"/>
                  <a:pt x="1282616" y="1408964"/>
                </a:cubicBezTo>
                <a:cubicBezTo>
                  <a:pt x="1282616" y="1811675"/>
                  <a:pt x="1610246" y="2139295"/>
                  <a:pt x="2012948" y="2139295"/>
                </a:cubicBezTo>
                <a:cubicBezTo>
                  <a:pt x="2137891" y="2139295"/>
                  <a:pt x="2261342" y="2107040"/>
                  <a:pt x="2369953" y="2046028"/>
                </a:cubicBezTo>
                <a:cubicBezTo>
                  <a:pt x="2404281" y="2026749"/>
                  <a:pt x="2447744" y="2038936"/>
                  <a:pt x="2467033" y="2073273"/>
                </a:cubicBezTo>
                <a:cubicBezTo>
                  <a:pt x="2486312" y="2107601"/>
                  <a:pt x="2474115" y="2151064"/>
                  <a:pt x="2439787" y="2170353"/>
                </a:cubicBezTo>
                <a:cubicBezTo>
                  <a:pt x="2309891" y="2243315"/>
                  <a:pt x="2162294" y="2281882"/>
                  <a:pt x="2012948" y="2281882"/>
                </a:cubicBezTo>
                <a:cubicBezTo>
                  <a:pt x="1531619" y="2281882"/>
                  <a:pt x="1140020" y="1890284"/>
                  <a:pt x="1140020" y="1408964"/>
                </a:cubicBezTo>
                <a:cubicBezTo>
                  <a:pt x="1140020" y="927634"/>
                  <a:pt x="1531609" y="536045"/>
                  <a:pt x="2012948" y="536045"/>
                </a:cubicBezTo>
                <a:close/>
                <a:moveTo>
                  <a:pt x="1439787" y="189128"/>
                </a:moveTo>
                <a:cubicBezTo>
                  <a:pt x="1413805" y="227477"/>
                  <a:pt x="1381113" y="260588"/>
                  <a:pt x="1341899" y="288299"/>
                </a:cubicBezTo>
                <a:cubicBezTo>
                  <a:pt x="1381094" y="315468"/>
                  <a:pt x="1413862" y="349159"/>
                  <a:pt x="1440024" y="389191"/>
                </a:cubicBezTo>
                <a:cubicBezTo>
                  <a:pt x="1469437" y="351791"/>
                  <a:pt x="1504573" y="318691"/>
                  <a:pt x="1545222" y="290105"/>
                </a:cubicBezTo>
                <a:cubicBezTo>
                  <a:pt x="1504753" y="260854"/>
                  <a:pt x="1469532" y="227135"/>
                  <a:pt x="1439787" y="189128"/>
                </a:cubicBezTo>
                <a:close/>
                <a:moveTo>
                  <a:pt x="852575" y="126375"/>
                </a:moveTo>
                <a:lnTo>
                  <a:pt x="947601" y="126375"/>
                </a:lnTo>
                <a:cubicBezTo>
                  <a:pt x="986977" y="126375"/>
                  <a:pt x="1018899" y="158298"/>
                  <a:pt x="1018899" y="197673"/>
                </a:cubicBezTo>
                <a:cubicBezTo>
                  <a:pt x="1018899" y="237049"/>
                  <a:pt x="986977" y="268971"/>
                  <a:pt x="947601" y="268971"/>
                </a:cubicBezTo>
                <a:lnTo>
                  <a:pt x="852575" y="268971"/>
                </a:lnTo>
                <a:cubicBezTo>
                  <a:pt x="836043" y="268971"/>
                  <a:pt x="820766" y="275674"/>
                  <a:pt x="809568" y="287832"/>
                </a:cubicBezTo>
                <a:cubicBezTo>
                  <a:pt x="798369" y="299991"/>
                  <a:pt x="792950" y="315772"/>
                  <a:pt x="794310" y="332246"/>
                </a:cubicBezTo>
                <a:lnTo>
                  <a:pt x="914766" y="1791588"/>
                </a:lnTo>
                <a:cubicBezTo>
                  <a:pt x="937581" y="2067978"/>
                  <a:pt x="1062496" y="2323654"/>
                  <a:pt x="1266513" y="2511520"/>
                </a:cubicBezTo>
                <a:cubicBezTo>
                  <a:pt x="1470531" y="2699386"/>
                  <a:pt x="1735608" y="2802845"/>
                  <a:pt x="2012949" y="2802845"/>
                </a:cubicBezTo>
                <a:cubicBezTo>
                  <a:pt x="2290289" y="2802845"/>
                  <a:pt x="2555376" y="2699377"/>
                  <a:pt x="2759384" y="2511520"/>
                </a:cubicBezTo>
                <a:cubicBezTo>
                  <a:pt x="2963393" y="2323663"/>
                  <a:pt x="3088317" y="2067978"/>
                  <a:pt x="3111132" y="1791588"/>
                </a:cubicBezTo>
                <a:lnTo>
                  <a:pt x="3231597" y="332246"/>
                </a:lnTo>
                <a:cubicBezTo>
                  <a:pt x="3232957" y="315762"/>
                  <a:pt x="3227538" y="299991"/>
                  <a:pt x="3216340" y="287832"/>
                </a:cubicBezTo>
                <a:cubicBezTo>
                  <a:pt x="3205141" y="275674"/>
                  <a:pt x="3189864" y="268971"/>
                  <a:pt x="3173333" y="268971"/>
                </a:cubicBezTo>
                <a:lnTo>
                  <a:pt x="1931526" y="268971"/>
                </a:lnTo>
                <a:cubicBezTo>
                  <a:pt x="1892151" y="268971"/>
                  <a:pt x="1860228" y="237049"/>
                  <a:pt x="1860228" y="197673"/>
                </a:cubicBezTo>
                <a:cubicBezTo>
                  <a:pt x="1860228" y="158298"/>
                  <a:pt x="1892151" y="126375"/>
                  <a:pt x="1931526" y="126375"/>
                </a:cubicBezTo>
                <a:lnTo>
                  <a:pt x="3173333" y="126375"/>
                </a:lnTo>
                <a:cubicBezTo>
                  <a:pt x="3229364" y="126375"/>
                  <a:pt x="3283274" y="150017"/>
                  <a:pt x="3321234" y="191237"/>
                </a:cubicBezTo>
                <a:cubicBezTo>
                  <a:pt x="3359193" y="232457"/>
                  <a:pt x="3378320" y="288127"/>
                  <a:pt x="3373709" y="343977"/>
                </a:cubicBezTo>
                <a:lnTo>
                  <a:pt x="3369507" y="394827"/>
                </a:lnTo>
                <a:lnTo>
                  <a:pt x="3739602" y="394827"/>
                </a:lnTo>
                <a:cubicBezTo>
                  <a:pt x="3817413" y="394827"/>
                  <a:pt x="3892874" y="427092"/>
                  <a:pt x="3946624" y="483361"/>
                </a:cubicBezTo>
                <a:cubicBezTo>
                  <a:pt x="4000373" y="539629"/>
                  <a:pt x="4029159" y="616489"/>
                  <a:pt x="4025584" y="694232"/>
                </a:cubicBezTo>
                <a:lnTo>
                  <a:pt x="4011952" y="991974"/>
                </a:lnTo>
                <a:cubicBezTo>
                  <a:pt x="4010203" y="1030199"/>
                  <a:pt x="3978661" y="1060011"/>
                  <a:pt x="3940787" y="1060011"/>
                </a:cubicBezTo>
                <a:cubicBezTo>
                  <a:pt x="3939684" y="1060011"/>
                  <a:pt x="3938582" y="1059983"/>
                  <a:pt x="3937469" y="1059935"/>
                </a:cubicBezTo>
                <a:cubicBezTo>
                  <a:pt x="3898132" y="1058139"/>
                  <a:pt x="3867711" y="1024790"/>
                  <a:pt x="3869508" y="985452"/>
                </a:cubicBezTo>
                <a:lnTo>
                  <a:pt x="3883140" y="687701"/>
                </a:lnTo>
                <a:cubicBezTo>
                  <a:pt x="3884927" y="648677"/>
                  <a:pt x="3870477" y="610100"/>
                  <a:pt x="3843498" y="581857"/>
                </a:cubicBezTo>
                <a:cubicBezTo>
                  <a:pt x="3816519" y="553613"/>
                  <a:pt x="3778645" y="537414"/>
                  <a:pt x="3739593" y="537414"/>
                </a:cubicBezTo>
                <a:lnTo>
                  <a:pt x="3357729" y="537414"/>
                </a:lnTo>
                <a:lnTo>
                  <a:pt x="3345960" y="680011"/>
                </a:lnTo>
                <a:lnTo>
                  <a:pt x="3666118" y="680011"/>
                </a:lnTo>
                <a:cubicBezTo>
                  <a:pt x="3685587" y="680011"/>
                  <a:pt x="3704219" y="687977"/>
                  <a:pt x="3717671" y="702056"/>
                </a:cubicBezTo>
                <a:cubicBezTo>
                  <a:pt x="3731123" y="716135"/>
                  <a:pt x="3738233" y="735110"/>
                  <a:pt x="3737340" y="754560"/>
                </a:cubicBezTo>
                <a:lnTo>
                  <a:pt x="3700312" y="1563396"/>
                </a:lnTo>
                <a:cubicBezTo>
                  <a:pt x="3685882" y="1878715"/>
                  <a:pt x="3458221" y="2140579"/>
                  <a:pt x="3152685" y="2201154"/>
                </a:cubicBezTo>
                <a:cubicBezTo>
                  <a:pt x="3129356" y="2254333"/>
                  <a:pt x="3102301" y="2305820"/>
                  <a:pt x="3071709" y="2355272"/>
                </a:cubicBezTo>
                <a:cubicBezTo>
                  <a:pt x="3489184" y="2328883"/>
                  <a:pt x="3823373" y="1993543"/>
                  <a:pt x="3842766" y="1569927"/>
                </a:cubicBezTo>
                <a:lnTo>
                  <a:pt x="3855609" y="1289287"/>
                </a:lnTo>
                <a:cubicBezTo>
                  <a:pt x="3857406" y="1249959"/>
                  <a:pt x="3890717" y="1219520"/>
                  <a:pt x="3930092" y="1221326"/>
                </a:cubicBezTo>
                <a:cubicBezTo>
                  <a:pt x="3969420" y="1223123"/>
                  <a:pt x="3999850" y="1256471"/>
                  <a:pt x="3998054" y="1295809"/>
                </a:cubicBezTo>
                <a:lnTo>
                  <a:pt x="3985211" y="1576448"/>
                </a:lnTo>
                <a:cubicBezTo>
                  <a:pt x="3961520" y="2094188"/>
                  <a:pt x="3536963" y="2499751"/>
                  <a:pt x="3018682" y="2499751"/>
                </a:cubicBezTo>
                <a:lnTo>
                  <a:pt x="2967252" y="2499751"/>
                </a:lnTo>
                <a:cubicBezTo>
                  <a:pt x="2932886" y="2540733"/>
                  <a:pt x="2895802" y="2579748"/>
                  <a:pt x="2855970" y="2616424"/>
                </a:cubicBezTo>
                <a:cubicBezTo>
                  <a:pt x="2684921" y="2773936"/>
                  <a:pt x="2475836" y="2878858"/>
                  <a:pt x="2251323" y="2922493"/>
                </a:cubicBezTo>
                <a:lnTo>
                  <a:pt x="2251323" y="3339340"/>
                </a:lnTo>
                <a:lnTo>
                  <a:pt x="2346682" y="3487679"/>
                </a:lnTo>
                <a:lnTo>
                  <a:pt x="2549530" y="3487679"/>
                </a:lnTo>
                <a:cubicBezTo>
                  <a:pt x="2658626" y="3487679"/>
                  <a:pt x="2747387" y="3576431"/>
                  <a:pt x="2747387" y="3685536"/>
                </a:cubicBezTo>
                <a:lnTo>
                  <a:pt x="2747387" y="3851233"/>
                </a:lnTo>
                <a:lnTo>
                  <a:pt x="3112719" y="3851233"/>
                </a:lnTo>
                <a:cubicBezTo>
                  <a:pt x="3257008" y="3851233"/>
                  <a:pt x="3374394" y="3968619"/>
                  <a:pt x="3374394" y="4112907"/>
                </a:cubicBezTo>
                <a:lnTo>
                  <a:pt x="3374394" y="4245703"/>
                </a:lnTo>
                <a:cubicBezTo>
                  <a:pt x="3374394" y="4285078"/>
                  <a:pt x="3342471" y="4317001"/>
                  <a:pt x="3303095" y="4317001"/>
                </a:cubicBezTo>
                <a:cubicBezTo>
                  <a:pt x="3263720" y="4317001"/>
                  <a:pt x="3231797" y="4285078"/>
                  <a:pt x="3231797" y="4245703"/>
                </a:cubicBezTo>
                <a:lnTo>
                  <a:pt x="3231797" y="4112907"/>
                </a:lnTo>
                <a:cubicBezTo>
                  <a:pt x="3231797" y="4047246"/>
                  <a:pt x="3178381" y="3993830"/>
                  <a:pt x="3112719" y="3993830"/>
                </a:cubicBezTo>
                <a:lnTo>
                  <a:pt x="913178" y="3993830"/>
                </a:lnTo>
                <a:cubicBezTo>
                  <a:pt x="847517" y="3993830"/>
                  <a:pt x="794100" y="4047246"/>
                  <a:pt x="794100" y="4112907"/>
                </a:cubicBezTo>
                <a:lnTo>
                  <a:pt x="794100" y="4733240"/>
                </a:lnTo>
                <a:lnTo>
                  <a:pt x="3231797" y="4733240"/>
                </a:lnTo>
                <a:lnTo>
                  <a:pt x="3231797" y="4549547"/>
                </a:lnTo>
                <a:cubicBezTo>
                  <a:pt x="3231797" y="4510172"/>
                  <a:pt x="3263720" y="4478249"/>
                  <a:pt x="3303095" y="4478249"/>
                </a:cubicBezTo>
                <a:cubicBezTo>
                  <a:pt x="3342471" y="4478249"/>
                  <a:pt x="3374394" y="4510172"/>
                  <a:pt x="3374394" y="4549547"/>
                </a:cubicBezTo>
                <a:lnTo>
                  <a:pt x="3374394" y="4733240"/>
                </a:lnTo>
                <a:lnTo>
                  <a:pt x="3412980" y="4733240"/>
                </a:lnTo>
                <a:cubicBezTo>
                  <a:pt x="3452356" y="4733240"/>
                  <a:pt x="3484279" y="4765163"/>
                  <a:pt x="3484279" y="4804538"/>
                </a:cubicBezTo>
                <a:cubicBezTo>
                  <a:pt x="3484279" y="4843914"/>
                  <a:pt x="3452356" y="4875837"/>
                  <a:pt x="3412980" y="4875837"/>
                </a:cubicBezTo>
                <a:lnTo>
                  <a:pt x="612908" y="4875837"/>
                </a:lnTo>
                <a:cubicBezTo>
                  <a:pt x="573532" y="4875837"/>
                  <a:pt x="541610" y="4843914"/>
                  <a:pt x="541610" y="4804538"/>
                </a:cubicBezTo>
                <a:cubicBezTo>
                  <a:pt x="541610" y="4765163"/>
                  <a:pt x="573532" y="4733240"/>
                  <a:pt x="612908" y="4733240"/>
                </a:cubicBezTo>
                <a:lnTo>
                  <a:pt x="651495" y="4733240"/>
                </a:lnTo>
                <a:lnTo>
                  <a:pt x="651495" y="4112907"/>
                </a:lnTo>
                <a:cubicBezTo>
                  <a:pt x="651495" y="3968619"/>
                  <a:pt x="768880" y="3851233"/>
                  <a:pt x="913169" y="3851233"/>
                </a:cubicBezTo>
                <a:lnTo>
                  <a:pt x="1288007" y="3851233"/>
                </a:lnTo>
                <a:lnTo>
                  <a:pt x="1288007" y="3685536"/>
                </a:lnTo>
                <a:cubicBezTo>
                  <a:pt x="1288007" y="3576431"/>
                  <a:pt x="1376769" y="3487679"/>
                  <a:pt x="1485865" y="3487679"/>
                </a:cubicBezTo>
                <a:lnTo>
                  <a:pt x="1688713" y="3487679"/>
                </a:lnTo>
                <a:lnTo>
                  <a:pt x="1784072" y="3339340"/>
                </a:lnTo>
                <a:lnTo>
                  <a:pt x="1784072" y="2924337"/>
                </a:lnTo>
                <a:cubicBezTo>
                  <a:pt x="1555956" y="2881843"/>
                  <a:pt x="1343382" y="2776160"/>
                  <a:pt x="1169918" y="2616424"/>
                </a:cubicBezTo>
                <a:cubicBezTo>
                  <a:pt x="1130086" y="2579748"/>
                  <a:pt x="1092992" y="2540733"/>
                  <a:pt x="1058636" y="2499751"/>
                </a:cubicBezTo>
                <a:lnTo>
                  <a:pt x="1007206" y="2499751"/>
                </a:lnTo>
                <a:cubicBezTo>
                  <a:pt x="488925" y="2499751"/>
                  <a:pt x="64377" y="2094188"/>
                  <a:pt x="40678" y="1576448"/>
                </a:cubicBezTo>
                <a:lnTo>
                  <a:pt x="294" y="694223"/>
                </a:lnTo>
                <a:cubicBezTo>
                  <a:pt x="-3261" y="616479"/>
                  <a:pt x="25524" y="539629"/>
                  <a:pt x="79274" y="483361"/>
                </a:cubicBezTo>
                <a:cubicBezTo>
                  <a:pt x="133023" y="427101"/>
                  <a:pt x="208485" y="394827"/>
                  <a:pt x="286295" y="394827"/>
                </a:cubicBezTo>
                <a:lnTo>
                  <a:pt x="656400" y="394827"/>
                </a:lnTo>
                <a:lnTo>
                  <a:pt x="652198" y="343977"/>
                </a:lnTo>
                <a:cubicBezTo>
                  <a:pt x="647587" y="288127"/>
                  <a:pt x="666714" y="232457"/>
                  <a:pt x="704674" y="191237"/>
                </a:cubicBezTo>
                <a:cubicBezTo>
                  <a:pt x="742633" y="150017"/>
                  <a:pt x="796534" y="126375"/>
                  <a:pt x="852575" y="126375"/>
                </a:cubicBezTo>
                <a:close/>
                <a:moveTo>
                  <a:pt x="1429310" y="167"/>
                </a:moveTo>
                <a:cubicBezTo>
                  <a:pt x="1465901" y="-2019"/>
                  <a:pt x="1500884" y="17356"/>
                  <a:pt x="1518338" y="49639"/>
                </a:cubicBezTo>
                <a:cubicBezTo>
                  <a:pt x="1554624" y="116774"/>
                  <a:pt x="1608079" y="168355"/>
                  <a:pt x="1681744" y="207333"/>
                </a:cubicBezTo>
                <a:cubicBezTo>
                  <a:pt x="1713077" y="223921"/>
                  <a:pt x="1732376" y="256186"/>
                  <a:pt x="1732090" y="291541"/>
                </a:cubicBezTo>
                <a:cubicBezTo>
                  <a:pt x="1731805" y="326895"/>
                  <a:pt x="1711994" y="358845"/>
                  <a:pt x="1680394" y="374931"/>
                </a:cubicBezTo>
                <a:cubicBezTo>
                  <a:pt x="1606035" y="412748"/>
                  <a:pt x="1553132" y="463198"/>
                  <a:pt x="1518633" y="529182"/>
                </a:cubicBezTo>
                <a:cubicBezTo>
                  <a:pt x="1502282" y="560449"/>
                  <a:pt x="1469874" y="579947"/>
                  <a:pt x="1434986" y="579947"/>
                </a:cubicBezTo>
                <a:cubicBezTo>
                  <a:pt x="1433161" y="579947"/>
                  <a:pt x="1431335" y="579899"/>
                  <a:pt x="1429501" y="579785"/>
                </a:cubicBezTo>
                <a:cubicBezTo>
                  <a:pt x="1392502" y="577618"/>
                  <a:pt x="1360018" y="553757"/>
                  <a:pt x="1346757" y="519001"/>
                </a:cubicBezTo>
                <a:cubicBezTo>
                  <a:pt x="1320633" y="450545"/>
                  <a:pt x="1274897" y="404116"/>
                  <a:pt x="1206945" y="377051"/>
                </a:cubicBezTo>
                <a:cubicBezTo>
                  <a:pt x="1171515" y="362934"/>
                  <a:pt x="1148167" y="329205"/>
                  <a:pt x="1147473" y="291113"/>
                </a:cubicBezTo>
                <a:cubicBezTo>
                  <a:pt x="1146751" y="253135"/>
                  <a:pt x="1168758" y="218645"/>
                  <a:pt x="1203523" y="203264"/>
                </a:cubicBezTo>
                <a:cubicBezTo>
                  <a:pt x="1274974" y="171645"/>
                  <a:pt x="1322144" y="124617"/>
                  <a:pt x="1347717" y="59470"/>
                </a:cubicBezTo>
                <a:cubicBezTo>
                  <a:pt x="1361187" y="25141"/>
                  <a:pt x="1392454" y="2412"/>
                  <a:pt x="1429310" y="167"/>
                </a:cubicBezTo>
                <a:close/>
              </a:path>
            </a:pathLst>
          </a:custGeom>
          <a:solidFill>
            <a:schemeClr val="tx1">
              <a:lumMod val="75000"/>
              <a:lumOff val="25000"/>
            </a:schemeClr>
          </a:solidFill>
          <a:ln w="9506"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2" name="Freeform: Shape 153">
            <a:extLst>
              <a:ext uri="{FF2B5EF4-FFF2-40B4-BE49-F238E27FC236}">
                <a16:creationId xmlns:a16="http://schemas.microsoft.com/office/drawing/2014/main" id="{6BE1CD64-B02E-4A89-A196-A9303FE0AC3A}"/>
              </a:ext>
            </a:extLst>
          </p:cNvPr>
          <p:cNvSpPr/>
          <p:nvPr/>
        </p:nvSpPr>
        <p:spPr>
          <a:xfrm>
            <a:off x="3323367" y="4812112"/>
            <a:ext cx="541188" cy="467390"/>
          </a:xfrm>
          <a:custGeom>
            <a:avLst/>
            <a:gdLst>
              <a:gd name="connsiteX0" fmla="*/ 2216734 w 4876800"/>
              <a:gd name="connsiteY0" fmla="*/ 2327567 h 4211783"/>
              <a:gd name="connsiteX1" fmla="*/ 2216734 w 4876800"/>
              <a:gd name="connsiteY1" fmla="*/ 2770908 h 4211783"/>
              <a:gd name="connsiteX2" fmla="*/ 2660076 w 4876800"/>
              <a:gd name="connsiteY2" fmla="*/ 2770908 h 4211783"/>
              <a:gd name="connsiteX3" fmla="*/ 2660076 w 4876800"/>
              <a:gd name="connsiteY3" fmla="*/ 2327567 h 4211783"/>
              <a:gd name="connsiteX4" fmla="*/ 221676 w 4876800"/>
              <a:gd name="connsiteY4" fmla="*/ 2327567 h 4211783"/>
              <a:gd name="connsiteX5" fmla="*/ 332508 w 4876800"/>
              <a:gd name="connsiteY5" fmla="*/ 2438400 h 4211783"/>
              <a:gd name="connsiteX6" fmla="*/ 332508 w 4876800"/>
              <a:gd name="connsiteY6" fmla="*/ 3879275 h 4211783"/>
              <a:gd name="connsiteX7" fmla="*/ 443340 w 4876800"/>
              <a:gd name="connsiteY7" fmla="*/ 3990108 h 4211783"/>
              <a:gd name="connsiteX8" fmla="*/ 4433460 w 4876800"/>
              <a:gd name="connsiteY8" fmla="*/ 3990108 h 4211783"/>
              <a:gd name="connsiteX9" fmla="*/ 4544292 w 4876800"/>
              <a:gd name="connsiteY9" fmla="*/ 3879275 h 4211783"/>
              <a:gd name="connsiteX10" fmla="*/ 4544292 w 4876800"/>
              <a:gd name="connsiteY10" fmla="*/ 2438400 h 4211783"/>
              <a:gd name="connsiteX11" fmla="*/ 4655124 w 4876800"/>
              <a:gd name="connsiteY11" fmla="*/ 2327567 h 4211783"/>
              <a:gd name="connsiteX12" fmla="*/ 4765968 w 4876800"/>
              <a:gd name="connsiteY12" fmla="*/ 2438400 h 4211783"/>
              <a:gd name="connsiteX13" fmla="*/ 4765968 w 4876800"/>
              <a:gd name="connsiteY13" fmla="*/ 3879275 h 4211783"/>
              <a:gd name="connsiteX14" fmla="*/ 4433460 w 4876800"/>
              <a:gd name="connsiteY14" fmla="*/ 4211783 h 4211783"/>
              <a:gd name="connsiteX15" fmla="*/ 443350 w 4876800"/>
              <a:gd name="connsiteY15" fmla="*/ 4211783 h 4211783"/>
              <a:gd name="connsiteX16" fmla="*/ 110842 w 4876800"/>
              <a:gd name="connsiteY16" fmla="*/ 3879275 h 4211783"/>
              <a:gd name="connsiteX17" fmla="*/ 110842 w 4876800"/>
              <a:gd name="connsiteY17" fmla="*/ 2438400 h 4211783"/>
              <a:gd name="connsiteX18" fmla="*/ 221676 w 4876800"/>
              <a:gd name="connsiteY18" fmla="*/ 2327567 h 4211783"/>
              <a:gd name="connsiteX19" fmla="*/ 332508 w 4876800"/>
              <a:gd name="connsiteY19" fmla="*/ 997534 h 4211783"/>
              <a:gd name="connsiteX20" fmla="*/ 221676 w 4876800"/>
              <a:gd name="connsiteY20" fmla="*/ 1108367 h 4211783"/>
              <a:gd name="connsiteX21" fmla="*/ 221676 w 4876800"/>
              <a:gd name="connsiteY21" fmla="*/ 1817723 h 4211783"/>
              <a:gd name="connsiteX22" fmla="*/ 310344 w 4876800"/>
              <a:gd name="connsiteY22" fmla="*/ 1928556 h 4211783"/>
              <a:gd name="connsiteX23" fmla="*/ 1995060 w 4876800"/>
              <a:gd name="connsiteY23" fmla="*/ 2305393 h 4211783"/>
              <a:gd name="connsiteX24" fmla="*/ 1995060 w 4876800"/>
              <a:gd name="connsiteY24" fmla="*/ 2216725 h 4211783"/>
              <a:gd name="connsiteX25" fmla="*/ 2105892 w 4876800"/>
              <a:gd name="connsiteY25" fmla="*/ 2105892 h 4211783"/>
              <a:gd name="connsiteX26" fmla="*/ 2770908 w 4876800"/>
              <a:gd name="connsiteY26" fmla="*/ 2105892 h 4211783"/>
              <a:gd name="connsiteX27" fmla="*/ 2881740 w 4876800"/>
              <a:gd name="connsiteY27" fmla="*/ 2216725 h 4211783"/>
              <a:gd name="connsiteX28" fmla="*/ 2881740 w 4876800"/>
              <a:gd name="connsiteY28" fmla="*/ 2305393 h 4211783"/>
              <a:gd name="connsiteX29" fmla="*/ 4566456 w 4876800"/>
              <a:gd name="connsiteY29" fmla="*/ 1928546 h 4211783"/>
              <a:gd name="connsiteX30" fmla="*/ 4655124 w 4876800"/>
              <a:gd name="connsiteY30" fmla="*/ 1817713 h 4211783"/>
              <a:gd name="connsiteX31" fmla="*/ 4655124 w 4876800"/>
              <a:gd name="connsiteY31" fmla="*/ 1108367 h 4211783"/>
              <a:gd name="connsiteX32" fmla="*/ 4544292 w 4876800"/>
              <a:gd name="connsiteY32" fmla="*/ 997534 h 4211783"/>
              <a:gd name="connsiteX33" fmla="*/ 332508 w 4876800"/>
              <a:gd name="connsiteY33" fmla="*/ 775859 h 4211783"/>
              <a:gd name="connsiteX34" fmla="*/ 4544292 w 4876800"/>
              <a:gd name="connsiteY34" fmla="*/ 775859 h 4211783"/>
              <a:gd name="connsiteX35" fmla="*/ 4876800 w 4876800"/>
              <a:gd name="connsiteY35" fmla="*/ 1108358 h 4211783"/>
              <a:gd name="connsiteX36" fmla="*/ 4876800 w 4876800"/>
              <a:gd name="connsiteY36" fmla="*/ 1817713 h 4211783"/>
              <a:gd name="connsiteX37" fmla="*/ 4621872 w 4876800"/>
              <a:gd name="connsiteY37" fmla="*/ 2139144 h 4211783"/>
              <a:gd name="connsiteX38" fmla="*/ 2881740 w 4876800"/>
              <a:gd name="connsiteY38" fmla="*/ 2527068 h 4211783"/>
              <a:gd name="connsiteX39" fmla="*/ 2881740 w 4876800"/>
              <a:gd name="connsiteY39" fmla="*/ 2881741 h 4211783"/>
              <a:gd name="connsiteX40" fmla="*/ 2770908 w 4876800"/>
              <a:gd name="connsiteY40" fmla="*/ 2992574 h 4211783"/>
              <a:gd name="connsiteX41" fmla="*/ 2105892 w 4876800"/>
              <a:gd name="connsiteY41" fmla="*/ 2992574 h 4211783"/>
              <a:gd name="connsiteX42" fmla="*/ 1995060 w 4876800"/>
              <a:gd name="connsiteY42" fmla="*/ 2881741 h 4211783"/>
              <a:gd name="connsiteX43" fmla="*/ 1995060 w 4876800"/>
              <a:gd name="connsiteY43" fmla="*/ 2527068 h 4211783"/>
              <a:gd name="connsiteX44" fmla="*/ 254928 w 4876800"/>
              <a:gd name="connsiteY44" fmla="*/ 2139144 h 4211783"/>
              <a:gd name="connsiteX45" fmla="*/ 0 w 4876800"/>
              <a:gd name="connsiteY45" fmla="*/ 1817723 h 4211783"/>
              <a:gd name="connsiteX46" fmla="*/ 0 w 4876800"/>
              <a:gd name="connsiteY46" fmla="*/ 1108367 h 4211783"/>
              <a:gd name="connsiteX47" fmla="*/ 332508 w 4876800"/>
              <a:gd name="connsiteY47" fmla="*/ 775859 h 4211783"/>
              <a:gd name="connsiteX48" fmla="*/ 1884216 w 4876800"/>
              <a:gd name="connsiteY48" fmla="*/ 0 h 4211783"/>
              <a:gd name="connsiteX49" fmla="*/ 2992584 w 4876800"/>
              <a:gd name="connsiteY49" fmla="*/ 0 h 4211783"/>
              <a:gd name="connsiteX50" fmla="*/ 3325072 w 4876800"/>
              <a:gd name="connsiteY50" fmla="*/ 332508 h 4211783"/>
              <a:gd name="connsiteX51" fmla="*/ 3325072 w 4876800"/>
              <a:gd name="connsiteY51" fmla="*/ 443341 h 4211783"/>
              <a:gd name="connsiteX52" fmla="*/ 3214240 w 4876800"/>
              <a:gd name="connsiteY52" fmla="*/ 554174 h 4211783"/>
              <a:gd name="connsiteX53" fmla="*/ 3103408 w 4876800"/>
              <a:gd name="connsiteY53" fmla="*/ 443341 h 4211783"/>
              <a:gd name="connsiteX54" fmla="*/ 3103408 w 4876800"/>
              <a:gd name="connsiteY54" fmla="*/ 332508 h 4211783"/>
              <a:gd name="connsiteX55" fmla="*/ 2992574 w 4876800"/>
              <a:gd name="connsiteY55" fmla="*/ 221675 h 4211783"/>
              <a:gd name="connsiteX56" fmla="*/ 1884208 w 4876800"/>
              <a:gd name="connsiteY56" fmla="*/ 221675 h 4211783"/>
              <a:gd name="connsiteX57" fmla="*/ 1773374 w 4876800"/>
              <a:gd name="connsiteY57" fmla="*/ 332508 h 4211783"/>
              <a:gd name="connsiteX58" fmla="*/ 1773374 w 4876800"/>
              <a:gd name="connsiteY58" fmla="*/ 443341 h 4211783"/>
              <a:gd name="connsiteX59" fmla="*/ 1662540 w 4876800"/>
              <a:gd name="connsiteY59" fmla="*/ 554174 h 4211783"/>
              <a:gd name="connsiteX60" fmla="*/ 1551708 w 4876800"/>
              <a:gd name="connsiteY60" fmla="*/ 443341 h 4211783"/>
              <a:gd name="connsiteX61" fmla="*/ 1551708 w 4876800"/>
              <a:gd name="connsiteY61" fmla="*/ 332508 h 4211783"/>
              <a:gd name="connsiteX62" fmla="*/ 1884216 w 4876800"/>
              <a:gd name="connsiteY62" fmla="*/ 0 h 421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76800" h="4211783">
                <a:moveTo>
                  <a:pt x="2216734" y="2327567"/>
                </a:moveTo>
                <a:lnTo>
                  <a:pt x="2216734" y="2770908"/>
                </a:lnTo>
                <a:lnTo>
                  <a:pt x="2660076" y="2770908"/>
                </a:lnTo>
                <a:lnTo>
                  <a:pt x="2660076" y="2327567"/>
                </a:lnTo>
                <a:close/>
                <a:moveTo>
                  <a:pt x="221676" y="2327567"/>
                </a:moveTo>
                <a:cubicBezTo>
                  <a:pt x="288168" y="2327567"/>
                  <a:pt x="332508" y="2371896"/>
                  <a:pt x="332508" y="2438400"/>
                </a:cubicBezTo>
                <a:lnTo>
                  <a:pt x="332508" y="3879275"/>
                </a:lnTo>
                <a:cubicBezTo>
                  <a:pt x="332508" y="3945769"/>
                  <a:pt x="376836" y="3990108"/>
                  <a:pt x="443340" y="3990108"/>
                </a:cubicBezTo>
                <a:lnTo>
                  <a:pt x="4433460" y="3990108"/>
                </a:lnTo>
                <a:cubicBezTo>
                  <a:pt x="4499952" y="3990108"/>
                  <a:pt x="4544292" y="3945779"/>
                  <a:pt x="4544292" y="3879275"/>
                </a:cubicBezTo>
                <a:lnTo>
                  <a:pt x="4544292" y="2438400"/>
                </a:lnTo>
                <a:cubicBezTo>
                  <a:pt x="4544292" y="2371906"/>
                  <a:pt x="4588620" y="2327567"/>
                  <a:pt x="4655124" y="2327567"/>
                </a:cubicBezTo>
                <a:cubicBezTo>
                  <a:pt x="4721628" y="2327567"/>
                  <a:pt x="4765968" y="2371896"/>
                  <a:pt x="4765968" y="2438400"/>
                </a:cubicBezTo>
                <a:lnTo>
                  <a:pt x="4765968" y="3879275"/>
                </a:lnTo>
                <a:cubicBezTo>
                  <a:pt x="4765968" y="4067699"/>
                  <a:pt x="4621882" y="4211783"/>
                  <a:pt x="4433460" y="4211783"/>
                </a:cubicBezTo>
                <a:lnTo>
                  <a:pt x="443350" y="4211783"/>
                </a:lnTo>
                <a:cubicBezTo>
                  <a:pt x="254928" y="4211783"/>
                  <a:pt x="110842" y="4067699"/>
                  <a:pt x="110842" y="3879275"/>
                </a:cubicBezTo>
                <a:lnTo>
                  <a:pt x="110842" y="2438400"/>
                </a:lnTo>
                <a:cubicBezTo>
                  <a:pt x="110842" y="2371906"/>
                  <a:pt x="155180" y="2327567"/>
                  <a:pt x="221676" y="2327567"/>
                </a:cubicBezTo>
                <a:close/>
                <a:moveTo>
                  <a:pt x="332508" y="997534"/>
                </a:moveTo>
                <a:cubicBezTo>
                  <a:pt x="266014" y="997534"/>
                  <a:pt x="221676" y="1041864"/>
                  <a:pt x="221676" y="1108367"/>
                </a:cubicBezTo>
                <a:lnTo>
                  <a:pt x="221676" y="1817723"/>
                </a:lnTo>
                <a:cubicBezTo>
                  <a:pt x="221676" y="1873139"/>
                  <a:pt x="254928" y="1917468"/>
                  <a:pt x="310344" y="1928556"/>
                </a:cubicBezTo>
                <a:lnTo>
                  <a:pt x="1995060" y="2305393"/>
                </a:lnTo>
                <a:lnTo>
                  <a:pt x="1995060" y="2216725"/>
                </a:lnTo>
                <a:cubicBezTo>
                  <a:pt x="1995060" y="2150231"/>
                  <a:pt x="2039388" y="2105892"/>
                  <a:pt x="2105892" y="2105892"/>
                </a:cubicBezTo>
                <a:lnTo>
                  <a:pt x="2770908" y="2105892"/>
                </a:lnTo>
                <a:cubicBezTo>
                  <a:pt x="2837404" y="2105892"/>
                  <a:pt x="2881740" y="2150221"/>
                  <a:pt x="2881740" y="2216725"/>
                </a:cubicBezTo>
                <a:lnTo>
                  <a:pt x="2881740" y="2305393"/>
                </a:lnTo>
                <a:lnTo>
                  <a:pt x="4566456" y="1928546"/>
                </a:lnTo>
                <a:cubicBezTo>
                  <a:pt x="4621872" y="1917468"/>
                  <a:pt x="4655124" y="1873130"/>
                  <a:pt x="4655124" y="1817713"/>
                </a:cubicBezTo>
                <a:lnTo>
                  <a:pt x="4655124" y="1108367"/>
                </a:lnTo>
                <a:cubicBezTo>
                  <a:pt x="4655124" y="1041873"/>
                  <a:pt x="4610796" y="997534"/>
                  <a:pt x="4544292" y="997534"/>
                </a:cubicBezTo>
                <a:close/>
                <a:moveTo>
                  <a:pt x="332508" y="775859"/>
                </a:moveTo>
                <a:lnTo>
                  <a:pt x="4544292" y="775859"/>
                </a:lnTo>
                <a:cubicBezTo>
                  <a:pt x="4732716" y="775859"/>
                  <a:pt x="4876800" y="919944"/>
                  <a:pt x="4876800" y="1108358"/>
                </a:cubicBezTo>
                <a:lnTo>
                  <a:pt x="4876800" y="1817713"/>
                </a:lnTo>
                <a:cubicBezTo>
                  <a:pt x="4876800" y="1972885"/>
                  <a:pt x="4765968" y="2105892"/>
                  <a:pt x="4621872" y="2139144"/>
                </a:cubicBezTo>
                <a:lnTo>
                  <a:pt x="2881740" y="2527068"/>
                </a:lnTo>
                <a:lnTo>
                  <a:pt x="2881740" y="2881741"/>
                </a:lnTo>
                <a:cubicBezTo>
                  <a:pt x="2881740" y="2948235"/>
                  <a:pt x="2837412" y="2992574"/>
                  <a:pt x="2770908" y="2992574"/>
                </a:cubicBezTo>
                <a:lnTo>
                  <a:pt x="2105892" y="2992574"/>
                </a:lnTo>
                <a:cubicBezTo>
                  <a:pt x="2039398" y="2992574"/>
                  <a:pt x="1995060" y="2948245"/>
                  <a:pt x="1995060" y="2881741"/>
                </a:cubicBezTo>
                <a:lnTo>
                  <a:pt x="1995060" y="2527068"/>
                </a:lnTo>
                <a:lnTo>
                  <a:pt x="254928" y="2139144"/>
                </a:lnTo>
                <a:cubicBezTo>
                  <a:pt x="110832" y="2105892"/>
                  <a:pt x="0" y="1972885"/>
                  <a:pt x="0" y="1817723"/>
                </a:cubicBezTo>
                <a:lnTo>
                  <a:pt x="0" y="1108367"/>
                </a:lnTo>
                <a:cubicBezTo>
                  <a:pt x="0" y="919944"/>
                  <a:pt x="144084" y="775859"/>
                  <a:pt x="332508" y="775859"/>
                </a:cubicBezTo>
                <a:close/>
                <a:moveTo>
                  <a:pt x="1884216" y="0"/>
                </a:moveTo>
                <a:lnTo>
                  <a:pt x="2992584" y="0"/>
                </a:lnTo>
                <a:cubicBezTo>
                  <a:pt x="3181008" y="0"/>
                  <a:pt x="3325092" y="144085"/>
                  <a:pt x="3325072" y="332508"/>
                </a:cubicBezTo>
                <a:lnTo>
                  <a:pt x="3325072" y="443341"/>
                </a:lnTo>
                <a:cubicBezTo>
                  <a:pt x="3325072" y="509835"/>
                  <a:pt x="3280744" y="554174"/>
                  <a:pt x="3214240" y="554174"/>
                </a:cubicBezTo>
                <a:cubicBezTo>
                  <a:pt x="3147746" y="554174"/>
                  <a:pt x="3103408" y="509845"/>
                  <a:pt x="3103408" y="443341"/>
                </a:cubicBezTo>
                <a:lnTo>
                  <a:pt x="3103408" y="332508"/>
                </a:lnTo>
                <a:cubicBezTo>
                  <a:pt x="3103408" y="266014"/>
                  <a:pt x="3059076" y="221675"/>
                  <a:pt x="2992574" y="221675"/>
                </a:cubicBezTo>
                <a:lnTo>
                  <a:pt x="1884208" y="221675"/>
                </a:lnTo>
                <a:cubicBezTo>
                  <a:pt x="1817712" y="221675"/>
                  <a:pt x="1773374" y="266005"/>
                  <a:pt x="1773374" y="332508"/>
                </a:cubicBezTo>
                <a:lnTo>
                  <a:pt x="1773374" y="443341"/>
                </a:lnTo>
                <a:cubicBezTo>
                  <a:pt x="1773374" y="509835"/>
                  <a:pt x="1729036" y="554174"/>
                  <a:pt x="1662540" y="554174"/>
                </a:cubicBezTo>
                <a:cubicBezTo>
                  <a:pt x="1596048" y="554174"/>
                  <a:pt x="1551708" y="509845"/>
                  <a:pt x="1551708" y="443341"/>
                </a:cubicBezTo>
                <a:lnTo>
                  <a:pt x="1551708" y="332508"/>
                </a:lnTo>
                <a:cubicBezTo>
                  <a:pt x="1551708" y="144085"/>
                  <a:pt x="1695792" y="0"/>
                  <a:pt x="1884216" y="0"/>
                </a:cubicBezTo>
                <a:close/>
              </a:path>
            </a:pathLst>
          </a:custGeom>
          <a:solidFill>
            <a:schemeClr val="tx1">
              <a:lumMod val="75000"/>
              <a:lumOff val="25000"/>
            </a:schemeClr>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33" name="Freeform: Shape 154">
            <a:extLst>
              <a:ext uri="{FF2B5EF4-FFF2-40B4-BE49-F238E27FC236}">
                <a16:creationId xmlns:a16="http://schemas.microsoft.com/office/drawing/2014/main" id="{26BFC935-8B84-4855-B7B1-844AB1809837}"/>
              </a:ext>
            </a:extLst>
          </p:cNvPr>
          <p:cNvSpPr/>
          <p:nvPr/>
        </p:nvSpPr>
        <p:spPr>
          <a:xfrm>
            <a:off x="3323314" y="2371493"/>
            <a:ext cx="541294" cy="539734"/>
          </a:xfrm>
          <a:custGeom>
            <a:avLst/>
            <a:gdLst>
              <a:gd name="connsiteX0" fmla="*/ 1879375 w 4877744"/>
              <a:gd name="connsiteY0" fmla="*/ 4264530 h 4863704"/>
              <a:gd name="connsiteX1" fmla="*/ 1906401 w 4877744"/>
              <a:gd name="connsiteY1" fmla="*/ 4272813 h 4863704"/>
              <a:gd name="connsiteX2" fmla="*/ 1935064 w 4877744"/>
              <a:gd name="connsiteY2" fmla="*/ 4369277 h 4863704"/>
              <a:gd name="connsiteX3" fmla="*/ 1824292 w 4877744"/>
              <a:gd name="connsiteY3" fmla="*/ 4573676 h 4863704"/>
              <a:gd name="connsiteX4" fmla="*/ 1761663 w 4877744"/>
              <a:gd name="connsiteY4" fmla="*/ 4610945 h 4863704"/>
              <a:gd name="connsiteX5" fmla="*/ 1727819 w 4877744"/>
              <a:gd name="connsiteY5" fmla="*/ 4602330 h 4863704"/>
              <a:gd name="connsiteX6" fmla="*/ 1699165 w 4877744"/>
              <a:gd name="connsiteY6" fmla="*/ 4505866 h 4863704"/>
              <a:gd name="connsiteX7" fmla="*/ 1809937 w 4877744"/>
              <a:gd name="connsiteY7" fmla="*/ 4301467 h 4863704"/>
              <a:gd name="connsiteX8" fmla="*/ 1879375 w 4877744"/>
              <a:gd name="connsiteY8" fmla="*/ 4264530 h 4863704"/>
              <a:gd name="connsiteX9" fmla="*/ 2998389 w 4877744"/>
              <a:gd name="connsiteY9" fmla="*/ 4264528 h 4863704"/>
              <a:gd name="connsiteX10" fmla="*/ 3067829 w 4877744"/>
              <a:gd name="connsiteY10" fmla="*/ 4301477 h 4863704"/>
              <a:gd name="connsiteX11" fmla="*/ 3178601 w 4877744"/>
              <a:gd name="connsiteY11" fmla="*/ 4505875 h 4863704"/>
              <a:gd name="connsiteX12" fmla="*/ 3149938 w 4877744"/>
              <a:gd name="connsiteY12" fmla="*/ 4602339 h 4863704"/>
              <a:gd name="connsiteX13" fmla="*/ 3116104 w 4877744"/>
              <a:gd name="connsiteY13" fmla="*/ 4610945 h 4863704"/>
              <a:gd name="connsiteX14" fmla="*/ 3053474 w 4877744"/>
              <a:gd name="connsiteY14" fmla="*/ 4573676 h 4863704"/>
              <a:gd name="connsiteX15" fmla="*/ 2942702 w 4877744"/>
              <a:gd name="connsiteY15" fmla="*/ 4369277 h 4863704"/>
              <a:gd name="connsiteX16" fmla="*/ 2971365 w 4877744"/>
              <a:gd name="connsiteY16" fmla="*/ 4272813 h 4863704"/>
              <a:gd name="connsiteX17" fmla="*/ 2998389 w 4877744"/>
              <a:gd name="connsiteY17" fmla="*/ 4264528 h 4863704"/>
              <a:gd name="connsiteX18" fmla="*/ 1019383 w 4877744"/>
              <a:gd name="connsiteY18" fmla="*/ 4091671 h 4863704"/>
              <a:gd name="connsiteX19" fmla="*/ 1013273 w 4877744"/>
              <a:gd name="connsiteY19" fmla="*/ 4093340 h 4863704"/>
              <a:gd name="connsiteX20" fmla="*/ 435040 w 4877744"/>
              <a:gd name="connsiteY20" fmla="*/ 4382523 h 4863704"/>
              <a:gd name="connsiteX21" fmla="*/ 428987 w 4877744"/>
              <a:gd name="connsiteY21" fmla="*/ 4399801 h 4863704"/>
              <a:gd name="connsiteX22" fmla="*/ 782735 w 4877744"/>
              <a:gd name="connsiteY22" fmla="*/ 4720872 h 4863704"/>
              <a:gd name="connsiteX23" fmla="*/ 799348 w 4877744"/>
              <a:gd name="connsiteY23" fmla="*/ 4713178 h 4863704"/>
              <a:gd name="connsiteX24" fmla="*/ 1031300 w 4877744"/>
              <a:gd name="connsiteY24" fmla="*/ 4109698 h 4863704"/>
              <a:gd name="connsiteX25" fmla="*/ 1027884 w 4877744"/>
              <a:gd name="connsiteY25" fmla="*/ 4095352 h 4863704"/>
              <a:gd name="connsiteX26" fmla="*/ 1019383 w 4877744"/>
              <a:gd name="connsiteY26" fmla="*/ 4091671 h 4863704"/>
              <a:gd name="connsiteX27" fmla="*/ 3837462 w 4877744"/>
              <a:gd name="connsiteY27" fmla="*/ 3950879 h 4863704"/>
              <a:gd name="connsiteX28" fmla="*/ 3928148 w 4877744"/>
              <a:gd name="connsiteY28" fmla="*/ 3966050 h 4863704"/>
              <a:gd name="connsiteX29" fmla="*/ 4132992 w 4877744"/>
              <a:gd name="connsiteY29" fmla="*/ 4068491 h 4863704"/>
              <a:gd name="connsiteX30" fmla="*/ 4164815 w 4877744"/>
              <a:gd name="connsiteY30" fmla="*/ 4163959 h 4863704"/>
              <a:gd name="connsiteX31" fmla="*/ 4069347 w 4877744"/>
              <a:gd name="connsiteY31" fmla="*/ 4195782 h 4863704"/>
              <a:gd name="connsiteX32" fmla="*/ 3864503 w 4877744"/>
              <a:gd name="connsiteY32" fmla="*/ 4093340 h 4863704"/>
              <a:gd name="connsiteX33" fmla="*/ 3849891 w 4877744"/>
              <a:gd name="connsiteY33" fmla="*/ 4095342 h 4863704"/>
              <a:gd name="connsiteX34" fmla="*/ 3846485 w 4877744"/>
              <a:gd name="connsiteY34" fmla="*/ 4109688 h 4863704"/>
              <a:gd name="connsiteX35" fmla="*/ 4078427 w 4877744"/>
              <a:gd name="connsiteY35" fmla="*/ 4713159 h 4863704"/>
              <a:gd name="connsiteX36" fmla="*/ 4095050 w 4877744"/>
              <a:gd name="connsiteY36" fmla="*/ 4720854 h 4863704"/>
              <a:gd name="connsiteX37" fmla="*/ 4448779 w 4877744"/>
              <a:gd name="connsiteY37" fmla="*/ 4399791 h 4863704"/>
              <a:gd name="connsiteX38" fmla="*/ 4442736 w 4877744"/>
              <a:gd name="connsiteY38" fmla="*/ 4382514 h 4863704"/>
              <a:gd name="connsiteX39" fmla="*/ 4343549 w 4877744"/>
              <a:gd name="connsiteY39" fmla="*/ 4332901 h 4863704"/>
              <a:gd name="connsiteX40" fmla="*/ 4311726 w 4877744"/>
              <a:gd name="connsiteY40" fmla="*/ 4237424 h 4863704"/>
              <a:gd name="connsiteX41" fmla="*/ 4407194 w 4877744"/>
              <a:gd name="connsiteY41" fmla="*/ 4205611 h 4863704"/>
              <a:gd name="connsiteX42" fmla="*/ 4506381 w 4877744"/>
              <a:gd name="connsiteY42" fmla="*/ 4255224 h 4863704"/>
              <a:gd name="connsiteX43" fmla="*/ 4578327 w 4877744"/>
              <a:gd name="connsiteY43" fmla="*/ 4458683 h 4863704"/>
              <a:gd name="connsiteX44" fmla="*/ 4141133 w 4877744"/>
              <a:gd name="connsiteY44" fmla="*/ 4855506 h 4863704"/>
              <a:gd name="connsiteX45" fmla="*/ 4091777 w 4877744"/>
              <a:gd name="connsiteY45" fmla="*/ 4863704 h 4863704"/>
              <a:gd name="connsiteX46" fmla="*/ 3945568 w 4877744"/>
              <a:gd name="connsiteY46" fmla="*/ 4764223 h 4863704"/>
              <a:gd name="connsiteX47" fmla="*/ 3713625 w 4877744"/>
              <a:gd name="connsiteY47" fmla="*/ 4160752 h 4863704"/>
              <a:gd name="connsiteX48" fmla="*/ 3754234 w 4877744"/>
              <a:gd name="connsiteY48" fmla="*/ 3989960 h 4863704"/>
              <a:gd name="connsiteX49" fmla="*/ 3837462 w 4877744"/>
              <a:gd name="connsiteY49" fmla="*/ 3950879 h 4863704"/>
              <a:gd name="connsiteX50" fmla="*/ 1040299 w 4877744"/>
              <a:gd name="connsiteY50" fmla="*/ 3950871 h 4863704"/>
              <a:gd name="connsiteX51" fmla="*/ 1123532 w 4877744"/>
              <a:gd name="connsiteY51" fmla="*/ 3989960 h 4863704"/>
              <a:gd name="connsiteX52" fmla="*/ 1164141 w 4877744"/>
              <a:gd name="connsiteY52" fmla="*/ 4160752 h 4863704"/>
              <a:gd name="connsiteX53" fmla="*/ 932199 w 4877744"/>
              <a:gd name="connsiteY53" fmla="*/ 4764223 h 4863704"/>
              <a:gd name="connsiteX54" fmla="*/ 785999 w 4877744"/>
              <a:gd name="connsiteY54" fmla="*/ 4863704 h 4863704"/>
              <a:gd name="connsiteX55" fmla="*/ 736633 w 4877744"/>
              <a:gd name="connsiteY55" fmla="*/ 4855506 h 4863704"/>
              <a:gd name="connsiteX56" fmla="*/ 299419 w 4877744"/>
              <a:gd name="connsiteY56" fmla="*/ 4458683 h 4863704"/>
              <a:gd name="connsiteX57" fmla="*/ 371376 w 4877744"/>
              <a:gd name="connsiteY57" fmla="*/ 4255223 h 4863704"/>
              <a:gd name="connsiteX58" fmla="*/ 949609 w 4877744"/>
              <a:gd name="connsiteY58" fmla="*/ 3966041 h 4863704"/>
              <a:gd name="connsiteX59" fmla="*/ 1040299 w 4877744"/>
              <a:gd name="connsiteY59" fmla="*/ 3950871 h 4863704"/>
              <a:gd name="connsiteX60" fmla="*/ 654089 w 4877744"/>
              <a:gd name="connsiteY60" fmla="*/ 3097419 h 4863704"/>
              <a:gd name="connsiteX61" fmla="*/ 726386 w 4877744"/>
              <a:gd name="connsiteY61" fmla="*/ 3128426 h 4863704"/>
              <a:gd name="connsiteX62" fmla="*/ 705892 w 4877744"/>
              <a:gd name="connsiteY62" fmla="*/ 3226949 h 4863704"/>
              <a:gd name="connsiteX63" fmla="*/ 511465 w 4877744"/>
              <a:gd name="connsiteY63" fmla="*/ 3354420 h 4863704"/>
              <a:gd name="connsiteX64" fmla="*/ 472517 w 4877744"/>
              <a:gd name="connsiteY64" fmla="*/ 3366080 h 4863704"/>
              <a:gd name="connsiteX65" fmla="*/ 412942 w 4877744"/>
              <a:gd name="connsiteY65" fmla="*/ 3333926 h 4863704"/>
              <a:gd name="connsiteX66" fmla="*/ 433436 w 4877744"/>
              <a:gd name="connsiteY66" fmla="*/ 3235403 h 4863704"/>
              <a:gd name="connsiteX67" fmla="*/ 627863 w 4877744"/>
              <a:gd name="connsiteY67" fmla="*/ 3107932 h 4863704"/>
              <a:gd name="connsiteX68" fmla="*/ 654089 w 4877744"/>
              <a:gd name="connsiteY68" fmla="*/ 3097419 h 4863704"/>
              <a:gd name="connsiteX69" fmla="*/ 4223652 w 4877744"/>
              <a:gd name="connsiteY69" fmla="*/ 3097413 h 4863704"/>
              <a:gd name="connsiteX70" fmla="*/ 4249884 w 4877744"/>
              <a:gd name="connsiteY70" fmla="*/ 3107923 h 4863704"/>
              <a:gd name="connsiteX71" fmla="*/ 4444311 w 4877744"/>
              <a:gd name="connsiteY71" fmla="*/ 3235394 h 4863704"/>
              <a:gd name="connsiteX72" fmla="*/ 4464805 w 4877744"/>
              <a:gd name="connsiteY72" fmla="*/ 3333916 h 4863704"/>
              <a:gd name="connsiteX73" fmla="*/ 4405230 w 4877744"/>
              <a:gd name="connsiteY73" fmla="*/ 3366071 h 4863704"/>
              <a:gd name="connsiteX74" fmla="*/ 4366282 w 4877744"/>
              <a:gd name="connsiteY74" fmla="*/ 3354410 h 4863704"/>
              <a:gd name="connsiteX75" fmla="*/ 4171855 w 4877744"/>
              <a:gd name="connsiteY75" fmla="*/ 3226940 h 4863704"/>
              <a:gd name="connsiteX76" fmla="*/ 4151361 w 4877744"/>
              <a:gd name="connsiteY76" fmla="*/ 3128417 h 4863704"/>
              <a:gd name="connsiteX77" fmla="*/ 4223652 w 4877744"/>
              <a:gd name="connsiteY77" fmla="*/ 3097413 h 4863704"/>
              <a:gd name="connsiteX78" fmla="*/ 4709868 w 4877744"/>
              <a:gd name="connsiteY78" fmla="*/ 2314105 h 4863704"/>
              <a:gd name="connsiteX79" fmla="*/ 4481029 w 4877744"/>
              <a:gd name="connsiteY79" fmla="*/ 2429677 h 4863704"/>
              <a:gd name="connsiteX80" fmla="*/ 4711576 w 4877744"/>
              <a:gd name="connsiteY80" fmla="*/ 2534158 h 4863704"/>
              <a:gd name="connsiteX81" fmla="*/ 4709868 w 4877744"/>
              <a:gd name="connsiteY81" fmla="*/ 2314105 h 4863704"/>
              <a:gd name="connsiteX82" fmla="*/ 167888 w 4877744"/>
              <a:gd name="connsiteY82" fmla="*/ 2314105 h 4863704"/>
              <a:gd name="connsiteX83" fmla="*/ 166180 w 4877744"/>
              <a:gd name="connsiteY83" fmla="*/ 2534158 h 4863704"/>
              <a:gd name="connsiteX84" fmla="*/ 396737 w 4877744"/>
              <a:gd name="connsiteY84" fmla="*/ 2429687 h 4863704"/>
              <a:gd name="connsiteX85" fmla="*/ 169638 w 4877744"/>
              <a:gd name="connsiteY85" fmla="*/ 2167048 h 4863704"/>
              <a:gd name="connsiteX86" fmla="*/ 219132 w 4877744"/>
              <a:gd name="connsiteY86" fmla="*/ 2180552 h 4863704"/>
              <a:gd name="connsiteX87" fmla="*/ 486540 w 4877744"/>
              <a:gd name="connsiteY87" fmla="*/ 2315604 h 4863704"/>
              <a:gd name="connsiteX88" fmla="*/ 557112 w 4877744"/>
              <a:gd name="connsiteY88" fmla="*/ 2433064 h 4863704"/>
              <a:gd name="connsiteX89" fmla="*/ 481635 w 4877744"/>
              <a:gd name="connsiteY89" fmla="*/ 2547451 h 4863704"/>
              <a:gd name="connsiteX90" fmla="*/ 212794 w 4877744"/>
              <a:gd name="connsiteY90" fmla="*/ 2669286 h 4863704"/>
              <a:gd name="connsiteX91" fmla="*/ 159776 w 4877744"/>
              <a:gd name="connsiteY91" fmla="*/ 2680794 h 4863704"/>
              <a:gd name="connsiteX92" fmla="*/ 45142 w 4877744"/>
              <a:gd name="connsiteY92" fmla="*/ 2610641 h 4863704"/>
              <a:gd name="connsiteX93" fmla="*/ 45095 w 4877744"/>
              <a:gd name="connsiteY93" fmla="*/ 2240023 h 4863704"/>
              <a:gd name="connsiteX94" fmla="*/ 118778 w 4877744"/>
              <a:gd name="connsiteY94" fmla="*/ 2173788 h 4863704"/>
              <a:gd name="connsiteX95" fmla="*/ 169638 w 4877744"/>
              <a:gd name="connsiteY95" fmla="*/ 2167048 h 4863704"/>
              <a:gd name="connsiteX96" fmla="*/ 4708108 w 4877744"/>
              <a:gd name="connsiteY96" fmla="*/ 2167045 h 4863704"/>
              <a:gd name="connsiteX97" fmla="*/ 4758968 w 4877744"/>
              <a:gd name="connsiteY97" fmla="*/ 2173788 h 4863704"/>
              <a:gd name="connsiteX98" fmla="*/ 4832642 w 4877744"/>
              <a:gd name="connsiteY98" fmla="*/ 2240032 h 4863704"/>
              <a:gd name="connsiteX99" fmla="*/ 4832595 w 4877744"/>
              <a:gd name="connsiteY99" fmla="*/ 2610641 h 4863704"/>
              <a:gd name="connsiteX100" fmla="*/ 4717971 w 4877744"/>
              <a:gd name="connsiteY100" fmla="*/ 2680785 h 4863704"/>
              <a:gd name="connsiteX101" fmla="*/ 4664943 w 4877744"/>
              <a:gd name="connsiteY101" fmla="*/ 2669286 h 4863704"/>
              <a:gd name="connsiteX102" fmla="*/ 4396093 w 4877744"/>
              <a:gd name="connsiteY102" fmla="*/ 2547442 h 4863704"/>
              <a:gd name="connsiteX103" fmla="*/ 4320635 w 4877744"/>
              <a:gd name="connsiteY103" fmla="*/ 2433065 h 4863704"/>
              <a:gd name="connsiteX104" fmla="*/ 4391206 w 4877744"/>
              <a:gd name="connsiteY104" fmla="*/ 2315604 h 4863704"/>
              <a:gd name="connsiteX105" fmla="*/ 4658614 w 4877744"/>
              <a:gd name="connsiteY105" fmla="*/ 2180553 h 4863704"/>
              <a:gd name="connsiteX106" fmla="*/ 4708108 w 4877744"/>
              <a:gd name="connsiteY106" fmla="*/ 2167045 h 4863704"/>
              <a:gd name="connsiteX107" fmla="*/ 1983238 w 4877744"/>
              <a:gd name="connsiteY107" fmla="*/ 1274419 h 4863704"/>
              <a:gd name="connsiteX108" fmla="*/ 2010559 w 4877744"/>
              <a:gd name="connsiteY108" fmla="*/ 1281665 h 4863704"/>
              <a:gd name="connsiteX109" fmla="*/ 2042875 w 4877744"/>
              <a:gd name="connsiteY109" fmla="*/ 1376972 h 4863704"/>
              <a:gd name="connsiteX110" fmla="*/ 1965880 w 4877744"/>
              <a:gd name="connsiteY110" fmla="*/ 1532982 h 4863704"/>
              <a:gd name="connsiteX111" fmla="*/ 1820392 w 4877744"/>
              <a:gd name="connsiteY111" fmla="*/ 1638678 h 4863704"/>
              <a:gd name="connsiteX112" fmla="*/ 864805 w 4877744"/>
              <a:gd name="connsiteY112" fmla="*/ 1777534 h 4863704"/>
              <a:gd name="connsiteX113" fmla="*/ 823703 w 4877744"/>
              <a:gd name="connsiteY113" fmla="*/ 1812184 h 4863704"/>
              <a:gd name="connsiteX114" fmla="*/ 836578 w 4877744"/>
              <a:gd name="connsiteY114" fmla="*/ 1864367 h 4863704"/>
              <a:gd name="connsiteX115" fmla="*/ 1528050 w 4877744"/>
              <a:gd name="connsiteY115" fmla="*/ 2538390 h 4863704"/>
              <a:gd name="connsiteX116" fmla="*/ 1583621 w 4877744"/>
              <a:gd name="connsiteY116" fmla="*/ 2709420 h 4863704"/>
              <a:gd name="connsiteX117" fmla="*/ 1420390 w 4877744"/>
              <a:gd name="connsiteY117" fmla="*/ 3661146 h 4863704"/>
              <a:gd name="connsiteX118" fmla="*/ 1440638 w 4877744"/>
              <a:gd name="connsiteY118" fmla="*/ 3710948 h 4863704"/>
              <a:gd name="connsiteX119" fmla="*/ 1494254 w 4877744"/>
              <a:gd name="connsiteY119" fmla="*/ 3714819 h 4863704"/>
              <a:gd name="connsiteX120" fmla="*/ 2348956 w 4877744"/>
              <a:gd name="connsiteY120" fmla="*/ 3265470 h 4863704"/>
              <a:gd name="connsiteX121" fmla="*/ 2528790 w 4877744"/>
              <a:gd name="connsiteY121" fmla="*/ 3265470 h 4863704"/>
              <a:gd name="connsiteX122" fmla="*/ 2767222 w 4877744"/>
              <a:gd name="connsiteY122" fmla="*/ 3390806 h 4863704"/>
              <a:gd name="connsiteX123" fmla="*/ 2797100 w 4877744"/>
              <a:gd name="connsiteY123" fmla="*/ 3486890 h 4863704"/>
              <a:gd name="connsiteX124" fmla="*/ 2700996 w 4877744"/>
              <a:gd name="connsiteY124" fmla="*/ 3516767 h 4863704"/>
              <a:gd name="connsiteX125" fmla="*/ 2462564 w 4877744"/>
              <a:gd name="connsiteY125" fmla="*/ 3391422 h 4863704"/>
              <a:gd name="connsiteX126" fmla="*/ 2415191 w 4877744"/>
              <a:gd name="connsiteY126" fmla="*/ 3391422 h 4863704"/>
              <a:gd name="connsiteX127" fmla="*/ 1560489 w 4877744"/>
              <a:gd name="connsiteY127" fmla="*/ 3840771 h 4863704"/>
              <a:gd name="connsiteX128" fmla="*/ 1470392 w 4877744"/>
              <a:gd name="connsiteY128" fmla="*/ 3863172 h 4863704"/>
              <a:gd name="connsiteX129" fmla="*/ 1356992 w 4877744"/>
              <a:gd name="connsiteY129" fmla="*/ 3826065 h 4863704"/>
              <a:gd name="connsiteX130" fmla="*/ 1280121 w 4877744"/>
              <a:gd name="connsiteY130" fmla="*/ 3637074 h 4863704"/>
              <a:gd name="connsiteX131" fmla="*/ 1443351 w 4877744"/>
              <a:gd name="connsiteY131" fmla="*/ 2685358 h 4863704"/>
              <a:gd name="connsiteX132" fmla="*/ 1428711 w 4877744"/>
              <a:gd name="connsiteY132" fmla="*/ 2640291 h 4863704"/>
              <a:gd name="connsiteX133" fmla="*/ 737240 w 4877744"/>
              <a:gd name="connsiteY133" fmla="*/ 1966268 h 4863704"/>
              <a:gd name="connsiteX134" fmla="*/ 688348 w 4877744"/>
              <a:gd name="connsiteY134" fmla="*/ 1768197 h 4863704"/>
              <a:gd name="connsiteX135" fmla="*/ 844330 w 4877744"/>
              <a:gd name="connsiteY135" fmla="*/ 1636695 h 4863704"/>
              <a:gd name="connsiteX136" fmla="*/ 1799927 w 4877744"/>
              <a:gd name="connsiteY136" fmla="*/ 1497839 h 4863704"/>
              <a:gd name="connsiteX137" fmla="*/ 1838258 w 4877744"/>
              <a:gd name="connsiteY137" fmla="*/ 1469991 h 4863704"/>
              <a:gd name="connsiteX138" fmla="*/ 1915253 w 4877744"/>
              <a:gd name="connsiteY138" fmla="*/ 1313981 h 4863704"/>
              <a:gd name="connsiteX139" fmla="*/ 1983238 w 4877744"/>
              <a:gd name="connsiteY139" fmla="*/ 1274419 h 4863704"/>
              <a:gd name="connsiteX140" fmla="*/ 487781 w 4877744"/>
              <a:gd name="connsiteY140" fmla="*/ 1081033 h 4863704"/>
              <a:gd name="connsiteX141" fmla="*/ 515365 w 4877744"/>
              <a:gd name="connsiteY141" fmla="*/ 1087231 h 4863704"/>
              <a:gd name="connsiteX142" fmla="*/ 727610 w 4877744"/>
              <a:gd name="connsiteY142" fmla="*/ 1182109 h 4863704"/>
              <a:gd name="connsiteX143" fmla="*/ 763531 w 4877744"/>
              <a:gd name="connsiteY143" fmla="*/ 1276115 h 4863704"/>
              <a:gd name="connsiteX144" fmla="*/ 698529 w 4877744"/>
              <a:gd name="connsiteY144" fmla="*/ 1318251 h 4863704"/>
              <a:gd name="connsiteX145" fmla="*/ 669525 w 4877744"/>
              <a:gd name="connsiteY145" fmla="*/ 1312037 h 4863704"/>
              <a:gd name="connsiteX146" fmla="*/ 457279 w 4877744"/>
              <a:gd name="connsiteY146" fmla="*/ 1217157 h 4863704"/>
              <a:gd name="connsiteX147" fmla="*/ 421358 w 4877744"/>
              <a:gd name="connsiteY147" fmla="*/ 1123151 h 4863704"/>
              <a:gd name="connsiteX148" fmla="*/ 487781 w 4877744"/>
              <a:gd name="connsiteY148" fmla="*/ 1081033 h 4863704"/>
              <a:gd name="connsiteX149" fmla="*/ 4389959 w 4877744"/>
              <a:gd name="connsiteY149" fmla="*/ 1081030 h 4863704"/>
              <a:gd name="connsiteX150" fmla="*/ 4456398 w 4877744"/>
              <a:gd name="connsiteY150" fmla="*/ 1123141 h 4863704"/>
              <a:gd name="connsiteX151" fmla="*/ 4420486 w 4877744"/>
              <a:gd name="connsiteY151" fmla="*/ 1217147 h 4863704"/>
              <a:gd name="connsiteX152" fmla="*/ 4208241 w 4877744"/>
              <a:gd name="connsiteY152" fmla="*/ 1312027 h 4863704"/>
              <a:gd name="connsiteX153" fmla="*/ 4179236 w 4877744"/>
              <a:gd name="connsiteY153" fmla="*/ 1318241 h 4863704"/>
              <a:gd name="connsiteX154" fmla="*/ 4114235 w 4877744"/>
              <a:gd name="connsiteY154" fmla="*/ 1276105 h 4863704"/>
              <a:gd name="connsiteX155" fmla="*/ 4150156 w 4877744"/>
              <a:gd name="connsiteY155" fmla="*/ 1182099 h 4863704"/>
              <a:gd name="connsiteX156" fmla="*/ 4362401 w 4877744"/>
              <a:gd name="connsiteY156" fmla="*/ 1087219 h 4863704"/>
              <a:gd name="connsiteX157" fmla="*/ 4389959 w 4877744"/>
              <a:gd name="connsiteY157" fmla="*/ 1081030 h 4863704"/>
              <a:gd name="connsiteX158" fmla="*/ 2438874 w 4877744"/>
              <a:gd name="connsiteY158" fmla="*/ 496369 h 4863704"/>
              <a:gd name="connsiteX159" fmla="*/ 2612152 w 4877744"/>
              <a:gd name="connsiteY159" fmla="*/ 604076 h 4863704"/>
              <a:gd name="connsiteX160" fmla="*/ 3039498 w 4877744"/>
              <a:gd name="connsiteY160" fmla="*/ 1469992 h 4863704"/>
              <a:gd name="connsiteX161" fmla="*/ 3077830 w 4877744"/>
              <a:gd name="connsiteY161" fmla="*/ 1497839 h 4863704"/>
              <a:gd name="connsiteX162" fmla="*/ 4033417 w 4877744"/>
              <a:gd name="connsiteY162" fmla="*/ 1636695 h 4863704"/>
              <a:gd name="connsiteX163" fmla="*/ 4189408 w 4877744"/>
              <a:gd name="connsiteY163" fmla="*/ 1768198 h 4863704"/>
              <a:gd name="connsiteX164" fmla="*/ 4140517 w 4877744"/>
              <a:gd name="connsiteY164" fmla="*/ 1966268 h 4863704"/>
              <a:gd name="connsiteX165" fmla="*/ 3449045 w 4877744"/>
              <a:gd name="connsiteY165" fmla="*/ 2640291 h 4863704"/>
              <a:gd name="connsiteX166" fmla="*/ 3434396 w 4877744"/>
              <a:gd name="connsiteY166" fmla="*/ 2685349 h 4863704"/>
              <a:gd name="connsiteX167" fmla="*/ 3597636 w 4877744"/>
              <a:gd name="connsiteY167" fmla="*/ 3637084 h 4863704"/>
              <a:gd name="connsiteX168" fmla="*/ 3520764 w 4877744"/>
              <a:gd name="connsiteY168" fmla="*/ 3826075 h 4863704"/>
              <a:gd name="connsiteX169" fmla="*/ 3407374 w 4877744"/>
              <a:gd name="connsiteY169" fmla="*/ 3863182 h 4863704"/>
              <a:gd name="connsiteX170" fmla="*/ 3317277 w 4877744"/>
              <a:gd name="connsiteY170" fmla="*/ 3840781 h 4863704"/>
              <a:gd name="connsiteX171" fmla="*/ 2971593 w 4877744"/>
              <a:gd name="connsiteY171" fmla="*/ 3659049 h 4863704"/>
              <a:gd name="connsiteX172" fmla="*/ 2941725 w 4877744"/>
              <a:gd name="connsiteY172" fmla="*/ 3562946 h 4863704"/>
              <a:gd name="connsiteX173" fmla="*/ 3037828 w 4877744"/>
              <a:gd name="connsiteY173" fmla="*/ 3533077 h 4863704"/>
              <a:gd name="connsiteX174" fmla="*/ 3383512 w 4877744"/>
              <a:gd name="connsiteY174" fmla="*/ 3714810 h 4863704"/>
              <a:gd name="connsiteX175" fmla="*/ 3437119 w 4877744"/>
              <a:gd name="connsiteY175" fmla="*/ 3710938 h 4863704"/>
              <a:gd name="connsiteX176" fmla="*/ 3457375 w 4877744"/>
              <a:gd name="connsiteY176" fmla="*/ 3661146 h 4863704"/>
              <a:gd name="connsiteX177" fmla="*/ 3294145 w 4877744"/>
              <a:gd name="connsiteY177" fmla="*/ 2709411 h 4863704"/>
              <a:gd name="connsiteX178" fmla="*/ 3349706 w 4877744"/>
              <a:gd name="connsiteY178" fmla="*/ 2538381 h 4863704"/>
              <a:gd name="connsiteX179" fmla="*/ 4041178 w 4877744"/>
              <a:gd name="connsiteY179" fmla="*/ 1864358 h 4863704"/>
              <a:gd name="connsiteX180" fmla="*/ 4054053 w 4877744"/>
              <a:gd name="connsiteY180" fmla="*/ 1812174 h 4863704"/>
              <a:gd name="connsiteX181" fmla="*/ 4012961 w 4877744"/>
              <a:gd name="connsiteY181" fmla="*/ 1777524 h 4863704"/>
              <a:gd name="connsiteX182" fmla="*/ 3057373 w 4877744"/>
              <a:gd name="connsiteY182" fmla="*/ 1638668 h 4863704"/>
              <a:gd name="connsiteX183" fmla="*/ 2911886 w 4877744"/>
              <a:gd name="connsiteY183" fmla="*/ 1532982 h 4863704"/>
              <a:gd name="connsiteX184" fmla="*/ 2484530 w 4877744"/>
              <a:gd name="connsiteY184" fmla="*/ 667058 h 4863704"/>
              <a:gd name="connsiteX185" fmla="*/ 2438874 w 4877744"/>
              <a:gd name="connsiteY185" fmla="*/ 638679 h 4863704"/>
              <a:gd name="connsiteX186" fmla="*/ 2393227 w 4877744"/>
              <a:gd name="connsiteY186" fmla="*/ 667058 h 4863704"/>
              <a:gd name="connsiteX187" fmla="*/ 2177974 w 4877744"/>
              <a:gd name="connsiteY187" fmla="*/ 1103207 h 4863704"/>
              <a:gd name="connsiteX188" fmla="*/ 2082668 w 4877744"/>
              <a:gd name="connsiteY188" fmla="*/ 1135523 h 4863704"/>
              <a:gd name="connsiteX189" fmla="*/ 2050352 w 4877744"/>
              <a:gd name="connsiteY189" fmla="*/ 1040218 h 4863704"/>
              <a:gd name="connsiteX190" fmla="*/ 2265605 w 4877744"/>
              <a:gd name="connsiteY190" fmla="*/ 604076 h 4863704"/>
              <a:gd name="connsiteX191" fmla="*/ 2438874 w 4877744"/>
              <a:gd name="connsiteY191" fmla="*/ 496369 h 4863704"/>
              <a:gd name="connsiteX192" fmla="*/ 3183792 w 4877744"/>
              <a:gd name="connsiteY192" fmla="*/ 148502 h 4863704"/>
              <a:gd name="connsiteX193" fmla="*/ 3211969 w 4877744"/>
              <a:gd name="connsiteY193" fmla="*/ 150675 h 4863704"/>
              <a:gd name="connsiteX194" fmla="*/ 3261031 w 4877744"/>
              <a:gd name="connsiteY194" fmla="*/ 238542 h 4863704"/>
              <a:gd name="connsiteX195" fmla="*/ 3184502 w 4877744"/>
              <a:gd name="connsiteY195" fmla="*/ 508598 h 4863704"/>
              <a:gd name="connsiteX196" fmla="*/ 3116075 w 4877744"/>
              <a:gd name="connsiteY196" fmla="*/ 560373 h 4863704"/>
              <a:gd name="connsiteX197" fmla="*/ 3096634 w 4877744"/>
              <a:gd name="connsiteY197" fmla="*/ 557660 h 4863704"/>
              <a:gd name="connsiteX198" fmla="*/ 3047572 w 4877744"/>
              <a:gd name="connsiteY198" fmla="*/ 469792 h 4863704"/>
              <a:gd name="connsiteX199" fmla="*/ 3124101 w 4877744"/>
              <a:gd name="connsiteY199" fmla="*/ 199737 h 4863704"/>
              <a:gd name="connsiteX200" fmla="*/ 3183792 w 4877744"/>
              <a:gd name="connsiteY200" fmla="*/ 148502 h 4863704"/>
              <a:gd name="connsiteX201" fmla="*/ 1693969 w 4877744"/>
              <a:gd name="connsiteY201" fmla="*/ 148498 h 4863704"/>
              <a:gd name="connsiteX202" fmla="*/ 1753655 w 4877744"/>
              <a:gd name="connsiteY202" fmla="*/ 199738 h 4863704"/>
              <a:gd name="connsiteX203" fmla="*/ 1830185 w 4877744"/>
              <a:gd name="connsiteY203" fmla="*/ 469793 h 4863704"/>
              <a:gd name="connsiteX204" fmla="*/ 1781122 w 4877744"/>
              <a:gd name="connsiteY204" fmla="*/ 557661 h 4863704"/>
              <a:gd name="connsiteX205" fmla="*/ 1761682 w 4877744"/>
              <a:gd name="connsiteY205" fmla="*/ 560374 h 4863704"/>
              <a:gd name="connsiteX206" fmla="*/ 1693255 w 4877744"/>
              <a:gd name="connsiteY206" fmla="*/ 508599 h 4863704"/>
              <a:gd name="connsiteX207" fmla="*/ 1616725 w 4877744"/>
              <a:gd name="connsiteY207" fmla="*/ 238543 h 4863704"/>
              <a:gd name="connsiteX208" fmla="*/ 1665787 w 4877744"/>
              <a:gd name="connsiteY208" fmla="*/ 150676 h 4863704"/>
              <a:gd name="connsiteX209" fmla="*/ 1693969 w 4877744"/>
              <a:gd name="connsiteY209" fmla="*/ 148498 h 4863704"/>
              <a:gd name="connsiteX210" fmla="*/ 786350 w 4877744"/>
              <a:gd name="connsiteY210" fmla="*/ 142279 h 4863704"/>
              <a:gd name="connsiteX211" fmla="*/ 782745 w 4877744"/>
              <a:gd name="connsiteY211" fmla="*/ 142858 h 4863704"/>
              <a:gd name="connsiteX212" fmla="*/ 428987 w 4877744"/>
              <a:gd name="connsiteY212" fmla="*/ 463920 h 4863704"/>
              <a:gd name="connsiteX213" fmla="*/ 435031 w 4877744"/>
              <a:gd name="connsiteY213" fmla="*/ 481198 h 4863704"/>
              <a:gd name="connsiteX214" fmla="*/ 1013273 w 4877744"/>
              <a:gd name="connsiteY214" fmla="*/ 770381 h 4863704"/>
              <a:gd name="connsiteX215" fmla="*/ 1027884 w 4877744"/>
              <a:gd name="connsiteY215" fmla="*/ 768369 h 4863704"/>
              <a:gd name="connsiteX216" fmla="*/ 1031300 w 4877744"/>
              <a:gd name="connsiteY216" fmla="*/ 754024 h 4863704"/>
              <a:gd name="connsiteX217" fmla="*/ 799358 w 4877744"/>
              <a:gd name="connsiteY217" fmla="*/ 150553 h 4863704"/>
              <a:gd name="connsiteX218" fmla="*/ 786350 w 4877744"/>
              <a:gd name="connsiteY218" fmla="*/ 142279 h 4863704"/>
              <a:gd name="connsiteX219" fmla="*/ 4091406 w 4877744"/>
              <a:gd name="connsiteY219" fmla="*/ 142269 h 4863704"/>
              <a:gd name="connsiteX220" fmla="*/ 4078408 w 4877744"/>
              <a:gd name="connsiteY220" fmla="*/ 150543 h 4863704"/>
              <a:gd name="connsiteX221" fmla="*/ 3846465 w 4877744"/>
              <a:gd name="connsiteY221" fmla="*/ 754023 h 4863704"/>
              <a:gd name="connsiteX222" fmla="*/ 3849872 w 4877744"/>
              <a:gd name="connsiteY222" fmla="*/ 768359 h 4863704"/>
              <a:gd name="connsiteX223" fmla="*/ 3864483 w 4877744"/>
              <a:gd name="connsiteY223" fmla="*/ 770371 h 4863704"/>
              <a:gd name="connsiteX224" fmla="*/ 4442716 w 4877744"/>
              <a:gd name="connsiteY224" fmla="*/ 481188 h 4863704"/>
              <a:gd name="connsiteX225" fmla="*/ 4448769 w 4877744"/>
              <a:gd name="connsiteY225" fmla="*/ 463901 h 4863704"/>
              <a:gd name="connsiteX226" fmla="*/ 4095021 w 4877744"/>
              <a:gd name="connsiteY226" fmla="*/ 142849 h 4863704"/>
              <a:gd name="connsiteX227" fmla="*/ 4091406 w 4877744"/>
              <a:gd name="connsiteY227" fmla="*/ 142269 h 4863704"/>
              <a:gd name="connsiteX228" fmla="*/ 4081753 w 4877744"/>
              <a:gd name="connsiteY228" fmla="*/ 334 h 4863704"/>
              <a:gd name="connsiteX229" fmla="*/ 4141132 w 4877744"/>
              <a:gd name="connsiteY229" fmla="*/ 8205 h 4863704"/>
              <a:gd name="connsiteX230" fmla="*/ 4578346 w 4877744"/>
              <a:gd name="connsiteY230" fmla="*/ 405028 h 4863704"/>
              <a:gd name="connsiteX231" fmla="*/ 4506380 w 4877744"/>
              <a:gd name="connsiteY231" fmla="*/ 608488 h 4863704"/>
              <a:gd name="connsiteX232" fmla="*/ 3928147 w 4877744"/>
              <a:gd name="connsiteY232" fmla="*/ 897671 h 4863704"/>
              <a:gd name="connsiteX233" fmla="*/ 3858373 w 4877744"/>
              <a:gd name="connsiteY233" fmla="*/ 914274 h 4863704"/>
              <a:gd name="connsiteX234" fmla="*/ 3754214 w 4877744"/>
              <a:gd name="connsiteY234" fmla="*/ 873751 h 4863704"/>
              <a:gd name="connsiteX235" fmla="*/ 3713625 w 4877744"/>
              <a:gd name="connsiteY235" fmla="*/ 702959 h 4863704"/>
              <a:gd name="connsiteX236" fmla="*/ 3945567 w 4877744"/>
              <a:gd name="connsiteY236" fmla="*/ 99488 h 4863704"/>
              <a:gd name="connsiteX237" fmla="*/ 4081753 w 4877744"/>
              <a:gd name="connsiteY237" fmla="*/ 334 h 4863704"/>
              <a:gd name="connsiteX238" fmla="*/ 796013 w 4877744"/>
              <a:gd name="connsiteY238" fmla="*/ 325 h 4863704"/>
              <a:gd name="connsiteX239" fmla="*/ 932199 w 4877744"/>
              <a:gd name="connsiteY239" fmla="*/ 99489 h 4863704"/>
              <a:gd name="connsiteX240" fmla="*/ 1164131 w 4877744"/>
              <a:gd name="connsiteY240" fmla="*/ 702960 h 4863704"/>
              <a:gd name="connsiteX241" fmla="*/ 1123532 w 4877744"/>
              <a:gd name="connsiteY241" fmla="*/ 873752 h 4863704"/>
              <a:gd name="connsiteX242" fmla="*/ 1019383 w 4877744"/>
              <a:gd name="connsiteY242" fmla="*/ 914275 h 4863704"/>
              <a:gd name="connsiteX243" fmla="*/ 949609 w 4877744"/>
              <a:gd name="connsiteY243" fmla="*/ 897671 h 4863704"/>
              <a:gd name="connsiteX244" fmla="*/ 371376 w 4877744"/>
              <a:gd name="connsiteY244" fmla="*/ 608489 h 4863704"/>
              <a:gd name="connsiteX245" fmla="*/ 299419 w 4877744"/>
              <a:gd name="connsiteY245" fmla="*/ 405019 h 4863704"/>
              <a:gd name="connsiteX246" fmla="*/ 736633 w 4877744"/>
              <a:gd name="connsiteY246" fmla="*/ 8205 h 4863704"/>
              <a:gd name="connsiteX247" fmla="*/ 796013 w 4877744"/>
              <a:gd name="connsiteY247" fmla="*/ 325 h 486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4877744" h="4863704">
                <a:moveTo>
                  <a:pt x="1879375" y="4264530"/>
                </a:moveTo>
                <a:cubicBezTo>
                  <a:pt x="1888577" y="4265421"/>
                  <a:pt x="1897758" y="4268131"/>
                  <a:pt x="1906401" y="4272813"/>
                </a:cubicBezTo>
                <a:cubicBezTo>
                  <a:pt x="1940956" y="4291543"/>
                  <a:pt x="1953784" y="4334732"/>
                  <a:pt x="1935064" y="4369277"/>
                </a:cubicBezTo>
                <a:lnTo>
                  <a:pt x="1824292" y="4573676"/>
                </a:lnTo>
                <a:cubicBezTo>
                  <a:pt x="1811408" y="4597453"/>
                  <a:pt x="1786938" y="4610945"/>
                  <a:pt x="1761663" y="4610945"/>
                </a:cubicBezTo>
                <a:cubicBezTo>
                  <a:pt x="1750211" y="4610945"/>
                  <a:pt x="1738597" y="4608174"/>
                  <a:pt x="1727819" y="4602330"/>
                </a:cubicBezTo>
                <a:cubicBezTo>
                  <a:pt x="1693264" y="4583610"/>
                  <a:pt x="1680436" y="4540421"/>
                  <a:pt x="1699165" y="4505866"/>
                </a:cubicBezTo>
                <a:lnTo>
                  <a:pt x="1809937" y="4301467"/>
                </a:lnTo>
                <a:cubicBezTo>
                  <a:pt x="1823977" y="4275551"/>
                  <a:pt x="1851770" y="4261856"/>
                  <a:pt x="1879375" y="4264530"/>
                </a:cubicBezTo>
                <a:close/>
                <a:moveTo>
                  <a:pt x="2998389" y="4264528"/>
                </a:moveTo>
                <a:cubicBezTo>
                  <a:pt x="3025995" y="4261855"/>
                  <a:pt x="3053797" y="4275560"/>
                  <a:pt x="3067829" y="4301477"/>
                </a:cubicBezTo>
                <a:lnTo>
                  <a:pt x="3178601" y="4505875"/>
                </a:lnTo>
                <a:cubicBezTo>
                  <a:pt x="3197320" y="4540421"/>
                  <a:pt x="3184493" y="4583610"/>
                  <a:pt x="3149938" y="4602339"/>
                </a:cubicBezTo>
                <a:cubicBezTo>
                  <a:pt x="3139169" y="4608174"/>
                  <a:pt x="3127556" y="4610945"/>
                  <a:pt x="3116104" y="4610945"/>
                </a:cubicBezTo>
                <a:cubicBezTo>
                  <a:pt x="3090828" y="4610945"/>
                  <a:pt x="3066349" y="4597453"/>
                  <a:pt x="3053474" y="4573676"/>
                </a:cubicBezTo>
                <a:lnTo>
                  <a:pt x="2942702" y="4369277"/>
                </a:lnTo>
                <a:cubicBezTo>
                  <a:pt x="2923982" y="4334722"/>
                  <a:pt x="2936810" y="4291533"/>
                  <a:pt x="2971365" y="4272813"/>
                </a:cubicBezTo>
                <a:cubicBezTo>
                  <a:pt x="2980006" y="4268129"/>
                  <a:pt x="2989187" y="4265418"/>
                  <a:pt x="2998389" y="4264528"/>
                </a:cubicBezTo>
                <a:close/>
                <a:moveTo>
                  <a:pt x="1019383" y="4091671"/>
                </a:moveTo>
                <a:cubicBezTo>
                  <a:pt x="1016613" y="4091671"/>
                  <a:pt x="1014430" y="4092762"/>
                  <a:pt x="1013273" y="4093340"/>
                </a:cubicBezTo>
                <a:lnTo>
                  <a:pt x="435040" y="4382523"/>
                </a:lnTo>
                <a:cubicBezTo>
                  <a:pt x="429319" y="4385379"/>
                  <a:pt x="426321" y="4393937"/>
                  <a:pt x="428987" y="4399801"/>
                </a:cubicBezTo>
                <a:cubicBezTo>
                  <a:pt x="501418" y="4559160"/>
                  <a:pt x="617133" y="4664173"/>
                  <a:pt x="782735" y="4720872"/>
                </a:cubicBezTo>
                <a:cubicBezTo>
                  <a:pt x="788817" y="4722950"/>
                  <a:pt x="797052" y="4719146"/>
                  <a:pt x="799348" y="4713178"/>
                </a:cubicBezTo>
                <a:lnTo>
                  <a:pt x="1031300" y="4109698"/>
                </a:lnTo>
                <a:cubicBezTo>
                  <a:pt x="1032173" y="4107411"/>
                  <a:pt x="1034497" y="4101348"/>
                  <a:pt x="1027884" y="4095352"/>
                </a:cubicBezTo>
                <a:cubicBezTo>
                  <a:pt x="1024772" y="4092524"/>
                  <a:pt x="1021841" y="4091671"/>
                  <a:pt x="1019383" y="4091671"/>
                </a:cubicBezTo>
                <a:close/>
                <a:moveTo>
                  <a:pt x="3837462" y="3950879"/>
                </a:moveTo>
                <a:cubicBezTo>
                  <a:pt x="3867736" y="3946716"/>
                  <a:pt x="3899253" y="3951595"/>
                  <a:pt x="3928148" y="3966050"/>
                </a:cubicBezTo>
                <a:lnTo>
                  <a:pt x="4132992" y="4068491"/>
                </a:lnTo>
                <a:cubicBezTo>
                  <a:pt x="4168155" y="4086063"/>
                  <a:pt x="4182396" y="4128806"/>
                  <a:pt x="4164815" y="4163959"/>
                </a:cubicBezTo>
                <a:cubicBezTo>
                  <a:pt x="4147243" y="4199112"/>
                  <a:pt x="4104509" y="4213372"/>
                  <a:pt x="4069347" y="4195782"/>
                </a:cubicBezTo>
                <a:lnTo>
                  <a:pt x="3864503" y="4093340"/>
                </a:lnTo>
                <a:cubicBezTo>
                  <a:pt x="3862320" y="4092249"/>
                  <a:pt x="3856495" y="4089346"/>
                  <a:pt x="3849891" y="4095342"/>
                </a:cubicBezTo>
                <a:cubicBezTo>
                  <a:pt x="3843278" y="4101348"/>
                  <a:pt x="3845603" y="4107411"/>
                  <a:pt x="3846485" y="4109688"/>
                </a:cubicBezTo>
                <a:lnTo>
                  <a:pt x="4078427" y="4713159"/>
                </a:lnTo>
                <a:cubicBezTo>
                  <a:pt x="4080714" y="4719127"/>
                  <a:pt x="4088978" y="4722941"/>
                  <a:pt x="4095050" y="4720854"/>
                </a:cubicBezTo>
                <a:cubicBezTo>
                  <a:pt x="4260652" y="4664163"/>
                  <a:pt x="4376358" y="4559141"/>
                  <a:pt x="4448779" y="4399791"/>
                </a:cubicBezTo>
                <a:cubicBezTo>
                  <a:pt x="4451445" y="4393928"/>
                  <a:pt x="4448457" y="4385370"/>
                  <a:pt x="4442736" y="4382514"/>
                </a:cubicBezTo>
                <a:lnTo>
                  <a:pt x="4343549" y="4332901"/>
                </a:lnTo>
                <a:cubicBezTo>
                  <a:pt x="4308386" y="4315320"/>
                  <a:pt x="4294145" y="4272577"/>
                  <a:pt x="4311726" y="4237424"/>
                </a:cubicBezTo>
                <a:cubicBezTo>
                  <a:pt x="4329298" y="4202281"/>
                  <a:pt x="4372050" y="4188030"/>
                  <a:pt x="4407194" y="4205611"/>
                </a:cubicBezTo>
                <a:lnTo>
                  <a:pt x="4506381" y="4255224"/>
                </a:lnTo>
                <a:cubicBezTo>
                  <a:pt x="4580263" y="4292170"/>
                  <a:pt x="4612532" y="4383453"/>
                  <a:pt x="4578327" y="4458683"/>
                </a:cubicBezTo>
                <a:cubicBezTo>
                  <a:pt x="4490061" y="4652892"/>
                  <a:pt x="4342960" y="4786406"/>
                  <a:pt x="4141133" y="4855506"/>
                </a:cubicBezTo>
                <a:cubicBezTo>
                  <a:pt x="4124890" y="4861066"/>
                  <a:pt x="4108229" y="4863704"/>
                  <a:pt x="4091777" y="4863704"/>
                </a:cubicBezTo>
                <a:cubicBezTo>
                  <a:pt x="4028995" y="4863704"/>
                  <a:pt x="3969050" y="4825306"/>
                  <a:pt x="3945568" y="4764223"/>
                </a:cubicBezTo>
                <a:lnTo>
                  <a:pt x="3713625" y="4160752"/>
                </a:lnTo>
                <a:cubicBezTo>
                  <a:pt x="3690437" y="4100437"/>
                  <a:pt x="3706377" y="4033395"/>
                  <a:pt x="3754234" y="3989960"/>
                </a:cubicBezTo>
                <a:cubicBezTo>
                  <a:pt x="3778157" y="3968247"/>
                  <a:pt x="3807188" y="3955042"/>
                  <a:pt x="3837462" y="3950879"/>
                </a:cubicBezTo>
                <a:close/>
                <a:moveTo>
                  <a:pt x="1040299" y="3950871"/>
                </a:moveTo>
                <a:cubicBezTo>
                  <a:pt x="1070573" y="3955035"/>
                  <a:pt x="1099604" y="3968242"/>
                  <a:pt x="1123532" y="3989960"/>
                </a:cubicBezTo>
                <a:cubicBezTo>
                  <a:pt x="1171389" y="4033395"/>
                  <a:pt x="1187320" y="4100437"/>
                  <a:pt x="1164141" y="4160752"/>
                </a:cubicBezTo>
                <a:lnTo>
                  <a:pt x="932199" y="4764223"/>
                </a:lnTo>
                <a:cubicBezTo>
                  <a:pt x="908725" y="4825306"/>
                  <a:pt x="848771" y="4863704"/>
                  <a:pt x="785999" y="4863704"/>
                </a:cubicBezTo>
                <a:cubicBezTo>
                  <a:pt x="769528" y="4863704"/>
                  <a:pt x="752876" y="4861066"/>
                  <a:pt x="736633" y="4855506"/>
                </a:cubicBezTo>
                <a:cubicBezTo>
                  <a:pt x="534806" y="4786406"/>
                  <a:pt x="387705" y="4652892"/>
                  <a:pt x="299419" y="4458683"/>
                </a:cubicBezTo>
                <a:cubicBezTo>
                  <a:pt x="265215" y="4383443"/>
                  <a:pt x="297493" y="4292170"/>
                  <a:pt x="371376" y="4255223"/>
                </a:cubicBezTo>
                <a:lnTo>
                  <a:pt x="949609" y="3966041"/>
                </a:lnTo>
                <a:cubicBezTo>
                  <a:pt x="978509" y="3951586"/>
                  <a:pt x="1010026" y="3946707"/>
                  <a:pt x="1040299" y="3950871"/>
                </a:cubicBezTo>
                <a:close/>
                <a:moveTo>
                  <a:pt x="654089" y="3097419"/>
                </a:moveTo>
                <a:cubicBezTo>
                  <a:pt x="681369" y="3092448"/>
                  <a:pt x="710226" y="3103777"/>
                  <a:pt x="726386" y="3128426"/>
                </a:cubicBezTo>
                <a:cubicBezTo>
                  <a:pt x="747933" y="3161293"/>
                  <a:pt x="738758" y="3205402"/>
                  <a:pt x="705892" y="3226949"/>
                </a:cubicBezTo>
                <a:lnTo>
                  <a:pt x="511465" y="3354420"/>
                </a:lnTo>
                <a:cubicBezTo>
                  <a:pt x="499434" y="3362314"/>
                  <a:pt x="485905" y="3366080"/>
                  <a:pt x="472517" y="3366080"/>
                </a:cubicBezTo>
                <a:cubicBezTo>
                  <a:pt x="449328" y="3366080"/>
                  <a:pt x="426605" y="3354761"/>
                  <a:pt x="412942" y="3333926"/>
                </a:cubicBezTo>
                <a:cubicBezTo>
                  <a:pt x="391395" y="3301060"/>
                  <a:pt x="400570" y="3256950"/>
                  <a:pt x="433436" y="3235403"/>
                </a:cubicBezTo>
                <a:lnTo>
                  <a:pt x="627863" y="3107932"/>
                </a:lnTo>
                <a:cubicBezTo>
                  <a:pt x="636077" y="3102543"/>
                  <a:pt x="644995" y="3099075"/>
                  <a:pt x="654089" y="3097419"/>
                </a:cubicBezTo>
                <a:close/>
                <a:moveTo>
                  <a:pt x="4223652" y="3097413"/>
                </a:moveTo>
                <a:cubicBezTo>
                  <a:pt x="4232745" y="3099070"/>
                  <a:pt x="4241665" y="3102536"/>
                  <a:pt x="4249884" y="3107923"/>
                </a:cubicBezTo>
                <a:lnTo>
                  <a:pt x="4444311" y="3235394"/>
                </a:lnTo>
                <a:cubicBezTo>
                  <a:pt x="4477177" y="3256941"/>
                  <a:pt x="4486352" y="3301050"/>
                  <a:pt x="4464805" y="3333916"/>
                </a:cubicBezTo>
                <a:cubicBezTo>
                  <a:pt x="4451142" y="3354752"/>
                  <a:pt x="4428409" y="3366071"/>
                  <a:pt x="4405230" y="3366071"/>
                </a:cubicBezTo>
                <a:cubicBezTo>
                  <a:pt x="4391842" y="3366071"/>
                  <a:pt x="4378322" y="3362304"/>
                  <a:pt x="4366282" y="3354410"/>
                </a:cubicBezTo>
                <a:lnTo>
                  <a:pt x="4171855" y="3226940"/>
                </a:lnTo>
                <a:cubicBezTo>
                  <a:pt x="4138989" y="3205393"/>
                  <a:pt x="4129814" y="3161283"/>
                  <a:pt x="4151361" y="3128417"/>
                </a:cubicBezTo>
                <a:cubicBezTo>
                  <a:pt x="4167529" y="3103768"/>
                  <a:pt x="4196371" y="3092444"/>
                  <a:pt x="4223652" y="3097413"/>
                </a:cubicBezTo>
                <a:close/>
                <a:moveTo>
                  <a:pt x="4709868" y="2314105"/>
                </a:moveTo>
                <a:lnTo>
                  <a:pt x="4481029" y="2429677"/>
                </a:lnTo>
                <a:lnTo>
                  <a:pt x="4711576" y="2534158"/>
                </a:lnTo>
                <a:cubicBezTo>
                  <a:pt x="4743531" y="2464650"/>
                  <a:pt x="4742972" y="2392399"/>
                  <a:pt x="4709868" y="2314105"/>
                </a:cubicBezTo>
                <a:close/>
                <a:moveTo>
                  <a:pt x="167888" y="2314105"/>
                </a:moveTo>
                <a:cubicBezTo>
                  <a:pt x="134784" y="2392399"/>
                  <a:pt x="134225" y="2464659"/>
                  <a:pt x="166180" y="2534158"/>
                </a:cubicBezTo>
                <a:lnTo>
                  <a:pt x="396737" y="2429687"/>
                </a:lnTo>
                <a:close/>
                <a:moveTo>
                  <a:pt x="169638" y="2167048"/>
                </a:moveTo>
                <a:cubicBezTo>
                  <a:pt x="186755" y="2168202"/>
                  <a:pt x="203643" y="2172730"/>
                  <a:pt x="219132" y="2180552"/>
                </a:cubicBezTo>
                <a:lnTo>
                  <a:pt x="486540" y="2315604"/>
                </a:lnTo>
                <a:cubicBezTo>
                  <a:pt x="531124" y="2338119"/>
                  <a:pt x="558165" y="2383129"/>
                  <a:pt x="557112" y="2433064"/>
                </a:cubicBezTo>
                <a:cubicBezTo>
                  <a:pt x="556068" y="2482999"/>
                  <a:pt x="527149" y="2526824"/>
                  <a:pt x="481635" y="2547451"/>
                </a:cubicBezTo>
                <a:lnTo>
                  <a:pt x="212794" y="2669286"/>
                </a:lnTo>
                <a:cubicBezTo>
                  <a:pt x="195593" y="2677085"/>
                  <a:pt x="177547" y="2680794"/>
                  <a:pt x="159776" y="2680794"/>
                </a:cubicBezTo>
                <a:cubicBezTo>
                  <a:pt x="112915" y="2680794"/>
                  <a:pt x="67942" y="2655044"/>
                  <a:pt x="45142" y="2610641"/>
                </a:cubicBezTo>
                <a:cubicBezTo>
                  <a:pt x="-15030" y="2493446"/>
                  <a:pt x="-15049" y="2368755"/>
                  <a:pt x="45095" y="2240023"/>
                </a:cubicBezTo>
                <a:cubicBezTo>
                  <a:pt x="59735" y="2208675"/>
                  <a:pt x="85912" y="2185154"/>
                  <a:pt x="118778" y="2173788"/>
                </a:cubicBezTo>
                <a:cubicBezTo>
                  <a:pt x="135178" y="2168114"/>
                  <a:pt x="152522" y="2165894"/>
                  <a:pt x="169638" y="2167048"/>
                </a:cubicBezTo>
                <a:close/>
                <a:moveTo>
                  <a:pt x="4708108" y="2167045"/>
                </a:moveTo>
                <a:cubicBezTo>
                  <a:pt x="4725224" y="2165889"/>
                  <a:pt x="4742568" y="2168110"/>
                  <a:pt x="4758968" y="2173788"/>
                </a:cubicBezTo>
                <a:cubicBezTo>
                  <a:pt x="4791835" y="2185164"/>
                  <a:pt x="4818002" y="2208684"/>
                  <a:pt x="4832642" y="2240032"/>
                </a:cubicBezTo>
                <a:cubicBezTo>
                  <a:pt x="4892796" y="2368736"/>
                  <a:pt x="4892777" y="2493427"/>
                  <a:pt x="4832595" y="2610641"/>
                </a:cubicBezTo>
                <a:cubicBezTo>
                  <a:pt x="4809805" y="2655035"/>
                  <a:pt x="4764822" y="2680785"/>
                  <a:pt x="4717971" y="2680785"/>
                </a:cubicBezTo>
                <a:cubicBezTo>
                  <a:pt x="4700191" y="2680785"/>
                  <a:pt x="4682145" y="2677085"/>
                  <a:pt x="4664943" y="2669286"/>
                </a:cubicBezTo>
                <a:lnTo>
                  <a:pt x="4396093" y="2547442"/>
                </a:lnTo>
                <a:cubicBezTo>
                  <a:pt x="4350598" y="2526824"/>
                  <a:pt x="4321688" y="2483000"/>
                  <a:pt x="4320635" y="2433065"/>
                </a:cubicBezTo>
                <a:cubicBezTo>
                  <a:pt x="4319573" y="2383130"/>
                  <a:pt x="4346623" y="2338128"/>
                  <a:pt x="4391206" y="2315604"/>
                </a:cubicBezTo>
                <a:lnTo>
                  <a:pt x="4658614" y="2180553"/>
                </a:lnTo>
                <a:cubicBezTo>
                  <a:pt x="4674104" y="2172730"/>
                  <a:pt x="4690992" y="2168200"/>
                  <a:pt x="4708108" y="2167045"/>
                </a:cubicBezTo>
                <a:close/>
                <a:moveTo>
                  <a:pt x="1983238" y="1274419"/>
                </a:moveTo>
                <a:cubicBezTo>
                  <a:pt x="1992467" y="1274958"/>
                  <a:pt x="2001745" y="1277315"/>
                  <a:pt x="2010559" y="1281665"/>
                </a:cubicBezTo>
                <a:cubicBezTo>
                  <a:pt x="2045797" y="1299057"/>
                  <a:pt x="2060266" y="1341724"/>
                  <a:pt x="2042875" y="1376972"/>
                </a:cubicBezTo>
                <a:lnTo>
                  <a:pt x="1965880" y="1532982"/>
                </a:lnTo>
                <a:cubicBezTo>
                  <a:pt x="1937730" y="1590023"/>
                  <a:pt x="1883335" y="1629531"/>
                  <a:pt x="1820392" y="1638678"/>
                </a:cubicBezTo>
                <a:lnTo>
                  <a:pt x="864805" y="1777534"/>
                </a:lnTo>
                <a:cubicBezTo>
                  <a:pt x="836541" y="1781642"/>
                  <a:pt x="826645" y="1803132"/>
                  <a:pt x="823703" y="1812184"/>
                </a:cubicBezTo>
                <a:cubicBezTo>
                  <a:pt x="820762" y="1821235"/>
                  <a:pt x="816132" y="1844433"/>
                  <a:pt x="836578" y="1864367"/>
                </a:cubicBezTo>
                <a:lnTo>
                  <a:pt x="1528050" y="2538390"/>
                </a:lnTo>
                <a:cubicBezTo>
                  <a:pt x="1573602" y="2582784"/>
                  <a:pt x="1594371" y="2646724"/>
                  <a:pt x="1583621" y="2709420"/>
                </a:cubicBezTo>
                <a:lnTo>
                  <a:pt x="1420390" y="3661146"/>
                </a:lnTo>
                <a:cubicBezTo>
                  <a:pt x="1415561" y="3689306"/>
                  <a:pt x="1432943" y="3705350"/>
                  <a:pt x="1440638" y="3710948"/>
                </a:cubicBezTo>
                <a:cubicBezTo>
                  <a:pt x="1448342" y="3716545"/>
                  <a:pt x="1468988" y="3728121"/>
                  <a:pt x="1494254" y="3714819"/>
                </a:cubicBezTo>
                <a:lnTo>
                  <a:pt x="2348956" y="3265470"/>
                </a:lnTo>
                <a:cubicBezTo>
                  <a:pt x="2405257" y="3235858"/>
                  <a:pt x="2472479" y="3235858"/>
                  <a:pt x="2528790" y="3265470"/>
                </a:cubicBezTo>
                <a:lnTo>
                  <a:pt x="2767222" y="3390806"/>
                </a:lnTo>
                <a:cubicBezTo>
                  <a:pt x="2802005" y="3409089"/>
                  <a:pt x="2815383" y="3452117"/>
                  <a:pt x="2797100" y="3486890"/>
                </a:cubicBezTo>
                <a:cubicBezTo>
                  <a:pt x="2778816" y="3521663"/>
                  <a:pt x="2735808" y="3535060"/>
                  <a:pt x="2700996" y="3516767"/>
                </a:cubicBezTo>
                <a:lnTo>
                  <a:pt x="2462564" y="3391422"/>
                </a:lnTo>
                <a:cubicBezTo>
                  <a:pt x="2447735" y="3383623"/>
                  <a:pt x="2430021" y="3383623"/>
                  <a:pt x="2415191" y="3391422"/>
                </a:cubicBezTo>
                <a:lnTo>
                  <a:pt x="1560489" y="3840771"/>
                </a:lnTo>
                <a:cubicBezTo>
                  <a:pt x="1531968" y="3855762"/>
                  <a:pt x="1501095" y="3863172"/>
                  <a:pt x="1470392" y="3863172"/>
                </a:cubicBezTo>
                <a:cubicBezTo>
                  <a:pt x="1430485" y="3863182"/>
                  <a:pt x="1390864" y="3850676"/>
                  <a:pt x="1356992" y="3826065"/>
                </a:cubicBezTo>
                <a:cubicBezTo>
                  <a:pt x="1297047" y="3782515"/>
                  <a:pt x="1267597" y="3710103"/>
                  <a:pt x="1280121" y="3637074"/>
                </a:cubicBezTo>
                <a:lnTo>
                  <a:pt x="1443351" y="2685358"/>
                </a:lnTo>
                <a:cubicBezTo>
                  <a:pt x="1446188" y="2668830"/>
                  <a:pt x="1440713" y="2651989"/>
                  <a:pt x="1428711" y="2640291"/>
                </a:cubicBezTo>
                <a:lnTo>
                  <a:pt x="737240" y="1966268"/>
                </a:lnTo>
                <a:cubicBezTo>
                  <a:pt x="684193" y="1914558"/>
                  <a:pt x="665454" y="1838655"/>
                  <a:pt x="688348" y="1768197"/>
                </a:cubicBezTo>
                <a:cubicBezTo>
                  <a:pt x="711243" y="1697740"/>
                  <a:pt x="771007" y="1647350"/>
                  <a:pt x="844330" y="1636695"/>
                </a:cubicBezTo>
                <a:lnTo>
                  <a:pt x="1799927" y="1497839"/>
                </a:lnTo>
                <a:cubicBezTo>
                  <a:pt x="1816512" y="1495429"/>
                  <a:pt x="1830839" y="1485011"/>
                  <a:pt x="1838258" y="1469991"/>
                </a:cubicBezTo>
                <a:lnTo>
                  <a:pt x="1915253" y="1313981"/>
                </a:lnTo>
                <a:cubicBezTo>
                  <a:pt x="1928290" y="1287553"/>
                  <a:pt x="1955549" y="1272802"/>
                  <a:pt x="1983238" y="1274419"/>
                </a:cubicBezTo>
                <a:close/>
                <a:moveTo>
                  <a:pt x="487781" y="1081033"/>
                </a:moveTo>
                <a:cubicBezTo>
                  <a:pt x="497025" y="1081220"/>
                  <a:pt x="506387" y="1083222"/>
                  <a:pt x="515365" y="1087231"/>
                </a:cubicBezTo>
                <a:lnTo>
                  <a:pt x="727610" y="1182109"/>
                </a:lnTo>
                <a:cubicBezTo>
                  <a:pt x="763484" y="1198153"/>
                  <a:pt x="779566" y="1240232"/>
                  <a:pt x="763531" y="1276115"/>
                </a:cubicBezTo>
                <a:cubicBezTo>
                  <a:pt x="751709" y="1302558"/>
                  <a:pt x="725731" y="1318251"/>
                  <a:pt x="698529" y="1318251"/>
                </a:cubicBezTo>
                <a:cubicBezTo>
                  <a:pt x="688823" y="1318251"/>
                  <a:pt x="678965" y="1316249"/>
                  <a:pt x="669525" y="1312037"/>
                </a:cubicBezTo>
                <a:lnTo>
                  <a:pt x="457279" y="1217157"/>
                </a:lnTo>
                <a:cubicBezTo>
                  <a:pt x="421406" y="1201113"/>
                  <a:pt x="405323" y="1159034"/>
                  <a:pt x="421358" y="1123151"/>
                </a:cubicBezTo>
                <a:cubicBezTo>
                  <a:pt x="433384" y="1096239"/>
                  <a:pt x="460050" y="1080470"/>
                  <a:pt x="487781" y="1081033"/>
                </a:cubicBezTo>
                <a:close/>
                <a:moveTo>
                  <a:pt x="4389959" y="1081030"/>
                </a:moveTo>
                <a:cubicBezTo>
                  <a:pt x="4417680" y="1080470"/>
                  <a:pt x="4444372" y="1096228"/>
                  <a:pt x="4456398" y="1123141"/>
                </a:cubicBezTo>
                <a:cubicBezTo>
                  <a:pt x="4472442" y="1159024"/>
                  <a:pt x="4456360" y="1201103"/>
                  <a:pt x="4420486" y="1217147"/>
                </a:cubicBezTo>
                <a:lnTo>
                  <a:pt x="4208241" y="1312027"/>
                </a:lnTo>
                <a:cubicBezTo>
                  <a:pt x="4198801" y="1316249"/>
                  <a:pt x="4188943" y="1318241"/>
                  <a:pt x="4179236" y="1318241"/>
                </a:cubicBezTo>
                <a:cubicBezTo>
                  <a:pt x="4152025" y="1318241"/>
                  <a:pt x="4126056" y="1302548"/>
                  <a:pt x="4114235" y="1276105"/>
                </a:cubicBezTo>
                <a:cubicBezTo>
                  <a:pt x="4098190" y="1240222"/>
                  <a:pt x="4114273" y="1198143"/>
                  <a:pt x="4150156" y="1182099"/>
                </a:cubicBezTo>
                <a:lnTo>
                  <a:pt x="4362401" y="1087219"/>
                </a:lnTo>
                <a:cubicBezTo>
                  <a:pt x="4371365" y="1083215"/>
                  <a:pt x="4380719" y="1081216"/>
                  <a:pt x="4389959" y="1081030"/>
                </a:cubicBezTo>
                <a:close/>
                <a:moveTo>
                  <a:pt x="2438874" y="496369"/>
                </a:moveTo>
                <a:cubicBezTo>
                  <a:pt x="2512965" y="496369"/>
                  <a:pt x="2579362" y="537642"/>
                  <a:pt x="2612152" y="604076"/>
                </a:cubicBezTo>
                <a:lnTo>
                  <a:pt x="3039498" y="1469992"/>
                </a:lnTo>
                <a:cubicBezTo>
                  <a:pt x="3046908" y="1485011"/>
                  <a:pt x="3061244" y="1495429"/>
                  <a:pt x="3077830" y="1497839"/>
                </a:cubicBezTo>
                <a:lnTo>
                  <a:pt x="4033417" y="1636695"/>
                </a:lnTo>
                <a:cubicBezTo>
                  <a:pt x="4106739" y="1647340"/>
                  <a:pt x="4166513" y="1697740"/>
                  <a:pt x="4189408" y="1768198"/>
                </a:cubicBezTo>
                <a:cubicBezTo>
                  <a:pt x="4212302" y="1838655"/>
                  <a:pt x="4193573" y="1914559"/>
                  <a:pt x="4140517" y="1966268"/>
                </a:cubicBezTo>
                <a:lnTo>
                  <a:pt x="3449045" y="2640291"/>
                </a:lnTo>
                <a:cubicBezTo>
                  <a:pt x="3437033" y="2651990"/>
                  <a:pt x="3431568" y="2668831"/>
                  <a:pt x="3434396" y="2685349"/>
                </a:cubicBezTo>
                <a:lnTo>
                  <a:pt x="3597636" y="3637084"/>
                </a:lnTo>
                <a:cubicBezTo>
                  <a:pt x="3610160" y="3710104"/>
                  <a:pt x="3580700" y="3782525"/>
                  <a:pt x="3520764" y="3826075"/>
                </a:cubicBezTo>
                <a:cubicBezTo>
                  <a:pt x="3486902" y="3850677"/>
                  <a:pt x="3447271" y="3863182"/>
                  <a:pt x="3407374" y="3863182"/>
                </a:cubicBezTo>
                <a:cubicBezTo>
                  <a:pt x="3376671" y="3863182"/>
                  <a:pt x="3345807" y="3855772"/>
                  <a:pt x="3317277" y="3840781"/>
                </a:cubicBezTo>
                <a:lnTo>
                  <a:pt x="2971593" y="3659049"/>
                </a:lnTo>
                <a:cubicBezTo>
                  <a:pt x="2936810" y="3640756"/>
                  <a:pt x="2923432" y="3597738"/>
                  <a:pt x="2941725" y="3562946"/>
                </a:cubicBezTo>
                <a:cubicBezTo>
                  <a:pt x="2960018" y="3528163"/>
                  <a:pt x="3003045" y="3514804"/>
                  <a:pt x="3037828" y="3533077"/>
                </a:cubicBezTo>
                <a:lnTo>
                  <a:pt x="3383512" y="3714810"/>
                </a:lnTo>
                <a:cubicBezTo>
                  <a:pt x="3408816" y="3728121"/>
                  <a:pt x="3429415" y="3716527"/>
                  <a:pt x="3437119" y="3710938"/>
                </a:cubicBezTo>
                <a:cubicBezTo>
                  <a:pt x="3444823" y="3705350"/>
                  <a:pt x="3462205" y="3689296"/>
                  <a:pt x="3457375" y="3661146"/>
                </a:cubicBezTo>
                <a:lnTo>
                  <a:pt x="3294145" y="2709411"/>
                </a:lnTo>
                <a:cubicBezTo>
                  <a:pt x="3283386" y="2646714"/>
                  <a:pt x="3304155" y="2582785"/>
                  <a:pt x="3349706" y="2538381"/>
                </a:cubicBezTo>
                <a:lnTo>
                  <a:pt x="4041178" y="1864358"/>
                </a:lnTo>
                <a:cubicBezTo>
                  <a:pt x="4061624" y="1844424"/>
                  <a:pt x="4057004" y="1821226"/>
                  <a:pt x="4054053" y="1812174"/>
                </a:cubicBezTo>
                <a:cubicBezTo>
                  <a:pt x="4051112" y="1803123"/>
                  <a:pt x="4041225" y="1781633"/>
                  <a:pt x="4012961" y="1777524"/>
                </a:cubicBezTo>
                <a:lnTo>
                  <a:pt x="3057373" y="1638668"/>
                </a:lnTo>
                <a:cubicBezTo>
                  <a:pt x="2994430" y="1629522"/>
                  <a:pt x="2940055" y="1590014"/>
                  <a:pt x="2911886" y="1532982"/>
                </a:cubicBezTo>
                <a:lnTo>
                  <a:pt x="2484530" y="667058"/>
                </a:lnTo>
                <a:cubicBezTo>
                  <a:pt x="2471892" y="641449"/>
                  <a:pt x="2448390" y="638679"/>
                  <a:pt x="2438874" y="638679"/>
                </a:cubicBezTo>
                <a:cubicBezTo>
                  <a:pt x="2429367" y="638679"/>
                  <a:pt x="2405865" y="641449"/>
                  <a:pt x="2393227" y="667058"/>
                </a:cubicBezTo>
                <a:lnTo>
                  <a:pt x="2177974" y="1103207"/>
                </a:lnTo>
                <a:cubicBezTo>
                  <a:pt x="2160574" y="1138445"/>
                  <a:pt x="2117906" y="1152914"/>
                  <a:pt x="2082668" y="1135523"/>
                </a:cubicBezTo>
                <a:cubicBezTo>
                  <a:pt x="2047430" y="1118132"/>
                  <a:pt x="2032961" y="1075456"/>
                  <a:pt x="2050352" y="1040218"/>
                </a:cubicBezTo>
                <a:lnTo>
                  <a:pt x="2265605" y="604076"/>
                </a:lnTo>
                <a:cubicBezTo>
                  <a:pt x="2298395" y="537642"/>
                  <a:pt x="2364783" y="496369"/>
                  <a:pt x="2438874" y="496369"/>
                </a:cubicBezTo>
                <a:close/>
                <a:moveTo>
                  <a:pt x="3183792" y="148502"/>
                </a:moveTo>
                <a:cubicBezTo>
                  <a:pt x="3192965" y="147358"/>
                  <a:pt x="3202515" y="147995"/>
                  <a:pt x="3211969" y="150675"/>
                </a:cubicBezTo>
                <a:cubicBezTo>
                  <a:pt x="3249779" y="161396"/>
                  <a:pt x="3271753" y="200733"/>
                  <a:pt x="3261031" y="238542"/>
                </a:cubicBezTo>
                <a:lnTo>
                  <a:pt x="3184502" y="508598"/>
                </a:lnTo>
                <a:cubicBezTo>
                  <a:pt x="3175621" y="539917"/>
                  <a:pt x="3147100" y="560373"/>
                  <a:pt x="3116075" y="560373"/>
                </a:cubicBezTo>
                <a:cubicBezTo>
                  <a:pt x="3109652" y="560373"/>
                  <a:pt x="3103124" y="559500"/>
                  <a:pt x="3096634" y="557660"/>
                </a:cubicBezTo>
                <a:cubicBezTo>
                  <a:pt x="3058815" y="546938"/>
                  <a:pt x="3036851" y="507601"/>
                  <a:pt x="3047572" y="469792"/>
                </a:cubicBezTo>
                <a:lnTo>
                  <a:pt x="3124101" y="199737"/>
                </a:lnTo>
                <a:cubicBezTo>
                  <a:pt x="3132135" y="171387"/>
                  <a:pt x="3156271" y="151934"/>
                  <a:pt x="3183792" y="148502"/>
                </a:cubicBezTo>
                <a:close/>
                <a:moveTo>
                  <a:pt x="1693969" y="148498"/>
                </a:moveTo>
                <a:cubicBezTo>
                  <a:pt x="1721491" y="151925"/>
                  <a:pt x="1745621" y="171380"/>
                  <a:pt x="1753655" y="199738"/>
                </a:cubicBezTo>
                <a:lnTo>
                  <a:pt x="1830185" y="469793"/>
                </a:lnTo>
                <a:cubicBezTo>
                  <a:pt x="1840896" y="507612"/>
                  <a:pt x="1818932" y="546949"/>
                  <a:pt x="1781122" y="557661"/>
                </a:cubicBezTo>
                <a:cubicBezTo>
                  <a:pt x="1774633" y="559501"/>
                  <a:pt x="1768105" y="560374"/>
                  <a:pt x="1761682" y="560374"/>
                </a:cubicBezTo>
                <a:cubicBezTo>
                  <a:pt x="1730656" y="560374"/>
                  <a:pt x="1702135" y="539928"/>
                  <a:pt x="1693255" y="508599"/>
                </a:cubicBezTo>
                <a:lnTo>
                  <a:pt x="1616725" y="238543"/>
                </a:lnTo>
                <a:cubicBezTo>
                  <a:pt x="1606013" y="200724"/>
                  <a:pt x="1627977" y="161387"/>
                  <a:pt x="1665787" y="150676"/>
                </a:cubicBezTo>
                <a:cubicBezTo>
                  <a:pt x="1675244" y="147993"/>
                  <a:pt x="1684795" y="147355"/>
                  <a:pt x="1693969" y="148498"/>
                </a:cubicBezTo>
                <a:close/>
                <a:moveTo>
                  <a:pt x="786350" y="142279"/>
                </a:moveTo>
                <a:cubicBezTo>
                  <a:pt x="785107" y="142279"/>
                  <a:pt x="783893" y="142460"/>
                  <a:pt x="782745" y="142858"/>
                </a:cubicBezTo>
                <a:cubicBezTo>
                  <a:pt x="617133" y="199548"/>
                  <a:pt x="501418" y="304570"/>
                  <a:pt x="428987" y="463920"/>
                </a:cubicBezTo>
                <a:cubicBezTo>
                  <a:pt x="426321" y="469784"/>
                  <a:pt x="429319" y="478342"/>
                  <a:pt x="435031" y="481198"/>
                </a:cubicBezTo>
                <a:lnTo>
                  <a:pt x="1013273" y="770381"/>
                </a:lnTo>
                <a:cubicBezTo>
                  <a:pt x="1015465" y="771481"/>
                  <a:pt x="1021281" y="774385"/>
                  <a:pt x="1027884" y="768369"/>
                </a:cubicBezTo>
                <a:cubicBezTo>
                  <a:pt x="1034507" y="762363"/>
                  <a:pt x="1032173" y="756301"/>
                  <a:pt x="1031300" y="754024"/>
                </a:cubicBezTo>
                <a:lnTo>
                  <a:pt x="799358" y="150553"/>
                </a:lnTo>
                <a:cubicBezTo>
                  <a:pt x="797489" y="145704"/>
                  <a:pt x="791711" y="142279"/>
                  <a:pt x="786350" y="142279"/>
                </a:cubicBezTo>
                <a:close/>
                <a:moveTo>
                  <a:pt x="4091406" y="142269"/>
                </a:moveTo>
                <a:cubicBezTo>
                  <a:pt x="4086045" y="142269"/>
                  <a:pt x="4080267" y="145695"/>
                  <a:pt x="4078408" y="150543"/>
                </a:cubicBezTo>
                <a:lnTo>
                  <a:pt x="3846465" y="754023"/>
                </a:lnTo>
                <a:cubicBezTo>
                  <a:pt x="3845583" y="756300"/>
                  <a:pt x="3843258" y="762363"/>
                  <a:pt x="3849872" y="768359"/>
                </a:cubicBezTo>
                <a:cubicBezTo>
                  <a:pt x="3856494" y="774375"/>
                  <a:pt x="3862310" y="771462"/>
                  <a:pt x="3864483" y="770371"/>
                </a:cubicBezTo>
                <a:lnTo>
                  <a:pt x="4442716" y="481188"/>
                </a:lnTo>
                <a:cubicBezTo>
                  <a:pt x="4448437" y="478332"/>
                  <a:pt x="4451435" y="469765"/>
                  <a:pt x="4448769" y="463901"/>
                </a:cubicBezTo>
                <a:cubicBezTo>
                  <a:pt x="4376338" y="304570"/>
                  <a:pt x="4260623" y="199548"/>
                  <a:pt x="4095021" y="142849"/>
                </a:cubicBezTo>
                <a:cubicBezTo>
                  <a:pt x="4093882" y="142459"/>
                  <a:pt x="4092658" y="142269"/>
                  <a:pt x="4091406" y="142269"/>
                </a:cubicBezTo>
                <a:close/>
                <a:moveTo>
                  <a:pt x="4081753" y="334"/>
                </a:moveTo>
                <a:cubicBezTo>
                  <a:pt x="4101437" y="-946"/>
                  <a:pt x="4121582" y="1514"/>
                  <a:pt x="4141132" y="8205"/>
                </a:cubicBezTo>
                <a:cubicBezTo>
                  <a:pt x="4342960" y="77306"/>
                  <a:pt x="4490061" y="210820"/>
                  <a:pt x="4578346" y="405028"/>
                </a:cubicBezTo>
                <a:cubicBezTo>
                  <a:pt x="4612531" y="480277"/>
                  <a:pt x="4580253" y="571551"/>
                  <a:pt x="4506380" y="608488"/>
                </a:cubicBezTo>
                <a:lnTo>
                  <a:pt x="3928147" y="897671"/>
                </a:lnTo>
                <a:cubicBezTo>
                  <a:pt x="3905860" y="908819"/>
                  <a:pt x="3881998" y="914274"/>
                  <a:pt x="3858373" y="914274"/>
                </a:cubicBezTo>
                <a:cubicBezTo>
                  <a:pt x="3820715" y="914274"/>
                  <a:pt x="3783617" y="900432"/>
                  <a:pt x="3754214" y="873751"/>
                </a:cubicBezTo>
                <a:cubicBezTo>
                  <a:pt x="3706367" y="830316"/>
                  <a:pt x="3690436" y="763274"/>
                  <a:pt x="3713625" y="702959"/>
                </a:cubicBezTo>
                <a:lnTo>
                  <a:pt x="3945567" y="99488"/>
                </a:lnTo>
                <a:cubicBezTo>
                  <a:pt x="3967797" y="41664"/>
                  <a:pt x="4022700" y="4173"/>
                  <a:pt x="4081753" y="334"/>
                </a:cubicBezTo>
                <a:close/>
                <a:moveTo>
                  <a:pt x="796013" y="325"/>
                </a:moveTo>
                <a:cubicBezTo>
                  <a:pt x="855065" y="4160"/>
                  <a:pt x="909968" y="41657"/>
                  <a:pt x="932199" y="99489"/>
                </a:cubicBezTo>
                <a:lnTo>
                  <a:pt x="1164131" y="702960"/>
                </a:lnTo>
                <a:cubicBezTo>
                  <a:pt x="1187320" y="763274"/>
                  <a:pt x="1171380" y="830316"/>
                  <a:pt x="1123532" y="873752"/>
                </a:cubicBezTo>
                <a:cubicBezTo>
                  <a:pt x="1094129" y="900441"/>
                  <a:pt x="1057031" y="914275"/>
                  <a:pt x="1019383" y="914275"/>
                </a:cubicBezTo>
                <a:cubicBezTo>
                  <a:pt x="995749" y="914275"/>
                  <a:pt x="971906" y="908819"/>
                  <a:pt x="949609" y="897671"/>
                </a:cubicBezTo>
                <a:lnTo>
                  <a:pt x="371376" y="608489"/>
                </a:lnTo>
                <a:cubicBezTo>
                  <a:pt x="297493" y="571542"/>
                  <a:pt x="265215" y="480268"/>
                  <a:pt x="299419" y="405019"/>
                </a:cubicBezTo>
                <a:cubicBezTo>
                  <a:pt x="387705" y="210811"/>
                  <a:pt x="534806" y="77306"/>
                  <a:pt x="736633" y="8205"/>
                </a:cubicBezTo>
                <a:cubicBezTo>
                  <a:pt x="756183" y="1509"/>
                  <a:pt x="776328" y="-953"/>
                  <a:pt x="796013" y="325"/>
                </a:cubicBezTo>
                <a:close/>
              </a:path>
            </a:pathLst>
          </a:custGeom>
          <a:solidFill>
            <a:schemeClr val="tx1">
              <a:lumMod val="75000"/>
              <a:lumOff val="25000"/>
            </a:schemeClr>
          </a:solidFill>
          <a:ln w="948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713078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row: U-Turn 4">
            <a:extLst>
              <a:ext uri="{FF2B5EF4-FFF2-40B4-BE49-F238E27FC236}">
                <a16:creationId xmlns:a16="http://schemas.microsoft.com/office/drawing/2014/main" id="{3F22AF29-5AD1-4B91-8B5E-05B81D988E62}"/>
              </a:ext>
            </a:extLst>
          </p:cNvPr>
          <p:cNvSpPr/>
          <p:nvPr/>
        </p:nvSpPr>
        <p:spPr>
          <a:xfrm rot="16200000">
            <a:off x="4480671" y="-315571"/>
            <a:ext cx="1796479" cy="4114136"/>
          </a:xfrm>
          <a:prstGeom prst="uturnArrow">
            <a:avLst>
              <a:gd name="adj1" fmla="val 25000"/>
              <a:gd name="adj2" fmla="val 25000"/>
              <a:gd name="adj3" fmla="val 23425"/>
              <a:gd name="adj4" fmla="val 43750"/>
              <a:gd name="adj5" fmla="val 8497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solidFill>
                <a:schemeClr val="tx1"/>
              </a:solidFill>
            </a:endParaRPr>
          </a:p>
        </p:txBody>
      </p:sp>
      <p:sp>
        <p:nvSpPr>
          <p:cNvPr id="3" name="Arrow: U-Turn 5">
            <a:extLst>
              <a:ext uri="{FF2B5EF4-FFF2-40B4-BE49-F238E27FC236}">
                <a16:creationId xmlns:a16="http://schemas.microsoft.com/office/drawing/2014/main" id="{F073F203-8A6F-4B40-B15D-7108D44029FD}"/>
              </a:ext>
            </a:extLst>
          </p:cNvPr>
          <p:cNvSpPr/>
          <p:nvPr/>
        </p:nvSpPr>
        <p:spPr>
          <a:xfrm rot="5400000" flipH="1">
            <a:off x="5933032" y="810162"/>
            <a:ext cx="1796479" cy="4114136"/>
          </a:xfrm>
          <a:prstGeom prst="uturnArrow">
            <a:avLst>
              <a:gd name="adj1" fmla="val 25000"/>
              <a:gd name="adj2" fmla="val 25000"/>
              <a:gd name="adj3" fmla="val 23425"/>
              <a:gd name="adj4" fmla="val 43750"/>
              <a:gd name="adj5" fmla="val 8497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solidFill>
                <a:schemeClr val="tx1"/>
              </a:solidFill>
            </a:endParaRPr>
          </a:p>
        </p:txBody>
      </p:sp>
      <p:sp>
        <p:nvSpPr>
          <p:cNvPr id="4" name="Arrow: U-Turn 6">
            <a:extLst>
              <a:ext uri="{FF2B5EF4-FFF2-40B4-BE49-F238E27FC236}">
                <a16:creationId xmlns:a16="http://schemas.microsoft.com/office/drawing/2014/main" id="{1554FF69-D966-4A33-8731-6287F0B69E60}"/>
              </a:ext>
            </a:extLst>
          </p:cNvPr>
          <p:cNvSpPr/>
          <p:nvPr/>
        </p:nvSpPr>
        <p:spPr>
          <a:xfrm rot="16200000">
            <a:off x="4480671" y="1933704"/>
            <a:ext cx="1796479" cy="4114136"/>
          </a:xfrm>
          <a:prstGeom prst="uturnArrow">
            <a:avLst>
              <a:gd name="adj1" fmla="val 25000"/>
              <a:gd name="adj2" fmla="val 25000"/>
              <a:gd name="adj3" fmla="val 23425"/>
              <a:gd name="adj4" fmla="val 43750"/>
              <a:gd name="adj5" fmla="val 8497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solidFill>
                <a:schemeClr val="tx1"/>
              </a:solidFill>
            </a:endParaRPr>
          </a:p>
        </p:txBody>
      </p:sp>
      <p:sp>
        <p:nvSpPr>
          <p:cNvPr id="5" name="Arrow: U-Turn 7">
            <a:extLst>
              <a:ext uri="{FF2B5EF4-FFF2-40B4-BE49-F238E27FC236}">
                <a16:creationId xmlns:a16="http://schemas.microsoft.com/office/drawing/2014/main" id="{D609928E-F8C0-4846-AAA6-02D11FD48F55}"/>
              </a:ext>
            </a:extLst>
          </p:cNvPr>
          <p:cNvSpPr/>
          <p:nvPr/>
        </p:nvSpPr>
        <p:spPr>
          <a:xfrm rot="5400000" flipH="1">
            <a:off x="5933032" y="3059436"/>
            <a:ext cx="1796479" cy="4114136"/>
          </a:xfrm>
          <a:prstGeom prst="uturnArrow">
            <a:avLst>
              <a:gd name="adj1" fmla="val 25000"/>
              <a:gd name="adj2" fmla="val 25000"/>
              <a:gd name="adj3" fmla="val 23425"/>
              <a:gd name="adj4" fmla="val 43750"/>
              <a:gd name="adj5" fmla="val 8497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solidFill>
                <a:schemeClr val="tx1"/>
              </a:solidFill>
            </a:endParaRPr>
          </a:p>
        </p:txBody>
      </p:sp>
      <p:sp>
        <p:nvSpPr>
          <p:cNvPr id="6" name="Inhaltsplatzhalter 4">
            <a:extLst>
              <a:ext uri="{FF2B5EF4-FFF2-40B4-BE49-F238E27FC236}">
                <a16:creationId xmlns:a16="http://schemas.microsoft.com/office/drawing/2014/main" id="{C462F5E7-D5AF-4F1D-A8EE-E90B8A8407A6}"/>
              </a:ext>
            </a:extLst>
          </p:cNvPr>
          <p:cNvSpPr txBox="1">
            <a:spLocks/>
          </p:cNvSpPr>
          <p:nvPr/>
        </p:nvSpPr>
        <p:spPr>
          <a:xfrm>
            <a:off x="9106792" y="3043734"/>
            <a:ext cx="2568116" cy="72173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2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7" name="Inhaltsplatzhalter 4">
            <a:extLst>
              <a:ext uri="{FF2B5EF4-FFF2-40B4-BE49-F238E27FC236}">
                <a16:creationId xmlns:a16="http://schemas.microsoft.com/office/drawing/2014/main" id="{4B19C0EF-14D0-49ED-A542-88AE6C63B070}"/>
              </a:ext>
            </a:extLst>
          </p:cNvPr>
          <p:cNvSpPr txBox="1">
            <a:spLocks/>
          </p:cNvSpPr>
          <p:nvPr/>
        </p:nvSpPr>
        <p:spPr>
          <a:xfrm>
            <a:off x="517092" y="4167276"/>
            <a:ext cx="2568116" cy="72173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2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8" name="Inhaltsplatzhalter 4">
            <a:extLst>
              <a:ext uri="{FF2B5EF4-FFF2-40B4-BE49-F238E27FC236}">
                <a16:creationId xmlns:a16="http://schemas.microsoft.com/office/drawing/2014/main" id="{D8A09C3C-6677-4DB9-AA66-44B28B99585C}"/>
              </a:ext>
            </a:extLst>
          </p:cNvPr>
          <p:cNvSpPr txBox="1">
            <a:spLocks/>
          </p:cNvSpPr>
          <p:nvPr/>
        </p:nvSpPr>
        <p:spPr>
          <a:xfrm>
            <a:off x="9106792" y="5293008"/>
            <a:ext cx="2568116" cy="72173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2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9" name="Inhaltsplatzhalter 4">
            <a:extLst>
              <a:ext uri="{FF2B5EF4-FFF2-40B4-BE49-F238E27FC236}">
                <a16:creationId xmlns:a16="http://schemas.microsoft.com/office/drawing/2014/main" id="{E4989D91-5B45-4FF3-9A72-373C08C2B1A9}"/>
              </a:ext>
            </a:extLst>
          </p:cNvPr>
          <p:cNvSpPr txBox="1">
            <a:spLocks/>
          </p:cNvSpPr>
          <p:nvPr/>
        </p:nvSpPr>
        <p:spPr>
          <a:xfrm>
            <a:off x="517092" y="1918001"/>
            <a:ext cx="2568116" cy="72173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gn="r">
              <a:lnSpc>
                <a:spcPct val="120000"/>
              </a:lnSpc>
              <a:spcAft>
                <a:spcPts val="0"/>
              </a:spcAft>
              <a:buNone/>
            </a:pPr>
            <a:r>
              <a:rPr lang="en-US" sz="1600" b="1" dirty="0">
                <a:solidFill>
                  <a:schemeClr val="tx1">
                    <a:lumMod val="75000"/>
                    <a:lumOff val="25000"/>
                  </a:schemeClr>
                </a:solidFill>
                <a:latin typeface="+mj-lt"/>
              </a:rPr>
              <a:t>Element Title Here</a:t>
            </a:r>
            <a:br>
              <a:rPr lang="en-US" sz="1600" b="1" dirty="0">
                <a:solidFill>
                  <a:schemeClr val="tx1">
                    <a:lumMod val="75000"/>
                    <a:lumOff val="25000"/>
                  </a:schemeClr>
                </a:solidFill>
                <a:latin typeface="+mj-lt"/>
              </a:rPr>
            </a:br>
            <a:r>
              <a:rPr lang="en-US" sz="1200" dirty="0">
                <a:solidFill>
                  <a:schemeClr val="tx1">
                    <a:lumMod val="75000"/>
                    <a:lumOff val="25000"/>
                  </a:schemeClr>
                </a:solidFill>
                <a:latin typeface="+mn-lt"/>
              </a:rPr>
              <a:t>This is a sample text. You simply add your own text and description here. </a:t>
            </a:r>
            <a:endParaRPr lang="en-US" sz="1400" dirty="0">
              <a:solidFill>
                <a:schemeClr val="tx1">
                  <a:lumMod val="75000"/>
                  <a:lumOff val="25000"/>
                </a:schemeClr>
              </a:solidFill>
              <a:latin typeface="+mn-lt"/>
            </a:endParaRPr>
          </a:p>
        </p:txBody>
      </p:sp>
      <p:sp>
        <p:nvSpPr>
          <p:cNvPr id="10" name="Freeform: Shape 23">
            <a:extLst>
              <a:ext uri="{FF2B5EF4-FFF2-40B4-BE49-F238E27FC236}">
                <a16:creationId xmlns:a16="http://schemas.microsoft.com/office/drawing/2014/main" id="{F35648E5-9224-4BA5-9195-673A53C4CA66}"/>
              </a:ext>
            </a:extLst>
          </p:cNvPr>
          <p:cNvSpPr/>
          <p:nvPr/>
        </p:nvSpPr>
        <p:spPr>
          <a:xfrm>
            <a:off x="9106792" y="4682538"/>
            <a:ext cx="678647" cy="576202"/>
          </a:xfrm>
          <a:custGeom>
            <a:avLst/>
            <a:gdLst>
              <a:gd name="connsiteX0" fmla="*/ 3138676 w 4881180"/>
              <a:gd name="connsiteY0" fmla="*/ 2298099 h 4144336"/>
              <a:gd name="connsiteX1" fmla="*/ 3191320 w 4881180"/>
              <a:gd name="connsiteY1" fmla="*/ 2313245 h 4144336"/>
              <a:gd name="connsiteX2" fmla="*/ 3202676 w 4881180"/>
              <a:gd name="connsiteY2" fmla="*/ 2413826 h 4144336"/>
              <a:gd name="connsiteX3" fmla="*/ 3037112 w 4881180"/>
              <a:gd name="connsiteY3" fmla="*/ 2621562 h 4144336"/>
              <a:gd name="connsiteX4" fmla="*/ 3037112 w 4881180"/>
              <a:gd name="connsiteY4" fmla="*/ 4072758 h 4144336"/>
              <a:gd name="connsiteX5" fmla="*/ 2965536 w 4881180"/>
              <a:gd name="connsiteY5" fmla="*/ 4144336 h 4144336"/>
              <a:gd name="connsiteX6" fmla="*/ 2893956 w 4881180"/>
              <a:gd name="connsiteY6" fmla="*/ 4072758 h 4144336"/>
              <a:gd name="connsiteX7" fmla="*/ 2893956 w 4881180"/>
              <a:gd name="connsiteY7" fmla="*/ 2596529 h 4144336"/>
              <a:gd name="connsiteX8" fmla="*/ 2909560 w 4881180"/>
              <a:gd name="connsiteY8" fmla="*/ 2551922 h 4144336"/>
              <a:gd name="connsiteX9" fmla="*/ 3090728 w 4881180"/>
              <a:gd name="connsiteY9" fmla="*/ 2324611 h 4144336"/>
              <a:gd name="connsiteX10" fmla="*/ 3138676 w 4881180"/>
              <a:gd name="connsiteY10" fmla="*/ 2298099 h 4144336"/>
              <a:gd name="connsiteX11" fmla="*/ 3467576 w 4881180"/>
              <a:gd name="connsiteY11" fmla="*/ 1024586 h 4144336"/>
              <a:gd name="connsiteX12" fmla="*/ 3558720 w 4881180"/>
              <a:gd name="connsiteY12" fmla="*/ 1279516 h 4144336"/>
              <a:gd name="connsiteX13" fmla="*/ 3558720 w 4881180"/>
              <a:gd name="connsiteY13" fmla="*/ 1308672 h 4144336"/>
              <a:gd name="connsiteX14" fmla="*/ 3930520 w 4881180"/>
              <a:gd name="connsiteY14" fmla="*/ 1308672 h 4144336"/>
              <a:gd name="connsiteX15" fmla="*/ 3930520 w 4881180"/>
              <a:gd name="connsiteY15" fmla="*/ 1024586 h 4144336"/>
              <a:gd name="connsiteX16" fmla="*/ 950624 w 4881180"/>
              <a:gd name="connsiteY16" fmla="*/ 1024586 h 4144336"/>
              <a:gd name="connsiteX17" fmla="*/ 950624 w 4881180"/>
              <a:gd name="connsiteY17" fmla="*/ 1308672 h 4144336"/>
              <a:gd name="connsiteX18" fmla="*/ 2335204 w 4881180"/>
              <a:gd name="connsiteY18" fmla="*/ 1308672 h 4144336"/>
              <a:gd name="connsiteX19" fmla="*/ 2318228 w 4881180"/>
              <a:gd name="connsiteY19" fmla="*/ 1204684 h 4144336"/>
              <a:gd name="connsiteX20" fmla="*/ 2341724 w 4881180"/>
              <a:gd name="connsiteY20" fmla="*/ 1082965 h 4144336"/>
              <a:gd name="connsiteX21" fmla="*/ 2340920 w 4881180"/>
              <a:gd name="connsiteY21" fmla="*/ 1083175 h 4144336"/>
              <a:gd name="connsiteX22" fmla="*/ 2090656 w 4881180"/>
              <a:gd name="connsiteY22" fmla="*/ 1215010 h 4144336"/>
              <a:gd name="connsiteX23" fmla="*/ 1842104 w 4881180"/>
              <a:gd name="connsiteY23" fmla="*/ 1085580 h 4144336"/>
              <a:gd name="connsiteX24" fmla="*/ 1626216 w 4881180"/>
              <a:gd name="connsiteY24" fmla="*/ 1175891 h 4144336"/>
              <a:gd name="connsiteX25" fmla="*/ 1363632 w 4881180"/>
              <a:gd name="connsiteY25" fmla="*/ 1024586 h 4144336"/>
              <a:gd name="connsiteX26" fmla="*/ 1626228 w 4881180"/>
              <a:gd name="connsiteY26" fmla="*/ 523125 h 4144336"/>
              <a:gd name="connsiteX27" fmla="*/ 1465580 w 4881180"/>
              <a:gd name="connsiteY27" fmla="*/ 683773 h 4144336"/>
              <a:gd name="connsiteX28" fmla="*/ 1465580 w 4881180"/>
              <a:gd name="connsiteY28" fmla="*/ 872098 h 4144336"/>
              <a:gd name="connsiteX29" fmla="*/ 1626228 w 4881180"/>
              <a:gd name="connsiteY29" fmla="*/ 1032746 h 4144336"/>
              <a:gd name="connsiteX30" fmla="*/ 1786876 w 4881180"/>
              <a:gd name="connsiteY30" fmla="*/ 872098 h 4144336"/>
              <a:gd name="connsiteX31" fmla="*/ 1786876 w 4881180"/>
              <a:gd name="connsiteY31" fmla="*/ 683773 h 4144336"/>
              <a:gd name="connsiteX32" fmla="*/ 1626228 w 4881180"/>
              <a:gd name="connsiteY32" fmla="*/ 523125 h 4144336"/>
              <a:gd name="connsiteX33" fmla="*/ 2090668 w 4881180"/>
              <a:gd name="connsiteY33" fmla="*/ 488463 h 4144336"/>
              <a:gd name="connsiteX34" fmla="*/ 1930020 w 4881180"/>
              <a:gd name="connsiteY34" fmla="*/ 649111 h 4144336"/>
              <a:gd name="connsiteX35" fmla="*/ 1930020 w 4881180"/>
              <a:gd name="connsiteY35" fmla="*/ 911217 h 4144336"/>
              <a:gd name="connsiteX36" fmla="*/ 2090668 w 4881180"/>
              <a:gd name="connsiteY36" fmla="*/ 1071865 h 4144336"/>
              <a:gd name="connsiteX37" fmla="*/ 2251316 w 4881180"/>
              <a:gd name="connsiteY37" fmla="*/ 911217 h 4144336"/>
              <a:gd name="connsiteX38" fmla="*/ 2251316 w 4881180"/>
              <a:gd name="connsiteY38" fmla="*/ 649111 h 4144336"/>
              <a:gd name="connsiteX39" fmla="*/ 2090668 w 4881180"/>
              <a:gd name="connsiteY39" fmla="*/ 488463 h 4144336"/>
              <a:gd name="connsiteX40" fmla="*/ 3019560 w 4881180"/>
              <a:gd name="connsiteY40" fmla="*/ 476963 h 4144336"/>
              <a:gd name="connsiteX41" fmla="*/ 2858912 w 4881180"/>
              <a:gd name="connsiteY41" fmla="*/ 637611 h 4144336"/>
              <a:gd name="connsiteX42" fmla="*/ 2858912 w 4881180"/>
              <a:gd name="connsiteY42" fmla="*/ 876507 h 4144336"/>
              <a:gd name="connsiteX43" fmla="*/ 3180208 w 4881180"/>
              <a:gd name="connsiteY43" fmla="*/ 876507 h 4144336"/>
              <a:gd name="connsiteX44" fmla="*/ 3180208 w 4881180"/>
              <a:gd name="connsiteY44" fmla="*/ 637611 h 4144336"/>
              <a:gd name="connsiteX45" fmla="*/ 3019560 w 4881180"/>
              <a:gd name="connsiteY45" fmla="*/ 476963 h 4144336"/>
              <a:gd name="connsiteX46" fmla="*/ 2555108 w 4881180"/>
              <a:gd name="connsiteY46" fmla="*/ 412906 h 4144336"/>
              <a:gd name="connsiteX47" fmla="*/ 2394460 w 4881180"/>
              <a:gd name="connsiteY47" fmla="*/ 573554 h 4144336"/>
              <a:gd name="connsiteX48" fmla="*/ 2394460 w 4881180"/>
              <a:gd name="connsiteY48" fmla="*/ 994667 h 4144336"/>
              <a:gd name="connsiteX49" fmla="*/ 2646424 w 4881180"/>
              <a:gd name="connsiteY49" fmla="*/ 876507 h 4144336"/>
              <a:gd name="connsiteX50" fmla="*/ 2715760 w 4881180"/>
              <a:gd name="connsiteY50" fmla="*/ 876507 h 4144336"/>
              <a:gd name="connsiteX51" fmla="*/ 2715760 w 4881180"/>
              <a:gd name="connsiteY51" fmla="*/ 573554 h 4144336"/>
              <a:gd name="connsiteX52" fmla="*/ 2555108 w 4881180"/>
              <a:gd name="connsiteY52" fmla="*/ 412906 h 4144336"/>
              <a:gd name="connsiteX53" fmla="*/ 196036 w 4881180"/>
              <a:gd name="connsiteY53" fmla="*/ 321821 h 4144336"/>
              <a:gd name="connsiteX54" fmla="*/ 143156 w 4881180"/>
              <a:gd name="connsiteY54" fmla="*/ 374702 h 4144336"/>
              <a:gd name="connsiteX55" fmla="*/ 143156 w 4881180"/>
              <a:gd name="connsiteY55" fmla="*/ 1958565 h 4144336"/>
              <a:gd name="connsiteX56" fmla="*/ 196036 w 4881180"/>
              <a:gd name="connsiteY56" fmla="*/ 2011446 h 4144336"/>
              <a:gd name="connsiteX57" fmla="*/ 310492 w 4881180"/>
              <a:gd name="connsiteY57" fmla="*/ 2011446 h 4144336"/>
              <a:gd name="connsiteX58" fmla="*/ 363384 w 4881180"/>
              <a:gd name="connsiteY58" fmla="*/ 1958565 h 4144336"/>
              <a:gd name="connsiteX59" fmla="*/ 363384 w 4881180"/>
              <a:gd name="connsiteY59" fmla="*/ 374702 h 4144336"/>
              <a:gd name="connsiteX60" fmla="*/ 310504 w 4881180"/>
              <a:gd name="connsiteY60" fmla="*/ 321821 h 4144336"/>
              <a:gd name="connsiteX61" fmla="*/ 4126528 w 4881180"/>
              <a:gd name="connsiteY61" fmla="*/ 143155 h 4144336"/>
              <a:gd name="connsiteX62" fmla="*/ 4073646 w 4881180"/>
              <a:gd name="connsiteY62" fmla="*/ 196036 h 4144336"/>
              <a:gd name="connsiteX63" fmla="*/ 4073646 w 4881180"/>
              <a:gd name="connsiteY63" fmla="*/ 2137232 h 4144336"/>
              <a:gd name="connsiteX64" fmla="*/ 4126528 w 4881180"/>
              <a:gd name="connsiteY64" fmla="*/ 2190113 h 4144336"/>
              <a:gd name="connsiteX65" fmla="*/ 4321724 w 4881180"/>
              <a:gd name="connsiteY65" fmla="*/ 2190113 h 4144336"/>
              <a:gd name="connsiteX66" fmla="*/ 4374604 w 4881180"/>
              <a:gd name="connsiteY66" fmla="*/ 2137232 h 4144336"/>
              <a:gd name="connsiteX67" fmla="*/ 4374604 w 4881180"/>
              <a:gd name="connsiteY67" fmla="*/ 1612226 h 4144336"/>
              <a:gd name="connsiteX68" fmla="*/ 4446182 w 4881180"/>
              <a:gd name="connsiteY68" fmla="*/ 1540649 h 4144336"/>
              <a:gd name="connsiteX69" fmla="*/ 4517760 w 4881180"/>
              <a:gd name="connsiteY69" fmla="*/ 1612226 h 4144336"/>
              <a:gd name="connsiteX70" fmla="*/ 4517760 w 4881180"/>
              <a:gd name="connsiteY70" fmla="*/ 1958565 h 4144336"/>
              <a:gd name="connsiteX71" fmla="*/ 4570640 w 4881180"/>
              <a:gd name="connsiteY71" fmla="*/ 2011446 h 4144336"/>
              <a:gd name="connsiteX72" fmla="*/ 4685108 w 4881180"/>
              <a:gd name="connsiteY72" fmla="*/ 2011446 h 4144336"/>
              <a:gd name="connsiteX73" fmla="*/ 4737988 w 4881180"/>
              <a:gd name="connsiteY73" fmla="*/ 1958565 h 4144336"/>
              <a:gd name="connsiteX74" fmla="*/ 4737988 w 4881180"/>
              <a:gd name="connsiteY74" fmla="*/ 374702 h 4144336"/>
              <a:gd name="connsiteX75" fmla="*/ 4685108 w 4881180"/>
              <a:gd name="connsiteY75" fmla="*/ 321821 h 4144336"/>
              <a:gd name="connsiteX76" fmla="*/ 4570640 w 4881180"/>
              <a:gd name="connsiteY76" fmla="*/ 321821 h 4144336"/>
              <a:gd name="connsiteX77" fmla="*/ 4517760 w 4881180"/>
              <a:gd name="connsiteY77" fmla="*/ 374702 h 4144336"/>
              <a:gd name="connsiteX78" fmla="*/ 4517760 w 4881180"/>
              <a:gd name="connsiteY78" fmla="*/ 1307192 h 4144336"/>
              <a:gd name="connsiteX79" fmla="*/ 4446182 w 4881180"/>
              <a:gd name="connsiteY79" fmla="*/ 1378770 h 4144336"/>
              <a:gd name="connsiteX80" fmla="*/ 4374604 w 4881180"/>
              <a:gd name="connsiteY80" fmla="*/ 1307192 h 4144336"/>
              <a:gd name="connsiteX81" fmla="*/ 4374604 w 4881180"/>
              <a:gd name="connsiteY81" fmla="*/ 196036 h 4144336"/>
              <a:gd name="connsiteX82" fmla="*/ 4321724 w 4881180"/>
              <a:gd name="connsiteY82" fmla="*/ 143155 h 4144336"/>
              <a:gd name="connsiteX83" fmla="*/ 559400 w 4881180"/>
              <a:gd name="connsiteY83" fmla="*/ 0 h 4144336"/>
              <a:gd name="connsiteX84" fmla="*/ 754596 w 4881180"/>
              <a:gd name="connsiteY84" fmla="*/ 0 h 4144336"/>
              <a:gd name="connsiteX85" fmla="*/ 950632 w 4881180"/>
              <a:gd name="connsiteY85" fmla="*/ 196036 h 4144336"/>
              <a:gd name="connsiteX86" fmla="*/ 950632 w 4881180"/>
              <a:gd name="connsiteY86" fmla="*/ 373872 h 4144336"/>
              <a:gd name="connsiteX87" fmla="*/ 879056 w 4881180"/>
              <a:gd name="connsiteY87" fmla="*/ 445449 h 4144336"/>
              <a:gd name="connsiteX88" fmla="*/ 807480 w 4881180"/>
              <a:gd name="connsiteY88" fmla="*/ 373872 h 4144336"/>
              <a:gd name="connsiteX89" fmla="*/ 807480 w 4881180"/>
              <a:gd name="connsiteY89" fmla="*/ 196036 h 4144336"/>
              <a:gd name="connsiteX90" fmla="*/ 754596 w 4881180"/>
              <a:gd name="connsiteY90" fmla="*/ 143155 h 4144336"/>
              <a:gd name="connsiteX91" fmla="*/ 559400 w 4881180"/>
              <a:gd name="connsiteY91" fmla="*/ 143155 h 4144336"/>
              <a:gd name="connsiteX92" fmla="*/ 506520 w 4881180"/>
              <a:gd name="connsiteY92" fmla="*/ 196036 h 4144336"/>
              <a:gd name="connsiteX93" fmla="*/ 506520 w 4881180"/>
              <a:gd name="connsiteY93" fmla="*/ 2137241 h 4144336"/>
              <a:gd name="connsiteX94" fmla="*/ 559400 w 4881180"/>
              <a:gd name="connsiteY94" fmla="*/ 2190122 h 4144336"/>
              <a:gd name="connsiteX95" fmla="*/ 754588 w 4881180"/>
              <a:gd name="connsiteY95" fmla="*/ 2190122 h 4144336"/>
              <a:gd name="connsiteX96" fmla="*/ 807468 w 4881180"/>
              <a:gd name="connsiteY96" fmla="*/ 2137241 h 4144336"/>
              <a:gd name="connsiteX97" fmla="*/ 807468 w 4881180"/>
              <a:gd name="connsiteY97" fmla="*/ 678915 h 4144336"/>
              <a:gd name="connsiteX98" fmla="*/ 879048 w 4881180"/>
              <a:gd name="connsiteY98" fmla="*/ 607338 h 4144336"/>
              <a:gd name="connsiteX99" fmla="*/ 950624 w 4881180"/>
              <a:gd name="connsiteY99" fmla="*/ 678915 h 4144336"/>
              <a:gd name="connsiteX100" fmla="*/ 950624 w 4881180"/>
              <a:gd name="connsiteY100" fmla="*/ 881432 h 4144336"/>
              <a:gd name="connsiteX101" fmla="*/ 1322652 w 4881180"/>
              <a:gd name="connsiteY101" fmla="*/ 881432 h 4144336"/>
              <a:gd name="connsiteX102" fmla="*/ 1322416 w 4881180"/>
              <a:gd name="connsiteY102" fmla="*/ 872088 h 4144336"/>
              <a:gd name="connsiteX103" fmla="*/ 1322416 w 4881180"/>
              <a:gd name="connsiteY103" fmla="*/ 683764 h 4144336"/>
              <a:gd name="connsiteX104" fmla="*/ 1626216 w 4881180"/>
              <a:gd name="connsiteY104" fmla="*/ 379961 h 4144336"/>
              <a:gd name="connsiteX105" fmla="*/ 1843928 w 4881180"/>
              <a:gd name="connsiteY105" fmla="*/ 472181 h 4144336"/>
              <a:gd name="connsiteX106" fmla="*/ 2090656 w 4881180"/>
              <a:gd name="connsiteY106" fmla="*/ 345308 h 4144336"/>
              <a:gd name="connsiteX107" fmla="*/ 2292028 w 4881180"/>
              <a:gd name="connsiteY107" fmla="*/ 421905 h 4144336"/>
              <a:gd name="connsiteX108" fmla="*/ 2555100 w 4881180"/>
              <a:gd name="connsiteY108" fmla="*/ 269751 h 4144336"/>
              <a:gd name="connsiteX109" fmla="*/ 2813732 w 4881180"/>
              <a:gd name="connsiteY109" fmla="*/ 414394 h 4144336"/>
              <a:gd name="connsiteX110" fmla="*/ 3019540 w 4881180"/>
              <a:gd name="connsiteY110" fmla="*/ 333808 h 4144336"/>
              <a:gd name="connsiteX111" fmla="*/ 3323344 w 4881180"/>
              <a:gd name="connsiteY111" fmla="*/ 637611 h 4144336"/>
              <a:gd name="connsiteX112" fmla="*/ 3323344 w 4881180"/>
              <a:gd name="connsiteY112" fmla="*/ 881432 h 4144336"/>
              <a:gd name="connsiteX113" fmla="*/ 3930510 w 4881180"/>
              <a:gd name="connsiteY113" fmla="*/ 881432 h 4144336"/>
              <a:gd name="connsiteX114" fmla="*/ 3930510 w 4881180"/>
              <a:gd name="connsiteY114" fmla="*/ 196036 h 4144336"/>
              <a:gd name="connsiteX115" fmla="*/ 4126546 w 4881180"/>
              <a:gd name="connsiteY115" fmla="*/ 0 h 4144336"/>
              <a:gd name="connsiteX116" fmla="*/ 4321742 w 4881180"/>
              <a:gd name="connsiteY116" fmla="*/ 0 h 4144336"/>
              <a:gd name="connsiteX117" fmla="*/ 4517282 w 4881180"/>
              <a:gd name="connsiteY117" fmla="*/ 186244 h 4144336"/>
              <a:gd name="connsiteX118" fmla="*/ 4570650 w 4881180"/>
              <a:gd name="connsiteY118" fmla="*/ 178666 h 4144336"/>
              <a:gd name="connsiteX119" fmla="*/ 4685116 w 4881180"/>
              <a:gd name="connsiteY119" fmla="*/ 178666 h 4144336"/>
              <a:gd name="connsiteX120" fmla="*/ 4881180 w 4881180"/>
              <a:gd name="connsiteY120" fmla="*/ 374702 h 4144336"/>
              <a:gd name="connsiteX121" fmla="*/ 4881180 w 4881180"/>
              <a:gd name="connsiteY121" fmla="*/ 1958574 h 4144336"/>
              <a:gd name="connsiteX122" fmla="*/ 4685144 w 4881180"/>
              <a:gd name="connsiteY122" fmla="*/ 2154610 h 4144336"/>
              <a:gd name="connsiteX123" fmla="*/ 4570680 w 4881180"/>
              <a:gd name="connsiteY123" fmla="*/ 2154610 h 4144336"/>
              <a:gd name="connsiteX124" fmla="*/ 4517310 w 4881180"/>
              <a:gd name="connsiteY124" fmla="*/ 2147033 h 4144336"/>
              <a:gd name="connsiteX125" fmla="*/ 4321772 w 4881180"/>
              <a:gd name="connsiteY125" fmla="*/ 2333277 h 4144336"/>
              <a:gd name="connsiteX126" fmla="*/ 4126576 w 4881180"/>
              <a:gd name="connsiteY126" fmla="*/ 2333277 h 4144336"/>
              <a:gd name="connsiteX127" fmla="*/ 3930540 w 4881180"/>
              <a:gd name="connsiteY127" fmla="*/ 2137241 h 4144336"/>
              <a:gd name="connsiteX128" fmla="*/ 3930540 w 4881180"/>
              <a:gd name="connsiteY128" fmla="*/ 1451836 h 4144336"/>
              <a:gd name="connsiteX129" fmla="*/ 3558736 w 4881180"/>
              <a:gd name="connsiteY129" fmla="*/ 1451836 h 4144336"/>
              <a:gd name="connsiteX130" fmla="*/ 3558736 w 4881180"/>
              <a:gd name="connsiteY130" fmla="*/ 1473557 h 4144336"/>
              <a:gd name="connsiteX131" fmla="*/ 3384156 w 4881180"/>
              <a:gd name="connsiteY131" fmla="*/ 2153417 h 4144336"/>
              <a:gd name="connsiteX132" fmla="*/ 3321368 w 4881180"/>
              <a:gd name="connsiteY132" fmla="*/ 2190523 h 4144336"/>
              <a:gd name="connsiteX133" fmla="*/ 3286952 w 4881180"/>
              <a:gd name="connsiteY133" fmla="*/ 2181657 h 4144336"/>
              <a:gd name="connsiteX134" fmla="*/ 3258712 w 4881180"/>
              <a:gd name="connsiteY134" fmla="*/ 2084446 h 4144336"/>
              <a:gd name="connsiteX135" fmla="*/ 3415592 w 4881180"/>
              <a:gd name="connsiteY135" fmla="*/ 1473548 h 4144336"/>
              <a:gd name="connsiteX136" fmla="*/ 3415592 w 4881180"/>
              <a:gd name="connsiteY136" fmla="*/ 1279516 h 4144336"/>
              <a:gd name="connsiteX137" fmla="*/ 3155728 w 4881180"/>
              <a:gd name="connsiteY137" fmla="*/ 1019652 h 4144336"/>
              <a:gd name="connsiteX138" fmla="*/ 2646452 w 4881180"/>
              <a:gd name="connsiteY138" fmla="*/ 1019652 h 4144336"/>
              <a:gd name="connsiteX139" fmla="*/ 2461420 w 4881180"/>
              <a:gd name="connsiteY139" fmla="*/ 1204684 h 4144336"/>
              <a:gd name="connsiteX140" fmla="*/ 2646452 w 4881180"/>
              <a:gd name="connsiteY140" fmla="*/ 1389716 h 4144336"/>
              <a:gd name="connsiteX141" fmla="*/ 2857320 w 4881180"/>
              <a:gd name="connsiteY141" fmla="*/ 1389716 h 4144336"/>
              <a:gd name="connsiteX142" fmla="*/ 2928896 w 4881180"/>
              <a:gd name="connsiteY142" fmla="*/ 1461294 h 4144336"/>
              <a:gd name="connsiteX143" fmla="*/ 2857320 w 4881180"/>
              <a:gd name="connsiteY143" fmla="*/ 1532871 h 4144336"/>
              <a:gd name="connsiteX144" fmla="*/ 2793940 w 4881180"/>
              <a:gd name="connsiteY144" fmla="*/ 1532871 h 4144336"/>
              <a:gd name="connsiteX145" fmla="*/ 2793700 w 4881180"/>
              <a:gd name="connsiteY145" fmla="*/ 1533033 h 4144336"/>
              <a:gd name="connsiteX146" fmla="*/ 2716100 w 4881180"/>
              <a:gd name="connsiteY146" fmla="*/ 1580350 h 4144336"/>
              <a:gd name="connsiteX147" fmla="*/ 2461420 w 4881180"/>
              <a:gd name="connsiteY147" fmla="*/ 2033998 h 4144336"/>
              <a:gd name="connsiteX148" fmla="*/ 2461420 w 4881180"/>
              <a:gd name="connsiteY148" fmla="*/ 2091861 h 4144336"/>
              <a:gd name="connsiteX149" fmla="*/ 2389840 w 4881180"/>
              <a:gd name="connsiteY149" fmla="*/ 2163438 h 4144336"/>
              <a:gd name="connsiteX150" fmla="*/ 2318264 w 4881180"/>
              <a:gd name="connsiteY150" fmla="*/ 2091861 h 4144336"/>
              <a:gd name="connsiteX151" fmla="*/ 2318264 w 4881180"/>
              <a:gd name="connsiteY151" fmla="*/ 2033998 h 4144336"/>
              <a:gd name="connsiteX152" fmla="*/ 2556128 w 4881180"/>
              <a:gd name="connsiteY152" fmla="*/ 1520130 h 4144336"/>
              <a:gd name="connsiteX153" fmla="*/ 2430872 w 4881180"/>
              <a:gd name="connsiteY153" fmla="*/ 1451826 h 4144336"/>
              <a:gd name="connsiteX154" fmla="*/ 1490116 w 4881180"/>
              <a:gd name="connsiteY154" fmla="*/ 1451826 h 4144336"/>
              <a:gd name="connsiteX155" fmla="*/ 1490116 w 4881180"/>
              <a:gd name="connsiteY155" fmla="*/ 1890576 h 4144336"/>
              <a:gd name="connsiteX156" fmla="*/ 1619392 w 4881180"/>
              <a:gd name="connsiteY156" fmla="*/ 2278954 h 4144336"/>
              <a:gd name="connsiteX157" fmla="*/ 1683544 w 4881180"/>
              <a:gd name="connsiteY157" fmla="*/ 2364637 h 4144336"/>
              <a:gd name="connsiteX158" fmla="*/ 1697824 w 4881180"/>
              <a:gd name="connsiteY158" fmla="*/ 2407536 h 4144336"/>
              <a:gd name="connsiteX159" fmla="*/ 1697824 w 4881180"/>
              <a:gd name="connsiteY159" fmla="*/ 4072748 h 4144336"/>
              <a:gd name="connsiteX160" fmla="*/ 1626248 w 4881180"/>
              <a:gd name="connsiteY160" fmla="*/ 4144326 h 4144336"/>
              <a:gd name="connsiteX161" fmla="*/ 1554668 w 4881180"/>
              <a:gd name="connsiteY161" fmla="*/ 4072748 h 4144336"/>
              <a:gd name="connsiteX162" fmla="*/ 1554668 w 4881180"/>
              <a:gd name="connsiteY162" fmla="*/ 2431357 h 4144336"/>
              <a:gd name="connsiteX163" fmla="*/ 1504792 w 4881180"/>
              <a:gd name="connsiteY163" fmla="*/ 2364752 h 4144336"/>
              <a:gd name="connsiteX164" fmla="*/ 1346952 w 4881180"/>
              <a:gd name="connsiteY164" fmla="*/ 1890576 h 4144336"/>
              <a:gd name="connsiteX165" fmla="*/ 1346952 w 4881180"/>
              <a:gd name="connsiteY165" fmla="*/ 1451826 h 4144336"/>
              <a:gd name="connsiteX166" fmla="*/ 950640 w 4881180"/>
              <a:gd name="connsiteY166" fmla="*/ 1451826 h 4144336"/>
              <a:gd name="connsiteX167" fmla="*/ 950640 w 4881180"/>
              <a:gd name="connsiteY167" fmla="*/ 2137232 h 4144336"/>
              <a:gd name="connsiteX168" fmla="*/ 754608 w 4881180"/>
              <a:gd name="connsiteY168" fmla="*/ 2333267 h 4144336"/>
              <a:gd name="connsiteX169" fmla="*/ 559408 w 4881180"/>
              <a:gd name="connsiteY169" fmla="*/ 2333267 h 4144336"/>
              <a:gd name="connsiteX170" fmla="*/ 363872 w 4881180"/>
              <a:gd name="connsiteY170" fmla="*/ 2147023 h 4144336"/>
              <a:gd name="connsiteX171" fmla="*/ 310504 w 4881180"/>
              <a:gd name="connsiteY171" fmla="*/ 2154601 h 4144336"/>
              <a:gd name="connsiteX172" fmla="*/ 196036 w 4881180"/>
              <a:gd name="connsiteY172" fmla="*/ 2154601 h 4144336"/>
              <a:gd name="connsiteX173" fmla="*/ 0 w 4881180"/>
              <a:gd name="connsiteY173" fmla="*/ 1958565 h 4144336"/>
              <a:gd name="connsiteX174" fmla="*/ 0 w 4881180"/>
              <a:gd name="connsiteY174" fmla="*/ 374702 h 4144336"/>
              <a:gd name="connsiteX175" fmla="*/ 196036 w 4881180"/>
              <a:gd name="connsiteY175" fmla="*/ 178666 h 4144336"/>
              <a:gd name="connsiteX176" fmla="*/ 310492 w 4881180"/>
              <a:gd name="connsiteY176" fmla="*/ 178666 h 4144336"/>
              <a:gd name="connsiteX177" fmla="*/ 363860 w 4881180"/>
              <a:gd name="connsiteY177" fmla="*/ 186244 h 4144336"/>
              <a:gd name="connsiteX178" fmla="*/ 559400 w 4881180"/>
              <a:gd name="connsiteY178" fmla="*/ 0 h 414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Lst>
            <a:rect l="l" t="t" r="r" b="b"/>
            <a:pathLst>
              <a:path w="4881180" h="4144336">
                <a:moveTo>
                  <a:pt x="3138676" y="2298099"/>
                </a:moveTo>
                <a:cubicBezTo>
                  <a:pt x="3156880" y="2296043"/>
                  <a:pt x="3175868" y="2300929"/>
                  <a:pt x="3191320" y="2313245"/>
                </a:cubicBezTo>
                <a:cubicBezTo>
                  <a:pt x="3222232" y="2337887"/>
                  <a:pt x="3227328" y="2382914"/>
                  <a:pt x="3202676" y="2413826"/>
                </a:cubicBezTo>
                <a:lnTo>
                  <a:pt x="3037112" y="2621562"/>
                </a:lnTo>
                <a:lnTo>
                  <a:pt x="3037112" y="4072758"/>
                </a:lnTo>
                <a:cubicBezTo>
                  <a:pt x="3037112" y="4112288"/>
                  <a:pt x="3005064" y="4144336"/>
                  <a:pt x="2965536" y="4144336"/>
                </a:cubicBezTo>
                <a:cubicBezTo>
                  <a:pt x="2926004" y="4144336"/>
                  <a:pt x="2893956" y="4112288"/>
                  <a:pt x="2893956" y="4072758"/>
                </a:cubicBezTo>
                <a:lnTo>
                  <a:pt x="2893956" y="2596529"/>
                </a:lnTo>
                <a:cubicBezTo>
                  <a:pt x="2893956" y="2580324"/>
                  <a:pt x="2899456" y="2564596"/>
                  <a:pt x="2909560" y="2551922"/>
                </a:cubicBezTo>
                <a:lnTo>
                  <a:pt x="3090728" y="2324611"/>
                </a:lnTo>
                <a:cubicBezTo>
                  <a:pt x="3103048" y="2309156"/>
                  <a:pt x="3120468" y="2300156"/>
                  <a:pt x="3138676" y="2298099"/>
                </a:cubicBezTo>
                <a:close/>
                <a:moveTo>
                  <a:pt x="3467576" y="1024586"/>
                </a:moveTo>
                <a:cubicBezTo>
                  <a:pt x="3524496" y="1094092"/>
                  <a:pt x="3558720" y="1182877"/>
                  <a:pt x="3558720" y="1279516"/>
                </a:cubicBezTo>
                <a:lnTo>
                  <a:pt x="3558720" y="1308672"/>
                </a:lnTo>
                <a:lnTo>
                  <a:pt x="3930520" y="1308672"/>
                </a:lnTo>
                <a:lnTo>
                  <a:pt x="3930520" y="1024586"/>
                </a:lnTo>
                <a:close/>
                <a:moveTo>
                  <a:pt x="950624" y="1024586"/>
                </a:moveTo>
                <a:lnTo>
                  <a:pt x="950624" y="1308672"/>
                </a:lnTo>
                <a:lnTo>
                  <a:pt x="2335204" y="1308672"/>
                </a:lnTo>
                <a:cubicBezTo>
                  <a:pt x="2324248" y="1275966"/>
                  <a:pt x="2318228" y="1241026"/>
                  <a:pt x="2318228" y="1204684"/>
                </a:cubicBezTo>
                <a:cubicBezTo>
                  <a:pt x="2318228" y="1161681"/>
                  <a:pt x="2326624" y="1120633"/>
                  <a:pt x="2341724" y="1082965"/>
                </a:cubicBezTo>
                <a:cubicBezTo>
                  <a:pt x="2341456" y="1083041"/>
                  <a:pt x="2341188" y="1083108"/>
                  <a:pt x="2340920" y="1083175"/>
                </a:cubicBezTo>
                <a:cubicBezTo>
                  <a:pt x="2286084" y="1162730"/>
                  <a:pt x="2194380" y="1215010"/>
                  <a:pt x="2090656" y="1215010"/>
                </a:cubicBezTo>
                <a:cubicBezTo>
                  <a:pt x="1987988" y="1215010"/>
                  <a:pt x="1897124" y="1163771"/>
                  <a:pt x="1842104" y="1085580"/>
                </a:cubicBezTo>
                <a:cubicBezTo>
                  <a:pt x="1787008" y="1141295"/>
                  <a:pt x="1710584" y="1175891"/>
                  <a:pt x="1626216" y="1175891"/>
                </a:cubicBezTo>
                <a:cubicBezTo>
                  <a:pt x="1514260" y="1175891"/>
                  <a:pt x="1416324" y="1114974"/>
                  <a:pt x="1363632" y="1024586"/>
                </a:cubicBezTo>
                <a:close/>
                <a:moveTo>
                  <a:pt x="1626228" y="523125"/>
                </a:moveTo>
                <a:cubicBezTo>
                  <a:pt x="1537644" y="523125"/>
                  <a:pt x="1465580" y="595199"/>
                  <a:pt x="1465580" y="683773"/>
                </a:cubicBezTo>
                <a:lnTo>
                  <a:pt x="1465580" y="872098"/>
                </a:lnTo>
                <a:cubicBezTo>
                  <a:pt x="1465580" y="960682"/>
                  <a:pt x="1537644" y="1032746"/>
                  <a:pt x="1626228" y="1032746"/>
                </a:cubicBezTo>
                <a:cubicBezTo>
                  <a:pt x="1714812" y="1032746"/>
                  <a:pt x="1786876" y="960682"/>
                  <a:pt x="1786876" y="872098"/>
                </a:cubicBezTo>
                <a:lnTo>
                  <a:pt x="1786876" y="683773"/>
                </a:lnTo>
                <a:cubicBezTo>
                  <a:pt x="1786876" y="595189"/>
                  <a:pt x="1714812" y="523125"/>
                  <a:pt x="1626228" y="523125"/>
                </a:cubicBezTo>
                <a:close/>
                <a:moveTo>
                  <a:pt x="2090668" y="488463"/>
                </a:moveTo>
                <a:cubicBezTo>
                  <a:pt x="2002084" y="488463"/>
                  <a:pt x="1930020" y="560536"/>
                  <a:pt x="1930020" y="649111"/>
                </a:cubicBezTo>
                <a:lnTo>
                  <a:pt x="1930020" y="911217"/>
                </a:lnTo>
                <a:cubicBezTo>
                  <a:pt x="1930020" y="999801"/>
                  <a:pt x="2002084" y="1071865"/>
                  <a:pt x="2090668" y="1071865"/>
                </a:cubicBezTo>
                <a:cubicBezTo>
                  <a:pt x="2179252" y="1071865"/>
                  <a:pt x="2251316" y="999792"/>
                  <a:pt x="2251316" y="911217"/>
                </a:cubicBezTo>
                <a:lnTo>
                  <a:pt x="2251316" y="649111"/>
                </a:lnTo>
                <a:cubicBezTo>
                  <a:pt x="2251316" y="560527"/>
                  <a:pt x="2179252" y="488463"/>
                  <a:pt x="2090668" y="488463"/>
                </a:cubicBezTo>
                <a:close/>
                <a:moveTo>
                  <a:pt x="3019560" y="476963"/>
                </a:moveTo>
                <a:cubicBezTo>
                  <a:pt x="2930976" y="476963"/>
                  <a:pt x="2858912" y="549036"/>
                  <a:pt x="2858912" y="637611"/>
                </a:cubicBezTo>
                <a:lnTo>
                  <a:pt x="2858912" y="876507"/>
                </a:lnTo>
                <a:lnTo>
                  <a:pt x="3180208" y="876507"/>
                </a:lnTo>
                <a:lnTo>
                  <a:pt x="3180208" y="637611"/>
                </a:lnTo>
                <a:cubicBezTo>
                  <a:pt x="3180208" y="549027"/>
                  <a:pt x="3108144" y="476963"/>
                  <a:pt x="3019560" y="476963"/>
                </a:cubicBezTo>
                <a:close/>
                <a:moveTo>
                  <a:pt x="2555108" y="412906"/>
                </a:moveTo>
                <a:cubicBezTo>
                  <a:pt x="2466524" y="412906"/>
                  <a:pt x="2394460" y="484979"/>
                  <a:pt x="2394460" y="573554"/>
                </a:cubicBezTo>
                <a:lnTo>
                  <a:pt x="2394460" y="994667"/>
                </a:lnTo>
                <a:cubicBezTo>
                  <a:pt x="2454720" y="922507"/>
                  <a:pt x="2545288" y="876507"/>
                  <a:pt x="2646424" y="876507"/>
                </a:cubicBezTo>
                <a:lnTo>
                  <a:pt x="2715760" y="876507"/>
                </a:lnTo>
                <a:lnTo>
                  <a:pt x="2715760" y="573554"/>
                </a:lnTo>
                <a:cubicBezTo>
                  <a:pt x="2715760" y="484970"/>
                  <a:pt x="2643692" y="412906"/>
                  <a:pt x="2555108" y="412906"/>
                </a:cubicBezTo>
                <a:close/>
                <a:moveTo>
                  <a:pt x="196036" y="321821"/>
                </a:moveTo>
                <a:cubicBezTo>
                  <a:pt x="166872" y="321821"/>
                  <a:pt x="143156" y="345547"/>
                  <a:pt x="143156" y="374702"/>
                </a:cubicBezTo>
                <a:lnTo>
                  <a:pt x="143156" y="1958565"/>
                </a:lnTo>
                <a:cubicBezTo>
                  <a:pt x="143156" y="1987730"/>
                  <a:pt x="166880" y="2011446"/>
                  <a:pt x="196036" y="2011446"/>
                </a:cubicBezTo>
                <a:lnTo>
                  <a:pt x="310492" y="2011446"/>
                </a:lnTo>
                <a:cubicBezTo>
                  <a:pt x="339648" y="2011446"/>
                  <a:pt x="363376" y="1987721"/>
                  <a:pt x="363384" y="1958565"/>
                </a:cubicBezTo>
                <a:lnTo>
                  <a:pt x="363384" y="374702"/>
                </a:lnTo>
                <a:cubicBezTo>
                  <a:pt x="363384" y="345537"/>
                  <a:pt x="339656" y="321821"/>
                  <a:pt x="310504" y="321821"/>
                </a:cubicBezTo>
                <a:close/>
                <a:moveTo>
                  <a:pt x="4126528" y="143155"/>
                </a:moveTo>
                <a:cubicBezTo>
                  <a:pt x="4097362" y="143155"/>
                  <a:pt x="4073646" y="166880"/>
                  <a:pt x="4073646" y="196036"/>
                </a:cubicBezTo>
                <a:lnTo>
                  <a:pt x="4073646" y="2137232"/>
                </a:lnTo>
                <a:cubicBezTo>
                  <a:pt x="4073646" y="2166397"/>
                  <a:pt x="4097372" y="2190113"/>
                  <a:pt x="4126528" y="2190113"/>
                </a:cubicBezTo>
                <a:lnTo>
                  <a:pt x="4321724" y="2190113"/>
                </a:lnTo>
                <a:cubicBezTo>
                  <a:pt x="4350888" y="2190113"/>
                  <a:pt x="4374604" y="2166387"/>
                  <a:pt x="4374604" y="2137232"/>
                </a:cubicBezTo>
                <a:lnTo>
                  <a:pt x="4374604" y="1612226"/>
                </a:lnTo>
                <a:cubicBezTo>
                  <a:pt x="4374604" y="1572696"/>
                  <a:pt x="4406652" y="1540649"/>
                  <a:pt x="4446182" y="1540649"/>
                </a:cubicBezTo>
                <a:cubicBezTo>
                  <a:pt x="4485712" y="1540649"/>
                  <a:pt x="4517760" y="1572696"/>
                  <a:pt x="4517760" y="1612226"/>
                </a:cubicBezTo>
                <a:lnTo>
                  <a:pt x="4517760" y="1958565"/>
                </a:lnTo>
                <a:cubicBezTo>
                  <a:pt x="4517760" y="1987730"/>
                  <a:pt x="4541484" y="2011446"/>
                  <a:pt x="4570640" y="2011446"/>
                </a:cubicBezTo>
                <a:lnTo>
                  <a:pt x="4685108" y="2011446"/>
                </a:lnTo>
                <a:cubicBezTo>
                  <a:pt x="4714272" y="2011446"/>
                  <a:pt x="4737988" y="1987721"/>
                  <a:pt x="4737988" y="1958565"/>
                </a:cubicBezTo>
                <a:lnTo>
                  <a:pt x="4737988" y="374702"/>
                </a:lnTo>
                <a:cubicBezTo>
                  <a:pt x="4737988" y="345537"/>
                  <a:pt x="4714262" y="321821"/>
                  <a:pt x="4685108" y="321821"/>
                </a:cubicBezTo>
                <a:lnTo>
                  <a:pt x="4570640" y="321821"/>
                </a:lnTo>
                <a:cubicBezTo>
                  <a:pt x="4541476" y="321821"/>
                  <a:pt x="4517760" y="345547"/>
                  <a:pt x="4517760" y="374702"/>
                </a:cubicBezTo>
                <a:lnTo>
                  <a:pt x="4517760" y="1307192"/>
                </a:lnTo>
                <a:cubicBezTo>
                  <a:pt x="4517760" y="1346722"/>
                  <a:pt x="4485712" y="1378770"/>
                  <a:pt x="4446182" y="1378770"/>
                </a:cubicBezTo>
                <a:cubicBezTo>
                  <a:pt x="4406652" y="1378770"/>
                  <a:pt x="4374604" y="1346722"/>
                  <a:pt x="4374604" y="1307192"/>
                </a:cubicBezTo>
                <a:lnTo>
                  <a:pt x="4374604" y="196036"/>
                </a:lnTo>
                <a:cubicBezTo>
                  <a:pt x="4374604" y="166871"/>
                  <a:pt x="4350880" y="143155"/>
                  <a:pt x="4321724" y="143155"/>
                </a:cubicBezTo>
                <a:close/>
                <a:moveTo>
                  <a:pt x="559400" y="0"/>
                </a:moveTo>
                <a:lnTo>
                  <a:pt x="754596" y="0"/>
                </a:lnTo>
                <a:cubicBezTo>
                  <a:pt x="862696" y="0"/>
                  <a:pt x="950632" y="87945"/>
                  <a:pt x="950632" y="196036"/>
                </a:cubicBezTo>
                <a:lnTo>
                  <a:pt x="950632" y="373872"/>
                </a:lnTo>
                <a:cubicBezTo>
                  <a:pt x="950632" y="413402"/>
                  <a:pt x="918584" y="445449"/>
                  <a:pt x="879056" y="445449"/>
                </a:cubicBezTo>
                <a:cubicBezTo>
                  <a:pt x="839524" y="445449"/>
                  <a:pt x="807480" y="413402"/>
                  <a:pt x="807480" y="373872"/>
                </a:cubicBezTo>
                <a:lnTo>
                  <a:pt x="807480" y="196036"/>
                </a:lnTo>
                <a:cubicBezTo>
                  <a:pt x="807480" y="166871"/>
                  <a:pt x="783752" y="143155"/>
                  <a:pt x="754596" y="143155"/>
                </a:cubicBezTo>
                <a:lnTo>
                  <a:pt x="559400" y="143155"/>
                </a:lnTo>
                <a:cubicBezTo>
                  <a:pt x="530236" y="143155"/>
                  <a:pt x="506520" y="166880"/>
                  <a:pt x="506520" y="196036"/>
                </a:cubicBezTo>
                <a:lnTo>
                  <a:pt x="506520" y="2137241"/>
                </a:lnTo>
                <a:cubicBezTo>
                  <a:pt x="506520" y="2166406"/>
                  <a:pt x="530244" y="2190122"/>
                  <a:pt x="559400" y="2190122"/>
                </a:cubicBezTo>
                <a:lnTo>
                  <a:pt x="754588" y="2190122"/>
                </a:lnTo>
                <a:cubicBezTo>
                  <a:pt x="783752" y="2190122"/>
                  <a:pt x="807468" y="2166397"/>
                  <a:pt x="807468" y="2137241"/>
                </a:cubicBezTo>
                <a:lnTo>
                  <a:pt x="807468" y="678915"/>
                </a:lnTo>
                <a:cubicBezTo>
                  <a:pt x="807468" y="639386"/>
                  <a:pt x="839516" y="607338"/>
                  <a:pt x="879048" y="607338"/>
                </a:cubicBezTo>
                <a:cubicBezTo>
                  <a:pt x="918576" y="607338"/>
                  <a:pt x="950624" y="639386"/>
                  <a:pt x="950624" y="678915"/>
                </a:cubicBezTo>
                <a:lnTo>
                  <a:pt x="950624" y="881432"/>
                </a:lnTo>
                <a:lnTo>
                  <a:pt x="1322652" y="881432"/>
                </a:lnTo>
                <a:cubicBezTo>
                  <a:pt x="1322560" y="878320"/>
                  <a:pt x="1322416" y="875219"/>
                  <a:pt x="1322416" y="872088"/>
                </a:cubicBezTo>
                <a:lnTo>
                  <a:pt x="1322416" y="683764"/>
                </a:lnTo>
                <a:cubicBezTo>
                  <a:pt x="1322416" y="516244"/>
                  <a:pt x="1458696" y="379961"/>
                  <a:pt x="1626216" y="379961"/>
                </a:cubicBezTo>
                <a:cubicBezTo>
                  <a:pt x="1711528" y="379961"/>
                  <a:pt x="1788688" y="415358"/>
                  <a:pt x="1843928" y="472181"/>
                </a:cubicBezTo>
                <a:cubicBezTo>
                  <a:pt x="1899120" y="395431"/>
                  <a:pt x="1989112" y="345308"/>
                  <a:pt x="2090656" y="345308"/>
                </a:cubicBezTo>
                <a:cubicBezTo>
                  <a:pt x="2167856" y="345308"/>
                  <a:pt x="2238376" y="374302"/>
                  <a:pt x="2292028" y="421905"/>
                </a:cubicBezTo>
                <a:cubicBezTo>
                  <a:pt x="2344596" y="331050"/>
                  <a:pt x="2442792" y="269751"/>
                  <a:pt x="2555100" y="269751"/>
                </a:cubicBezTo>
                <a:cubicBezTo>
                  <a:pt x="2664288" y="269751"/>
                  <a:pt x="2760176" y="327681"/>
                  <a:pt x="2813732" y="414394"/>
                </a:cubicBezTo>
                <a:cubicBezTo>
                  <a:pt x="2867904" y="364414"/>
                  <a:pt x="2940204" y="333808"/>
                  <a:pt x="3019540" y="333808"/>
                </a:cubicBezTo>
                <a:cubicBezTo>
                  <a:pt x="3187060" y="333808"/>
                  <a:pt x="3323344" y="470091"/>
                  <a:pt x="3323344" y="637611"/>
                </a:cubicBezTo>
                <a:lnTo>
                  <a:pt x="3323344" y="881432"/>
                </a:lnTo>
                <a:lnTo>
                  <a:pt x="3930510" y="881432"/>
                </a:lnTo>
                <a:lnTo>
                  <a:pt x="3930510" y="196036"/>
                </a:lnTo>
                <a:cubicBezTo>
                  <a:pt x="3930510" y="87935"/>
                  <a:pt x="4018456" y="0"/>
                  <a:pt x="4126546" y="0"/>
                </a:cubicBezTo>
                <a:lnTo>
                  <a:pt x="4321742" y="0"/>
                </a:lnTo>
                <a:cubicBezTo>
                  <a:pt x="4426532" y="0"/>
                  <a:pt x="4512128" y="82715"/>
                  <a:pt x="4517282" y="186244"/>
                </a:cubicBezTo>
                <a:cubicBezTo>
                  <a:pt x="4534270" y="181425"/>
                  <a:pt x="4552136" y="178666"/>
                  <a:pt x="4570650" y="178666"/>
                </a:cubicBezTo>
                <a:lnTo>
                  <a:pt x="4685116" y="178666"/>
                </a:lnTo>
                <a:cubicBezTo>
                  <a:pt x="4793208" y="178666"/>
                  <a:pt x="4881142" y="266611"/>
                  <a:pt x="4881180" y="374702"/>
                </a:cubicBezTo>
                <a:lnTo>
                  <a:pt x="4881180" y="1958574"/>
                </a:lnTo>
                <a:cubicBezTo>
                  <a:pt x="4881180" y="2066675"/>
                  <a:pt x="4793236" y="2154610"/>
                  <a:pt x="4685144" y="2154610"/>
                </a:cubicBezTo>
                <a:lnTo>
                  <a:pt x="4570680" y="2154610"/>
                </a:lnTo>
                <a:cubicBezTo>
                  <a:pt x="4552164" y="2154610"/>
                  <a:pt x="4534308" y="2151852"/>
                  <a:pt x="4517310" y="2147033"/>
                </a:cubicBezTo>
                <a:cubicBezTo>
                  <a:pt x="4512156" y="2250562"/>
                  <a:pt x="4426560" y="2333277"/>
                  <a:pt x="4321772" y="2333277"/>
                </a:cubicBezTo>
                <a:lnTo>
                  <a:pt x="4126576" y="2333277"/>
                </a:lnTo>
                <a:cubicBezTo>
                  <a:pt x="4018474" y="2333277"/>
                  <a:pt x="3930540" y="2245332"/>
                  <a:pt x="3930540" y="2137241"/>
                </a:cubicBezTo>
                <a:lnTo>
                  <a:pt x="3930540" y="1451836"/>
                </a:lnTo>
                <a:lnTo>
                  <a:pt x="3558736" y="1451836"/>
                </a:lnTo>
                <a:lnTo>
                  <a:pt x="3558736" y="1473557"/>
                </a:lnTo>
                <a:cubicBezTo>
                  <a:pt x="3558736" y="1710583"/>
                  <a:pt x="3498364" y="1945672"/>
                  <a:pt x="3384156" y="2153417"/>
                </a:cubicBezTo>
                <a:cubicBezTo>
                  <a:pt x="3371128" y="2177114"/>
                  <a:pt x="3346632" y="2190523"/>
                  <a:pt x="3321368" y="2190523"/>
                </a:cubicBezTo>
                <a:cubicBezTo>
                  <a:pt x="3309716" y="2190523"/>
                  <a:pt x="3297892" y="2187669"/>
                  <a:pt x="3286952" y="2181657"/>
                </a:cubicBezTo>
                <a:cubicBezTo>
                  <a:pt x="3252312" y="2162608"/>
                  <a:pt x="3239664" y="2119089"/>
                  <a:pt x="3258712" y="2084446"/>
                </a:cubicBezTo>
                <a:cubicBezTo>
                  <a:pt x="3361348" y="1897772"/>
                  <a:pt x="3415592" y="1686523"/>
                  <a:pt x="3415592" y="1473548"/>
                </a:cubicBezTo>
                <a:lnTo>
                  <a:pt x="3415592" y="1279516"/>
                </a:lnTo>
                <a:cubicBezTo>
                  <a:pt x="3415592" y="1136228"/>
                  <a:pt x="3299016" y="1019652"/>
                  <a:pt x="3155728" y="1019652"/>
                </a:cubicBezTo>
                <a:lnTo>
                  <a:pt x="2646452" y="1019652"/>
                </a:lnTo>
                <a:cubicBezTo>
                  <a:pt x="2544432" y="1019652"/>
                  <a:pt x="2461420" y="1102653"/>
                  <a:pt x="2461420" y="1204684"/>
                </a:cubicBezTo>
                <a:cubicBezTo>
                  <a:pt x="2461420" y="1306715"/>
                  <a:pt x="2544432" y="1389716"/>
                  <a:pt x="2646452" y="1389716"/>
                </a:cubicBezTo>
                <a:lnTo>
                  <a:pt x="2857320" y="1389716"/>
                </a:lnTo>
                <a:cubicBezTo>
                  <a:pt x="2896848" y="1389716"/>
                  <a:pt x="2928896" y="1421764"/>
                  <a:pt x="2928896" y="1461294"/>
                </a:cubicBezTo>
                <a:cubicBezTo>
                  <a:pt x="2928896" y="1500823"/>
                  <a:pt x="2896848" y="1532871"/>
                  <a:pt x="2857320" y="1532871"/>
                </a:cubicBezTo>
                <a:lnTo>
                  <a:pt x="2793940" y="1532871"/>
                </a:lnTo>
                <a:cubicBezTo>
                  <a:pt x="2793852" y="1532919"/>
                  <a:pt x="2793784" y="1532985"/>
                  <a:pt x="2793700" y="1533033"/>
                </a:cubicBezTo>
                <a:lnTo>
                  <a:pt x="2716100" y="1580350"/>
                </a:lnTo>
                <a:cubicBezTo>
                  <a:pt x="2559012" y="1676169"/>
                  <a:pt x="2461420" y="1849996"/>
                  <a:pt x="2461420" y="2033998"/>
                </a:cubicBezTo>
                <a:lnTo>
                  <a:pt x="2461420" y="2091861"/>
                </a:lnTo>
                <a:cubicBezTo>
                  <a:pt x="2461420" y="2131391"/>
                  <a:pt x="2429372" y="2163438"/>
                  <a:pt x="2389840" y="2163438"/>
                </a:cubicBezTo>
                <a:cubicBezTo>
                  <a:pt x="2350312" y="2163438"/>
                  <a:pt x="2318264" y="2131391"/>
                  <a:pt x="2318264" y="2091861"/>
                </a:cubicBezTo>
                <a:lnTo>
                  <a:pt x="2318264" y="2033998"/>
                </a:lnTo>
                <a:cubicBezTo>
                  <a:pt x="2318264" y="1835891"/>
                  <a:pt x="2407400" y="1647108"/>
                  <a:pt x="2556128" y="1520130"/>
                </a:cubicBezTo>
                <a:cubicBezTo>
                  <a:pt x="2509252" y="1506693"/>
                  <a:pt x="2466660" y="1483082"/>
                  <a:pt x="2430872" y="1451826"/>
                </a:cubicBezTo>
                <a:lnTo>
                  <a:pt x="1490116" y="1451826"/>
                </a:lnTo>
                <a:lnTo>
                  <a:pt x="1490116" y="1890576"/>
                </a:lnTo>
                <a:cubicBezTo>
                  <a:pt x="1490116" y="2029675"/>
                  <a:pt x="1536020" y="2167609"/>
                  <a:pt x="1619392" y="2278954"/>
                </a:cubicBezTo>
                <a:lnTo>
                  <a:pt x="1683544" y="2364637"/>
                </a:lnTo>
                <a:cubicBezTo>
                  <a:pt x="1692812" y="2377016"/>
                  <a:pt x="1697824" y="2392066"/>
                  <a:pt x="1697824" y="2407536"/>
                </a:cubicBezTo>
                <a:lnTo>
                  <a:pt x="1697824" y="4072748"/>
                </a:lnTo>
                <a:cubicBezTo>
                  <a:pt x="1697824" y="4112278"/>
                  <a:pt x="1665776" y="4144326"/>
                  <a:pt x="1626248" y="4144326"/>
                </a:cubicBezTo>
                <a:cubicBezTo>
                  <a:pt x="1586716" y="4144326"/>
                  <a:pt x="1554668" y="4112278"/>
                  <a:pt x="1554668" y="4072748"/>
                </a:cubicBezTo>
                <a:lnTo>
                  <a:pt x="1554668" y="2431357"/>
                </a:lnTo>
                <a:lnTo>
                  <a:pt x="1504792" y="2364752"/>
                </a:lnTo>
                <a:cubicBezTo>
                  <a:pt x="1403012" y="2228803"/>
                  <a:pt x="1346952" y="2060405"/>
                  <a:pt x="1346952" y="1890576"/>
                </a:cubicBezTo>
                <a:lnTo>
                  <a:pt x="1346952" y="1451826"/>
                </a:lnTo>
                <a:lnTo>
                  <a:pt x="950640" y="1451826"/>
                </a:lnTo>
                <a:lnTo>
                  <a:pt x="950640" y="2137232"/>
                </a:lnTo>
                <a:cubicBezTo>
                  <a:pt x="950640" y="2245332"/>
                  <a:pt x="862696" y="2333267"/>
                  <a:pt x="754608" y="2333267"/>
                </a:cubicBezTo>
                <a:lnTo>
                  <a:pt x="559408" y="2333267"/>
                </a:lnTo>
                <a:cubicBezTo>
                  <a:pt x="454620" y="2333267"/>
                  <a:pt x="369024" y="2250553"/>
                  <a:pt x="363872" y="2147023"/>
                </a:cubicBezTo>
                <a:cubicBezTo>
                  <a:pt x="346884" y="2151843"/>
                  <a:pt x="329016" y="2154601"/>
                  <a:pt x="310504" y="2154601"/>
                </a:cubicBezTo>
                <a:lnTo>
                  <a:pt x="196036" y="2154601"/>
                </a:lnTo>
                <a:cubicBezTo>
                  <a:pt x="87936" y="2154601"/>
                  <a:pt x="0" y="2066656"/>
                  <a:pt x="0" y="1958565"/>
                </a:cubicBezTo>
                <a:lnTo>
                  <a:pt x="0" y="374702"/>
                </a:lnTo>
                <a:cubicBezTo>
                  <a:pt x="0" y="266611"/>
                  <a:pt x="87936" y="178666"/>
                  <a:pt x="196036" y="178666"/>
                </a:cubicBezTo>
                <a:lnTo>
                  <a:pt x="310492" y="178666"/>
                </a:lnTo>
                <a:cubicBezTo>
                  <a:pt x="329008" y="178666"/>
                  <a:pt x="346864" y="181425"/>
                  <a:pt x="363860" y="186244"/>
                </a:cubicBezTo>
                <a:cubicBezTo>
                  <a:pt x="369016" y="82715"/>
                  <a:pt x="454612" y="0"/>
                  <a:pt x="559400" y="0"/>
                </a:cubicBezTo>
                <a:close/>
              </a:path>
            </a:pathLst>
          </a:custGeom>
          <a:solidFill>
            <a:srgbClr val="000000"/>
          </a:solidFill>
          <a:ln w="9544"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1" name="Freeform: Shape 24">
            <a:extLst>
              <a:ext uri="{FF2B5EF4-FFF2-40B4-BE49-F238E27FC236}">
                <a16:creationId xmlns:a16="http://schemas.microsoft.com/office/drawing/2014/main" id="{5BEF1247-60AE-4E5A-82A6-59896A6EB22C}"/>
              </a:ext>
            </a:extLst>
          </p:cNvPr>
          <p:cNvSpPr/>
          <p:nvPr/>
        </p:nvSpPr>
        <p:spPr>
          <a:xfrm>
            <a:off x="2602635" y="3431997"/>
            <a:ext cx="486049" cy="678038"/>
          </a:xfrm>
          <a:custGeom>
            <a:avLst/>
            <a:gdLst>
              <a:gd name="connsiteX0" fmla="*/ 3353952 w 3495912"/>
              <a:gd name="connsiteY0" fmla="*/ 2277523 h 4876799"/>
              <a:gd name="connsiteX1" fmla="*/ 3332797 w 3495912"/>
              <a:gd name="connsiteY1" fmla="*/ 2195113 h 4876799"/>
              <a:gd name="connsiteX2" fmla="*/ 3332797 w 3495912"/>
              <a:gd name="connsiteY2" fmla="*/ 1624184 h 4876799"/>
              <a:gd name="connsiteX3" fmla="*/ 3353952 w 3495912"/>
              <a:gd name="connsiteY3" fmla="*/ 1541783 h 4876799"/>
              <a:gd name="connsiteX4" fmla="*/ 3457337 w 3495912"/>
              <a:gd name="connsiteY4" fmla="*/ 1353712 h 4876799"/>
              <a:gd name="connsiteX5" fmla="*/ 3454107 w 3495912"/>
              <a:gd name="connsiteY5" fmla="*/ 1045521 h 4876799"/>
              <a:gd name="connsiteX6" fmla="*/ 3349399 w 3495912"/>
              <a:gd name="connsiteY6" fmla="*/ 864165 h 4876799"/>
              <a:gd name="connsiteX7" fmla="*/ 3084100 w 3495912"/>
              <a:gd name="connsiteY7" fmla="*/ 707260 h 4876799"/>
              <a:gd name="connsiteX8" fmla="*/ 2869539 w 3495912"/>
              <a:gd name="connsiteY8" fmla="*/ 702755 h 4876799"/>
              <a:gd name="connsiteX9" fmla="*/ 2787586 w 3495912"/>
              <a:gd name="connsiteY9" fmla="*/ 679885 h 4876799"/>
              <a:gd name="connsiteX10" fmla="*/ 2558377 w 3495912"/>
              <a:gd name="connsiteY10" fmla="*/ 547535 h 4876799"/>
              <a:gd name="connsiteX11" fmla="*/ 2460793 w 3495912"/>
              <a:gd name="connsiteY11" fmla="*/ 573681 h 4876799"/>
              <a:gd name="connsiteX12" fmla="*/ 2486939 w 3495912"/>
              <a:gd name="connsiteY12" fmla="*/ 671265 h 4876799"/>
              <a:gd name="connsiteX13" fmla="*/ 2716158 w 3495912"/>
              <a:gd name="connsiteY13" fmla="*/ 803624 h 4876799"/>
              <a:gd name="connsiteX14" fmla="*/ 2866539 w 3495912"/>
              <a:gd name="connsiteY14" fmla="*/ 845591 h 4876799"/>
              <a:gd name="connsiteX15" fmla="*/ 3081099 w 3495912"/>
              <a:gd name="connsiteY15" fmla="*/ 850097 h 4876799"/>
              <a:gd name="connsiteX16" fmla="*/ 3225660 w 3495912"/>
              <a:gd name="connsiteY16" fmla="*/ 935593 h 4876799"/>
              <a:gd name="connsiteX17" fmla="*/ 3330368 w 3495912"/>
              <a:gd name="connsiteY17" fmla="*/ 1116959 h 4876799"/>
              <a:gd name="connsiteX18" fmla="*/ 3332130 w 3495912"/>
              <a:gd name="connsiteY18" fmla="*/ 1284884 h 4876799"/>
              <a:gd name="connsiteX19" fmla="*/ 3228746 w 3495912"/>
              <a:gd name="connsiteY19" fmla="*/ 1472965 h 4876799"/>
              <a:gd name="connsiteX20" fmla="*/ 3189922 w 3495912"/>
              <a:gd name="connsiteY20" fmla="*/ 1624194 h 4876799"/>
              <a:gd name="connsiteX21" fmla="*/ 3189922 w 3495912"/>
              <a:gd name="connsiteY21" fmla="*/ 2195122 h 4876799"/>
              <a:gd name="connsiteX22" fmla="*/ 3228746 w 3495912"/>
              <a:gd name="connsiteY22" fmla="*/ 2346360 h 4876799"/>
              <a:gd name="connsiteX23" fmla="*/ 3332130 w 3495912"/>
              <a:gd name="connsiteY23" fmla="*/ 2534422 h 4876799"/>
              <a:gd name="connsiteX24" fmla="*/ 3330368 w 3495912"/>
              <a:gd name="connsiteY24" fmla="*/ 2702357 h 4876799"/>
              <a:gd name="connsiteX25" fmla="*/ 3225660 w 3495912"/>
              <a:gd name="connsiteY25" fmla="*/ 2883722 h 4876799"/>
              <a:gd name="connsiteX26" fmla="*/ 3081099 w 3495912"/>
              <a:gd name="connsiteY26" fmla="*/ 2969219 h 4876799"/>
              <a:gd name="connsiteX27" fmla="*/ 2866539 w 3495912"/>
              <a:gd name="connsiteY27" fmla="*/ 2973715 h 4876799"/>
              <a:gd name="connsiteX28" fmla="*/ 2716149 w 3495912"/>
              <a:gd name="connsiteY28" fmla="*/ 3015701 h 4876799"/>
              <a:gd name="connsiteX29" fmla="*/ 2426141 w 3495912"/>
              <a:gd name="connsiteY29" fmla="*/ 3183141 h 4876799"/>
              <a:gd name="connsiteX30" fmla="*/ 2426141 w 3495912"/>
              <a:gd name="connsiteY30" fmla="*/ 3074670 h 4876799"/>
              <a:gd name="connsiteX31" fmla="*/ 2533412 w 3495912"/>
              <a:gd name="connsiteY31" fmla="*/ 2825058 h 4876799"/>
              <a:gd name="connsiteX32" fmla="*/ 2884732 w 3495912"/>
              <a:gd name="connsiteY32" fmla="*/ 2003384 h 4876799"/>
              <a:gd name="connsiteX33" fmla="*/ 2546070 w 3495912"/>
              <a:gd name="connsiteY33" fmla="*/ 1193902 h 4876799"/>
              <a:gd name="connsiteX34" fmla="*/ 1731616 w 3495912"/>
              <a:gd name="connsiteY34" fmla="*/ 866727 h 4876799"/>
              <a:gd name="connsiteX35" fmla="*/ 942441 w 3495912"/>
              <a:gd name="connsiteY35" fmla="*/ 1203141 h 4876799"/>
              <a:gd name="connsiteX36" fmla="*/ 611209 w 3495912"/>
              <a:gd name="connsiteY36" fmla="*/ 1994545 h 4876799"/>
              <a:gd name="connsiteX37" fmla="*/ 705393 w 3495912"/>
              <a:gd name="connsiteY37" fmla="*/ 2457060 h 4876799"/>
              <a:gd name="connsiteX38" fmla="*/ 799423 w 3495912"/>
              <a:gd name="connsiteY38" fmla="*/ 2493998 h 4876799"/>
              <a:gd name="connsiteX39" fmla="*/ 836361 w 3495912"/>
              <a:gd name="connsiteY39" fmla="*/ 2399967 h 4876799"/>
              <a:gd name="connsiteX40" fmla="*/ 754084 w 3495912"/>
              <a:gd name="connsiteY40" fmla="*/ 1995630 h 4876799"/>
              <a:gd name="connsiteX41" fmla="*/ 1733626 w 3495912"/>
              <a:gd name="connsiteY41" fmla="*/ 1009593 h 4876799"/>
              <a:gd name="connsiteX42" fmla="*/ 2445763 w 3495912"/>
              <a:gd name="connsiteY42" fmla="*/ 1295648 h 4876799"/>
              <a:gd name="connsiteX43" fmla="*/ 2741857 w 3495912"/>
              <a:gd name="connsiteY43" fmla="*/ 2003393 h 4876799"/>
              <a:gd name="connsiteX44" fmla="*/ 2434685 w 3495912"/>
              <a:gd name="connsiteY44" fmla="*/ 2721797 h 4876799"/>
              <a:gd name="connsiteX45" fmla="*/ 2283275 w 3495912"/>
              <a:gd name="connsiteY45" fmla="*/ 3074680 h 4876799"/>
              <a:gd name="connsiteX46" fmla="*/ 2283275 w 3495912"/>
              <a:gd name="connsiteY46" fmla="*/ 3330426 h 4876799"/>
              <a:gd name="connsiteX47" fmla="*/ 1819398 w 3495912"/>
              <a:gd name="connsiteY47" fmla="*/ 3330426 h 4876799"/>
              <a:gd name="connsiteX48" fmla="*/ 1819398 w 3495912"/>
              <a:gd name="connsiteY48" fmla="*/ 2500741 h 4876799"/>
              <a:gd name="connsiteX49" fmla="*/ 2031673 w 3495912"/>
              <a:gd name="connsiteY49" fmla="*/ 2226135 h 4876799"/>
              <a:gd name="connsiteX50" fmla="*/ 1960235 w 3495912"/>
              <a:gd name="connsiteY50" fmla="*/ 2154698 h 4876799"/>
              <a:gd name="connsiteX51" fmla="*/ 1888798 w 3495912"/>
              <a:gd name="connsiteY51" fmla="*/ 2226135 h 4876799"/>
              <a:gd name="connsiteX52" fmla="*/ 1747961 w 3495912"/>
              <a:gd name="connsiteY52" fmla="*/ 2366972 h 4876799"/>
              <a:gd name="connsiteX53" fmla="*/ 1607124 w 3495912"/>
              <a:gd name="connsiteY53" fmla="*/ 2226135 h 4876799"/>
              <a:gd name="connsiteX54" fmla="*/ 1535687 w 3495912"/>
              <a:gd name="connsiteY54" fmla="*/ 2154698 h 4876799"/>
              <a:gd name="connsiteX55" fmla="*/ 1464249 w 3495912"/>
              <a:gd name="connsiteY55" fmla="*/ 2226135 h 4876799"/>
              <a:gd name="connsiteX56" fmla="*/ 1676523 w 3495912"/>
              <a:gd name="connsiteY56" fmla="*/ 2500741 h 4876799"/>
              <a:gd name="connsiteX57" fmla="*/ 1676523 w 3495912"/>
              <a:gd name="connsiteY57" fmla="*/ 3330426 h 4876799"/>
              <a:gd name="connsiteX58" fmla="*/ 1212646 w 3495912"/>
              <a:gd name="connsiteY58" fmla="*/ 3330426 h 4876799"/>
              <a:gd name="connsiteX59" fmla="*/ 1212646 w 3495912"/>
              <a:gd name="connsiteY59" fmla="*/ 3074670 h 4876799"/>
              <a:gd name="connsiteX60" fmla="*/ 1063609 w 3495912"/>
              <a:gd name="connsiteY60" fmla="*/ 2724045 h 4876799"/>
              <a:gd name="connsiteX61" fmla="*/ 974807 w 3495912"/>
              <a:gd name="connsiteY61" fmla="*/ 2627786 h 4876799"/>
              <a:gd name="connsiteX62" fmla="*/ 874338 w 3495912"/>
              <a:gd name="connsiteY62" fmla="*/ 2617175 h 4876799"/>
              <a:gd name="connsiteX63" fmla="*/ 863727 w 3495912"/>
              <a:gd name="connsiteY63" fmla="*/ 2717644 h 4876799"/>
              <a:gd name="connsiteX64" fmla="*/ 965216 w 3495912"/>
              <a:gd name="connsiteY64" fmla="*/ 2827649 h 4876799"/>
              <a:gd name="connsiteX65" fmla="*/ 1069781 w 3495912"/>
              <a:gd name="connsiteY65" fmla="*/ 3074680 h 4876799"/>
              <a:gd name="connsiteX66" fmla="*/ 1069781 w 3495912"/>
              <a:gd name="connsiteY66" fmla="*/ 3183131 h 4876799"/>
              <a:gd name="connsiteX67" fmla="*/ 779764 w 3495912"/>
              <a:gd name="connsiteY67" fmla="*/ 3015691 h 4876799"/>
              <a:gd name="connsiteX68" fmla="*/ 629383 w 3495912"/>
              <a:gd name="connsiteY68" fmla="*/ 2973715 h 4876799"/>
              <a:gd name="connsiteX69" fmla="*/ 414823 w 3495912"/>
              <a:gd name="connsiteY69" fmla="*/ 2969219 h 4876799"/>
              <a:gd name="connsiteX70" fmla="*/ 270262 w 3495912"/>
              <a:gd name="connsiteY70" fmla="*/ 2883722 h 4876799"/>
              <a:gd name="connsiteX71" fmla="*/ 165554 w 3495912"/>
              <a:gd name="connsiteY71" fmla="*/ 2702357 h 4876799"/>
              <a:gd name="connsiteX72" fmla="*/ 163791 w 3495912"/>
              <a:gd name="connsiteY72" fmla="*/ 2534422 h 4876799"/>
              <a:gd name="connsiteX73" fmla="*/ 267176 w 3495912"/>
              <a:gd name="connsiteY73" fmla="*/ 2346370 h 4876799"/>
              <a:gd name="connsiteX74" fmla="*/ 306009 w 3495912"/>
              <a:gd name="connsiteY74" fmla="*/ 2195122 h 4876799"/>
              <a:gd name="connsiteX75" fmla="*/ 306009 w 3495912"/>
              <a:gd name="connsiteY75" fmla="*/ 1624194 h 4876799"/>
              <a:gd name="connsiteX76" fmla="*/ 267176 w 3495912"/>
              <a:gd name="connsiteY76" fmla="*/ 1472956 h 4876799"/>
              <a:gd name="connsiteX77" fmla="*/ 163791 w 3495912"/>
              <a:gd name="connsiteY77" fmla="*/ 1284884 h 4876799"/>
              <a:gd name="connsiteX78" fmla="*/ 165554 w 3495912"/>
              <a:gd name="connsiteY78" fmla="*/ 1116959 h 4876799"/>
              <a:gd name="connsiteX79" fmla="*/ 270262 w 3495912"/>
              <a:gd name="connsiteY79" fmla="*/ 935593 h 4876799"/>
              <a:gd name="connsiteX80" fmla="*/ 414823 w 3495912"/>
              <a:gd name="connsiteY80" fmla="*/ 850097 h 4876799"/>
              <a:gd name="connsiteX81" fmla="*/ 629383 w 3495912"/>
              <a:gd name="connsiteY81" fmla="*/ 845591 h 4876799"/>
              <a:gd name="connsiteX82" fmla="*/ 779773 w 3495912"/>
              <a:gd name="connsiteY82" fmla="*/ 803605 h 4876799"/>
              <a:gd name="connsiteX83" fmla="*/ 1274216 w 3495912"/>
              <a:gd name="connsiteY83" fmla="*/ 518141 h 4876799"/>
              <a:gd name="connsiteX84" fmla="*/ 1385773 w 3495912"/>
              <a:gd name="connsiteY84" fmla="*/ 408889 h 4876799"/>
              <a:gd name="connsiteX85" fmla="*/ 1496949 w 3495912"/>
              <a:gd name="connsiteY85" fmla="*/ 225333 h 4876799"/>
              <a:gd name="connsiteX86" fmla="*/ 1643262 w 3495912"/>
              <a:gd name="connsiteY86" fmla="*/ 142885 h 4876799"/>
              <a:gd name="connsiteX87" fmla="*/ 1852679 w 3495912"/>
              <a:gd name="connsiteY87" fmla="*/ 142885 h 4876799"/>
              <a:gd name="connsiteX88" fmla="*/ 1998992 w 3495912"/>
              <a:gd name="connsiteY88" fmla="*/ 225323 h 4876799"/>
              <a:gd name="connsiteX89" fmla="*/ 2110168 w 3495912"/>
              <a:gd name="connsiteY89" fmla="*/ 408899 h 4876799"/>
              <a:gd name="connsiteX90" fmla="*/ 2221734 w 3495912"/>
              <a:gd name="connsiteY90" fmla="*/ 518150 h 4876799"/>
              <a:gd name="connsiteX91" fmla="*/ 2237946 w 3495912"/>
              <a:gd name="connsiteY91" fmla="*/ 527504 h 4876799"/>
              <a:gd name="connsiteX92" fmla="*/ 2335530 w 3495912"/>
              <a:gd name="connsiteY92" fmla="*/ 501339 h 4876799"/>
              <a:gd name="connsiteX93" fmla="*/ 2309365 w 3495912"/>
              <a:gd name="connsiteY93" fmla="*/ 403755 h 4876799"/>
              <a:gd name="connsiteX94" fmla="*/ 2293172 w 3495912"/>
              <a:gd name="connsiteY94" fmla="*/ 394421 h 4876799"/>
              <a:gd name="connsiteX95" fmla="*/ 2232374 w 3495912"/>
              <a:gd name="connsiteY95" fmla="*/ 334889 h 4876799"/>
              <a:gd name="connsiteX96" fmla="*/ 2121198 w 3495912"/>
              <a:gd name="connsiteY96" fmla="*/ 151314 h 4876799"/>
              <a:gd name="connsiteX97" fmla="*/ 1852669 w 3495912"/>
              <a:gd name="connsiteY97" fmla="*/ 0 h 4876799"/>
              <a:gd name="connsiteX98" fmla="*/ 1643253 w 3495912"/>
              <a:gd name="connsiteY98" fmla="*/ 0 h 4876799"/>
              <a:gd name="connsiteX99" fmla="*/ 1374733 w 3495912"/>
              <a:gd name="connsiteY99" fmla="*/ 151314 h 4876799"/>
              <a:gd name="connsiteX100" fmla="*/ 1263558 w 3495912"/>
              <a:gd name="connsiteY100" fmla="*/ 334870 h 4876799"/>
              <a:gd name="connsiteX101" fmla="*/ 1202769 w 3495912"/>
              <a:gd name="connsiteY101" fmla="*/ 394402 h 4876799"/>
              <a:gd name="connsiteX102" fmla="*/ 708326 w 3495912"/>
              <a:gd name="connsiteY102" fmla="*/ 679866 h 4876799"/>
              <a:gd name="connsiteX103" fmla="*/ 626373 w 3495912"/>
              <a:gd name="connsiteY103" fmla="*/ 702745 h 4876799"/>
              <a:gd name="connsiteX104" fmla="*/ 411813 w 3495912"/>
              <a:gd name="connsiteY104" fmla="*/ 707250 h 4876799"/>
              <a:gd name="connsiteX105" fmla="*/ 146513 w 3495912"/>
              <a:gd name="connsiteY105" fmla="*/ 864146 h 4876799"/>
              <a:gd name="connsiteX106" fmla="*/ 41805 w 3495912"/>
              <a:gd name="connsiteY106" fmla="*/ 1045512 h 4876799"/>
              <a:gd name="connsiteX107" fmla="*/ 38576 w 3495912"/>
              <a:gd name="connsiteY107" fmla="*/ 1353703 h 4876799"/>
              <a:gd name="connsiteX108" fmla="*/ 141960 w 3495912"/>
              <a:gd name="connsiteY108" fmla="*/ 1541783 h 4876799"/>
              <a:gd name="connsiteX109" fmla="*/ 163125 w 3495912"/>
              <a:gd name="connsiteY109" fmla="*/ 1624174 h 4876799"/>
              <a:gd name="connsiteX110" fmla="*/ 163125 w 3495912"/>
              <a:gd name="connsiteY110" fmla="*/ 2195103 h 4876799"/>
              <a:gd name="connsiteX111" fmla="*/ 141960 w 3495912"/>
              <a:gd name="connsiteY111" fmla="*/ 2277504 h 4876799"/>
              <a:gd name="connsiteX112" fmla="*/ 38576 w 3495912"/>
              <a:gd name="connsiteY112" fmla="*/ 2465565 h 4876799"/>
              <a:gd name="connsiteX113" fmla="*/ 41805 w 3495912"/>
              <a:gd name="connsiteY113" fmla="*/ 2773766 h 4876799"/>
              <a:gd name="connsiteX114" fmla="*/ 146513 w 3495912"/>
              <a:gd name="connsiteY114" fmla="*/ 2955131 h 4876799"/>
              <a:gd name="connsiteX115" fmla="*/ 411813 w 3495912"/>
              <a:gd name="connsiteY115" fmla="*/ 3112027 h 4876799"/>
              <a:gd name="connsiteX116" fmla="*/ 626373 w 3495912"/>
              <a:gd name="connsiteY116" fmla="*/ 3116523 h 4876799"/>
              <a:gd name="connsiteX117" fmla="*/ 708326 w 3495912"/>
              <a:gd name="connsiteY117" fmla="*/ 3139402 h 4876799"/>
              <a:gd name="connsiteX118" fmla="*/ 1039139 w 3495912"/>
              <a:gd name="connsiteY118" fmla="*/ 3330397 h 4876799"/>
              <a:gd name="connsiteX119" fmla="*/ 1020775 w 3495912"/>
              <a:gd name="connsiteY119" fmla="*/ 3330397 h 4876799"/>
              <a:gd name="connsiteX120" fmla="*/ 909608 w 3495912"/>
              <a:gd name="connsiteY120" fmla="*/ 3380089 h 4876799"/>
              <a:gd name="connsiteX121" fmla="*/ 872499 w 3495912"/>
              <a:gd name="connsiteY121" fmla="*/ 3496075 h 4876799"/>
              <a:gd name="connsiteX122" fmla="*/ 892521 w 3495912"/>
              <a:gd name="connsiteY122" fmla="*/ 3676412 h 4876799"/>
              <a:gd name="connsiteX123" fmla="*/ 871747 w 3495912"/>
              <a:gd name="connsiteY123" fmla="*/ 3676412 h 4876799"/>
              <a:gd name="connsiteX124" fmla="*/ 800309 w 3495912"/>
              <a:gd name="connsiteY124" fmla="*/ 3747850 h 4876799"/>
              <a:gd name="connsiteX125" fmla="*/ 871747 w 3495912"/>
              <a:gd name="connsiteY125" fmla="*/ 3819287 h 4876799"/>
              <a:gd name="connsiteX126" fmla="*/ 908380 w 3495912"/>
              <a:gd name="connsiteY126" fmla="*/ 3819287 h 4876799"/>
              <a:gd name="connsiteX127" fmla="*/ 932021 w 3495912"/>
              <a:gd name="connsiteY127" fmla="*/ 4032171 h 4876799"/>
              <a:gd name="connsiteX128" fmla="*/ 915133 w 3495912"/>
              <a:gd name="connsiteY128" fmla="*/ 4032171 h 4876799"/>
              <a:gd name="connsiteX129" fmla="*/ 843696 w 3495912"/>
              <a:gd name="connsiteY129" fmla="*/ 4103608 h 4876799"/>
              <a:gd name="connsiteX130" fmla="*/ 915133 w 3495912"/>
              <a:gd name="connsiteY130" fmla="*/ 4175046 h 4876799"/>
              <a:gd name="connsiteX131" fmla="*/ 948051 w 3495912"/>
              <a:gd name="connsiteY131" fmla="*/ 4175046 h 4876799"/>
              <a:gd name="connsiteX132" fmla="*/ 1006221 w 3495912"/>
              <a:gd name="connsiteY132" fmla="*/ 4388006 h 4876799"/>
              <a:gd name="connsiteX133" fmla="*/ 938460 w 3495912"/>
              <a:gd name="connsiteY133" fmla="*/ 4459348 h 4876799"/>
              <a:gd name="connsiteX134" fmla="*/ 1009897 w 3495912"/>
              <a:gd name="connsiteY134" fmla="*/ 4530786 h 4876799"/>
              <a:gd name="connsiteX135" fmla="*/ 1085335 w 3495912"/>
              <a:gd name="connsiteY135" fmla="*/ 4530786 h 4876799"/>
              <a:gd name="connsiteX136" fmla="*/ 1747961 w 3495912"/>
              <a:gd name="connsiteY136" fmla="*/ 4876800 h 4876799"/>
              <a:gd name="connsiteX137" fmla="*/ 1903380 w 3495912"/>
              <a:gd name="connsiteY137" fmla="*/ 4861694 h 4876799"/>
              <a:gd name="connsiteX138" fmla="*/ 1959778 w 3495912"/>
              <a:gd name="connsiteY138" fmla="*/ 4777874 h 4876799"/>
              <a:gd name="connsiteX139" fmla="*/ 1875958 w 3495912"/>
              <a:gd name="connsiteY139" fmla="*/ 4721476 h 4876799"/>
              <a:gd name="connsiteX140" fmla="*/ 1747961 w 3495912"/>
              <a:gd name="connsiteY140" fmla="*/ 4733925 h 4876799"/>
              <a:gd name="connsiteX141" fmla="*/ 1269654 w 3495912"/>
              <a:gd name="connsiteY141" fmla="*/ 4530795 h 4876799"/>
              <a:gd name="connsiteX142" fmla="*/ 2225897 w 3495912"/>
              <a:gd name="connsiteY142" fmla="*/ 4530795 h 4876799"/>
              <a:gd name="connsiteX143" fmla="*/ 2116340 w 3495912"/>
              <a:gd name="connsiteY143" fmla="*/ 4622273 h 4876799"/>
              <a:gd name="connsiteX144" fmla="*/ 2096624 w 3495912"/>
              <a:gd name="connsiteY144" fmla="*/ 4721352 h 4876799"/>
              <a:gd name="connsiteX145" fmla="*/ 2195703 w 3495912"/>
              <a:gd name="connsiteY145" fmla="*/ 4741069 h 4876799"/>
              <a:gd name="connsiteX146" fmla="*/ 2410310 w 3495912"/>
              <a:gd name="connsiteY146" fmla="*/ 4530795 h 4876799"/>
              <a:gd name="connsiteX147" fmla="*/ 2486025 w 3495912"/>
              <a:gd name="connsiteY147" fmla="*/ 4530795 h 4876799"/>
              <a:gd name="connsiteX148" fmla="*/ 2557462 w 3495912"/>
              <a:gd name="connsiteY148" fmla="*/ 4459358 h 4876799"/>
              <a:gd name="connsiteX149" fmla="*/ 2489539 w 3495912"/>
              <a:gd name="connsiteY149" fmla="*/ 4388006 h 4876799"/>
              <a:gd name="connsiteX150" fmla="*/ 2547871 w 3495912"/>
              <a:gd name="connsiteY150" fmla="*/ 4175046 h 4876799"/>
              <a:gd name="connsiteX151" fmla="*/ 2580799 w 3495912"/>
              <a:gd name="connsiteY151" fmla="*/ 4175046 h 4876799"/>
              <a:gd name="connsiteX152" fmla="*/ 2652236 w 3495912"/>
              <a:gd name="connsiteY152" fmla="*/ 4103608 h 4876799"/>
              <a:gd name="connsiteX153" fmla="*/ 2580799 w 3495912"/>
              <a:gd name="connsiteY153" fmla="*/ 4032171 h 4876799"/>
              <a:gd name="connsiteX154" fmla="*/ 2563901 w 3495912"/>
              <a:gd name="connsiteY154" fmla="*/ 4032171 h 4876799"/>
              <a:gd name="connsiteX155" fmla="*/ 2587542 w 3495912"/>
              <a:gd name="connsiteY155" fmla="*/ 3819287 h 4876799"/>
              <a:gd name="connsiteX156" fmla="*/ 2624185 w 3495912"/>
              <a:gd name="connsiteY156" fmla="*/ 3819287 h 4876799"/>
              <a:gd name="connsiteX157" fmla="*/ 2695622 w 3495912"/>
              <a:gd name="connsiteY157" fmla="*/ 3747850 h 4876799"/>
              <a:gd name="connsiteX158" fmla="*/ 2624185 w 3495912"/>
              <a:gd name="connsiteY158" fmla="*/ 3676412 h 4876799"/>
              <a:gd name="connsiteX159" fmla="*/ 2603411 w 3495912"/>
              <a:gd name="connsiteY159" fmla="*/ 3676412 h 4876799"/>
              <a:gd name="connsiteX160" fmla="*/ 2623442 w 3495912"/>
              <a:gd name="connsiteY160" fmla="*/ 3496075 h 4876799"/>
              <a:gd name="connsiteX161" fmla="*/ 2586333 w 3495912"/>
              <a:gd name="connsiteY161" fmla="*/ 3380089 h 4876799"/>
              <a:gd name="connsiteX162" fmla="*/ 2475166 w 3495912"/>
              <a:gd name="connsiteY162" fmla="*/ 3330397 h 4876799"/>
              <a:gd name="connsiteX163" fmla="*/ 2456792 w 3495912"/>
              <a:gd name="connsiteY163" fmla="*/ 3330397 h 4876799"/>
              <a:gd name="connsiteX164" fmla="*/ 2787586 w 3495912"/>
              <a:gd name="connsiteY164" fmla="*/ 3139411 h 4876799"/>
              <a:gd name="connsiteX165" fmla="*/ 2869539 w 3495912"/>
              <a:gd name="connsiteY165" fmla="*/ 3116523 h 4876799"/>
              <a:gd name="connsiteX166" fmla="*/ 3084100 w 3495912"/>
              <a:gd name="connsiteY166" fmla="*/ 3112027 h 4876799"/>
              <a:gd name="connsiteX167" fmla="*/ 3349399 w 3495912"/>
              <a:gd name="connsiteY167" fmla="*/ 2955131 h 4876799"/>
              <a:gd name="connsiteX168" fmla="*/ 3454107 w 3495912"/>
              <a:gd name="connsiteY168" fmla="*/ 2773766 h 4876799"/>
              <a:gd name="connsiteX169" fmla="*/ 3457337 w 3495912"/>
              <a:gd name="connsiteY169" fmla="*/ 2465565 h 4876799"/>
              <a:gd name="connsiteX170" fmla="*/ 2330891 w 3495912"/>
              <a:gd name="connsiteY170" fmla="*/ 4387920 h 4876799"/>
              <a:gd name="connsiteX171" fmla="*/ 1164840 w 3495912"/>
              <a:gd name="connsiteY171" fmla="*/ 4387920 h 4876799"/>
              <a:gd name="connsiteX172" fmla="*/ 1092412 w 3495912"/>
              <a:gd name="connsiteY172" fmla="*/ 4175046 h 4876799"/>
              <a:gd name="connsiteX173" fmla="*/ 2403519 w 3495912"/>
              <a:gd name="connsiteY173" fmla="*/ 4175046 h 4876799"/>
              <a:gd name="connsiteX174" fmla="*/ 2330891 w 3495912"/>
              <a:gd name="connsiteY174" fmla="*/ 4387920 h 4876799"/>
              <a:gd name="connsiteX175" fmla="*/ 2420150 w 3495912"/>
              <a:gd name="connsiteY175" fmla="*/ 4032171 h 4876799"/>
              <a:gd name="connsiteX176" fmla="*/ 1075772 w 3495912"/>
              <a:gd name="connsiteY176" fmla="*/ 4032171 h 4876799"/>
              <a:gd name="connsiteX177" fmla="*/ 1052131 w 3495912"/>
              <a:gd name="connsiteY177" fmla="*/ 3819287 h 4876799"/>
              <a:gd name="connsiteX178" fmla="*/ 2443791 w 3495912"/>
              <a:gd name="connsiteY178" fmla="*/ 3819287 h 4876799"/>
              <a:gd name="connsiteX179" fmla="*/ 2479872 w 3495912"/>
              <a:gd name="connsiteY179" fmla="*/ 3475387 h 4876799"/>
              <a:gd name="connsiteX180" fmla="*/ 2481443 w 3495912"/>
              <a:gd name="connsiteY180" fmla="*/ 3480311 h 4876799"/>
              <a:gd name="connsiteX181" fmla="*/ 2459659 w 3495912"/>
              <a:gd name="connsiteY181" fmla="*/ 3676422 h 4876799"/>
              <a:gd name="connsiteX182" fmla="*/ 1036263 w 3495912"/>
              <a:gd name="connsiteY182" fmla="*/ 3676422 h 4876799"/>
              <a:gd name="connsiteX183" fmla="*/ 1014488 w 3495912"/>
              <a:gd name="connsiteY183" fmla="*/ 3480311 h 4876799"/>
              <a:gd name="connsiteX184" fmla="*/ 1016060 w 3495912"/>
              <a:gd name="connsiteY184" fmla="*/ 3475387 h 4876799"/>
              <a:gd name="connsiteX185" fmla="*/ 1020765 w 3495912"/>
              <a:gd name="connsiteY185" fmla="*/ 3473282 h 4876799"/>
              <a:gd name="connsiteX186" fmla="*/ 2475157 w 3495912"/>
              <a:gd name="connsiteY186" fmla="*/ 3473282 h 4876799"/>
              <a:gd name="connsiteX187" fmla="*/ 2479872 w 3495912"/>
              <a:gd name="connsiteY187" fmla="*/ 3475387 h 487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5912" h="4876799">
                <a:moveTo>
                  <a:pt x="3353952" y="2277523"/>
                </a:moveTo>
                <a:cubicBezTo>
                  <a:pt x="3340112" y="2252339"/>
                  <a:pt x="3332797" y="2223840"/>
                  <a:pt x="3332797" y="2195113"/>
                </a:cubicBezTo>
                <a:lnTo>
                  <a:pt x="3332797" y="1624184"/>
                </a:lnTo>
                <a:cubicBezTo>
                  <a:pt x="3332797" y="1595447"/>
                  <a:pt x="3340112" y="1566948"/>
                  <a:pt x="3353952" y="1541783"/>
                </a:cubicBezTo>
                <a:lnTo>
                  <a:pt x="3457337" y="1353712"/>
                </a:lnTo>
                <a:cubicBezTo>
                  <a:pt x="3509905" y="1258091"/>
                  <a:pt x="3508667" y="1139990"/>
                  <a:pt x="3454107" y="1045521"/>
                </a:cubicBezTo>
                <a:lnTo>
                  <a:pt x="3349399" y="864165"/>
                </a:lnTo>
                <a:cubicBezTo>
                  <a:pt x="3294850" y="769668"/>
                  <a:pt x="3193208" y="709546"/>
                  <a:pt x="3084100" y="707260"/>
                </a:cubicBezTo>
                <a:lnTo>
                  <a:pt x="2869539" y="702755"/>
                </a:lnTo>
                <a:cubicBezTo>
                  <a:pt x="2840802" y="702154"/>
                  <a:pt x="2812466" y="694239"/>
                  <a:pt x="2787586" y="679885"/>
                </a:cubicBezTo>
                <a:lnTo>
                  <a:pt x="2558377" y="547535"/>
                </a:lnTo>
                <a:cubicBezTo>
                  <a:pt x="2524210" y="527809"/>
                  <a:pt x="2480519" y="539506"/>
                  <a:pt x="2460793" y="573681"/>
                </a:cubicBezTo>
                <a:cubicBezTo>
                  <a:pt x="2441067" y="607847"/>
                  <a:pt x="2452773" y="651539"/>
                  <a:pt x="2486939" y="671265"/>
                </a:cubicBezTo>
                <a:lnTo>
                  <a:pt x="2716158" y="803624"/>
                </a:lnTo>
                <a:cubicBezTo>
                  <a:pt x="2761821" y="829980"/>
                  <a:pt x="2813828" y="844496"/>
                  <a:pt x="2866539" y="845591"/>
                </a:cubicBezTo>
                <a:lnTo>
                  <a:pt x="3081099" y="850097"/>
                </a:lnTo>
                <a:cubicBezTo>
                  <a:pt x="3140545" y="851345"/>
                  <a:pt x="3195942" y="884101"/>
                  <a:pt x="3225660" y="935593"/>
                </a:cubicBezTo>
                <a:lnTo>
                  <a:pt x="3330368" y="1116959"/>
                </a:lnTo>
                <a:cubicBezTo>
                  <a:pt x="3360096" y="1168441"/>
                  <a:pt x="3360763" y="1232783"/>
                  <a:pt x="3332130" y="1284884"/>
                </a:cubicBezTo>
                <a:lnTo>
                  <a:pt x="3228746" y="1472965"/>
                </a:lnTo>
                <a:cubicBezTo>
                  <a:pt x="3203343" y="1519171"/>
                  <a:pt x="3189922" y="1571463"/>
                  <a:pt x="3189922" y="1624194"/>
                </a:cubicBezTo>
                <a:lnTo>
                  <a:pt x="3189922" y="2195122"/>
                </a:lnTo>
                <a:cubicBezTo>
                  <a:pt x="3189922" y="2247852"/>
                  <a:pt x="3203343" y="2300145"/>
                  <a:pt x="3228746" y="2346360"/>
                </a:cubicBezTo>
                <a:lnTo>
                  <a:pt x="3332130" y="2534422"/>
                </a:lnTo>
                <a:cubicBezTo>
                  <a:pt x="3360772" y="2586523"/>
                  <a:pt x="3360105" y="2650874"/>
                  <a:pt x="3330368" y="2702357"/>
                </a:cubicBezTo>
                <a:lnTo>
                  <a:pt x="3225660" y="2883722"/>
                </a:lnTo>
                <a:cubicBezTo>
                  <a:pt x="3195933" y="2935205"/>
                  <a:pt x="3140545" y="2967971"/>
                  <a:pt x="3081099" y="2969219"/>
                </a:cubicBezTo>
                <a:lnTo>
                  <a:pt x="2866539" y="2973715"/>
                </a:lnTo>
                <a:cubicBezTo>
                  <a:pt x="2813837" y="2974810"/>
                  <a:pt x="2761831" y="2989336"/>
                  <a:pt x="2716149" y="3015701"/>
                </a:cubicBezTo>
                <a:lnTo>
                  <a:pt x="2426141" y="3183141"/>
                </a:lnTo>
                <a:lnTo>
                  <a:pt x="2426141" y="3074670"/>
                </a:lnTo>
                <a:cubicBezTo>
                  <a:pt x="2426141" y="2981211"/>
                  <a:pt x="2465232" y="2890238"/>
                  <a:pt x="2533412" y="2825058"/>
                </a:cubicBezTo>
                <a:cubicBezTo>
                  <a:pt x="2759964" y="2608460"/>
                  <a:pt x="2884732" y="2316652"/>
                  <a:pt x="2884732" y="2003384"/>
                </a:cubicBezTo>
                <a:cubicBezTo>
                  <a:pt x="2884732" y="1696726"/>
                  <a:pt x="2764459" y="1409243"/>
                  <a:pt x="2546070" y="1193902"/>
                </a:cubicBezTo>
                <a:cubicBezTo>
                  <a:pt x="2327719" y="978599"/>
                  <a:pt x="2038254" y="862108"/>
                  <a:pt x="1731616" y="866727"/>
                </a:cubicBezTo>
                <a:cubicBezTo>
                  <a:pt x="1434065" y="870899"/>
                  <a:pt x="1153801" y="990381"/>
                  <a:pt x="942441" y="1203141"/>
                </a:cubicBezTo>
                <a:cubicBezTo>
                  <a:pt x="731100" y="1415891"/>
                  <a:pt x="613476" y="1696945"/>
                  <a:pt x="611209" y="1994545"/>
                </a:cubicBezTo>
                <a:cubicBezTo>
                  <a:pt x="609990" y="2155279"/>
                  <a:pt x="641670" y="2310889"/>
                  <a:pt x="705393" y="2457060"/>
                </a:cubicBezTo>
                <a:cubicBezTo>
                  <a:pt x="721147" y="2493217"/>
                  <a:pt x="763238" y="2509780"/>
                  <a:pt x="799423" y="2493998"/>
                </a:cubicBezTo>
                <a:cubicBezTo>
                  <a:pt x="835590" y="2478234"/>
                  <a:pt x="852125" y="2436133"/>
                  <a:pt x="836361" y="2399967"/>
                </a:cubicBezTo>
                <a:cubicBezTo>
                  <a:pt x="780697" y="2272265"/>
                  <a:pt x="753018" y="2136229"/>
                  <a:pt x="754084" y="1995630"/>
                </a:cubicBezTo>
                <a:cubicBezTo>
                  <a:pt x="758171" y="1459459"/>
                  <a:pt x="1197587" y="1017127"/>
                  <a:pt x="1733626" y="1009593"/>
                </a:cubicBezTo>
                <a:cubicBezTo>
                  <a:pt x="2002840" y="1005954"/>
                  <a:pt x="2255243" y="1107796"/>
                  <a:pt x="2445763" y="1295648"/>
                </a:cubicBezTo>
                <a:cubicBezTo>
                  <a:pt x="2636701" y="1483919"/>
                  <a:pt x="2741857" y="1735264"/>
                  <a:pt x="2741857" y="2003393"/>
                </a:cubicBezTo>
                <a:cubicBezTo>
                  <a:pt x="2741857" y="2277275"/>
                  <a:pt x="2632767" y="2532412"/>
                  <a:pt x="2434685" y="2721797"/>
                </a:cubicBezTo>
                <a:cubicBezTo>
                  <a:pt x="2338454" y="2813790"/>
                  <a:pt x="2283275" y="2942406"/>
                  <a:pt x="2283275" y="3074680"/>
                </a:cubicBezTo>
                <a:lnTo>
                  <a:pt x="2283275" y="3330426"/>
                </a:lnTo>
                <a:lnTo>
                  <a:pt x="1819398" y="3330426"/>
                </a:lnTo>
                <a:lnTo>
                  <a:pt x="1819398" y="2500741"/>
                </a:lnTo>
                <a:cubicBezTo>
                  <a:pt x="1941366" y="2468985"/>
                  <a:pt x="2031673" y="2357914"/>
                  <a:pt x="2031673" y="2226135"/>
                </a:cubicBezTo>
                <a:cubicBezTo>
                  <a:pt x="2031673" y="2186673"/>
                  <a:pt x="1999697" y="2154698"/>
                  <a:pt x="1960235" y="2154698"/>
                </a:cubicBezTo>
                <a:cubicBezTo>
                  <a:pt x="1920773" y="2154698"/>
                  <a:pt x="1888798" y="2186673"/>
                  <a:pt x="1888798" y="2226135"/>
                </a:cubicBezTo>
                <a:cubicBezTo>
                  <a:pt x="1888798" y="2303793"/>
                  <a:pt x="1825618" y="2366972"/>
                  <a:pt x="1747961" y="2366972"/>
                </a:cubicBezTo>
                <a:cubicBezTo>
                  <a:pt x="1670304" y="2366972"/>
                  <a:pt x="1607124" y="2303793"/>
                  <a:pt x="1607124" y="2226135"/>
                </a:cubicBezTo>
                <a:cubicBezTo>
                  <a:pt x="1607124" y="2186673"/>
                  <a:pt x="1575149" y="2154698"/>
                  <a:pt x="1535687" y="2154698"/>
                </a:cubicBezTo>
                <a:cubicBezTo>
                  <a:pt x="1496225" y="2154698"/>
                  <a:pt x="1464249" y="2186673"/>
                  <a:pt x="1464249" y="2226135"/>
                </a:cubicBezTo>
                <a:cubicBezTo>
                  <a:pt x="1464249" y="2357904"/>
                  <a:pt x="1554556" y="2468985"/>
                  <a:pt x="1676523" y="2500741"/>
                </a:cubicBezTo>
                <a:lnTo>
                  <a:pt x="1676523" y="3330426"/>
                </a:lnTo>
                <a:lnTo>
                  <a:pt x="1212646" y="3330426"/>
                </a:lnTo>
                <a:lnTo>
                  <a:pt x="1212646" y="3074670"/>
                </a:lnTo>
                <a:cubicBezTo>
                  <a:pt x="1212646" y="2941806"/>
                  <a:pt x="1158325" y="2814009"/>
                  <a:pt x="1063609" y="2724045"/>
                </a:cubicBezTo>
                <a:cubicBezTo>
                  <a:pt x="1032281" y="2694289"/>
                  <a:pt x="1002401" y="2661904"/>
                  <a:pt x="974807" y="2627786"/>
                </a:cubicBezTo>
                <a:cubicBezTo>
                  <a:pt x="949995" y="2597115"/>
                  <a:pt x="905008" y="2592353"/>
                  <a:pt x="874338" y="2617175"/>
                </a:cubicBezTo>
                <a:cubicBezTo>
                  <a:pt x="843657" y="2641987"/>
                  <a:pt x="838905" y="2686965"/>
                  <a:pt x="863727" y="2717644"/>
                </a:cubicBezTo>
                <a:cubicBezTo>
                  <a:pt x="895245" y="2756602"/>
                  <a:pt x="929382" y="2793606"/>
                  <a:pt x="965216" y="2827649"/>
                </a:cubicBezTo>
                <a:cubicBezTo>
                  <a:pt x="1031671" y="2890761"/>
                  <a:pt x="1069781" y="2980801"/>
                  <a:pt x="1069781" y="3074680"/>
                </a:cubicBezTo>
                <a:lnTo>
                  <a:pt x="1069781" y="3183131"/>
                </a:lnTo>
                <a:lnTo>
                  <a:pt x="779764" y="3015691"/>
                </a:lnTo>
                <a:cubicBezTo>
                  <a:pt x="734091" y="2989326"/>
                  <a:pt x="682085" y="2974810"/>
                  <a:pt x="629383" y="2973715"/>
                </a:cubicBezTo>
                <a:lnTo>
                  <a:pt x="414823" y="2969219"/>
                </a:lnTo>
                <a:cubicBezTo>
                  <a:pt x="355387" y="2967971"/>
                  <a:pt x="299990" y="2935215"/>
                  <a:pt x="270262" y="2883722"/>
                </a:cubicBezTo>
                <a:lnTo>
                  <a:pt x="165554" y="2702357"/>
                </a:lnTo>
                <a:cubicBezTo>
                  <a:pt x="135836" y="2650874"/>
                  <a:pt x="135159" y="2586523"/>
                  <a:pt x="163791" y="2534422"/>
                </a:cubicBezTo>
                <a:lnTo>
                  <a:pt x="267176" y="2346370"/>
                </a:lnTo>
                <a:cubicBezTo>
                  <a:pt x="292579" y="2300154"/>
                  <a:pt x="306009" y="2247862"/>
                  <a:pt x="306009" y="2195122"/>
                </a:cubicBezTo>
                <a:lnTo>
                  <a:pt x="306009" y="1624194"/>
                </a:lnTo>
                <a:cubicBezTo>
                  <a:pt x="306009" y="1571454"/>
                  <a:pt x="292579" y="1519161"/>
                  <a:pt x="267176" y="1472956"/>
                </a:cubicBezTo>
                <a:lnTo>
                  <a:pt x="163791" y="1284884"/>
                </a:lnTo>
                <a:cubicBezTo>
                  <a:pt x="135150" y="1232792"/>
                  <a:pt x="135826" y="1168441"/>
                  <a:pt x="165554" y="1116959"/>
                </a:cubicBezTo>
                <a:lnTo>
                  <a:pt x="270262" y="935593"/>
                </a:lnTo>
                <a:cubicBezTo>
                  <a:pt x="299990" y="884111"/>
                  <a:pt x="355387" y="851345"/>
                  <a:pt x="414823" y="850097"/>
                </a:cubicBezTo>
                <a:lnTo>
                  <a:pt x="629383" y="845591"/>
                </a:lnTo>
                <a:cubicBezTo>
                  <a:pt x="682104" y="844496"/>
                  <a:pt x="734110" y="829961"/>
                  <a:pt x="779773" y="803605"/>
                </a:cubicBezTo>
                <a:lnTo>
                  <a:pt x="1274216" y="518141"/>
                </a:lnTo>
                <a:cubicBezTo>
                  <a:pt x="1319879" y="491766"/>
                  <a:pt x="1358455" y="454000"/>
                  <a:pt x="1385773" y="408889"/>
                </a:cubicBezTo>
                <a:lnTo>
                  <a:pt x="1496949" y="225333"/>
                </a:lnTo>
                <a:cubicBezTo>
                  <a:pt x="1527743" y="174469"/>
                  <a:pt x="1583817" y="142885"/>
                  <a:pt x="1643262" y="142885"/>
                </a:cubicBezTo>
                <a:lnTo>
                  <a:pt x="1852679" y="142885"/>
                </a:lnTo>
                <a:cubicBezTo>
                  <a:pt x="1912124" y="142885"/>
                  <a:pt x="1968198" y="174469"/>
                  <a:pt x="1998992" y="225323"/>
                </a:cubicBezTo>
                <a:lnTo>
                  <a:pt x="2110168" y="408899"/>
                </a:lnTo>
                <a:cubicBezTo>
                  <a:pt x="2137477" y="453981"/>
                  <a:pt x="2176053" y="491757"/>
                  <a:pt x="2221734" y="518150"/>
                </a:cubicBezTo>
                <a:lnTo>
                  <a:pt x="2237946" y="527504"/>
                </a:lnTo>
                <a:cubicBezTo>
                  <a:pt x="2272084" y="547211"/>
                  <a:pt x="2315794" y="535505"/>
                  <a:pt x="2335530" y="501339"/>
                </a:cubicBezTo>
                <a:cubicBezTo>
                  <a:pt x="2355246" y="467173"/>
                  <a:pt x="2343540" y="423482"/>
                  <a:pt x="2309365" y="403755"/>
                </a:cubicBezTo>
                <a:lnTo>
                  <a:pt x="2293172" y="394421"/>
                </a:lnTo>
                <a:cubicBezTo>
                  <a:pt x="2268283" y="380038"/>
                  <a:pt x="2247262" y="359454"/>
                  <a:pt x="2232374" y="334889"/>
                </a:cubicBezTo>
                <a:lnTo>
                  <a:pt x="2121198" y="151314"/>
                </a:lnTo>
                <a:cubicBezTo>
                  <a:pt x="2064667" y="57979"/>
                  <a:pt x="1961778" y="0"/>
                  <a:pt x="1852669" y="0"/>
                </a:cubicBezTo>
                <a:lnTo>
                  <a:pt x="1643253" y="0"/>
                </a:lnTo>
                <a:cubicBezTo>
                  <a:pt x="1534144" y="0"/>
                  <a:pt x="1431255" y="57979"/>
                  <a:pt x="1374733" y="151314"/>
                </a:cubicBezTo>
                <a:lnTo>
                  <a:pt x="1263558" y="334870"/>
                </a:lnTo>
                <a:cubicBezTo>
                  <a:pt x="1248680" y="359445"/>
                  <a:pt x="1227648" y="380028"/>
                  <a:pt x="1202769" y="394402"/>
                </a:cubicBezTo>
                <a:lnTo>
                  <a:pt x="708326" y="679866"/>
                </a:lnTo>
                <a:cubicBezTo>
                  <a:pt x="683447" y="694230"/>
                  <a:pt x="655110" y="702145"/>
                  <a:pt x="626373" y="702745"/>
                </a:cubicBezTo>
                <a:lnTo>
                  <a:pt x="411813" y="707250"/>
                </a:lnTo>
                <a:cubicBezTo>
                  <a:pt x="302733" y="709527"/>
                  <a:pt x="201072" y="769658"/>
                  <a:pt x="146513" y="864146"/>
                </a:cubicBezTo>
                <a:lnTo>
                  <a:pt x="41805" y="1045512"/>
                </a:lnTo>
                <a:cubicBezTo>
                  <a:pt x="-12754" y="1140009"/>
                  <a:pt x="-13983" y="1258091"/>
                  <a:pt x="38576" y="1353703"/>
                </a:cubicBezTo>
                <a:lnTo>
                  <a:pt x="141960" y="1541783"/>
                </a:lnTo>
                <a:cubicBezTo>
                  <a:pt x="155800" y="1566958"/>
                  <a:pt x="163125" y="1595447"/>
                  <a:pt x="163125" y="1624174"/>
                </a:cubicBezTo>
                <a:lnTo>
                  <a:pt x="163125" y="2195103"/>
                </a:lnTo>
                <a:cubicBezTo>
                  <a:pt x="163125" y="2223840"/>
                  <a:pt x="155800" y="2252329"/>
                  <a:pt x="141960" y="2277504"/>
                </a:cubicBezTo>
                <a:lnTo>
                  <a:pt x="38576" y="2465565"/>
                </a:lnTo>
                <a:cubicBezTo>
                  <a:pt x="-13993" y="2561178"/>
                  <a:pt x="-12754" y="2679278"/>
                  <a:pt x="41805" y="2773766"/>
                </a:cubicBezTo>
                <a:lnTo>
                  <a:pt x="146513" y="2955131"/>
                </a:lnTo>
                <a:cubicBezTo>
                  <a:pt x="201082" y="3049629"/>
                  <a:pt x="302723" y="3109741"/>
                  <a:pt x="411813" y="3112027"/>
                </a:cubicBezTo>
                <a:lnTo>
                  <a:pt x="626373" y="3116523"/>
                </a:lnTo>
                <a:cubicBezTo>
                  <a:pt x="655101" y="3117123"/>
                  <a:pt x="683428" y="3125048"/>
                  <a:pt x="708326" y="3139402"/>
                </a:cubicBezTo>
                <a:lnTo>
                  <a:pt x="1039139" y="3330397"/>
                </a:lnTo>
                <a:lnTo>
                  <a:pt x="1020775" y="3330397"/>
                </a:lnTo>
                <a:cubicBezTo>
                  <a:pt x="978398" y="3330397"/>
                  <a:pt x="937879" y="3348504"/>
                  <a:pt x="909608" y="3380089"/>
                </a:cubicBezTo>
                <a:cubicBezTo>
                  <a:pt x="881338" y="3411674"/>
                  <a:pt x="867813" y="3453946"/>
                  <a:pt x="872499" y="3496075"/>
                </a:cubicBezTo>
                <a:lnTo>
                  <a:pt x="892521" y="3676412"/>
                </a:lnTo>
                <a:lnTo>
                  <a:pt x="871747" y="3676412"/>
                </a:lnTo>
                <a:cubicBezTo>
                  <a:pt x="832285" y="3676412"/>
                  <a:pt x="800309" y="3708387"/>
                  <a:pt x="800309" y="3747850"/>
                </a:cubicBezTo>
                <a:cubicBezTo>
                  <a:pt x="800309" y="3787312"/>
                  <a:pt x="832285" y="3819287"/>
                  <a:pt x="871747" y="3819287"/>
                </a:cubicBezTo>
                <a:lnTo>
                  <a:pt x="908380" y="3819287"/>
                </a:lnTo>
                <a:lnTo>
                  <a:pt x="932021" y="4032171"/>
                </a:lnTo>
                <a:lnTo>
                  <a:pt x="915133" y="4032171"/>
                </a:lnTo>
                <a:cubicBezTo>
                  <a:pt x="875671" y="4032171"/>
                  <a:pt x="843696" y="4064146"/>
                  <a:pt x="843696" y="4103608"/>
                </a:cubicBezTo>
                <a:cubicBezTo>
                  <a:pt x="843696" y="4143070"/>
                  <a:pt x="875671" y="4175046"/>
                  <a:pt x="915133" y="4175046"/>
                </a:cubicBezTo>
                <a:lnTo>
                  <a:pt x="948051" y="4175046"/>
                </a:lnTo>
                <a:cubicBezTo>
                  <a:pt x="957862" y="4249979"/>
                  <a:pt x="977741" y="4321398"/>
                  <a:pt x="1006221" y="4388006"/>
                </a:cubicBezTo>
                <a:cubicBezTo>
                  <a:pt x="968473" y="4389920"/>
                  <a:pt x="938460" y="4421124"/>
                  <a:pt x="938460" y="4459348"/>
                </a:cubicBezTo>
                <a:cubicBezTo>
                  <a:pt x="938460" y="4498810"/>
                  <a:pt x="970435" y="4530786"/>
                  <a:pt x="1009897" y="4530786"/>
                </a:cubicBezTo>
                <a:lnTo>
                  <a:pt x="1085335" y="4530786"/>
                </a:lnTo>
                <a:cubicBezTo>
                  <a:pt x="1231725" y="4741288"/>
                  <a:pt x="1475136" y="4876800"/>
                  <a:pt x="1747961" y="4876800"/>
                </a:cubicBezTo>
                <a:cubicBezTo>
                  <a:pt x="1799844" y="4876800"/>
                  <a:pt x="1852145" y="4871724"/>
                  <a:pt x="1903380" y="4861694"/>
                </a:cubicBezTo>
                <a:cubicBezTo>
                  <a:pt x="1942099" y="4854121"/>
                  <a:pt x="1967350" y="4816593"/>
                  <a:pt x="1959778" y="4777874"/>
                </a:cubicBezTo>
                <a:cubicBezTo>
                  <a:pt x="1952205" y="4739155"/>
                  <a:pt x="1914801" y="4713866"/>
                  <a:pt x="1875958" y="4721476"/>
                </a:cubicBezTo>
                <a:cubicBezTo>
                  <a:pt x="1833734" y="4729744"/>
                  <a:pt x="1790662" y="4733925"/>
                  <a:pt x="1747961" y="4733925"/>
                </a:cubicBezTo>
                <a:cubicBezTo>
                  <a:pt x="1561042" y="4733925"/>
                  <a:pt x="1390916" y="4656630"/>
                  <a:pt x="1269654" y="4530795"/>
                </a:cubicBezTo>
                <a:lnTo>
                  <a:pt x="2225897" y="4530795"/>
                </a:lnTo>
                <a:cubicBezTo>
                  <a:pt x="2193093" y="4564771"/>
                  <a:pt x="2156441" y="4595489"/>
                  <a:pt x="2116340" y="4622273"/>
                </a:cubicBezTo>
                <a:cubicBezTo>
                  <a:pt x="2083536" y="4644190"/>
                  <a:pt x="2074706" y="4688548"/>
                  <a:pt x="2096624" y="4721352"/>
                </a:cubicBezTo>
                <a:cubicBezTo>
                  <a:pt x="2118541" y="4754156"/>
                  <a:pt x="2162899" y="4762996"/>
                  <a:pt x="2195703" y="4741069"/>
                </a:cubicBezTo>
                <a:cubicBezTo>
                  <a:pt x="2280913" y="4684147"/>
                  <a:pt x="2353322" y="4612625"/>
                  <a:pt x="2410310" y="4530795"/>
                </a:cubicBezTo>
                <a:lnTo>
                  <a:pt x="2486025" y="4530795"/>
                </a:lnTo>
                <a:cubicBezTo>
                  <a:pt x="2525487" y="4530795"/>
                  <a:pt x="2557462" y="4498820"/>
                  <a:pt x="2557462" y="4459358"/>
                </a:cubicBezTo>
                <a:cubicBezTo>
                  <a:pt x="2557462" y="4421077"/>
                  <a:pt x="2527363" y="4389835"/>
                  <a:pt x="2489539" y="4388006"/>
                </a:cubicBezTo>
                <a:cubicBezTo>
                  <a:pt x="2518362" y="4320740"/>
                  <a:pt x="2538146" y="4249189"/>
                  <a:pt x="2547871" y="4175046"/>
                </a:cubicBezTo>
                <a:lnTo>
                  <a:pt x="2580799" y="4175046"/>
                </a:lnTo>
                <a:cubicBezTo>
                  <a:pt x="2620260" y="4175046"/>
                  <a:pt x="2652236" y="4143070"/>
                  <a:pt x="2652236" y="4103608"/>
                </a:cubicBezTo>
                <a:cubicBezTo>
                  <a:pt x="2652236" y="4064146"/>
                  <a:pt x="2620260" y="4032171"/>
                  <a:pt x="2580799" y="4032171"/>
                </a:cubicBezTo>
                <a:lnTo>
                  <a:pt x="2563901" y="4032171"/>
                </a:lnTo>
                <a:lnTo>
                  <a:pt x="2587542" y="3819287"/>
                </a:lnTo>
                <a:lnTo>
                  <a:pt x="2624185" y="3819287"/>
                </a:lnTo>
                <a:cubicBezTo>
                  <a:pt x="2663647" y="3819287"/>
                  <a:pt x="2695622" y="3787312"/>
                  <a:pt x="2695622" y="3747850"/>
                </a:cubicBezTo>
                <a:cubicBezTo>
                  <a:pt x="2695622" y="3708387"/>
                  <a:pt x="2663647" y="3676412"/>
                  <a:pt x="2624185" y="3676412"/>
                </a:cubicBezTo>
                <a:lnTo>
                  <a:pt x="2603411" y="3676412"/>
                </a:lnTo>
                <a:lnTo>
                  <a:pt x="2623442" y="3496075"/>
                </a:lnTo>
                <a:cubicBezTo>
                  <a:pt x="2628119" y="3453946"/>
                  <a:pt x="2614593" y="3411674"/>
                  <a:pt x="2586333" y="3380089"/>
                </a:cubicBezTo>
                <a:cubicBezTo>
                  <a:pt x="2558072" y="3348504"/>
                  <a:pt x="2517543" y="3330397"/>
                  <a:pt x="2475166" y="3330397"/>
                </a:cubicBezTo>
                <a:lnTo>
                  <a:pt x="2456792" y="3330397"/>
                </a:lnTo>
                <a:lnTo>
                  <a:pt x="2787586" y="3139411"/>
                </a:lnTo>
                <a:cubicBezTo>
                  <a:pt x="2812484" y="3125038"/>
                  <a:pt x="2840821" y="3117123"/>
                  <a:pt x="2869539" y="3116523"/>
                </a:cubicBezTo>
                <a:lnTo>
                  <a:pt x="3084100" y="3112027"/>
                </a:lnTo>
                <a:cubicBezTo>
                  <a:pt x="3193189" y="3109751"/>
                  <a:pt x="3294850" y="3049620"/>
                  <a:pt x="3349399" y="2955131"/>
                </a:cubicBezTo>
                <a:lnTo>
                  <a:pt x="3454107" y="2773766"/>
                </a:lnTo>
                <a:cubicBezTo>
                  <a:pt x="3508667" y="2679278"/>
                  <a:pt x="3509896" y="2561187"/>
                  <a:pt x="3457337" y="2465565"/>
                </a:cubicBezTo>
                <a:close/>
                <a:moveTo>
                  <a:pt x="2330891" y="4387920"/>
                </a:moveTo>
                <a:lnTo>
                  <a:pt x="1164840" y="4387920"/>
                </a:lnTo>
                <a:cubicBezTo>
                  <a:pt x="1129503" y="4323045"/>
                  <a:pt x="1104576" y="4251389"/>
                  <a:pt x="1092412" y="4175046"/>
                </a:cubicBezTo>
                <a:lnTo>
                  <a:pt x="2403519" y="4175046"/>
                </a:lnTo>
                <a:cubicBezTo>
                  <a:pt x="2391460" y="4250417"/>
                  <a:pt x="2366715" y="4322264"/>
                  <a:pt x="2330891" y="4387920"/>
                </a:cubicBezTo>
                <a:close/>
                <a:moveTo>
                  <a:pt x="2420150" y="4032171"/>
                </a:moveTo>
                <a:lnTo>
                  <a:pt x="1075772" y="4032171"/>
                </a:lnTo>
                <a:lnTo>
                  <a:pt x="1052131" y="3819287"/>
                </a:lnTo>
                <a:lnTo>
                  <a:pt x="2443791" y="3819287"/>
                </a:lnTo>
                <a:close/>
                <a:moveTo>
                  <a:pt x="2479872" y="3475387"/>
                </a:moveTo>
                <a:cubicBezTo>
                  <a:pt x="2481758" y="3477502"/>
                  <a:pt x="2481519" y="3479606"/>
                  <a:pt x="2481443" y="3480311"/>
                </a:cubicBezTo>
                <a:lnTo>
                  <a:pt x="2459659" y="3676422"/>
                </a:lnTo>
                <a:lnTo>
                  <a:pt x="1036263" y="3676422"/>
                </a:lnTo>
                <a:lnTo>
                  <a:pt x="1014488" y="3480311"/>
                </a:lnTo>
                <a:cubicBezTo>
                  <a:pt x="1014412" y="3479616"/>
                  <a:pt x="1014174" y="3477502"/>
                  <a:pt x="1016060" y="3475387"/>
                </a:cubicBezTo>
                <a:cubicBezTo>
                  <a:pt x="1017946" y="3473282"/>
                  <a:pt x="1020070" y="3473282"/>
                  <a:pt x="1020765" y="3473282"/>
                </a:cubicBezTo>
                <a:lnTo>
                  <a:pt x="2475157" y="3473282"/>
                </a:lnTo>
                <a:cubicBezTo>
                  <a:pt x="2475862" y="3473282"/>
                  <a:pt x="2477986" y="3473282"/>
                  <a:pt x="2479872" y="3475387"/>
                </a:cubicBezTo>
                <a:close/>
              </a:path>
            </a:pathLst>
          </a:custGeom>
          <a:solidFill>
            <a:srgbClr val="000000"/>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2" name="Graphic 17">
            <a:extLst>
              <a:ext uri="{FF2B5EF4-FFF2-40B4-BE49-F238E27FC236}">
                <a16:creationId xmlns:a16="http://schemas.microsoft.com/office/drawing/2014/main" id="{7B6A2EA6-3701-4A1B-9867-862625358441}"/>
              </a:ext>
            </a:extLst>
          </p:cNvPr>
          <p:cNvSpPr/>
          <p:nvPr/>
        </p:nvSpPr>
        <p:spPr>
          <a:xfrm>
            <a:off x="9106792" y="2268686"/>
            <a:ext cx="678284" cy="654899"/>
          </a:xfrm>
          <a:custGeom>
            <a:avLst/>
            <a:gdLst>
              <a:gd name="connsiteX0" fmla="*/ 4301675 w 4878563"/>
              <a:gd name="connsiteY0" fmla="*/ 944596 h 4710371"/>
              <a:gd name="connsiteX1" fmla="*/ 4301675 w 4878563"/>
              <a:gd name="connsiteY1" fmla="*/ 189434 h 4710371"/>
              <a:gd name="connsiteX2" fmla="*/ 4112241 w 4878563"/>
              <a:gd name="connsiteY2" fmla="*/ 0 h 4710371"/>
              <a:gd name="connsiteX3" fmla="*/ 3984490 w 4878563"/>
              <a:gd name="connsiteY3" fmla="*/ 0 h 4710371"/>
              <a:gd name="connsiteX4" fmla="*/ 3802593 w 4878563"/>
              <a:gd name="connsiteY4" fmla="*/ 137003 h 4710371"/>
              <a:gd name="connsiteX5" fmla="*/ 2930340 w 4878563"/>
              <a:gd name="connsiteY5" fmla="*/ 475074 h 4710371"/>
              <a:gd name="connsiteX6" fmla="*/ 2889061 w 4878563"/>
              <a:gd name="connsiteY6" fmla="*/ 568600 h 4710371"/>
              <a:gd name="connsiteX7" fmla="*/ 2956478 w 4878563"/>
              <a:gd name="connsiteY7" fmla="*/ 614785 h 4710371"/>
              <a:gd name="connsiteX8" fmla="*/ 2982578 w 4878563"/>
              <a:gd name="connsiteY8" fmla="*/ 609880 h 4710371"/>
              <a:gd name="connsiteX9" fmla="*/ 3795056 w 4878563"/>
              <a:gd name="connsiteY9" fmla="*/ 294979 h 4710371"/>
              <a:gd name="connsiteX10" fmla="*/ 3795056 w 4878563"/>
              <a:gd name="connsiteY10" fmla="*/ 3274328 h 4710371"/>
              <a:gd name="connsiteX11" fmla="*/ 1915127 w 4878563"/>
              <a:gd name="connsiteY11" fmla="*/ 2545699 h 4710371"/>
              <a:gd name="connsiteX12" fmla="*/ 1889008 w 4878563"/>
              <a:gd name="connsiteY12" fmla="*/ 2540813 h 4710371"/>
              <a:gd name="connsiteX13" fmla="*/ 1774278 w 4878563"/>
              <a:gd name="connsiteY13" fmla="*/ 2540813 h 4710371"/>
              <a:gd name="connsiteX14" fmla="*/ 1774182 w 4878563"/>
              <a:gd name="connsiteY14" fmla="*/ 2540813 h 4710371"/>
              <a:gd name="connsiteX15" fmla="*/ 1774085 w 4878563"/>
              <a:gd name="connsiteY15" fmla="*/ 2540813 h 4710371"/>
              <a:gd name="connsiteX16" fmla="*/ 1673581 w 4878563"/>
              <a:gd name="connsiteY16" fmla="*/ 2540813 h 4710371"/>
              <a:gd name="connsiteX17" fmla="*/ 1673581 w 4878563"/>
              <a:gd name="connsiteY17" fmla="*/ 1028494 h 4710371"/>
              <a:gd name="connsiteX18" fmla="*/ 1889008 w 4878563"/>
              <a:gd name="connsiteY18" fmla="*/ 1028494 h 4710371"/>
              <a:gd name="connsiteX19" fmla="*/ 1915127 w 4878563"/>
              <a:gd name="connsiteY19" fmla="*/ 1023608 h 4710371"/>
              <a:gd name="connsiteX20" fmla="*/ 2695049 w 4878563"/>
              <a:gd name="connsiteY20" fmla="*/ 721313 h 4710371"/>
              <a:gd name="connsiteX21" fmla="*/ 2736328 w 4878563"/>
              <a:gd name="connsiteY21" fmla="*/ 627787 h 4710371"/>
              <a:gd name="connsiteX22" fmla="*/ 2642811 w 4878563"/>
              <a:gd name="connsiteY22" fmla="*/ 586508 h 4710371"/>
              <a:gd name="connsiteX23" fmla="*/ 1875477 w 4878563"/>
              <a:gd name="connsiteY23" fmla="*/ 883915 h 4710371"/>
              <a:gd name="connsiteX24" fmla="*/ 1548962 w 4878563"/>
              <a:gd name="connsiteY24" fmla="*/ 883915 h 4710371"/>
              <a:gd name="connsiteX25" fmla="*/ 1548962 w 4878563"/>
              <a:gd name="connsiteY25" fmla="*/ 732224 h 4710371"/>
              <a:gd name="connsiteX26" fmla="*/ 1343385 w 4878563"/>
              <a:gd name="connsiteY26" fmla="*/ 526646 h 4710371"/>
              <a:gd name="connsiteX27" fmla="*/ 1034017 w 4878563"/>
              <a:gd name="connsiteY27" fmla="*/ 526646 h 4710371"/>
              <a:gd name="connsiteX28" fmla="*/ 828439 w 4878563"/>
              <a:gd name="connsiteY28" fmla="*/ 732224 h 4710371"/>
              <a:gd name="connsiteX29" fmla="*/ 828439 w 4878563"/>
              <a:gd name="connsiteY29" fmla="*/ 886826 h 4710371"/>
              <a:gd name="connsiteX30" fmla="*/ 0 w 4878563"/>
              <a:gd name="connsiteY30" fmla="*/ 1784649 h 4710371"/>
              <a:gd name="connsiteX31" fmla="*/ 569256 w 4878563"/>
              <a:gd name="connsiteY31" fmla="*/ 2622176 h 4710371"/>
              <a:gd name="connsiteX32" fmla="*/ 569256 w 4878563"/>
              <a:gd name="connsiteY32" fmla="*/ 2924268 h 4710371"/>
              <a:gd name="connsiteX33" fmla="*/ 712514 w 4878563"/>
              <a:gd name="connsiteY33" fmla="*/ 3127301 h 4710371"/>
              <a:gd name="connsiteX34" fmla="*/ 712514 w 4878563"/>
              <a:gd name="connsiteY34" fmla="*/ 4533795 h 4710371"/>
              <a:gd name="connsiteX35" fmla="*/ 889091 w 4878563"/>
              <a:gd name="connsiteY35" fmla="*/ 4710372 h 4710371"/>
              <a:gd name="connsiteX36" fmla="*/ 1181361 w 4878563"/>
              <a:gd name="connsiteY36" fmla="*/ 4710372 h 4710371"/>
              <a:gd name="connsiteX37" fmla="*/ 1357938 w 4878563"/>
              <a:gd name="connsiteY37" fmla="*/ 4533795 h 4710371"/>
              <a:gd name="connsiteX38" fmla="*/ 1357938 w 4878563"/>
              <a:gd name="connsiteY38" fmla="*/ 4287315 h 4710371"/>
              <a:gd name="connsiteX39" fmla="*/ 1387932 w 4878563"/>
              <a:gd name="connsiteY39" fmla="*/ 4288259 h 4710371"/>
              <a:gd name="connsiteX40" fmla="*/ 1645631 w 4878563"/>
              <a:gd name="connsiteY40" fmla="*/ 4209739 h 4710371"/>
              <a:gd name="connsiteX41" fmla="*/ 1702610 w 4878563"/>
              <a:gd name="connsiteY41" fmla="*/ 4023341 h 4710371"/>
              <a:gd name="connsiteX42" fmla="*/ 1502421 w 4878563"/>
              <a:gd name="connsiteY42" fmla="*/ 3533724 h 4710371"/>
              <a:gd name="connsiteX43" fmla="*/ 1649987 w 4878563"/>
              <a:gd name="connsiteY43" fmla="*/ 3399226 h 4710371"/>
              <a:gd name="connsiteX44" fmla="*/ 1673581 w 4878563"/>
              <a:gd name="connsiteY44" fmla="*/ 3345803 h 4710371"/>
              <a:gd name="connsiteX45" fmla="*/ 1673581 w 4878563"/>
              <a:gd name="connsiteY45" fmla="*/ 3135561 h 4710371"/>
              <a:gd name="connsiteX46" fmla="*/ 1846466 w 4878563"/>
              <a:gd name="connsiteY46" fmla="*/ 2924278 h 4710371"/>
              <a:gd name="connsiteX47" fmla="*/ 1846466 w 4878563"/>
              <a:gd name="connsiteY47" fmla="*/ 2685392 h 4710371"/>
              <a:gd name="connsiteX48" fmla="*/ 1875486 w 4878563"/>
              <a:gd name="connsiteY48" fmla="*/ 2685392 h 4710371"/>
              <a:gd name="connsiteX49" fmla="*/ 3802603 w 4878563"/>
              <a:gd name="connsiteY49" fmla="*/ 3432304 h 4710371"/>
              <a:gd name="connsiteX50" fmla="*/ 3984500 w 4878563"/>
              <a:gd name="connsiteY50" fmla="*/ 3569307 h 4710371"/>
              <a:gd name="connsiteX51" fmla="*/ 4112251 w 4878563"/>
              <a:gd name="connsiteY51" fmla="*/ 3569307 h 4710371"/>
              <a:gd name="connsiteX52" fmla="*/ 4301685 w 4878563"/>
              <a:gd name="connsiteY52" fmla="*/ 3379873 h 4710371"/>
              <a:gd name="connsiteX53" fmla="*/ 4301685 w 4878563"/>
              <a:gd name="connsiteY53" fmla="*/ 2624711 h 4710371"/>
              <a:gd name="connsiteX54" fmla="*/ 4878564 w 4878563"/>
              <a:gd name="connsiteY54" fmla="*/ 1979663 h 4710371"/>
              <a:gd name="connsiteX55" fmla="*/ 4878564 w 4878563"/>
              <a:gd name="connsiteY55" fmla="*/ 1589654 h 4710371"/>
              <a:gd name="connsiteX56" fmla="*/ 4301675 w 4878563"/>
              <a:gd name="connsiteY56" fmla="*/ 944596 h 4710371"/>
              <a:gd name="connsiteX57" fmla="*/ 1529012 w 4878563"/>
              <a:gd name="connsiteY57" fmla="*/ 2540813 h 4710371"/>
              <a:gd name="connsiteX58" fmla="*/ 1357938 w 4878563"/>
              <a:gd name="connsiteY58" fmla="*/ 2540813 h 4710371"/>
              <a:gd name="connsiteX59" fmla="*/ 1357938 w 4878563"/>
              <a:gd name="connsiteY59" fmla="*/ 1028494 h 4710371"/>
              <a:gd name="connsiteX60" fmla="*/ 1529012 w 4878563"/>
              <a:gd name="connsiteY60" fmla="*/ 1028494 h 4710371"/>
              <a:gd name="connsiteX61" fmla="*/ 1034026 w 4878563"/>
              <a:gd name="connsiteY61" fmla="*/ 671215 h 4710371"/>
              <a:gd name="connsiteX62" fmla="*/ 1343395 w 4878563"/>
              <a:gd name="connsiteY62" fmla="*/ 671215 h 4710371"/>
              <a:gd name="connsiteX63" fmla="*/ 1404403 w 4878563"/>
              <a:gd name="connsiteY63" fmla="*/ 732224 h 4710371"/>
              <a:gd name="connsiteX64" fmla="*/ 1404403 w 4878563"/>
              <a:gd name="connsiteY64" fmla="*/ 883915 h 4710371"/>
              <a:gd name="connsiteX65" fmla="*/ 973018 w 4878563"/>
              <a:gd name="connsiteY65" fmla="*/ 883915 h 4710371"/>
              <a:gd name="connsiteX66" fmla="*/ 973018 w 4878563"/>
              <a:gd name="connsiteY66" fmla="*/ 732224 h 4710371"/>
              <a:gd name="connsiteX67" fmla="*/ 1034026 w 4878563"/>
              <a:gd name="connsiteY67" fmla="*/ 671215 h 4710371"/>
              <a:gd name="connsiteX68" fmla="*/ 144569 w 4878563"/>
              <a:gd name="connsiteY68" fmla="*/ 1784649 h 4710371"/>
              <a:gd name="connsiteX69" fmla="*/ 900733 w 4878563"/>
              <a:gd name="connsiteY69" fmla="*/ 1028484 h 4710371"/>
              <a:gd name="connsiteX70" fmla="*/ 1213369 w 4878563"/>
              <a:gd name="connsiteY70" fmla="*/ 1028484 h 4710371"/>
              <a:gd name="connsiteX71" fmla="*/ 1213369 w 4878563"/>
              <a:gd name="connsiteY71" fmla="*/ 2540813 h 4710371"/>
              <a:gd name="connsiteX72" fmla="*/ 900733 w 4878563"/>
              <a:gd name="connsiteY72" fmla="*/ 2540813 h 4710371"/>
              <a:gd name="connsiteX73" fmla="*/ 144569 w 4878563"/>
              <a:gd name="connsiteY73" fmla="*/ 1784649 h 4710371"/>
              <a:gd name="connsiteX74" fmla="*/ 1236953 w 4878563"/>
              <a:gd name="connsiteY74" fmla="*/ 3580072 h 4710371"/>
              <a:gd name="connsiteX75" fmla="*/ 1213359 w 4878563"/>
              <a:gd name="connsiteY75" fmla="*/ 3633496 h 4710371"/>
              <a:gd name="connsiteX76" fmla="*/ 1213359 w 4878563"/>
              <a:gd name="connsiteY76" fmla="*/ 3766971 h 4710371"/>
              <a:gd name="connsiteX77" fmla="*/ 1285644 w 4878563"/>
              <a:gd name="connsiteY77" fmla="*/ 3839256 h 4710371"/>
              <a:gd name="connsiteX78" fmla="*/ 1357929 w 4878563"/>
              <a:gd name="connsiteY78" fmla="*/ 3766971 h 4710371"/>
              <a:gd name="connsiteX79" fmla="*/ 1357929 w 4878563"/>
              <a:gd name="connsiteY79" fmla="*/ 3665417 h 4710371"/>
              <a:gd name="connsiteX80" fmla="*/ 1388635 w 4878563"/>
              <a:gd name="connsiteY80" fmla="*/ 3637428 h 4710371"/>
              <a:gd name="connsiteX81" fmla="*/ 1568788 w 4878563"/>
              <a:gd name="connsiteY81" fmla="*/ 4078036 h 4710371"/>
              <a:gd name="connsiteX82" fmla="*/ 1566089 w 4878563"/>
              <a:gd name="connsiteY82" fmla="*/ 4089004 h 4710371"/>
              <a:gd name="connsiteX83" fmla="*/ 1357929 w 4878563"/>
              <a:gd name="connsiteY83" fmla="*/ 4142340 h 4710371"/>
              <a:gd name="connsiteX84" fmla="*/ 1357929 w 4878563"/>
              <a:gd name="connsiteY84" fmla="*/ 4075020 h 4710371"/>
              <a:gd name="connsiteX85" fmla="*/ 1285644 w 4878563"/>
              <a:gd name="connsiteY85" fmla="*/ 4002735 h 4710371"/>
              <a:gd name="connsiteX86" fmla="*/ 1213359 w 4878563"/>
              <a:gd name="connsiteY86" fmla="*/ 4075020 h 4710371"/>
              <a:gd name="connsiteX87" fmla="*/ 1213359 w 4878563"/>
              <a:gd name="connsiteY87" fmla="*/ 4533795 h 4710371"/>
              <a:gd name="connsiteX88" fmla="*/ 1181352 w 4878563"/>
              <a:gd name="connsiteY88" fmla="*/ 4565803 h 4710371"/>
              <a:gd name="connsiteX89" fmla="*/ 889091 w 4878563"/>
              <a:gd name="connsiteY89" fmla="*/ 4565803 h 4710371"/>
              <a:gd name="connsiteX90" fmla="*/ 857083 w 4878563"/>
              <a:gd name="connsiteY90" fmla="*/ 4533795 h 4710371"/>
              <a:gd name="connsiteX91" fmla="*/ 857083 w 4878563"/>
              <a:gd name="connsiteY91" fmla="*/ 3139811 h 4710371"/>
              <a:gd name="connsiteX92" fmla="*/ 1529012 w 4878563"/>
              <a:gd name="connsiteY92" fmla="*/ 3139811 h 4710371"/>
              <a:gd name="connsiteX93" fmla="*/ 1529012 w 4878563"/>
              <a:gd name="connsiteY93" fmla="*/ 3313873 h 4710371"/>
              <a:gd name="connsiteX94" fmla="*/ 1701888 w 4878563"/>
              <a:gd name="connsiteY94" fmla="*/ 2924268 h 4710371"/>
              <a:gd name="connsiteX95" fmla="*/ 1630914 w 4878563"/>
              <a:gd name="connsiteY95" fmla="*/ 2995242 h 4710371"/>
              <a:gd name="connsiteX96" fmla="*/ 784799 w 4878563"/>
              <a:gd name="connsiteY96" fmla="*/ 2995242 h 4710371"/>
              <a:gd name="connsiteX97" fmla="*/ 713825 w 4878563"/>
              <a:gd name="connsiteY97" fmla="*/ 2924268 h 4710371"/>
              <a:gd name="connsiteX98" fmla="*/ 713825 w 4878563"/>
              <a:gd name="connsiteY98" fmla="*/ 2665827 h 4710371"/>
              <a:gd name="connsiteX99" fmla="*/ 900733 w 4878563"/>
              <a:gd name="connsiteY99" fmla="*/ 2685382 h 4710371"/>
              <a:gd name="connsiteX100" fmla="*/ 1701888 w 4878563"/>
              <a:gd name="connsiteY100" fmla="*/ 2685382 h 4710371"/>
              <a:gd name="connsiteX101" fmla="*/ 4733995 w 4878563"/>
              <a:gd name="connsiteY101" fmla="*/ 1979663 h 4710371"/>
              <a:gd name="connsiteX102" fmla="*/ 4301685 w 4878563"/>
              <a:gd name="connsiteY102" fmla="*/ 2479005 h 4710371"/>
              <a:gd name="connsiteX103" fmla="*/ 4301685 w 4878563"/>
              <a:gd name="connsiteY103" fmla="*/ 2171024 h 4710371"/>
              <a:gd name="connsiteX104" fmla="*/ 4229400 w 4878563"/>
              <a:gd name="connsiteY104" fmla="*/ 2098740 h 4710371"/>
              <a:gd name="connsiteX105" fmla="*/ 4157116 w 4878563"/>
              <a:gd name="connsiteY105" fmla="*/ 2171024 h 4710371"/>
              <a:gd name="connsiteX106" fmla="*/ 4157116 w 4878563"/>
              <a:gd name="connsiteY106" fmla="*/ 3379863 h 4710371"/>
              <a:gd name="connsiteX107" fmla="*/ 4112251 w 4878563"/>
              <a:gd name="connsiteY107" fmla="*/ 3424728 h 4710371"/>
              <a:gd name="connsiteX108" fmla="*/ 3984500 w 4878563"/>
              <a:gd name="connsiteY108" fmla="*/ 3424728 h 4710371"/>
              <a:gd name="connsiteX109" fmla="*/ 3939635 w 4878563"/>
              <a:gd name="connsiteY109" fmla="*/ 3379863 h 4710371"/>
              <a:gd name="connsiteX110" fmla="*/ 3939635 w 4878563"/>
              <a:gd name="connsiteY110" fmla="*/ 189434 h 4710371"/>
              <a:gd name="connsiteX111" fmla="*/ 3984500 w 4878563"/>
              <a:gd name="connsiteY111" fmla="*/ 144569 h 4710371"/>
              <a:gd name="connsiteX112" fmla="*/ 4112251 w 4878563"/>
              <a:gd name="connsiteY112" fmla="*/ 144569 h 4710371"/>
              <a:gd name="connsiteX113" fmla="*/ 4157116 w 4878563"/>
              <a:gd name="connsiteY113" fmla="*/ 189434 h 4710371"/>
              <a:gd name="connsiteX114" fmla="*/ 4157116 w 4878563"/>
              <a:gd name="connsiteY114" fmla="*/ 1862967 h 4710371"/>
              <a:gd name="connsiteX115" fmla="*/ 4229400 w 4878563"/>
              <a:gd name="connsiteY115" fmla="*/ 1935251 h 4710371"/>
              <a:gd name="connsiteX116" fmla="*/ 4301685 w 4878563"/>
              <a:gd name="connsiteY116" fmla="*/ 1862967 h 4710371"/>
              <a:gd name="connsiteX117" fmla="*/ 4301685 w 4878563"/>
              <a:gd name="connsiteY117" fmla="*/ 1090302 h 4710371"/>
              <a:gd name="connsiteX118" fmla="*/ 4733995 w 4878563"/>
              <a:gd name="connsiteY118" fmla="*/ 1589654 h 471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878563" h="4710371">
                <a:moveTo>
                  <a:pt x="4301675" y="944596"/>
                </a:moveTo>
                <a:lnTo>
                  <a:pt x="4301675" y="189434"/>
                </a:lnTo>
                <a:cubicBezTo>
                  <a:pt x="4301675" y="84978"/>
                  <a:pt x="4216698" y="0"/>
                  <a:pt x="4112241" y="0"/>
                </a:cubicBezTo>
                <a:lnTo>
                  <a:pt x="3984490" y="0"/>
                </a:lnTo>
                <a:cubicBezTo>
                  <a:pt x="3898240" y="0"/>
                  <a:pt x="3825406" y="58001"/>
                  <a:pt x="3802593" y="137003"/>
                </a:cubicBezTo>
                <a:lnTo>
                  <a:pt x="2930340" y="475074"/>
                </a:lnTo>
                <a:cubicBezTo>
                  <a:pt x="2893118" y="489502"/>
                  <a:pt x="2874633" y="531369"/>
                  <a:pt x="2889061" y="568600"/>
                </a:cubicBezTo>
                <a:cubicBezTo>
                  <a:pt x="2900154" y="597235"/>
                  <a:pt x="2927497" y="614785"/>
                  <a:pt x="2956478" y="614785"/>
                </a:cubicBezTo>
                <a:cubicBezTo>
                  <a:pt x="2965162" y="614785"/>
                  <a:pt x="2973990" y="613205"/>
                  <a:pt x="2982578" y="609880"/>
                </a:cubicBezTo>
                <a:lnTo>
                  <a:pt x="3795056" y="294979"/>
                </a:lnTo>
                <a:lnTo>
                  <a:pt x="3795056" y="3274328"/>
                </a:lnTo>
                <a:lnTo>
                  <a:pt x="1915127" y="2545699"/>
                </a:lnTo>
                <a:cubicBezTo>
                  <a:pt x="1906800" y="2542471"/>
                  <a:pt x="1897943" y="2540813"/>
                  <a:pt x="1889008" y="2540813"/>
                </a:cubicBezTo>
                <a:lnTo>
                  <a:pt x="1774278" y="2540813"/>
                </a:lnTo>
                <a:cubicBezTo>
                  <a:pt x="1774249" y="2540813"/>
                  <a:pt x="1774220" y="2540813"/>
                  <a:pt x="1774182" y="2540813"/>
                </a:cubicBezTo>
                <a:cubicBezTo>
                  <a:pt x="1774143" y="2540813"/>
                  <a:pt x="1774124" y="2540813"/>
                  <a:pt x="1774085" y="2540813"/>
                </a:cubicBezTo>
                <a:lnTo>
                  <a:pt x="1673581" y="2540813"/>
                </a:lnTo>
                <a:lnTo>
                  <a:pt x="1673581" y="1028494"/>
                </a:lnTo>
                <a:lnTo>
                  <a:pt x="1889008" y="1028494"/>
                </a:lnTo>
                <a:cubicBezTo>
                  <a:pt x="1897943" y="1028494"/>
                  <a:pt x="1906800" y="1026836"/>
                  <a:pt x="1915127" y="1023608"/>
                </a:cubicBezTo>
                <a:lnTo>
                  <a:pt x="2695049" y="721313"/>
                </a:lnTo>
                <a:cubicBezTo>
                  <a:pt x="2732271" y="706885"/>
                  <a:pt x="2750756" y="665018"/>
                  <a:pt x="2736328" y="627787"/>
                </a:cubicBezTo>
                <a:cubicBezTo>
                  <a:pt x="2721900" y="590565"/>
                  <a:pt x="2680033" y="572080"/>
                  <a:pt x="2642811" y="586508"/>
                </a:cubicBezTo>
                <a:lnTo>
                  <a:pt x="1875477" y="883915"/>
                </a:lnTo>
                <a:lnTo>
                  <a:pt x="1548962" y="883915"/>
                </a:lnTo>
                <a:lnTo>
                  <a:pt x="1548962" y="732224"/>
                </a:lnTo>
                <a:cubicBezTo>
                  <a:pt x="1548962" y="618872"/>
                  <a:pt x="1456737" y="526646"/>
                  <a:pt x="1343385" y="526646"/>
                </a:cubicBezTo>
                <a:lnTo>
                  <a:pt x="1034017" y="526646"/>
                </a:lnTo>
                <a:cubicBezTo>
                  <a:pt x="920665" y="526646"/>
                  <a:pt x="828439" y="618872"/>
                  <a:pt x="828439" y="732224"/>
                </a:cubicBezTo>
                <a:lnTo>
                  <a:pt x="828439" y="886826"/>
                </a:lnTo>
                <a:cubicBezTo>
                  <a:pt x="365452" y="923778"/>
                  <a:pt x="0" y="1312322"/>
                  <a:pt x="0" y="1784649"/>
                </a:cubicBezTo>
                <a:cubicBezTo>
                  <a:pt x="0" y="2164326"/>
                  <a:pt x="236139" y="2489867"/>
                  <a:pt x="569256" y="2622176"/>
                </a:cubicBezTo>
                <a:lnTo>
                  <a:pt x="569256" y="2924268"/>
                </a:lnTo>
                <a:cubicBezTo>
                  <a:pt x="569256" y="3017766"/>
                  <a:pt x="629117" y="3097520"/>
                  <a:pt x="712514" y="3127301"/>
                </a:cubicBezTo>
                <a:lnTo>
                  <a:pt x="712514" y="4533795"/>
                </a:lnTo>
                <a:cubicBezTo>
                  <a:pt x="712514" y="4631158"/>
                  <a:pt x="791728" y="4710372"/>
                  <a:pt x="889091" y="4710372"/>
                </a:cubicBezTo>
                <a:lnTo>
                  <a:pt x="1181361" y="4710372"/>
                </a:lnTo>
                <a:cubicBezTo>
                  <a:pt x="1278724" y="4710372"/>
                  <a:pt x="1357938" y="4631158"/>
                  <a:pt x="1357938" y="4533795"/>
                </a:cubicBezTo>
                <a:lnTo>
                  <a:pt x="1357938" y="4287315"/>
                </a:lnTo>
                <a:cubicBezTo>
                  <a:pt x="1368000" y="4287922"/>
                  <a:pt x="1378005" y="4288259"/>
                  <a:pt x="1387932" y="4288259"/>
                </a:cubicBezTo>
                <a:cubicBezTo>
                  <a:pt x="1479955" y="4288259"/>
                  <a:pt x="1566272" y="4262015"/>
                  <a:pt x="1645631" y="4209739"/>
                </a:cubicBezTo>
                <a:cubicBezTo>
                  <a:pt x="1706427" y="4169683"/>
                  <a:pt x="1730387" y="4091288"/>
                  <a:pt x="1702610" y="4023341"/>
                </a:cubicBezTo>
                <a:lnTo>
                  <a:pt x="1502421" y="3533724"/>
                </a:lnTo>
                <a:lnTo>
                  <a:pt x="1649987" y="3399226"/>
                </a:lnTo>
                <a:cubicBezTo>
                  <a:pt x="1665013" y="3385531"/>
                  <a:pt x="1673581" y="3366139"/>
                  <a:pt x="1673581" y="3345803"/>
                </a:cubicBezTo>
                <a:lnTo>
                  <a:pt x="1673581" y="3135561"/>
                </a:lnTo>
                <a:cubicBezTo>
                  <a:pt x="1772071" y="3115707"/>
                  <a:pt x="1846466" y="3028522"/>
                  <a:pt x="1846466" y="2924278"/>
                </a:cubicBezTo>
                <a:lnTo>
                  <a:pt x="1846466" y="2685392"/>
                </a:lnTo>
                <a:lnTo>
                  <a:pt x="1875486" y="2685392"/>
                </a:lnTo>
                <a:lnTo>
                  <a:pt x="3802603" y="3432304"/>
                </a:lnTo>
                <a:cubicBezTo>
                  <a:pt x="3825416" y="3511306"/>
                  <a:pt x="3898250" y="3569307"/>
                  <a:pt x="3984500" y="3569307"/>
                </a:cubicBezTo>
                <a:lnTo>
                  <a:pt x="4112251" y="3569307"/>
                </a:lnTo>
                <a:cubicBezTo>
                  <a:pt x="4216707" y="3569307"/>
                  <a:pt x="4301685" y="3484329"/>
                  <a:pt x="4301685" y="3379873"/>
                </a:cubicBezTo>
                <a:lnTo>
                  <a:pt x="4301685" y="2624711"/>
                </a:lnTo>
                <a:cubicBezTo>
                  <a:pt x="4625722" y="2588627"/>
                  <a:pt x="4878564" y="2313174"/>
                  <a:pt x="4878564" y="1979663"/>
                </a:cubicBezTo>
                <a:lnTo>
                  <a:pt x="4878564" y="1589654"/>
                </a:lnTo>
                <a:cubicBezTo>
                  <a:pt x="4878564" y="1256133"/>
                  <a:pt x="4625712" y="980680"/>
                  <a:pt x="4301675" y="944596"/>
                </a:cubicBezTo>
                <a:close/>
                <a:moveTo>
                  <a:pt x="1529012" y="2540813"/>
                </a:moveTo>
                <a:lnTo>
                  <a:pt x="1357938" y="2540813"/>
                </a:lnTo>
                <a:lnTo>
                  <a:pt x="1357938" y="1028494"/>
                </a:lnTo>
                <a:lnTo>
                  <a:pt x="1529012" y="1028494"/>
                </a:lnTo>
                <a:close/>
                <a:moveTo>
                  <a:pt x="1034026" y="671215"/>
                </a:moveTo>
                <a:lnTo>
                  <a:pt x="1343395" y="671215"/>
                </a:lnTo>
                <a:cubicBezTo>
                  <a:pt x="1377031" y="671215"/>
                  <a:pt x="1404403" y="698587"/>
                  <a:pt x="1404403" y="732224"/>
                </a:cubicBezTo>
                <a:lnTo>
                  <a:pt x="1404403" y="883915"/>
                </a:lnTo>
                <a:lnTo>
                  <a:pt x="973018" y="883915"/>
                </a:lnTo>
                <a:lnTo>
                  <a:pt x="973018" y="732224"/>
                </a:lnTo>
                <a:cubicBezTo>
                  <a:pt x="973018" y="698587"/>
                  <a:pt x="1000380" y="671215"/>
                  <a:pt x="1034026" y="671215"/>
                </a:cubicBezTo>
                <a:close/>
                <a:moveTo>
                  <a:pt x="144569" y="1784649"/>
                </a:moveTo>
                <a:cubicBezTo>
                  <a:pt x="144569" y="1367701"/>
                  <a:pt x="483786" y="1028484"/>
                  <a:pt x="900733" y="1028484"/>
                </a:cubicBezTo>
                <a:lnTo>
                  <a:pt x="1213369" y="1028484"/>
                </a:lnTo>
                <a:lnTo>
                  <a:pt x="1213369" y="2540813"/>
                </a:lnTo>
                <a:lnTo>
                  <a:pt x="900733" y="2540813"/>
                </a:lnTo>
                <a:cubicBezTo>
                  <a:pt x="483786" y="2540813"/>
                  <a:pt x="144569" y="2201606"/>
                  <a:pt x="144569" y="1784649"/>
                </a:cubicBezTo>
                <a:close/>
                <a:moveTo>
                  <a:pt x="1236953" y="3580072"/>
                </a:moveTo>
                <a:cubicBezTo>
                  <a:pt x="1221928" y="3593768"/>
                  <a:pt x="1213359" y="3613160"/>
                  <a:pt x="1213359" y="3633496"/>
                </a:cubicBezTo>
                <a:lnTo>
                  <a:pt x="1213359" y="3766971"/>
                </a:lnTo>
                <a:cubicBezTo>
                  <a:pt x="1213359" y="3806892"/>
                  <a:pt x="1245724" y="3839256"/>
                  <a:pt x="1285644" y="3839256"/>
                </a:cubicBezTo>
                <a:cubicBezTo>
                  <a:pt x="1325564" y="3839256"/>
                  <a:pt x="1357929" y="3806892"/>
                  <a:pt x="1357929" y="3766971"/>
                </a:cubicBezTo>
                <a:lnTo>
                  <a:pt x="1357929" y="3665417"/>
                </a:lnTo>
                <a:lnTo>
                  <a:pt x="1388635" y="3637428"/>
                </a:lnTo>
                <a:lnTo>
                  <a:pt x="1568788" y="4078036"/>
                </a:lnTo>
                <a:cubicBezTo>
                  <a:pt x="1570445" y="4082094"/>
                  <a:pt x="1569260" y="4086913"/>
                  <a:pt x="1566089" y="4089004"/>
                </a:cubicBezTo>
                <a:cubicBezTo>
                  <a:pt x="1502122" y="4131141"/>
                  <a:pt x="1433577" y="4148740"/>
                  <a:pt x="1357929" y="4142340"/>
                </a:cubicBezTo>
                <a:lnTo>
                  <a:pt x="1357929" y="4075020"/>
                </a:lnTo>
                <a:cubicBezTo>
                  <a:pt x="1357929" y="4035099"/>
                  <a:pt x="1325564" y="4002735"/>
                  <a:pt x="1285644" y="4002735"/>
                </a:cubicBezTo>
                <a:cubicBezTo>
                  <a:pt x="1245724" y="4002735"/>
                  <a:pt x="1213359" y="4035099"/>
                  <a:pt x="1213359" y="4075020"/>
                </a:cubicBezTo>
                <a:lnTo>
                  <a:pt x="1213359" y="4533795"/>
                </a:lnTo>
                <a:cubicBezTo>
                  <a:pt x="1213359" y="4551443"/>
                  <a:pt x="1198999" y="4565803"/>
                  <a:pt x="1181352" y="4565803"/>
                </a:cubicBezTo>
                <a:lnTo>
                  <a:pt x="889091" y="4565803"/>
                </a:lnTo>
                <a:cubicBezTo>
                  <a:pt x="871434" y="4565803"/>
                  <a:pt x="857083" y="4551443"/>
                  <a:pt x="857083" y="4533795"/>
                </a:cubicBezTo>
                <a:lnTo>
                  <a:pt x="857083" y="3139811"/>
                </a:lnTo>
                <a:lnTo>
                  <a:pt x="1529012" y="3139811"/>
                </a:lnTo>
                <a:lnTo>
                  <a:pt x="1529012" y="3313873"/>
                </a:lnTo>
                <a:close/>
                <a:moveTo>
                  <a:pt x="1701888" y="2924268"/>
                </a:moveTo>
                <a:cubicBezTo>
                  <a:pt x="1701888" y="2963408"/>
                  <a:pt x="1670054" y="2995242"/>
                  <a:pt x="1630914" y="2995242"/>
                </a:cubicBezTo>
                <a:lnTo>
                  <a:pt x="784799" y="2995242"/>
                </a:lnTo>
                <a:cubicBezTo>
                  <a:pt x="745659" y="2995242"/>
                  <a:pt x="713825" y="2963408"/>
                  <a:pt x="713825" y="2924268"/>
                </a:cubicBezTo>
                <a:lnTo>
                  <a:pt x="713825" y="2665827"/>
                </a:lnTo>
                <a:cubicBezTo>
                  <a:pt x="774149" y="2678607"/>
                  <a:pt x="836660" y="2685382"/>
                  <a:pt x="900733" y="2685382"/>
                </a:cubicBezTo>
                <a:lnTo>
                  <a:pt x="1701888" y="2685382"/>
                </a:lnTo>
                <a:close/>
                <a:moveTo>
                  <a:pt x="4733995" y="1979663"/>
                </a:moveTo>
                <a:cubicBezTo>
                  <a:pt x="4733995" y="2233353"/>
                  <a:pt x="4545785" y="2443826"/>
                  <a:pt x="4301685" y="2479005"/>
                </a:cubicBezTo>
                <a:lnTo>
                  <a:pt x="4301685" y="2171024"/>
                </a:lnTo>
                <a:cubicBezTo>
                  <a:pt x="4301685" y="2131104"/>
                  <a:pt x="4269330" y="2098740"/>
                  <a:pt x="4229400" y="2098740"/>
                </a:cubicBezTo>
                <a:cubicBezTo>
                  <a:pt x="4189470" y="2098740"/>
                  <a:pt x="4157116" y="2131104"/>
                  <a:pt x="4157116" y="2171024"/>
                </a:cubicBezTo>
                <a:lnTo>
                  <a:pt x="4157116" y="3379863"/>
                </a:lnTo>
                <a:cubicBezTo>
                  <a:pt x="4157116" y="3404604"/>
                  <a:pt x="4136991" y="3424728"/>
                  <a:pt x="4112251" y="3424728"/>
                </a:cubicBezTo>
                <a:lnTo>
                  <a:pt x="3984500" y="3424728"/>
                </a:lnTo>
                <a:cubicBezTo>
                  <a:pt x="3959759" y="3424728"/>
                  <a:pt x="3939635" y="3404604"/>
                  <a:pt x="3939635" y="3379863"/>
                </a:cubicBezTo>
                <a:lnTo>
                  <a:pt x="3939635" y="189434"/>
                </a:lnTo>
                <a:cubicBezTo>
                  <a:pt x="3939635" y="164693"/>
                  <a:pt x="3959759" y="144569"/>
                  <a:pt x="3984500" y="144569"/>
                </a:cubicBezTo>
                <a:lnTo>
                  <a:pt x="4112251" y="144569"/>
                </a:lnTo>
                <a:cubicBezTo>
                  <a:pt x="4136991" y="144569"/>
                  <a:pt x="4157116" y="164693"/>
                  <a:pt x="4157116" y="189434"/>
                </a:cubicBezTo>
                <a:lnTo>
                  <a:pt x="4157116" y="1862967"/>
                </a:lnTo>
                <a:cubicBezTo>
                  <a:pt x="4157116" y="1902887"/>
                  <a:pt x="4189470" y="1935251"/>
                  <a:pt x="4229400" y="1935251"/>
                </a:cubicBezTo>
                <a:cubicBezTo>
                  <a:pt x="4269330" y="1935251"/>
                  <a:pt x="4301685" y="1902887"/>
                  <a:pt x="4301685" y="1862967"/>
                </a:cubicBezTo>
                <a:lnTo>
                  <a:pt x="4301685" y="1090302"/>
                </a:lnTo>
                <a:cubicBezTo>
                  <a:pt x="4545795" y="1125481"/>
                  <a:pt x="4733995" y="1335954"/>
                  <a:pt x="4733995" y="1589654"/>
                </a:cubicBezTo>
                <a:close/>
              </a:path>
            </a:pathLst>
          </a:custGeom>
          <a:solidFill>
            <a:srgbClr val="000000"/>
          </a:solidFill>
          <a:ln w="9638"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3" name="Freeform: Shape 26">
            <a:extLst>
              <a:ext uri="{FF2B5EF4-FFF2-40B4-BE49-F238E27FC236}">
                <a16:creationId xmlns:a16="http://schemas.microsoft.com/office/drawing/2014/main" id="{03002220-B90A-46E7-8320-F1034E3CAF59}"/>
              </a:ext>
            </a:extLst>
          </p:cNvPr>
          <p:cNvSpPr/>
          <p:nvPr/>
        </p:nvSpPr>
        <p:spPr>
          <a:xfrm>
            <a:off x="2409703" y="1140132"/>
            <a:ext cx="675505" cy="678149"/>
          </a:xfrm>
          <a:custGeom>
            <a:avLst/>
            <a:gdLst>
              <a:gd name="connsiteX0" fmla="*/ 2429275 w 4858578"/>
              <a:gd name="connsiteY0" fmla="*/ 1813089 h 4877606"/>
              <a:gd name="connsiteX1" fmla="*/ 2433904 w 4858578"/>
              <a:gd name="connsiteY1" fmla="*/ 1813184 h 4877606"/>
              <a:gd name="connsiteX2" fmla="*/ 2504722 w 4858578"/>
              <a:gd name="connsiteY2" fmla="*/ 1885136 h 4877606"/>
              <a:gd name="connsiteX3" fmla="*/ 2432675 w 4858578"/>
              <a:gd name="connsiteY3" fmla="*/ 1956069 h 4877606"/>
              <a:gd name="connsiteX4" fmla="*/ 2428789 w 4858578"/>
              <a:gd name="connsiteY4" fmla="*/ 1955974 h 4877606"/>
              <a:gd name="connsiteX5" fmla="*/ 1936918 w 4858578"/>
              <a:gd name="connsiteY5" fmla="*/ 2448330 h 4877606"/>
              <a:gd name="connsiteX6" fmla="*/ 2429275 w 4858578"/>
              <a:gd name="connsiteY6" fmla="*/ 2940697 h 4877606"/>
              <a:gd name="connsiteX7" fmla="*/ 2921527 w 4858578"/>
              <a:gd name="connsiteY7" fmla="*/ 2452226 h 4877606"/>
              <a:gd name="connsiteX8" fmla="*/ 2992955 w 4858578"/>
              <a:gd name="connsiteY8" fmla="*/ 2381341 h 4877606"/>
              <a:gd name="connsiteX9" fmla="*/ 2993526 w 4858578"/>
              <a:gd name="connsiteY9" fmla="*/ 2381341 h 4877606"/>
              <a:gd name="connsiteX10" fmla="*/ 3064402 w 4858578"/>
              <a:gd name="connsiteY10" fmla="*/ 2453331 h 4877606"/>
              <a:gd name="connsiteX11" fmla="*/ 2429275 w 4858578"/>
              <a:gd name="connsiteY11" fmla="*/ 3083572 h 4877606"/>
              <a:gd name="connsiteX12" fmla="*/ 1794043 w 4858578"/>
              <a:gd name="connsiteY12" fmla="*/ 2448330 h 4877606"/>
              <a:gd name="connsiteX13" fmla="*/ 2429275 w 4858578"/>
              <a:gd name="connsiteY13" fmla="*/ 1813089 h 4877606"/>
              <a:gd name="connsiteX14" fmla="*/ 3422523 w 4858578"/>
              <a:gd name="connsiteY14" fmla="*/ 1716010 h 4877606"/>
              <a:gd name="connsiteX15" fmla="*/ 3243881 w 4858578"/>
              <a:gd name="connsiteY15" fmla="*/ 1895927 h 4877606"/>
              <a:gd name="connsiteX16" fmla="*/ 3571665 w 4858578"/>
              <a:gd name="connsiteY16" fmla="*/ 1996759 h 4877606"/>
              <a:gd name="connsiteX17" fmla="*/ 3591734 w 4858578"/>
              <a:gd name="connsiteY17" fmla="*/ 1992168 h 4877606"/>
              <a:gd name="connsiteX18" fmla="*/ 3745839 w 4858578"/>
              <a:gd name="connsiteY18" fmla="*/ 1849007 h 4877606"/>
              <a:gd name="connsiteX19" fmla="*/ 831232 w 4858578"/>
              <a:gd name="connsiteY19" fmla="*/ 1559934 h 4877606"/>
              <a:gd name="connsiteX20" fmla="*/ 858545 w 4858578"/>
              <a:gd name="connsiteY20" fmla="*/ 1567572 h 4877606"/>
              <a:gd name="connsiteX21" fmla="*/ 889673 w 4858578"/>
              <a:gd name="connsiteY21" fmla="*/ 1663679 h 4877606"/>
              <a:gd name="connsiteX22" fmla="*/ 701611 w 4858578"/>
              <a:gd name="connsiteY22" fmla="*/ 2448330 h 4877606"/>
              <a:gd name="connsiteX23" fmla="*/ 2429294 w 4858578"/>
              <a:gd name="connsiteY23" fmla="*/ 4176003 h 4877606"/>
              <a:gd name="connsiteX24" fmla="*/ 4156967 w 4858578"/>
              <a:gd name="connsiteY24" fmla="*/ 2448339 h 4877606"/>
              <a:gd name="connsiteX25" fmla="*/ 4090492 w 4858578"/>
              <a:gd name="connsiteY25" fmla="*/ 1972223 h 4877606"/>
              <a:gd name="connsiteX26" fmla="*/ 4139527 w 4858578"/>
              <a:gd name="connsiteY26" fmla="*/ 1883888 h 4877606"/>
              <a:gd name="connsiteX27" fmla="*/ 4227852 w 4858578"/>
              <a:gd name="connsiteY27" fmla="*/ 1932923 h 4877606"/>
              <a:gd name="connsiteX28" fmla="*/ 4299832 w 4858578"/>
              <a:gd name="connsiteY28" fmla="*/ 2448339 h 4877606"/>
              <a:gd name="connsiteX29" fmla="*/ 2429284 w 4858578"/>
              <a:gd name="connsiteY29" fmla="*/ 4318878 h 4877606"/>
              <a:gd name="connsiteX30" fmla="*/ 558736 w 4858578"/>
              <a:gd name="connsiteY30" fmla="*/ 2448339 h 4877606"/>
              <a:gd name="connsiteX31" fmla="*/ 762428 w 4858578"/>
              <a:gd name="connsiteY31" fmla="*/ 1598709 h 4877606"/>
              <a:gd name="connsiteX32" fmla="*/ 831232 w 4858578"/>
              <a:gd name="connsiteY32" fmla="*/ 1559934 h 4877606"/>
              <a:gd name="connsiteX33" fmla="*/ 4605272 w 4858578"/>
              <a:gd name="connsiteY33" fmla="*/ 1466931 h 4877606"/>
              <a:gd name="connsiteX34" fmla="*/ 4670935 w 4858578"/>
              <a:gd name="connsiteY34" fmla="*/ 1510794 h 4877606"/>
              <a:gd name="connsiteX35" fmla="*/ 4858578 w 4858578"/>
              <a:gd name="connsiteY35" fmla="*/ 2448339 h 4877606"/>
              <a:gd name="connsiteX36" fmla="*/ 4274972 w 4858578"/>
              <a:gd name="connsiteY36" fmla="*/ 4027727 h 4877606"/>
              <a:gd name="connsiteX37" fmla="*/ 4220679 w 4858578"/>
              <a:gd name="connsiteY37" fmla="*/ 4052692 h 4877606"/>
              <a:gd name="connsiteX38" fmla="*/ 4174245 w 4858578"/>
              <a:gd name="connsiteY38" fmla="*/ 4035509 h 4877606"/>
              <a:gd name="connsiteX39" fmla="*/ 4166463 w 4858578"/>
              <a:gd name="connsiteY39" fmla="*/ 3934782 h 4877606"/>
              <a:gd name="connsiteX40" fmla="*/ 4715703 w 4858578"/>
              <a:gd name="connsiteY40" fmla="*/ 2448330 h 4877606"/>
              <a:gd name="connsiteX41" fmla="*/ 4539157 w 4858578"/>
              <a:gd name="connsiteY41" fmla="*/ 1565972 h 4877606"/>
              <a:gd name="connsiteX42" fmla="*/ 4577457 w 4858578"/>
              <a:gd name="connsiteY42" fmla="*/ 1472494 h 4877606"/>
              <a:gd name="connsiteX43" fmla="*/ 4605272 w 4858578"/>
              <a:gd name="connsiteY43" fmla="*/ 1466931 h 4877606"/>
              <a:gd name="connsiteX44" fmla="*/ 3753745 w 4858578"/>
              <a:gd name="connsiteY44" fmla="*/ 1382425 h 4877606"/>
              <a:gd name="connsiteX45" fmla="*/ 3531432 w 4858578"/>
              <a:gd name="connsiteY45" fmla="*/ 1606320 h 4877606"/>
              <a:gd name="connsiteX46" fmla="*/ 3861101 w 4858578"/>
              <a:gd name="connsiteY46" fmla="*/ 1741927 h 4877606"/>
              <a:gd name="connsiteX47" fmla="*/ 4097322 w 4858578"/>
              <a:gd name="connsiteY47" fmla="*/ 1522500 h 4877606"/>
              <a:gd name="connsiteX48" fmla="*/ 2429274 w 4858578"/>
              <a:gd name="connsiteY48" fmla="*/ 1189230 h 4877606"/>
              <a:gd name="connsiteX49" fmla="*/ 2515799 w 4858578"/>
              <a:gd name="connsiteY49" fmla="*/ 1192240 h 4877606"/>
              <a:gd name="connsiteX50" fmla="*/ 2582236 w 4858578"/>
              <a:gd name="connsiteY50" fmla="*/ 1268354 h 4877606"/>
              <a:gd name="connsiteX51" fmla="*/ 2506122 w 4858578"/>
              <a:gd name="connsiteY51" fmla="*/ 1334791 h 4877606"/>
              <a:gd name="connsiteX52" fmla="*/ 2429274 w 4858578"/>
              <a:gd name="connsiteY52" fmla="*/ 1332105 h 4877606"/>
              <a:gd name="connsiteX53" fmla="*/ 1313049 w 4858578"/>
              <a:gd name="connsiteY53" fmla="*/ 2448330 h 4877606"/>
              <a:gd name="connsiteX54" fmla="*/ 2429274 w 4858578"/>
              <a:gd name="connsiteY54" fmla="*/ 3564556 h 4877606"/>
              <a:gd name="connsiteX55" fmla="*/ 3545499 w 4858578"/>
              <a:gd name="connsiteY55" fmla="*/ 2448330 h 4877606"/>
              <a:gd name="connsiteX56" fmla="*/ 3541909 w 4858578"/>
              <a:gd name="connsiteY56" fmla="*/ 2358681 h 4877606"/>
              <a:gd name="connsiteX57" fmla="*/ 3607479 w 4858578"/>
              <a:gd name="connsiteY57" fmla="*/ 2281824 h 4877606"/>
              <a:gd name="connsiteX58" fmla="*/ 3684336 w 4858578"/>
              <a:gd name="connsiteY58" fmla="*/ 2347394 h 4877606"/>
              <a:gd name="connsiteX59" fmla="*/ 3688374 w 4858578"/>
              <a:gd name="connsiteY59" fmla="*/ 2448330 h 4877606"/>
              <a:gd name="connsiteX60" fmla="*/ 2429274 w 4858578"/>
              <a:gd name="connsiteY60" fmla="*/ 3707431 h 4877606"/>
              <a:gd name="connsiteX61" fmla="*/ 1170174 w 4858578"/>
              <a:gd name="connsiteY61" fmla="*/ 2448330 h 4877606"/>
              <a:gd name="connsiteX62" fmla="*/ 2429274 w 4858578"/>
              <a:gd name="connsiteY62" fmla="*/ 1189230 h 4877606"/>
              <a:gd name="connsiteX63" fmla="*/ 3011138 w 4858578"/>
              <a:gd name="connsiteY63" fmla="*/ 1129555 h 4877606"/>
              <a:gd name="connsiteX64" fmla="*/ 2871244 w 4858578"/>
              <a:gd name="connsiteY64" fmla="*/ 1286623 h 4877606"/>
              <a:gd name="connsiteX65" fmla="*/ 2867072 w 4858578"/>
              <a:gd name="connsiteY65" fmla="*/ 1306787 h 4877606"/>
              <a:gd name="connsiteX66" fmla="*/ 2974753 w 4858578"/>
              <a:gd name="connsiteY66" fmla="*/ 1632390 h 4877606"/>
              <a:gd name="connsiteX67" fmla="*/ 3150879 w 4858578"/>
              <a:gd name="connsiteY67" fmla="*/ 1450024 h 4877606"/>
              <a:gd name="connsiteX68" fmla="*/ 4084882 w 4858578"/>
              <a:gd name="connsiteY68" fmla="*/ 1048927 h 4877606"/>
              <a:gd name="connsiteX69" fmla="*/ 3862797 w 4858578"/>
              <a:gd name="connsiteY69" fmla="*/ 1272592 h 4877606"/>
              <a:gd name="connsiteX70" fmla="*/ 4212745 w 4858578"/>
              <a:gd name="connsiteY70" fmla="*/ 1415267 h 4877606"/>
              <a:gd name="connsiteX71" fmla="*/ 4447823 w 4858578"/>
              <a:gd name="connsiteY71" fmla="*/ 1196897 h 4877606"/>
              <a:gd name="connsiteX72" fmla="*/ 4352172 w 4858578"/>
              <a:gd name="connsiteY72" fmla="*/ 779732 h 4877606"/>
              <a:gd name="connsiteX73" fmla="*/ 4193934 w 4858578"/>
              <a:gd name="connsiteY73" fmla="*/ 939104 h 4877606"/>
              <a:gd name="connsiteX74" fmla="*/ 4563256 w 4858578"/>
              <a:gd name="connsiteY74" fmla="*/ 1089675 h 4877606"/>
              <a:gd name="connsiteX75" fmla="*/ 4707102 w 4858578"/>
              <a:gd name="connsiteY75" fmla="*/ 956049 h 4877606"/>
              <a:gd name="connsiteX76" fmla="*/ 4713341 w 4858578"/>
              <a:gd name="connsiteY76" fmla="*/ 937256 h 4877606"/>
              <a:gd name="connsiteX77" fmla="*/ 4700854 w 4858578"/>
              <a:gd name="connsiteY77" fmla="*/ 921892 h 4877606"/>
              <a:gd name="connsiteX78" fmla="*/ 3330216 w 4858578"/>
              <a:gd name="connsiteY78" fmla="*/ 771302 h 4877606"/>
              <a:gd name="connsiteX79" fmla="*/ 3115789 w 4858578"/>
              <a:gd name="connsiteY79" fmla="*/ 1012065 h 4877606"/>
              <a:gd name="connsiteX80" fmla="*/ 3258274 w 4858578"/>
              <a:gd name="connsiteY80" fmla="*/ 1338829 h 4877606"/>
              <a:gd name="connsiteX81" fmla="*/ 3477463 w 4858578"/>
              <a:gd name="connsiteY81" fmla="*/ 1111867 h 4877606"/>
              <a:gd name="connsiteX82" fmla="*/ 2429284 w 4858578"/>
              <a:gd name="connsiteY82" fmla="*/ 577801 h 4877606"/>
              <a:gd name="connsiteX83" fmla="*/ 2922908 w 4858578"/>
              <a:gd name="connsiteY83" fmla="*/ 643781 h 4877606"/>
              <a:gd name="connsiteX84" fmla="*/ 2973019 w 4858578"/>
              <a:gd name="connsiteY84" fmla="*/ 731506 h 4877606"/>
              <a:gd name="connsiteX85" fmla="*/ 2885294 w 4858578"/>
              <a:gd name="connsiteY85" fmla="*/ 781617 h 4877606"/>
              <a:gd name="connsiteX86" fmla="*/ 2429284 w 4858578"/>
              <a:gd name="connsiteY86" fmla="*/ 720676 h 4877606"/>
              <a:gd name="connsiteX87" fmla="*/ 1642443 w 4858578"/>
              <a:gd name="connsiteY87" fmla="*/ 909833 h 4877606"/>
              <a:gd name="connsiteX88" fmla="*/ 1044321 w 4858578"/>
              <a:gd name="connsiteY88" fmla="*/ 1415353 h 4877606"/>
              <a:gd name="connsiteX89" fmla="*/ 987037 w 4858578"/>
              <a:gd name="connsiteY89" fmla="*/ 1444043 h 4877606"/>
              <a:gd name="connsiteX90" fmla="*/ 944337 w 4858578"/>
              <a:gd name="connsiteY90" fmla="*/ 1429831 h 4877606"/>
              <a:gd name="connsiteX91" fmla="*/ 929868 w 4858578"/>
              <a:gd name="connsiteY91" fmla="*/ 1329847 h 4877606"/>
              <a:gd name="connsiteX92" fmla="*/ 1577273 w 4858578"/>
              <a:gd name="connsiteY92" fmla="*/ 782684 h 4877606"/>
              <a:gd name="connsiteX93" fmla="*/ 2429284 w 4858578"/>
              <a:gd name="connsiteY93" fmla="*/ 577801 h 4877606"/>
              <a:gd name="connsiteX94" fmla="*/ 3648399 w 4858578"/>
              <a:gd name="connsiteY94" fmla="*/ 414048 h 4877606"/>
              <a:gd name="connsiteX95" fmla="*/ 3435001 w 4858578"/>
              <a:gd name="connsiteY95" fmla="*/ 653649 h 4877606"/>
              <a:gd name="connsiteX96" fmla="*/ 3584981 w 4858578"/>
              <a:gd name="connsiteY96" fmla="*/ 1000540 h 4877606"/>
              <a:gd name="connsiteX97" fmla="*/ 3803942 w 4858578"/>
              <a:gd name="connsiteY97" fmla="*/ 773817 h 4877606"/>
              <a:gd name="connsiteX98" fmla="*/ 3902421 w 4858578"/>
              <a:gd name="connsiteY98" fmla="*/ 143166 h 4877606"/>
              <a:gd name="connsiteX99" fmla="*/ 3883761 w 4858578"/>
              <a:gd name="connsiteY99" fmla="*/ 149796 h 4877606"/>
              <a:gd name="connsiteX100" fmla="*/ 3753193 w 4858578"/>
              <a:gd name="connsiteY100" fmla="*/ 296395 h 4877606"/>
              <a:gd name="connsiteX101" fmla="*/ 3911470 w 4858578"/>
              <a:gd name="connsiteY101" fmla="*/ 662488 h 4877606"/>
              <a:gd name="connsiteX102" fmla="*/ 4067489 w 4858578"/>
              <a:gd name="connsiteY102" fmla="*/ 500944 h 4877606"/>
              <a:gd name="connsiteX103" fmla="*/ 3918051 w 4858578"/>
              <a:gd name="connsiteY103" fmla="*/ 155320 h 4877606"/>
              <a:gd name="connsiteX104" fmla="*/ 3902421 w 4858578"/>
              <a:gd name="connsiteY104" fmla="*/ 143166 h 4877606"/>
              <a:gd name="connsiteX105" fmla="*/ 2429285 w 4858578"/>
              <a:gd name="connsiteY105" fmla="*/ 19056 h 4877606"/>
              <a:gd name="connsiteX106" fmla="*/ 3334226 w 4858578"/>
              <a:gd name="connsiteY106" fmla="*/ 193364 h 4877606"/>
              <a:gd name="connsiteX107" fmla="*/ 3373888 w 4858578"/>
              <a:gd name="connsiteY107" fmla="*/ 286280 h 4877606"/>
              <a:gd name="connsiteX108" fmla="*/ 3280963 w 4858578"/>
              <a:gd name="connsiteY108" fmla="*/ 325942 h 4877606"/>
              <a:gd name="connsiteX109" fmla="*/ 2429285 w 4858578"/>
              <a:gd name="connsiteY109" fmla="*/ 161921 h 4877606"/>
              <a:gd name="connsiteX110" fmla="*/ 812549 w 4858578"/>
              <a:gd name="connsiteY110" fmla="*/ 831596 h 4877606"/>
              <a:gd name="connsiteX111" fmla="*/ 142875 w 4858578"/>
              <a:gd name="connsiteY111" fmla="*/ 2448330 h 4877606"/>
              <a:gd name="connsiteX112" fmla="*/ 812549 w 4858578"/>
              <a:gd name="connsiteY112" fmla="*/ 4065065 h 4877606"/>
              <a:gd name="connsiteX113" fmla="*/ 2429285 w 4858578"/>
              <a:gd name="connsiteY113" fmla="*/ 4734740 h 4877606"/>
              <a:gd name="connsiteX114" fmla="*/ 3956742 w 4858578"/>
              <a:gd name="connsiteY114" fmla="*/ 4149524 h 4877606"/>
              <a:gd name="connsiteX115" fmla="*/ 4057631 w 4858578"/>
              <a:gd name="connsiteY115" fmla="*/ 4154905 h 4877606"/>
              <a:gd name="connsiteX116" fmla="*/ 4052240 w 4858578"/>
              <a:gd name="connsiteY116" fmla="*/ 4255785 h 4877606"/>
              <a:gd name="connsiteX117" fmla="*/ 2429285 w 4858578"/>
              <a:gd name="connsiteY117" fmla="*/ 4877606 h 4877606"/>
              <a:gd name="connsiteX118" fmla="*/ 711518 w 4858578"/>
              <a:gd name="connsiteY118" fmla="*/ 4166088 h 4877606"/>
              <a:gd name="connsiteX119" fmla="*/ 0 w 4858578"/>
              <a:gd name="connsiteY119" fmla="*/ 2448330 h 4877606"/>
              <a:gd name="connsiteX120" fmla="*/ 711518 w 4858578"/>
              <a:gd name="connsiteY120" fmla="*/ 730573 h 4877606"/>
              <a:gd name="connsiteX121" fmla="*/ 2429285 w 4858578"/>
              <a:gd name="connsiteY121" fmla="*/ 19056 h 4877606"/>
              <a:gd name="connsiteX122" fmla="*/ 3883892 w 4858578"/>
              <a:gd name="connsiteY122" fmla="*/ 685 h 4877606"/>
              <a:gd name="connsiteX123" fmla="*/ 3925147 w 4858578"/>
              <a:gd name="connsiteY123" fmla="*/ 2111 h 4877606"/>
              <a:gd name="connsiteX124" fmla="*/ 4049182 w 4858578"/>
              <a:gd name="connsiteY124" fmla="*/ 98618 h 4877606"/>
              <a:gd name="connsiteX125" fmla="*/ 4176017 w 4858578"/>
              <a:gd name="connsiteY125" fmla="*/ 391969 h 4877606"/>
              <a:gd name="connsiteX126" fmla="*/ 4271600 w 4858578"/>
              <a:gd name="connsiteY126" fmla="*/ 359527 h 4877606"/>
              <a:gd name="connsiteX127" fmla="*/ 4273934 w 4858578"/>
              <a:gd name="connsiteY127" fmla="*/ 359517 h 4877606"/>
              <a:gd name="connsiteX128" fmla="*/ 4388920 w 4858578"/>
              <a:gd name="connsiteY128" fmla="*/ 406475 h 4877606"/>
              <a:gd name="connsiteX129" fmla="*/ 4439898 w 4858578"/>
              <a:gd name="connsiteY129" fmla="*/ 456386 h 4877606"/>
              <a:gd name="connsiteX130" fmla="*/ 4489285 w 4858578"/>
              <a:gd name="connsiteY130" fmla="*/ 572696 h 4877606"/>
              <a:gd name="connsiteX131" fmla="*/ 4458852 w 4858578"/>
              <a:gd name="connsiteY131" fmla="*/ 668937 h 4877606"/>
              <a:gd name="connsiteX132" fmla="*/ 4754794 w 4858578"/>
              <a:gd name="connsiteY132" fmla="*/ 789590 h 4877606"/>
              <a:gd name="connsiteX133" fmla="*/ 4853883 w 4858578"/>
              <a:gd name="connsiteY133" fmla="*/ 911567 h 4877606"/>
              <a:gd name="connsiteX134" fmla="*/ 4804343 w 4858578"/>
              <a:gd name="connsiteY134" fmla="*/ 1060719 h 4877606"/>
              <a:gd name="connsiteX135" fmla="*/ 3688975 w 4858578"/>
              <a:gd name="connsiteY135" fmla="*/ 2096848 h 4877606"/>
              <a:gd name="connsiteX136" fmla="*/ 3577514 w 4858578"/>
              <a:gd name="connsiteY136" fmla="*/ 2140501 h 4877606"/>
              <a:gd name="connsiteX137" fmla="*/ 3130181 w 4858578"/>
              <a:gd name="connsiteY137" fmla="*/ 2010427 h 4877606"/>
              <a:gd name="connsiteX138" fmla="*/ 3083557 w 4858578"/>
              <a:gd name="connsiteY138" fmla="*/ 2057386 h 4877606"/>
              <a:gd name="connsiteX139" fmla="*/ 2982535 w 4858578"/>
              <a:gd name="connsiteY139" fmla="*/ 2057748 h 4877606"/>
              <a:gd name="connsiteX140" fmla="*/ 2982172 w 4858578"/>
              <a:gd name="connsiteY140" fmla="*/ 1956725 h 4877606"/>
              <a:gd name="connsiteX141" fmla="*/ 4340171 w 4858578"/>
              <a:gd name="connsiteY141" fmla="*/ 589032 h 4877606"/>
              <a:gd name="connsiteX142" fmla="*/ 4346419 w 4858578"/>
              <a:gd name="connsiteY142" fmla="*/ 573696 h 4877606"/>
              <a:gd name="connsiteX143" fmla="*/ 4339933 w 4858578"/>
              <a:gd name="connsiteY143" fmla="*/ 558447 h 4877606"/>
              <a:gd name="connsiteX144" fmla="*/ 4288955 w 4858578"/>
              <a:gd name="connsiteY144" fmla="*/ 508536 h 4877606"/>
              <a:gd name="connsiteX145" fmla="*/ 4273572 w 4858578"/>
              <a:gd name="connsiteY145" fmla="*/ 502383 h 4877606"/>
              <a:gd name="connsiteX146" fmla="*/ 4258370 w 4858578"/>
              <a:gd name="connsiteY146" fmla="*/ 508955 h 4877606"/>
              <a:gd name="connsiteX147" fmla="*/ 2616127 w 4858578"/>
              <a:gd name="connsiteY147" fmla="*/ 2209395 h 4877606"/>
              <a:gd name="connsiteX148" fmla="*/ 2541098 w 4858578"/>
              <a:gd name="connsiteY148" fmla="*/ 2344412 h 4877606"/>
              <a:gd name="connsiteX149" fmla="*/ 2674525 w 4858578"/>
              <a:gd name="connsiteY149" fmla="*/ 2266564 h 4877606"/>
              <a:gd name="connsiteX150" fmla="*/ 2763783 w 4858578"/>
              <a:gd name="connsiteY150" fmla="*/ 2176667 h 4877606"/>
              <a:gd name="connsiteX151" fmla="*/ 2864805 w 4858578"/>
              <a:gd name="connsiteY151" fmla="*/ 2176305 h 4877606"/>
              <a:gd name="connsiteX152" fmla="*/ 2865167 w 4858578"/>
              <a:gd name="connsiteY152" fmla="*/ 2277327 h 4877606"/>
              <a:gd name="connsiteX153" fmla="*/ 2775909 w 4858578"/>
              <a:gd name="connsiteY153" fmla="*/ 2367224 h 4877606"/>
              <a:gd name="connsiteX154" fmla="*/ 2461260 w 4858578"/>
              <a:gd name="connsiteY154" fmla="*/ 2498203 h 4877606"/>
              <a:gd name="connsiteX155" fmla="*/ 2460288 w 4858578"/>
              <a:gd name="connsiteY155" fmla="*/ 2498203 h 4877606"/>
              <a:gd name="connsiteX156" fmla="*/ 2389032 w 4858578"/>
              <a:gd name="connsiteY156" fmla="*/ 2428432 h 4877606"/>
              <a:gd name="connsiteX157" fmla="*/ 2513361 w 4858578"/>
              <a:gd name="connsiteY157" fmla="*/ 2110126 h 4877606"/>
              <a:gd name="connsiteX158" fmla="*/ 2862653 w 4858578"/>
              <a:gd name="connsiteY158" fmla="*/ 1748461 h 4877606"/>
              <a:gd name="connsiteX159" fmla="*/ 2731427 w 4858578"/>
              <a:gd name="connsiteY159" fmla="*/ 1351650 h 4877606"/>
              <a:gd name="connsiteX160" fmla="*/ 2764564 w 4858578"/>
              <a:gd name="connsiteY160" fmla="*/ 1191601 h 4877606"/>
              <a:gd name="connsiteX161" fmla="*/ 3777072 w 4858578"/>
              <a:gd name="connsiteY161" fmla="*/ 54773 h 4877606"/>
              <a:gd name="connsiteX162" fmla="*/ 3883892 w 4858578"/>
              <a:gd name="connsiteY162" fmla="*/ 685 h 4877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4858578" h="4877606">
                <a:moveTo>
                  <a:pt x="2429275" y="1813089"/>
                </a:moveTo>
                <a:cubicBezTo>
                  <a:pt x="2430827" y="1813089"/>
                  <a:pt x="2432361" y="1813137"/>
                  <a:pt x="2433904" y="1813184"/>
                </a:cubicBezTo>
                <a:cubicBezTo>
                  <a:pt x="2473357" y="1813470"/>
                  <a:pt x="2505008" y="1845684"/>
                  <a:pt x="2504722" y="1885136"/>
                </a:cubicBezTo>
                <a:cubicBezTo>
                  <a:pt x="2504446" y="1924589"/>
                  <a:pt x="2471842" y="1956021"/>
                  <a:pt x="2432675" y="1956069"/>
                </a:cubicBezTo>
                <a:cubicBezTo>
                  <a:pt x="2431370" y="1956059"/>
                  <a:pt x="2430085" y="1956021"/>
                  <a:pt x="2428789" y="1955974"/>
                </a:cubicBezTo>
                <a:cubicBezTo>
                  <a:pt x="2157793" y="1955964"/>
                  <a:pt x="1936918" y="2176839"/>
                  <a:pt x="1936918" y="2448330"/>
                </a:cubicBezTo>
                <a:cubicBezTo>
                  <a:pt x="1936918" y="2719821"/>
                  <a:pt x="2157784" y="2940697"/>
                  <a:pt x="2429275" y="2940697"/>
                </a:cubicBezTo>
                <a:cubicBezTo>
                  <a:pt x="2698623" y="2940697"/>
                  <a:pt x="2919441" y="2721574"/>
                  <a:pt x="2921527" y="2452226"/>
                </a:cubicBezTo>
                <a:cubicBezTo>
                  <a:pt x="2921832" y="2412964"/>
                  <a:pt x="2953759" y="2381341"/>
                  <a:pt x="2992955" y="2381341"/>
                </a:cubicBezTo>
                <a:lnTo>
                  <a:pt x="2993526" y="2381341"/>
                </a:lnTo>
                <a:cubicBezTo>
                  <a:pt x="3032969" y="2381646"/>
                  <a:pt x="3064707" y="2413878"/>
                  <a:pt x="3064402" y="2453331"/>
                </a:cubicBezTo>
                <a:cubicBezTo>
                  <a:pt x="3061697" y="2800851"/>
                  <a:pt x="2776785" y="3083572"/>
                  <a:pt x="2429275" y="3083572"/>
                </a:cubicBezTo>
                <a:cubicBezTo>
                  <a:pt x="2079012" y="3083572"/>
                  <a:pt x="1794043" y="2798603"/>
                  <a:pt x="1794043" y="2448330"/>
                </a:cubicBezTo>
                <a:cubicBezTo>
                  <a:pt x="1794043" y="2098058"/>
                  <a:pt x="2079012" y="1813089"/>
                  <a:pt x="2429275" y="1813089"/>
                </a:cubicBezTo>
                <a:close/>
                <a:moveTo>
                  <a:pt x="3422523" y="1716010"/>
                </a:moveTo>
                <a:lnTo>
                  <a:pt x="3243881" y="1895927"/>
                </a:lnTo>
                <a:lnTo>
                  <a:pt x="3571665" y="1996759"/>
                </a:lnTo>
                <a:cubicBezTo>
                  <a:pt x="3578685" y="1998921"/>
                  <a:pt x="3586381" y="1997159"/>
                  <a:pt x="3591734" y="1992168"/>
                </a:cubicBezTo>
                <a:lnTo>
                  <a:pt x="3745839" y="1849007"/>
                </a:lnTo>
                <a:close/>
                <a:moveTo>
                  <a:pt x="831232" y="1559934"/>
                </a:moveTo>
                <a:cubicBezTo>
                  <a:pt x="840487" y="1560600"/>
                  <a:pt x="849763" y="1563091"/>
                  <a:pt x="858545" y="1567572"/>
                </a:cubicBezTo>
                <a:cubicBezTo>
                  <a:pt x="893673" y="1585517"/>
                  <a:pt x="907618" y="1628542"/>
                  <a:pt x="889673" y="1663679"/>
                </a:cubicBezTo>
                <a:cubicBezTo>
                  <a:pt x="764886" y="1908034"/>
                  <a:pt x="701611" y="2172029"/>
                  <a:pt x="701611" y="2448330"/>
                </a:cubicBezTo>
                <a:cubicBezTo>
                  <a:pt x="701611" y="3400973"/>
                  <a:pt x="1476651" y="4176003"/>
                  <a:pt x="2429294" y="4176003"/>
                </a:cubicBezTo>
                <a:cubicBezTo>
                  <a:pt x="3381937" y="4176003"/>
                  <a:pt x="4156967" y="3400982"/>
                  <a:pt x="4156967" y="2448339"/>
                </a:cubicBezTo>
                <a:cubicBezTo>
                  <a:pt x="4156967" y="2286576"/>
                  <a:pt x="4134602" y="2126385"/>
                  <a:pt x="4090492" y="1972223"/>
                </a:cubicBezTo>
                <a:cubicBezTo>
                  <a:pt x="4079643" y="1934294"/>
                  <a:pt x="4101598" y="1894746"/>
                  <a:pt x="4139527" y="1883888"/>
                </a:cubicBezTo>
                <a:cubicBezTo>
                  <a:pt x="4177436" y="1873077"/>
                  <a:pt x="4216993" y="1894994"/>
                  <a:pt x="4227852" y="1932923"/>
                </a:cubicBezTo>
                <a:cubicBezTo>
                  <a:pt x="4275620" y="2099867"/>
                  <a:pt x="4299832" y="2273279"/>
                  <a:pt x="4299832" y="2448339"/>
                </a:cubicBezTo>
                <a:cubicBezTo>
                  <a:pt x="4299832" y="3479754"/>
                  <a:pt x="3460708" y="4318878"/>
                  <a:pt x="2429284" y="4318878"/>
                </a:cubicBezTo>
                <a:cubicBezTo>
                  <a:pt x="1397860" y="4318878"/>
                  <a:pt x="558736" y="3479763"/>
                  <a:pt x="558736" y="2448339"/>
                </a:cubicBezTo>
                <a:cubicBezTo>
                  <a:pt x="558736" y="2149235"/>
                  <a:pt x="627278" y="1863381"/>
                  <a:pt x="762428" y="1598709"/>
                </a:cubicBezTo>
                <a:cubicBezTo>
                  <a:pt x="775894" y="1572356"/>
                  <a:pt x="803467" y="1557935"/>
                  <a:pt x="831232" y="1559934"/>
                </a:cubicBezTo>
                <a:close/>
                <a:moveTo>
                  <a:pt x="4605272" y="1466931"/>
                </a:moveTo>
                <a:cubicBezTo>
                  <a:pt x="4633110" y="1467029"/>
                  <a:pt x="4659513" y="1483497"/>
                  <a:pt x="4670935" y="1510794"/>
                </a:cubicBezTo>
                <a:cubicBezTo>
                  <a:pt x="4795437" y="1808154"/>
                  <a:pt x="4858568" y="2123584"/>
                  <a:pt x="4858578" y="2448339"/>
                </a:cubicBezTo>
                <a:cubicBezTo>
                  <a:pt x="4858578" y="3027421"/>
                  <a:pt x="4651314" y="3588329"/>
                  <a:pt x="4274972" y="4027727"/>
                </a:cubicBezTo>
                <a:cubicBezTo>
                  <a:pt x="4260846" y="4044215"/>
                  <a:pt x="4240824" y="4052692"/>
                  <a:pt x="4220679" y="4052692"/>
                </a:cubicBezTo>
                <a:cubicBezTo>
                  <a:pt x="4204230" y="4052692"/>
                  <a:pt x="4187713" y="4047044"/>
                  <a:pt x="4174245" y="4035509"/>
                </a:cubicBezTo>
                <a:cubicBezTo>
                  <a:pt x="4144289" y="4009849"/>
                  <a:pt x="4140803" y="3964748"/>
                  <a:pt x="4166463" y="3934782"/>
                </a:cubicBezTo>
                <a:cubicBezTo>
                  <a:pt x="4520640" y="3521254"/>
                  <a:pt x="4715703" y="2993360"/>
                  <a:pt x="4715703" y="2448330"/>
                </a:cubicBezTo>
                <a:cubicBezTo>
                  <a:pt x="4715703" y="2142634"/>
                  <a:pt x="4656305" y="1845769"/>
                  <a:pt x="4539157" y="1565972"/>
                </a:cubicBezTo>
                <a:cubicBezTo>
                  <a:pt x="4523917" y="1529586"/>
                  <a:pt x="4541062" y="1487733"/>
                  <a:pt x="4577457" y="1472494"/>
                </a:cubicBezTo>
                <a:cubicBezTo>
                  <a:pt x="4586553" y="1468684"/>
                  <a:pt x="4595992" y="1466898"/>
                  <a:pt x="4605272" y="1466931"/>
                </a:cubicBezTo>
                <a:close/>
                <a:moveTo>
                  <a:pt x="3753745" y="1382425"/>
                </a:moveTo>
                <a:lnTo>
                  <a:pt x="3531432" y="1606320"/>
                </a:lnTo>
                <a:lnTo>
                  <a:pt x="3861101" y="1741927"/>
                </a:lnTo>
                <a:lnTo>
                  <a:pt x="4097322" y="1522500"/>
                </a:lnTo>
                <a:close/>
                <a:moveTo>
                  <a:pt x="2429274" y="1189230"/>
                </a:moveTo>
                <a:cubicBezTo>
                  <a:pt x="2457259" y="1189230"/>
                  <a:pt x="2486367" y="1190249"/>
                  <a:pt x="2515799" y="1192240"/>
                </a:cubicBezTo>
                <a:cubicBezTo>
                  <a:pt x="2555166" y="1194916"/>
                  <a:pt x="2584913" y="1228987"/>
                  <a:pt x="2582236" y="1268354"/>
                </a:cubicBezTo>
                <a:cubicBezTo>
                  <a:pt x="2579569" y="1307721"/>
                  <a:pt x="2545308" y="1337391"/>
                  <a:pt x="2506122" y="1334791"/>
                </a:cubicBezTo>
                <a:cubicBezTo>
                  <a:pt x="2479890" y="1333010"/>
                  <a:pt x="2454049" y="1332105"/>
                  <a:pt x="2429274" y="1332105"/>
                </a:cubicBezTo>
                <a:cubicBezTo>
                  <a:pt x="1813788" y="1332105"/>
                  <a:pt x="1313049" y="1832844"/>
                  <a:pt x="1313049" y="2448330"/>
                </a:cubicBezTo>
                <a:cubicBezTo>
                  <a:pt x="1313049" y="3063817"/>
                  <a:pt x="1813788" y="3564556"/>
                  <a:pt x="2429274" y="3564556"/>
                </a:cubicBezTo>
                <a:cubicBezTo>
                  <a:pt x="3044761" y="3564556"/>
                  <a:pt x="3545499" y="3063817"/>
                  <a:pt x="3545499" y="2448330"/>
                </a:cubicBezTo>
                <a:cubicBezTo>
                  <a:pt x="3545499" y="2418889"/>
                  <a:pt x="3544290" y="2388723"/>
                  <a:pt x="3541909" y="2358681"/>
                </a:cubicBezTo>
                <a:cubicBezTo>
                  <a:pt x="3538794" y="2319352"/>
                  <a:pt x="3568150" y="2284948"/>
                  <a:pt x="3607479" y="2281824"/>
                </a:cubicBezTo>
                <a:cubicBezTo>
                  <a:pt x="3646969" y="2278690"/>
                  <a:pt x="3681212" y="2308075"/>
                  <a:pt x="3684336" y="2347394"/>
                </a:cubicBezTo>
                <a:cubicBezTo>
                  <a:pt x="3687013" y="2381179"/>
                  <a:pt x="3688374" y="2415136"/>
                  <a:pt x="3688374" y="2448330"/>
                </a:cubicBezTo>
                <a:cubicBezTo>
                  <a:pt x="3688374" y="3142598"/>
                  <a:pt x="3123542" y="3707431"/>
                  <a:pt x="2429274" y="3707431"/>
                </a:cubicBezTo>
                <a:cubicBezTo>
                  <a:pt x="1735007" y="3707431"/>
                  <a:pt x="1170174" y="3142598"/>
                  <a:pt x="1170174" y="2448330"/>
                </a:cubicBezTo>
                <a:cubicBezTo>
                  <a:pt x="1170174" y="1754063"/>
                  <a:pt x="1734997" y="1189230"/>
                  <a:pt x="2429274" y="1189230"/>
                </a:cubicBezTo>
                <a:close/>
                <a:moveTo>
                  <a:pt x="3011138" y="1129555"/>
                </a:moveTo>
                <a:lnTo>
                  <a:pt x="2871244" y="1286623"/>
                </a:lnTo>
                <a:cubicBezTo>
                  <a:pt x="2866377" y="1292100"/>
                  <a:pt x="2864777" y="1299824"/>
                  <a:pt x="2867072" y="1306787"/>
                </a:cubicBezTo>
                <a:lnTo>
                  <a:pt x="2974753" y="1632390"/>
                </a:lnTo>
                <a:lnTo>
                  <a:pt x="3150879" y="1450024"/>
                </a:lnTo>
                <a:close/>
                <a:moveTo>
                  <a:pt x="4084882" y="1048927"/>
                </a:moveTo>
                <a:lnTo>
                  <a:pt x="3862797" y="1272592"/>
                </a:lnTo>
                <a:lnTo>
                  <a:pt x="4212745" y="1415267"/>
                </a:lnTo>
                <a:lnTo>
                  <a:pt x="4447823" y="1196897"/>
                </a:lnTo>
                <a:close/>
                <a:moveTo>
                  <a:pt x="4352172" y="779732"/>
                </a:moveTo>
                <a:lnTo>
                  <a:pt x="4193934" y="939104"/>
                </a:lnTo>
                <a:lnTo>
                  <a:pt x="4563256" y="1089675"/>
                </a:lnTo>
                <a:lnTo>
                  <a:pt x="4707102" y="956049"/>
                </a:lnTo>
                <a:cubicBezTo>
                  <a:pt x="4714294" y="949362"/>
                  <a:pt x="4714094" y="941409"/>
                  <a:pt x="4713341" y="937256"/>
                </a:cubicBezTo>
                <a:cubicBezTo>
                  <a:pt x="4712579" y="933113"/>
                  <a:pt x="4709950" y="925598"/>
                  <a:pt x="4700854" y="921892"/>
                </a:cubicBezTo>
                <a:close/>
                <a:moveTo>
                  <a:pt x="3330216" y="771302"/>
                </a:moveTo>
                <a:lnTo>
                  <a:pt x="3115789" y="1012065"/>
                </a:lnTo>
                <a:lnTo>
                  <a:pt x="3258274" y="1338829"/>
                </a:lnTo>
                <a:lnTo>
                  <a:pt x="3477463" y="1111867"/>
                </a:lnTo>
                <a:close/>
                <a:moveTo>
                  <a:pt x="2429284" y="577801"/>
                </a:moveTo>
                <a:cubicBezTo>
                  <a:pt x="2596429" y="577801"/>
                  <a:pt x="2762507" y="599994"/>
                  <a:pt x="2922908" y="643781"/>
                </a:cubicBezTo>
                <a:cubicBezTo>
                  <a:pt x="2960970" y="654163"/>
                  <a:pt x="2983411" y="693444"/>
                  <a:pt x="2973019" y="731506"/>
                </a:cubicBezTo>
                <a:cubicBezTo>
                  <a:pt x="2962627" y="769568"/>
                  <a:pt x="2923327" y="791999"/>
                  <a:pt x="2885294" y="781617"/>
                </a:cubicBezTo>
                <a:cubicBezTo>
                  <a:pt x="2737142" y="741174"/>
                  <a:pt x="2583723" y="720676"/>
                  <a:pt x="2429284" y="720676"/>
                </a:cubicBezTo>
                <a:cubicBezTo>
                  <a:pt x="2152078" y="720676"/>
                  <a:pt x="1887350" y="784313"/>
                  <a:pt x="1642443" y="909833"/>
                </a:cubicBezTo>
                <a:cubicBezTo>
                  <a:pt x="1408757" y="1029600"/>
                  <a:pt x="1201931" y="1204413"/>
                  <a:pt x="1044321" y="1415353"/>
                </a:cubicBezTo>
                <a:cubicBezTo>
                  <a:pt x="1030291" y="1434127"/>
                  <a:pt x="1008802" y="1444043"/>
                  <a:pt x="987037" y="1444043"/>
                </a:cubicBezTo>
                <a:cubicBezTo>
                  <a:pt x="972169" y="1444043"/>
                  <a:pt x="957177" y="1439413"/>
                  <a:pt x="944337" y="1429831"/>
                </a:cubicBezTo>
                <a:cubicBezTo>
                  <a:pt x="912723" y="1406219"/>
                  <a:pt x="906256" y="1361451"/>
                  <a:pt x="929868" y="1329847"/>
                </a:cubicBezTo>
                <a:cubicBezTo>
                  <a:pt x="1100433" y="1101543"/>
                  <a:pt x="1324299" y="912338"/>
                  <a:pt x="1577273" y="782684"/>
                </a:cubicBezTo>
                <a:cubicBezTo>
                  <a:pt x="1842535" y="646733"/>
                  <a:pt x="2129199" y="577801"/>
                  <a:pt x="2429284" y="577801"/>
                </a:cubicBezTo>
                <a:close/>
                <a:moveTo>
                  <a:pt x="3648399" y="414048"/>
                </a:moveTo>
                <a:lnTo>
                  <a:pt x="3435001" y="653649"/>
                </a:lnTo>
                <a:lnTo>
                  <a:pt x="3584981" y="1000540"/>
                </a:lnTo>
                <a:lnTo>
                  <a:pt x="3803942" y="773817"/>
                </a:lnTo>
                <a:close/>
                <a:moveTo>
                  <a:pt x="3902421" y="143166"/>
                </a:moveTo>
                <a:cubicBezTo>
                  <a:pt x="3898278" y="142481"/>
                  <a:pt x="3890305" y="142452"/>
                  <a:pt x="3883761" y="149796"/>
                </a:cubicBezTo>
                <a:lnTo>
                  <a:pt x="3753193" y="296395"/>
                </a:lnTo>
                <a:lnTo>
                  <a:pt x="3911470" y="662488"/>
                </a:lnTo>
                <a:lnTo>
                  <a:pt x="4067489" y="500944"/>
                </a:lnTo>
                <a:lnTo>
                  <a:pt x="3918051" y="155320"/>
                </a:lnTo>
                <a:cubicBezTo>
                  <a:pt x="3914146" y="146310"/>
                  <a:pt x="3906583" y="143833"/>
                  <a:pt x="3902421" y="143166"/>
                </a:cubicBezTo>
                <a:close/>
                <a:moveTo>
                  <a:pt x="2429285" y="19056"/>
                </a:moveTo>
                <a:cubicBezTo>
                  <a:pt x="2741800" y="19056"/>
                  <a:pt x="3046267" y="77701"/>
                  <a:pt x="3334226" y="193364"/>
                </a:cubicBezTo>
                <a:cubicBezTo>
                  <a:pt x="3370841" y="208070"/>
                  <a:pt x="3388595" y="249675"/>
                  <a:pt x="3373888" y="286280"/>
                </a:cubicBezTo>
                <a:cubicBezTo>
                  <a:pt x="3359172" y="322904"/>
                  <a:pt x="3317558" y="340630"/>
                  <a:pt x="3280963" y="325942"/>
                </a:cubicBezTo>
                <a:cubicBezTo>
                  <a:pt x="3010034" y="217100"/>
                  <a:pt x="2723483" y="161921"/>
                  <a:pt x="2429285" y="161921"/>
                </a:cubicBezTo>
                <a:cubicBezTo>
                  <a:pt x="1818570" y="161921"/>
                  <a:pt x="1244403" y="399751"/>
                  <a:pt x="812549" y="831596"/>
                </a:cubicBezTo>
                <a:cubicBezTo>
                  <a:pt x="380705" y="1263449"/>
                  <a:pt x="142875" y="1837606"/>
                  <a:pt x="142875" y="2448330"/>
                </a:cubicBezTo>
                <a:cubicBezTo>
                  <a:pt x="142875" y="3059054"/>
                  <a:pt x="380705" y="3633221"/>
                  <a:pt x="812549" y="4065065"/>
                </a:cubicBezTo>
                <a:cubicBezTo>
                  <a:pt x="1244403" y="4496910"/>
                  <a:pt x="1818570" y="4734740"/>
                  <a:pt x="2429285" y="4734740"/>
                </a:cubicBezTo>
                <a:cubicBezTo>
                  <a:pt x="2994270" y="4734740"/>
                  <a:pt x="3536728" y="4526904"/>
                  <a:pt x="3956742" y="4149524"/>
                </a:cubicBezTo>
                <a:cubicBezTo>
                  <a:pt x="3986089" y="4123140"/>
                  <a:pt x="4031256" y="4125568"/>
                  <a:pt x="4057631" y="4154905"/>
                </a:cubicBezTo>
                <a:cubicBezTo>
                  <a:pt x="4084006" y="4184252"/>
                  <a:pt x="4081586" y="4229420"/>
                  <a:pt x="4052240" y="4255785"/>
                </a:cubicBezTo>
                <a:cubicBezTo>
                  <a:pt x="3605956" y="4656768"/>
                  <a:pt x="3029579" y="4877606"/>
                  <a:pt x="2429285" y="4877606"/>
                </a:cubicBezTo>
                <a:cubicBezTo>
                  <a:pt x="1780404" y="4877606"/>
                  <a:pt x="1170356" y="4624917"/>
                  <a:pt x="711518" y="4166088"/>
                </a:cubicBezTo>
                <a:cubicBezTo>
                  <a:pt x="252689" y="3707259"/>
                  <a:pt x="0" y="3097211"/>
                  <a:pt x="0" y="2448330"/>
                </a:cubicBezTo>
                <a:cubicBezTo>
                  <a:pt x="0" y="1799449"/>
                  <a:pt x="252689" y="1189401"/>
                  <a:pt x="711518" y="730573"/>
                </a:cubicBezTo>
                <a:cubicBezTo>
                  <a:pt x="1170356" y="271745"/>
                  <a:pt x="1780404" y="19056"/>
                  <a:pt x="2429285" y="19056"/>
                </a:cubicBezTo>
                <a:close/>
                <a:moveTo>
                  <a:pt x="3883892" y="685"/>
                </a:moveTo>
                <a:cubicBezTo>
                  <a:pt x="3897455" y="-560"/>
                  <a:pt x="3911300" y="-118"/>
                  <a:pt x="3925147" y="2111"/>
                </a:cubicBezTo>
                <a:cubicBezTo>
                  <a:pt x="3980545" y="11035"/>
                  <a:pt x="4026913" y="47115"/>
                  <a:pt x="4049182" y="98618"/>
                </a:cubicBezTo>
                <a:lnTo>
                  <a:pt x="4176017" y="391969"/>
                </a:lnTo>
                <a:cubicBezTo>
                  <a:pt x="4203535" y="371471"/>
                  <a:pt x="4236596" y="360013"/>
                  <a:pt x="4271600" y="359527"/>
                </a:cubicBezTo>
                <a:cubicBezTo>
                  <a:pt x="4272381" y="359517"/>
                  <a:pt x="4273163" y="359517"/>
                  <a:pt x="4273934" y="359517"/>
                </a:cubicBezTo>
                <a:cubicBezTo>
                  <a:pt x="4317196" y="359517"/>
                  <a:pt x="4357945" y="376138"/>
                  <a:pt x="4388920" y="406475"/>
                </a:cubicBezTo>
                <a:lnTo>
                  <a:pt x="4439898" y="456386"/>
                </a:lnTo>
                <a:cubicBezTo>
                  <a:pt x="4471435" y="487267"/>
                  <a:pt x="4488970" y="528567"/>
                  <a:pt x="4489285" y="572696"/>
                </a:cubicBezTo>
                <a:cubicBezTo>
                  <a:pt x="4489533" y="607701"/>
                  <a:pt x="4478769" y="640990"/>
                  <a:pt x="4458852" y="668937"/>
                </a:cubicBezTo>
                <a:lnTo>
                  <a:pt x="4754794" y="789590"/>
                </a:lnTo>
                <a:cubicBezTo>
                  <a:pt x="4806753" y="810764"/>
                  <a:pt x="4843796" y="856370"/>
                  <a:pt x="4853883" y="911567"/>
                </a:cubicBezTo>
                <a:cubicBezTo>
                  <a:pt x="4863979" y="966765"/>
                  <a:pt x="4845453" y="1022524"/>
                  <a:pt x="4804343" y="1060719"/>
                </a:cubicBezTo>
                <a:lnTo>
                  <a:pt x="3688975" y="2096848"/>
                </a:lnTo>
                <a:cubicBezTo>
                  <a:pt x="3658362" y="2125270"/>
                  <a:pt x="3618271" y="2140501"/>
                  <a:pt x="3577514" y="2140501"/>
                </a:cubicBezTo>
                <a:cubicBezTo>
                  <a:pt x="3561483" y="2140501"/>
                  <a:pt x="3130181" y="2010427"/>
                  <a:pt x="3130181" y="2010427"/>
                </a:cubicBezTo>
                <a:lnTo>
                  <a:pt x="3083557" y="2057386"/>
                </a:lnTo>
                <a:cubicBezTo>
                  <a:pt x="3055753" y="2085389"/>
                  <a:pt x="3010519" y="2085532"/>
                  <a:pt x="2982535" y="2057748"/>
                </a:cubicBezTo>
                <a:cubicBezTo>
                  <a:pt x="2954540" y="2029954"/>
                  <a:pt x="2954378" y="1984719"/>
                  <a:pt x="2982172" y="1956725"/>
                </a:cubicBezTo>
                <a:lnTo>
                  <a:pt x="4340171" y="589032"/>
                </a:lnTo>
                <a:cubicBezTo>
                  <a:pt x="4345391" y="583783"/>
                  <a:pt x="4346448" y="577792"/>
                  <a:pt x="4346419" y="573696"/>
                </a:cubicBezTo>
                <a:cubicBezTo>
                  <a:pt x="4346391" y="569601"/>
                  <a:pt x="4345238" y="563638"/>
                  <a:pt x="4339933" y="558447"/>
                </a:cubicBezTo>
                <a:lnTo>
                  <a:pt x="4288955" y="508536"/>
                </a:lnTo>
                <a:cubicBezTo>
                  <a:pt x="4283649" y="503345"/>
                  <a:pt x="4277401" y="502287"/>
                  <a:pt x="4273572" y="502383"/>
                </a:cubicBezTo>
                <a:cubicBezTo>
                  <a:pt x="4269476" y="502440"/>
                  <a:pt x="4263523" y="503621"/>
                  <a:pt x="4258370" y="508955"/>
                </a:cubicBezTo>
                <a:lnTo>
                  <a:pt x="2616127" y="2209395"/>
                </a:lnTo>
                <a:cubicBezTo>
                  <a:pt x="2579694" y="2247114"/>
                  <a:pt x="2553938" y="2294034"/>
                  <a:pt x="2541098" y="2344412"/>
                </a:cubicBezTo>
                <a:cubicBezTo>
                  <a:pt x="2591200" y="2330515"/>
                  <a:pt x="2637577" y="2303778"/>
                  <a:pt x="2674525" y="2266564"/>
                </a:cubicBezTo>
                <a:lnTo>
                  <a:pt x="2763783" y="2176667"/>
                </a:lnTo>
                <a:cubicBezTo>
                  <a:pt x="2791577" y="2148654"/>
                  <a:pt x="2836821" y="2148521"/>
                  <a:pt x="2864805" y="2176305"/>
                </a:cubicBezTo>
                <a:cubicBezTo>
                  <a:pt x="2892799" y="2204099"/>
                  <a:pt x="2892961" y="2249333"/>
                  <a:pt x="2865167" y="2277327"/>
                </a:cubicBezTo>
                <a:lnTo>
                  <a:pt x="2775909" y="2367224"/>
                </a:lnTo>
                <a:cubicBezTo>
                  <a:pt x="2693232" y="2450492"/>
                  <a:pt x="2578579" y="2498203"/>
                  <a:pt x="2461260" y="2498203"/>
                </a:cubicBezTo>
                <a:lnTo>
                  <a:pt x="2460288" y="2498203"/>
                </a:lnTo>
                <a:cubicBezTo>
                  <a:pt x="2421550" y="2498117"/>
                  <a:pt x="2389937" y="2467161"/>
                  <a:pt x="2389032" y="2428432"/>
                </a:cubicBezTo>
                <a:cubicBezTo>
                  <a:pt x="2386289" y="2310789"/>
                  <a:pt x="2431608" y="2194774"/>
                  <a:pt x="2513361" y="2110126"/>
                </a:cubicBezTo>
                <a:lnTo>
                  <a:pt x="2862653" y="1748461"/>
                </a:lnTo>
                <a:lnTo>
                  <a:pt x="2731427" y="1351650"/>
                </a:lnTo>
                <a:cubicBezTo>
                  <a:pt x="2713148" y="1296386"/>
                  <a:pt x="2725845" y="1235054"/>
                  <a:pt x="2764564" y="1191601"/>
                </a:cubicBezTo>
                <a:lnTo>
                  <a:pt x="3777072" y="54773"/>
                </a:lnTo>
                <a:cubicBezTo>
                  <a:pt x="3805062" y="23348"/>
                  <a:pt x="3843204" y="4423"/>
                  <a:pt x="3883892" y="685"/>
                </a:cubicBezTo>
                <a:close/>
              </a:path>
            </a:pathLst>
          </a:custGeom>
          <a:solidFill>
            <a:srgbClr val="000000"/>
          </a:solidFill>
          <a:ln w="9525" cap="flat">
            <a:noFill/>
            <a:prstDash val="solid"/>
            <a:miter/>
          </a:ln>
        </p:spPr>
        <p:txBody>
          <a:bodyPr rtlCol="0" anchor="ct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a:p>
        </p:txBody>
      </p:sp>
      <p:sp>
        <p:nvSpPr>
          <p:cNvPr id="14" name="Inhaltsplatzhalter 4">
            <a:extLst>
              <a:ext uri="{FF2B5EF4-FFF2-40B4-BE49-F238E27FC236}">
                <a16:creationId xmlns:a16="http://schemas.microsoft.com/office/drawing/2014/main" id="{5F8E3360-9E95-4F4C-B873-8E788174741E}"/>
              </a:ext>
            </a:extLst>
          </p:cNvPr>
          <p:cNvSpPr txBox="1">
            <a:spLocks/>
          </p:cNvSpPr>
          <p:nvPr/>
        </p:nvSpPr>
        <p:spPr>
          <a:xfrm>
            <a:off x="4730488" y="1202973"/>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01</a:t>
            </a:r>
            <a:endParaRPr lang="en-US" sz="1050" dirty="0">
              <a:latin typeface="+mn-lt"/>
            </a:endParaRPr>
          </a:p>
        </p:txBody>
      </p:sp>
      <p:sp>
        <p:nvSpPr>
          <p:cNvPr id="15" name="Inhaltsplatzhalter 4">
            <a:extLst>
              <a:ext uri="{FF2B5EF4-FFF2-40B4-BE49-F238E27FC236}">
                <a16:creationId xmlns:a16="http://schemas.microsoft.com/office/drawing/2014/main" id="{22748777-CD7A-444D-AC71-23C4F4790330}"/>
              </a:ext>
            </a:extLst>
          </p:cNvPr>
          <p:cNvSpPr txBox="1">
            <a:spLocks/>
          </p:cNvSpPr>
          <p:nvPr/>
        </p:nvSpPr>
        <p:spPr>
          <a:xfrm>
            <a:off x="6119450" y="2327132"/>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02</a:t>
            </a:r>
            <a:endParaRPr lang="en-US" sz="1050" dirty="0">
              <a:latin typeface="+mn-lt"/>
            </a:endParaRPr>
          </a:p>
        </p:txBody>
      </p:sp>
      <p:sp>
        <p:nvSpPr>
          <p:cNvPr id="16" name="Inhaltsplatzhalter 4">
            <a:extLst>
              <a:ext uri="{FF2B5EF4-FFF2-40B4-BE49-F238E27FC236}">
                <a16:creationId xmlns:a16="http://schemas.microsoft.com/office/drawing/2014/main" id="{4D1CBC6B-7D78-42FC-8A83-8525A29416DF}"/>
              </a:ext>
            </a:extLst>
          </p:cNvPr>
          <p:cNvSpPr txBox="1">
            <a:spLocks/>
          </p:cNvSpPr>
          <p:nvPr/>
        </p:nvSpPr>
        <p:spPr>
          <a:xfrm>
            <a:off x="4730488" y="3448333"/>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03</a:t>
            </a:r>
            <a:endParaRPr lang="en-US" sz="1050" dirty="0">
              <a:latin typeface="+mn-lt"/>
            </a:endParaRPr>
          </a:p>
        </p:txBody>
      </p:sp>
      <p:sp>
        <p:nvSpPr>
          <p:cNvPr id="17" name="Inhaltsplatzhalter 4">
            <a:extLst>
              <a:ext uri="{FF2B5EF4-FFF2-40B4-BE49-F238E27FC236}">
                <a16:creationId xmlns:a16="http://schemas.microsoft.com/office/drawing/2014/main" id="{499ADF78-0CAA-451A-8997-E93A68F6CBD0}"/>
              </a:ext>
            </a:extLst>
          </p:cNvPr>
          <p:cNvSpPr txBox="1">
            <a:spLocks/>
          </p:cNvSpPr>
          <p:nvPr/>
        </p:nvSpPr>
        <p:spPr>
          <a:xfrm>
            <a:off x="6119450" y="4572492"/>
            <a:ext cx="1432508" cy="184666"/>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marL="0" indent="0">
              <a:lnSpc>
                <a:spcPct val="100000"/>
              </a:lnSpc>
              <a:spcAft>
                <a:spcPts val="0"/>
              </a:spcAft>
              <a:buNone/>
            </a:pPr>
            <a:r>
              <a:rPr lang="en-US" sz="1200" b="1" dirty="0">
                <a:latin typeface="+mj-lt"/>
              </a:rPr>
              <a:t>PROCESS TITLE 04</a:t>
            </a:r>
            <a:endParaRPr lang="en-US" sz="1050" dirty="0">
              <a:latin typeface="+mn-lt"/>
            </a:endParaRPr>
          </a:p>
        </p:txBody>
      </p:sp>
    </p:spTree>
    <p:extLst>
      <p:ext uri="{BB962C8B-B14F-4D97-AF65-F5344CB8AC3E}">
        <p14:creationId xmlns:p14="http://schemas.microsoft.com/office/powerpoint/2010/main" val="2150354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a:extLst>
              <a:ext uri="{FF2B5EF4-FFF2-40B4-BE49-F238E27FC236}">
                <a16:creationId xmlns:a16="http://schemas.microsoft.com/office/drawing/2014/main" id="{69613FC4-52C6-2D7A-E856-5BCEBF3DA9A4}"/>
              </a:ext>
            </a:extLst>
          </p:cNvPr>
          <p:cNvPicPr>
            <a:picLocks noGrp="1" noChangeAspect="1"/>
          </p:cNvPicPr>
          <p:nvPr>
            <p:ph type="pic" sz="quarter" idx="10"/>
          </p:nvPr>
        </p:nvPicPr>
        <p:blipFill rotWithShape="1">
          <a:blip r:embed="rId2"/>
          <a:srcRect l="19372" r="12086"/>
          <a:stretch/>
        </p:blipFill>
        <p:spPr>
          <a:xfrm>
            <a:off x="0" y="-21265"/>
            <a:ext cx="6095999" cy="5911702"/>
          </a:xfrm>
        </p:spPr>
      </p:pic>
      <p:sp>
        <p:nvSpPr>
          <p:cNvPr id="4" name="TextBox 3">
            <a:extLst>
              <a:ext uri="{FF2B5EF4-FFF2-40B4-BE49-F238E27FC236}">
                <a16:creationId xmlns:a16="http://schemas.microsoft.com/office/drawing/2014/main" id="{2C0F2FA4-EA35-234C-8DC5-F53AD380F069}"/>
              </a:ext>
            </a:extLst>
          </p:cNvPr>
          <p:cNvSpPr txBox="1"/>
          <p:nvPr/>
        </p:nvSpPr>
        <p:spPr>
          <a:xfrm>
            <a:off x="6831268" y="1275340"/>
            <a:ext cx="4481774" cy="1323439"/>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6" name="Rounded Rectangle 5">
            <a:extLst>
              <a:ext uri="{FF2B5EF4-FFF2-40B4-BE49-F238E27FC236}">
                <a16:creationId xmlns:a16="http://schemas.microsoft.com/office/drawing/2014/main" id="{8640C75D-7A79-6542-9C6E-738990E2E72C}"/>
              </a:ext>
            </a:extLst>
          </p:cNvPr>
          <p:cNvSpPr/>
          <p:nvPr/>
        </p:nvSpPr>
        <p:spPr>
          <a:xfrm>
            <a:off x="3549289" y="3226172"/>
            <a:ext cx="7384311" cy="2323956"/>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CD922C2-D8FA-8640-8EB9-D7ED48189097}"/>
              </a:ext>
            </a:extLst>
          </p:cNvPr>
          <p:cNvSpPr txBox="1"/>
          <p:nvPr/>
        </p:nvSpPr>
        <p:spPr>
          <a:xfrm>
            <a:off x="4756295" y="3494316"/>
            <a:ext cx="5821476" cy="893834"/>
          </a:xfrm>
          <a:prstGeom prst="rect">
            <a:avLst/>
          </a:prstGeom>
          <a:noFill/>
        </p:spPr>
        <p:txBody>
          <a:bodyPr wrap="square" rtlCol="0" anchor="ctr">
            <a:spAutoFit/>
          </a:bodyPr>
          <a:lstStyle/>
          <a:p>
            <a:pPr algn="just">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sed</a:t>
            </a:r>
            <a:r>
              <a:rPr lang="fr-MA" sz="1200" b="0" i="0" dirty="0">
                <a:solidFill>
                  <a:srgbClr val="000000"/>
                </a:solidFill>
                <a:effectLst/>
                <a:latin typeface="Open Sans" panose="020B0606030504020204" pitchFamily="34" charset="0"/>
              </a:rPr>
              <a:t> do </a:t>
            </a:r>
            <a:r>
              <a:rPr lang="fr-MA" sz="1200" b="0" i="0" dirty="0" err="1">
                <a:solidFill>
                  <a:srgbClr val="000000"/>
                </a:solidFill>
                <a:effectLst/>
                <a:latin typeface="Open Sans" panose="020B0606030504020204" pitchFamily="34" charset="0"/>
              </a:rPr>
              <a:t>eiusmod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tempor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incididunt</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labore</a:t>
            </a:r>
            <a:r>
              <a:rPr lang="fr-MA" sz="1200" b="0" i="0" dirty="0">
                <a:solidFill>
                  <a:srgbClr val="000000"/>
                </a:solidFill>
                <a:effectLst/>
                <a:latin typeface="Open Sans" panose="020B0606030504020204" pitchFamily="34" charset="0"/>
              </a:rPr>
              <a:t> et </a:t>
            </a:r>
            <a:r>
              <a:rPr lang="fr-MA" sz="1200" b="0" i="0" dirty="0" err="1">
                <a:solidFill>
                  <a:srgbClr val="000000"/>
                </a:solidFill>
                <a:effectLst/>
                <a:latin typeface="Open Sans" panose="020B0606030504020204" pitchFamily="34" charset="0"/>
              </a:rPr>
              <a:t>dolore</a:t>
            </a:r>
            <a:r>
              <a:rPr lang="fr-MA" sz="1200" b="0" i="0" dirty="0">
                <a:solidFill>
                  <a:srgbClr val="000000"/>
                </a:solidFill>
                <a:effectLst/>
                <a:latin typeface="Open Sans" panose="020B0606030504020204" pitchFamily="34" charset="0"/>
              </a:rPr>
              <a:t> magna </a:t>
            </a:r>
            <a:r>
              <a:rPr lang="fr-MA" sz="1200" b="0" i="0" dirty="0" err="1">
                <a:solidFill>
                  <a:srgbClr val="000000"/>
                </a:solidFill>
                <a:effectLst/>
                <a:latin typeface="Open Sans" panose="020B0606030504020204" pitchFamily="34" charset="0"/>
              </a:rPr>
              <a:t>aliqua</a:t>
            </a:r>
            <a:r>
              <a:rPr lang="fr-MA" sz="1200" b="0" i="0" dirty="0">
                <a:solidFill>
                  <a:srgbClr val="000000"/>
                </a:solidFill>
                <a:effectLst/>
                <a:latin typeface="Open Sans" panose="020B0606030504020204" pitchFamily="34" charset="0"/>
              </a:rPr>
              <a:t>. Ut </a:t>
            </a:r>
            <a:r>
              <a:rPr lang="fr-MA" sz="1200" b="0" i="0" dirty="0" err="1">
                <a:solidFill>
                  <a:srgbClr val="000000"/>
                </a:solidFill>
                <a:effectLst/>
                <a:latin typeface="Open Sans" panose="020B0606030504020204" pitchFamily="34" charset="0"/>
              </a:rPr>
              <a:t>enim</a:t>
            </a:r>
            <a:r>
              <a:rPr lang="fr-MA" sz="1200" b="0" i="0" dirty="0">
                <a:solidFill>
                  <a:srgbClr val="000000"/>
                </a:solidFill>
                <a:effectLst/>
                <a:latin typeface="Open Sans" panose="020B0606030504020204" pitchFamily="34" charset="0"/>
              </a:rPr>
              <a:t> ad </a:t>
            </a:r>
            <a:r>
              <a:rPr lang="fr-MA" sz="1200" b="0" i="0" dirty="0" err="1">
                <a:solidFill>
                  <a:srgbClr val="000000"/>
                </a:solidFill>
                <a:effectLst/>
                <a:latin typeface="Open Sans" panose="020B0606030504020204" pitchFamily="34" charset="0"/>
              </a:rPr>
              <a:t>minim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veniam</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quis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nostrud</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exercitation</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ullamco</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laboris</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nisi</a:t>
            </a:r>
            <a:r>
              <a:rPr lang="fr-MA" sz="1200" dirty="0">
                <a:solidFill>
                  <a:srgbClr val="000000"/>
                </a:solidFill>
                <a:latin typeface="Open Sans" panose="020B0606030504020204" pitchFamily="34" charset="0"/>
              </a:rPr>
              <a:t>.</a:t>
            </a:r>
            <a:endParaRPr lang="en-US" sz="400" dirty="0"/>
          </a:p>
        </p:txBody>
      </p:sp>
      <p:sp>
        <p:nvSpPr>
          <p:cNvPr id="9" name="TextBox 8">
            <a:extLst>
              <a:ext uri="{FF2B5EF4-FFF2-40B4-BE49-F238E27FC236}">
                <a16:creationId xmlns:a16="http://schemas.microsoft.com/office/drawing/2014/main" id="{9B25B191-A024-E24C-AC91-9DAABF47C6D8}"/>
              </a:ext>
            </a:extLst>
          </p:cNvPr>
          <p:cNvSpPr txBox="1"/>
          <p:nvPr/>
        </p:nvSpPr>
        <p:spPr>
          <a:xfrm>
            <a:off x="4756295" y="4491609"/>
            <a:ext cx="5821476" cy="584775"/>
          </a:xfrm>
          <a:prstGeom prst="rect">
            <a:avLst/>
          </a:prstGeom>
          <a:noFill/>
        </p:spPr>
        <p:txBody>
          <a:bodyPr wrap="square" rtlCol="0" anchor="ctr">
            <a:spAutoFit/>
          </a:bodyPr>
          <a:lstStyle/>
          <a:p>
            <a:pPr algn="just"/>
            <a:r>
              <a:rPr lang="fr-MA" sz="1600" b="1" i="0" dirty="0">
                <a:solidFill>
                  <a:srgbClr val="000000"/>
                </a:solidFill>
                <a:effectLst/>
              </a:rPr>
              <a:t>Lorem ipsum </a:t>
            </a:r>
            <a:r>
              <a:rPr lang="fr-MA" sz="1600" b="1" i="0" dirty="0" err="1">
                <a:solidFill>
                  <a:srgbClr val="000000"/>
                </a:solidFill>
                <a:effectLst/>
              </a:rPr>
              <a:t>dolor</a:t>
            </a:r>
            <a:r>
              <a:rPr lang="fr-MA" sz="1600" b="1" i="0" dirty="0">
                <a:solidFill>
                  <a:srgbClr val="000000"/>
                </a:solidFill>
                <a:effectLst/>
              </a:rPr>
              <a:t> </a:t>
            </a:r>
            <a:r>
              <a:rPr lang="fr-MA" sz="1600" b="1" i="0" dirty="0" err="1">
                <a:solidFill>
                  <a:srgbClr val="000000"/>
                </a:solidFill>
                <a:effectLst/>
              </a:rPr>
              <a:t>sit</a:t>
            </a:r>
            <a:r>
              <a:rPr lang="fr-MA" sz="1600" b="1" i="0" dirty="0">
                <a:solidFill>
                  <a:srgbClr val="000000"/>
                </a:solidFill>
                <a:effectLst/>
              </a:rPr>
              <a:t> </a:t>
            </a:r>
            <a:r>
              <a:rPr lang="fr-MA" sz="1600" b="1" i="0" dirty="0" err="1">
                <a:solidFill>
                  <a:srgbClr val="000000"/>
                </a:solidFill>
                <a:effectLst/>
              </a:rPr>
              <a:t>amet</a:t>
            </a:r>
            <a:r>
              <a:rPr lang="fr-MA" sz="1600" b="1" i="0" dirty="0">
                <a:solidFill>
                  <a:srgbClr val="000000"/>
                </a:solidFill>
                <a:effectLst/>
              </a:rPr>
              <a:t>, </a:t>
            </a:r>
            <a:r>
              <a:rPr lang="fr-MA" sz="1600" b="1" i="0" dirty="0" err="1">
                <a:solidFill>
                  <a:srgbClr val="000000"/>
                </a:solidFill>
                <a:effectLst/>
              </a:rPr>
              <a:t>consectetur</a:t>
            </a:r>
            <a:r>
              <a:rPr lang="fr-MA" sz="1600" b="1" i="0" dirty="0">
                <a:solidFill>
                  <a:srgbClr val="000000"/>
                </a:solidFill>
                <a:effectLst/>
              </a:rPr>
              <a:t> </a:t>
            </a:r>
            <a:r>
              <a:rPr lang="fr-MA" sz="1600" b="1" i="0" dirty="0" err="1">
                <a:solidFill>
                  <a:srgbClr val="000000"/>
                </a:solidFill>
                <a:effectLst/>
              </a:rPr>
              <a:t>adipiscing</a:t>
            </a:r>
            <a:r>
              <a:rPr lang="fr-MA" sz="1600" b="1" i="0" dirty="0">
                <a:solidFill>
                  <a:srgbClr val="000000"/>
                </a:solidFill>
                <a:effectLst/>
              </a:rPr>
              <a:t> </a:t>
            </a:r>
            <a:r>
              <a:rPr lang="fr-MA" sz="1600" b="1" i="0" dirty="0" err="1">
                <a:solidFill>
                  <a:srgbClr val="000000"/>
                </a:solidFill>
                <a:effectLst/>
              </a:rPr>
              <a:t>elit</a:t>
            </a:r>
            <a:r>
              <a:rPr lang="fr-MA" sz="1600" b="1" i="0" dirty="0">
                <a:solidFill>
                  <a:srgbClr val="000000"/>
                </a:solidFill>
                <a:effectLst/>
              </a:rPr>
              <a:t>, </a:t>
            </a:r>
            <a:r>
              <a:rPr lang="fr-MA" sz="1600" b="1" i="0" dirty="0" err="1">
                <a:solidFill>
                  <a:srgbClr val="000000"/>
                </a:solidFill>
                <a:effectLst/>
              </a:rPr>
              <a:t>sed</a:t>
            </a:r>
            <a:r>
              <a:rPr lang="fr-MA" sz="1600" b="1" i="0" dirty="0">
                <a:solidFill>
                  <a:srgbClr val="000000"/>
                </a:solidFill>
                <a:effectLst/>
              </a:rPr>
              <a:t> do </a:t>
            </a:r>
            <a:r>
              <a:rPr lang="fr-MA" sz="1600" b="1" i="0" dirty="0" err="1">
                <a:solidFill>
                  <a:srgbClr val="000000"/>
                </a:solidFill>
                <a:effectLst/>
              </a:rPr>
              <a:t>eiusmod</a:t>
            </a:r>
            <a:r>
              <a:rPr lang="fr-MA" sz="1600" b="1" i="0" dirty="0">
                <a:solidFill>
                  <a:srgbClr val="000000"/>
                </a:solidFill>
                <a:effectLst/>
              </a:rPr>
              <a:t> </a:t>
            </a:r>
            <a:r>
              <a:rPr lang="fr-MA" sz="1600" b="1" i="0" dirty="0" err="1">
                <a:solidFill>
                  <a:srgbClr val="000000"/>
                </a:solidFill>
                <a:effectLst/>
              </a:rPr>
              <a:t>tempor</a:t>
            </a:r>
            <a:r>
              <a:rPr lang="fr-MA" sz="1600" b="1" i="0" dirty="0">
                <a:solidFill>
                  <a:srgbClr val="000000"/>
                </a:solidFill>
                <a:effectLst/>
              </a:rPr>
              <a:t> </a:t>
            </a:r>
            <a:r>
              <a:rPr lang="fr-MA" sz="1600" b="1" i="0" dirty="0" err="1">
                <a:solidFill>
                  <a:srgbClr val="000000"/>
                </a:solidFill>
                <a:effectLst/>
              </a:rPr>
              <a:t>incididunt</a:t>
            </a:r>
            <a:r>
              <a:rPr lang="fr-MA" sz="1600" b="1" i="0" dirty="0">
                <a:solidFill>
                  <a:srgbClr val="000000"/>
                </a:solidFill>
                <a:effectLst/>
              </a:rPr>
              <a:t> ut.</a:t>
            </a:r>
            <a:endParaRPr lang="en-US" sz="1600" b="1" dirty="0"/>
          </a:p>
        </p:txBody>
      </p:sp>
      <p:sp>
        <p:nvSpPr>
          <p:cNvPr id="10" name="Oval 9">
            <a:extLst>
              <a:ext uri="{FF2B5EF4-FFF2-40B4-BE49-F238E27FC236}">
                <a16:creationId xmlns:a16="http://schemas.microsoft.com/office/drawing/2014/main" id="{44DE743B-95C2-CF41-98DA-DDE0F07978E5}"/>
              </a:ext>
            </a:extLst>
          </p:cNvPr>
          <p:cNvSpPr/>
          <p:nvPr/>
        </p:nvSpPr>
        <p:spPr>
          <a:xfrm>
            <a:off x="4083091" y="4495595"/>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EB5E8C6-E8CD-214C-BF6F-B284EAD42F4E}"/>
              </a:ext>
            </a:extLst>
          </p:cNvPr>
          <p:cNvCxnSpPr>
            <a:cxnSpLocks/>
          </p:cNvCxnSpPr>
          <p:nvPr/>
        </p:nvCxnSpPr>
        <p:spPr>
          <a:xfrm>
            <a:off x="4331570" y="4633134"/>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498E3F60-0D80-9C4A-B84A-751A53CF6C89}"/>
              </a:ext>
            </a:extLst>
          </p:cNvPr>
          <p:cNvSpPr/>
          <p:nvPr/>
        </p:nvSpPr>
        <p:spPr>
          <a:xfrm>
            <a:off x="10469976" y="2703333"/>
            <a:ext cx="843064" cy="84306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54FD22-995C-004A-9509-9472C4DECC28}"/>
              </a:ext>
            </a:extLst>
          </p:cNvPr>
          <p:cNvSpPr txBox="1"/>
          <p:nvPr/>
        </p:nvSpPr>
        <p:spPr>
          <a:xfrm>
            <a:off x="10469976" y="2894032"/>
            <a:ext cx="843066" cy="461665"/>
          </a:xfrm>
          <a:prstGeom prst="rect">
            <a:avLst/>
          </a:prstGeom>
          <a:noFill/>
        </p:spPr>
        <p:txBody>
          <a:bodyPr wrap="square" rtlCol="0" anchor="ctr">
            <a:spAutoFit/>
          </a:bodyPr>
          <a:lstStyle/>
          <a:p>
            <a:pPr algn="ctr"/>
            <a:r>
              <a:rPr lang="en-ID" sz="2400" b="1" dirty="0">
                <a:solidFill>
                  <a:schemeClr val="bg1"/>
                </a:solidFill>
              </a:rPr>
              <a:t>01</a:t>
            </a:r>
            <a:endParaRPr lang="en-US" sz="1600" b="1" dirty="0">
              <a:solidFill>
                <a:schemeClr val="bg1"/>
              </a:solidFill>
            </a:endParaRPr>
          </a:p>
        </p:txBody>
      </p:sp>
    </p:spTree>
    <p:extLst>
      <p:ext uri="{BB962C8B-B14F-4D97-AF65-F5344CB8AC3E}">
        <p14:creationId xmlns:p14="http://schemas.microsoft.com/office/powerpoint/2010/main" val="28574731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7">
            <a:extLst>
              <a:ext uri="{FF2B5EF4-FFF2-40B4-BE49-F238E27FC236}">
                <a16:creationId xmlns:a16="http://schemas.microsoft.com/office/drawing/2014/main" id="{3A7EDCFD-D77E-408C-A475-4408A78D6C25}"/>
              </a:ext>
            </a:extLst>
          </p:cNvPr>
          <p:cNvGrpSpPr/>
          <p:nvPr/>
        </p:nvGrpSpPr>
        <p:grpSpPr>
          <a:xfrm>
            <a:off x="9058400" y="2558251"/>
            <a:ext cx="261698" cy="355576"/>
            <a:chOff x="9049310" y="3032570"/>
            <a:chExt cx="261698" cy="355576"/>
          </a:xfrm>
        </p:grpSpPr>
        <p:sp>
          <p:nvSpPr>
            <p:cNvPr id="35" name="Right Triangle 92">
              <a:extLst>
                <a:ext uri="{FF2B5EF4-FFF2-40B4-BE49-F238E27FC236}">
                  <a16:creationId xmlns:a16="http://schemas.microsoft.com/office/drawing/2014/main" id="{01CD1A33-4726-4BE3-AD4F-2B8D03B95492}"/>
                </a:ext>
              </a:extLst>
            </p:cNvPr>
            <p:cNvSpPr/>
            <p:nvPr/>
          </p:nvSpPr>
          <p:spPr>
            <a:xfrm rot="16200000" flipH="1">
              <a:off x="9002371" y="3079509"/>
              <a:ext cx="355575" cy="261698"/>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6" name="Right Triangle 93">
              <a:extLst>
                <a:ext uri="{FF2B5EF4-FFF2-40B4-BE49-F238E27FC236}">
                  <a16:creationId xmlns:a16="http://schemas.microsoft.com/office/drawing/2014/main" id="{60AA7419-E61B-46C6-90AF-08BDC7B26225}"/>
                </a:ext>
              </a:extLst>
            </p:cNvPr>
            <p:cNvSpPr/>
            <p:nvPr/>
          </p:nvSpPr>
          <p:spPr>
            <a:xfrm rot="16200000" flipH="1">
              <a:off x="9002371" y="3079510"/>
              <a:ext cx="355575" cy="261698"/>
            </a:xfrm>
            <a:prstGeom prst="rtTriangl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3" name="Group 96">
            <a:extLst>
              <a:ext uri="{FF2B5EF4-FFF2-40B4-BE49-F238E27FC236}">
                <a16:creationId xmlns:a16="http://schemas.microsoft.com/office/drawing/2014/main" id="{640CF6F6-5212-4723-AD76-FD2A691E9265}"/>
              </a:ext>
            </a:extLst>
          </p:cNvPr>
          <p:cNvGrpSpPr/>
          <p:nvPr/>
        </p:nvGrpSpPr>
        <p:grpSpPr>
          <a:xfrm>
            <a:off x="6211297" y="2558251"/>
            <a:ext cx="261698" cy="355576"/>
            <a:chOff x="6202207" y="3032570"/>
            <a:chExt cx="261698" cy="355576"/>
          </a:xfrm>
        </p:grpSpPr>
        <p:sp>
          <p:nvSpPr>
            <p:cNvPr id="33" name="Right Triangle 80">
              <a:extLst>
                <a:ext uri="{FF2B5EF4-FFF2-40B4-BE49-F238E27FC236}">
                  <a16:creationId xmlns:a16="http://schemas.microsoft.com/office/drawing/2014/main" id="{DF398937-D881-4B0F-8D62-62859733DE0F}"/>
                </a:ext>
              </a:extLst>
            </p:cNvPr>
            <p:cNvSpPr/>
            <p:nvPr/>
          </p:nvSpPr>
          <p:spPr>
            <a:xfrm rot="16200000" flipH="1">
              <a:off x="6155268" y="3079509"/>
              <a:ext cx="355575" cy="261698"/>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4" name="Right Triangle 81">
              <a:extLst>
                <a:ext uri="{FF2B5EF4-FFF2-40B4-BE49-F238E27FC236}">
                  <a16:creationId xmlns:a16="http://schemas.microsoft.com/office/drawing/2014/main" id="{9C62BC04-E3CE-4B96-83E9-6393FA9AE19F}"/>
                </a:ext>
              </a:extLst>
            </p:cNvPr>
            <p:cNvSpPr/>
            <p:nvPr/>
          </p:nvSpPr>
          <p:spPr>
            <a:xfrm rot="16200000" flipH="1">
              <a:off x="6155268" y="3079510"/>
              <a:ext cx="355575" cy="261698"/>
            </a:xfrm>
            <a:prstGeom prst="rtTriangl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4" name="Group 95">
            <a:extLst>
              <a:ext uri="{FF2B5EF4-FFF2-40B4-BE49-F238E27FC236}">
                <a16:creationId xmlns:a16="http://schemas.microsoft.com/office/drawing/2014/main" id="{5D631B02-57FE-45F9-AA5E-7DC149BDAF5E}"/>
              </a:ext>
            </a:extLst>
          </p:cNvPr>
          <p:cNvGrpSpPr/>
          <p:nvPr/>
        </p:nvGrpSpPr>
        <p:grpSpPr>
          <a:xfrm>
            <a:off x="3364194" y="2558251"/>
            <a:ext cx="261698" cy="355576"/>
            <a:chOff x="3355104" y="3032570"/>
            <a:chExt cx="261698" cy="355576"/>
          </a:xfrm>
        </p:grpSpPr>
        <p:sp>
          <p:nvSpPr>
            <p:cNvPr id="31" name="Right Triangle 68">
              <a:extLst>
                <a:ext uri="{FF2B5EF4-FFF2-40B4-BE49-F238E27FC236}">
                  <a16:creationId xmlns:a16="http://schemas.microsoft.com/office/drawing/2014/main" id="{6853E5A4-BDC8-4E9B-A4EA-4514F828F559}"/>
                </a:ext>
              </a:extLst>
            </p:cNvPr>
            <p:cNvSpPr/>
            <p:nvPr/>
          </p:nvSpPr>
          <p:spPr>
            <a:xfrm rot="16200000" flipH="1">
              <a:off x="3308165" y="3079509"/>
              <a:ext cx="355575" cy="261698"/>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2" name="Right Triangle 69">
              <a:extLst>
                <a:ext uri="{FF2B5EF4-FFF2-40B4-BE49-F238E27FC236}">
                  <a16:creationId xmlns:a16="http://schemas.microsoft.com/office/drawing/2014/main" id="{A8C56F8C-ABDB-49E5-85D7-9321366CC3C7}"/>
                </a:ext>
              </a:extLst>
            </p:cNvPr>
            <p:cNvSpPr/>
            <p:nvPr/>
          </p:nvSpPr>
          <p:spPr>
            <a:xfrm rot="16200000" flipH="1">
              <a:off x="3308165" y="3079510"/>
              <a:ext cx="355575" cy="261698"/>
            </a:xfrm>
            <a:prstGeom prst="rtTriangl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5" name="Group 56">
            <a:extLst>
              <a:ext uri="{FF2B5EF4-FFF2-40B4-BE49-F238E27FC236}">
                <a16:creationId xmlns:a16="http://schemas.microsoft.com/office/drawing/2014/main" id="{1ED794AC-6721-4DE5-AA28-6484FC5B7233}"/>
              </a:ext>
            </a:extLst>
          </p:cNvPr>
          <p:cNvGrpSpPr/>
          <p:nvPr/>
        </p:nvGrpSpPr>
        <p:grpSpPr>
          <a:xfrm>
            <a:off x="517091" y="2558251"/>
            <a:ext cx="261698" cy="355576"/>
            <a:chOff x="508001" y="3009420"/>
            <a:chExt cx="261698" cy="355576"/>
          </a:xfrm>
        </p:grpSpPr>
        <p:sp>
          <p:nvSpPr>
            <p:cNvPr id="29" name="Right Triangle 41">
              <a:extLst>
                <a:ext uri="{FF2B5EF4-FFF2-40B4-BE49-F238E27FC236}">
                  <a16:creationId xmlns:a16="http://schemas.microsoft.com/office/drawing/2014/main" id="{EFA1C448-186A-49CE-85A5-C767CA29AD06}"/>
                </a:ext>
              </a:extLst>
            </p:cNvPr>
            <p:cNvSpPr/>
            <p:nvPr/>
          </p:nvSpPr>
          <p:spPr>
            <a:xfrm rot="16200000" flipH="1">
              <a:off x="461062" y="3056359"/>
              <a:ext cx="355575" cy="26169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sp>
          <p:nvSpPr>
            <p:cNvPr id="30" name="Right Triangle 55">
              <a:extLst>
                <a:ext uri="{FF2B5EF4-FFF2-40B4-BE49-F238E27FC236}">
                  <a16:creationId xmlns:a16="http://schemas.microsoft.com/office/drawing/2014/main" id="{C50B1F62-831B-45F6-B4F9-AAE61410FF02}"/>
                </a:ext>
              </a:extLst>
            </p:cNvPr>
            <p:cNvSpPr/>
            <p:nvPr/>
          </p:nvSpPr>
          <p:spPr>
            <a:xfrm rot="16200000" flipH="1">
              <a:off x="461062" y="3056360"/>
              <a:ext cx="355575" cy="261698"/>
            </a:xfrm>
            <a:prstGeom prst="rtTriangle">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dirty="0"/>
            </a:p>
          </p:txBody>
        </p:sp>
      </p:grpSp>
      <p:grpSp>
        <p:nvGrpSpPr>
          <p:cNvPr id="6" name="Group 42">
            <a:extLst>
              <a:ext uri="{FF2B5EF4-FFF2-40B4-BE49-F238E27FC236}">
                <a16:creationId xmlns:a16="http://schemas.microsoft.com/office/drawing/2014/main" id="{205762AF-E1D8-4DD6-82E0-EF82F4BFE7BA}"/>
              </a:ext>
            </a:extLst>
          </p:cNvPr>
          <p:cNvGrpSpPr/>
          <p:nvPr/>
        </p:nvGrpSpPr>
        <p:grpSpPr>
          <a:xfrm>
            <a:off x="517091" y="1504956"/>
            <a:ext cx="2616508" cy="1053294"/>
            <a:chOff x="508001" y="1956125"/>
            <a:chExt cx="2616508" cy="1053294"/>
          </a:xfrm>
        </p:grpSpPr>
        <p:sp>
          <p:nvSpPr>
            <p:cNvPr id="27" name="Rectangle: Top Corners Rounded 9">
              <a:extLst>
                <a:ext uri="{FF2B5EF4-FFF2-40B4-BE49-F238E27FC236}">
                  <a16:creationId xmlns:a16="http://schemas.microsoft.com/office/drawing/2014/main" id="{CCC13F4D-FE79-4E49-91F1-62E55788AE90}"/>
                </a:ext>
              </a:extLst>
            </p:cNvPr>
            <p:cNvSpPr/>
            <p:nvPr/>
          </p:nvSpPr>
          <p:spPr>
            <a:xfrm rot="5400000">
              <a:off x="1289608" y="1174518"/>
              <a:ext cx="1053294" cy="2616508"/>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8" name="Oval 38">
              <a:extLst>
                <a:ext uri="{FF2B5EF4-FFF2-40B4-BE49-F238E27FC236}">
                  <a16:creationId xmlns:a16="http://schemas.microsoft.com/office/drawing/2014/main" id="{7E3B24A4-D92A-4322-BB1A-D63EEE1D01C1}"/>
                </a:ext>
              </a:extLst>
            </p:cNvPr>
            <p:cNvSpPr/>
            <p:nvPr/>
          </p:nvSpPr>
          <p:spPr>
            <a:xfrm>
              <a:off x="2225350" y="2124786"/>
              <a:ext cx="715970" cy="71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70B3A994-B45A-4B08-9629-11F09B5B52BA}"/>
              </a:ext>
            </a:extLst>
          </p:cNvPr>
          <p:cNvSpPr/>
          <p:nvPr/>
        </p:nvSpPr>
        <p:spPr>
          <a:xfrm flipH="1">
            <a:off x="1068350" y="3163215"/>
            <a:ext cx="1927007" cy="218983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nSpc>
                <a:spcPct val="110000"/>
              </a:lnSpc>
              <a:spcBef>
                <a:spcPts val="400"/>
              </a:spcBef>
            </a:pPr>
            <a:r>
              <a:rPr lang="en-US" sz="1400" b="1" dirty="0">
                <a:solidFill>
                  <a:schemeClr val="tx1">
                    <a:lumMod val="75000"/>
                    <a:lumOff val="25000"/>
                  </a:schemeClr>
                </a:solidFill>
              </a:rPr>
              <a:t>The Standard Lorem Ipsum Passage</a:t>
            </a:r>
          </a:p>
          <a:p>
            <a:pPr>
              <a:lnSpc>
                <a:spcPct val="110000"/>
              </a:lnSpc>
              <a:spcBef>
                <a:spcPts val="400"/>
              </a:spcBef>
            </a:pPr>
            <a:r>
              <a:rPr lang="en-US" sz="1100" dirty="0">
                <a:solidFill>
                  <a:schemeClr val="tx1">
                    <a:lumMod val="75000"/>
                    <a:lumOff val="25000"/>
                  </a:schemeClr>
                </a:solidFill>
                <a:latin typeface="Roboto (Body)"/>
              </a:rPr>
              <a:t>Lorem ipsum dolor sit amet, consectetur adipiscing elit, sed do eiusmod tempor incididunt ut labore et dolore magna aliqua. Ut enim ad minim veniam, quis nostrud exercitation ullamco laboris nisi ut aliquip ex ea commodo consequat.</a:t>
            </a:r>
          </a:p>
        </p:txBody>
      </p:sp>
      <p:sp>
        <p:nvSpPr>
          <p:cNvPr id="8" name="Rectangle 7">
            <a:extLst>
              <a:ext uri="{FF2B5EF4-FFF2-40B4-BE49-F238E27FC236}">
                <a16:creationId xmlns:a16="http://schemas.microsoft.com/office/drawing/2014/main" id="{5BC41A4E-1B28-470B-8AEB-605B84394488}"/>
              </a:ext>
            </a:extLst>
          </p:cNvPr>
          <p:cNvSpPr/>
          <p:nvPr/>
        </p:nvSpPr>
        <p:spPr>
          <a:xfrm flipH="1">
            <a:off x="653429" y="1908492"/>
            <a:ext cx="1514330" cy="24622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latin typeface="+mn-lt"/>
              </a:rPr>
              <a:t>PROCESS #1</a:t>
            </a:r>
          </a:p>
        </p:txBody>
      </p:sp>
      <p:grpSp>
        <p:nvGrpSpPr>
          <p:cNvPr id="9" name="Group 61">
            <a:extLst>
              <a:ext uri="{FF2B5EF4-FFF2-40B4-BE49-F238E27FC236}">
                <a16:creationId xmlns:a16="http://schemas.microsoft.com/office/drawing/2014/main" id="{9239932C-E0BA-42A4-965D-21CCCF6731DC}"/>
              </a:ext>
            </a:extLst>
          </p:cNvPr>
          <p:cNvGrpSpPr/>
          <p:nvPr/>
        </p:nvGrpSpPr>
        <p:grpSpPr>
          <a:xfrm>
            <a:off x="3364194" y="1504956"/>
            <a:ext cx="2616508" cy="1053294"/>
            <a:chOff x="508001" y="1956125"/>
            <a:chExt cx="2616508" cy="1053294"/>
          </a:xfrm>
        </p:grpSpPr>
        <p:sp>
          <p:nvSpPr>
            <p:cNvPr id="25" name="Rectangle: Top Corners Rounded 64">
              <a:extLst>
                <a:ext uri="{FF2B5EF4-FFF2-40B4-BE49-F238E27FC236}">
                  <a16:creationId xmlns:a16="http://schemas.microsoft.com/office/drawing/2014/main" id="{F9497755-3BF6-433A-8C92-ED90505416E3}"/>
                </a:ext>
              </a:extLst>
            </p:cNvPr>
            <p:cNvSpPr/>
            <p:nvPr/>
          </p:nvSpPr>
          <p:spPr>
            <a:xfrm rot="5400000">
              <a:off x="1289608" y="1174518"/>
              <a:ext cx="1053294" cy="2616508"/>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6" name="Oval 65">
              <a:extLst>
                <a:ext uri="{FF2B5EF4-FFF2-40B4-BE49-F238E27FC236}">
                  <a16:creationId xmlns:a16="http://schemas.microsoft.com/office/drawing/2014/main" id="{05A0B18F-4173-4BBB-99D0-02940DC7E78F}"/>
                </a:ext>
              </a:extLst>
            </p:cNvPr>
            <p:cNvSpPr/>
            <p:nvPr/>
          </p:nvSpPr>
          <p:spPr>
            <a:xfrm>
              <a:off x="2225350" y="2124786"/>
              <a:ext cx="715970" cy="71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10" name="Rectangle 9">
            <a:extLst>
              <a:ext uri="{FF2B5EF4-FFF2-40B4-BE49-F238E27FC236}">
                <a16:creationId xmlns:a16="http://schemas.microsoft.com/office/drawing/2014/main" id="{F623B1BA-6824-4C0F-98D2-02F761A7187E}"/>
              </a:ext>
            </a:extLst>
          </p:cNvPr>
          <p:cNvSpPr/>
          <p:nvPr/>
        </p:nvSpPr>
        <p:spPr>
          <a:xfrm flipH="1">
            <a:off x="3915453" y="3163215"/>
            <a:ext cx="1927007" cy="218983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nSpc>
                <a:spcPct val="110000"/>
              </a:lnSpc>
              <a:spcBef>
                <a:spcPts val="400"/>
              </a:spcBef>
            </a:pPr>
            <a:r>
              <a:rPr lang="en-US" sz="1400" b="1" dirty="0">
                <a:solidFill>
                  <a:schemeClr val="tx1">
                    <a:lumMod val="75000"/>
                    <a:lumOff val="25000"/>
                  </a:schemeClr>
                </a:solidFill>
              </a:rPr>
              <a:t>The Standard Lorem Ipsum Passage</a:t>
            </a:r>
          </a:p>
          <a:p>
            <a:pPr>
              <a:lnSpc>
                <a:spcPct val="110000"/>
              </a:lnSpc>
              <a:spcBef>
                <a:spcPts val="400"/>
              </a:spcBef>
            </a:pPr>
            <a:r>
              <a:rPr lang="en-US" sz="1100" dirty="0">
                <a:solidFill>
                  <a:schemeClr val="tx1">
                    <a:lumMod val="75000"/>
                    <a:lumOff val="25000"/>
                  </a:schemeClr>
                </a:solidFill>
                <a:latin typeface="Roboto (Body)"/>
              </a:rPr>
              <a:t>Lorem ipsum dolor sit amet, consectetur adipiscing elit, sed do eiusmod tempor incididunt ut labore et dolore magna aliqua. Ut enim ad minim veniam, quis nostrud exercitation ullamco laboris nisi ut aliquip ex ea commodo consequat.</a:t>
            </a:r>
          </a:p>
        </p:txBody>
      </p:sp>
      <p:sp>
        <p:nvSpPr>
          <p:cNvPr id="11" name="Rectangle 10">
            <a:extLst>
              <a:ext uri="{FF2B5EF4-FFF2-40B4-BE49-F238E27FC236}">
                <a16:creationId xmlns:a16="http://schemas.microsoft.com/office/drawing/2014/main" id="{646A39C5-F639-4F87-8AED-818D608F8C89}"/>
              </a:ext>
            </a:extLst>
          </p:cNvPr>
          <p:cNvSpPr/>
          <p:nvPr/>
        </p:nvSpPr>
        <p:spPr>
          <a:xfrm flipH="1">
            <a:off x="3500532" y="1908492"/>
            <a:ext cx="1514330" cy="24622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latin typeface="+mn-lt"/>
              </a:rPr>
              <a:t>PROCESS #2</a:t>
            </a:r>
          </a:p>
        </p:txBody>
      </p:sp>
      <p:sp>
        <p:nvSpPr>
          <p:cNvPr id="12" name="Rectangle: Top Corners Rounded 76">
            <a:extLst>
              <a:ext uri="{FF2B5EF4-FFF2-40B4-BE49-F238E27FC236}">
                <a16:creationId xmlns:a16="http://schemas.microsoft.com/office/drawing/2014/main" id="{AAB03ADD-A65E-463B-B9E6-8D257B40A5ED}"/>
              </a:ext>
            </a:extLst>
          </p:cNvPr>
          <p:cNvSpPr/>
          <p:nvPr/>
        </p:nvSpPr>
        <p:spPr>
          <a:xfrm rot="5400000">
            <a:off x="6992904" y="723349"/>
            <a:ext cx="1053294" cy="2616508"/>
          </a:xfrm>
          <a:prstGeom prst="round2SameRect">
            <a:avLst>
              <a:gd name="adj1" fmla="val 50000"/>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3" name="Oval 77">
            <a:extLst>
              <a:ext uri="{FF2B5EF4-FFF2-40B4-BE49-F238E27FC236}">
                <a16:creationId xmlns:a16="http://schemas.microsoft.com/office/drawing/2014/main" id="{6DC5FEBC-C5E2-43F9-806F-8EAB06615D64}"/>
              </a:ext>
            </a:extLst>
          </p:cNvPr>
          <p:cNvSpPr/>
          <p:nvPr/>
        </p:nvSpPr>
        <p:spPr>
          <a:xfrm>
            <a:off x="7928646" y="1673617"/>
            <a:ext cx="715970" cy="71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1424CDC4-17C2-4AA9-9488-301B714D79F7}"/>
              </a:ext>
            </a:extLst>
          </p:cNvPr>
          <p:cNvSpPr/>
          <p:nvPr/>
        </p:nvSpPr>
        <p:spPr>
          <a:xfrm flipH="1">
            <a:off x="6762556" y="3163215"/>
            <a:ext cx="1927007" cy="218983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nSpc>
                <a:spcPct val="110000"/>
              </a:lnSpc>
              <a:spcBef>
                <a:spcPts val="400"/>
              </a:spcBef>
            </a:pPr>
            <a:r>
              <a:rPr lang="en-US" sz="1400" b="1" dirty="0">
                <a:solidFill>
                  <a:schemeClr val="tx1">
                    <a:lumMod val="75000"/>
                    <a:lumOff val="25000"/>
                  </a:schemeClr>
                </a:solidFill>
              </a:rPr>
              <a:t>The Standard Lorem Ipsum Passage</a:t>
            </a:r>
          </a:p>
          <a:p>
            <a:pPr>
              <a:lnSpc>
                <a:spcPct val="110000"/>
              </a:lnSpc>
              <a:spcBef>
                <a:spcPts val="400"/>
              </a:spcBef>
            </a:pPr>
            <a:r>
              <a:rPr lang="en-US" sz="1100" dirty="0">
                <a:solidFill>
                  <a:schemeClr val="tx1">
                    <a:lumMod val="75000"/>
                    <a:lumOff val="25000"/>
                  </a:schemeClr>
                </a:solidFill>
                <a:latin typeface="Roboto (Body)"/>
              </a:rPr>
              <a:t>Lorem ipsum dolor sit amet, consectetur adipiscing elit, sed do eiusmod tempor incididunt ut labore et dolore magna aliqua. Ut enim ad minim veniam, quis nostrud exercitation ullamco laboris nisi ut aliquip ex ea commodo consequat.</a:t>
            </a:r>
          </a:p>
        </p:txBody>
      </p:sp>
      <p:sp>
        <p:nvSpPr>
          <p:cNvPr id="15" name="Rectangle 14">
            <a:extLst>
              <a:ext uri="{FF2B5EF4-FFF2-40B4-BE49-F238E27FC236}">
                <a16:creationId xmlns:a16="http://schemas.microsoft.com/office/drawing/2014/main" id="{D0818945-03E9-4C1E-A366-A3A820B3CDE0}"/>
              </a:ext>
            </a:extLst>
          </p:cNvPr>
          <p:cNvSpPr/>
          <p:nvPr/>
        </p:nvSpPr>
        <p:spPr>
          <a:xfrm flipH="1">
            <a:off x="6347635" y="1908492"/>
            <a:ext cx="1514330" cy="24622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latin typeface="+mn-lt"/>
              </a:rPr>
              <a:t>PROCESS #3</a:t>
            </a:r>
          </a:p>
        </p:txBody>
      </p:sp>
      <p:grpSp>
        <p:nvGrpSpPr>
          <p:cNvPr id="16" name="Group 85">
            <a:extLst>
              <a:ext uri="{FF2B5EF4-FFF2-40B4-BE49-F238E27FC236}">
                <a16:creationId xmlns:a16="http://schemas.microsoft.com/office/drawing/2014/main" id="{DA63E0CA-E8C6-421C-B625-00C5D053DDF1}"/>
              </a:ext>
            </a:extLst>
          </p:cNvPr>
          <p:cNvGrpSpPr/>
          <p:nvPr/>
        </p:nvGrpSpPr>
        <p:grpSpPr>
          <a:xfrm>
            <a:off x="9058400" y="1504956"/>
            <a:ext cx="2616508" cy="1053294"/>
            <a:chOff x="508001" y="1956125"/>
            <a:chExt cx="2616508" cy="1053294"/>
          </a:xfrm>
        </p:grpSpPr>
        <p:sp>
          <p:nvSpPr>
            <p:cNvPr id="23" name="Rectangle: Top Corners Rounded 88">
              <a:extLst>
                <a:ext uri="{FF2B5EF4-FFF2-40B4-BE49-F238E27FC236}">
                  <a16:creationId xmlns:a16="http://schemas.microsoft.com/office/drawing/2014/main" id="{70750873-2C23-4B02-BE89-9473047929AE}"/>
                </a:ext>
              </a:extLst>
            </p:cNvPr>
            <p:cNvSpPr/>
            <p:nvPr/>
          </p:nvSpPr>
          <p:spPr>
            <a:xfrm rot="5400000">
              <a:off x="1289608" y="1174518"/>
              <a:ext cx="1053294" cy="2616508"/>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sp>
          <p:nvSpPr>
            <p:cNvPr id="24" name="Oval 89">
              <a:extLst>
                <a:ext uri="{FF2B5EF4-FFF2-40B4-BE49-F238E27FC236}">
                  <a16:creationId xmlns:a16="http://schemas.microsoft.com/office/drawing/2014/main" id="{2E19B24E-A2D2-4C41-8D2B-70EC874418CA}"/>
                </a:ext>
              </a:extLst>
            </p:cNvPr>
            <p:cNvSpPr/>
            <p:nvPr/>
          </p:nvSpPr>
          <p:spPr>
            <a:xfrm>
              <a:off x="2225350" y="2124786"/>
              <a:ext cx="715970" cy="7159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40" rtl="0" eaLnBrk="1" latinLnBrk="0" hangingPunct="1">
                <a:defRPr sz="2400" kern="1200">
                  <a:solidFill>
                    <a:schemeClr val="lt1"/>
                  </a:solidFill>
                  <a:latin typeface="+mn-lt"/>
                  <a:ea typeface="+mn-ea"/>
                  <a:cs typeface="+mn-cs"/>
                </a:defRPr>
              </a:lvl1pPr>
              <a:lvl2pPr marL="609570" algn="l" defTabSz="1219140" rtl="0" eaLnBrk="1" latinLnBrk="0" hangingPunct="1">
                <a:defRPr sz="2400" kern="1200">
                  <a:solidFill>
                    <a:schemeClr val="lt1"/>
                  </a:solidFill>
                  <a:latin typeface="+mn-lt"/>
                  <a:ea typeface="+mn-ea"/>
                  <a:cs typeface="+mn-cs"/>
                </a:defRPr>
              </a:lvl2pPr>
              <a:lvl3pPr marL="1219140" algn="l" defTabSz="1219140" rtl="0" eaLnBrk="1" latinLnBrk="0" hangingPunct="1">
                <a:defRPr sz="2400" kern="1200">
                  <a:solidFill>
                    <a:schemeClr val="lt1"/>
                  </a:solidFill>
                  <a:latin typeface="+mn-lt"/>
                  <a:ea typeface="+mn-ea"/>
                  <a:cs typeface="+mn-cs"/>
                </a:defRPr>
              </a:lvl3pPr>
              <a:lvl4pPr marL="1828709" algn="l" defTabSz="1219140" rtl="0" eaLnBrk="1" latinLnBrk="0" hangingPunct="1">
                <a:defRPr sz="2400" kern="1200">
                  <a:solidFill>
                    <a:schemeClr val="lt1"/>
                  </a:solidFill>
                  <a:latin typeface="+mn-lt"/>
                  <a:ea typeface="+mn-ea"/>
                  <a:cs typeface="+mn-cs"/>
                </a:defRPr>
              </a:lvl4pPr>
              <a:lvl5pPr marL="2438278" algn="l" defTabSz="1219140" rtl="0" eaLnBrk="1" latinLnBrk="0" hangingPunct="1">
                <a:defRPr sz="2400" kern="1200">
                  <a:solidFill>
                    <a:schemeClr val="lt1"/>
                  </a:solidFill>
                  <a:latin typeface="+mn-lt"/>
                  <a:ea typeface="+mn-ea"/>
                  <a:cs typeface="+mn-cs"/>
                </a:defRPr>
              </a:lvl5pPr>
              <a:lvl6pPr marL="3047848" algn="l" defTabSz="1219140" rtl="0" eaLnBrk="1" latinLnBrk="0" hangingPunct="1">
                <a:defRPr sz="2400" kern="1200">
                  <a:solidFill>
                    <a:schemeClr val="lt1"/>
                  </a:solidFill>
                  <a:latin typeface="+mn-lt"/>
                  <a:ea typeface="+mn-ea"/>
                  <a:cs typeface="+mn-cs"/>
                </a:defRPr>
              </a:lvl6pPr>
              <a:lvl7pPr marL="3657418" algn="l" defTabSz="1219140" rtl="0" eaLnBrk="1" latinLnBrk="0" hangingPunct="1">
                <a:defRPr sz="2400" kern="1200">
                  <a:solidFill>
                    <a:schemeClr val="lt1"/>
                  </a:solidFill>
                  <a:latin typeface="+mn-lt"/>
                  <a:ea typeface="+mn-ea"/>
                  <a:cs typeface="+mn-cs"/>
                </a:defRPr>
              </a:lvl7pPr>
              <a:lvl8pPr marL="4266987" algn="l" defTabSz="1219140" rtl="0" eaLnBrk="1" latinLnBrk="0" hangingPunct="1">
                <a:defRPr sz="2400" kern="1200">
                  <a:solidFill>
                    <a:schemeClr val="lt1"/>
                  </a:solidFill>
                  <a:latin typeface="+mn-lt"/>
                  <a:ea typeface="+mn-ea"/>
                  <a:cs typeface="+mn-cs"/>
                </a:defRPr>
              </a:lvl8pPr>
              <a:lvl9pPr marL="4876557" algn="l" defTabSz="1219140" rtl="0" eaLnBrk="1" latinLnBrk="0" hangingPunct="1">
                <a:defRPr sz="2400" kern="1200">
                  <a:solidFill>
                    <a:schemeClr val="lt1"/>
                  </a:solidFill>
                  <a:latin typeface="+mn-lt"/>
                  <a:ea typeface="+mn-ea"/>
                  <a:cs typeface="+mn-cs"/>
                </a:defRPr>
              </a:lvl9pPr>
            </a:lstStyle>
            <a:p>
              <a:pPr algn="ctr"/>
              <a:endParaRPr lang="en-US"/>
            </a:p>
          </p:txBody>
        </p:sp>
      </p:grpSp>
      <p:sp>
        <p:nvSpPr>
          <p:cNvPr id="17" name="Rectangle 16">
            <a:extLst>
              <a:ext uri="{FF2B5EF4-FFF2-40B4-BE49-F238E27FC236}">
                <a16:creationId xmlns:a16="http://schemas.microsoft.com/office/drawing/2014/main" id="{6C5E45E4-B36B-4493-BBAE-B95D33DB8C8E}"/>
              </a:ext>
            </a:extLst>
          </p:cNvPr>
          <p:cNvSpPr/>
          <p:nvPr/>
        </p:nvSpPr>
        <p:spPr>
          <a:xfrm flipH="1">
            <a:off x="9609659" y="3163215"/>
            <a:ext cx="1927007" cy="2189830"/>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nSpc>
                <a:spcPct val="110000"/>
              </a:lnSpc>
              <a:spcBef>
                <a:spcPts val="400"/>
              </a:spcBef>
            </a:pPr>
            <a:r>
              <a:rPr lang="en-US" sz="1400" b="1" dirty="0">
                <a:solidFill>
                  <a:schemeClr val="tx1">
                    <a:lumMod val="75000"/>
                    <a:lumOff val="25000"/>
                  </a:schemeClr>
                </a:solidFill>
              </a:rPr>
              <a:t>The Standard Lorem Ipsum Passage</a:t>
            </a:r>
          </a:p>
          <a:p>
            <a:pPr>
              <a:lnSpc>
                <a:spcPct val="110000"/>
              </a:lnSpc>
              <a:spcBef>
                <a:spcPts val="400"/>
              </a:spcBef>
            </a:pPr>
            <a:r>
              <a:rPr lang="en-US" sz="1100" dirty="0">
                <a:solidFill>
                  <a:schemeClr val="tx1">
                    <a:lumMod val="75000"/>
                    <a:lumOff val="25000"/>
                  </a:schemeClr>
                </a:solidFill>
                <a:latin typeface="Roboto (Body)"/>
              </a:rPr>
              <a:t>Lorem ipsum dolor sit amet, consectetur adipiscing elit, sed do eiusmod tempor incididunt ut labore et dolore magna aliqua. Ut enim ad minim veniam, quis nostrud exercitation ullamco laboris nisi ut aliquip ex ea commodo consequat.</a:t>
            </a:r>
          </a:p>
        </p:txBody>
      </p:sp>
      <p:sp>
        <p:nvSpPr>
          <p:cNvPr id="18" name="Rectangle 17">
            <a:extLst>
              <a:ext uri="{FF2B5EF4-FFF2-40B4-BE49-F238E27FC236}">
                <a16:creationId xmlns:a16="http://schemas.microsoft.com/office/drawing/2014/main" id="{54881296-4547-448A-B03E-580246DA5EB5}"/>
              </a:ext>
            </a:extLst>
          </p:cNvPr>
          <p:cNvSpPr/>
          <p:nvPr/>
        </p:nvSpPr>
        <p:spPr>
          <a:xfrm flipH="1">
            <a:off x="9194738" y="1908492"/>
            <a:ext cx="1514330" cy="246221"/>
          </a:xfrm>
          <a:prstGeom prst="rect">
            <a:avLst/>
          </a:prstGeom>
        </p:spPr>
        <p:txBody>
          <a:bodyPr wrap="square" lIns="0" tIns="0" rIns="0" bIns="0" anchor="ctr">
            <a:spAutoFit/>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pPr algn="ctr"/>
            <a:r>
              <a:rPr lang="en-US" sz="1600" b="1" dirty="0">
                <a:solidFill>
                  <a:schemeClr val="bg1"/>
                </a:solidFill>
                <a:latin typeface="+mn-lt"/>
              </a:rPr>
              <a:t>PROCESS #4</a:t>
            </a:r>
          </a:p>
        </p:txBody>
      </p:sp>
      <p:sp>
        <p:nvSpPr>
          <p:cNvPr id="19" name="Freeform 10">
            <a:extLst>
              <a:ext uri="{FF2B5EF4-FFF2-40B4-BE49-F238E27FC236}">
                <a16:creationId xmlns:a16="http://schemas.microsoft.com/office/drawing/2014/main" id="{1EC9A872-DCC0-4F38-A2BE-39BF69B71C51}"/>
              </a:ext>
            </a:extLst>
          </p:cNvPr>
          <p:cNvSpPr>
            <a:spLocks noEditPoints="1"/>
          </p:cNvSpPr>
          <p:nvPr/>
        </p:nvSpPr>
        <p:spPr bwMode="auto">
          <a:xfrm>
            <a:off x="8115067" y="1859767"/>
            <a:ext cx="343128" cy="343670"/>
          </a:xfrm>
          <a:custGeom>
            <a:avLst/>
            <a:gdLst>
              <a:gd name="T0" fmla="*/ 278 w 534"/>
              <a:gd name="T1" fmla="*/ 0 h 534"/>
              <a:gd name="T2" fmla="*/ 267 w 534"/>
              <a:gd name="T3" fmla="*/ 11 h 534"/>
              <a:gd name="T4" fmla="*/ 267 w 534"/>
              <a:gd name="T5" fmla="*/ 256 h 534"/>
              <a:gd name="T6" fmla="*/ 278 w 534"/>
              <a:gd name="T7" fmla="*/ 267 h 534"/>
              <a:gd name="T8" fmla="*/ 523 w 534"/>
              <a:gd name="T9" fmla="*/ 267 h 534"/>
              <a:gd name="T10" fmla="*/ 534 w 534"/>
              <a:gd name="T11" fmla="*/ 256 h 534"/>
              <a:gd name="T12" fmla="*/ 278 w 534"/>
              <a:gd name="T13" fmla="*/ 0 h 534"/>
              <a:gd name="T14" fmla="*/ 398 w 534"/>
              <a:gd name="T15" fmla="*/ 472 h 534"/>
              <a:gd name="T16" fmla="*/ 244 w 534"/>
              <a:gd name="T17" fmla="*/ 275 h 534"/>
              <a:gd name="T18" fmla="*/ 244 w 534"/>
              <a:gd name="T19" fmla="*/ 34 h 534"/>
              <a:gd name="T20" fmla="*/ 233 w 534"/>
              <a:gd name="T21" fmla="*/ 22 h 534"/>
              <a:gd name="T22" fmla="*/ 0 w 534"/>
              <a:gd name="T23" fmla="*/ 278 h 534"/>
              <a:gd name="T24" fmla="*/ 256 w 534"/>
              <a:gd name="T25" fmla="*/ 534 h 534"/>
              <a:gd name="T26" fmla="*/ 396 w 534"/>
              <a:gd name="T27" fmla="*/ 487 h 534"/>
              <a:gd name="T28" fmla="*/ 398 w 534"/>
              <a:gd name="T29" fmla="*/ 472 h 534"/>
              <a:gd name="T30" fmla="*/ 523 w 534"/>
              <a:gd name="T31" fmla="*/ 289 h 534"/>
              <a:gd name="T32" fmla="*/ 300 w 534"/>
              <a:gd name="T33" fmla="*/ 289 h 534"/>
              <a:gd name="T34" fmla="*/ 290 w 534"/>
              <a:gd name="T35" fmla="*/ 296 h 534"/>
              <a:gd name="T36" fmla="*/ 291 w 534"/>
              <a:gd name="T37" fmla="*/ 308 h 534"/>
              <a:gd name="T38" fmla="*/ 436 w 534"/>
              <a:gd name="T39" fmla="*/ 487 h 534"/>
              <a:gd name="T40" fmla="*/ 444 w 534"/>
              <a:gd name="T41" fmla="*/ 491 h 534"/>
              <a:gd name="T42" fmla="*/ 445 w 534"/>
              <a:gd name="T43" fmla="*/ 491 h 534"/>
              <a:gd name="T44" fmla="*/ 452 w 534"/>
              <a:gd name="T45" fmla="*/ 488 h 534"/>
              <a:gd name="T46" fmla="*/ 534 w 534"/>
              <a:gd name="T47" fmla="*/ 301 h 534"/>
              <a:gd name="T48" fmla="*/ 523 w 534"/>
              <a:gd name="T49" fmla="*/ 28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4" h="534">
                <a:moveTo>
                  <a:pt x="278" y="0"/>
                </a:moveTo>
                <a:cubicBezTo>
                  <a:pt x="272" y="0"/>
                  <a:pt x="267" y="5"/>
                  <a:pt x="267" y="11"/>
                </a:cubicBezTo>
                <a:cubicBezTo>
                  <a:pt x="267" y="256"/>
                  <a:pt x="267" y="256"/>
                  <a:pt x="267" y="256"/>
                </a:cubicBezTo>
                <a:cubicBezTo>
                  <a:pt x="267" y="262"/>
                  <a:pt x="272" y="267"/>
                  <a:pt x="278" y="267"/>
                </a:cubicBezTo>
                <a:cubicBezTo>
                  <a:pt x="523" y="267"/>
                  <a:pt x="523" y="267"/>
                  <a:pt x="523" y="267"/>
                </a:cubicBezTo>
                <a:cubicBezTo>
                  <a:pt x="529" y="267"/>
                  <a:pt x="534" y="262"/>
                  <a:pt x="534" y="256"/>
                </a:cubicBezTo>
                <a:cubicBezTo>
                  <a:pt x="534" y="115"/>
                  <a:pt x="419" y="0"/>
                  <a:pt x="278" y="0"/>
                </a:cubicBezTo>
                <a:close/>
                <a:moveTo>
                  <a:pt x="398" y="472"/>
                </a:moveTo>
                <a:cubicBezTo>
                  <a:pt x="244" y="275"/>
                  <a:pt x="244" y="275"/>
                  <a:pt x="244" y="275"/>
                </a:cubicBezTo>
                <a:cubicBezTo>
                  <a:pt x="244" y="34"/>
                  <a:pt x="244" y="34"/>
                  <a:pt x="244" y="34"/>
                </a:cubicBezTo>
                <a:cubicBezTo>
                  <a:pt x="244" y="27"/>
                  <a:pt x="240" y="22"/>
                  <a:pt x="233" y="22"/>
                </a:cubicBezTo>
                <a:cubicBezTo>
                  <a:pt x="105" y="22"/>
                  <a:pt x="0" y="137"/>
                  <a:pt x="0" y="278"/>
                </a:cubicBezTo>
                <a:cubicBezTo>
                  <a:pt x="0" y="419"/>
                  <a:pt x="115" y="534"/>
                  <a:pt x="256" y="534"/>
                </a:cubicBezTo>
                <a:cubicBezTo>
                  <a:pt x="319" y="534"/>
                  <a:pt x="353" y="523"/>
                  <a:pt x="396" y="487"/>
                </a:cubicBezTo>
                <a:cubicBezTo>
                  <a:pt x="401" y="483"/>
                  <a:pt x="402" y="477"/>
                  <a:pt x="398" y="472"/>
                </a:cubicBezTo>
                <a:close/>
                <a:moveTo>
                  <a:pt x="523" y="289"/>
                </a:moveTo>
                <a:cubicBezTo>
                  <a:pt x="300" y="289"/>
                  <a:pt x="300" y="289"/>
                  <a:pt x="300" y="289"/>
                </a:cubicBezTo>
                <a:cubicBezTo>
                  <a:pt x="296" y="289"/>
                  <a:pt x="292" y="292"/>
                  <a:pt x="290" y="296"/>
                </a:cubicBezTo>
                <a:cubicBezTo>
                  <a:pt x="288" y="300"/>
                  <a:pt x="289" y="304"/>
                  <a:pt x="291" y="308"/>
                </a:cubicBezTo>
                <a:cubicBezTo>
                  <a:pt x="436" y="487"/>
                  <a:pt x="436" y="487"/>
                  <a:pt x="436" y="487"/>
                </a:cubicBezTo>
                <a:cubicBezTo>
                  <a:pt x="438" y="489"/>
                  <a:pt x="441" y="490"/>
                  <a:pt x="444" y="491"/>
                </a:cubicBezTo>
                <a:cubicBezTo>
                  <a:pt x="444" y="491"/>
                  <a:pt x="444" y="491"/>
                  <a:pt x="445" y="491"/>
                </a:cubicBezTo>
                <a:cubicBezTo>
                  <a:pt x="448" y="491"/>
                  <a:pt x="450" y="490"/>
                  <a:pt x="452" y="488"/>
                </a:cubicBezTo>
                <a:cubicBezTo>
                  <a:pt x="504" y="440"/>
                  <a:pt x="534" y="371"/>
                  <a:pt x="534" y="301"/>
                </a:cubicBezTo>
                <a:cubicBezTo>
                  <a:pt x="534" y="294"/>
                  <a:pt x="529" y="289"/>
                  <a:pt x="523" y="289"/>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20" name="Freeform 17">
            <a:extLst>
              <a:ext uri="{FF2B5EF4-FFF2-40B4-BE49-F238E27FC236}">
                <a16:creationId xmlns:a16="http://schemas.microsoft.com/office/drawing/2014/main" id="{2B69AC2E-AAF7-46DD-86A1-DACCB5637748}"/>
              </a:ext>
            </a:extLst>
          </p:cNvPr>
          <p:cNvSpPr>
            <a:spLocks noEditPoints="1"/>
          </p:cNvSpPr>
          <p:nvPr/>
        </p:nvSpPr>
        <p:spPr bwMode="auto">
          <a:xfrm>
            <a:off x="10981160" y="1848154"/>
            <a:ext cx="305148" cy="366896"/>
          </a:xfrm>
          <a:custGeom>
            <a:avLst/>
            <a:gdLst>
              <a:gd name="T0" fmla="*/ 166 w 251"/>
              <a:gd name="T1" fmla="*/ 74 h 301"/>
              <a:gd name="T2" fmla="*/ 195 w 251"/>
              <a:gd name="T3" fmla="*/ 74 h 301"/>
              <a:gd name="T4" fmla="*/ 195 w 251"/>
              <a:gd name="T5" fmla="*/ 56 h 301"/>
              <a:gd name="T6" fmla="*/ 170 w 251"/>
              <a:gd name="T7" fmla="*/ 56 h 301"/>
              <a:gd name="T8" fmla="*/ 193 w 251"/>
              <a:gd name="T9" fmla="*/ 7 h 301"/>
              <a:gd name="T10" fmla="*/ 167 w 251"/>
              <a:gd name="T11" fmla="*/ 5 h 301"/>
              <a:gd name="T12" fmla="*/ 143 w 251"/>
              <a:gd name="T13" fmla="*/ 23 h 301"/>
              <a:gd name="T14" fmla="*/ 151 w 251"/>
              <a:gd name="T15" fmla="*/ 3 h 301"/>
              <a:gd name="T16" fmla="*/ 124 w 251"/>
              <a:gd name="T17" fmla="*/ 0 h 301"/>
              <a:gd name="T18" fmla="*/ 115 w 251"/>
              <a:gd name="T19" fmla="*/ 25 h 301"/>
              <a:gd name="T20" fmla="*/ 100 w 251"/>
              <a:gd name="T21" fmla="*/ 5 h 301"/>
              <a:gd name="T22" fmla="*/ 60 w 251"/>
              <a:gd name="T23" fmla="*/ 4 h 301"/>
              <a:gd name="T24" fmla="*/ 87 w 251"/>
              <a:gd name="T25" fmla="*/ 56 h 301"/>
              <a:gd name="T26" fmla="*/ 62 w 251"/>
              <a:gd name="T27" fmla="*/ 55 h 301"/>
              <a:gd name="T28" fmla="*/ 62 w 251"/>
              <a:gd name="T29" fmla="*/ 74 h 301"/>
              <a:gd name="T30" fmla="*/ 86 w 251"/>
              <a:gd name="T31" fmla="*/ 74 h 301"/>
              <a:gd name="T32" fmla="*/ 0 w 251"/>
              <a:gd name="T33" fmla="*/ 220 h 301"/>
              <a:gd name="T34" fmla="*/ 126 w 251"/>
              <a:gd name="T35" fmla="*/ 301 h 301"/>
              <a:gd name="T36" fmla="*/ 251 w 251"/>
              <a:gd name="T37" fmla="*/ 220 h 301"/>
              <a:gd name="T38" fmla="*/ 166 w 251"/>
              <a:gd name="T39" fmla="*/ 74 h 301"/>
              <a:gd name="T40" fmla="*/ 136 w 251"/>
              <a:gd name="T41" fmla="*/ 245 h 301"/>
              <a:gd name="T42" fmla="*/ 136 w 251"/>
              <a:gd name="T43" fmla="*/ 263 h 301"/>
              <a:gd name="T44" fmla="*/ 119 w 251"/>
              <a:gd name="T45" fmla="*/ 263 h 301"/>
              <a:gd name="T46" fmla="*/ 119 w 251"/>
              <a:gd name="T47" fmla="*/ 246 h 301"/>
              <a:gd name="T48" fmla="*/ 89 w 251"/>
              <a:gd name="T49" fmla="*/ 239 h 301"/>
              <a:gd name="T50" fmla="*/ 95 w 251"/>
              <a:gd name="T51" fmla="*/ 218 h 301"/>
              <a:gd name="T52" fmla="*/ 124 w 251"/>
              <a:gd name="T53" fmla="*/ 226 h 301"/>
              <a:gd name="T54" fmla="*/ 140 w 251"/>
              <a:gd name="T55" fmla="*/ 215 h 301"/>
              <a:gd name="T56" fmla="*/ 122 w 251"/>
              <a:gd name="T57" fmla="*/ 200 h 301"/>
              <a:gd name="T58" fmla="*/ 90 w 251"/>
              <a:gd name="T59" fmla="*/ 168 h 301"/>
              <a:gd name="T60" fmla="*/ 120 w 251"/>
              <a:gd name="T61" fmla="*/ 137 h 301"/>
              <a:gd name="T62" fmla="*/ 120 w 251"/>
              <a:gd name="T63" fmla="*/ 120 h 301"/>
              <a:gd name="T64" fmla="*/ 137 w 251"/>
              <a:gd name="T65" fmla="*/ 120 h 301"/>
              <a:gd name="T66" fmla="*/ 137 w 251"/>
              <a:gd name="T67" fmla="*/ 136 h 301"/>
              <a:gd name="T68" fmla="*/ 162 w 251"/>
              <a:gd name="T69" fmla="*/ 141 h 301"/>
              <a:gd name="T70" fmla="*/ 157 w 251"/>
              <a:gd name="T71" fmla="*/ 161 h 301"/>
              <a:gd name="T72" fmla="*/ 132 w 251"/>
              <a:gd name="T73" fmla="*/ 155 h 301"/>
              <a:gd name="T74" fmla="*/ 117 w 251"/>
              <a:gd name="T75" fmla="*/ 165 h 301"/>
              <a:gd name="T76" fmla="*/ 138 w 251"/>
              <a:gd name="T77" fmla="*/ 180 h 301"/>
              <a:gd name="T78" fmla="*/ 167 w 251"/>
              <a:gd name="T79" fmla="*/ 213 h 301"/>
              <a:gd name="T80" fmla="*/ 136 w 251"/>
              <a:gd name="T81" fmla="*/ 24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1" h="301">
                <a:moveTo>
                  <a:pt x="166" y="74"/>
                </a:moveTo>
                <a:cubicBezTo>
                  <a:pt x="195" y="74"/>
                  <a:pt x="195" y="74"/>
                  <a:pt x="195" y="74"/>
                </a:cubicBezTo>
                <a:cubicBezTo>
                  <a:pt x="195" y="56"/>
                  <a:pt x="195" y="56"/>
                  <a:pt x="195" y="56"/>
                </a:cubicBezTo>
                <a:cubicBezTo>
                  <a:pt x="170" y="56"/>
                  <a:pt x="170" y="56"/>
                  <a:pt x="170" y="56"/>
                </a:cubicBezTo>
                <a:cubicBezTo>
                  <a:pt x="193" y="7"/>
                  <a:pt x="193" y="7"/>
                  <a:pt x="193" y="7"/>
                </a:cubicBezTo>
                <a:cubicBezTo>
                  <a:pt x="167" y="5"/>
                  <a:pt x="167" y="5"/>
                  <a:pt x="167" y="5"/>
                </a:cubicBezTo>
                <a:cubicBezTo>
                  <a:pt x="143" y="23"/>
                  <a:pt x="143" y="23"/>
                  <a:pt x="143" y="23"/>
                </a:cubicBezTo>
                <a:cubicBezTo>
                  <a:pt x="151" y="3"/>
                  <a:pt x="151" y="3"/>
                  <a:pt x="151" y="3"/>
                </a:cubicBezTo>
                <a:cubicBezTo>
                  <a:pt x="124" y="0"/>
                  <a:pt x="124" y="0"/>
                  <a:pt x="124" y="0"/>
                </a:cubicBezTo>
                <a:cubicBezTo>
                  <a:pt x="115" y="25"/>
                  <a:pt x="115" y="25"/>
                  <a:pt x="115" y="25"/>
                </a:cubicBezTo>
                <a:cubicBezTo>
                  <a:pt x="100" y="5"/>
                  <a:pt x="100" y="5"/>
                  <a:pt x="100" y="5"/>
                </a:cubicBezTo>
                <a:cubicBezTo>
                  <a:pt x="60" y="4"/>
                  <a:pt x="60" y="4"/>
                  <a:pt x="60" y="4"/>
                </a:cubicBezTo>
                <a:cubicBezTo>
                  <a:pt x="87" y="56"/>
                  <a:pt x="87" y="56"/>
                  <a:pt x="87" y="56"/>
                </a:cubicBezTo>
                <a:cubicBezTo>
                  <a:pt x="62" y="55"/>
                  <a:pt x="62" y="55"/>
                  <a:pt x="62" y="55"/>
                </a:cubicBezTo>
                <a:cubicBezTo>
                  <a:pt x="62" y="74"/>
                  <a:pt x="62" y="74"/>
                  <a:pt x="62" y="74"/>
                </a:cubicBezTo>
                <a:cubicBezTo>
                  <a:pt x="86" y="74"/>
                  <a:pt x="86" y="74"/>
                  <a:pt x="86" y="74"/>
                </a:cubicBezTo>
                <a:cubicBezTo>
                  <a:pt x="36" y="103"/>
                  <a:pt x="0" y="179"/>
                  <a:pt x="0" y="220"/>
                </a:cubicBezTo>
                <a:cubicBezTo>
                  <a:pt x="0" y="272"/>
                  <a:pt x="56" y="301"/>
                  <a:pt x="126" y="301"/>
                </a:cubicBezTo>
                <a:cubicBezTo>
                  <a:pt x="195" y="301"/>
                  <a:pt x="251" y="272"/>
                  <a:pt x="251" y="220"/>
                </a:cubicBezTo>
                <a:cubicBezTo>
                  <a:pt x="251" y="179"/>
                  <a:pt x="215" y="103"/>
                  <a:pt x="166" y="74"/>
                </a:cubicBezTo>
                <a:close/>
                <a:moveTo>
                  <a:pt x="136" y="245"/>
                </a:moveTo>
                <a:cubicBezTo>
                  <a:pt x="136" y="263"/>
                  <a:pt x="136" y="263"/>
                  <a:pt x="136" y="263"/>
                </a:cubicBezTo>
                <a:cubicBezTo>
                  <a:pt x="119" y="263"/>
                  <a:pt x="119" y="263"/>
                  <a:pt x="119" y="263"/>
                </a:cubicBezTo>
                <a:cubicBezTo>
                  <a:pt x="119" y="246"/>
                  <a:pt x="119" y="246"/>
                  <a:pt x="119" y="246"/>
                </a:cubicBezTo>
                <a:cubicBezTo>
                  <a:pt x="107" y="246"/>
                  <a:pt x="96" y="243"/>
                  <a:pt x="89" y="239"/>
                </a:cubicBezTo>
                <a:cubicBezTo>
                  <a:pt x="95" y="218"/>
                  <a:pt x="95" y="218"/>
                  <a:pt x="95" y="218"/>
                </a:cubicBezTo>
                <a:cubicBezTo>
                  <a:pt x="102" y="222"/>
                  <a:pt x="112" y="226"/>
                  <a:pt x="124" y="226"/>
                </a:cubicBezTo>
                <a:cubicBezTo>
                  <a:pt x="134" y="226"/>
                  <a:pt x="140" y="222"/>
                  <a:pt x="140" y="215"/>
                </a:cubicBezTo>
                <a:cubicBezTo>
                  <a:pt x="140" y="208"/>
                  <a:pt x="135" y="204"/>
                  <a:pt x="122" y="200"/>
                </a:cubicBezTo>
                <a:cubicBezTo>
                  <a:pt x="103" y="194"/>
                  <a:pt x="90" y="185"/>
                  <a:pt x="90" y="168"/>
                </a:cubicBezTo>
                <a:cubicBezTo>
                  <a:pt x="90" y="153"/>
                  <a:pt x="101" y="140"/>
                  <a:pt x="120" y="137"/>
                </a:cubicBezTo>
                <a:cubicBezTo>
                  <a:pt x="120" y="120"/>
                  <a:pt x="120" y="120"/>
                  <a:pt x="120" y="120"/>
                </a:cubicBezTo>
                <a:cubicBezTo>
                  <a:pt x="137" y="120"/>
                  <a:pt x="137" y="120"/>
                  <a:pt x="137" y="120"/>
                </a:cubicBezTo>
                <a:cubicBezTo>
                  <a:pt x="137" y="136"/>
                  <a:pt x="137" y="136"/>
                  <a:pt x="137" y="136"/>
                </a:cubicBezTo>
                <a:cubicBezTo>
                  <a:pt x="149" y="136"/>
                  <a:pt x="157" y="139"/>
                  <a:pt x="162" y="141"/>
                </a:cubicBezTo>
                <a:cubicBezTo>
                  <a:pt x="157" y="161"/>
                  <a:pt x="157" y="161"/>
                  <a:pt x="157" y="161"/>
                </a:cubicBezTo>
                <a:cubicBezTo>
                  <a:pt x="153" y="159"/>
                  <a:pt x="145" y="155"/>
                  <a:pt x="132" y="155"/>
                </a:cubicBezTo>
                <a:cubicBezTo>
                  <a:pt x="121" y="155"/>
                  <a:pt x="117" y="160"/>
                  <a:pt x="117" y="165"/>
                </a:cubicBezTo>
                <a:cubicBezTo>
                  <a:pt x="117" y="171"/>
                  <a:pt x="123" y="174"/>
                  <a:pt x="138" y="180"/>
                </a:cubicBezTo>
                <a:cubicBezTo>
                  <a:pt x="159" y="187"/>
                  <a:pt x="167" y="197"/>
                  <a:pt x="167" y="213"/>
                </a:cubicBezTo>
                <a:cubicBezTo>
                  <a:pt x="167" y="228"/>
                  <a:pt x="156" y="241"/>
                  <a:pt x="136" y="245"/>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21" name="Freeform 22">
            <a:extLst>
              <a:ext uri="{FF2B5EF4-FFF2-40B4-BE49-F238E27FC236}">
                <a16:creationId xmlns:a16="http://schemas.microsoft.com/office/drawing/2014/main" id="{A381989F-897D-4AE8-8D7E-D4CAE0614EB0}"/>
              </a:ext>
            </a:extLst>
          </p:cNvPr>
          <p:cNvSpPr>
            <a:spLocks noEditPoints="1"/>
          </p:cNvSpPr>
          <p:nvPr/>
        </p:nvSpPr>
        <p:spPr bwMode="auto">
          <a:xfrm>
            <a:off x="2430082" y="1869427"/>
            <a:ext cx="324686" cy="324350"/>
          </a:xfrm>
          <a:custGeom>
            <a:avLst/>
            <a:gdLst>
              <a:gd name="T0" fmla="*/ 348 w 407"/>
              <a:gd name="T1" fmla="*/ 158 h 406"/>
              <a:gd name="T2" fmla="*/ 338 w 407"/>
              <a:gd name="T3" fmla="*/ 133 h 406"/>
              <a:gd name="T4" fmla="*/ 371 w 407"/>
              <a:gd name="T5" fmla="*/ 91 h 406"/>
              <a:gd name="T6" fmla="*/ 330 w 407"/>
              <a:gd name="T7" fmla="*/ 42 h 406"/>
              <a:gd name="T8" fmla="*/ 274 w 407"/>
              <a:gd name="T9" fmla="*/ 69 h 406"/>
              <a:gd name="T10" fmla="*/ 253 w 407"/>
              <a:gd name="T11" fmla="*/ 69 h 406"/>
              <a:gd name="T12" fmla="*/ 249 w 407"/>
              <a:gd name="T13" fmla="*/ 20 h 406"/>
              <a:gd name="T14" fmla="*/ 179 w 407"/>
              <a:gd name="T15" fmla="*/ 0 h 406"/>
              <a:gd name="T16" fmla="*/ 158 w 407"/>
              <a:gd name="T17" fmla="*/ 59 h 406"/>
              <a:gd name="T18" fmla="*/ 133 w 407"/>
              <a:gd name="T19" fmla="*/ 69 h 406"/>
              <a:gd name="T20" fmla="*/ 77 w 407"/>
              <a:gd name="T21" fmla="*/ 42 h 406"/>
              <a:gd name="T22" fmla="*/ 37 w 407"/>
              <a:gd name="T23" fmla="*/ 91 h 406"/>
              <a:gd name="T24" fmla="*/ 70 w 407"/>
              <a:gd name="T25" fmla="*/ 133 h 406"/>
              <a:gd name="T26" fmla="*/ 59 w 407"/>
              <a:gd name="T27" fmla="*/ 158 h 406"/>
              <a:gd name="T28" fmla="*/ 0 w 407"/>
              <a:gd name="T29" fmla="*/ 179 h 406"/>
              <a:gd name="T30" fmla="*/ 21 w 407"/>
              <a:gd name="T31" fmla="*/ 248 h 406"/>
              <a:gd name="T32" fmla="*/ 73 w 407"/>
              <a:gd name="T33" fmla="*/ 257 h 406"/>
              <a:gd name="T34" fmla="*/ 43 w 407"/>
              <a:gd name="T35" fmla="*/ 300 h 406"/>
              <a:gd name="T36" fmla="*/ 43 w 407"/>
              <a:gd name="T37" fmla="*/ 330 h 406"/>
              <a:gd name="T38" fmla="*/ 107 w 407"/>
              <a:gd name="T39" fmla="*/ 364 h 406"/>
              <a:gd name="T40" fmla="*/ 144 w 407"/>
              <a:gd name="T41" fmla="*/ 333 h 406"/>
              <a:gd name="T42" fmla="*/ 158 w 407"/>
              <a:gd name="T43" fmla="*/ 385 h 406"/>
              <a:gd name="T44" fmla="*/ 228 w 407"/>
              <a:gd name="T45" fmla="*/ 406 h 406"/>
              <a:gd name="T46" fmla="*/ 249 w 407"/>
              <a:gd name="T47" fmla="*/ 347 h 406"/>
              <a:gd name="T48" fmla="*/ 274 w 407"/>
              <a:gd name="T49" fmla="*/ 337 h 406"/>
              <a:gd name="T50" fmla="*/ 330 w 407"/>
              <a:gd name="T51" fmla="*/ 364 h 406"/>
              <a:gd name="T52" fmla="*/ 371 w 407"/>
              <a:gd name="T53" fmla="*/ 315 h 406"/>
              <a:gd name="T54" fmla="*/ 338 w 407"/>
              <a:gd name="T55" fmla="*/ 273 h 406"/>
              <a:gd name="T56" fmla="*/ 348 w 407"/>
              <a:gd name="T57" fmla="*/ 248 h 406"/>
              <a:gd name="T58" fmla="*/ 407 w 407"/>
              <a:gd name="T59" fmla="*/ 227 h 406"/>
              <a:gd name="T60" fmla="*/ 386 w 407"/>
              <a:gd name="T61" fmla="*/ 158 h 406"/>
              <a:gd name="T62" fmla="*/ 204 w 407"/>
              <a:gd name="T63" fmla="*/ 256 h 406"/>
              <a:gd name="T64" fmla="*/ 204 w 407"/>
              <a:gd name="T65" fmla="*/ 15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7" h="406">
                <a:moveTo>
                  <a:pt x="386" y="158"/>
                </a:moveTo>
                <a:cubicBezTo>
                  <a:pt x="348" y="158"/>
                  <a:pt x="348" y="158"/>
                  <a:pt x="348" y="158"/>
                </a:cubicBezTo>
                <a:cubicBezTo>
                  <a:pt x="342" y="158"/>
                  <a:pt x="337" y="154"/>
                  <a:pt x="335" y="149"/>
                </a:cubicBezTo>
                <a:cubicBezTo>
                  <a:pt x="332" y="143"/>
                  <a:pt x="333" y="137"/>
                  <a:pt x="338" y="133"/>
                </a:cubicBezTo>
                <a:cubicBezTo>
                  <a:pt x="365" y="106"/>
                  <a:pt x="365" y="106"/>
                  <a:pt x="365" y="106"/>
                </a:cubicBezTo>
                <a:cubicBezTo>
                  <a:pt x="369" y="102"/>
                  <a:pt x="371" y="97"/>
                  <a:pt x="371" y="91"/>
                </a:cubicBezTo>
                <a:cubicBezTo>
                  <a:pt x="371" y="85"/>
                  <a:pt x="369" y="80"/>
                  <a:pt x="365" y="76"/>
                </a:cubicBezTo>
                <a:cubicBezTo>
                  <a:pt x="330" y="42"/>
                  <a:pt x="330" y="42"/>
                  <a:pt x="330" y="42"/>
                </a:cubicBezTo>
                <a:cubicBezTo>
                  <a:pt x="322" y="34"/>
                  <a:pt x="309" y="34"/>
                  <a:pt x="301" y="42"/>
                </a:cubicBezTo>
                <a:cubicBezTo>
                  <a:pt x="274" y="69"/>
                  <a:pt x="274" y="69"/>
                  <a:pt x="274" y="69"/>
                </a:cubicBezTo>
                <a:cubicBezTo>
                  <a:pt x="270" y="72"/>
                  <a:pt x="266" y="73"/>
                  <a:pt x="264" y="73"/>
                </a:cubicBezTo>
                <a:cubicBezTo>
                  <a:pt x="260" y="73"/>
                  <a:pt x="256" y="72"/>
                  <a:pt x="253" y="69"/>
                </a:cubicBezTo>
                <a:cubicBezTo>
                  <a:pt x="251" y="67"/>
                  <a:pt x="249" y="64"/>
                  <a:pt x="249" y="59"/>
                </a:cubicBezTo>
                <a:cubicBezTo>
                  <a:pt x="249" y="20"/>
                  <a:pt x="249" y="20"/>
                  <a:pt x="249" y="20"/>
                </a:cubicBezTo>
                <a:cubicBezTo>
                  <a:pt x="249" y="9"/>
                  <a:pt x="239" y="0"/>
                  <a:pt x="228" y="0"/>
                </a:cubicBezTo>
                <a:cubicBezTo>
                  <a:pt x="179" y="0"/>
                  <a:pt x="179" y="0"/>
                  <a:pt x="179" y="0"/>
                </a:cubicBezTo>
                <a:cubicBezTo>
                  <a:pt x="168" y="0"/>
                  <a:pt x="158" y="9"/>
                  <a:pt x="158" y="20"/>
                </a:cubicBezTo>
                <a:cubicBezTo>
                  <a:pt x="158" y="59"/>
                  <a:pt x="158" y="59"/>
                  <a:pt x="158" y="59"/>
                </a:cubicBezTo>
                <a:cubicBezTo>
                  <a:pt x="158" y="68"/>
                  <a:pt x="151" y="73"/>
                  <a:pt x="144" y="73"/>
                </a:cubicBezTo>
                <a:cubicBezTo>
                  <a:pt x="141" y="73"/>
                  <a:pt x="137" y="72"/>
                  <a:pt x="133" y="69"/>
                </a:cubicBezTo>
                <a:cubicBezTo>
                  <a:pt x="107" y="42"/>
                  <a:pt x="107" y="42"/>
                  <a:pt x="107" y="42"/>
                </a:cubicBezTo>
                <a:cubicBezTo>
                  <a:pt x="99" y="34"/>
                  <a:pt x="85" y="34"/>
                  <a:pt x="77" y="42"/>
                </a:cubicBezTo>
                <a:cubicBezTo>
                  <a:pt x="43" y="76"/>
                  <a:pt x="43" y="76"/>
                  <a:pt x="43" y="76"/>
                </a:cubicBezTo>
                <a:cubicBezTo>
                  <a:pt x="39" y="80"/>
                  <a:pt x="37" y="85"/>
                  <a:pt x="37" y="91"/>
                </a:cubicBezTo>
                <a:cubicBezTo>
                  <a:pt x="37" y="97"/>
                  <a:pt x="39" y="102"/>
                  <a:pt x="43" y="106"/>
                </a:cubicBezTo>
                <a:cubicBezTo>
                  <a:pt x="70" y="133"/>
                  <a:pt x="70" y="133"/>
                  <a:pt x="70" y="133"/>
                </a:cubicBezTo>
                <a:cubicBezTo>
                  <a:pt x="74" y="137"/>
                  <a:pt x="75" y="143"/>
                  <a:pt x="73" y="149"/>
                </a:cubicBezTo>
                <a:cubicBezTo>
                  <a:pt x="70" y="154"/>
                  <a:pt x="65" y="158"/>
                  <a:pt x="59" y="158"/>
                </a:cubicBezTo>
                <a:cubicBezTo>
                  <a:pt x="21" y="158"/>
                  <a:pt x="21" y="158"/>
                  <a:pt x="21" y="158"/>
                </a:cubicBezTo>
                <a:cubicBezTo>
                  <a:pt x="10" y="158"/>
                  <a:pt x="0" y="167"/>
                  <a:pt x="0" y="179"/>
                </a:cubicBezTo>
                <a:cubicBezTo>
                  <a:pt x="0" y="227"/>
                  <a:pt x="0" y="227"/>
                  <a:pt x="0" y="227"/>
                </a:cubicBezTo>
                <a:cubicBezTo>
                  <a:pt x="0" y="239"/>
                  <a:pt x="10" y="248"/>
                  <a:pt x="21" y="248"/>
                </a:cubicBezTo>
                <a:cubicBezTo>
                  <a:pt x="59" y="248"/>
                  <a:pt x="59" y="248"/>
                  <a:pt x="59" y="248"/>
                </a:cubicBezTo>
                <a:cubicBezTo>
                  <a:pt x="65" y="248"/>
                  <a:pt x="70" y="251"/>
                  <a:pt x="73" y="257"/>
                </a:cubicBezTo>
                <a:cubicBezTo>
                  <a:pt x="75" y="263"/>
                  <a:pt x="74" y="269"/>
                  <a:pt x="70" y="273"/>
                </a:cubicBezTo>
                <a:cubicBezTo>
                  <a:pt x="43" y="300"/>
                  <a:pt x="43" y="300"/>
                  <a:pt x="43" y="300"/>
                </a:cubicBezTo>
                <a:cubicBezTo>
                  <a:pt x="39" y="304"/>
                  <a:pt x="37" y="309"/>
                  <a:pt x="37" y="315"/>
                </a:cubicBezTo>
                <a:cubicBezTo>
                  <a:pt x="37" y="320"/>
                  <a:pt x="39" y="326"/>
                  <a:pt x="43" y="330"/>
                </a:cubicBezTo>
                <a:cubicBezTo>
                  <a:pt x="77" y="364"/>
                  <a:pt x="77" y="364"/>
                  <a:pt x="77" y="364"/>
                </a:cubicBezTo>
                <a:cubicBezTo>
                  <a:pt x="85" y="372"/>
                  <a:pt x="99" y="372"/>
                  <a:pt x="107" y="364"/>
                </a:cubicBezTo>
                <a:cubicBezTo>
                  <a:pt x="133" y="337"/>
                  <a:pt x="133" y="337"/>
                  <a:pt x="133" y="337"/>
                </a:cubicBezTo>
                <a:cubicBezTo>
                  <a:pt x="137" y="333"/>
                  <a:pt x="141" y="333"/>
                  <a:pt x="144" y="333"/>
                </a:cubicBezTo>
                <a:cubicBezTo>
                  <a:pt x="151" y="333"/>
                  <a:pt x="158" y="338"/>
                  <a:pt x="158" y="347"/>
                </a:cubicBezTo>
                <a:cubicBezTo>
                  <a:pt x="158" y="385"/>
                  <a:pt x="158" y="385"/>
                  <a:pt x="158" y="385"/>
                </a:cubicBezTo>
                <a:cubicBezTo>
                  <a:pt x="158" y="397"/>
                  <a:pt x="168" y="406"/>
                  <a:pt x="179" y="406"/>
                </a:cubicBezTo>
                <a:cubicBezTo>
                  <a:pt x="228" y="406"/>
                  <a:pt x="228" y="406"/>
                  <a:pt x="228" y="406"/>
                </a:cubicBezTo>
                <a:cubicBezTo>
                  <a:pt x="239" y="406"/>
                  <a:pt x="249" y="397"/>
                  <a:pt x="249" y="385"/>
                </a:cubicBezTo>
                <a:cubicBezTo>
                  <a:pt x="249" y="347"/>
                  <a:pt x="249" y="347"/>
                  <a:pt x="249" y="347"/>
                </a:cubicBezTo>
                <a:cubicBezTo>
                  <a:pt x="249" y="338"/>
                  <a:pt x="256" y="333"/>
                  <a:pt x="264" y="333"/>
                </a:cubicBezTo>
                <a:cubicBezTo>
                  <a:pt x="266" y="333"/>
                  <a:pt x="270" y="333"/>
                  <a:pt x="274" y="337"/>
                </a:cubicBezTo>
                <a:cubicBezTo>
                  <a:pt x="301" y="364"/>
                  <a:pt x="301" y="364"/>
                  <a:pt x="301" y="364"/>
                </a:cubicBezTo>
                <a:cubicBezTo>
                  <a:pt x="309" y="372"/>
                  <a:pt x="322" y="372"/>
                  <a:pt x="330" y="364"/>
                </a:cubicBezTo>
                <a:cubicBezTo>
                  <a:pt x="365" y="330"/>
                  <a:pt x="365" y="330"/>
                  <a:pt x="365" y="330"/>
                </a:cubicBezTo>
                <a:cubicBezTo>
                  <a:pt x="369" y="326"/>
                  <a:pt x="371" y="320"/>
                  <a:pt x="371" y="315"/>
                </a:cubicBezTo>
                <a:cubicBezTo>
                  <a:pt x="371" y="309"/>
                  <a:pt x="369" y="304"/>
                  <a:pt x="365" y="300"/>
                </a:cubicBezTo>
                <a:cubicBezTo>
                  <a:pt x="338" y="273"/>
                  <a:pt x="338" y="273"/>
                  <a:pt x="338" y="273"/>
                </a:cubicBezTo>
                <a:cubicBezTo>
                  <a:pt x="333" y="269"/>
                  <a:pt x="332" y="263"/>
                  <a:pt x="335" y="257"/>
                </a:cubicBezTo>
                <a:cubicBezTo>
                  <a:pt x="337" y="251"/>
                  <a:pt x="342" y="248"/>
                  <a:pt x="348" y="248"/>
                </a:cubicBezTo>
                <a:cubicBezTo>
                  <a:pt x="386" y="248"/>
                  <a:pt x="386" y="248"/>
                  <a:pt x="386" y="248"/>
                </a:cubicBezTo>
                <a:cubicBezTo>
                  <a:pt x="398" y="248"/>
                  <a:pt x="407" y="239"/>
                  <a:pt x="407" y="227"/>
                </a:cubicBezTo>
                <a:cubicBezTo>
                  <a:pt x="407" y="179"/>
                  <a:pt x="407" y="179"/>
                  <a:pt x="407" y="179"/>
                </a:cubicBezTo>
                <a:cubicBezTo>
                  <a:pt x="407" y="167"/>
                  <a:pt x="398" y="158"/>
                  <a:pt x="386" y="158"/>
                </a:cubicBezTo>
                <a:close/>
                <a:moveTo>
                  <a:pt x="256" y="203"/>
                </a:moveTo>
                <a:cubicBezTo>
                  <a:pt x="256" y="232"/>
                  <a:pt x="233" y="256"/>
                  <a:pt x="204" y="256"/>
                </a:cubicBezTo>
                <a:cubicBezTo>
                  <a:pt x="175" y="256"/>
                  <a:pt x="151" y="232"/>
                  <a:pt x="151" y="203"/>
                </a:cubicBezTo>
                <a:cubicBezTo>
                  <a:pt x="151" y="174"/>
                  <a:pt x="175" y="150"/>
                  <a:pt x="204" y="150"/>
                </a:cubicBezTo>
                <a:cubicBezTo>
                  <a:pt x="233" y="150"/>
                  <a:pt x="256" y="174"/>
                  <a:pt x="256" y="203"/>
                </a:cubicBez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
        <p:nvSpPr>
          <p:cNvPr id="22" name="Freeform 11">
            <a:extLst>
              <a:ext uri="{FF2B5EF4-FFF2-40B4-BE49-F238E27FC236}">
                <a16:creationId xmlns:a16="http://schemas.microsoft.com/office/drawing/2014/main" id="{32DCA03C-89DF-4629-9A78-545CB7E13414}"/>
              </a:ext>
            </a:extLst>
          </p:cNvPr>
          <p:cNvSpPr>
            <a:spLocks noEditPoints="1"/>
          </p:cNvSpPr>
          <p:nvPr/>
        </p:nvSpPr>
        <p:spPr bwMode="auto">
          <a:xfrm>
            <a:off x="5274236" y="1866956"/>
            <a:ext cx="330584" cy="329292"/>
          </a:xfrm>
          <a:custGeom>
            <a:avLst/>
            <a:gdLst>
              <a:gd name="T0" fmla="*/ 57 w 433"/>
              <a:gd name="T1" fmla="*/ 331 h 430"/>
              <a:gd name="T2" fmla="*/ 11 w 433"/>
              <a:gd name="T3" fmla="*/ 331 h 430"/>
              <a:gd name="T4" fmla="*/ 4 w 433"/>
              <a:gd name="T5" fmla="*/ 338 h 430"/>
              <a:gd name="T6" fmla="*/ 4 w 433"/>
              <a:gd name="T7" fmla="*/ 430 h 430"/>
              <a:gd name="T8" fmla="*/ 65 w 433"/>
              <a:gd name="T9" fmla="*/ 430 h 430"/>
              <a:gd name="T10" fmla="*/ 65 w 433"/>
              <a:gd name="T11" fmla="*/ 338 h 430"/>
              <a:gd name="T12" fmla="*/ 57 w 433"/>
              <a:gd name="T13" fmla="*/ 331 h 430"/>
              <a:gd name="T14" fmla="*/ 179 w 433"/>
              <a:gd name="T15" fmla="*/ 224 h 430"/>
              <a:gd name="T16" fmla="*/ 133 w 433"/>
              <a:gd name="T17" fmla="*/ 224 h 430"/>
              <a:gd name="T18" fmla="*/ 126 w 433"/>
              <a:gd name="T19" fmla="*/ 231 h 430"/>
              <a:gd name="T20" fmla="*/ 126 w 433"/>
              <a:gd name="T21" fmla="*/ 430 h 430"/>
              <a:gd name="T22" fmla="*/ 186 w 433"/>
              <a:gd name="T23" fmla="*/ 430 h 430"/>
              <a:gd name="T24" fmla="*/ 186 w 433"/>
              <a:gd name="T25" fmla="*/ 231 h 430"/>
              <a:gd name="T26" fmla="*/ 179 w 433"/>
              <a:gd name="T27" fmla="*/ 224 h 430"/>
              <a:gd name="T28" fmla="*/ 301 w 433"/>
              <a:gd name="T29" fmla="*/ 270 h 430"/>
              <a:gd name="T30" fmla="*/ 255 w 433"/>
              <a:gd name="T31" fmla="*/ 270 h 430"/>
              <a:gd name="T32" fmla="*/ 247 w 433"/>
              <a:gd name="T33" fmla="*/ 277 h 430"/>
              <a:gd name="T34" fmla="*/ 247 w 433"/>
              <a:gd name="T35" fmla="*/ 430 h 430"/>
              <a:gd name="T36" fmla="*/ 308 w 433"/>
              <a:gd name="T37" fmla="*/ 430 h 430"/>
              <a:gd name="T38" fmla="*/ 308 w 433"/>
              <a:gd name="T39" fmla="*/ 277 h 430"/>
              <a:gd name="T40" fmla="*/ 301 w 433"/>
              <a:gd name="T41" fmla="*/ 270 h 430"/>
              <a:gd name="T42" fmla="*/ 423 w 433"/>
              <a:gd name="T43" fmla="*/ 209 h 430"/>
              <a:gd name="T44" fmla="*/ 377 w 433"/>
              <a:gd name="T45" fmla="*/ 209 h 430"/>
              <a:gd name="T46" fmla="*/ 369 w 433"/>
              <a:gd name="T47" fmla="*/ 216 h 430"/>
              <a:gd name="T48" fmla="*/ 369 w 433"/>
              <a:gd name="T49" fmla="*/ 430 h 430"/>
              <a:gd name="T50" fmla="*/ 430 w 433"/>
              <a:gd name="T51" fmla="*/ 430 h 430"/>
              <a:gd name="T52" fmla="*/ 430 w 433"/>
              <a:gd name="T53" fmla="*/ 216 h 430"/>
              <a:gd name="T54" fmla="*/ 423 w 433"/>
              <a:gd name="T55" fmla="*/ 209 h 430"/>
              <a:gd name="T56" fmla="*/ 379 w 433"/>
              <a:gd name="T57" fmla="*/ 71 h 430"/>
              <a:gd name="T58" fmla="*/ 416 w 433"/>
              <a:gd name="T59" fmla="*/ 75 h 430"/>
              <a:gd name="T60" fmla="*/ 429 w 433"/>
              <a:gd name="T61" fmla="*/ 40 h 430"/>
              <a:gd name="T62" fmla="*/ 400 w 433"/>
              <a:gd name="T63" fmla="*/ 18 h 430"/>
              <a:gd name="T64" fmla="*/ 375 w 433"/>
              <a:gd name="T65" fmla="*/ 30 h 430"/>
              <a:gd name="T66" fmla="*/ 371 w 433"/>
              <a:gd name="T67" fmla="*/ 58 h 430"/>
              <a:gd name="T68" fmla="*/ 299 w 433"/>
              <a:gd name="T69" fmla="*/ 103 h 430"/>
              <a:gd name="T70" fmla="*/ 260 w 433"/>
              <a:gd name="T71" fmla="*/ 100 h 430"/>
              <a:gd name="T72" fmla="*/ 184 w 433"/>
              <a:gd name="T73" fmla="*/ 46 h 430"/>
              <a:gd name="T74" fmla="*/ 173 w 433"/>
              <a:gd name="T75" fmla="*/ 8 h 430"/>
              <a:gd name="T76" fmla="*/ 134 w 433"/>
              <a:gd name="T77" fmla="*/ 12 h 430"/>
              <a:gd name="T78" fmla="*/ 131 w 433"/>
              <a:gd name="T79" fmla="*/ 51 h 430"/>
              <a:gd name="T80" fmla="*/ 47 w 433"/>
              <a:gd name="T81" fmla="*/ 151 h 430"/>
              <a:gd name="T82" fmla="*/ 9 w 433"/>
              <a:gd name="T83" fmla="*/ 162 h 430"/>
              <a:gd name="T84" fmla="*/ 15 w 433"/>
              <a:gd name="T85" fmla="*/ 202 h 430"/>
              <a:gd name="T86" fmla="*/ 55 w 433"/>
              <a:gd name="T87" fmla="*/ 201 h 430"/>
              <a:gd name="T88" fmla="*/ 59 w 433"/>
              <a:gd name="T89" fmla="*/ 161 h 430"/>
              <a:gd name="T90" fmla="*/ 143 w 433"/>
              <a:gd name="T91" fmla="*/ 61 h 430"/>
              <a:gd name="T92" fmla="*/ 174 w 433"/>
              <a:gd name="T93" fmla="*/ 58 h 430"/>
              <a:gd name="T94" fmla="*/ 250 w 433"/>
              <a:gd name="T95" fmla="*/ 112 h 430"/>
              <a:gd name="T96" fmla="*/ 258 w 433"/>
              <a:gd name="T97" fmla="*/ 148 h 430"/>
              <a:gd name="T98" fmla="*/ 295 w 433"/>
              <a:gd name="T99" fmla="*/ 151 h 430"/>
              <a:gd name="T100" fmla="*/ 307 w 433"/>
              <a:gd name="T101" fmla="*/ 116 h 430"/>
              <a:gd name="T102" fmla="*/ 379 w 433"/>
              <a:gd name="T103" fmla="*/ 7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3" h="430">
                <a:moveTo>
                  <a:pt x="57" y="331"/>
                </a:moveTo>
                <a:cubicBezTo>
                  <a:pt x="11" y="331"/>
                  <a:pt x="11" y="331"/>
                  <a:pt x="11" y="331"/>
                </a:cubicBezTo>
                <a:cubicBezTo>
                  <a:pt x="7" y="331"/>
                  <a:pt x="4" y="334"/>
                  <a:pt x="4" y="338"/>
                </a:cubicBezTo>
                <a:cubicBezTo>
                  <a:pt x="4" y="430"/>
                  <a:pt x="4" y="430"/>
                  <a:pt x="4" y="430"/>
                </a:cubicBezTo>
                <a:cubicBezTo>
                  <a:pt x="65" y="430"/>
                  <a:pt x="65" y="430"/>
                  <a:pt x="65" y="430"/>
                </a:cubicBezTo>
                <a:cubicBezTo>
                  <a:pt x="65" y="338"/>
                  <a:pt x="65" y="338"/>
                  <a:pt x="65" y="338"/>
                </a:cubicBezTo>
                <a:cubicBezTo>
                  <a:pt x="65" y="334"/>
                  <a:pt x="61" y="331"/>
                  <a:pt x="57" y="331"/>
                </a:cubicBezTo>
                <a:close/>
                <a:moveTo>
                  <a:pt x="179" y="224"/>
                </a:moveTo>
                <a:cubicBezTo>
                  <a:pt x="133" y="224"/>
                  <a:pt x="133" y="224"/>
                  <a:pt x="133" y="224"/>
                </a:cubicBezTo>
                <a:cubicBezTo>
                  <a:pt x="129" y="224"/>
                  <a:pt x="126" y="227"/>
                  <a:pt x="126" y="231"/>
                </a:cubicBezTo>
                <a:cubicBezTo>
                  <a:pt x="126" y="430"/>
                  <a:pt x="126" y="430"/>
                  <a:pt x="126" y="430"/>
                </a:cubicBezTo>
                <a:cubicBezTo>
                  <a:pt x="186" y="430"/>
                  <a:pt x="186" y="430"/>
                  <a:pt x="186" y="430"/>
                </a:cubicBezTo>
                <a:cubicBezTo>
                  <a:pt x="186" y="231"/>
                  <a:pt x="186" y="231"/>
                  <a:pt x="186" y="231"/>
                </a:cubicBezTo>
                <a:cubicBezTo>
                  <a:pt x="186" y="227"/>
                  <a:pt x="183" y="224"/>
                  <a:pt x="179" y="224"/>
                </a:cubicBezTo>
                <a:close/>
                <a:moveTo>
                  <a:pt x="301" y="270"/>
                </a:moveTo>
                <a:cubicBezTo>
                  <a:pt x="255" y="270"/>
                  <a:pt x="255" y="270"/>
                  <a:pt x="255" y="270"/>
                </a:cubicBezTo>
                <a:cubicBezTo>
                  <a:pt x="251" y="270"/>
                  <a:pt x="247" y="273"/>
                  <a:pt x="247" y="277"/>
                </a:cubicBezTo>
                <a:cubicBezTo>
                  <a:pt x="247" y="430"/>
                  <a:pt x="247" y="430"/>
                  <a:pt x="247" y="430"/>
                </a:cubicBezTo>
                <a:cubicBezTo>
                  <a:pt x="308" y="430"/>
                  <a:pt x="308" y="430"/>
                  <a:pt x="308" y="430"/>
                </a:cubicBezTo>
                <a:cubicBezTo>
                  <a:pt x="308" y="277"/>
                  <a:pt x="308" y="277"/>
                  <a:pt x="308" y="277"/>
                </a:cubicBezTo>
                <a:cubicBezTo>
                  <a:pt x="308" y="273"/>
                  <a:pt x="305" y="270"/>
                  <a:pt x="301" y="270"/>
                </a:cubicBezTo>
                <a:close/>
                <a:moveTo>
                  <a:pt x="423" y="209"/>
                </a:moveTo>
                <a:cubicBezTo>
                  <a:pt x="377" y="209"/>
                  <a:pt x="377" y="209"/>
                  <a:pt x="377" y="209"/>
                </a:cubicBezTo>
                <a:cubicBezTo>
                  <a:pt x="373" y="209"/>
                  <a:pt x="369" y="212"/>
                  <a:pt x="369" y="216"/>
                </a:cubicBezTo>
                <a:cubicBezTo>
                  <a:pt x="369" y="430"/>
                  <a:pt x="369" y="430"/>
                  <a:pt x="369" y="430"/>
                </a:cubicBezTo>
                <a:cubicBezTo>
                  <a:pt x="430" y="430"/>
                  <a:pt x="430" y="430"/>
                  <a:pt x="430" y="430"/>
                </a:cubicBezTo>
                <a:cubicBezTo>
                  <a:pt x="430" y="216"/>
                  <a:pt x="430" y="216"/>
                  <a:pt x="430" y="216"/>
                </a:cubicBezTo>
                <a:cubicBezTo>
                  <a:pt x="430" y="212"/>
                  <a:pt x="427" y="209"/>
                  <a:pt x="423" y="209"/>
                </a:cubicBezTo>
                <a:close/>
                <a:moveTo>
                  <a:pt x="379" y="71"/>
                </a:moveTo>
                <a:cubicBezTo>
                  <a:pt x="389" y="80"/>
                  <a:pt x="404" y="82"/>
                  <a:pt x="416" y="75"/>
                </a:cubicBezTo>
                <a:cubicBezTo>
                  <a:pt x="427" y="68"/>
                  <a:pt x="433" y="54"/>
                  <a:pt x="429" y="40"/>
                </a:cubicBezTo>
                <a:cubicBezTo>
                  <a:pt x="426" y="27"/>
                  <a:pt x="414" y="18"/>
                  <a:pt x="400" y="18"/>
                </a:cubicBezTo>
                <a:cubicBezTo>
                  <a:pt x="390" y="18"/>
                  <a:pt x="381" y="23"/>
                  <a:pt x="375" y="30"/>
                </a:cubicBezTo>
                <a:cubicBezTo>
                  <a:pt x="369" y="38"/>
                  <a:pt x="368" y="48"/>
                  <a:pt x="371" y="58"/>
                </a:cubicBezTo>
                <a:cubicBezTo>
                  <a:pt x="299" y="103"/>
                  <a:pt x="299" y="103"/>
                  <a:pt x="299" y="103"/>
                </a:cubicBezTo>
                <a:cubicBezTo>
                  <a:pt x="288" y="93"/>
                  <a:pt x="272" y="92"/>
                  <a:pt x="260" y="100"/>
                </a:cubicBezTo>
                <a:cubicBezTo>
                  <a:pt x="184" y="46"/>
                  <a:pt x="184" y="46"/>
                  <a:pt x="184" y="46"/>
                </a:cubicBezTo>
                <a:cubicBezTo>
                  <a:pt x="190" y="33"/>
                  <a:pt x="185" y="17"/>
                  <a:pt x="173" y="8"/>
                </a:cubicBezTo>
                <a:cubicBezTo>
                  <a:pt x="161" y="0"/>
                  <a:pt x="145" y="1"/>
                  <a:pt x="134" y="12"/>
                </a:cubicBezTo>
                <a:cubicBezTo>
                  <a:pt x="124" y="22"/>
                  <a:pt x="123" y="39"/>
                  <a:pt x="131" y="51"/>
                </a:cubicBezTo>
                <a:cubicBezTo>
                  <a:pt x="47" y="151"/>
                  <a:pt x="47" y="151"/>
                  <a:pt x="47" y="151"/>
                </a:cubicBezTo>
                <a:cubicBezTo>
                  <a:pt x="33" y="144"/>
                  <a:pt x="17" y="149"/>
                  <a:pt x="9" y="162"/>
                </a:cubicBezTo>
                <a:cubicBezTo>
                  <a:pt x="0" y="175"/>
                  <a:pt x="3" y="192"/>
                  <a:pt x="15" y="202"/>
                </a:cubicBezTo>
                <a:cubicBezTo>
                  <a:pt x="26" y="211"/>
                  <a:pt x="44" y="211"/>
                  <a:pt x="55" y="201"/>
                </a:cubicBezTo>
                <a:cubicBezTo>
                  <a:pt x="66" y="190"/>
                  <a:pt x="68" y="173"/>
                  <a:pt x="59" y="161"/>
                </a:cubicBezTo>
                <a:cubicBezTo>
                  <a:pt x="143" y="61"/>
                  <a:pt x="143" y="61"/>
                  <a:pt x="143" y="61"/>
                </a:cubicBezTo>
                <a:cubicBezTo>
                  <a:pt x="153" y="66"/>
                  <a:pt x="165" y="65"/>
                  <a:pt x="174" y="58"/>
                </a:cubicBezTo>
                <a:cubicBezTo>
                  <a:pt x="250" y="112"/>
                  <a:pt x="250" y="112"/>
                  <a:pt x="250" y="112"/>
                </a:cubicBezTo>
                <a:cubicBezTo>
                  <a:pt x="244" y="125"/>
                  <a:pt x="247" y="139"/>
                  <a:pt x="258" y="148"/>
                </a:cubicBezTo>
                <a:cubicBezTo>
                  <a:pt x="268" y="157"/>
                  <a:pt x="283" y="158"/>
                  <a:pt x="295" y="151"/>
                </a:cubicBezTo>
                <a:cubicBezTo>
                  <a:pt x="306" y="143"/>
                  <a:pt x="311" y="129"/>
                  <a:pt x="307" y="116"/>
                </a:cubicBezTo>
                <a:lnTo>
                  <a:pt x="379" y="71"/>
                </a:lnTo>
                <a:close/>
              </a:path>
            </a:pathLst>
          </a:custGeom>
          <a:solidFill>
            <a:schemeClr val="bg1">
              <a:lumMod val="65000"/>
            </a:schemeClr>
          </a:solidFill>
          <a:ln>
            <a:noFill/>
          </a:ln>
        </p:spPr>
        <p:txBody>
          <a:bodyPr vert="horz" wrap="square" lIns="91440" tIns="45720" rIns="91440" bIns="45720" numCol="1" anchor="t" anchorCtr="0" compatLnSpc="1">
            <a:prstTxWarp prst="textNoShape">
              <a:avLst/>
            </a:prstTxWarp>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594840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a:extLst>
              <a:ext uri="{FF2B5EF4-FFF2-40B4-BE49-F238E27FC236}">
                <a16:creationId xmlns:a16="http://schemas.microsoft.com/office/drawing/2014/main" id="{E602D8AC-0ECA-68F9-8593-F2B8AE3FB59E}"/>
              </a:ext>
            </a:extLst>
          </p:cNvPr>
          <p:cNvPicPr>
            <a:picLocks noGrp="1" noChangeAspect="1"/>
          </p:cNvPicPr>
          <p:nvPr>
            <p:ph type="pic" sz="quarter" idx="15"/>
          </p:nvPr>
        </p:nvPicPr>
        <p:blipFill>
          <a:blip r:embed="rId2"/>
          <a:srcRect t="23105" b="23105"/>
          <a:stretch>
            <a:fillRect/>
          </a:stretch>
        </p:blipFill>
        <p:spPr/>
      </p:pic>
      <p:sp>
        <p:nvSpPr>
          <p:cNvPr id="7" name="Rectangle 6">
            <a:extLst>
              <a:ext uri="{FF2B5EF4-FFF2-40B4-BE49-F238E27FC236}">
                <a16:creationId xmlns:a16="http://schemas.microsoft.com/office/drawing/2014/main" id="{79C138D4-AEF3-A042-A586-EF081FC55799}"/>
              </a:ext>
            </a:extLst>
          </p:cNvPr>
          <p:cNvSpPr/>
          <p:nvPr/>
        </p:nvSpPr>
        <p:spPr>
          <a:xfrm>
            <a:off x="-1" y="0"/>
            <a:ext cx="12192000" cy="4372495"/>
          </a:xfrm>
          <a:prstGeom prst="rect">
            <a:avLst/>
          </a:prstGeom>
          <a:solidFill>
            <a:srgbClr val="78BC2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E566FA-10EF-E045-B2B0-9F77BDA5FC31}"/>
              </a:ext>
            </a:extLst>
          </p:cNvPr>
          <p:cNvSpPr txBox="1"/>
          <p:nvPr/>
        </p:nvSpPr>
        <p:spPr>
          <a:xfrm>
            <a:off x="2554901" y="1757387"/>
            <a:ext cx="3387143" cy="1015663"/>
          </a:xfrm>
          <a:prstGeom prst="rect">
            <a:avLst/>
          </a:prstGeom>
          <a:noFill/>
        </p:spPr>
        <p:txBody>
          <a:bodyPr wrap="square" rtlCol="0" anchor="ctr">
            <a:spAutoFit/>
          </a:bodyPr>
          <a:lstStyle/>
          <a:p>
            <a:r>
              <a:rPr lang="en-US" sz="6000" dirty="0">
                <a:solidFill>
                  <a:schemeClr val="bg1"/>
                </a:solidFill>
                <a:latin typeface="+mj-lt"/>
              </a:rPr>
              <a:t>Merci.</a:t>
            </a:r>
          </a:p>
        </p:txBody>
      </p:sp>
      <p:sp>
        <p:nvSpPr>
          <p:cNvPr id="9" name="TextBox 8">
            <a:extLst>
              <a:ext uri="{FF2B5EF4-FFF2-40B4-BE49-F238E27FC236}">
                <a16:creationId xmlns:a16="http://schemas.microsoft.com/office/drawing/2014/main" id="{A7C000C6-0244-B64B-8C9B-C7CFE835D0E8}"/>
              </a:ext>
            </a:extLst>
          </p:cNvPr>
          <p:cNvSpPr txBox="1"/>
          <p:nvPr/>
        </p:nvSpPr>
        <p:spPr>
          <a:xfrm>
            <a:off x="6249956" y="1972831"/>
            <a:ext cx="3387143" cy="584775"/>
          </a:xfrm>
          <a:prstGeom prst="rect">
            <a:avLst/>
          </a:prstGeom>
          <a:noFill/>
        </p:spPr>
        <p:txBody>
          <a:bodyPr wrap="square" rtlCol="0" anchor="ctr">
            <a:spAutoFit/>
          </a:bodyPr>
          <a:lstStyle/>
          <a:p>
            <a:pPr algn="just"/>
            <a:r>
              <a:rPr lang="fr-MA" sz="1600" b="0" i="0" dirty="0">
                <a:solidFill>
                  <a:schemeClr val="bg1"/>
                </a:solidFill>
                <a:effectLst/>
                <a:latin typeface="Open Sans" panose="020B0606030504020204" pitchFamily="34" charset="0"/>
              </a:rPr>
              <a:t>Lorem ipsum </a:t>
            </a:r>
            <a:r>
              <a:rPr lang="fr-MA" sz="1600" b="0" i="0" dirty="0" err="1">
                <a:solidFill>
                  <a:schemeClr val="bg1"/>
                </a:solidFill>
                <a:effectLst/>
                <a:latin typeface="Open Sans" panose="020B0606030504020204" pitchFamily="34" charset="0"/>
              </a:rPr>
              <a:t>dolor</a:t>
            </a:r>
            <a:r>
              <a:rPr lang="fr-MA" sz="1600" b="0" i="0" dirty="0">
                <a:solidFill>
                  <a:schemeClr val="bg1"/>
                </a:solidFill>
                <a:effectLst/>
                <a:latin typeface="Open Sans" panose="020B0606030504020204" pitchFamily="34" charset="0"/>
              </a:rPr>
              <a:t> </a:t>
            </a:r>
            <a:r>
              <a:rPr lang="fr-MA" sz="1600" b="0" i="0" dirty="0" err="1">
                <a:solidFill>
                  <a:schemeClr val="bg1"/>
                </a:solidFill>
                <a:effectLst/>
                <a:latin typeface="Open Sans" panose="020B0606030504020204" pitchFamily="34" charset="0"/>
              </a:rPr>
              <a:t>sit</a:t>
            </a:r>
            <a:r>
              <a:rPr lang="fr-MA" sz="1600" b="0" i="0" dirty="0">
                <a:solidFill>
                  <a:schemeClr val="bg1"/>
                </a:solidFill>
                <a:effectLst/>
                <a:latin typeface="Open Sans" panose="020B0606030504020204" pitchFamily="34" charset="0"/>
              </a:rPr>
              <a:t> </a:t>
            </a:r>
            <a:r>
              <a:rPr lang="fr-MA" sz="1600" b="0" i="0" dirty="0" err="1">
                <a:solidFill>
                  <a:schemeClr val="bg1"/>
                </a:solidFill>
                <a:effectLst/>
                <a:latin typeface="Open Sans" panose="020B0606030504020204" pitchFamily="34" charset="0"/>
              </a:rPr>
              <a:t>amet</a:t>
            </a:r>
            <a:r>
              <a:rPr lang="fr-MA" sz="1600" b="0" i="0" dirty="0">
                <a:solidFill>
                  <a:schemeClr val="bg1"/>
                </a:solidFill>
                <a:effectLst/>
                <a:latin typeface="Open Sans" panose="020B0606030504020204" pitchFamily="34" charset="0"/>
              </a:rPr>
              <a:t>, </a:t>
            </a:r>
            <a:r>
              <a:rPr lang="fr-MA" sz="1600" b="0" i="0" dirty="0" err="1">
                <a:solidFill>
                  <a:schemeClr val="bg1"/>
                </a:solidFill>
                <a:effectLst/>
                <a:latin typeface="Open Sans" panose="020B0606030504020204" pitchFamily="34" charset="0"/>
              </a:rPr>
              <a:t>consectetur</a:t>
            </a:r>
            <a:r>
              <a:rPr lang="fr-MA" sz="1600" b="0" i="0" dirty="0">
                <a:solidFill>
                  <a:schemeClr val="bg1"/>
                </a:solidFill>
                <a:effectLst/>
                <a:latin typeface="Open Sans" panose="020B0606030504020204" pitchFamily="34" charset="0"/>
              </a:rPr>
              <a:t> </a:t>
            </a:r>
            <a:r>
              <a:rPr lang="fr-MA" sz="1600" b="0" i="0" dirty="0" err="1">
                <a:solidFill>
                  <a:schemeClr val="bg1"/>
                </a:solidFill>
                <a:effectLst/>
                <a:latin typeface="Open Sans" panose="020B0606030504020204" pitchFamily="34" charset="0"/>
              </a:rPr>
              <a:t>adipiscing</a:t>
            </a:r>
            <a:r>
              <a:rPr lang="fr-MA" sz="1600" b="0" i="0" dirty="0">
                <a:solidFill>
                  <a:schemeClr val="bg1"/>
                </a:solidFill>
                <a:effectLst/>
                <a:latin typeface="Open Sans" panose="020B0606030504020204" pitchFamily="34" charset="0"/>
              </a:rPr>
              <a:t> </a:t>
            </a:r>
            <a:r>
              <a:rPr lang="fr-MA" sz="1600" b="0" i="0" dirty="0" err="1">
                <a:solidFill>
                  <a:schemeClr val="bg1"/>
                </a:solidFill>
                <a:effectLst/>
                <a:latin typeface="Open Sans" panose="020B0606030504020204" pitchFamily="34" charset="0"/>
              </a:rPr>
              <a:t>elit</a:t>
            </a:r>
            <a:endParaRPr lang="en-US" sz="1600" dirty="0">
              <a:solidFill>
                <a:schemeClr val="bg1"/>
              </a:solidFill>
            </a:endParaRPr>
          </a:p>
        </p:txBody>
      </p:sp>
      <p:sp>
        <p:nvSpPr>
          <p:cNvPr id="10" name="Rectangle 9">
            <a:extLst>
              <a:ext uri="{FF2B5EF4-FFF2-40B4-BE49-F238E27FC236}">
                <a16:creationId xmlns:a16="http://schemas.microsoft.com/office/drawing/2014/main" id="{779FCA80-7D0D-4C4D-9BD7-768744CCB2DD}"/>
              </a:ext>
            </a:extLst>
          </p:cNvPr>
          <p:cNvSpPr/>
          <p:nvPr/>
        </p:nvSpPr>
        <p:spPr>
          <a:xfrm>
            <a:off x="2681030" y="2804581"/>
            <a:ext cx="563398" cy="1430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73DEE7E-10CC-F44E-A4FF-34CB4AFC671C}"/>
              </a:ext>
            </a:extLst>
          </p:cNvPr>
          <p:cNvSpPr txBox="1"/>
          <p:nvPr/>
        </p:nvSpPr>
        <p:spPr>
          <a:xfrm>
            <a:off x="2090234" y="5216496"/>
            <a:ext cx="2671093" cy="616836"/>
          </a:xfrm>
          <a:prstGeom prst="rect">
            <a:avLst/>
          </a:prstGeom>
          <a:noFill/>
        </p:spPr>
        <p:txBody>
          <a:bodyPr wrap="square" rtlCol="0" anchor="ctr">
            <a:spAutoFit/>
          </a:bodyPr>
          <a:lstStyle/>
          <a:p>
            <a:pPr algn="ctr">
              <a:lnSpc>
                <a:spcPct val="150000"/>
              </a:lnSpc>
            </a:pPr>
            <a:r>
              <a:rPr lang="fr-MA" sz="1200" b="0" i="0" dirty="0">
                <a:solidFill>
                  <a:srgbClr val="000000"/>
                </a:solidFill>
                <a:effectLst/>
                <a:latin typeface="Open Sans" panose="020B0606030504020204" pitchFamily="34" charset="0"/>
              </a:rPr>
              <a:t>Lorem ipsum </a:t>
            </a:r>
            <a:r>
              <a:rPr lang="fr-MA" sz="1200" b="0" i="0" dirty="0" err="1">
                <a:solidFill>
                  <a:srgbClr val="000000"/>
                </a:solidFill>
                <a:effectLst/>
                <a:latin typeface="Open Sans" panose="020B0606030504020204" pitchFamily="34" charset="0"/>
              </a:rPr>
              <a:t>dolor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sit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amet</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consectetur</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adipiscing</a:t>
            </a:r>
            <a:r>
              <a:rPr lang="fr-MA" sz="1200" b="0" i="0" dirty="0">
                <a:solidFill>
                  <a:srgbClr val="000000"/>
                </a:solidFill>
                <a:effectLst/>
                <a:latin typeface="Open Sans" panose="020B0606030504020204" pitchFamily="34" charset="0"/>
              </a:rPr>
              <a:t> </a:t>
            </a:r>
            <a:r>
              <a:rPr lang="fr-MA" sz="1200" b="0" i="0" dirty="0" err="1">
                <a:solidFill>
                  <a:srgbClr val="000000"/>
                </a:solidFill>
                <a:effectLst/>
                <a:latin typeface="Open Sans" panose="020B0606030504020204" pitchFamily="34" charset="0"/>
              </a:rPr>
              <a:t>elit</a:t>
            </a:r>
            <a:endParaRPr lang="en-US" sz="1000" dirty="0"/>
          </a:p>
        </p:txBody>
      </p:sp>
      <p:sp>
        <p:nvSpPr>
          <p:cNvPr id="14" name="TextBox 13">
            <a:extLst>
              <a:ext uri="{FF2B5EF4-FFF2-40B4-BE49-F238E27FC236}">
                <a16:creationId xmlns:a16="http://schemas.microsoft.com/office/drawing/2014/main" id="{3BF7F400-E3CE-A84E-A785-6E7AE503B48D}"/>
              </a:ext>
            </a:extLst>
          </p:cNvPr>
          <p:cNvSpPr txBox="1"/>
          <p:nvPr/>
        </p:nvSpPr>
        <p:spPr>
          <a:xfrm>
            <a:off x="2090234" y="4947833"/>
            <a:ext cx="2671093" cy="338554"/>
          </a:xfrm>
          <a:prstGeom prst="rect">
            <a:avLst/>
          </a:prstGeom>
          <a:noFill/>
        </p:spPr>
        <p:txBody>
          <a:bodyPr wrap="square" rtlCol="0" anchor="ctr">
            <a:spAutoFit/>
          </a:bodyPr>
          <a:lstStyle/>
          <a:p>
            <a:pPr algn="ctr"/>
            <a:r>
              <a:rPr lang="en-ID" sz="1600" b="1" dirty="0" err="1"/>
              <a:t>Adresse</a:t>
            </a:r>
            <a:endParaRPr lang="en-US" sz="1100" b="1" dirty="0"/>
          </a:p>
        </p:txBody>
      </p:sp>
      <p:sp>
        <p:nvSpPr>
          <p:cNvPr id="15" name="TextBox 14">
            <a:extLst>
              <a:ext uri="{FF2B5EF4-FFF2-40B4-BE49-F238E27FC236}">
                <a16:creationId xmlns:a16="http://schemas.microsoft.com/office/drawing/2014/main" id="{E66EB08A-B151-E744-8CCB-1231BCC93F7D}"/>
              </a:ext>
            </a:extLst>
          </p:cNvPr>
          <p:cNvSpPr txBox="1"/>
          <p:nvPr/>
        </p:nvSpPr>
        <p:spPr>
          <a:xfrm>
            <a:off x="5351248" y="5216496"/>
            <a:ext cx="1489503" cy="616836"/>
          </a:xfrm>
          <a:prstGeom prst="rect">
            <a:avLst/>
          </a:prstGeom>
          <a:noFill/>
        </p:spPr>
        <p:txBody>
          <a:bodyPr wrap="square" rtlCol="0" anchor="ctr">
            <a:spAutoFit/>
          </a:bodyPr>
          <a:lstStyle/>
          <a:p>
            <a:pPr algn="ctr">
              <a:lnSpc>
                <a:spcPct val="150000"/>
              </a:lnSpc>
            </a:pPr>
            <a:r>
              <a:rPr lang="en-ID" sz="1200"/>
              <a:t>+1 234 567 890</a:t>
            </a:r>
          </a:p>
          <a:p>
            <a:pPr algn="ctr">
              <a:lnSpc>
                <a:spcPct val="150000"/>
              </a:lnSpc>
            </a:pPr>
            <a:r>
              <a:rPr lang="en-ID" sz="1200"/>
              <a:t>+1 098 765 432</a:t>
            </a:r>
            <a:endParaRPr lang="en-US" sz="1000"/>
          </a:p>
        </p:txBody>
      </p:sp>
      <p:sp>
        <p:nvSpPr>
          <p:cNvPr id="16" name="TextBox 15">
            <a:extLst>
              <a:ext uri="{FF2B5EF4-FFF2-40B4-BE49-F238E27FC236}">
                <a16:creationId xmlns:a16="http://schemas.microsoft.com/office/drawing/2014/main" id="{8F0CB386-6F80-534C-B031-E8D3880030E8}"/>
              </a:ext>
            </a:extLst>
          </p:cNvPr>
          <p:cNvSpPr txBox="1"/>
          <p:nvPr/>
        </p:nvSpPr>
        <p:spPr>
          <a:xfrm>
            <a:off x="5351248" y="4947833"/>
            <a:ext cx="1489503" cy="338554"/>
          </a:xfrm>
          <a:prstGeom prst="rect">
            <a:avLst/>
          </a:prstGeom>
          <a:noFill/>
        </p:spPr>
        <p:txBody>
          <a:bodyPr wrap="square" rtlCol="0" anchor="ctr">
            <a:spAutoFit/>
          </a:bodyPr>
          <a:lstStyle/>
          <a:p>
            <a:pPr algn="ctr"/>
            <a:r>
              <a:rPr lang="en-ID" sz="1600" b="1" dirty="0" err="1"/>
              <a:t>Téléphone</a:t>
            </a:r>
            <a:endParaRPr lang="en-US" sz="1100" b="1" dirty="0"/>
          </a:p>
        </p:txBody>
      </p:sp>
      <p:sp>
        <p:nvSpPr>
          <p:cNvPr id="17" name="TextBox 16">
            <a:extLst>
              <a:ext uri="{FF2B5EF4-FFF2-40B4-BE49-F238E27FC236}">
                <a16:creationId xmlns:a16="http://schemas.microsoft.com/office/drawing/2014/main" id="{1346BD0D-52BF-354B-8688-46B11DC56246}"/>
              </a:ext>
            </a:extLst>
          </p:cNvPr>
          <p:cNvSpPr txBox="1"/>
          <p:nvPr/>
        </p:nvSpPr>
        <p:spPr>
          <a:xfrm>
            <a:off x="7430672" y="5354995"/>
            <a:ext cx="2671093" cy="339837"/>
          </a:xfrm>
          <a:prstGeom prst="rect">
            <a:avLst/>
          </a:prstGeom>
          <a:noFill/>
        </p:spPr>
        <p:txBody>
          <a:bodyPr wrap="square" rtlCol="0" anchor="ctr">
            <a:spAutoFit/>
          </a:bodyPr>
          <a:lstStyle/>
          <a:p>
            <a:pPr algn="ctr">
              <a:lnSpc>
                <a:spcPct val="150000"/>
              </a:lnSpc>
            </a:pPr>
            <a:r>
              <a:rPr lang="en-ID" sz="1200" dirty="0" err="1"/>
              <a:t>email@email.com</a:t>
            </a:r>
            <a:endParaRPr lang="en-US" sz="1000" dirty="0"/>
          </a:p>
        </p:txBody>
      </p:sp>
      <p:sp>
        <p:nvSpPr>
          <p:cNvPr id="18" name="TextBox 17">
            <a:extLst>
              <a:ext uri="{FF2B5EF4-FFF2-40B4-BE49-F238E27FC236}">
                <a16:creationId xmlns:a16="http://schemas.microsoft.com/office/drawing/2014/main" id="{C9297F45-FD8D-A445-A96D-DB64B3140CAF}"/>
              </a:ext>
            </a:extLst>
          </p:cNvPr>
          <p:cNvSpPr txBox="1"/>
          <p:nvPr/>
        </p:nvSpPr>
        <p:spPr>
          <a:xfrm>
            <a:off x="7430672" y="4947833"/>
            <a:ext cx="2671093" cy="338554"/>
          </a:xfrm>
          <a:prstGeom prst="rect">
            <a:avLst/>
          </a:prstGeom>
          <a:noFill/>
        </p:spPr>
        <p:txBody>
          <a:bodyPr wrap="square" rtlCol="0" anchor="ctr">
            <a:spAutoFit/>
          </a:bodyPr>
          <a:lstStyle/>
          <a:p>
            <a:pPr algn="ctr"/>
            <a:r>
              <a:rPr lang="en-ID" sz="1600" b="1"/>
              <a:t>Email</a:t>
            </a:r>
            <a:endParaRPr lang="en-US" sz="1100" b="1"/>
          </a:p>
        </p:txBody>
      </p:sp>
    </p:spTree>
    <p:extLst>
      <p:ext uri="{BB962C8B-B14F-4D97-AF65-F5344CB8AC3E}">
        <p14:creationId xmlns:p14="http://schemas.microsoft.com/office/powerpoint/2010/main" val="259772630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147"/>
        <p:cNvGrpSpPr/>
        <p:nvPr/>
      </p:nvGrpSpPr>
      <p:grpSpPr>
        <a:xfrm>
          <a:off x="0" y="0"/>
          <a:ext cx="0" cy="0"/>
          <a:chOff x="0" y="0"/>
          <a:chExt cx="0" cy="0"/>
        </a:xfrm>
      </p:grpSpPr>
      <p:grpSp>
        <p:nvGrpSpPr>
          <p:cNvPr id="5148" name="Google Shape;5148;p23"/>
          <p:cNvGrpSpPr/>
          <p:nvPr/>
        </p:nvGrpSpPr>
        <p:grpSpPr>
          <a:xfrm>
            <a:off x="865717" y="670983"/>
            <a:ext cx="364067" cy="393700"/>
            <a:chOff x="649288" y="828673"/>
            <a:chExt cx="273050" cy="295275"/>
          </a:xfrm>
        </p:grpSpPr>
        <p:sp>
          <p:nvSpPr>
            <p:cNvPr id="5149" name="Google Shape;5149;p23"/>
            <p:cNvSpPr/>
            <p:nvPr/>
          </p:nvSpPr>
          <p:spPr>
            <a:xfrm>
              <a:off x="649288" y="896936"/>
              <a:ext cx="50800" cy="39688"/>
            </a:xfrm>
            <a:custGeom>
              <a:avLst/>
              <a:gdLst/>
              <a:ahLst/>
              <a:cxnLst/>
              <a:rect l="l" t="t" r="r" b="b"/>
              <a:pathLst>
                <a:path w="22" h="17" extrusionOk="0">
                  <a:moveTo>
                    <a:pt x="22" y="13"/>
                  </a:moveTo>
                  <a:cubicBezTo>
                    <a:pt x="22" y="15"/>
                    <a:pt x="21" y="17"/>
                    <a:pt x="19" y="17"/>
                  </a:cubicBezTo>
                  <a:cubicBezTo>
                    <a:pt x="4" y="17"/>
                    <a:pt x="4" y="17"/>
                    <a:pt x="4" y="17"/>
                  </a:cubicBezTo>
                  <a:cubicBezTo>
                    <a:pt x="2" y="17"/>
                    <a:pt x="0" y="15"/>
                    <a:pt x="0" y="13"/>
                  </a:cubicBezTo>
                  <a:cubicBezTo>
                    <a:pt x="0" y="4"/>
                    <a:pt x="0" y="4"/>
                    <a:pt x="0" y="4"/>
                  </a:cubicBezTo>
                  <a:cubicBezTo>
                    <a:pt x="0" y="1"/>
                    <a:pt x="2" y="0"/>
                    <a:pt x="4" y="0"/>
                  </a:cubicBezTo>
                  <a:cubicBezTo>
                    <a:pt x="19" y="0"/>
                    <a:pt x="19" y="0"/>
                    <a:pt x="19" y="0"/>
                  </a:cubicBezTo>
                  <a:cubicBezTo>
                    <a:pt x="21" y="0"/>
                    <a:pt x="22" y="1"/>
                    <a:pt x="22" y="4"/>
                  </a:cubicBezTo>
                  <a:lnTo>
                    <a:pt x="22"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0" name="Google Shape;5150;p23"/>
            <p:cNvSpPr/>
            <p:nvPr/>
          </p:nvSpPr>
          <p:spPr>
            <a:xfrm>
              <a:off x="650876" y="1015998"/>
              <a:ext cx="49213" cy="36513"/>
            </a:xfrm>
            <a:custGeom>
              <a:avLst/>
              <a:gdLst/>
              <a:ahLst/>
              <a:cxnLst/>
              <a:rect l="l" t="t" r="r" b="b"/>
              <a:pathLst>
                <a:path w="21" h="16" extrusionOk="0">
                  <a:moveTo>
                    <a:pt x="21" y="12"/>
                  </a:moveTo>
                  <a:cubicBezTo>
                    <a:pt x="21" y="14"/>
                    <a:pt x="19" y="16"/>
                    <a:pt x="17" y="16"/>
                  </a:cubicBezTo>
                  <a:cubicBezTo>
                    <a:pt x="3" y="16"/>
                    <a:pt x="3" y="16"/>
                    <a:pt x="3" y="16"/>
                  </a:cubicBezTo>
                  <a:cubicBezTo>
                    <a:pt x="1" y="16"/>
                    <a:pt x="0" y="14"/>
                    <a:pt x="0" y="12"/>
                  </a:cubicBezTo>
                  <a:cubicBezTo>
                    <a:pt x="0" y="4"/>
                    <a:pt x="0" y="4"/>
                    <a:pt x="0" y="4"/>
                  </a:cubicBezTo>
                  <a:cubicBezTo>
                    <a:pt x="0" y="2"/>
                    <a:pt x="1" y="0"/>
                    <a:pt x="3" y="0"/>
                  </a:cubicBezTo>
                  <a:cubicBezTo>
                    <a:pt x="17" y="0"/>
                    <a:pt x="17" y="0"/>
                    <a:pt x="17" y="0"/>
                  </a:cubicBezTo>
                  <a:cubicBezTo>
                    <a:pt x="19" y="0"/>
                    <a:pt x="21" y="2"/>
                    <a:pt x="21" y="4"/>
                  </a:cubicBezTo>
                  <a:lnTo>
                    <a:pt x="21" y="1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1" name="Google Shape;5151;p23"/>
            <p:cNvSpPr/>
            <p:nvPr/>
          </p:nvSpPr>
          <p:spPr>
            <a:xfrm>
              <a:off x="661988" y="828673"/>
              <a:ext cx="260350" cy="295275"/>
            </a:xfrm>
            <a:custGeom>
              <a:avLst/>
              <a:gdLst/>
              <a:ahLst/>
              <a:cxnLst/>
              <a:rect l="l" t="t" r="r" b="b"/>
              <a:pathLst>
                <a:path w="113" h="129" extrusionOk="0">
                  <a:moveTo>
                    <a:pt x="78" y="80"/>
                  </a:moveTo>
                  <a:cubicBezTo>
                    <a:pt x="74" y="80"/>
                    <a:pt x="71" y="78"/>
                    <a:pt x="70" y="74"/>
                  </a:cubicBezTo>
                  <a:cubicBezTo>
                    <a:pt x="70" y="73"/>
                    <a:pt x="70" y="73"/>
                    <a:pt x="70" y="73"/>
                  </a:cubicBezTo>
                  <a:cubicBezTo>
                    <a:pt x="67" y="78"/>
                    <a:pt x="63" y="80"/>
                    <a:pt x="59" y="80"/>
                  </a:cubicBezTo>
                  <a:cubicBezTo>
                    <a:pt x="53" y="80"/>
                    <a:pt x="49" y="76"/>
                    <a:pt x="49" y="68"/>
                  </a:cubicBezTo>
                  <a:cubicBezTo>
                    <a:pt x="49" y="58"/>
                    <a:pt x="57" y="48"/>
                    <a:pt x="69" y="48"/>
                  </a:cubicBezTo>
                  <a:cubicBezTo>
                    <a:pt x="73" y="48"/>
                    <a:pt x="78" y="49"/>
                    <a:pt x="79" y="51"/>
                  </a:cubicBezTo>
                  <a:cubicBezTo>
                    <a:pt x="80" y="55"/>
                    <a:pt x="78" y="63"/>
                    <a:pt x="77" y="66"/>
                  </a:cubicBezTo>
                  <a:cubicBezTo>
                    <a:pt x="76" y="71"/>
                    <a:pt x="77" y="74"/>
                    <a:pt x="79" y="74"/>
                  </a:cubicBezTo>
                  <a:cubicBezTo>
                    <a:pt x="83" y="74"/>
                    <a:pt x="88" y="69"/>
                    <a:pt x="88" y="59"/>
                  </a:cubicBezTo>
                  <a:cubicBezTo>
                    <a:pt x="88" y="48"/>
                    <a:pt x="80" y="39"/>
                    <a:pt x="67" y="39"/>
                  </a:cubicBezTo>
                  <a:cubicBezTo>
                    <a:pt x="53" y="39"/>
                    <a:pt x="42" y="49"/>
                    <a:pt x="42" y="66"/>
                  </a:cubicBezTo>
                  <a:cubicBezTo>
                    <a:pt x="42" y="81"/>
                    <a:pt x="51" y="89"/>
                    <a:pt x="64" y="89"/>
                  </a:cubicBezTo>
                  <a:cubicBezTo>
                    <a:pt x="68" y="89"/>
                    <a:pt x="73" y="88"/>
                    <a:pt x="75" y="87"/>
                  </a:cubicBezTo>
                  <a:cubicBezTo>
                    <a:pt x="76" y="87"/>
                    <a:pt x="77" y="86"/>
                    <a:pt x="77" y="87"/>
                  </a:cubicBezTo>
                  <a:cubicBezTo>
                    <a:pt x="77" y="87"/>
                    <a:pt x="78" y="90"/>
                    <a:pt x="78" y="91"/>
                  </a:cubicBezTo>
                  <a:cubicBezTo>
                    <a:pt x="78" y="91"/>
                    <a:pt x="78" y="91"/>
                    <a:pt x="77" y="92"/>
                  </a:cubicBezTo>
                  <a:cubicBezTo>
                    <a:pt x="72" y="94"/>
                    <a:pt x="68" y="95"/>
                    <a:pt x="62" y="95"/>
                  </a:cubicBezTo>
                  <a:cubicBezTo>
                    <a:pt x="48" y="95"/>
                    <a:pt x="35" y="84"/>
                    <a:pt x="35" y="67"/>
                  </a:cubicBezTo>
                  <a:cubicBezTo>
                    <a:pt x="35" y="49"/>
                    <a:pt x="48" y="34"/>
                    <a:pt x="68" y="34"/>
                  </a:cubicBezTo>
                  <a:cubicBezTo>
                    <a:pt x="83" y="34"/>
                    <a:pt x="94" y="44"/>
                    <a:pt x="94" y="59"/>
                  </a:cubicBezTo>
                  <a:cubicBezTo>
                    <a:pt x="94" y="72"/>
                    <a:pt x="87" y="80"/>
                    <a:pt x="78" y="80"/>
                  </a:cubicBezTo>
                  <a:moveTo>
                    <a:pt x="105" y="0"/>
                  </a:moveTo>
                  <a:cubicBezTo>
                    <a:pt x="8" y="0"/>
                    <a:pt x="8" y="0"/>
                    <a:pt x="8" y="0"/>
                  </a:cubicBezTo>
                  <a:cubicBezTo>
                    <a:pt x="4" y="0"/>
                    <a:pt x="1" y="3"/>
                    <a:pt x="1" y="7"/>
                  </a:cubicBezTo>
                  <a:cubicBezTo>
                    <a:pt x="1" y="19"/>
                    <a:pt x="1" y="19"/>
                    <a:pt x="1" y="19"/>
                  </a:cubicBezTo>
                  <a:cubicBezTo>
                    <a:pt x="1" y="19"/>
                    <a:pt x="1" y="22"/>
                    <a:pt x="4" y="22"/>
                  </a:cubicBezTo>
                  <a:cubicBezTo>
                    <a:pt x="14" y="22"/>
                    <a:pt x="14" y="22"/>
                    <a:pt x="14" y="22"/>
                  </a:cubicBezTo>
                  <a:cubicBezTo>
                    <a:pt x="20" y="22"/>
                    <a:pt x="25" y="27"/>
                    <a:pt x="25" y="33"/>
                  </a:cubicBezTo>
                  <a:cubicBezTo>
                    <a:pt x="25" y="43"/>
                    <a:pt x="25" y="43"/>
                    <a:pt x="25" y="43"/>
                  </a:cubicBezTo>
                  <a:cubicBezTo>
                    <a:pt x="25" y="49"/>
                    <a:pt x="20" y="54"/>
                    <a:pt x="14" y="54"/>
                  </a:cubicBezTo>
                  <a:cubicBezTo>
                    <a:pt x="4" y="54"/>
                    <a:pt x="4" y="54"/>
                    <a:pt x="4" y="54"/>
                  </a:cubicBezTo>
                  <a:cubicBezTo>
                    <a:pt x="1" y="54"/>
                    <a:pt x="1" y="57"/>
                    <a:pt x="1" y="57"/>
                  </a:cubicBezTo>
                  <a:cubicBezTo>
                    <a:pt x="1" y="70"/>
                    <a:pt x="1" y="70"/>
                    <a:pt x="1" y="70"/>
                  </a:cubicBezTo>
                  <a:cubicBezTo>
                    <a:pt x="1" y="70"/>
                    <a:pt x="0" y="74"/>
                    <a:pt x="5" y="74"/>
                  </a:cubicBezTo>
                  <a:cubicBezTo>
                    <a:pt x="14" y="74"/>
                    <a:pt x="14" y="74"/>
                    <a:pt x="14" y="74"/>
                  </a:cubicBezTo>
                  <a:cubicBezTo>
                    <a:pt x="20" y="74"/>
                    <a:pt x="25" y="79"/>
                    <a:pt x="25" y="85"/>
                  </a:cubicBezTo>
                  <a:cubicBezTo>
                    <a:pt x="25" y="95"/>
                    <a:pt x="25" y="95"/>
                    <a:pt x="25" y="95"/>
                  </a:cubicBezTo>
                  <a:cubicBezTo>
                    <a:pt x="25" y="101"/>
                    <a:pt x="20" y="106"/>
                    <a:pt x="14" y="106"/>
                  </a:cubicBezTo>
                  <a:cubicBezTo>
                    <a:pt x="5" y="106"/>
                    <a:pt x="5" y="106"/>
                    <a:pt x="5" y="106"/>
                  </a:cubicBezTo>
                  <a:cubicBezTo>
                    <a:pt x="1" y="106"/>
                    <a:pt x="1" y="109"/>
                    <a:pt x="1" y="109"/>
                  </a:cubicBezTo>
                  <a:cubicBezTo>
                    <a:pt x="1" y="122"/>
                    <a:pt x="1" y="122"/>
                    <a:pt x="1" y="122"/>
                  </a:cubicBezTo>
                  <a:cubicBezTo>
                    <a:pt x="1" y="125"/>
                    <a:pt x="4" y="129"/>
                    <a:pt x="8" y="129"/>
                  </a:cubicBezTo>
                  <a:cubicBezTo>
                    <a:pt x="105" y="129"/>
                    <a:pt x="105" y="129"/>
                    <a:pt x="105" y="129"/>
                  </a:cubicBezTo>
                  <a:cubicBezTo>
                    <a:pt x="109" y="129"/>
                    <a:pt x="113" y="125"/>
                    <a:pt x="113" y="122"/>
                  </a:cubicBezTo>
                  <a:cubicBezTo>
                    <a:pt x="113" y="7"/>
                    <a:pt x="113" y="7"/>
                    <a:pt x="113" y="7"/>
                  </a:cubicBezTo>
                  <a:cubicBezTo>
                    <a:pt x="113" y="3"/>
                    <a:pt x="109" y="0"/>
                    <a:pt x="10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2" name="Google Shape;5152;p23"/>
            <p:cNvSpPr/>
            <p:nvPr/>
          </p:nvSpPr>
          <p:spPr>
            <a:xfrm>
              <a:off x="795338" y="954086"/>
              <a:ext cx="30163" cy="41275"/>
            </a:xfrm>
            <a:custGeom>
              <a:avLst/>
              <a:gdLst/>
              <a:ahLst/>
              <a:cxnLst/>
              <a:rect l="l" t="t" r="r" b="b"/>
              <a:pathLst>
                <a:path w="13" h="18" extrusionOk="0">
                  <a:moveTo>
                    <a:pt x="10" y="0"/>
                  </a:moveTo>
                  <a:cubicBezTo>
                    <a:pt x="4" y="0"/>
                    <a:pt x="0" y="6"/>
                    <a:pt x="0" y="12"/>
                  </a:cubicBezTo>
                  <a:cubicBezTo>
                    <a:pt x="0" y="16"/>
                    <a:pt x="1" y="18"/>
                    <a:pt x="4" y="18"/>
                  </a:cubicBezTo>
                  <a:cubicBezTo>
                    <a:pt x="7" y="18"/>
                    <a:pt x="10" y="14"/>
                    <a:pt x="11" y="9"/>
                  </a:cubicBezTo>
                  <a:cubicBezTo>
                    <a:pt x="12" y="7"/>
                    <a:pt x="13" y="3"/>
                    <a:pt x="12" y="1"/>
                  </a:cubicBezTo>
                  <a:cubicBezTo>
                    <a:pt x="12" y="0"/>
                    <a:pt x="11" y="0"/>
                    <a:pt x="1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53" name="Google Shape;5153;p23"/>
          <p:cNvGrpSpPr/>
          <p:nvPr/>
        </p:nvGrpSpPr>
        <p:grpSpPr>
          <a:xfrm>
            <a:off x="1422402" y="670983"/>
            <a:ext cx="359833" cy="393700"/>
            <a:chOff x="1066801" y="828673"/>
            <a:chExt cx="269875" cy="295275"/>
          </a:xfrm>
        </p:grpSpPr>
        <p:sp>
          <p:nvSpPr>
            <p:cNvPr id="5154" name="Google Shape;5154;p23"/>
            <p:cNvSpPr/>
            <p:nvPr/>
          </p:nvSpPr>
          <p:spPr>
            <a:xfrm>
              <a:off x="1066801" y="896936"/>
              <a:ext cx="49213" cy="39688"/>
            </a:xfrm>
            <a:custGeom>
              <a:avLst/>
              <a:gdLst/>
              <a:ahLst/>
              <a:cxnLst/>
              <a:rect l="l" t="t" r="r" b="b"/>
              <a:pathLst>
                <a:path w="22" h="17" extrusionOk="0">
                  <a:moveTo>
                    <a:pt x="22" y="13"/>
                  </a:moveTo>
                  <a:cubicBezTo>
                    <a:pt x="22" y="15"/>
                    <a:pt x="20" y="17"/>
                    <a:pt x="18" y="17"/>
                  </a:cubicBezTo>
                  <a:cubicBezTo>
                    <a:pt x="4" y="17"/>
                    <a:pt x="4" y="17"/>
                    <a:pt x="4" y="17"/>
                  </a:cubicBezTo>
                  <a:cubicBezTo>
                    <a:pt x="2" y="17"/>
                    <a:pt x="0" y="15"/>
                    <a:pt x="0" y="13"/>
                  </a:cubicBezTo>
                  <a:cubicBezTo>
                    <a:pt x="0" y="4"/>
                    <a:pt x="0" y="4"/>
                    <a:pt x="0" y="4"/>
                  </a:cubicBezTo>
                  <a:cubicBezTo>
                    <a:pt x="0" y="1"/>
                    <a:pt x="2" y="0"/>
                    <a:pt x="4" y="0"/>
                  </a:cubicBezTo>
                  <a:cubicBezTo>
                    <a:pt x="18" y="0"/>
                    <a:pt x="18" y="0"/>
                    <a:pt x="18" y="0"/>
                  </a:cubicBezTo>
                  <a:cubicBezTo>
                    <a:pt x="20" y="0"/>
                    <a:pt x="22" y="1"/>
                    <a:pt x="22" y="4"/>
                  </a:cubicBezTo>
                  <a:lnTo>
                    <a:pt x="22"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5" name="Google Shape;5155;p23"/>
            <p:cNvSpPr/>
            <p:nvPr/>
          </p:nvSpPr>
          <p:spPr>
            <a:xfrm>
              <a:off x="1066801" y="1015998"/>
              <a:ext cx="49213" cy="36513"/>
            </a:xfrm>
            <a:custGeom>
              <a:avLst/>
              <a:gdLst/>
              <a:ahLst/>
              <a:cxnLst/>
              <a:rect l="l" t="t" r="r" b="b"/>
              <a:pathLst>
                <a:path w="22" h="16" extrusionOk="0">
                  <a:moveTo>
                    <a:pt x="22" y="12"/>
                  </a:moveTo>
                  <a:cubicBezTo>
                    <a:pt x="22" y="14"/>
                    <a:pt x="20" y="16"/>
                    <a:pt x="18" y="16"/>
                  </a:cubicBezTo>
                  <a:cubicBezTo>
                    <a:pt x="4" y="16"/>
                    <a:pt x="4" y="16"/>
                    <a:pt x="4" y="16"/>
                  </a:cubicBezTo>
                  <a:cubicBezTo>
                    <a:pt x="2" y="16"/>
                    <a:pt x="0" y="14"/>
                    <a:pt x="0" y="12"/>
                  </a:cubicBezTo>
                  <a:cubicBezTo>
                    <a:pt x="0" y="4"/>
                    <a:pt x="0" y="4"/>
                    <a:pt x="0" y="4"/>
                  </a:cubicBezTo>
                  <a:cubicBezTo>
                    <a:pt x="0" y="2"/>
                    <a:pt x="2" y="0"/>
                    <a:pt x="4" y="0"/>
                  </a:cubicBezTo>
                  <a:cubicBezTo>
                    <a:pt x="18" y="0"/>
                    <a:pt x="18" y="0"/>
                    <a:pt x="18" y="0"/>
                  </a:cubicBezTo>
                  <a:cubicBezTo>
                    <a:pt x="20" y="0"/>
                    <a:pt x="22" y="2"/>
                    <a:pt x="22" y="4"/>
                  </a:cubicBezTo>
                  <a:lnTo>
                    <a:pt x="22" y="1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6" name="Google Shape;5156;p23"/>
            <p:cNvSpPr/>
            <p:nvPr/>
          </p:nvSpPr>
          <p:spPr>
            <a:xfrm>
              <a:off x="1079501" y="828673"/>
              <a:ext cx="257175" cy="295275"/>
            </a:xfrm>
            <a:custGeom>
              <a:avLst/>
              <a:gdLst/>
              <a:ahLst/>
              <a:cxnLst/>
              <a:rect l="l" t="t" r="r" b="b"/>
              <a:pathLst>
                <a:path w="112" h="129" extrusionOk="0">
                  <a:moveTo>
                    <a:pt x="86" y="92"/>
                  </a:moveTo>
                  <a:cubicBezTo>
                    <a:pt x="83" y="94"/>
                    <a:pt x="83" y="94"/>
                    <a:pt x="83" y="94"/>
                  </a:cubicBezTo>
                  <a:cubicBezTo>
                    <a:pt x="83" y="94"/>
                    <a:pt x="83" y="94"/>
                    <a:pt x="83" y="94"/>
                  </a:cubicBezTo>
                  <a:cubicBezTo>
                    <a:pt x="81" y="94"/>
                    <a:pt x="80" y="95"/>
                    <a:pt x="79" y="95"/>
                  </a:cubicBezTo>
                  <a:cubicBezTo>
                    <a:pt x="77" y="95"/>
                    <a:pt x="76" y="95"/>
                    <a:pt x="75" y="95"/>
                  </a:cubicBezTo>
                  <a:cubicBezTo>
                    <a:pt x="74" y="95"/>
                    <a:pt x="60" y="92"/>
                    <a:pt x="48" y="71"/>
                  </a:cubicBezTo>
                  <a:cubicBezTo>
                    <a:pt x="39" y="56"/>
                    <a:pt x="37" y="46"/>
                    <a:pt x="41" y="37"/>
                  </a:cubicBezTo>
                  <a:cubicBezTo>
                    <a:pt x="42" y="36"/>
                    <a:pt x="42" y="35"/>
                    <a:pt x="43" y="33"/>
                  </a:cubicBezTo>
                  <a:cubicBezTo>
                    <a:pt x="44" y="32"/>
                    <a:pt x="45" y="31"/>
                    <a:pt x="46" y="30"/>
                  </a:cubicBezTo>
                  <a:cubicBezTo>
                    <a:pt x="46" y="30"/>
                    <a:pt x="46" y="30"/>
                    <a:pt x="46" y="30"/>
                  </a:cubicBezTo>
                  <a:cubicBezTo>
                    <a:pt x="49" y="28"/>
                    <a:pt x="49" y="28"/>
                    <a:pt x="49" y="28"/>
                  </a:cubicBezTo>
                  <a:cubicBezTo>
                    <a:pt x="51" y="27"/>
                    <a:pt x="54" y="28"/>
                    <a:pt x="56" y="30"/>
                  </a:cubicBezTo>
                  <a:cubicBezTo>
                    <a:pt x="62" y="41"/>
                    <a:pt x="62" y="41"/>
                    <a:pt x="62" y="41"/>
                  </a:cubicBezTo>
                  <a:cubicBezTo>
                    <a:pt x="63" y="43"/>
                    <a:pt x="63" y="46"/>
                    <a:pt x="60" y="48"/>
                  </a:cubicBezTo>
                  <a:cubicBezTo>
                    <a:pt x="58" y="49"/>
                    <a:pt x="58" y="49"/>
                    <a:pt x="58" y="49"/>
                  </a:cubicBezTo>
                  <a:cubicBezTo>
                    <a:pt x="55" y="50"/>
                    <a:pt x="55" y="50"/>
                    <a:pt x="55" y="50"/>
                  </a:cubicBezTo>
                  <a:cubicBezTo>
                    <a:pt x="55" y="51"/>
                    <a:pt x="55" y="51"/>
                    <a:pt x="55" y="52"/>
                  </a:cubicBezTo>
                  <a:cubicBezTo>
                    <a:pt x="55" y="52"/>
                    <a:pt x="55" y="52"/>
                    <a:pt x="55" y="52"/>
                  </a:cubicBezTo>
                  <a:cubicBezTo>
                    <a:pt x="56" y="55"/>
                    <a:pt x="57" y="60"/>
                    <a:pt x="60" y="65"/>
                  </a:cubicBezTo>
                  <a:cubicBezTo>
                    <a:pt x="63" y="70"/>
                    <a:pt x="66" y="73"/>
                    <a:pt x="68" y="75"/>
                  </a:cubicBezTo>
                  <a:cubicBezTo>
                    <a:pt x="68" y="75"/>
                    <a:pt x="68" y="75"/>
                    <a:pt x="68" y="75"/>
                  </a:cubicBezTo>
                  <a:cubicBezTo>
                    <a:pt x="69" y="76"/>
                    <a:pt x="69" y="76"/>
                    <a:pt x="70" y="75"/>
                  </a:cubicBezTo>
                  <a:cubicBezTo>
                    <a:pt x="75" y="73"/>
                    <a:pt x="75" y="73"/>
                    <a:pt x="75" y="73"/>
                  </a:cubicBezTo>
                  <a:cubicBezTo>
                    <a:pt x="77" y="71"/>
                    <a:pt x="80" y="72"/>
                    <a:pt x="81" y="74"/>
                  </a:cubicBezTo>
                  <a:cubicBezTo>
                    <a:pt x="88" y="86"/>
                    <a:pt x="88" y="86"/>
                    <a:pt x="88" y="86"/>
                  </a:cubicBezTo>
                  <a:cubicBezTo>
                    <a:pt x="89" y="88"/>
                    <a:pt x="88" y="91"/>
                    <a:pt x="86" y="92"/>
                  </a:cubicBezTo>
                  <a:moveTo>
                    <a:pt x="105" y="0"/>
                  </a:moveTo>
                  <a:cubicBezTo>
                    <a:pt x="8" y="0"/>
                    <a:pt x="8" y="0"/>
                    <a:pt x="8" y="0"/>
                  </a:cubicBezTo>
                  <a:cubicBezTo>
                    <a:pt x="4" y="0"/>
                    <a:pt x="1" y="3"/>
                    <a:pt x="1" y="7"/>
                  </a:cubicBezTo>
                  <a:cubicBezTo>
                    <a:pt x="1" y="19"/>
                    <a:pt x="1" y="19"/>
                    <a:pt x="1" y="19"/>
                  </a:cubicBezTo>
                  <a:cubicBezTo>
                    <a:pt x="1" y="19"/>
                    <a:pt x="1" y="22"/>
                    <a:pt x="3" y="22"/>
                  </a:cubicBezTo>
                  <a:cubicBezTo>
                    <a:pt x="14" y="22"/>
                    <a:pt x="14" y="22"/>
                    <a:pt x="14" y="22"/>
                  </a:cubicBezTo>
                  <a:cubicBezTo>
                    <a:pt x="20" y="22"/>
                    <a:pt x="25" y="27"/>
                    <a:pt x="25" y="33"/>
                  </a:cubicBezTo>
                  <a:cubicBezTo>
                    <a:pt x="25" y="43"/>
                    <a:pt x="25" y="43"/>
                    <a:pt x="25" y="43"/>
                  </a:cubicBezTo>
                  <a:cubicBezTo>
                    <a:pt x="25" y="49"/>
                    <a:pt x="20" y="54"/>
                    <a:pt x="14" y="54"/>
                  </a:cubicBezTo>
                  <a:cubicBezTo>
                    <a:pt x="3" y="54"/>
                    <a:pt x="3" y="54"/>
                    <a:pt x="3" y="54"/>
                  </a:cubicBezTo>
                  <a:cubicBezTo>
                    <a:pt x="1" y="54"/>
                    <a:pt x="1" y="57"/>
                    <a:pt x="1" y="57"/>
                  </a:cubicBezTo>
                  <a:cubicBezTo>
                    <a:pt x="1" y="70"/>
                    <a:pt x="1" y="70"/>
                    <a:pt x="1" y="70"/>
                  </a:cubicBezTo>
                  <a:cubicBezTo>
                    <a:pt x="1" y="70"/>
                    <a:pt x="0" y="74"/>
                    <a:pt x="5" y="74"/>
                  </a:cubicBezTo>
                  <a:cubicBezTo>
                    <a:pt x="14" y="74"/>
                    <a:pt x="14" y="74"/>
                    <a:pt x="14" y="74"/>
                  </a:cubicBezTo>
                  <a:cubicBezTo>
                    <a:pt x="20" y="74"/>
                    <a:pt x="25" y="79"/>
                    <a:pt x="25" y="85"/>
                  </a:cubicBezTo>
                  <a:cubicBezTo>
                    <a:pt x="25" y="95"/>
                    <a:pt x="25" y="95"/>
                    <a:pt x="25" y="95"/>
                  </a:cubicBezTo>
                  <a:cubicBezTo>
                    <a:pt x="25" y="101"/>
                    <a:pt x="20" y="106"/>
                    <a:pt x="14" y="106"/>
                  </a:cubicBezTo>
                  <a:cubicBezTo>
                    <a:pt x="5" y="106"/>
                    <a:pt x="5" y="106"/>
                    <a:pt x="5" y="106"/>
                  </a:cubicBezTo>
                  <a:cubicBezTo>
                    <a:pt x="1" y="106"/>
                    <a:pt x="1" y="109"/>
                    <a:pt x="1" y="109"/>
                  </a:cubicBezTo>
                  <a:cubicBezTo>
                    <a:pt x="1" y="122"/>
                    <a:pt x="1" y="122"/>
                    <a:pt x="1" y="122"/>
                  </a:cubicBezTo>
                  <a:cubicBezTo>
                    <a:pt x="1" y="125"/>
                    <a:pt x="4" y="129"/>
                    <a:pt x="8" y="129"/>
                  </a:cubicBezTo>
                  <a:cubicBezTo>
                    <a:pt x="105" y="129"/>
                    <a:pt x="105" y="129"/>
                    <a:pt x="105" y="129"/>
                  </a:cubicBezTo>
                  <a:cubicBezTo>
                    <a:pt x="109" y="129"/>
                    <a:pt x="112" y="125"/>
                    <a:pt x="112" y="122"/>
                  </a:cubicBezTo>
                  <a:cubicBezTo>
                    <a:pt x="112" y="7"/>
                    <a:pt x="112" y="7"/>
                    <a:pt x="112" y="7"/>
                  </a:cubicBezTo>
                  <a:cubicBezTo>
                    <a:pt x="112" y="3"/>
                    <a:pt x="109" y="0"/>
                    <a:pt x="10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57" name="Google Shape;5157;p23"/>
          <p:cNvGrpSpPr/>
          <p:nvPr/>
        </p:nvGrpSpPr>
        <p:grpSpPr>
          <a:xfrm>
            <a:off x="2002369" y="660401"/>
            <a:ext cx="359833" cy="410633"/>
            <a:chOff x="1501776" y="820736"/>
            <a:chExt cx="269875" cy="307975"/>
          </a:xfrm>
        </p:grpSpPr>
        <p:sp>
          <p:nvSpPr>
            <p:cNvPr id="5158" name="Google Shape;5158;p23"/>
            <p:cNvSpPr/>
            <p:nvPr/>
          </p:nvSpPr>
          <p:spPr>
            <a:xfrm>
              <a:off x="1570038" y="820736"/>
              <a:ext cx="201613" cy="307975"/>
            </a:xfrm>
            <a:custGeom>
              <a:avLst/>
              <a:gdLst/>
              <a:ahLst/>
              <a:cxnLst/>
              <a:rect l="l" t="t" r="r" b="b"/>
              <a:pathLst>
                <a:path w="88" h="134" extrusionOk="0">
                  <a:moveTo>
                    <a:pt x="67" y="121"/>
                  </a:moveTo>
                  <a:cubicBezTo>
                    <a:pt x="66" y="121"/>
                    <a:pt x="65" y="121"/>
                    <a:pt x="65" y="120"/>
                  </a:cubicBezTo>
                  <a:cubicBezTo>
                    <a:pt x="65" y="70"/>
                    <a:pt x="65" y="70"/>
                    <a:pt x="65" y="70"/>
                  </a:cubicBezTo>
                  <a:cubicBezTo>
                    <a:pt x="65" y="69"/>
                    <a:pt x="66" y="68"/>
                    <a:pt x="67" y="68"/>
                  </a:cubicBezTo>
                  <a:cubicBezTo>
                    <a:pt x="84" y="68"/>
                    <a:pt x="84" y="68"/>
                    <a:pt x="84" y="68"/>
                  </a:cubicBezTo>
                  <a:cubicBezTo>
                    <a:pt x="84" y="68"/>
                    <a:pt x="88" y="69"/>
                    <a:pt x="88" y="64"/>
                  </a:cubicBezTo>
                  <a:cubicBezTo>
                    <a:pt x="88" y="6"/>
                    <a:pt x="88" y="6"/>
                    <a:pt x="88" y="6"/>
                  </a:cubicBezTo>
                  <a:cubicBezTo>
                    <a:pt x="88" y="3"/>
                    <a:pt x="86" y="0"/>
                    <a:pt x="82" y="0"/>
                  </a:cubicBezTo>
                  <a:cubicBezTo>
                    <a:pt x="6" y="0"/>
                    <a:pt x="6" y="0"/>
                    <a:pt x="6" y="0"/>
                  </a:cubicBezTo>
                  <a:cubicBezTo>
                    <a:pt x="3" y="0"/>
                    <a:pt x="0" y="3"/>
                    <a:pt x="0" y="6"/>
                  </a:cubicBezTo>
                  <a:cubicBezTo>
                    <a:pt x="0" y="128"/>
                    <a:pt x="0" y="128"/>
                    <a:pt x="0" y="128"/>
                  </a:cubicBezTo>
                  <a:cubicBezTo>
                    <a:pt x="0" y="131"/>
                    <a:pt x="3" y="134"/>
                    <a:pt x="6" y="134"/>
                  </a:cubicBezTo>
                  <a:cubicBezTo>
                    <a:pt x="82" y="134"/>
                    <a:pt x="82" y="134"/>
                    <a:pt x="82" y="134"/>
                  </a:cubicBezTo>
                  <a:cubicBezTo>
                    <a:pt x="86" y="134"/>
                    <a:pt x="88" y="131"/>
                    <a:pt x="88" y="128"/>
                  </a:cubicBezTo>
                  <a:cubicBezTo>
                    <a:pt x="88" y="125"/>
                    <a:pt x="88" y="125"/>
                    <a:pt x="88" y="125"/>
                  </a:cubicBezTo>
                  <a:cubicBezTo>
                    <a:pt x="88" y="121"/>
                    <a:pt x="84" y="121"/>
                    <a:pt x="84" y="121"/>
                  </a:cubicBezTo>
                  <a:lnTo>
                    <a:pt x="67" y="1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59" name="Google Shape;5159;p23"/>
            <p:cNvSpPr/>
            <p:nvPr/>
          </p:nvSpPr>
          <p:spPr>
            <a:xfrm>
              <a:off x="1501776" y="820736"/>
              <a:ext cx="50800" cy="307975"/>
            </a:xfrm>
            <a:custGeom>
              <a:avLst/>
              <a:gdLst/>
              <a:ahLst/>
              <a:cxnLst/>
              <a:rect l="l" t="t" r="r" b="b"/>
              <a:pathLst>
                <a:path w="22" h="134" extrusionOk="0">
                  <a:moveTo>
                    <a:pt x="16" y="0"/>
                  </a:moveTo>
                  <a:cubicBezTo>
                    <a:pt x="5" y="0"/>
                    <a:pt x="5" y="0"/>
                    <a:pt x="5" y="0"/>
                  </a:cubicBezTo>
                  <a:cubicBezTo>
                    <a:pt x="2" y="0"/>
                    <a:pt x="0" y="3"/>
                    <a:pt x="0" y="6"/>
                  </a:cubicBezTo>
                  <a:cubicBezTo>
                    <a:pt x="0" y="128"/>
                    <a:pt x="0" y="128"/>
                    <a:pt x="0" y="128"/>
                  </a:cubicBezTo>
                  <a:cubicBezTo>
                    <a:pt x="0" y="131"/>
                    <a:pt x="2" y="134"/>
                    <a:pt x="5" y="134"/>
                  </a:cubicBezTo>
                  <a:cubicBezTo>
                    <a:pt x="16" y="134"/>
                    <a:pt x="16" y="134"/>
                    <a:pt x="16" y="134"/>
                  </a:cubicBezTo>
                  <a:cubicBezTo>
                    <a:pt x="19" y="134"/>
                    <a:pt x="22" y="131"/>
                    <a:pt x="22" y="128"/>
                  </a:cubicBezTo>
                  <a:cubicBezTo>
                    <a:pt x="22" y="6"/>
                    <a:pt x="22" y="6"/>
                    <a:pt x="22" y="6"/>
                  </a:cubicBezTo>
                  <a:cubicBezTo>
                    <a:pt x="22" y="3"/>
                    <a:pt x="19" y="0"/>
                    <a:pt x="1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60" name="Google Shape;5160;p23"/>
            <p:cNvSpPr/>
            <p:nvPr/>
          </p:nvSpPr>
          <p:spPr>
            <a:xfrm>
              <a:off x="1738313" y="995361"/>
              <a:ext cx="33338" cy="34925"/>
            </a:xfrm>
            <a:custGeom>
              <a:avLst/>
              <a:gdLst/>
              <a:ahLst/>
              <a:cxnLst/>
              <a:rect l="l" t="t" r="r" b="b"/>
              <a:pathLst>
                <a:path w="15" h="15" extrusionOk="0">
                  <a:moveTo>
                    <a:pt x="15" y="12"/>
                  </a:moveTo>
                  <a:cubicBezTo>
                    <a:pt x="15" y="14"/>
                    <a:pt x="14" y="15"/>
                    <a:pt x="13" y="15"/>
                  </a:cubicBezTo>
                  <a:cubicBezTo>
                    <a:pt x="2" y="15"/>
                    <a:pt x="2" y="15"/>
                    <a:pt x="2" y="15"/>
                  </a:cubicBezTo>
                  <a:cubicBezTo>
                    <a:pt x="1" y="15"/>
                    <a:pt x="0" y="14"/>
                    <a:pt x="0" y="12"/>
                  </a:cubicBezTo>
                  <a:cubicBezTo>
                    <a:pt x="0" y="2"/>
                    <a:pt x="0" y="2"/>
                    <a:pt x="0" y="2"/>
                  </a:cubicBezTo>
                  <a:cubicBezTo>
                    <a:pt x="0" y="1"/>
                    <a:pt x="1" y="0"/>
                    <a:pt x="2" y="0"/>
                  </a:cubicBezTo>
                  <a:cubicBezTo>
                    <a:pt x="13" y="0"/>
                    <a:pt x="13" y="0"/>
                    <a:pt x="13" y="0"/>
                  </a:cubicBezTo>
                  <a:cubicBezTo>
                    <a:pt x="14" y="0"/>
                    <a:pt x="15" y="1"/>
                    <a:pt x="15" y="2"/>
                  </a:cubicBezTo>
                  <a:lnTo>
                    <a:pt x="15" y="1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61" name="Google Shape;5161;p23"/>
            <p:cNvSpPr/>
            <p:nvPr/>
          </p:nvSpPr>
          <p:spPr>
            <a:xfrm>
              <a:off x="1738313" y="1047748"/>
              <a:ext cx="33338" cy="34925"/>
            </a:xfrm>
            <a:custGeom>
              <a:avLst/>
              <a:gdLst/>
              <a:ahLst/>
              <a:cxnLst/>
              <a:rect l="l" t="t" r="r" b="b"/>
              <a:pathLst>
                <a:path w="15" h="15" extrusionOk="0">
                  <a:moveTo>
                    <a:pt x="15" y="13"/>
                  </a:moveTo>
                  <a:cubicBezTo>
                    <a:pt x="15" y="14"/>
                    <a:pt x="14" y="15"/>
                    <a:pt x="13" y="15"/>
                  </a:cubicBezTo>
                  <a:cubicBezTo>
                    <a:pt x="2" y="15"/>
                    <a:pt x="2" y="15"/>
                    <a:pt x="2" y="15"/>
                  </a:cubicBezTo>
                  <a:cubicBezTo>
                    <a:pt x="1" y="15"/>
                    <a:pt x="0" y="14"/>
                    <a:pt x="0" y="13"/>
                  </a:cubicBezTo>
                  <a:cubicBezTo>
                    <a:pt x="0" y="2"/>
                    <a:pt x="0" y="2"/>
                    <a:pt x="0" y="2"/>
                  </a:cubicBezTo>
                  <a:cubicBezTo>
                    <a:pt x="0" y="1"/>
                    <a:pt x="1" y="0"/>
                    <a:pt x="2" y="0"/>
                  </a:cubicBezTo>
                  <a:cubicBezTo>
                    <a:pt x="13" y="0"/>
                    <a:pt x="13" y="0"/>
                    <a:pt x="13" y="0"/>
                  </a:cubicBezTo>
                  <a:cubicBezTo>
                    <a:pt x="14" y="0"/>
                    <a:pt x="15" y="1"/>
                    <a:pt x="15" y="2"/>
                  </a:cubicBezTo>
                  <a:lnTo>
                    <a:pt x="15"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62" name="Google Shape;5162;p23"/>
          <p:cNvSpPr/>
          <p:nvPr/>
        </p:nvSpPr>
        <p:spPr>
          <a:xfrm>
            <a:off x="2588684" y="649816"/>
            <a:ext cx="364067" cy="433917"/>
          </a:xfrm>
          <a:custGeom>
            <a:avLst/>
            <a:gdLst/>
            <a:ahLst/>
            <a:cxnLst/>
            <a:rect l="l" t="t" r="r" b="b"/>
            <a:pathLst>
              <a:path w="119" h="142" extrusionOk="0">
                <a:moveTo>
                  <a:pt x="111" y="0"/>
                </a:moveTo>
                <a:cubicBezTo>
                  <a:pt x="50" y="0"/>
                  <a:pt x="50" y="0"/>
                  <a:pt x="50" y="0"/>
                </a:cubicBezTo>
                <a:cubicBezTo>
                  <a:pt x="47" y="0"/>
                  <a:pt x="47" y="2"/>
                  <a:pt x="47" y="2"/>
                </a:cubicBezTo>
                <a:cubicBezTo>
                  <a:pt x="47" y="61"/>
                  <a:pt x="47" y="61"/>
                  <a:pt x="47" y="61"/>
                </a:cubicBezTo>
                <a:cubicBezTo>
                  <a:pt x="47" y="62"/>
                  <a:pt x="47" y="62"/>
                  <a:pt x="46" y="61"/>
                </a:cubicBezTo>
                <a:cubicBezTo>
                  <a:pt x="36" y="52"/>
                  <a:pt x="36" y="52"/>
                  <a:pt x="36" y="52"/>
                </a:cubicBezTo>
                <a:cubicBezTo>
                  <a:pt x="35" y="52"/>
                  <a:pt x="34" y="52"/>
                  <a:pt x="33" y="52"/>
                </a:cubicBezTo>
                <a:cubicBezTo>
                  <a:pt x="23" y="61"/>
                  <a:pt x="23" y="61"/>
                  <a:pt x="23" y="61"/>
                </a:cubicBezTo>
                <a:cubicBezTo>
                  <a:pt x="22" y="62"/>
                  <a:pt x="22" y="62"/>
                  <a:pt x="22" y="61"/>
                </a:cubicBezTo>
                <a:cubicBezTo>
                  <a:pt x="22" y="2"/>
                  <a:pt x="22" y="2"/>
                  <a:pt x="22" y="2"/>
                </a:cubicBezTo>
                <a:cubicBezTo>
                  <a:pt x="22" y="2"/>
                  <a:pt x="22" y="0"/>
                  <a:pt x="19" y="0"/>
                </a:cubicBezTo>
                <a:cubicBezTo>
                  <a:pt x="8" y="0"/>
                  <a:pt x="8" y="0"/>
                  <a:pt x="8" y="0"/>
                </a:cubicBezTo>
                <a:cubicBezTo>
                  <a:pt x="4" y="0"/>
                  <a:pt x="0" y="4"/>
                  <a:pt x="0" y="8"/>
                </a:cubicBezTo>
                <a:cubicBezTo>
                  <a:pt x="0" y="134"/>
                  <a:pt x="0" y="134"/>
                  <a:pt x="0" y="134"/>
                </a:cubicBezTo>
                <a:cubicBezTo>
                  <a:pt x="0" y="138"/>
                  <a:pt x="4" y="142"/>
                  <a:pt x="8" y="142"/>
                </a:cubicBezTo>
                <a:cubicBezTo>
                  <a:pt x="111" y="142"/>
                  <a:pt x="111" y="142"/>
                  <a:pt x="111" y="142"/>
                </a:cubicBezTo>
                <a:cubicBezTo>
                  <a:pt x="115" y="142"/>
                  <a:pt x="119" y="138"/>
                  <a:pt x="119" y="134"/>
                </a:cubicBezTo>
                <a:cubicBezTo>
                  <a:pt x="119" y="8"/>
                  <a:pt x="119" y="8"/>
                  <a:pt x="119" y="8"/>
                </a:cubicBezTo>
                <a:cubicBezTo>
                  <a:pt x="119" y="4"/>
                  <a:pt x="115" y="0"/>
                  <a:pt x="11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63" name="Google Shape;5163;p23"/>
          <p:cNvSpPr/>
          <p:nvPr/>
        </p:nvSpPr>
        <p:spPr>
          <a:xfrm>
            <a:off x="3075518" y="677334"/>
            <a:ext cx="376767" cy="372533"/>
          </a:xfrm>
          <a:custGeom>
            <a:avLst/>
            <a:gdLst/>
            <a:ahLst/>
            <a:cxnLst/>
            <a:rect l="l" t="t" r="r" b="b"/>
            <a:pathLst>
              <a:path w="123" h="122" extrusionOk="0">
                <a:moveTo>
                  <a:pt x="117" y="6"/>
                </a:moveTo>
                <a:cubicBezTo>
                  <a:pt x="111" y="0"/>
                  <a:pt x="101" y="5"/>
                  <a:pt x="97" y="9"/>
                </a:cubicBezTo>
                <a:cubicBezTo>
                  <a:pt x="97" y="9"/>
                  <a:pt x="86" y="19"/>
                  <a:pt x="82" y="23"/>
                </a:cubicBezTo>
                <a:cubicBezTo>
                  <a:pt x="81" y="24"/>
                  <a:pt x="80" y="24"/>
                  <a:pt x="80" y="24"/>
                </a:cubicBezTo>
                <a:cubicBezTo>
                  <a:pt x="31" y="15"/>
                  <a:pt x="31" y="15"/>
                  <a:pt x="31" y="15"/>
                </a:cubicBezTo>
                <a:cubicBezTo>
                  <a:pt x="29" y="15"/>
                  <a:pt x="26" y="16"/>
                  <a:pt x="25" y="17"/>
                </a:cubicBezTo>
                <a:cubicBezTo>
                  <a:pt x="20" y="22"/>
                  <a:pt x="20" y="22"/>
                  <a:pt x="20" y="22"/>
                </a:cubicBezTo>
                <a:cubicBezTo>
                  <a:pt x="19" y="23"/>
                  <a:pt x="19" y="25"/>
                  <a:pt x="21" y="26"/>
                </a:cubicBezTo>
                <a:cubicBezTo>
                  <a:pt x="57" y="45"/>
                  <a:pt x="57" y="45"/>
                  <a:pt x="57" y="45"/>
                </a:cubicBezTo>
                <a:cubicBezTo>
                  <a:pt x="57" y="45"/>
                  <a:pt x="60" y="46"/>
                  <a:pt x="58" y="48"/>
                </a:cubicBezTo>
                <a:cubicBezTo>
                  <a:pt x="52" y="53"/>
                  <a:pt x="42" y="63"/>
                  <a:pt x="37" y="69"/>
                </a:cubicBezTo>
                <a:cubicBezTo>
                  <a:pt x="35" y="71"/>
                  <a:pt x="32" y="70"/>
                  <a:pt x="32" y="70"/>
                </a:cubicBezTo>
                <a:cubicBezTo>
                  <a:pt x="16" y="68"/>
                  <a:pt x="16" y="68"/>
                  <a:pt x="16" y="68"/>
                </a:cubicBezTo>
                <a:cubicBezTo>
                  <a:pt x="14" y="68"/>
                  <a:pt x="11" y="69"/>
                  <a:pt x="9" y="71"/>
                </a:cubicBezTo>
                <a:cubicBezTo>
                  <a:pt x="2" y="78"/>
                  <a:pt x="2" y="78"/>
                  <a:pt x="2" y="78"/>
                </a:cubicBezTo>
                <a:cubicBezTo>
                  <a:pt x="0" y="80"/>
                  <a:pt x="1" y="82"/>
                  <a:pt x="2" y="83"/>
                </a:cubicBezTo>
                <a:cubicBezTo>
                  <a:pt x="30" y="90"/>
                  <a:pt x="30" y="90"/>
                  <a:pt x="30" y="90"/>
                </a:cubicBezTo>
                <a:cubicBezTo>
                  <a:pt x="32" y="91"/>
                  <a:pt x="32" y="91"/>
                  <a:pt x="33" y="93"/>
                </a:cubicBezTo>
                <a:cubicBezTo>
                  <a:pt x="39" y="120"/>
                  <a:pt x="39" y="120"/>
                  <a:pt x="39" y="120"/>
                </a:cubicBezTo>
                <a:cubicBezTo>
                  <a:pt x="41" y="122"/>
                  <a:pt x="43" y="122"/>
                  <a:pt x="44" y="120"/>
                </a:cubicBezTo>
                <a:cubicBezTo>
                  <a:pt x="52" y="113"/>
                  <a:pt x="52" y="113"/>
                  <a:pt x="52" y="113"/>
                </a:cubicBezTo>
                <a:cubicBezTo>
                  <a:pt x="53" y="111"/>
                  <a:pt x="54" y="109"/>
                  <a:pt x="54" y="106"/>
                </a:cubicBezTo>
                <a:cubicBezTo>
                  <a:pt x="52" y="91"/>
                  <a:pt x="52" y="91"/>
                  <a:pt x="52" y="91"/>
                </a:cubicBezTo>
                <a:cubicBezTo>
                  <a:pt x="52" y="91"/>
                  <a:pt x="52" y="88"/>
                  <a:pt x="53" y="87"/>
                </a:cubicBezTo>
                <a:cubicBezTo>
                  <a:pt x="58" y="82"/>
                  <a:pt x="69" y="71"/>
                  <a:pt x="75" y="65"/>
                </a:cubicBezTo>
                <a:cubicBezTo>
                  <a:pt x="77" y="63"/>
                  <a:pt x="78" y="66"/>
                  <a:pt x="78" y="66"/>
                </a:cubicBezTo>
                <a:cubicBezTo>
                  <a:pt x="96" y="101"/>
                  <a:pt x="96" y="101"/>
                  <a:pt x="96" y="101"/>
                </a:cubicBezTo>
                <a:cubicBezTo>
                  <a:pt x="97" y="103"/>
                  <a:pt x="99" y="103"/>
                  <a:pt x="101" y="102"/>
                </a:cubicBezTo>
                <a:cubicBezTo>
                  <a:pt x="105" y="98"/>
                  <a:pt x="105" y="98"/>
                  <a:pt x="105" y="98"/>
                </a:cubicBezTo>
                <a:cubicBezTo>
                  <a:pt x="106" y="96"/>
                  <a:pt x="107" y="93"/>
                  <a:pt x="107" y="91"/>
                </a:cubicBezTo>
                <a:cubicBezTo>
                  <a:pt x="99" y="44"/>
                  <a:pt x="99" y="44"/>
                  <a:pt x="99" y="44"/>
                </a:cubicBezTo>
                <a:cubicBezTo>
                  <a:pt x="99" y="44"/>
                  <a:pt x="99" y="42"/>
                  <a:pt x="100" y="41"/>
                </a:cubicBezTo>
                <a:cubicBezTo>
                  <a:pt x="103" y="38"/>
                  <a:pt x="114" y="26"/>
                  <a:pt x="114" y="26"/>
                </a:cubicBezTo>
                <a:cubicBezTo>
                  <a:pt x="118" y="21"/>
                  <a:pt x="123" y="11"/>
                  <a:pt x="117"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64" name="Google Shape;5164;p23"/>
          <p:cNvGrpSpPr/>
          <p:nvPr/>
        </p:nvGrpSpPr>
        <p:grpSpPr>
          <a:xfrm>
            <a:off x="3598335" y="685801"/>
            <a:ext cx="364067" cy="359833"/>
            <a:chOff x="2698751" y="839786"/>
            <a:chExt cx="273050" cy="269875"/>
          </a:xfrm>
        </p:grpSpPr>
        <p:sp>
          <p:nvSpPr>
            <p:cNvPr id="5165" name="Google Shape;5165;p23"/>
            <p:cNvSpPr/>
            <p:nvPr/>
          </p:nvSpPr>
          <p:spPr>
            <a:xfrm>
              <a:off x="2751138" y="1065211"/>
              <a:ext cx="169863" cy="44450"/>
            </a:xfrm>
            <a:custGeom>
              <a:avLst/>
              <a:gdLst/>
              <a:ahLst/>
              <a:cxnLst/>
              <a:rect l="l" t="t" r="r" b="b"/>
              <a:pathLst>
                <a:path w="74" h="20" extrusionOk="0">
                  <a:moveTo>
                    <a:pt x="73" y="16"/>
                  </a:moveTo>
                  <a:cubicBezTo>
                    <a:pt x="74" y="18"/>
                    <a:pt x="73" y="20"/>
                    <a:pt x="70" y="20"/>
                  </a:cubicBezTo>
                  <a:cubicBezTo>
                    <a:pt x="3" y="20"/>
                    <a:pt x="3" y="20"/>
                    <a:pt x="3" y="20"/>
                  </a:cubicBezTo>
                  <a:cubicBezTo>
                    <a:pt x="1" y="20"/>
                    <a:pt x="0" y="18"/>
                    <a:pt x="1" y="16"/>
                  </a:cubicBezTo>
                  <a:cubicBezTo>
                    <a:pt x="8" y="3"/>
                    <a:pt x="8" y="3"/>
                    <a:pt x="8" y="3"/>
                  </a:cubicBezTo>
                  <a:cubicBezTo>
                    <a:pt x="9" y="1"/>
                    <a:pt x="11" y="0"/>
                    <a:pt x="13" y="0"/>
                  </a:cubicBezTo>
                  <a:cubicBezTo>
                    <a:pt x="60" y="0"/>
                    <a:pt x="60" y="0"/>
                    <a:pt x="60" y="0"/>
                  </a:cubicBezTo>
                  <a:cubicBezTo>
                    <a:pt x="62" y="0"/>
                    <a:pt x="65" y="1"/>
                    <a:pt x="66" y="3"/>
                  </a:cubicBezTo>
                  <a:lnTo>
                    <a:pt x="73" y="1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66" name="Google Shape;5166;p23"/>
            <p:cNvSpPr/>
            <p:nvPr/>
          </p:nvSpPr>
          <p:spPr>
            <a:xfrm>
              <a:off x="2698751" y="839786"/>
              <a:ext cx="273050" cy="206375"/>
            </a:xfrm>
            <a:custGeom>
              <a:avLst/>
              <a:gdLst/>
              <a:ahLst/>
              <a:cxnLst/>
              <a:rect l="l" t="t" r="r" b="b"/>
              <a:pathLst>
                <a:path w="119" h="90" extrusionOk="0">
                  <a:moveTo>
                    <a:pt x="106" y="30"/>
                  </a:moveTo>
                  <a:cubicBezTo>
                    <a:pt x="101" y="58"/>
                    <a:pt x="101" y="58"/>
                    <a:pt x="101" y="58"/>
                  </a:cubicBezTo>
                  <a:cubicBezTo>
                    <a:pt x="101" y="60"/>
                    <a:pt x="99" y="61"/>
                    <a:pt x="97" y="61"/>
                  </a:cubicBezTo>
                  <a:cubicBezTo>
                    <a:pt x="91" y="61"/>
                    <a:pt x="91" y="61"/>
                    <a:pt x="91" y="61"/>
                  </a:cubicBezTo>
                  <a:cubicBezTo>
                    <a:pt x="89" y="61"/>
                    <a:pt x="90" y="60"/>
                    <a:pt x="90" y="60"/>
                  </a:cubicBezTo>
                  <a:cubicBezTo>
                    <a:pt x="96" y="28"/>
                    <a:pt x="96" y="28"/>
                    <a:pt x="96" y="28"/>
                  </a:cubicBezTo>
                  <a:cubicBezTo>
                    <a:pt x="96" y="28"/>
                    <a:pt x="97" y="27"/>
                    <a:pt x="98" y="27"/>
                  </a:cubicBezTo>
                  <a:cubicBezTo>
                    <a:pt x="104" y="27"/>
                    <a:pt x="104" y="27"/>
                    <a:pt x="104" y="27"/>
                  </a:cubicBezTo>
                  <a:cubicBezTo>
                    <a:pt x="106" y="27"/>
                    <a:pt x="107" y="29"/>
                    <a:pt x="106" y="30"/>
                  </a:cubicBezTo>
                  <a:moveTo>
                    <a:pt x="29" y="61"/>
                  </a:moveTo>
                  <a:cubicBezTo>
                    <a:pt x="23" y="61"/>
                    <a:pt x="23" y="61"/>
                    <a:pt x="23" y="61"/>
                  </a:cubicBezTo>
                  <a:cubicBezTo>
                    <a:pt x="21" y="61"/>
                    <a:pt x="19" y="60"/>
                    <a:pt x="18" y="58"/>
                  </a:cubicBezTo>
                  <a:cubicBezTo>
                    <a:pt x="13" y="30"/>
                    <a:pt x="13" y="30"/>
                    <a:pt x="13" y="30"/>
                  </a:cubicBezTo>
                  <a:cubicBezTo>
                    <a:pt x="13" y="29"/>
                    <a:pt x="14" y="27"/>
                    <a:pt x="16" y="27"/>
                  </a:cubicBezTo>
                  <a:cubicBezTo>
                    <a:pt x="22" y="27"/>
                    <a:pt x="22" y="27"/>
                    <a:pt x="22" y="27"/>
                  </a:cubicBezTo>
                  <a:cubicBezTo>
                    <a:pt x="23" y="27"/>
                    <a:pt x="23" y="28"/>
                    <a:pt x="23" y="28"/>
                  </a:cubicBezTo>
                  <a:cubicBezTo>
                    <a:pt x="30" y="60"/>
                    <a:pt x="30" y="60"/>
                    <a:pt x="30" y="60"/>
                  </a:cubicBezTo>
                  <a:cubicBezTo>
                    <a:pt x="30" y="60"/>
                    <a:pt x="30" y="61"/>
                    <a:pt x="29" y="61"/>
                  </a:cubicBezTo>
                  <a:moveTo>
                    <a:pt x="116" y="18"/>
                  </a:moveTo>
                  <a:cubicBezTo>
                    <a:pt x="101" y="18"/>
                    <a:pt x="101" y="18"/>
                    <a:pt x="101" y="18"/>
                  </a:cubicBezTo>
                  <a:cubicBezTo>
                    <a:pt x="99" y="18"/>
                    <a:pt x="100" y="16"/>
                    <a:pt x="100" y="16"/>
                  </a:cubicBezTo>
                  <a:cubicBezTo>
                    <a:pt x="103" y="5"/>
                    <a:pt x="103" y="5"/>
                    <a:pt x="103" y="5"/>
                  </a:cubicBezTo>
                  <a:cubicBezTo>
                    <a:pt x="104" y="2"/>
                    <a:pt x="102" y="0"/>
                    <a:pt x="99" y="0"/>
                  </a:cubicBezTo>
                  <a:cubicBezTo>
                    <a:pt x="21" y="0"/>
                    <a:pt x="21" y="0"/>
                    <a:pt x="21" y="0"/>
                  </a:cubicBezTo>
                  <a:cubicBezTo>
                    <a:pt x="18" y="0"/>
                    <a:pt x="16" y="2"/>
                    <a:pt x="17" y="5"/>
                  </a:cubicBezTo>
                  <a:cubicBezTo>
                    <a:pt x="20" y="16"/>
                    <a:pt x="20" y="16"/>
                    <a:pt x="20" y="16"/>
                  </a:cubicBezTo>
                  <a:cubicBezTo>
                    <a:pt x="20" y="16"/>
                    <a:pt x="20" y="18"/>
                    <a:pt x="19" y="18"/>
                  </a:cubicBezTo>
                  <a:cubicBezTo>
                    <a:pt x="3" y="18"/>
                    <a:pt x="3" y="18"/>
                    <a:pt x="3" y="18"/>
                  </a:cubicBezTo>
                  <a:cubicBezTo>
                    <a:pt x="1" y="18"/>
                    <a:pt x="0" y="20"/>
                    <a:pt x="1" y="22"/>
                  </a:cubicBezTo>
                  <a:cubicBezTo>
                    <a:pt x="12" y="67"/>
                    <a:pt x="12" y="67"/>
                    <a:pt x="12" y="67"/>
                  </a:cubicBezTo>
                  <a:cubicBezTo>
                    <a:pt x="13" y="69"/>
                    <a:pt x="15" y="70"/>
                    <a:pt x="17" y="70"/>
                  </a:cubicBezTo>
                  <a:cubicBezTo>
                    <a:pt x="31" y="70"/>
                    <a:pt x="31" y="70"/>
                    <a:pt x="31" y="70"/>
                  </a:cubicBezTo>
                  <a:cubicBezTo>
                    <a:pt x="33" y="70"/>
                    <a:pt x="33" y="72"/>
                    <a:pt x="33" y="72"/>
                  </a:cubicBezTo>
                  <a:cubicBezTo>
                    <a:pt x="34" y="75"/>
                    <a:pt x="34" y="75"/>
                    <a:pt x="34" y="75"/>
                  </a:cubicBezTo>
                  <a:cubicBezTo>
                    <a:pt x="35" y="79"/>
                    <a:pt x="51" y="87"/>
                    <a:pt x="56" y="88"/>
                  </a:cubicBezTo>
                  <a:cubicBezTo>
                    <a:pt x="58" y="90"/>
                    <a:pt x="61" y="90"/>
                    <a:pt x="64" y="88"/>
                  </a:cubicBezTo>
                  <a:cubicBezTo>
                    <a:pt x="69" y="86"/>
                    <a:pt x="84" y="79"/>
                    <a:pt x="86" y="75"/>
                  </a:cubicBezTo>
                  <a:cubicBezTo>
                    <a:pt x="86" y="72"/>
                    <a:pt x="86" y="72"/>
                    <a:pt x="86" y="72"/>
                  </a:cubicBezTo>
                  <a:cubicBezTo>
                    <a:pt x="86" y="72"/>
                    <a:pt x="87" y="70"/>
                    <a:pt x="88" y="70"/>
                  </a:cubicBezTo>
                  <a:cubicBezTo>
                    <a:pt x="103" y="70"/>
                    <a:pt x="103" y="70"/>
                    <a:pt x="103" y="70"/>
                  </a:cubicBezTo>
                  <a:cubicBezTo>
                    <a:pt x="105" y="70"/>
                    <a:pt x="107" y="69"/>
                    <a:pt x="107" y="67"/>
                  </a:cubicBezTo>
                  <a:cubicBezTo>
                    <a:pt x="119" y="22"/>
                    <a:pt x="119" y="22"/>
                    <a:pt x="119" y="22"/>
                  </a:cubicBezTo>
                  <a:cubicBezTo>
                    <a:pt x="119" y="20"/>
                    <a:pt x="118" y="18"/>
                    <a:pt x="116"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67" name="Google Shape;5167;p23"/>
          <p:cNvGrpSpPr/>
          <p:nvPr/>
        </p:nvGrpSpPr>
        <p:grpSpPr>
          <a:xfrm>
            <a:off x="4745568" y="687916"/>
            <a:ext cx="361949" cy="355600"/>
            <a:chOff x="3559176" y="841373"/>
            <a:chExt cx="271462" cy="266700"/>
          </a:xfrm>
        </p:grpSpPr>
        <p:sp>
          <p:nvSpPr>
            <p:cNvPr id="5168" name="Google Shape;5168;p23"/>
            <p:cNvSpPr/>
            <p:nvPr/>
          </p:nvSpPr>
          <p:spPr>
            <a:xfrm>
              <a:off x="3559176" y="912811"/>
              <a:ext cx="111125" cy="114300"/>
            </a:xfrm>
            <a:custGeom>
              <a:avLst/>
              <a:gdLst/>
              <a:ahLst/>
              <a:cxnLst/>
              <a:rect l="l" t="t" r="r" b="b"/>
              <a:pathLst>
                <a:path w="49" h="50" extrusionOk="0">
                  <a:moveTo>
                    <a:pt x="24" y="8"/>
                  </a:moveTo>
                  <a:cubicBezTo>
                    <a:pt x="25" y="8"/>
                    <a:pt x="25" y="9"/>
                    <a:pt x="25" y="9"/>
                  </a:cubicBezTo>
                  <a:cubicBezTo>
                    <a:pt x="40" y="38"/>
                    <a:pt x="40" y="38"/>
                    <a:pt x="40" y="38"/>
                  </a:cubicBezTo>
                  <a:cubicBezTo>
                    <a:pt x="41" y="40"/>
                    <a:pt x="39" y="39"/>
                    <a:pt x="39" y="39"/>
                  </a:cubicBezTo>
                  <a:cubicBezTo>
                    <a:pt x="35" y="38"/>
                    <a:pt x="30" y="37"/>
                    <a:pt x="24" y="37"/>
                  </a:cubicBezTo>
                  <a:cubicBezTo>
                    <a:pt x="19" y="37"/>
                    <a:pt x="14" y="38"/>
                    <a:pt x="10" y="39"/>
                  </a:cubicBezTo>
                  <a:cubicBezTo>
                    <a:pt x="10" y="39"/>
                    <a:pt x="8" y="40"/>
                    <a:pt x="9" y="38"/>
                  </a:cubicBezTo>
                  <a:cubicBezTo>
                    <a:pt x="24" y="9"/>
                    <a:pt x="24" y="9"/>
                    <a:pt x="24" y="9"/>
                  </a:cubicBezTo>
                  <a:cubicBezTo>
                    <a:pt x="24" y="9"/>
                    <a:pt x="24" y="8"/>
                    <a:pt x="24" y="8"/>
                  </a:cubicBezTo>
                  <a:moveTo>
                    <a:pt x="48" y="48"/>
                  </a:moveTo>
                  <a:cubicBezTo>
                    <a:pt x="49" y="47"/>
                    <a:pt x="49" y="45"/>
                    <a:pt x="48" y="44"/>
                  </a:cubicBezTo>
                  <a:cubicBezTo>
                    <a:pt x="28" y="3"/>
                    <a:pt x="28" y="3"/>
                    <a:pt x="28" y="3"/>
                  </a:cubicBezTo>
                  <a:cubicBezTo>
                    <a:pt x="27" y="1"/>
                    <a:pt x="26" y="0"/>
                    <a:pt x="24" y="0"/>
                  </a:cubicBezTo>
                  <a:cubicBezTo>
                    <a:pt x="23" y="0"/>
                    <a:pt x="22" y="1"/>
                    <a:pt x="21" y="3"/>
                  </a:cubicBezTo>
                  <a:cubicBezTo>
                    <a:pt x="0" y="44"/>
                    <a:pt x="0" y="44"/>
                    <a:pt x="0" y="44"/>
                  </a:cubicBezTo>
                  <a:cubicBezTo>
                    <a:pt x="0" y="45"/>
                    <a:pt x="0" y="47"/>
                    <a:pt x="0" y="48"/>
                  </a:cubicBezTo>
                  <a:cubicBezTo>
                    <a:pt x="1" y="49"/>
                    <a:pt x="3" y="50"/>
                    <a:pt x="4" y="50"/>
                  </a:cubicBezTo>
                  <a:cubicBezTo>
                    <a:pt x="45" y="50"/>
                    <a:pt x="45" y="50"/>
                    <a:pt x="45" y="50"/>
                  </a:cubicBezTo>
                  <a:cubicBezTo>
                    <a:pt x="46" y="50"/>
                    <a:pt x="48" y="49"/>
                    <a:pt x="48" y="4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69" name="Google Shape;5169;p23"/>
            <p:cNvSpPr/>
            <p:nvPr/>
          </p:nvSpPr>
          <p:spPr>
            <a:xfrm>
              <a:off x="3716338" y="882648"/>
              <a:ext cx="114300" cy="112713"/>
            </a:xfrm>
            <a:custGeom>
              <a:avLst/>
              <a:gdLst/>
              <a:ahLst/>
              <a:cxnLst/>
              <a:rect l="l" t="t" r="r" b="b"/>
              <a:pathLst>
                <a:path w="50" h="49" extrusionOk="0">
                  <a:moveTo>
                    <a:pt x="25" y="8"/>
                  </a:moveTo>
                  <a:cubicBezTo>
                    <a:pt x="26" y="8"/>
                    <a:pt x="26" y="9"/>
                    <a:pt x="26" y="9"/>
                  </a:cubicBezTo>
                  <a:cubicBezTo>
                    <a:pt x="40" y="37"/>
                    <a:pt x="40" y="37"/>
                    <a:pt x="40" y="37"/>
                  </a:cubicBezTo>
                  <a:cubicBezTo>
                    <a:pt x="41" y="39"/>
                    <a:pt x="40" y="38"/>
                    <a:pt x="39" y="38"/>
                  </a:cubicBezTo>
                  <a:cubicBezTo>
                    <a:pt x="35" y="37"/>
                    <a:pt x="30" y="37"/>
                    <a:pt x="25" y="37"/>
                  </a:cubicBezTo>
                  <a:cubicBezTo>
                    <a:pt x="20" y="37"/>
                    <a:pt x="15" y="37"/>
                    <a:pt x="11" y="38"/>
                  </a:cubicBezTo>
                  <a:cubicBezTo>
                    <a:pt x="10" y="38"/>
                    <a:pt x="9" y="39"/>
                    <a:pt x="10" y="36"/>
                  </a:cubicBezTo>
                  <a:cubicBezTo>
                    <a:pt x="24" y="9"/>
                    <a:pt x="24" y="9"/>
                    <a:pt x="24" y="9"/>
                  </a:cubicBezTo>
                  <a:cubicBezTo>
                    <a:pt x="24" y="9"/>
                    <a:pt x="24" y="8"/>
                    <a:pt x="25" y="8"/>
                  </a:cubicBezTo>
                  <a:moveTo>
                    <a:pt x="49" y="43"/>
                  </a:moveTo>
                  <a:cubicBezTo>
                    <a:pt x="28" y="2"/>
                    <a:pt x="28" y="2"/>
                    <a:pt x="28" y="2"/>
                  </a:cubicBezTo>
                  <a:cubicBezTo>
                    <a:pt x="28" y="1"/>
                    <a:pt x="26" y="0"/>
                    <a:pt x="25" y="0"/>
                  </a:cubicBezTo>
                  <a:cubicBezTo>
                    <a:pt x="24" y="0"/>
                    <a:pt x="22" y="1"/>
                    <a:pt x="22" y="2"/>
                  </a:cubicBezTo>
                  <a:cubicBezTo>
                    <a:pt x="1" y="43"/>
                    <a:pt x="1" y="43"/>
                    <a:pt x="1" y="43"/>
                  </a:cubicBezTo>
                  <a:cubicBezTo>
                    <a:pt x="0" y="45"/>
                    <a:pt x="0" y="46"/>
                    <a:pt x="1" y="47"/>
                  </a:cubicBezTo>
                  <a:cubicBezTo>
                    <a:pt x="2" y="48"/>
                    <a:pt x="3" y="49"/>
                    <a:pt x="5" y="49"/>
                  </a:cubicBezTo>
                  <a:cubicBezTo>
                    <a:pt x="45" y="49"/>
                    <a:pt x="45" y="49"/>
                    <a:pt x="45" y="49"/>
                  </a:cubicBezTo>
                  <a:cubicBezTo>
                    <a:pt x="47" y="49"/>
                    <a:pt x="48" y="48"/>
                    <a:pt x="49" y="47"/>
                  </a:cubicBezTo>
                  <a:cubicBezTo>
                    <a:pt x="50" y="46"/>
                    <a:pt x="50" y="45"/>
                    <a:pt x="49"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0" name="Google Shape;5170;p23"/>
            <p:cNvSpPr/>
            <p:nvPr/>
          </p:nvSpPr>
          <p:spPr>
            <a:xfrm>
              <a:off x="3560763" y="841373"/>
              <a:ext cx="266700" cy="58738"/>
            </a:xfrm>
            <a:custGeom>
              <a:avLst/>
              <a:gdLst/>
              <a:ahLst/>
              <a:cxnLst/>
              <a:rect l="l" t="t" r="r" b="b"/>
              <a:pathLst>
                <a:path w="116" h="25" extrusionOk="0">
                  <a:moveTo>
                    <a:pt x="4" y="25"/>
                  </a:moveTo>
                  <a:cubicBezTo>
                    <a:pt x="4" y="25"/>
                    <a:pt x="4" y="25"/>
                    <a:pt x="5" y="25"/>
                  </a:cubicBezTo>
                  <a:cubicBezTo>
                    <a:pt x="113" y="7"/>
                    <a:pt x="113" y="7"/>
                    <a:pt x="113" y="7"/>
                  </a:cubicBezTo>
                  <a:cubicBezTo>
                    <a:pt x="115" y="7"/>
                    <a:pt x="116" y="5"/>
                    <a:pt x="116" y="3"/>
                  </a:cubicBezTo>
                  <a:cubicBezTo>
                    <a:pt x="116" y="1"/>
                    <a:pt x="114" y="0"/>
                    <a:pt x="112" y="0"/>
                  </a:cubicBezTo>
                  <a:cubicBezTo>
                    <a:pt x="68" y="7"/>
                    <a:pt x="68" y="7"/>
                    <a:pt x="68" y="7"/>
                  </a:cubicBezTo>
                  <a:cubicBezTo>
                    <a:pt x="67" y="8"/>
                    <a:pt x="66" y="7"/>
                    <a:pt x="66" y="6"/>
                  </a:cubicBezTo>
                  <a:cubicBezTo>
                    <a:pt x="65" y="3"/>
                    <a:pt x="62" y="0"/>
                    <a:pt x="58" y="0"/>
                  </a:cubicBezTo>
                  <a:cubicBezTo>
                    <a:pt x="53" y="0"/>
                    <a:pt x="50" y="4"/>
                    <a:pt x="50" y="9"/>
                  </a:cubicBezTo>
                  <a:cubicBezTo>
                    <a:pt x="50" y="9"/>
                    <a:pt x="50" y="10"/>
                    <a:pt x="49" y="11"/>
                  </a:cubicBezTo>
                  <a:cubicBezTo>
                    <a:pt x="3" y="18"/>
                    <a:pt x="3" y="18"/>
                    <a:pt x="3" y="18"/>
                  </a:cubicBezTo>
                  <a:cubicBezTo>
                    <a:pt x="1" y="18"/>
                    <a:pt x="0" y="20"/>
                    <a:pt x="0" y="22"/>
                  </a:cubicBezTo>
                  <a:cubicBezTo>
                    <a:pt x="1" y="24"/>
                    <a:pt x="2" y="25"/>
                    <a:pt x="4"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1" name="Google Shape;5171;p23"/>
            <p:cNvSpPr/>
            <p:nvPr/>
          </p:nvSpPr>
          <p:spPr>
            <a:xfrm>
              <a:off x="3579813" y="892173"/>
              <a:ext cx="230188" cy="215900"/>
            </a:xfrm>
            <a:custGeom>
              <a:avLst/>
              <a:gdLst/>
              <a:ahLst/>
              <a:cxnLst/>
              <a:rect l="l" t="t" r="r" b="b"/>
              <a:pathLst>
                <a:path w="101" h="94" extrusionOk="0">
                  <a:moveTo>
                    <a:pt x="54" y="71"/>
                  </a:moveTo>
                  <a:cubicBezTo>
                    <a:pt x="54" y="4"/>
                    <a:pt x="54" y="4"/>
                    <a:pt x="54" y="4"/>
                  </a:cubicBezTo>
                  <a:cubicBezTo>
                    <a:pt x="54" y="2"/>
                    <a:pt x="52" y="0"/>
                    <a:pt x="50" y="0"/>
                  </a:cubicBezTo>
                  <a:cubicBezTo>
                    <a:pt x="48" y="0"/>
                    <a:pt x="47" y="2"/>
                    <a:pt x="47" y="4"/>
                  </a:cubicBezTo>
                  <a:cubicBezTo>
                    <a:pt x="47" y="71"/>
                    <a:pt x="47" y="71"/>
                    <a:pt x="47" y="71"/>
                  </a:cubicBezTo>
                  <a:cubicBezTo>
                    <a:pt x="47" y="72"/>
                    <a:pt x="45" y="73"/>
                    <a:pt x="45" y="73"/>
                  </a:cubicBezTo>
                  <a:cubicBezTo>
                    <a:pt x="24" y="74"/>
                    <a:pt x="7" y="83"/>
                    <a:pt x="2" y="90"/>
                  </a:cubicBezTo>
                  <a:cubicBezTo>
                    <a:pt x="1" y="91"/>
                    <a:pt x="0" y="94"/>
                    <a:pt x="5" y="94"/>
                  </a:cubicBezTo>
                  <a:cubicBezTo>
                    <a:pt x="96" y="94"/>
                    <a:pt x="96" y="94"/>
                    <a:pt x="96" y="94"/>
                  </a:cubicBezTo>
                  <a:cubicBezTo>
                    <a:pt x="101" y="94"/>
                    <a:pt x="100" y="92"/>
                    <a:pt x="99" y="90"/>
                  </a:cubicBezTo>
                  <a:cubicBezTo>
                    <a:pt x="94" y="83"/>
                    <a:pt x="77" y="74"/>
                    <a:pt x="56" y="73"/>
                  </a:cubicBezTo>
                  <a:cubicBezTo>
                    <a:pt x="55" y="73"/>
                    <a:pt x="54" y="73"/>
                    <a:pt x="54" y="7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72" name="Google Shape;5172;p23"/>
          <p:cNvGrpSpPr/>
          <p:nvPr/>
        </p:nvGrpSpPr>
        <p:grpSpPr>
          <a:xfrm>
            <a:off x="5278968" y="687917"/>
            <a:ext cx="364067" cy="355601"/>
            <a:chOff x="3959226" y="841373"/>
            <a:chExt cx="273050" cy="266701"/>
          </a:xfrm>
        </p:grpSpPr>
        <p:sp>
          <p:nvSpPr>
            <p:cNvPr id="5173" name="Google Shape;5173;p23"/>
            <p:cNvSpPr/>
            <p:nvPr/>
          </p:nvSpPr>
          <p:spPr>
            <a:xfrm>
              <a:off x="3978276" y="841373"/>
              <a:ext cx="238125" cy="74613"/>
            </a:xfrm>
            <a:custGeom>
              <a:avLst/>
              <a:gdLst/>
              <a:ahLst/>
              <a:cxnLst/>
              <a:rect l="l" t="t" r="r" b="b"/>
              <a:pathLst>
                <a:path w="104" h="32" extrusionOk="0">
                  <a:moveTo>
                    <a:pt x="101" y="30"/>
                  </a:moveTo>
                  <a:cubicBezTo>
                    <a:pt x="100" y="32"/>
                    <a:pt x="98" y="32"/>
                    <a:pt x="96" y="32"/>
                  </a:cubicBezTo>
                  <a:cubicBezTo>
                    <a:pt x="55" y="13"/>
                    <a:pt x="55" y="13"/>
                    <a:pt x="55" y="13"/>
                  </a:cubicBezTo>
                  <a:cubicBezTo>
                    <a:pt x="53" y="12"/>
                    <a:pt x="50" y="12"/>
                    <a:pt x="49" y="13"/>
                  </a:cubicBezTo>
                  <a:cubicBezTo>
                    <a:pt x="7" y="32"/>
                    <a:pt x="7" y="32"/>
                    <a:pt x="7" y="32"/>
                  </a:cubicBezTo>
                  <a:cubicBezTo>
                    <a:pt x="5" y="32"/>
                    <a:pt x="3" y="32"/>
                    <a:pt x="2" y="30"/>
                  </a:cubicBezTo>
                  <a:cubicBezTo>
                    <a:pt x="1" y="26"/>
                    <a:pt x="1" y="26"/>
                    <a:pt x="1" y="26"/>
                  </a:cubicBezTo>
                  <a:cubicBezTo>
                    <a:pt x="0" y="24"/>
                    <a:pt x="1" y="22"/>
                    <a:pt x="2" y="21"/>
                  </a:cubicBezTo>
                  <a:cubicBezTo>
                    <a:pt x="49" y="0"/>
                    <a:pt x="49" y="0"/>
                    <a:pt x="49" y="0"/>
                  </a:cubicBezTo>
                  <a:cubicBezTo>
                    <a:pt x="50" y="0"/>
                    <a:pt x="53" y="0"/>
                    <a:pt x="55" y="0"/>
                  </a:cubicBezTo>
                  <a:cubicBezTo>
                    <a:pt x="101" y="21"/>
                    <a:pt x="101" y="21"/>
                    <a:pt x="101" y="21"/>
                  </a:cubicBezTo>
                  <a:cubicBezTo>
                    <a:pt x="103" y="22"/>
                    <a:pt x="104" y="24"/>
                    <a:pt x="103" y="26"/>
                  </a:cubicBezTo>
                  <a:lnTo>
                    <a:pt x="101" y="3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4" name="Google Shape;5174;p23"/>
            <p:cNvSpPr/>
            <p:nvPr/>
          </p:nvSpPr>
          <p:spPr>
            <a:xfrm>
              <a:off x="4008438" y="928686"/>
              <a:ext cx="31750" cy="96838"/>
            </a:xfrm>
            <a:custGeom>
              <a:avLst/>
              <a:gdLst/>
              <a:ahLst/>
              <a:cxnLst/>
              <a:rect l="l" t="t" r="r" b="b"/>
              <a:pathLst>
                <a:path w="14" h="42" extrusionOk="0">
                  <a:moveTo>
                    <a:pt x="14" y="39"/>
                  </a:moveTo>
                  <a:cubicBezTo>
                    <a:pt x="14" y="41"/>
                    <a:pt x="12" y="42"/>
                    <a:pt x="11" y="42"/>
                  </a:cubicBezTo>
                  <a:cubicBezTo>
                    <a:pt x="3" y="42"/>
                    <a:pt x="3" y="42"/>
                    <a:pt x="3" y="42"/>
                  </a:cubicBezTo>
                  <a:cubicBezTo>
                    <a:pt x="1" y="42"/>
                    <a:pt x="0" y="41"/>
                    <a:pt x="0" y="39"/>
                  </a:cubicBezTo>
                  <a:cubicBezTo>
                    <a:pt x="0" y="3"/>
                    <a:pt x="0" y="3"/>
                    <a:pt x="0" y="3"/>
                  </a:cubicBezTo>
                  <a:cubicBezTo>
                    <a:pt x="0" y="2"/>
                    <a:pt x="1" y="0"/>
                    <a:pt x="3" y="0"/>
                  </a:cubicBezTo>
                  <a:cubicBezTo>
                    <a:pt x="11" y="0"/>
                    <a:pt x="11" y="0"/>
                    <a:pt x="11" y="0"/>
                  </a:cubicBezTo>
                  <a:cubicBezTo>
                    <a:pt x="12" y="0"/>
                    <a:pt x="14" y="2"/>
                    <a:pt x="14" y="3"/>
                  </a:cubicBezTo>
                  <a:lnTo>
                    <a:pt x="14"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5" name="Google Shape;5175;p23"/>
            <p:cNvSpPr/>
            <p:nvPr/>
          </p:nvSpPr>
          <p:spPr>
            <a:xfrm>
              <a:off x="4081463" y="928686"/>
              <a:ext cx="31750" cy="96838"/>
            </a:xfrm>
            <a:custGeom>
              <a:avLst/>
              <a:gdLst/>
              <a:ahLst/>
              <a:cxnLst/>
              <a:rect l="l" t="t" r="r" b="b"/>
              <a:pathLst>
                <a:path w="14" h="42" extrusionOk="0">
                  <a:moveTo>
                    <a:pt x="14" y="39"/>
                  </a:moveTo>
                  <a:cubicBezTo>
                    <a:pt x="14" y="41"/>
                    <a:pt x="12" y="42"/>
                    <a:pt x="11" y="42"/>
                  </a:cubicBezTo>
                  <a:cubicBezTo>
                    <a:pt x="3" y="42"/>
                    <a:pt x="3" y="42"/>
                    <a:pt x="3" y="42"/>
                  </a:cubicBezTo>
                  <a:cubicBezTo>
                    <a:pt x="1" y="42"/>
                    <a:pt x="0" y="41"/>
                    <a:pt x="0" y="39"/>
                  </a:cubicBezTo>
                  <a:cubicBezTo>
                    <a:pt x="0" y="3"/>
                    <a:pt x="0" y="3"/>
                    <a:pt x="0" y="3"/>
                  </a:cubicBezTo>
                  <a:cubicBezTo>
                    <a:pt x="0" y="2"/>
                    <a:pt x="1" y="0"/>
                    <a:pt x="3" y="0"/>
                  </a:cubicBezTo>
                  <a:cubicBezTo>
                    <a:pt x="11" y="0"/>
                    <a:pt x="11" y="0"/>
                    <a:pt x="11" y="0"/>
                  </a:cubicBezTo>
                  <a:cubicBezTo>
                    <a:pt x="12" y="0"/>
                    <a:pt x="14" y="2"/>
                    <a:pt x="14" y="3"/>
                  </a:cubicBezTo>
                  <a:lnTo>
                    <a:pt x="14"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6" name="Google Shape;5176;p23"/>
            <p:cNvSpPr/>
            <p:nvPr/>
          </p:nvSpPr>
          <p:spPr>
            <a:xfrm>
              <a:off x="4154488" y="928686"/>
              <a:ext cx="30163" cy="96838"/>
            </a:xfrm>
            <a:custGeom>
              <a:avLst/>
              <a:gdLst/>
              <a:ahLst/>
              <a:cxnLst/>
              <a:rect l="l" t="t" r="r" b="b"/>
              <a:pathLst>
                <a:path w="13" h="42" extrusionOk="0">
                  <a:moveTo>
                    <a:pt x="13" y="39"/>
                  </a:moveTo>
                  <a:cubicBezTo>
                    <a:pt x="13" y="41"/>
                    <a:pt x="12" y="42"/>
                    <a:pt x="11" y="42"/>
                  </a:cubicBezTo>
                  <a:cubicBezTo>
                    <a:pt x="3" y="42"/>
                    <a:pt x="3" y="42"/>
                    <a:pt x="3" y="42"/>
                  </a:cubicBezTo>
                  <a:cubicBezTo>
                    <a:pt x="1" y="42"/>
                    <a:pt x="0" y="41"/>
                    <a:pt x="0" y="39"/>
                  </a:cubicBezTo>
                  <a:cubicBezTo>
                    <a:pt x="0" y="3"/>
                    <a:pt x="0" y="3"/>
                    <a:pt x="0" y="3"/>
                  </a:cubicBezTo>
                  <a:cubicBezTo>
                    <a:pt x="0" y="2"/>
                    <a:pt x="1" y="0"/>
                    <a:pt x="3" y="0"/>
                  </a:cubicBezTo>
                  <a:cubicBezTo>
                    <a:pt x="11" y="0"/>
                    <a:pt x="11" y="0"/>
                    <a:pt x="11" y="0"/>
                  </a:cubicBezTo>
                  <a:cubicBezTo>
                    <a:pt x="12" y="0"/>
                    <a:pt x="13" y="2"/>
                    <a:pt x="13" y="3"/>
                  </a:cubicBezTo>
                  <a:lnTo>
                    <a:pt x="13"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7" name="Google Shape;5177;p23"/>
            <p:cNvSpPr/>
            <p:nvPr/>
          </p:nvSpPr>
          <p:spPr>
            <a:xfrm>
              <a:off x="3978276" y="1046161"/>
              <a:ext cx="236538" cy="22225"/>
            </a:xfrm>
            <a:custGeom>
              <a:avLst/>
              <a:gdLst/>
              <a:ahLst/>
              <a:cxnLst/>
              <a:rect l="l" t="t" r="r" b="b"/>
              <a:pathLst>
                <a:path w="103" h="10" extrusionOk="0">
                  <a:moveTo>
                    <a:pt x="103" y="7"/>
                  </a:moveTo>
                  <a:cubicBezTo>
                    <a:pt x="103" y="9"/>
                    <a:pt x="102" y="10"/>
                    <a:pt x="100" y="10"/>
                  </a:cubicBezTo>
                  <a:cubicBezTo>
                    <a:pt x="4" y="10"/>
                    <a:pt x="4" y="10"/>
                    <a:pt x="4" y="10"/>
                  </a:cubicBezTo>
                  <a:cubicBezTo>
                    <a:pt x="2" y="10"/>
                    <a:pt x="0" y="9"/>
                    <a:pt x="0" y="7"/>
                  </a:cubicBezTo>
                  <a:cubicBezTo>
                    <a:pt x="0" y="3"/>
                    <a:pt x="0" y="3"/>
                    <a:pt x="0" y="3"/>
                  </a:cubicBezTo>
                  <a:cubicBezTo>
                    <a:pt x="0" y="1"/>
                    <a:pt x="2" y="0"/>
                    <a:pt x="4" y="0"/>
                  </a:cubicBezTo>
                  <a:cubicBezTo>
                    <a:pt x="100" y="0"/>
                    <a:pt x="100" y="0"/>
                    <a:pt x="100" y="0"/>
                  </a:cubicBezTo>
                  <a:cubicBezTo>
                    <a:pt x="102" y="0"/>
                    <a:pt x="103" y="1"/>
                    <a:pt x="103" y="3"/>
                  </a:cubicBezTo>
                  <a:lnTo>
                    <a:pt x="103"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78" name="Google Shape;5178;p23"/>
            <p:cNvSpPr/>
            <p:nvPr/>
          </p:nvSpPr>
          <p:spPr>
            <a:xfrm>
              <a:off x="3959226" y="1082674"/>
              <a:ext cx="273050" cy="25400"/>
            </a:xfrm>
            <a:custGeom>
              <a:avLst/>
              <a:gdLst/>
              <a:ahLst/>
              <a:cxnLst/>
              <a:rect l="l" t="t" r="r" b="b"/>
              <a:pathLst>
                <a:path w="119" h="11" extrusionOk="0">
                  <a:moveTo>
                    <a:pt x="119" y="8"/>
                  </a:moveTo>
                  <a:cubicBezTo>
                    <a:pt x="119" y="9"/>
                    <a:pt x="117" y="11"/>
                    <a:pt x="116" y="11"/>
                  </a:cubicBezTo>
                  <a:cubicBezTo>
                    <a:pt x="4" y="11"/>
                    <a:pt x="4" y="11"/>
                    <a:pt x="4" y="11"/>
                  </a:cubicBezTo>
                  <a:cubicBezTo>
                    <a:pt x="2" y="11"/>
                    <a:pt x="0" y="9"/>
                    <a:pt x="0" y="8"/>
                  </a:cubicBezTo>
                  <a:cubicBezTo>
                    <a:pt x="0" y="4"/>
                    <a:pt x="0" y="4"/>
                    <a:pt x="0" y="4"/>
                  </a:cubicBezTo>
                  <a:cubicBezTo>
                    <a:pt x="0" y="2"/>
                    <a:pt x="2" y="0"/>
                    <a:pt x="4" y="0"/>
                  </a:cubicBezTo>
                  <a:cubicBezTo>
                    <a:pt x="116" y="0"/>
                    <a:pt x="116" y="0"/>
                    <a:pt x="116" y="0"/>
                  </a:cubicBezTo>
                  <a:cubicBezTo>
                    <a:pt x="117" y="0"/>
                    <a:pt x="119" y="2"/>
                    <a:pt x="119" y="4"/>
                  </a:cubicBezTo>
                  <a:lnTo>
                    <a:pt x="119"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79" name="Google Shape;5179;p23"/>
          <p:cNvGrpSpPr/>
          <p:nvPr/>
        </p:nvGrpSpPr>
        <p:grpSpPr>
          <a:xfrm>
            <a:off x="4167718" y="700616"/>
            <a:ext cx="361951" cy="330200"/>
            <a:chOff x="3125788" y="850898"/>
            <a:chExt cx="271463" cy="247650"/>
          </a:xfrm>
        </p:grpSpPr>
        <p:sp>
          <p:nvSpPr>
            <p:cNvPr id="5180" name="Google Shape;5180;p23"/>
            <p:cNvSpPr/>
            <p:nvPr/>
          </p:nvSpPr>
          <p:spPr>
            <a:xfrm>
              <a:off x="3184526" y="1000123"/>
              <a:ext cx="34925" cy="39688"/>
            </a:xfrm>
            <a:custGeom>
              <a:avLst/>
              <a:gdLst/>
              <a:ahLst/>
              <a:cxnLst/>
              <a:rect l="l" t="t" r="r" b="b"/>
              <a:pathLst>
                <a:path w="15" h="17" extrusionOk="0">
                  <a:moveTo>
                    <a:pt x="12" y="0"/>
                  </a:moveTo>
                  <a:cubicBezTo>
                    <a:pt x="3" y="0"/>
                    <a:pt x="3" y="0"/>
                    <a:pt x="3" y="0"/>
                  </a:cubicBezTo>
                  <a:cubicBezTo>
                    <a:pt x="2" y="0"/>
                    <a:pt x="0" y="1"/>
                    <a:pt x="0" y="3"/>
                  </a:cubicBezTo>
                  <a:cubicBezTo>
                    <a:pt x="0" y="13"/>
                    <a:pt x="0" y="13"/>
                    <a:pt x="0" y="13"/>
                  </a:cubicBezTo>
                  <a:cubicBezTo>
                    <a:pt x="0" y="15"/>
                    <a:pt x="2" y="17"/>
                    <a:pt x="3" y="17"/>
                  </a:cubicBezTo>
                  <a:cubicBezTo>
                    <a:pt x="12" y="17"/>
                    <a:pt x="12" y="17"/>
                    <a:pt x="12" y="17"/>
                  </a:cubicBezTo>
                  <a:cubicBezTo>
                    <a:pt x="13" y="17"/>
                    <a:pt x="15" y="15"/>
                    <a:pt x="15" y="13"/>
                  </a:cubicBezTo>
                  <a:cubicBezTo>
                    <a:pt x="15" y="3"/>
                    <a:pt x="15" y="3"/>
                    <a:pt x="15" y="3"/>
                  </a:cubicBezTo>
                  <a:cubicBezTo>
                    <a:pt x="15" y="1"/>
                    <a:pt x="13" y="0"/>
                    <a:pt x="1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1" name="Google Shape;5181;p23"/>
            <p:cNvSpPr/>
            <p:nvPr/>
          </p:nvSpPr>
          <p:spPr>
            <a:xfrm>
              <a:off x="3306763" y="1000123"/>
              <a:ext cx="31750" cy="39688"/>
            </a:xfrm>
            <a:custGeom>
              <a:avLst/>
              <a:gdLst/>
              <a:ahLst/>
              <a:cxnLst/>
              <a:rect l="l" t="t" r="r" b="b"/>
              <a:pathLst>
                <a:path w="14" h="17" extrusionOk="0">
                  <a:moveTo>
                    <a:pt x="11" y="0"/>
                  </a:moveTo>
                  <a:cubicBezTo>
                    <a:pt x="3" y="0"/>
                    <a:pt x="3" y="0"/>
                    <a:pt x="3" y="0"/>
                  </a:cubicBezTo>
                  <a:cubicBezTo>
                    <a:pt x="1" y="0"/>
                    <a:pt x="0" y="1"/>
                    <a:pt x="0" y="3"/>
                  </a:cubicBezTo>
                  <a:cubicBezTo>
                    <a:pt x="0" y="13"/>
                    <a:pt x="0" y="13"/>
                    <a:pt x="0" y="13"/>
                  </a:cubicBezTo>
                  <a:cubicBezTo>
                    <a:pt x="0" y="15"/>
                    <a:pt x="1" y="17"/>
                    <a:pt x="3" y="17"/>
                  </a:cubicBezTo>
                  <a:cubicBezTo>
                    <a:pt x="11" y="17"/>
                    <a:pt x="11" y="17"/>
                    <a:pt x="11" y="17"/>
                  </a:cubicBezTo>
                  <a:cubicBezTo>
                    <a:pt x="13" y="17"/>
                    <a:pt x="14" y="15"/>
                    <a:pt x="14" y="13"/>
                  </a:cubicBezTo>
                  <a:cubicBezTo>
                    <a:pt x="14" y="3"/>
                    <a:pt x="14" y="3"/>
                    <a:pt x="14" y="3"/>
                  </a:cubicBezTo>
                  <a:cubicBezTo>
                    <a:pt x="14" y="1"/>
                    <a:pt x="13" y="0"/>
                    <a:pt x="1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2" name="Google Shape;5182;p23"/>
            <p:cNvSpPr/>
            <p:nvPr/>
          </p:nvSpPr>
          <p:spPr>
            <a:xfrm>
              <a:off x="3125788" y="850898"/>
              <a:ext cx="271463" cy="247650"/>
            </a:xfrm>
            <a:custGeom>
              <a:avLst/>
              <a:gdLst/>
              <a:ahLst/>
              <a:cxnLst/>
              <a:rect l="l" t="t" r="r" b="b"/>
              <a:pathLst>
                <a:path w="119" h="108" extrusionOk="0">
                  <a:moveTo>
                    <a:pt x="108" y="74"/>
                  </a:moveTo>
                  <a:cubicBezTo>
                    <a:pt x="108" y="99"/>
                    <a:pt x="108" y="99"/>
                    <a:pt x="108" y="99"/>
                  </a:cubicBezTo>
                  <a:cubicBezTo>
                    <a:pt x="108" y="101"/>
                    <a:pt x="107" y="102"/>
                    <a:pt x="105" y="102"/>
                  </a:cubicBezTo>
                  <a:cubicBezTo>
                    <a:pt x="13" y="102"/>
                    <a:pt x="13" y="102"/>
                    <a:pt x="13" y="102"/>
                  </a:cubicBezTo>
                  <a:cubicBezTo>
                    <a:pt x="12" y="102"/>
                    <a:pt x="11" y="101"/>
                    <a:pt x="11" y="99"/>
                  </a:cubicBezTo>
                  <a:cubicBezTo>
                    <a:pt x="11" y="74"/>
                    <a:pt x="11" y="74"/>
                    <a:pt x="11" y="74"/>
                  </a:cubicBezTo>
                  <a:cubicBezTo>
                    <a:pt x="11" y="74"/>
                    <a:pt x="11" y="73"/>
                    <a:pt x="11" y="73"/>
                  </a:cubicBezTo>
                  <a:cubicBezTo>
                    <a:pt x="16" y="73"/>
                    <a:pt x="16" y="73"/>
                    <a:pt x="16" y="73"/>
                  </a:cubicBezTo>
                  <a:cubicBezTo>
                    <a:pt x="19" y="73"/>
                    <a:pt x="19" y="71"/>
                    <a:pt x="19" y="71"/>
                  </a:cubicBezTo>
                  <a:cubicBezTo>
                    <a:pt x="19" y="68"/>
                    <a:pt x="19" y="68"/>
                    <a:pt x="19" y="68"/>
                  </a:cubicBezTo>
                  <a:cubicBezTo>
                    <a:pt x="19" y="62"/>
                    <a:pt x="20" y="57"/>
                    <a:pt x="29" y="57"/>
                  </a:cubicBezTo>
                  <a:cubicBezTo>
                    <a:pt x="38" y="57"/>
                    <a:pt x="38" y="57"/>
                    <a:pt x="38" y="57"/>
                  </a:cubicBezTo>
                  <a:cubicBezTo>
                    <a:pt x="47" y="57"/>
                    <a:pt x="48" y="62"/>
                    <a:pt x="48" y="68"/>
                  </a:cubicBezTo>
                  <a:cubicBezTo>
                    <a:pt x="48" y="71"/>
                    <a:pt x="48" y="71"/>
                    <a:pt x="48" y="71"/>
                  </a:cubicBezTo>
                  <a:cubicBezTo>
                    <a:pt x="48" y="71"/>
                    <a:pt x="48" y="73"/>
                    <a:pt x="50" y="73"/>
                  </a:cubicBezTo>
                  <a:cubicBezTo>
                    <a:pt x="69" y="73"/>
                    <a:pt x="69" y="73"/>
                    <a:pt x="69" y="73"/>
                  </a:cubicBezTo>
                  <a:cubicBezTo>
                    <a:pt x="71" y="73"/>
                    <a:pt x="71" y="71"/>
                    <a:pt x="71" y="71"/>
                  </a:cubicBezTo>
                  <a:cubicBezTo>
                    <a:pt x="71" y="68"/>
                    <a:pt x="71" y="68"/>
                    <a:pt x="71" y="68"/>
                  </a:cubicBezTo>
                  <a:cubicBezTo>
                    <a:pt x="71" y="62"/>
                    <a:pt x="71" y="57"/>
                    <a:pt x="81" y="57"/>
                  </a:cubicBezTo>
                  <a:cubicBezTo>
                    <a:pt x="90" y="57"/>
                    <a:pt x="90" y="57"/>
                    <a:pt x="90" y="57"/>
                  </a:cubicBezTo>
                  <a:cubicBezTo>
                    <a:pt x="99" y="57"/>
                    <a:pt x="100" y="62"/>
                    <a:pt x="100" y="68"/>
                  </a:cubicBezTo>
                  <a:cubicBezTo>
                    <a:pt x="100" y="72"/>
                    <a:pt x="100" y="72"/>
                    <a:pt x="100" y="72"/>
                  </a:cubicBezTo>
                  <a:cubicBezTo>
                    <a:pt x="100" y="72"/>
                    <a:pt x="99" y="73"/>
                    <a:pt x="101" y="73"/>
                  </a:cubicBezTo>
                  <a:cubicBezTo>
                    <a:pt x="107" y="73"/>
                    <a:pt x="107" y="73"/>
                    <a:pt x="107" y="73"/>
                  </a:cubicBezTo>
                  <a:cubicBezTo>
                    <a:pt x="108" y="73"/>
                    <a:pt x="108" y="74"/>
                    <a:pt x="108" y="74"/>
                  </a:cubicBezTo>
                  <a:moveTo>
                    <a:pt x="38" y="7"/>
                  </a:moveTo>
                  <a:cubicBezTo>
                    <a:pt x="38" y="6"/>
                    <a:pt x="38" y="6"/>
                    <a:pt x="38" y="6"/>
                  </a:cubicBezTo>
                  <a:cubicBezTo>
                    <a:pt x="81" y="6"/>
                    <a:pt x="81" y="6"/>
                    <a:pt x="81" y="6"/>
                  </a:cubicBezTo>
                  <a:cubicBezTo>
                    <a:pt x="81" y="6"/>
                    <a:pt x="81" y="6"/>
                    <a:pt x="81" y="7"/>
                  </a:cubicBezTo>
                  <a:cubicBezTo>
                    <a:pt x="81" y="13"/>
                    <a:pt x="81" y="13"/>
                    <a:pt x="81" y="13"/>
                  </a:cubicBezTo>
                  <a:cubicBezTo>
                    <a:pt x="81" y="14"/>
                    <a:pt x="81" y="14"/>
                    <a:pt x="81" y="14"/>
                  </a:cubicBezTo>
                  <a:cubicBezTo>
                    <a:pt x="38" y="14"/>
                    <a:pt x="38" y="14"/>
                    <a:pt x="38" y="14"/>
                  </a:cubicBezTo>
                  <a:cubicBezTo>
                    <a:pt x="38" y="14"/>
                    <a:pt x="38" y="14"/>
                    <a:pt x="38" y="13"/>
                  </a:cubicBezTo>
                  <a:lnTo>
                    <a:pt x="38" y="7"/>
                  </a:lnTo>
                  <a:close/>
                  <a:moveTo>
                    <a:pt x="113" y="14"/>
                  </a:moveTo>
                  <a:cubicBezTo>
                    <a:pt x="88" y="14"/>
                    <a:pt x="88" y="14"/>
                    <a:pt x="88" y="14"/>
                  </a:cubicBezTo>
                  <a:cubicBezTo>
                    <a:pt x="88" y="14"/>
                    <a:pt x="88" y="14"/>
                    <a:pt x="88" y="13"/>
                  </a:cubicBezTo>
                  <a:cubicBezTo>
                    <a:pt x="88" y="6"/>
                    <a:pt x="88" y="6"/>
                    <a:pt x="88" y="6"/>
                  </a:cubicBezTo>
                  <a:cubicBezTo>
                    <a:pt x="88" y="3"/>
                    <a:pt x="85" y="0"/>
                    <a:pt x="81" y="0"/>
                  </a:cubicBezTo>
                  <a:cubicBezTo>
                    <a:pt x="38" y="0"/>
                    <a:pt x="38" y="0"/>
                    <a:pt x="38" y="0"/>
                  </a:cubicBezTo>
                  <a:cubicBezTo>
                    <a:pt x="34" y="0"/>
                    <a:pt x="31" y="3"/>
                    <a:pt x="31" y="6"/>
                  </a:cubicBezTo>
                  <a:cubicBezTo>
                    <a:pt x="31" y="13"/>
                    <a:pt x="31" y="13"/>
                    <a:pt x="31" y="13"/>
                  </a:cubicBezTo>
                  <a:cubicBezTo>
                    <a:pt x="31" y="14"/>
                    <a:pt x="31" y="14"/>
                    <a:pt x="31" y="14"/>
                  </a:cubicBezTo>
                  <a:cubicBezTo>
                    <a:pt x="6" y="14"/>
                    <a:pt x="6" y="14"/>
                    <a:pt x="6" y="14"/>
                  </a:cubicBezTo>
                  <a:cubicBezTo>
                    <a:pt x="3" y="14"/>
                    <a:pt x="0" y="16"/>
                    <a:pt x="0" y="20"/>
                  </a:cubicBezTo>
                  <a:cubicBezTo>
                    <a:pt x="0" y="67"/>
                    <a:pt x="0" y="67"/>
                    <a:pt x="0" y="67"/>
                  </a:cubicBezTo>
                  <a:cubicBezTo>
                    <a:pt x="0" y="69"/>
                    <a:pt x="1" y="71"/>
                    <a:pt x="3" y="72"/>
                  </a:cubicBezTo>
                  <a:cubicBezTo>
                    <a:pt x="3" y="73"/>
                    <a:pt x="4" y="73"/>
                    <a:pt x="4" y="74"/>
                  </a:cubicBezTo>
                  <a:cubicBezTo>
                    <a:pt x="4" y="99"/>
                    <a:pt x="4" y="99"/>
                    <a:pt x="4" y="99"/>
                  </a:cubicBezTo>
                  <a:cubicBezTo>
                    <a:pt x="4" y="104"/>
                    <a:pt x="8" y="108"/>
                    <a:pt x="13" y="108"/>
                  </a:cubicBezTo>
                  <a:cubicBezTo>
                    <a:pt x="105" y="108"/>
                    <a:pt x="105" y="108"/>
                    <a:pt x="105" y="108"/>
                  </a:cubicBezTo>
                  <a:cubicBezTo>
                    <a:pt x="110" y="108"/>
                    <a:pt x="115" y="104"/>
                    <a:pt x="115" y="99"/>
                  </a:cubicBezTo>
                  <a:cubicBezTo>
                    <a:pt x="115" y="74"/>
                    <a:pt x="115" y="74"/>
                    <a:pt x="115" y="74"/>
                  </a:cubicBezTo>
                  <a:cubicBezTo>
                    <a:pt x="115" y="73"/>
                    <a:pt x="115" y="73"/>
                    <a:pt x="115" y="73"/>
                  </a:cubicBezTo>
                  <a:cubicBezTo>
                    <a:pt x="117" y="72"/>
                    <a:pt x="119" y="70"/>
                    <a:pt x="119" y="67"/>
                  </a:cubicBezTo>
                  <a:cubicBezTo>
                    <a:pt x="119" y="20"/>
                    <a:pt x="119" y="20"/>
                    <a:pt x="119" y="20"/>
                  </a:cubicBezTo>
                  <a:cubicBezTo>
                    <a:pt x="119" y="16"/>
                    <a:pt x="116" y="14"/>
                    <a:pt x="113"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83" name="Google Shape;5183;p23"/>
          <p:cNvGrpSpPr/>
          <p:nvPr/>
        </p:nvGrpSpPr>
        <p:grpSpPr>
          <a:xfrm>
            <a:off x="6845302" y="694267"/>
            <a:ext cx="359833" cy="340784"/>
            <a:chOff x="5133976" y="846136"/>
            <a:chExt cx="269875" cy="255588"/>
          </a:xfrm>
        </p:grpSpPr>
        <p:sp>
          <p:nvSpPr>
            <p:cNvPr id="5184" name="Google Shape;5184;p23"/>
            <p:cNvSpPr/>
            <p:nvPr/>
          </p:nvSpPr>
          <p:spPr>
            <a:xfrm>
              <a:off x="5191126" y="995361"/>
              <a:ext cx="34925" cy="39688"/>
            </a:xfrm>
            <a:custGeom>
              <a:avLst/>
              <a:gdLst/>
              <a:ahLst/>
              <a:cxnLst/>
              <a:rect l="l" t="t" r="r" b="b"/>
              <a:pathLst>
                <a:path w="15" h="17" extrusionOk="0">
                  <a:moveTo>
                    <a:pt x="12" y="0"/>
                  </a:moveTo>
                  <a:cubicBezTo>
                    <a:pt x="3" y="0"/>
                    <a:pt x="3" y="0"/>
                    <a:pt x="3" y="0"/>
                  </a:cubicBezTo>
                  <a:cubicBezTo>
                    <a:pt x="2" y="0"/>
                    <a:pt x="0" y="1"/>
                    <a:pt x="0" y="3"/>
                  </a:cubicBezTo>
                  <a:cubicBezTo>
                    <a:pt x="0" y="14"/>
                    <a:pt x="0" y="14"/>
                    <a:pt x="0" y="14"/>
                  </a:cubicBezTo>
                  <a:cubicBezTo>
                    <a:pt x="0" y="16"/>
                    <a:pt x="2" y="17"/>
                    <a:pt x="3" y="17"/>
                  </a:cubicBezTo>
                  <a:cubicBezTo>
                    <a:pt x="12" y="17"/>
                    <a:pt x="12" y="17"/>
                    <a:pt x="12" y="17"/>
                  </a:cubicBezTo>
                  <a:cubicBezTo>
                    <a:pt x="14" y="17"/>
                    <a:pt x="15" y="16"/>
                    <a:pt x="15" y="14"/>
                  </a:cubicBezTo>
                  <a:cubicBezTo>
                    <a:pt x="15" y="3"/>
                    <a:pt x="15" y="3"/>
                    <a:pt x="15" y="3"/>
                  </a:cubicBezTo>
                  <a:cubicBezTo>
                    <a:pt x="15" y="1"/>
                    <a:pt x="14" y="0"/>
                    <a:pt x="1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5" name="Google Shape;5185;p23"/>
            <p:cNvSpPr/>
            <p:nvPr/>
          </p:nvSpPr>
          <p:spPr>
            <a:xfrm>
              <a:off x="5308601" y="1052511"/>
              <a:ext cx="74613" cy="4763"/>
            </a:xfrm>
            <a:custGeom>
              <a:avLst/>
              <a:gdLst/>
              <a:ahLst/>
              <a:cxnLst/>
              <a:rect l="l" t="t" r="r" b="b"/>
              <a:pathLst>
                <a:path w="33" h="2" extrusionOk="0">
                  <a:moveTo>
                    <a:pt x="33" y="1"/>
                  </a:moveTo>
                  <a:cubicBezTo>
                    <a:pt x="33" y="2"/>
                    <a:pt x="32" y="2"/>
                    <a:pt x="32" y="2"/>
                  </a:cubicBezTo>
                  <a:cubicBezTo>
                    <a:pt x="1" y="2"/>
                    <a:pt x="1" y="2"/>
                    <a:pt x="1" y="2"/>
                  </a:cubicBezTo>
                  <a:cubicBezTo>
                    <a:pt x="1" y="2"/>
                    <a:pt x="0" y="2"/>
                    <a:pt x="0" y="1"/>
                  </a:cubicBezTo>
                  <a:cubicBezTo>
                    <a:pt x="0" y="1"/>
                    <a:pt x="0" y="1"/>
                    <a:pt x="0" y="1"/>
                  </a:cubicBezTo>
                  <a:cubicBezTo>
                    <a:pt x="0" y="0"/>
                    <a:pt x="1" y="0"/>
                    <a:pt x="1" y="0"/>
                  </a:cubicBezTo>
                  <a:cubicBezTo>
                    <a:pt x="32" y="0"/>
                    <a:pt x="32" y="0"/>
                    <a:pt x="32" y="0"/>
                  </a:cubicBezTo>
                  <a:cubicBezTo>
                    <a:pt x="32" y="0"/>
                    <a:pt x="33" y="0"/>
                    <a:pt x="33"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6" name="Google Shape;5186;p23"/>
            <p:cNvSpPr/>
            <p:nvPr/>
          </p:nvSpPr>
          <p:spPr>
            <a:xfrm>
              <a:off x="5308601" y="993773"/>
              <a:ext cx="31750" cy="6350"/>
            </a:xfrm>
            <a:custGeom>
              <a:avLst/>
              <a:gdLst/>
              <a:ahLst/>
              <a:cxnLst/>
              <a:rect l="l" t="t" r="r" b="b"/>
              <a:pathLst>
                <a:path w="14" h="3" extrusionOk="0">
                  <a:moveTo>
                    <a:pt x="14" y="2"/>
                  </a:moveTo>
                  <a:cubicBezTo>
                    <a:pt x="14" y="3"/>
                    <a:pt x="14" y="3"/>
                    <a:pt x="13" y="3"/>
                  </a:cubicBezTo>
                  <a:cubicBezTo>
                    <a:pt x="1" y="3"/>
                    <a:pt x="1" y="3"/>
                    <a:pt x="1" y="3"/>
                  </a:cubicBezTo>
                  <a:cubicBezTo>
                    <a:pt x="1" y="3"/>
                    <a:pt x="0" y="3"/>
                    <a:pt x="0" y="2"/>
                  </a:cubicBezTo>
                  <a:cubicBezTo>
                    <a:pt x="0" y="1"/>
                    <a:pt x="0" y="1"/>
                    <a:pt x="0" y="1"/>
                  </a:cubicBezTo>
                  <a:cubicBezTo>
                    <a:pt x="0" y="1"/>
                    <a:pt x="1" y="0"/>
                    <a:pt x="1" y="0"/>
                  </a:cubicBezTo>
                  <a:cubicBezTo>
                    <a:pt x="13" y="0"/>
                    <a:pt x="13" y="0"/>
                    <a:pt x="13" y="0"/>
                  </a:cubicBezTo>
                  <a:cubicBezTo>
                    <a:pt x="14" y="0"/>
                    <a:pt x="14" y="1"/>
                    <a:pt x="14" y="1"/>
                  </a:cubicBezTo>
                  <a:lnTo>
                    <a:pt x="14"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7" name="Google Shape;5187;p23"/>
            <p:cNvSpPr/>
            <p:nvPr/>
          </p:nvSpPr>
          <p:spPr>
            <a:xfrm>
              <a:off x="5351463" y="1071561"/>
              <a:ext cx="30163" cy="6350"/>
            </a:xfrm>
            <a:custGeom>
              <a:avLst/>
              <a:gdLst/>
              <a:ahLst/>
              <a:cxnLst/>
              <a:rect l="l" t="t" r="r" b="b"/>
              <a:pathLst>
                <a:path w="13" h="3" extrusionOk="0">
                  <a:moveTo>
                    <a:pt x="13" y="2"/>
                  </a:moveTo>
                  <a:cubicBezTo>
                    <a:pt x="13" y="2"/>
                    <a:pt x="13" y="3"/>
                    <a:pt x="13" y="3"/>
                  </a:cubicBezTo>
                  <a:cubicBezTo>
                    <a:pt x="1" y="3"/>
                    <a:pt x="1" y="3"/>
                    <a:pt x="1" y="3"/>
                  </a:cubicBezTo>
                  <a:cubicBezTo>
                    <a:pt x="0" y="3"/>
                    <a:pt x="0" y="2"/>
                    <a:pt x="0" y="2"/>
                  </a:cubicBezTo>
                  <a:cubicBezTo>
                    <a:pt x="0" y="1"/>
                    <a:pt x="0" y="1"/>
                    <a:pt x="0" y="1"/>
                  </a:cubicBezTo>
                  <a:cubicBezTo>
                    <a:pt x="0" y="1"/>
                    <a:pt x="0" y="0"/>
                    <a:pt x="1" y="0"/>
                  </a:cubicBezTo>
                  <a:cubicBezTo>
                    <a:pt x="13" y="0"/>
                    <a:pt x="13" y="0"/>
                    <a:pt x="13" y="0"/>
                  </a:cubicBezTo>
                  <a:cubicBezTo>
                    <a:pt x="13" y="0"/>
                    <a:pt x="13" y="1"/>
                    <a:pt x="13" y="1"/>
                  </a:cubicBezTo>
                  <a:lnTo>
                    <a:pt x="13"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8" name="Google Shape;5188;p23"/>
            <p:cNvSpPr/>
            <p:nvPr/>
          </p:nvSpPr>
          <p:spPr>
            <a:xfrm>
              <a:off x="5308601" y="1014411"/>
              <a:ext cx="44450" cy="4763"/>
            </a:xfrm>
            <a:custGeom>
              <a:avLst/>
              <a:gdLst/>
              <a:ahLst/>
              <a:cxnLst/>
              <a:rect l="l" t="t" r="r" b="b"/>
              <a:pathLst>
                <a:path w="20" h="2" extrusionOk="0">
                  <a:moveTo>
                    <a:pt x="20" y="1"/>
                  </a:moveTo>
                  <a:cubicBezTo>
                    <a:pt x="20" y="2"/>
                    <a:pt x="20" y="2"/>
                    <a:pt x="19" y="2"/>
                  </a:cubicBezTo>
                  <a:cubicBezTo>
                    <a:pt x="1" y="2"/>
                    <a:pt x="1" y="2"/>
                    <a:pt x="1" y="2"/>
                  </a:cubicBezTo>
                  <a:cubicBezTo>
                    <a:pt x="1" y="2"/>
                    <a:pt x="0" y="2"/>
                    <a:pt x="0" y="1"/>
                  </a:cubicBezTo>
                  <a:cubicBezTo>
                    <a:pt x="0" y="1"/>
                    <a:pt x="0" y="1"/>
                    <a:pt x="0" y="1"/>
                  </a:cubicBezTo>
                  <a:cubicBezTo>
                    <a:pt x="0" y="0"/>
                    <a:pt x="1" y="0"/>
                    <a:pt x="1" y="0"/>
                  </a:cubicBezTo>
                  <a:cubicBezTo>
                    <a:pt x="19" y="0"/>
                    <a:pt x="19" y="0"/>
                    <a:pt x="19" y="0"/>
                  </a:cubicBezTo>
                  <a:cubicBezTo>
                    <a:pt x="20" y="0"/>
                    <a:pt x="20" y="0"/>
                    <a:pt x="20"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89" name="Google Shape;5189;p23"/>
            <p:cNvSpPr/>
            <p:nvPr/>
          </p:nvSpPr>
          <p:spPr>
            <a:xfrm>
              <a:off x="5308601" y="1031873"/>
              <a:ext cx="74613" cy="7938"/>
            </a:xfrm>
            <a:custGeom>
              <a:avLst/>
              <a:gdLst/>
              <a:ahLst/>
              <a:cxnLst/>
              <a:rect l="l" t="t" r="r" b="b"/>
              <a:pathLst>
                <a:path w="33" h="3" extrusionOk="0">
                  <a:moveTo>
                    <a:pt x="33" y="2"/>
                  </a:moveTo>
                  <a:cubicBezTo>
                    <a:pt x="33" y="2"/>
                    <a:pt x="32" y="3"/>
                    <a:pt x="32" y="3"/>
                  </a:cubicBezTo>
                  <a:cubicBezTo>
                    <a:pt x="1" y="3"/>
                    <a:pt x="1" y="3"/>
                    <a:pt x="1" y="3"/>
                  </a:cubicBezTo>
                  <a:cubicBezTo>
                    <a:pt x="1" y="3"/>
                    <a:pt x="0" y="2"/>
                    <a:pt x="0" y="2"/>
                  </a:cubicBezTo>
                  <a:cubicBezTo>
                    <a:pt x="0" y="1"/>
                    <a:pt x="0" y="1"/>
                    <a:pt x="0" y="1"/>
                  </a:cubicBezTo>
                  <a:cubicBezTo>
                    <a:pt x="0" y="1"/>
                    <a:pt x="1" y="0"/>
                    <a:pt x="1" y="0"/>
                  </a:cubicBezTo>
                  <a:cubicBezTo>
                    <a:pt x="32" y="0"/>
                    <a:pt x="32" y="0"/>
                    <a:pt x="32" y="0"/>
                  </a:cubicBezTo>
                  <a:cubicBezTo>
                    <a:pt x="32" y="0"/>
                    <a:pt x="33" y="1"/>
                    <a:pt x="33" y="1"/>
                  </a:cubicBezTo>
                  <a:lnTo>
                    <a:pt x="33"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0" name="Google Shape;5190;p23"/>
            <p:cNvSpPr/>
            <p:nvPr/>
          </p:nvSpPr>
          <p:spPr>
            <a:xfrm>
              <a:off x="5287963" y="963611"/>
              <a:ext cx="115888" cy="138113"/>
            </a:xfrm>
            <a:custGeom>
              <a:avLst/>
              <a:gdLst/>
              <a:ahLst/>
              <a:cxnLst/>
              <a:rect l="l" t="t" r="r" b="b"/>
              <a:pathLst>
                <a:path w="51" h="60" extrusionOk="0">
                  <a:moveTo>
                    <a:pt x="47" y="58"/>
                  </a:moveTo>
                  <a:cubicBezTo>
                    <a:pt x="3" y="58"/>
                    <a:pt x="3" y="58"/>
                    <a:pt x="3" y="58"/>
                  </a:cubicBezTo>
                  <a:cubicBezTo>
                    <a:pt x="3" y="58"/>
                    <a:pt x="3" y="58"/>
                    <a:pt x="3" y="57"/>
                  </a:cubicBezTo>
                  <a:cubicBezTo>
                    <a:pt x="3" y="4"/>
                    <a:pt x="3" y="4"/>
                    <a:pt x="3" y="4"/>
                  </a:cubicBezTo>
                  <a:cubicBezTo>
                    <a:pt x="3" y="4"/>
                    <a:pt x="3" y="3"/>
                    <a:pt x="4" y="3"/>
                  </a:cubicBezTo>
                  <a:cubicBezTo>
                    <a:pt x="28" y="3"/>
                    <a:pt x="28" y="3"/>
                    <a:pt x="28" y="3"/>
                  </a:cubicBezTo>
                  <a:cubicBezTo>
                    <a:pt x="29" y="3"/>
                    <a:pt x="29" y="3"/>
                    <a:pt x="29" y="5"/>
                  </a:cubicBezTo>
                  <a:cubicBezTo>
                    <a:pt x="29" y="16"/>
                    <a:pt x="29" y="16"/>
                    <a:pt x="29" y="16"/>
                  </a:cubicBezTo>
                  <a:cubicBezTo>
                    <a:pt x="29" y="18"/>
                    <a:pt x="31" y="20"/>
                    <a:pt x="33" y="20"/>
                  </a:cubicBezTo>
                  <a:cubicBezTo>
                    <a:pt x="48" y="20"/>
                    <a:pt x="48" y="20"/>
                    <a:pt x="48" y="20"/>
                  </a:cubicBezTo>
                  <a:cubicBezTo>
                    <a:pt x="48" y="20"/>
                    <a:pt x="48" y="20"/>
                    <a:pt x="48" y="21"/>
                  </a:cubicBezTo>
                  <a:cubicBezTo>
                    <a:pt x="48" y="57"/>
                    <a:pt x="48" y="57"/>
                    <a:pt x="48" y="57"/>
                  </a:cubicBezTo>
                  <a:cubicBezTo>
                    <a:pt x="48" y="57"/>
                    <a:pt x="48" y="58"/>
                    <a:pt x="47" y="58"/>
                  </a:cubicBezTo>
                  <a:moveTo>
                    <a:pt x="32" y="6"/>
                  </a:moveTo>
                  <a:cubicBezTo>
                    <a:pt x="32" y="5"/>
                    <a:pt x="33" y="6"/>
                    <a:pt x="33" y="6"/>
                  </a:cubicBezTo>
                  <a:cubicBezTo>
                    <a:pt x="45" y="16"/>
                    <a:pt x="45" y="16"/>
                    <a:pt x="45" y="16"/>
                  </a:cubicBezTo>
                  <a:cubicBezTo>
                    <a:pt x="45" y="16"/>
                    <a:pt x="46" y="17"/>
                    <a:pt x="45" y="17"/>
                  </a:cubicBezTo>
                  <a:cubicBezTo>
                    <a:pt x="33" y="17"/>
                    <a:pt x="33" y="17"/>
                    <a:pt x="33" y="17"/>
                  </a:cubicBezTo>
                  <a:cubicBezTo>
                    <a:pt x="33" y="17"/>
                    <a:pt x="32" y="17"/>
                    <a:pt x="32" y="16"/>
                  </a:cubicBezTo>
                  <a:lnTo>
                    <a:pt x="32" y="6"/>
                  </a:lnTo>
                  <a:close/>
                  <a:moveTo>
                    <a:pt x="49" y="15"/>
                  </a:moveTo>
                  <a:cubicBezTo>
                    <a:pt x="33" y="2"/>
                    <a:pt x="33" y="2"/>
                    <a:pt x="33" y="2"/>
                  </a:cubicBezTo>
                  <a:cubicBezTo>
                    <a:pt x="32" y="1"/>
                    <a:pt x="30" y="0"/>
                    <a:pt x="28" y="0"/>
                  </a:cubicBezTo>
                  <a:cubicBezTo>
                    <a:pt x="4" y="0"/>
                    <a:pt x="4" y="0"/>
                    <a:pt x="4" y="0"/>
                  </a:cubicBezTo>
                  <a:cubicBezTo>
                    <a:pt x="2" y="0"/>
                    <a:pt x="0" y="2"/>
                    <a:pt x="0" y="4"/>
                  </a:cubicBezTo>
                  <a:cubicBezTo>
                    <a:pt x="0" y="57"/>
                    <a:pt x="0" y="57"/>
                    <a:pt x="0" y="57"/>
                  </a:cubicBezTo>
                  <a:cubicBezTo>
                    <a:pt x="0" y="60"/>
                    <a:pt x="4" y="60"/>
                    <a:pt x="4" y="60"/>
                  </a:cubicBezTo>
                  <a:cubicBezTo>
                    <a:pt x="47" y="60"/>
                    <a:pt x="47" y="60"/>
                    <a:pt x="47" y="60"/>
                  </a:cubicBezTo>
                  <a:cubicBezTo>
                    <a:pt x="49" y="60"/>
                    <a:pt x="51" y="59"/>
                    <a:pt x="51" y="57"/>
                  </a:cubicBezTo>
                  <a:cubicBezTo>
                    <a:pt x="51" y="20"/>
                    <a:pt x="51" y="20"/>
                    <a:pt x="51" y="20"/>
                  </a:cubicBezTo>
                  <a:cubicBezTo>
                    <a:pt x="51" y="18"/>
                    <a:pt x="50" y="16"/>
                    <a:pt x="49"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1" name="Google Shape;5191;p23"/>
            <p:cNvSpPr/>
            <p:nvPr/>
          </p:nvSpPr>
          <p:spPr>
            <a:xfrm>
              <a:off x="5133976" y="846136"/>
              <a:ext cx="268288" cy="247650"/>
            </a:xfrm>
            <a:custGeom>
              <a:avLst/>
              <a:gdLst/>
              <a:ahLst/>
              <a:cxnLst/>
              <a:rect l="l" t="t" r="r" b="b"/>
              <a:pathLst>
                <a:path w="117" h="108" extrusionOk="0">
                  <a:moveTo>
                    <a:pt x="37" y="7"/>
                  </a:moveTo>
                  <a:cubicBezTo>
                    <a:pt x="37" y="7"/>
                    <a:pt x="37" y="7"/>
                    <a:pt x="37" y="7"/>
                  </a:cubicBezTo>
                  <a:cubicBezTo>
                    <a:pt x="79" y="7"/>
                    <a:pt x="79" y="7"/>
                    <a:pt x="79" y="7"/>
                  </a:cubicBezTo>
                  <a:cubicBezTo>
                    <a:pt x="79" y="7"/>
                    <a:pt x="80" y="7"/>
                    <a:pt x="80" y="8"/>
                  </a:cubicBezTo>
                  <a:cubicBezTo>
                    <a:pt x="80" y="14"/>
                    <a:pt x="80" y="14"/>
                    <a:pt x="80" y="14"/>
                  </a:cubicBezTo>
                  <a:cubicBezTo>
                    <a:pt x="80" y="14"/>
                    <a:pt x="79" y="14"/>
                    <a:pt x="79" y="14"/>
                  </a:cubicBezTo>
                  <a:cubicBezTo>
                    <a:pt x="37" y="14"/>
                    <a:pt x="37" y="14"/>
                    <a:pt x="37" y="14"/>
                  </a:cubicBezTo>
                  <a:cubicBezTo>
                    <a:pt x="37" y="14"/>
                    <a:pt x="37" y="14"/>
                    <a:pt x="37" y="14"/>
                  </a:cubicBezTo>
                  <a:lnTo>
                    <a:pt x="37" y="7"/>
                  </a:lnTo>
                  <a:close/>
                  <a:moveTo>
                    <a:pt x="61" y="102"/>
                  </a:moveTo>
                  <a:cubicBezTo>
                    <a:pt x="61" y="101"/>
                    <a:pt x="60" y="101"/>
                    <a:pt x="60" y="101"/>
                  </a:cubicBezTo>
                  <a:cubicBezTo>
                    <a:pt x="13" y="101"/>
                    <a:pt x="13" y="101"/>
                    <a:pt x="13" y="101"/>
                  </a:cubicBezTo>
                  <a:cubicBezTo>
                    <a:pt x="11" y="101"/>
                    <a:pt x="10" y="100"/>
                    <a:pt x="10" y="99"/>
                  </a:cubicBezTo>
                  <a:cubicBezTo>
                    <a:pt x="10" y="74"/>
                    <a:pt x="10" y="74"/>
                    <a:pt x="10" y="74"/>
                  </a:cubicBezTo>
                  <a:cubicBezTo>
                    <a:pt x="10" y="74"/>
                    <a:pt x="10" y="73"/>
                    <a:pt x="11" y="73"/>
                  </a:cubicBezTo>
                  <a:cubicBezTo>
                    <a:pt x="17" y="73"/>
                    <a:pt x="17" y="73"/>
                    <a:pt x="17" y="73"/>
                  </a:cubicBezTo>
                  <a:cubicBezTo>
                    <a:pt x="17" y="73"/>
                    <a:pt x="18" y="73"/>
                    <a:pt x="18" y="72"/>
                  </a:cubicBezTo>
                  <a:cubicBezTo>
                    <a:pt x="18" y="66"/>
                    <a:pt x="18" y="66"/>
                    <a:pt x="18" y="66"/>
                  </a:cubicBezTo>
                  <a:cubicBezTo>
                    <a:pt x="18" y="63"/>
                    <a:pt x="18" y="57"/>
                    <a:pt x="24" y="57"/>
                  </a:cubicBezTo>
                  <a:cubicBezTo>
                    <a:pt x="42" y="57"/>
                    <a:pt x="42" y="57"/>
                    <a:pt x="42" y="57"/>
                  </a:cubicBezTo>
                  <a:cubicBezTo>
                    <a:pt x="47" y="57"/>
                    <a:pt x="48" y="63"/>
                    <a:pt x="48" y="66"/>
                  </a:cubicBezTo>
                  <a:cubicBezTo>
                    <a:pt x="48" y="72"/>
                    <a:pt x="48" y="72"/>
                    <a:pt x="48" y="72"/>
                  </a:cubicBezTo>
                  <a:cubicBezTo>
                    <a:pt x="48" y="73"/>
                    <a:pt x="49" y="73"/>
                    <a:pt x="49" y="73"/>
                  </a:cubicBezTo>
                  <a:cubicBezTo>
                    <a:pt x="60" y="73"/>
                    <a:pt x="60" y="73"/>
                    <a:pt x="60" y="73"/>
                  </a:cubicBezTo>
                  <a:cubicBezTo>
                    <a:pt x="61" y="73"/>
                    <a:pt x="61" y="72"/>
                    <a:pt x="61" y="72"/>
                  </a:cubicBezTo>
                  <a:cubicBezTo>
                    <a:pt x="61" y="53"/>
                    <a:pt x="61" y="53"/>
                    <a:pt x="61" y="53"/>
                  </a:cubicBezTo>
                  <a:cubicBezTo>
                    <a:pt x="61" y="48"/>
                    <a:pt x="65" y="45"/>
                    <a:pt x="69" y="45"/>
                  </a:cubicBezTo>
                  <a:cubicBezTo>
                    <a:pt x="96" y="45"/>
                    <a:pt x="96" y="45"/>
                    <a:pt x="96" y="45"/>
                  </a:cubicBezTo>
                  <a:cubicBezTo>
                    <a:pt x="99" y="45"/>
                    <a:pt x="102" y="46"/>
                    <a:pt x="104" y="48"/>
                  </a:cubicBezTo>
                  <a:cubicBezTo>
                    <a:pt x="104" y="48"/>
                    <a:pt x="113" y="55"/>
                    <a:pt x="116" y="58"/>
                  </a:cubicBezTo>
                  <a:cubicBezTo>
                    <a:pt x="116" y="58"/>
                    <a:pt x="117" y="58"/>
                    <a:pt x="117" y="57"/>
                  </a:cubicBezTo>
                  <a:cubicBezTo>
                    <a:pt x="117" y="20"/>
                    <a:pt x="117" y="20"/>
                    <a:pt x="117" y="20"/>
                  </a:cubicBezTo>
                  <a:cubicBezTo>
                    <a:pt x="117" y="17"/>
                    <a:pt x="114" y="14"/>
                    <a:pt x="111" y="14"/>
                  </a:cubicBezTo>
                  <a:cubicBezTo>
                    <a:pt x="87" y="14"/>
                    <a:pt x="87" y="14"/>
                    <a:pt x="87" y="14"/>
                  </a:cubicBezTo>
                  <a:cubicBezTo>
                    <a:pt x="87" y="14"/>
                    <a:pt x="86" y="14"/>
                    <a:pt x="86" y="14"/>
                  </a:cubicBezTo>
                  <a:cubicBezTo>
                    <a:pt x="86" y="7"/>
                    <a:pt x="86" y="7"/>
                    <a:pt x="86" y="7"/>
                  </a:cubicBezTo>
                  <a:cubicBezTo>
                    <a:pt x="86" y="3"/>
                    <a:pt x="83" y="0"/>
                    <a:pt x="80" y="0"/>
                  </a:cubicBezTo>
                  <a:cubicBezTo>
                    <a:pt x="37" y="0"/>
                    <a:pt x="37" y="0"/>
                    <a:pt x="37" y="0"/>
                  </a:cubicBezTo>
                  <a:cubicBezTo>
                    <a:pt x="33" y="0"/>
                    <a:pt x="30" y="3"/>
                    <a:pt x="30" y="7"/>
                  </a:cubicBezTo>
                  <a:cubicBezTo>
                    <a:pt x="30" y="14"/>
                    <a:pt x="30" y="14"/>
                    <a:pt x="30" y="14"/>
                  </a:cubicBezTo>
                  <a:cubicBezTo>
                    <a:pt x="30" y="14"/>
                    <a:pt x="30" y="14"/>
                    <a:pt x="30" y="14"/>
                  </a:cubicBezTo>
                  <a:cubicBezTo>
                    <a:pt x="6" y="14"/>
                    <a:pt x="6" y="14"/>
                    <a:pt x="6" y="14"/>
                  </a:cubicBezTo>
                  <a:cubicBezTo>
                    <a:pt x="2" y="14"/>
                    <a:pt x="0" y="17"/>
                    <a:pt x="0" y="20"/>
                  </a:cubicBezTo>
                  <a:cubicBezTo>
                    <a:pt x="0" y="67"/>
                    <a:pt x="0" y="67"/>
                    <a:pt x="0" y="67"/>
                  </a:cubicBezTo>
                  <a:cubicBezTo>
                    <a:pt x="0" y="70"/>
                    <a:pt x="1" y="71"/>
                    <a:pt x="3" y="72"/>
                  </a:cubicBezTo>
                  <a:cubicBezTo>
                    <a:pt x="3" y="73"/>
                    <a:pt x="4" y="73"/>
                    <a:pt x="4" y="74"/>
                  </a:cubicBezTo>
                  <a:cubicBezTo>
                    <a:pt x="4" y="99"/>
                    <a:pt x="4" y="99"/>
                    <a:pt x="4" y="99"/>
                  </a:cubicBezTo>
                  <a:cubicBezTo>
                    <a:pt x="4" y="104"/>
                    <a:pt x="8" y="108"/>
                    <a:pt x="13" y="108"/>
                  </a:cubicBezTo>
                  <a:cubicBezTo>
                    <a:pt x="61" y="108"/>
                    <a:pt x="61" y="108"/>
                    <a:pt x="61" y="108"/>
                  </a:cubicBezTo>
                  <a:cubicBezTo>
                    <a:pt x="61" y="108"/>
                    <a:pt x="61" y="108"/>
                    <a:pt x="61" y="108"/>
                  </a:cubicBezTo>
                  <a:lnTo>
                    <a:pt x="61" y="10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92" name="Google Shape;5192;p23"/>
          <p:cNvGrpSpPr/>
          <p:nvPr/>
        </p:nvGrpSpPr>
        <p:grpSpPr>
          <a:xfrm>
            <a:off x="7380818" y="721783"/>
            <a:ext cx="359833" cy="287867"/>
            <a:chOff x="5535613" y="866773"/>
            <a:chExt cx="269875" cy="215900"/>
          </a:xfrm>
        </p:grpSpPr>
        <p:sp>
          <p:nvSpPr>
            <p:cNvPr id="5193" name="Google Shape;5193;p23"/>
            <p:cNvSpPr/>
            <p:nvPr/>
          </p:nvSpPr>
          <p:spPr>
            <a:xfrm>
              <a:off x="5535613" y="866773"/>
              <a:ext cx="269875" cy="215900"/>
            </a:xfrm>
            <a:custGeom>
              <a:avLst/>
              <a:gdLst/>
              <a:ahLst/>
              <a:cxnLst/>
              <a:rect l="l" t="t" r="r" b="b"/>
              <a:pathLst>
                <a:path w="118" h="94" extrusionOk="0">
                  <a:moveTo>
                    <a:pt x="96" y="19"/>
                  </a:moveTo>
                  <a:cubicBezTo>
                    <a:pt x="98" y="19"/>
                    <a:pt x="99" y="20"/>
                    <a:pt x="99" y="20"/>
                  </a:cubicBezTo>
                  <a:cubicBezTo>
                    <a:pt x="101" y="23"/>
                    <a:pt x="103" y="25"/>
                    <a:pt x="104" y="27"/>
                  </a:cubicBezTo>
                  <a:cubicBezTo>
                    <a:pt x="106" y="29"/>
                    <a:pt x="108" y="32"/>
                    <a:pt x="112" y="35"/>
                  </a:cubicBezTo>
                  <a:cubicBezTo>
                    <a:pt x="112" y="36"/>
                    <a:pt x="113" y="37"/>
                    <a:pt x="113" y="38"/>
                  </a:cubicBezTo>
                  <a:cubicBezTo>
                    <a:pt x="113" y="70"/>
                    <a:pt x="113" y="70"/>
                    <a:pt x="113" y="70"/>
                  </a:cubicBezTo>
                  <a:cubicBezTo>
                    <a:pt x="113" y="70"/>
                    <a:pt x="113" y="71"/>
                    <a:pt x="113" y="71"/>
                  </a:cubicBezTo>
                  <a:cubicBezTo>
                    <a:pt x="109" y="75"/>
                    <a:pt x="106" y="78"/>
                    <a:pt x="104" y="80"/>
                  </a:cubicBezTo>
                  <a:cubicBezTo>
                    <a:pt x="103" y="82"/>
                    <a:pt x="101" y="85"/>
                    <a:pt x="99" y="88"/>
                  </a:cubicBezTo>
                  <a:cubicBezTo>
                    <a:pt x="98" y="88"/>
                    <a:pt x="98" y="88"/>
                    <a:pt x="97" y="88"/>
                  </a:cubicBezTo>
                  <a:cubicBezTo>
                    <a:pt x="21" y="88"/>
                    <a:pt x="21" y="88"/>
                    <a:pt x="21" y="88"/>
                  </a:cubicBezTo>
                  <a:cubicBezTo>
                    <a:pt x="21" y="88"/>
                    <a:pt x="20" y="88"/>
                    <a:pt x="20" y="88"/>
                  </a:cubicBezTo>
                  <a:cubicBezTo>
                    <a:pt x="17" y="85"/>
                    <a:pt x="15" y="82"/>
                    <a:pt x="14" y="80"/>
                  </a:cubicBezTo>
                  <a:cubicBezTo>
                    <a:pt x="12" y="78"/>
                    <a:pt x="9" y="75"/>
                    <a:pt x="6" y="71"/>
                  </a:cubicBezTo>
                  <a:cubicBezTo>
                    <a:pt x="5" y="71"/>
                    <a:pt x="5" y="71"/>
                    <a:pt x="5" y="69"/>
                  </a:cubicBezTo>
                  <a:cubicBezTo>
                    <a:pt x="5" y="38"/>
                    <a:pt x="5" y="38"/>
                    <a:pt x="5" y="38"/>
                  </a:cubicBezTo>
                  <a:cubicBezTo>
                    <a:pt x="5" y="37"/>
                    <a:pt x="6" y="36"/>
                    <a:pt x="6" y="36"/>
                  </a:cubicBezTo>
                  <a:cubicBezTo>
                    <a:pt x="9" y="32"/>
                    <a:pt x="12" y="29"/>
                    <a:pt x="14" y="27"/>
                  </a:cubicBezTo>
                  <a:cubicBezTo>
                    <a:pt x="15" y="25"/>
                    <a:pt x="17" y="23"/>
                    <a:pt x="19" y="20"/>
                  </a:cubicBezTo>
                  <a:cubicBezTo>
                    <a:pt x="20" y="20"/>
                    <a:pt x="20" y="19"/>
                    <a:pt x="22" y="19"/>
                  </a:cubicBezTo>
                  <a:lnTo>
                    <a:pt x="96" y="19"/>
                  </a:lnTo>
                  <a:close/>
                  <a:moveTo>
                    <a:pt x="53" y="7"/>
                  </a:moveTo>
                  <a:cubicBezTo>
                    <a:pt x="65" y="7"/>
                    <a:pt x="65" y="7"/>
                    <a:pt x="65" y="7"/>
                  </a:cubicBezTo>
                  <a:cubicBezTo>
                    <a:pt x="69" y="7"/>
                    <a:pt x="72" y="9"/>
                    <a:pt x="74" y="13"/>
                  </a:cubicBezTo>
                  <a:cubicBezTo>
                    <a:pt x="74" y="13"/>
                    <a:pt x="74" y="13"/>
                    <a:pt x="74" y="13"/>
                  </a:cubicBezTo>
                  <a:cubicBezTo>
                    <a:pt x="45" y="13"/>
                    <a:pt x="45" y="13"/>
                    <a:pt x="45" y="13"/>
                  </a:cubicBezTo>
                  <a:cubicBezTo>
                    <a:pt x="44" y="13"/>
                    <a:pt x="44" y="13"/>
                    <a:pt x="44" y="13"/>
                  </a:cubicBezTo>
                  <a:cubicBezTo>
                    <a:pt x="46" y="9"/>
                    <a:pt x="50" y="7"/>
                    <a:pt x="53" y="7"/>
                  </a:cubicBezTo>
                  <a:moveTo>
                    <a:pt x="118" y="42"/>
                  </a:moveTo>
                  <a:cubicBezTo>
                    <a:pt x="118" y="29"/>
                    <a:pt x="118" y="29"/>
                    <a:pt x="118" y="29"/>
                  </a:cubicBezTo>
                  <a:cubicBezTo>
                    <a:pt x="118" y="24"/>
                    <a:pt x="116" y="20"/>
                    <a:pt x="112" y="17"/>
                  </a:cubicBezTo>
                  <a:cubicBezTo>
                    <a:pt x="110" y="15"/>
                    <a:pt x="106" y="13"/>
                    <a:pt x="103" y="13"/>
                  </a:cubicBezTo>
                  <a:cubicBezTo>
                    <a:pt x="81" y="13"/>
                    <a:pt x="81" y="13"/>
                    <a:pt x="81" y="13"/>
                  </a:cubicBezTo>
                  <a:cubicBezTo>
                    <a:pt x="81" y="13"/>
                    <a:pt x="81" y="13"/>
                    <a:pt x="81" y="13"/>
                  </a:cubicBezTo>
                  <a:cubicBezTo>
                    <a:pt x="79" y="6"/>
                    <a:pt x="73" y="0"/>
                    <a:pt x="66" y="0"/>
                  </a:cubicBezTo>
                  <a:cubicBezTo>
                    <a:pt x="52" y="0"/>
                    <a:pt x="52" y="0"/>
                    <a:pt x="52" y="0"/>
                  </a:cubicBezTo>
                  <a:cubicBezTo>
                    <a:pt x="45" y="0"/>
                    <a:pt x="39" y="6"/>
                    <a:pt x="38" y="13"/>
                  </a:cubicBezTo>
                  <a:cubicBezTo>
                    <a:pt x="38" y="13"/>
                    <a:pt x="38" y="13"/>
                    <a:pt x="37" y="13"/>
                  </a:cubicBezTo>
                  <a:cubicBezTo>
                    <a:pt x="15" y="13"/>
                    <a:pt x="15" y="13"/>
                    <a:pt x="15" y="13"/>
                  </a:cubicBezTo>
                  <a:cubicBezTo>
                    <a:pt x="7" y="13"/>
                    <a:pt x="0" y="20"/>
                    <a:pt x="0" y="29"/>
                  </a:cubicBezTo>
                  <a:cubicBezTo>
                    <a:pt x="0" y="78"/>
                    <a:pt x="0" y="78"/>
                    <a:pt x="0" y="78"/>
                  </a:cubicBezTo>
                  <a:cubicBezTo>
                    <a:pt x="0" y="87"/>
                    <a:pt x="7" y="94"/>
                    <a:pt x="15" y="94"/>
                  </a:cubicBezTo>
                  <a:cubicBezTo>
                    <a:pt x="103" y="94"/>
                    <a:pt x="103" y="94"/>
                    <a:pt x="103" y="94"/>
                  </a:cubicBezTo>
                  <a:cubicBezTo>
                    <a:pt x="111" y="94"/>
                    <a:pt x="118" y="87"/>
                    <a:pt x="118" y="78"/>
                  </a:cubicBezTo>
                  <a:lnTo>
                    <a:pt x="118" y="4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4" name="Google Shape;5194;p23"/>
            <p:cNvSpPr/>
            <p:nvPr/>
          </p:nvSpPr>
          <p:spPr>
            <a:xfrm>
              <a:off x="5626101" y="968373"/>
              <a:ext cx="50800" cy="9525"/>
            </a:xfrm>
            <a:custGeom>
              <a:avLst/>
              <a:gdLst/>
              <a:ahLst/>
              <a:cxnLst/>
              <a:rect l="l" t="t" r="r" b="b"/>
              <a:pathLst>
                <a:path w="22" h="4" extrusionOk="0">
                  <a:moveTo>
                    <a:pt x="22" y="2"/>
                  </a:moveTo>
                  <a:cubicBezTo>
                    <a:pt x="22" y="3"/>
                    <a:pt x="21" y="4"/>
                    <a:pt x="20" y="4"/>
                  </a:cubicBezTo>
                  <a:cubicBezTo>
                    <a:pt x="1" y="4"/>
                    <a:pt x="1" y="4"/>
                    <a:pt x="1" y="4"/>
                  </a:cubicBezTo>
                  <a:cubicBezTo>
                    <a:pt x="1" y="4"/>
                    <a:pt x="0" y="3"/>
                    <a:pt x="0" y="2"/>
                  </a:cubicBezTo>
                  <a:cubicBezTo>
                    <a:pt x="0" y="1"/>
                    <a:pt x="0" y="1"/>
                    <a:pt x="0" y="1"/>
                  </a:cubicBezTo>
                  <a:cubicBezTo>
                    <a:pt x="0" y="0"/>
                    <a:pt x="1" y="0"/>
                    <a:pt x="1" y="0"/>
                  </a:cubicBezTo>
                  <a:cubicBezTo>
                    <a:pt x="20" y="0"/>
                    <a:pt x="20" y="0"/>
                    <a:pt x="20" y="0"/>
                  </a:cubicBezTo>
                  <a:cubicBezTo>
                    <a:pt x="21" y="0"/>
                    <a:pt x="22" y="0"/>
                    <a:pt x="22" y="1"/>
                  </a:cubicBezTo>
                  <a:lnTo>
                    <a:pt x="22"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5" name="Google Shape;5195;p23"/>
            <p:cNvSpPr/>
            <p:nvPr/>
          </p:nvSpPr>
          <p:spPr>
            <a:xfrm>
              <a:off x="5626101" y="998536"/>
              <a:ext cx="71438" cy="7938"/>
            </a:xfrm>
            <a:custGeom>
              <a:avLst/>
              <a:gdLst/>
              <a:ahLst/>
              <a:cxnLst/>
              <a:rect l="l" t="t" r="r" b="b"/>
              <a:pathLst>
                <a:path w="31" h="4" extrusionOk="0">
                  <a:moveTo>
                    <a:pt x="31" y="2"/>
                  </a:moveTo>
                  <a:cubicBezTo>
                    <a:pt x="31" y="3"/>
                    <a:pt x="31" y="4"/>
                    <a:pt x="30" y="4"/>
                  </a:cubicBezTo>
                  <a:cubicBezTo>
                    <a:pt x="1" y="4"/>
                    <a:pt x="1" y="4"/>
                    <a:pt x="1" y="4"/>
                  </a:cubicBezTo>
                  <a:cubicBezTo>
                    <a:pt x="1" y="4"/>
                    <a:pt x="0" y="3"/>
                    <a:pt x="0" y="2"/>
                  </a:cubicBezTo>
                  <a:cubicBezTo>
                    <a:pt x="0" y="1"/>
                    <a:pt x="0" y="1"/>
                    <a:pt x="0" y="1"/>
                  </a:cubicBezTo>
                  <a:cubicBezTo>
                    <a:pt x="0" y="1"/>
                    <a:pt x="1" y="0"/>
                    <a:pt x="1" y="0"/>
                  </a:cubicBezTo>
                  <a:cubicBezTo>
                    <a:pt x="30" y="0"/>
                    <a:pt x="30" y="0"/>
                    <a:pt x="30" y="0"/>
                  </a:cubicBezTo>
                  <a:cubicBezTo>
                    <a:pt x="31" y="0"/>
                    <a:pt x="31" y="1"/>
                    <a:pt x="31" y="1"/>
                  </a:cubicBezTo>
                  <a:lnTo>
                    <a:pt x="31"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6" name="Google Shape;5196;p23"/>
            <p:cNvSpPr/>
            <p:nvPr/>
          </p:nvSpPr>
          <p:spPr>
            <a:xfrm>
              <a:off x="5600701" y="942973"/>
              <a:ext cx="138113" cy="87313"/>
            </a:xfrm>
            <a:custGeom>
              <a:avLst/>
              <a:gdLst/>
              <a:ahLst/>
              <a:cxnLst/>
              <a:rect l="l" t="t" r="r" b="b"/>
              <a:pathLst>
                <a:path w="60" h="38" extrusionOk="0">
                  <a:moveTo>
                    <a:pt x="4" y="33"/>
                  </a:moveTo>
                  <a:cubicBezTo>
                    <a:pt x="4" y="34"/>
                    <a:pt x="4" y="35"/>
                    <a:pt x="5" y="35"/>
                  </a:cubicBezTo>
                  <a:cubicBezTo>
                    <a:pt x="55" y="35"/>
                    <a:pt x="55" y="35"/>
                    <a:pt x="55" y="35"/>
                  </a:cubicBezTo>
                  <a:cubicBezTo>
                    <a:pt x="56" y="35"/>
                    <a:pt x="56" y="34"/>
                    <a:pt x="56" y="33"/>
                  </a:cubicBezTo>
                  <a:cubicBezTo>
                    <a:pt x="56" y="5"/>
                    <a:pt x="56" y="5"/>
                    <a:pt x="56" y="5"/>
                  </a:cubicBezTo>
                  <a:cubicBezTo>
                    <a:pt x="56" y="5"/>
                    <a:pt x="56" y="4"/>
                    <a:pt x="55" y="4"/>
                  </a:cubicBezTo>
                  <a:cubicBezTo>
                    <a:pt x="5" y="4"/>
                    <a:pt x="5" y="4"/>
                    <a:pt x="5" y="4"/>
                  </a:cubicBezTo>
                  <a:cubicBezTo>
                    <a:pt x="4" y="4"/>
                    <a:pt x="4" y="5"/>
                    <a:pt x="4" y="5"/>
                  </a:cubicBezTo>
                  <a:lnTo>
                    <a:pt x="4" y="33"/>
                  </a:lnTo>
                  <a:close/>
                  <a:moveTo>
                    <a:pt x="60" y="37"/>
                  </a:moveTo>
                  <a:cubicBezTo>
                    <a:pt x="60" y="38"/>
                    <a:pt x="60" y="38"/>
                    <a:pt x="59" y="38"/>
                  </a:cubicBezTo>
                  <a:cubicBezTo>
                    <a:pt x="1" y="38"/>
                    <a:pt x="1" y="38"/>
                    <a:pt x="1" y="38"/>
                  </a:cubicBezTo>
                  <a:cubicBezTo>
                    <a:pt x="1" y="38"/>
                    <a:pt x="0" y="38"/>
                    <a:pt x="0" y="37"/>
                  </a:cubicBezTo>
                  <a:cubicBezTo>
                    <a:pt x="0" y="2"/>
                    <a:pt x="0" y="2"/>
                    <a:pt x="0" y="2"/>
                  </a:cubicBezTo>
                  <a:cubicBezTo>
                    <a:pt x="0" y="1"/>
                    <a:pt x="1" y="0"/>
                    <a:pt x="1" y="0"/>
                  </a:cubicBezTo>
                  <a:cubicBezTo>
                    <a:pt x="59" y="0"/>
                    <a:pt x="59" y="0"/>
                    <a:pt x="59" y="0"/>
                  </a:cubicBezTo>
                  <a:cubicBezTo>
                    <a:pt x="60" y="0"/>
                    <a:pt x="60" y="1"/>
                    <a:pt x="60" y="2"/>
                  </a:cubicBezTo>
                  <a:lnTo>
                    <a:pt x="60"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97" name="Google Shape;5197;p23"/>
          <p:cNvSpPr/>
          <p:nvPr/>
        </p:nvSpPr>
        <p:spPr>
          <a:xfrm>
            <a:off x="7929035" y="715434"/>
            <a:ext cx="361951" cy="300567"/>
          </a:xfrm>
          <a:custGeom>
            <a:avLst/>
            <a:gdLst/>
            <a:ahLst/>
            <a:cxnLst/>
            <a:rect l="l" t="t" r="r" b="b"/>
            <a:pathLst>
              <a:path w="118" h="98" extrusionOk="0">
                <a:moveTo>
                  <a:pt x="14" y="71"/>
                </a:moveTo>
                <a:cubicBezTo>
                  <a:pt x="14" y="70"/>
                  <a:pt x="15" y="70"/>
                  <a:pt x="16" y="70"/>
                </a:cubicBezTo>
                <a:cubicBezTo>
                  <a:pt x="26" y="70"/>
                  <a:pt x="26" y="70"/>
                  <a:pt x="26" y="70"/>
                </a:cubicBezTo>
                <a:cubicBezTo>
                  <a:pt x="26" y="70"/>
                  <a:pt x="27" y="70"/>
                  <a:pt x="27" y="71"/>
                </a:cubicBezTo>
                <a:cubicBezTo>
                  <a:pt x="27" y="81"/>
                  <a:pt x="27" y="81"/>
                  <a:pt x="27" y="81"/>
                </a:cubicBezTo>
                <a:cubicBezTo>
                  <a:pt x="27" y="82"/>
                  <a:pt x="26" y="83"/>
                  <a:pt x="26" y="83"/>
                </a:cubicBezTo>
                <a:cubicBezTo>
                  <a:pt x="16" y="83"/>
                  <a:pt x="16" y="83"/>
                  <a:pt x="16" y="83"/>
                </a:cubicBezTo>
                <a:cubicBezTo>
                  <a:pt x="15" y="83"/>
                  <a:pt x="14" y="82"/>
                  <a:pt x="14" y="81"/>
                </a:cubicBezTo>
                <a:lnTo>
                  <a:pt x="14" y="71"/>
                </a:lnTo>
                <a:close/>
                <a:moveTo>
                  <a:pt x="14" y="54"/>
                </a:moveTo>
                <a:cubicBezTo>
                  <a:pt x="14" y="53"/>
                  <a:pt x="15" y="53"/>
                  <a:pt x="16" y="53"/>
                </a:cubicBezTo>
                <a:cubicBezTo>
                  <a:pt x="26" y="53"/>
                  <a:pt x="26" y="53"/>
                  <a:pt x="26" y="53"/>
                </a:cubicBezTo>
                <a:cubicBezTo>
                  <a:pt x="26" y="53"/>
                  <a:pt x="27" y="53"/>
                  <a:pt x="27" y="54"/>
                </a:cubicBezTo>
                <a:cubicBezTo>
                  <a:pt x="27" y="64"/>
                  <a:pt x="27" y="64"/>
                  <a:pt x="27" y="64"/>
                </a:cubicBezTo>
                <a:cubicBezTo>
                  <a:pt x="27" y="65"/>
                  <a:pt x="26" y="65"/>
                  <a:pt x="26" y="65"/>
                </a:cubicBezTo>
                <a:cubicBezTo>
                  <a:pt x="16" y="65"/>
                  <a:pt x="16" y="65"/>
                  <a:pt x="16" y="65"/>
                </a:cubicBezTo>
                <a:cubicBezTo>
                  <a:pt x="15" y="65"/>
                  <a:pt x="14" y="65"/>
                  <a:pt x="14" y="64"/>
                </a:cubicBezTo>
                <a:lnTo>
                  <a:pt x="14" y="54"/>
                </a:lnTo>
                <a:close/>
                <a:moveTo>
                  <a:pt x="14" y="36"/>
                </a:moveTo>
                <a:cubicBezTo>
                  <a:pt x="14" y="35"/>
                  <a:pt x="15" y="35"/>
                  <a:pt x="16" y="35"/>
                </a:cubicBezTo>
                <a:cubicBezTo>
                  <a:pt x="26" y="35"/>
                  <a:pt x="26" y="35"/>
                  <a:pt x="26" y="35"/>
                </a:cubicBezTo>
                <a:cubicBezTo>
                  <a:pt x="26" y="35"/>
                  <a:pt x="27" y="35"/>
                  <a:pt x="27" y="36"/>
                </a:cubicBezTo>
                <a:cubicBezTo>
                  <a:pt x="27" y="46"/>
                  <a:pt x="27" y="46"/>
                  <a:pt x="27" y="46"/>
                </a:cubicBezTo>
                <a:cubicBezTo>
                  <a:pt x="27" y="47"/>
                  <a:pt x="26" y="48"/>
                  <a:pt x="26" y="48"/>
                </a:cubicBezTo>
                <a:cubicBezTo>
                  <a:pt x="16" y="48"/>
                  <a:pt x="16" y="48"/>
                  <a:pt x="16" y="48"/>
                </a:cubicBezTo>
                <a:cubicBezTo>
                  <a:pt x="15" y="48"/>
                  <a:pt x="14" y="47"/>
                  <a:pt x="14" y="46"/>
                </a:cubicBezTo>
                <a:lnTo>
                  <a:pt x="14" y="36"/>
                </a:lnTo>
                <a:close/>
                <a:moveTo>
                  <a:pt x="91" y="71"/>
                </a:moveTo>
                <a:cubicBezTo>
                  <a:pt x="91" y="70"/>
                  <a:pt x="91" y="70"/>
                  <a:pt x="92" y="70"/>
                </a:cubicBezTo>
                <a:cubicBezTo>
                  <a:pt x="102" y="70"/>
                  <a:pt x="102" y="70"/>
                  <a:pt x="102" y="70"/>
                </a:cubicBezTo>
                <a:cubicBezTo>
                  <a:pt x="103" y="70"/>
                  <a:pt x="103" y="70"/>
                  <a:pt x="103" y="71"/>
                </a:cubicBezTo>
                <a:cubicBezTo>
                  <a:pt x="103" y="81"/>
                  <a:pt x="103" y="81"/>
                  <a:pt x="103" y="81"/>
                </a:cubicBezTo>
                <a:cubicBezTo>
                  <a:pt x="103" y="82"/>
                  <a:pt x="103" y="83"/>
                  <a:pt x="102" y="83"/>
                </a:cubicBezTo>
                <a:cubicBezTo>
                  <a:pt x="92" y="83"/>
                  <a:pt x="92" y="83"/>
                  <a:pt x="92" y="83"/>
                </a:cubicBezTo>
                <a:cubicBezTo>
                  <a:pt x="91" y="83"/>
                  <a:pt x="91" y="82"/>
                  <a:pt x="91" y="81"/>
                </a:cubicBezTo>
                <a:lnTo>
                  <a:pt x="91" y="71"/>
                </a:lnTo>
                <a:close/>
                <a:moveTo>
                  <a:pt x="91" y="54"/>
                </a:moveTo>
                <a:cubicBezTo>
                  <a:pt x="91" y="53"/>
                  <a:pt x="91" y="53"/>
                  <a:pt x="92" y="53"/>
                </a:cubicBezTo>
                <a:cubicBezTo>
                  <a:pt x="102" y="53"/>
                  <a:pt x="102" y="53"/>
                  <a:pt x="102" y="53"/>
                </a:cubicBezTo>
                <a:cubicBezTo>
                  <a:pt x="103" y="53"/>
                  <a:pt x="103" y="53"/>
                  <a:pt x="103" y="54"/>
                </a:cubicBezTo>
                <a:cubicBezTo>
                  <a:pt x="103" y="64"/>
                  <a:pt x="103" y="64"/>
                  <a:pt x="103" y="64"/>
                </a:cubicBezTo>
                <a:cubicBezTo>
                  <a:pt x="103" y="65"/>
                  <a:pt x="103" y="65"/>
                  <a:pt x="102" y="65"/>
                </a:cubicBezTo>
                <a:cubicBezTo>
                  <a:pt x="92" y="65"/>
                  <a:pt x="92" y="65"/>
                  <a:pt x="92" y="65"/>
                </a:cubicBezTo>
                <a:cubicBezTo>
                  <a:pt x="91" y="65"/>
                  <a:pt x="91" y="65"/>
                  <a:pt x="91" y="64"/>
                </a:cubicBezTo>
                <a:lnTo>
                  <a:pt x="91" y="54"/>
                </a:lnTo>
                <a:close/>
                <a:moveTo>
                  <a:pt x="91" y="36"/>
                </a:moveTo>
                <a:cubicBezTo>
                  <a:pt x="91" y="35"/>
                  <a:pt x="91" y="35"/>
                  <a:pt x="92" y="35"/>
                </a:cubicBezTo>
                <a:cubicBezTo>
                  <a:pt x="102" y="35"/>
                  <a:pt x="102" y="35"/>
                  <a:pt x="102" y="35"/>
                </a:cubicBezTo>
                <a:cubicBezTo>
                  <a:pt x="103" y="35"/>
                  <a:pt x="103" y="35"/>
                  <a:pt x="103" y="36"/>
                </a:cubicBezTo>
                <a:cubicBezTo>
                  <a:pt x="103" y="46"/>
                  <a:pt x="103" y="46"/>
                  <a:pt x="103" y="46"/>
                </a:cubicBezTo>
                <a:cubicBezTo>
                  <a:pt x="103" y="47"/>
                  <a:pt x="103" y="48"/>
                  <a:pt x="102" y="48"/>
                </a:cubicBezTo>
                <a:cubicBezTo>
                  <a:pt x="92" y="48"/>
                  <a:pt x="92" y="48"/>
                  <a:pt x="92" y="48"/>
                </a:cubicBezTo>
                <a:cubicBezTo>
                  <a:pt x="91" y="48"/>
                  <a:pt x="91" y="47"/>
                  <a:pt x="91" y="46"/>
                </a:cubicBezTo>
                <a:lnTo>
                  <a:pt x="91" y="36"/>
                </a:lnTo>
                <a:close/>
                <a:moveTo>
                  <a:pt x="43" y="52"/>
                </a:moveTo>
                <a:cubicBezTo>
                  <a:pt x="53" y="52"/>
                  <a:pt x="53" y="52"/>
                  <a:pt x="53" y="52"/>
                </a:cubicBezTo>
                <a:cubicBezTo>
                  <a:pt x="54" y="52"/>
                  <a:pt x="55" y="53"/>
                  <a:pt x="55" y="54"/>
                </a:cubicBezTo>
                <a:cubicBezTo>
                  <a:pt x="55" y="64"/>
                  <a:pt x="55" y="64"/>
                  <a:pt x="55" y="64"/>
                </a:cubicBezTo>
                <a:cubicBezTo>
                  <a:pt x="55" y="64"/>
                  <a:pt x="54" y="65"/>
                  <a:pt x="53" y="65"/>
                </a:cubicBezTo>
                <a:cubicBezTo>
                  <a:pt x="43" y="65"/>
                  <a:pt x="43" y="65"/>
                  <a:pt x="43" y="65"/>
                </a:cubicBezTo>
                <a:cubicBezTo>
                  <a:pt x="42" y="65"/>
                  <a:pt x="42" y="64"/>
                  <a:pt x="42" y="64"/>
                </a:cubicBezTo>
                <a:cubicBezTo>
                  <a:pt x="42" y="54"/>
                  <a:pt x="42" y="54"/>
                  <a:pt x="42" y="54"/>
                </a:cubicBezTo>
                <a:cubicBezTo>
                  <a:pt x="42" y="53"/>
                  <a:pt x="42" y="52"/>
                  <a:pt x="43" y="52"/>
                </a:cubicBezTo>
                <a:moveTo>
                  <a:pt x="43" y="35"/>
                </a:moveTo>
                <a:cubicBezTo>
                  <a:pt x="53" y="35"/>
                  <a:pt x="53" y="35"/>
                  <a:pt x="53" y="35"/>
                </a:cubicBezTo>
                <a:cubicBezTo>
                  <a:pt x="54" y="35"/>
                  <a:pt x="55" y="36"/>
                  <a:pt x="55" y="36"/>
                </a:cubicBezTo>
                <a:cubicBezTo>
                  <a:pt x="55" y="47"/>
                  <a:pt x="55" y="47"/>
                  <a:pt x="55" y="47"/>
                </a:cubicBezTo>
                <a:cubicBezTo>
                  <a:pt x="55" y="47"/>
                  <a:pt x="54" y="48"/>
                  <a:pt x="53" y="48"/>
                </a:cubicBezTo>
                <a:cubicBezTo>
                  <a:pt x="43" y="48"/>
                  <a:pt x="43" y="48"/>
                  <a:pt x="43" y="48"/>
                </a:cubicBezTo>
                <a:cubicBezTo>
                  <a:pt x="42" y="48"/>
                  <a:pt x="42" y="47"/>
                  <a:pt x="42" y="47"/>
                </a:cubicBezTo>
                <a:cubicBezTo>
                  <a:pt x="42" y="36"/>
                  <a:pt x="42" y="36"/>
                  <a:pt x="42" y="36"/>
                </a:cubicBezTo>
                <a:cubicBezTo>
                  <a:pt x="42" y="36"/>
                  <a:pt x="42" y="35"/>
                  <a:pt x="43" y="35"/>
                </a:cubicBezTo>
                <a:moveTo>
                  <a:pt x="55" y="29"/>
                </a:moveTo>
                <a:cubicBezTo>
                  <a:pt x="55" y="30"/>
                  <a:pt x="54" y="30"/>
                  <a:pt x="53" y="30"/>
                </a:cubicBezTo>
                <a:cubicBezTo>
                  <a:pt x="43" y="30"/>
                  <a:pt x="43" y="30"/>
                  <a:pt x="43" y="30"/>
                </a:cubicBezTo>
                <a:cubicBezTo>
                  <a:pt x="42" y="30"/>
                  <a:pt x="42" y="30"/>
                  <a:pt x="42" y="29"/>
                </a:cubicBezTo>
                <a:cubicBezTo>
                  <a:pt x="42" y="19"/>
                  <a:pt x="42" y="19"/>
                  <a:pt x="42" y="19"/>
                </a:cubicBezTo>
                <a:cubicBezTo>
                  <a:pt x="42" y="18"/>
                  <a:pt x="42" y="17"/>
                  <a:pt x="43" y="17"/>
                </a:cubicBezTo>
                <a:cubicBezTo>
                  <a:pt x="53" y="17"/>
                  <a:pt x="53" y="17"/>
                  <a:pt x="53" y="17"/>
                </a:cubicBezTo>
                <a:cubicBezTo>
                  <a:pt x="54" y="17"/>
                  <a:pt x="55" y="18"/>
                  <a:pt x="55" y="19"/>
                </a:cubicBezTo>
                <a:lnTo>
                  <a:pt x="55" y="29"/>
                </a:lnTo>
                <a:close/>
                <a:moveTo>
                  <a:pt x="68" y="73"/>
                </a:moveTo>
                <a:cubicBezTo>
                  <a:pt x="68" y="73"/>
                  <a:pt x="69" y="73"/>
                  <a:pt x="69" y="74"/>
                </a:cubicBezTo>
                <a:cubicBezTo>
                  <a:pt x="69" y="90"/>
                  <a:pt x="69" y="90"/>
                  <a:pt x="69" y="90"/>
                </a:cubicBezTo>
                <a:cubicBezTo>
                  <a:pt x="69" y="90"/>
                  <a:pt x="68" y="91"/>
                  <a:pt x="68" y="91"/>
                </a:cubicBezTo>
                <a:cubicBezTo>
                  <a:pt x="52" y="91"/>
                  <a:pt x="52" y="91"/>
                  <a:pt x="52" y="91"/>
                </a:cubicBezTo>
                <a:cubicBezTo>
                  <a:pt x="51" y="91"/>
                  <a:pt x="51" y="90"/>
                  <a:pt x="51" y="90"/>
                </a:cubicBezTo>
                <a:cubicBezTo>
                  <a:pt x="51" y="74"/>
                  <a:pt x="51" y="74"/>
                  <a:pt x="51" y="74"/>
                </a:cubicBezTo>
                <a:cubicBezTo>
                  <a:pt x="51" y="73"/>
                  <a:pt x="51" y="73"/>
                  <a:pt x="52" y="73"/>
                </a:cubicBezTo>
                <a:lnTo>
                  <a:pt x="68" y="73"/>
                </a:lnTo>
                <a:close/>
                <a:moveTo>
                  <a:pt x="66" y="52"/>
                </a:moveTo>
                <a:cubicBezTo>
                  <a:pt x="76" y="52"/>
                  <a:pt x="76" y="52"/>
                  <a:pt x="76" y="52"/>
                </a:cubicBezTo>
                <a:cubicBezTo>
                  <a:pt x="77" y="52"/>
                  <a:pt x="78" y="53"/>
                  <a:pt x="78" y="54"/>
                </a:cubicBezTo>
                <a:cubicBezTo>
                  <a:pt x="78" y="64"/>
                  <a:pt x="78" y="64"/>
                  <a:pt x="78" y="64"/>
                </a:cubicBezTo>
                <a:cubicBezTo>
                  <a:pt x="78" y="64"/>
                  <a:pt x="77" y="65"/>
                  <a:pt x="76" y="65"/>
                </a:cubicBezTo>
                <a:cubicBezTo>
                  <a:pt x="66" y="65"/>
                  <a:pt x="66" y="65"/>
                  <a:pt x="66" y="65"/>
                </a:cubicBezTo>
                <a:cubicBezTo>
                  <a:pt x="65" y="65"/>
                  <a:pt x="65" y="64"/>
                  <a:pt x="65" y="64"/>
                </a:cubicBezTo>
                <a:cubicBezTo>
                  <a:pt x="65" y="54"/>
                  <a:pt x="65" y="54"/>
                  <a:pt x="65" y="54"/>
                </a:cubicBezTo>
                <a:cubicBezTo>
                  <a:pt x="65" y="53"/>
                  <a:pt x="65" y="52"/>
                  <a:pt x="66" y="52"/>
                </a:cubicBezTo>
                <a:moveTo>
                  <a:pt x="65" y="29"/>
                </a:moveTo>
                <a:cubicBezTo>
                  <a:pt x="65" y="19"/>
                  <a:pt x="65" y="19"/>
                  <a:pt x="65" y="19"/>
                </a:cubicBezTo>
                <a:cubicBezTo>
                  <a:pt x="65" y="18"/>
                  <a:pt x="65" y="17"/>
                  <a:pt x="66" y="17"/>
                </a:cubicBezTo>
                <a:cubicBezTo>
                  <a:pt x="76" y="17"/>
                  <a:pt x="76" y="17"/>
                  <a:pt x="76" y="17"/>
                </a:cubicBezTo>
                <a:cubicBezTo>
                  <a:pt x="77" y="17"/>
                  <a:pt x="78" y="18"/>
                  <a:pt x="78" y="19"/>
                </a:cubicBezTo>
                <a:cubicBezTo>
                  <a:pt x="78" y="29"/>
                  <a:pt x="78" y="29"/>
                  <a:pt x="78" y="29"/>
                </a:cubicBezTo>
                <a:cubicBezTo>
                  <a:pt x="78" y="30"/>
                  <a:pt x="77" y="30"/>
                  <a:pt x="76" y="30"/>
                </a:cubicBezTo>
                <a:cubicBezTo>
                  <a:pt x="66" y="30"/>
                  <a:pt x="66" y="30"/>
                  <a:pt x="66" y="30"/>
                </a:cubicBezTo>
                <a:cubicBezTo>
                  <a:pt x="65" y="30"/>
                  <a:pt x="65" y="30"/>
                  <a:pt x="65" y="29"/>
                </a:cubicBezTo>
                <a:moveTo>
                  <a:pt x="66" y="35"/>
                </a:moveTo>
                <a:cubicBezTo>
                  <a:pt x="76" y="35"/>
                  <a:pt x="76" y="35"/>
                  <a:pt x="76" y="35"/>
                </a:cubicBezTo>
                <a:cubicBezTo>
                  <a:pt x="77" y="35"/>
                  <a:pt x="78" y="36"/>
                  <a:pt x="78" y="36"/>
                </a:cubicBezTo>
                <a:cubicBezTo>
                  <a:pt x="78" y="47"/>
                  <a:pt x="78" y="47"/>
                  <a:pt x="78" y="47"/>
                </a:cubicBezTo>
                <a:cubicBezTo>
                  <a:pt x="78" y="47"/>
                  <a:pt x="77" y="48"/>
                  <a:pt x="76" y="48"/>
                </a:cubicBezTo>
                <a:cubicBezTo>
                  <a:pt x="66" y="48"/>
                  <a:pt x="66" y="48"/>
                  <a:pt x="66" y="48"/>
                </a:cubicBezTo>
                <a:cubicBezTo>
                  <a:pt x="65" y="48"/>
                  <a:pt x="65" y="47"/>
                  <a:pt x="65" y="47"/>
                </a:cubicBezTo>
                <a:cubicBezTo>
                  <a:pt x="65" y="36"/>
                  <a:pt x="65" y="36"/>
                  <a:pt x="65" y="36"/>
                </a:cubicBezTo>
                <a:cubicBezTo>
                  <a:pt x="65" y="36"/>
                  <a:pt x="65" y="35"/>
                  <a:pt x="66" y="35"/>
                </a:cubicBezTo>
                <a:moveTo>
                  <a:pt x="116" y="91"/>
                </a:moveTo>
                <a:cubicBezTo>
                  <a:pt x="115" y="91"/>
                  <a:pt x="115" y="91"/>
                  <a:pt x="115" y="91"/>
                </a:cubicBezTo>
                <a:cubicBezTo>
                  <a:pt x="114" y="91"/>
                  <a:pt x="114" y="90"/>
                  <a:pt x="114" y="90"/>
                </a:cubicBezTo>
                <a:cubicBezTo>
                  <a:pt x="114" y="23"/>
                  <a:pt x="114" y="23"/>
                  <a:pt x="114" y="23"/>
                </a:cubicBezTo>
                <a:cubicBezTo>
                  <a:pt x="114" y="22"/>
                  <a:pt x="113" y="20"/>
                  <a:pt x="111" y="20"/>
                </a:cubicBezTo>
                <a:cubicBezTo>
                  <a:pt x="87" y="20"/>
                  <a:pt x="87" y="20"/>
                  <a:pt x="87" y="20"/>
                </a:cubicBezTo>
                <a:cubicBezTo>
                  <a:pt x="87" y="20"/>
                  <a:pt x="87" y="20"/>
                  <a:pt x="87" y="20"/>
                </a:cubicBezTo>
                <a:cubicBezTo>
                  <a:pt x="87" y="7"/>
                  <a:pt x="87" y="7"/>
                  <a:pt x="87" y="7"/>
                </a:cubicBezTo>
                <a:cubicBezTo>
                  <a:pt x="87" y="7"/>
                  <a:pt x="87" y="7"/>
                  <a:pt x="87" y="7"/>
                </a:cubicBezTo>
                <a:cubicBezTo>
                  <a:pt x="88" y="7"/>
                  <a:pt x="89" y="6"/>
                  <a:pt x="89" y="5"/>
                </a:cubicBezTo>
                <a:cubicBezTo>
                  <a:pt x="89" y="2"/>
                  <a:pt x="89" y="2"/>
                  <a:pt x="89" y="2"/>
                </a:cubicBezTo>
                <a:cubicBezTo>
                  <a:pt x="89" y="1"/>
                  <a:pt x="88" y="0"/>
                  <a:pt x="87" y="0"/>
                </a:cubicBezTo>
                <a:cubicBezTo>
                  <a:pt x="32" y="0"/>
                  <a:pt x="32" y="0"/>
                  <a:pt x="32" y="0"/>
                </a:cubicBezTo>
                <a:cubicBezTo>
                  <a:pt x="31" y="0"/>
                  <a:pt x="31" y="1"/>
                  <a:pt x="31" y="2"/>
                </a:cubicBezTo>
                <a:cubicBezTo>
                  <a:pt x="31" y="5"/>
                  <a:pt x="31" y="5"/>
                  <a:pt x="31" y="5"/>
                </a:cubicBezTo>
                <a:cubicBezTo>
                  <a:pt x="31" y="6"/>
                  <a:pt x="31" y="7"/>
                  <a:pt x="32" y="7"/>
                </a:cubicBezTo>
                <a:cubicBezTo>
                  <a:pt x="33" y="7"/>
                  <a:pt x="33" y="7"/>
                  <a:pt x="33" y="7"/>
                </a:cubicBezTo>
                <a:cubicBezTo>
                  <a:pt x="33" y="19"/>
                  <a:pt x="33" y="19"/>
                  <a:pt x="33" y="19"/>
                </a:cubicBezTo>
                <a:cubicBezTo>
                  <a:pt x="33" y="19"/>
                  <a:pt x="33" y="20"/>
                  <a:pt x="32" y="20"/>
                </a:cubicBezTo>
                <a:cubicBezTo>
                  <a:pt x="7" y="20"/>
                  <a:pt x="7" y="20"/>
                  <a:pt x="7" y="20"/>
                </a:cubicBezTo>
                <a:cubicBezTo>
                  <a:pt x="5" y="20"/>
                  <a:pt x="4" y="22"/>
                  <a:pt x="4" y="23"/>
                </a:cubicBezTo>
                <a:cubicBezTo>
                  <a:pt x="4" y="90"/>
                  <a:pt x="4" y="90"/>
                  <a:pt x="4" y="90"/>
                </a:cubicBezTo>
                <a:cubicBezTo>
                  <a:pt x="4" y="91"/>
                  <a:pt x="3" y="91"/>
                  <a:pt x="3" y="91"/>
                </a:cubicBezTo>
                <a:cubicBezTo>
                  <a:pt x="1" y="91"/>
                  <a:pt x="1" y="91"/>
                  <a:pt x="1" y="91"/>
                </a:cubicBezTo>
                <a:cubicBezTo>
                  <a:pt x="0" y="91"/>
                  <a:pt x="0" y="92"/>
                  <a:pt x="0" y="93"/>
                </a:cubicBezTo>
                <a:cubicBezTo>
                  <a:pt x="0" y="96"/>
                  <a:pt x="0" y="96"/>
                  <a:pt x="0" y="96"/>
                </a:cubicBezTo>
                <a:cubicBezTo>
                  <a:pt x="0" y="97"/>
                  <a:pt x="0" y="98"/>
                  <a:pt x="1" y="98"/>
                </a:cubicBezTo>
                <a:cubicBezTo>
                  <a:pt x="116" y="98"/>
                  <a:pt x="116" y="98"/>
                  <a:pt x="116" y="98"/>
                </a:cubicBezTo>
                <a:cubicBezTo>
                  <a:pt x="117" y="98"/>
                  <a:pt x="118" y="97"/>
                  <a:pt x="118" y="96"/>
                </a:cubicBezTo>
                <a:cubicBezTo>
                  <a:pt x="118" y="93"/>
                  <a:pt x="118" y="93"/>
                  <a:pt x="118" y="93"/>
                </a:cubicBezTo>
                <a:cubicBezTo>
                  <a:pt x="118" y="92"/>
                  <a:pt x="117" y="91"/>
                  <a:pt x="116" y="9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98" name="Google Shape;5198;p23"/>
          <p:cNvSpPr/>
          <p:nvPr/>
        </p:nvSpPr>
        <p:spPr>
          <a:xfrm>
            <a:off x="6343652" y="658283"/>
            <a:ext cx="359833" cy="414867"/>
          </a:xfrm>
          <a:custGeom>
            <a:avLst/>
            <a:gdLst/>
            <a:ahLst/>
            <a:cxnLst/>
            <a:rect l="l" t="t" r="r" b="b"/>
            <a:pathLst>
              <a:path w="118" h="136" extrusionOk="0">
                <a:moveTo>
                  <a:pt x="107" y="44"/>
                </a:moveTo>
                <a:cubicBezTo>
                  <a:pt x="107" y="46"/>
                  <a:pt x="105" y="48"/>
                  <a:pt x="102" y="48"/>
                </a:cubicBezTo>
                <a:cubicBezTo>
                  <a:pt x="15" y="48"/>
                  <a:pt x="15" y="48"/>
                  <a:pt x="15" y="48"/>
                </a:cubicBezTo>
                <a:cubicBezTo>
                  <a:pt x="12" y="48"/>
                  <a:pt x="10" y="46"/>
                  <a:pt x="10" y="44"/>
                </a:cubicBezTo>
                <a:cubicBezTo>
                  <a:pt x="10" y="21"/>
                  <a:pt x="10" y="21"/>
                  <a:pt x="10" y="21"/>
                </a:cubicBezTo>
                <a:cubicBezTo>
                  <a:pt x="10" y="19"/>
                  <a:pt x="12" y="16"/>
                  <a:pt x="15" y="16"/>
                </a:cubicBezTo>
                <a:cubicBezTo>
                  <a:pt x="102" y="16"/>
                  <a:pt x="102" y="16"/>
                  <a:pt x="102" y="16"/>
                </a:cubicBezTo>
                <a:cubicBezTo>
                  <a:pt x="105" y="16"/>
                  <a:pt x="107" y="19"/>
                  <a:pt x="107" y="21"/>
                </a:cubicBezTo>
                <a:lnTo>
                  <a:pt x="107" y="44"/>
                </a:lnTo>
                <a:close/>
                <a:moveTo>
                  <a:pt x="107" y="117"/>
                </a:moveTo>
                <a:cubicBezTo>
                  <a:pt x="107" y="119"/>
                  <a:pt x="105" y="121"/>
                  <a:pt x="103" y="121"/>
                </a:cubicBezTo>
                <a:cubicBezTo>
                  <a:pt x="85" y="121"/>
                  <a:pt x="85" y="121"/>
                  <a:pt x="85" y="121"/>
                </a:cubicBezTo>
                <a:cubicBezTo>
                  <a:pt x="83" y="121"/>
                  <a:pt x="82" y="119"/>
                  <a:pt x="82" y="117"/>
                </a:cubicBezTo>
                <a:cubicBezTo>
                  <a:pt x="82" y="70"/>
                  <a:pt x="82" y="70"/>
                  <a:pt x="82" y="70"/>
                </a:cubicBezTo>
                <a:cubicBezTo>
                  <a:pt x="82" y="68"/>
                  <a:pt x="83" y="66"/>
                  <a:pt x="85" y="66"/>
                </a:cubicBezTo>
                <a:cubicBezTo>
                  <a:pt x="103" y="66"/>
                  <a:pt x="103" y="66"/>
                  <a:pt x="103" y="66"/>
                </a:cubicBezTo>
                <a:cubicBezTo>
                  <a:pt x="105" y="66"/>
                  <a:pt x="107" y="68"/>
                  <a:pt x="107" y="70"/>
                </a:cubicBezTo>
                <a:lnTo>
                  <a:pt x="107" y="117"/>
                </a:lnTo>
                <a:close/>
                <a:moveTo>
                  <a:pt x="70" y="85"/>
                </a:moveTo>
                <a:cubicBezTo>
                  <a:pt x="70" y="87"/>
                  <a:pt x="68" y="89"/>
                  <a:pt x="66" y="89"/>
                </a:cubicBezTo>
                <a:cubicBezTo>
                  <a:pt x="49" y="89"/>
                  <a:pt x="49" y="89"/>
                  <a:pt x="49" y="89"/>
                </a:cubicBezTo>
                <a:cubicBezTo>
                  <a:pt x="47" y="89"/>
                  <a:pt x="45" y="87"/>
                  <a:pt x="45" y="85"/>
                </a:cubicBezTo>
                <a:cubicBezTo>
                  <a:pt x="45" y="70"/>
                  <a:pt x="45" y="70"/>
                  <a:pt x="45" y="70"/>
                </a:cubicBezTo>
                <a:cubicBezTo>
                  <a:pt x="45" y="68"/>
                  <a:pt x="47" y="66"/>
                  <a:pt x="49" y="66"/>
                </a:cubicBezTo>
                <a:cubicBezTo>
                  <a:pt x="66" y="66"/>
                  <a:pt x="66" y="66"/>
                  <a:pt x="66" y="66"/>
                </a:cubicBezTo>
                <a:cubicBezTo>
                  <a:pt x="68" y="66"/>
                  <a:pt x="70" y="68"/>
                  <a:pt x="70" y="70"/>
                </a:cubicBezTo>
                <a:lnTo>
                  <a:pt x="70" y="85"/>
                </a:lnTo>
                <a:close/>
                <a:moveTo>
                  <a:pt x="70" y="117"/>
                </a:moveTo>
                <a:cubicBezTo>
                  <a:pt x="70" y="119"/>
                  <a:pt x="68" y="121"/>
                  <a:pt x="66" y="121"/>
                </a:cubicBezTo>
                <a:cubicBezTo>
                  <a:pt x="49" y="121"/>
                  <a:pt x="49" y="121"/>
                  <a:pt x="49" y="121"/>
                </a:cubicBezTo>
                <a:cubicBezTo>
                  <a:pt x="47" y="121"/>
                  <a:pt x="45" y="119"/>
                  <a:pt x="45" y="117"/>
                </a:cubicBezTo>
                <a:cubicBezTo>
                  <a:pt x="45" y="102"/>
                  <a:pt x="45" y="102"/>
                  <a:pt x="45" y="102"/>
                </a:cubicBezTo>
                <a:cubicBezTo>
                  <a:pt x="45" y="100"/>
                  <a:pt x="47" y="98"/>
                  <a:pt x="49" y="98"/>
                </a:cubicBezTo>
                <a:cubicBezTo>
                  <a:pt x="66" y="98"/>
                  <a:pt x="66" y="98"/>
                  <a:pt x="66" y="98"/>
                </a:cubicBezTo>
                <a:cubicBezTo>
                  <a:pt x="68" y="98"/>
                  <a:pt x="70" y="100"/>
                  <a:pt x="70" y="102"/>
                </a:cubicBezTo>
                <a:lnTo>
                  <a:pt x="70" y="117"/>
                </a:lnTo>
                <a:close/>
                <a:moveTo>
                  <a:pt x="36" y="85"/>
                </a:moveTo>
                <a:cubicBezTo>
                  <a:pt x="36" y="87"/>
                  <a:pt x="34" y="89"/>
                  <a:pt x="32" y="89"/>
                </a:cubicBezTo>
                <a:cubicBezTo>
                  <a:pt x="14" y="89"/>
                  <a:pt x="14" y="89"/>
                  <a:pt x="14" y="89"/>
                </a:cubicBezTo>
                <a:cubicBezTo>
                  <a:pt x="12" y="89"/>
                  <a:pt x="11" y="87"/>
                  <a:pt x="11" y="85"/>
                </a:cubicBezTo>
                <a:cubicBezTo>
                  <a:pt x="11" y="70"/>
                  <a:pt x="11" y="70"/>
                  <a:pt x="11" y="70"/>
                </a:cubicBezTo>
                <a:cubicBezTo>
                  <a:pt x="11" y="68"/>
                  <a:pt x="12" y="66"/>
                  <a:pt x="14" y="66"/>
                </a:cubicBezTo>
                <a:cubicBezTo>
                  <a:pt x="32" y="66"/>
                  <a:pt x="32" y="66"/>
                  <a:pt x="32" y="66"/>
                </a:cubicBezTo>
                <a:cubicBezTo>
                  <a:pt x="34" y="66"/>
                  <a:pt x="36" y="68"/>
                  <a:pt x="36" y="70"/>
                </a:cubicBezTo>
                <a:lnTo>
                  <a:pt x="36" y="85"/>
                </a:lnTo>
                <a:close/>
                <a:moveTo>
                  <a:pt x="36" y="117"/>
                </a:moveTo>
                <a:cubicBezTo>
                  <a:pt x="36" y="119"/>
                  <a:pt x="34" y="121"/>
                  <a:pt x="32" y="121"/>
                </a:cubicBezTo>
                <a:cubicBezTo>
                  <a:pt x="14" y="121"/>
                  <a:pt x="14" y="121"/>
                  <a:pt x="14" y="121"/>
                </a:cubicBezTo>
                <a:cubicBezTo>
                  <a:pt x="12" y="121"/>
                  <a:pt x="11" y="119"/>
                  <a:pt x="11" y="117"/>
                </a:cubicBezTo>
                <a:cubicBezTo>
                  <a:pt x="11" y="102"/>
                  <a:pt x="11" y="102"/>
                  <a:pt x="11" y="102"/>
                </a:cubicBezTo>
                <a:cubicBezTo>
                  <a:pt x="11" y="100"/>
                  <a:pt x="12" y="98"/>
                  <a:pt x="14" y="98"/>
                </a:cubicBezTo>
                <a:cubicBezTo>
                  <a:pt x="32" y="98"/>
                  <a:pt x="32" y="98"/>
                  <a:pt x="32" y="98"/>
                </a:cubicBezTo>
                <a:cubicBezTo>
                  <a:pt x="34" y="98"/>
                  <a:pt x="36" y="100"/>
                  <a:pt x="36" y="102"/>
                </a:cubicBezTo>
                <a:lnTo>
                  <a:pt x="36" y="117"/>
                </a:lnTo>
                <a:close/>
                <a:moveTo>
                  <a:pt x="111" y="0"/>
                </a:moveTo>
                <a:cubicBezTo>
                  <a:pt x="7" y="0"/>
                  <a:pt x="7" y="0"/>
                  <a:pt x="7" y="0"/>
                </a:cubicBezTo>
                <a:cubicBezTo>
                  <a:pt x="3" y="0"/>
                  <a:pt x="0" y="3"/>
                  <a:pt x="0" y="7"/>
                </a:cubicBezTo>
                <a:cubicBezTo>
                  <a:pt x="0" y="129"/>
                  <a:pt x="0" y="129"/>
                  <a:pt x="0" y="129"/>
                </a:cubicBezTo>
                <a:cubicBezTo>
                  <a:pt x="0" y="133"/>
                  <a:pt x="3" y="136"/>
                  <a:pt x="7" y="136"/>
                </a:cubicBezTo>
                <a:cubicBezTo>
                  <a:pt x="111" y="136"/>
                  <a:pt x="111" y="136"/>
                  <a:pt x="111" y="136"/>
                </a:cubicBezTo>
                <a:cubicBezTo>
                  <a:pt x="114" y="136"/>
                  <a:pt x="118" y="133"/>
                  <a:pt x="118" y="131"/>
                </a:cubicBezTo>
                <a:cubicBezTo>
                  <a:pt x="118" y="9"/>
                  <a:pt x="118" y="9"/>
                  <a:pt x="118" y="9"/>
                </a:cubicBezTo>
                <a:cubicBezTo>
                  <a:pt x="118" y="3"/>
                  <a:pt x="114" y="0"/>
                  <a:pt x="11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99" name="Google Shape;5199;p23"/>
          <p:cNvGrpSpPr/>
          <p:nvPr/>
        </p:nvGrpSpPr>
        <p:grpSpPr>
          <a:xfrm>
            <a:off x="5835651" y="694267"/>
            <a:ext cx="361951" cy="342900"/>
            <a:chOff x="4376738" y="846136"/>
            <a:chExt cx="271463" cy="257175"/>
          </a:xfrm>
        </p:grpSpPr>
        <p:sp>
          <p:nvSpPr>
            <p:cNvPr id="5200" name="Google Shape;5200;p23"/>
            <p:cNvSpPr/>
            <p:nvPr/>
          </p:nvSpPr>
          <p:spPr>
            <a:xfrm>
              <a:off x="4416426" y="962023"/>
              <a:ext cx="52388" cy="41275"/>
            </a:xfrm>
            <a:custGeom>
              <a:avLst/>
              <a:gdLst/>
              <a:ahLst/>
              <a:cxnLst/>
              <a:rect l="l" t="t" r="r" b="b"/>
              <a:pathLst>
                <a:path w="23" h="18" extrusionOk="0">
                  <a:moveTo>
                    <a:pt x="23" y="14"/>
                  </a:moveTo>
                  <a:cubicBezTo>
                    <a:pt x="23" y="16"/>
                    <a:pt x="22" y="18"/>
                    <a:pt x="20" y="18"/>
                  </a:cubicBezTo>
                  <a:cubicBezTo>
                    <a:pt x="4" y="18"/>
                    <a:pt x="4" y="18"/>
                    <a:pt x="4" y="18"/>
                  </a:cubicBezTo>
                  <a:cubicBezTo>
                    <a:pt x="2" y="18"/>
                    <a:pt x="0" y="16"/>
                    <a:pt x="0" y="14"/>
                  </a:cubicBezTo>
                  <a:cubicBezTo>
                    <a:pt x="0" y="4"/>
                    <a:pt x="0" y="4"/>
                    <a:pt x="0" y="4"/>
                  </a:cubicBezTo>
                  <a:cubicBezTo>
                    <a:pt x="0" y="2"/>
                    <a:pt x="2" y="0"/>
                    <a:pt x="4" y="0"/>
                  </a:cubicBezTo>
                  <a:cubicBezTo>
                    <a:pt x="20" y="0"/>
                    <a:pt x="20" y="0"/>
                    <a:pt x="20" y="0"/>
                  </a:cubicBezTo>
                  <a:cubicBezTo>
                    <a:pt x="22" y="0"/>
                    <a:pt x="23" y="2"/>
                    <a:pt x="23" y="4"/>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1" name="Google Shape;5201;p23"/>
            <p:cNvSpPr/>
            <p:nvPr/>
          </p:nvSpPr>
          <p:spPr>
            <a:xfrm>
              <a:off x="4416426" y="1027111"/>
              <a:ext cx="52388" cy="39688"/>
            </a:xfrm>
            <a:custGeom>
              <a:avLst/>
              <a:gdLst/>
              <a:ahLst/>
              <a:cxnLst/>
              <a:rect l="l" t="t" r="r" b="b"/>
              <a:pathLst>
                <a:path w="23" h="17" extrusionOk="0">
                  <a:moveTo>
                    <a:pt x="23" y="14"/>
                  </a:moveTo>
                  <a:cubicBezTo>
                    <a:pt x="23" y="15"/>
                    <a:pt x="22" y="17"/>
                    <a:pt x="20" y="17"/>
                  </a:cubicBezTo>
                  <a:cubicBezTo>
                    <a:pt x="4" y="17"/>
                    <a:pt x="4" y="17"/>
                    <a:pt x="4" y="17"/>
                  </a:cubicBezTo>
                  <a:cubicBezTo>
                    <a:pt x="2" y="17"/>
                    <a:pt x="0" y="15"/>
                    <a:pt x="0" y="14"/>
                  </a:cubicBezTo>
                  <a:cubicBezTo>
                    <a:pt x="0" y="3"/>
                    <a:pt x="0" y="3"/>
                    <a:pt x="0" y="3"/>
                  </a:cubicBezTo>
                  <a:cubicBezTo>
                    <a:pt x="0" y="1"/>
                    <a:pt x="2" y="0"/>
                    <a:pt x="4" y="0"/>
                  </a:cubicBezTo>
                  <a:cubicBezTo>
                    <a:pt x="20" y="0"/>
                    <a:pt x="20" y="0"/>
                    <a:pt x="20" y="0"/>
                  </a:cubicBezTo>
                  <a:cubicBezTo>
                    <a:pt x="22" y="0"/>
                    <a:pt x="23" y="1"/>
                    <a:pt x="23" y="3"/>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2" name="Google Shape;5202;p23"/>
            <p:cNvSpPr/>
            <p:nvPr/>
          </p:nvSpPr>
          <p:spPr>
            <a:xfrm>
              <a:off x="4486276" y="962023"/>
              <a:ext cx="53975" cy="41275"/>
            </a:xfrm>
            <a:custGeom>
              <a:avLst/>
              <a:gdLst/>
              <a:ahLst/>
              <a:cxnLst/>
              <a:rect l="l" t="t" r="r" b="b"/>
              <a:pathLst>
                <a:path w="23" h="18" extrusionOk="0">
                  <a:moveTo>
                    <a:pt x="23" y="14"/>
                  </a:moveTo>
                  <a:cubicBezTo>
                    <a:pt x="23" y="16"/>
                    <a:pt x="21" y="18"/>
                    <a:pt x="19" y="18"/>
                  </a:cubicBezTo>
                  <a:cubicBezTo>
                    <a:pt x="3" y="18"/>
                    <a:pt x="3" y="18"/>
                    <a:pt x="3" y="18"/>
                  </a:cubicBezTo>
                  <a:cubicBezTo>
                    <a:pt x="2" y="18"/>
                    <a:pt x="0" y="16"/>
                    <a:pt x="0" y="14"/>
                  </a:cubicBezTo>
                  <a:cubicBezTo>
                    <a:pt x="0" y="4"/>
                    <a:pt x="0" y="4"/>
                    <a:pt x="0" y="4"/>
                  </a:cubicBezTo>
                  <a:cubicBezTo>
                    <a:pt x="0" y="2"/>
                    <a:pt x="2" y="0"/>
                    <a:pt x="3" y="0"/>
                  </a:cubicBezTo>
                  <a:cubicBezTo>
                    <a:pt x="19" y="0"/>
                    <a:pt x="19" y="0"/>
                    <a:pt x="19" y="0"/>
                  </a:cubicBezTo>
                  <a:cubicBezTo>
                    <a:pt x="21" y="0"/>
                    <a:pt x="23" y="2"/>
                    <a:pt x="23" y="4"/>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3" name="Google Shape;5203;p23"/>
            <p:cNvSpPr/>
            <p:nvPr/>
          </p:nvSpPr>
          <p:spPr>
            <a:xfrm>
              <a:off x="4486276" y="1027111"/>
              <a:ext cx="53975" cy="39688"/>
            </a:xfrm>
            <a:custGeom>
              <a:avLst/>
              <a:gdLst/>
              <a:ahLst/>
              <a:cxnLst/>
              <a:rect l="l" t="t" r="r" b="b"/>
              <a:pathLst>
                <a:path w="23" h="17" extrusionOk="0">
                  <a:moveTo>
                    <a:pt x="23" y="14"/>
                  </a:moveTo>
                  <a:cubicBezTo>
                    <a:pt x="23" y="15"/>
                    <a:pt x="21" y="17"/>
                    <a:pt x="19" y="17"/>
                  </a:cubicBezTo>
                  <a:cubicBezTo>
                    <a:pt x="3" y="17"/>
                    <a:pt x="3" y="17"/>
                    <a:pt x="3" y="17"/>
                  </a:cubicBezTo>
                  <a:cubicBezTo>
                    <a:pt x="2" y="17"/>
                    <a:pt x="0" y="15"/>
                    <a:pt x="0" y="14"/>
                  </a:cubicBezTo>
                  <a:cubicBezTo>
                    <a:pt x="0" y="3"/>
                    <a:pt x="0" y="3"/>
                    <a:pt x="0" y="3"/>
                  </a:cubicBezTo>
                  <a:cubicBezTo>
                    <a:pt x="0" y="1"/>
                    <a:pt x="2" y="0"/>
                    <a:pt x="3" y="0"/>
                  </a:cubicBezTo>
                  <a:cubicBezTo>
                    <a:pt x="19" y="0"/>
                    <a:pt x="19" y="0"/>
                    <a:pt x="19" y="0"/>
                  </a:cubicBezTo>
                  <a:cubicBezTo>
                    <a:pt x="21" y="0"/>
                    <a:pt x="23" y="1"/>
                    <a:pt x="23" y="3"/>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4" name="Google Shape;5204;p23"/>
            <p:cNvSpPr/>
            <p:nvPr/>
          </p:nvSpPr>
          <p:spPr>
            <a:xfrm>
              <a:off x="4556126" y="962023"/>
              <a:ext cx="52388" cy="41275"/>
            </a:xfrm>
            <a:custGeom>
              <a:avLst/>
              <a:gdLst/>
              <a:ahLst/>
              <a:cxnLst/>
              <a:rect l="l" t="t" r="r" b="b"/>
              <a:pathLst>
                <a:path w="23" h="18" extrusionOk="0">
                  <a:moveTo>
                    <a:pt x="23" y="14"/>
                  </a:moveTo>
                  <a:cubicBezTo>
                    <a:pt x="23" y="16"/>
                    <a:pt x="21" y="18"/>
                    <a:pt x="20" y="18"/>
                  </a:cubicBezTo>
                  <a:cubicBezTo>
                    <a:pt x="4" y="18"/>
                    <a:pt x="4" y="18"/>
                    <a:pt x="4" y="18"/>
                  </a:cubicBezTo>
                  <a:cubicBezTo>
                    <a:pt x="2" y="18"/>
                    <a:pt x="0" y="16"/>
                    <a:pt x="0" y="14"/>
                  </a:cubicBezTo>
                  <a:cubicBezTo>
                    <a:pt x="0" y="4"/>
                    <a:pt x="0" y="4"/>
                    <a:pt x="0" y="4"/>
                  </a:cubicBezTo>
                  <a:cubicBezTo>
                    <a:pt x="0" y="2"/>
                    <a:pt x="2" y="0"/>
                    <a:pt x="4" y="0"/>
                  </a:cubicBezTo>
                  <a:cubicBezTo>
                    <a:pt x="20" y="0"/>
                    <a:pt x="20" y="0"/>
                    <a:pt x="20" y="0"/>
                  </a:cubicBezTo>
                  <a:cubicBezTo>
                    <a:pt x="21" y="0"/>
                    <a:pt x="23" y="2"/>
                    <a:pt x="23" y="4"/>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5" name="Google Shape;5205;p23"/>
            <p:cNvSpPr/>
            <p:nvPr/>
          </p:nvSpPr>
          <p:spPr>
            <a:xfrm>
              <a:off x="4556126" y="1027111"/>
              <a:ext cx="52388" cy="39688"/>
            </a:xfrm>
            <a:custGeom>
              <a:avLst/>
              <a:gdLst/>
              <a:ahLst/>
              <a:cxnLst/>
              <a:rect l="l" t="t" r="r" b="b"/>
              <a:pathLst>
                <a:path w="23" h="17" extrusionOk="0">
                  <a:moveTo>
                    <a:pt x="23" y="14"/>
                  </a:moveTo>
                  <a:cubicBezTo>
                    <a:pt x="23" y="15"/>
                    <a:pt x="21" y="17"/>
                    <a:pt x="20" y="17"/>
                  </a:cubicBezTo>
                  <a:cubicBezTo>
                    <a:pt x="4" y="17"/>
                    <a:pt x="4" y="17"/>
                    <a:pt x="4" y="17"/>
                  </a:cubicBezTo>
                  <a:cubicBezTo>
                    <a:pt x="2" y="17"/>
                    <a:pt x="0" y="15"/>
                    <a:pt x="0" y="14"/>
                  </a:cubicBezTo>
                  <a:cubicBezTo>
                    <a:pt x="0" y="3"/>
                    <a:pt x="0" y="3"/>
                    <a:pt x="0" y="3"/>
                  </a:cubicBezTo>
                  <a:cubicBezTo>
                    <a:pt x="0" y="1"/>
                    <a:pt x="2" y="0"/>
                    <a:pt x="4" y="0"/>
                  </a:cubicBezTo>
                  <a:cubicBezTo>
                    <a:pt x="20" y="0"/>
                    <a:pt x="20" y="0"/>
                    <a:pt x="20" y="0"/>
                  </a:cubicBezTo>
                  <a:cubicBezTo>
                    <a:pt x="21" y="0"/>
                    <a:pt x="23" y="1"/>
                    <a:pt x="23" y="3"/>
                  </a:cubicBezTo>
                  <a:lnTo>
                    <a:pt x="23"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6" name="Google Shape;5206;p23"/>
            <p:cNvSpPr/>
            <p:nvPr/>
          </p:nvSpPr>
          <p:spPr>
            <a:xfrm>
              <a:off x="4427538" y="846136"/>
              <a:ext cx="31750" cy="60325"/>
            </a:xfrm>
            <a:custGeom>
              <a:avLst/>
              <a:gdLst/>
              <a:ahLst/>
              <a:cxnLst/>
              <a:rect l="l" t="t" r="r" b="b"/>
              <a:pathLst>
                <a:path w="14" h="26" extrusionOk="0">
                  <a:moveTo>
                    <a:pt x="3" y="26"/>
                  </a:moveTo>
                  <a:cubicBezTo>
                    <a:pt x="2" y="26"/>
                    <a:pt x="0" y="25"/>
                    <a:pt x="0" y="23"/>
                  </a:cubicBezTo>
                  <a:cubicBezTo>
                    <a:pt x="0" y="4"/>
                    <a:pt x="0" y="4"/>
                    <a:pt x="0" y="4"/>
                  </a:cubicBezTo>
                  <a:cubicBezTo>
                    <a:pt x="0" y="2"/>
                    <a:pt x="2" y="0"/>
                    <a:pt x="3" y="0"/>
                  </a:cubicBezTo>
                  <a:cubicBezTo>
                    <a:pt x="11" y="0"/>
                    <a:pt x="11" y="0"/>
                    <a:pt x="11" y="0"/>
                  </a:cubicBezTo>
                  <a:cubicBezTo>
                    <a:pt x="13" y="0"/>
                    <a:pt x="14" y="2"/>
                    <a:pt x="14" y="4"/>
                  </a:cubicBezTo>
                  <a:cubicBezTo>
                    <a:pt x="14" y="23"/>
                    <a:pt x="14" y="23"/>
                    <a:pt x="14" y="23"/>
                  </a:cubicBezTo>
                  <a:cubicBezTo>
                    <a:pt x="14" y="25"/>
                    <a:pt x="13" y="26"/>
                    <a:pt x="11" y="26"/>
                  </a:cubicBezTo>
                  <a:lnTo>
                    <a:pt x="3" y="2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7" name="Google Shape;5207;p23"/>
            <p:cNvSpPr/>
            <p:nvPr/>
          </p:nvSpPr>
          <p:spPr>
            <a:xfrm>
              <a:off x="4565651" y="846136"/>
              <a:ext cx="33338" cy="60325"/>
            </a:xfrm>
            <a:custGeom>
              <a:avLst/>
              <a:gdLst/>
              <a:ahLst/>
              <a:cxnLst/>
              <a:rect l="l" t="t" r="r" b="b"/>
              <a:pathLst>
                <a:path w="15" h="26" extrusionOk="0">
                  <a:moveTo>
                    <a:pt x="4" y="26"/>
                  </a:moveTo>
                  <a:cubicBezTo>
                    <a:pt x="2" y="26"/>
                    <a:pt x="0" y="25"/>
                    <a:pt x="0" y="23"/>
                  </a:cubicBezTo>
                  <a:cubicBezTo>
                    <a:pt x="0" y="4"/>
                    <a:pt x="0" y="4"/>
                    <a:pt x="0" y="4"/>
                  </a:cubicBezTo>
                  <a:cubicBezTo>
                    <a:pt x="0" y="2"/>
                    <a:pt x="2" y="0"/>
                    <a:pt x="4" y="0"/>
                  </a:cubicBezTo>
                  <a:cubicBezTo>
                    <a:pt x="11" y="0"/>
                    <a:pt x="11" y="0"/>
                    <a:pt x="11" y="0"/>
                  </a:cubicBezTo>
                  <a:cubicBezTo>
                    <a:pt x="13" y="0"/>
                    <a:pt x="15" y="2"/>
                    <a:pt x="15" y="4"/>
                  </a:cubicBezTo>
                  <a:cubicBezTo>
                    <a:pt x="15" y="23"/>
                    <a:pt x="15" y="23"/>
                    <a:pt x="15" y="23"/>
                  </a:cubicBezTo>
                  <a:cubicBezTo>
                    <a:pt x="15" y="25"/>
                    <a:pt x="13" y="26"/>
                    <a:pt x="11" y="26"/>
                  </a:cubicBezTo>
                  <a:lnTo>
                    <a:pt x="4" y="2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08" name="Google Shape;5208;p23"/>
            <p:cNvSpPr/>
            <p:nvPr/>
          </p:nvSpPr>
          <p:spPr>
            <a:xfrm>
              <a:off x="4376738" y="881061"/>
              <a:ext cx="271463" cy="222250"/>
            </a:xfrm>
            <a:custGeom>
              <a:avLst/>
              <a:gdLst/>
              <a:ahLst/>
              <a:cxnLst/>
              <a:rect l="l" t="t" r="r" b="b"/>
              <a:pathLst>
                <a:path w="118" h="97" extrusionOk="0">
                  <a:moveTo>
                    <a:pt x="111" y="86"/>
                  </a:moveTo>
                  <a:cubicBezTo>
                    <a:pt x="111" y="88"/>
                    <a:pt x="109" y="89"/>
                    <a:pt x="108" y="89"/>
                  </a:cubicBezTo>
                  <a:cubicBezTo>
                    <a:pt x="11" y="89"/>
                    <a:pt x="11" y="89"/>
                    <a:pt x="11" y="89"/>
                  </a:cubicBezTo>
                  <a:cubicBezTo>
                    <a:pt x="9" y="89"/>
                    <a:pt x="8" y="88"/>
                    <a:pt x="8" y="86"/>
                  </a:cubicBezTo>
                  <a:cubicBezTo>
                    <a:pt x="8" y="30"/>
                    <a:pt x="8" y="30"/>
                    <a:pt x="8" y="30"/>
                  </a:cubicBezTo>
                  <a:cubicBezTo>
                    <a:pt x="8" y="28"/>
                    <a:pt x="9" y="27"/>
                    <a:pt x="11" y="27"/>
                  </a:cubicBezTo>
                  <a:cubicBezTo>
                    <a:pt x="108" y="27"/>
                    <a:pt x="108" y="27"/>
                    <a:pt x="108" y="27"/>
                  </a:cubicBezTo>
                  <a:cubicBezTo>
                    <a:pt x="109" y="27"/>
                    <a:pt x="111" y="28"/>
                    <a:pt x="111" y="30"/>
                  </a:cubicBezTo>
                  <a:lnTo>
                    <a:pt x="111" y="86"/>
                  </a:lnTo>
                  <a:close/>
                  <a:moveTo>
                    <a:pt x="115" y="0"/>
                  </a:moveTo>
                  <a:cubicBezTo>
                    <a:pt x="105" y="0"/>
                    <a:pt x="105" y="0"/>
                    <a:pt x="105" y="0"/>
                  </a:cubicBezTo>
                  <a:cubicBezTo>
                    <a:pt x="104" y="0"/>
                    <a:pt x="103" y="0"/>
                    <a:pt x="103" y="1"/>
                  </a:cubicBezTo>
                  <a:cubicBezTo>
                    <a:pt x="103" y="7"/>
                    <a:pt x="103" y="7"/>
                    <a:pt x="103" y="7"/>
                  </a:cubicBezTo>
                  <a:cubicBezTo>
                    <a:pt x="103" y="13"/>
                    <a:pt x="100" y="17"/>
                    <a:pt x="93" y="17"/>
                  </a:cubicBezTo>
                  <a:cubicBezTo>
                    <a:pt x="86" y="17"/>
                    <a:pt x="86" y="17"/>
                    <a:pt x="86" y="17"/>
                  </a:cubicBezTo>
                  <a:cubicBezTo>
                    <a:pt x="79" y="17"/>
                    <a:pt x="76" y="13"/>
                    <a:pt x="76" y="7"/>
                  </a:cubicBezTo>
                  <a:cubicBezTo>
                    <a:pt x="76" y="1"/>
                    <a:pt x="76" y="1"/>
                    <a:pt x="76" y="1"/>
                  </a:cubicBezTo>
                  <a:cubicBezTo>
                    <a:pt x="76" y="0"/>
                    <a:pt x="75" y="0"/>
                    <a:pt x="74" y="0"/>
                  </a:cubicBezTo>
                  <a:cubicBezTo>
                    <a:pt x="45" y="0"/>
                    <a:pt x="45" y="0"/>
                    <a:pt x="45" y="0"/>
                  </a:cubicBezTo>
                  <a:cubicBezTo>
                    <a:pt x="44" y="0"/>
                    <a:pt x="43" y="0"/>
                    <a:pt x="43" y="1"/>
                  </a:cubicBezTo>
                  <a:cubicBezTo>
                    <a:pt x="43" y="7"/>
                    <a:pt x="43" y="7"/>
                    <a:pt x="43" y="7"/>
                  </a:cubicBezTo>
                  <a:cubicBezTo>
                    <a:pt x="43" y="13"/>
                    <a:pt x="40" y="17"/>
                    <a:pt x="32" y="17"/>
                  </a:cubicBezTo>
                  <a:cubicBezTo>
                    <a:pt x="26" y="17"/>
                    <a:pt x="26" y="17"/>
                    <a:pt x="26" y="17"/>
                  </a:cubicBezTo>
                  <a:cubicBezTo>
                    <a:pt x="17" y="17"/>
                    <a:pt x="15" y="13"/>
                    <a:pt x="15" y="7"/>
                  </a:cubicBezTo>
                  <a:cubicBezTo>
                    <a:pt x="15" y="2"/>
                    <a:pt x="15" y="2"/>
                    <a:pt x="15" y="2"/>
                  </a:cubicBezTo>
                  <a:cubicBezTo>
                    <a:pt x="15" y="0"/>
                    <a:pt x="14" y="0"/>
                    <a:pt x="13" y="0"/>
                  </a:cubicBezTo>
                  <a:cubicBezTo>
                    <a:pt x="4" y="0"/>
                    <a:pt x="4" y="0"/>
                    <a:pt x="4" y="0"/>
                  </a:cubicBezTo>
                  <a:cubicBezTo>
                    <a:pt x="2" y="0"/>
                    <a:pt x="0" y="1"/>
                    <a:pt x="0" y="6"/>
                  </a:cubicBezTo>
                  <a:cubicBezTo>
                    <a:pt x="0" y="96"/>
                    <a:pt x="0" y="96"/>
                    <a:pt x="0" y="96"/>
                  </a:cubicBezTo>
                  <a:cubicBezTo>
                    <a:pt x="0" y="95"/>
                    <a:pt x="2" y="97"/>
                    <a:pt x="4" y="97"/>
                  </a:cubicBezTo>
                  <a:cubicBezTo>
                    <a:pt x="115" y="97"/>
                    <a:pt x="115" y="97"/>
                    <a:pt x="115" y="97"/>
                  </a:cubicBezTo>
                  <a:cubicBezTo>
                    <a:pt x="117" y="97"/>
                    <a:pt x="118" y="95"/>
                    <a:pt x="118" y="96"/>
                  </a:cubicBezTo>
                  <a:cubicBezTo>
                    <a:pt x="118" y="6"/>
                    <a:pt x="118" y="6"/>
                    <a:pt x="118" y="6"/>
                  </a:cubicBezTo>
                  <a:cubicBezTo>
                    <a:pt x="118" y="1"/>
                    <a:pt x="117" y="0"/>
                    <a:pt x="11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09" name="Google Shape;5209;p23"/>
          <p:cNvGrpSpPr/>
          <p:nvPr/>
        </p:nvGrpSpPr>
        <p:grpSpPr>
          <a:xfrm>
            <a:off x="9569451" y="728134"/>
            <a:ext cx="372533" cy="275167"/>
            <a:chOff x="7177088" y="871536"/>
            <a:chExt cx="279400" cy="206375"/>
          </a:xfrm>
        </p:grpSpPr>
        <p:sp>
          <p:nvSpPr>
            <p:cNvPr id="5210" name="Google Shape;5210;p23"/>
            <p:cNvSpPr/>
            <p:nvPr/>
          </p:nvSpPr>
          <p:spPr>
            <a:xfrm>
              <a:off x="7229476" y="923923"/>
              <a:ext cx="171450" cy="7938"/>
            </a:xfrm>
            <a:custGeom>
              <a:avLst/>
              <a:gdLst/>
              <a:ahLst/>
              <a:cxnLst/>
              <a:rect l="l" t="t" r="r" b="b"/>
              <a:pathLst>
                <a:path w="75" h="3" extrusionOk="0">
                  <a:moveTo>
                    <a:pt x="0" y="1"/>
                  </a:moveTo>
                  <a:cubicBezTo>
                    <a:pt x="0" y="0"/>
                    <a:pt x="1" y="0"/>
                    <a:pt x="2" y="0"/>
                  </a:cubicBezTo>
                  <a:cubicBezTo>
                    <a:pt x="74" y="0"/>
                    <a:pt x="74" y="0"/>
                    <a:pt x="74" y="0"/>
                  </a:cubicBezTo>
                  <a:cubicBezTo>
                    <a:pt x="75" y="0"/>
                    <a:pt x="75" y="0"/>
                    <a:pt x="75" y="1"/>
                  </a:cubicBezTo>
                  <a:cubicBezTo>
                    <a:pt x="75" y="2"/>
                    <a:pt x="75" y="2"/>
                    <a:pt x="75" y="2"/>
                  </a:cubicBezTo>
                  <a:cubicBezTo>
                    <a:pt x="75" y="3"/>
                    <a:pt x="75" y="3"/>
                    <a:pt x="74" y="3"/>
                  </a:cubicBezTo>
                  <a:cubicBezTo>
                    <a:pt x="2" y="3"/>
                    <a:pt x="2" y="3"/>
                    <a:pt x="2" y="3"/>
                  </a:cubicBezTo>
                  <a:cubicBezTo>
                    <a:pt x="1" y="3"/>
                    <a:pt x="0" y="3"/>
                    <a:pt x="0" y="2"/>
                  </a:cubicBezTo>
                  <a:lnTo>
                    <a:pt x="0" y="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11" name="Google Shape;5211;p23"/>
            <p:cNvSpPr/>
            <p:nvPr/>
          </p:nvSpPr>
          <p:spPr>
            <a:xfrm>
              <a:off x="7229476" y="989011"/>
              <a:ext cx="71438" cy="9525"/>
            </a:xfrm>
            <a:custGeom>
              <a:avLst/>
              <a:gdLst/>
              <a:ahLst/>
              <a:cxnLst/>
              <a:rect l="l" t="t" r="r" b="b"/>
              <a:pathLst>
                <a:path w="31" h="4" extrusionOk="0">
                  <a:moveTo>
                    <a:pt x="0" y="1"/>
                  </a:moveTo>
                  <a:cubicBezTo>
                    <a:pt x="0" y="0"/>
                    <a:pt x="1" y="0"/>
                    <a:pt x="2" y="0"/>
                  </a:cubicBezTo>
                  <a:cubicBezTo>
                    <a:pt x="30" y="0"/>
                    <a:pt x="30" y="0"/>
                    <a:pt x="30" y="0"/>
                  </a:cubicBezTo>
                  <a:cubicBezTo>
                    <a:pt x="30" y="0"/>
                    <a:pt x="31" y="0"/>
                    <a:pt x="31" y="1"/>
                  </a:cubicBezTo>
                  <a:cubicBezTo>
                    <a:pt x="31" y="2"/>
                    <a:pt x="31" y="2"/>
                    <a:pt x="31" y="2"/>
                  </a:cubicBezTo>
                  <a:cubicBezTo>
                    <a:pt x="31" y="3"/>
                    <a:pt x="30" y="4"/>
                    <a:pt x="30" y="4"/>
                  </a:cubicBezTo>
                  <a:cubicBezTo>
                    <a:pt x="2" y="4"/>
                    <a:pt x="2" y="4"/>
                    <a:pt x="2" y="4"/>
                  </a:cubicBezTo>
                  <a:cubicBezTo>
                    <a:pt x="1" y="4"/>
                    <a:pt x="0" y="3"/>
                    <a:pt x="0" y="2"/>
                  </a:cubicBezTo>
                  <a:lnTo>
                    <a:pt x="0" y="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12" name="Google Shape;5212;p23"/>
            <p:cNvSpPr/>
            <p:nvPr/>
          </p:nvSpPr>
          <p:spPr>
            <a:xfrm>
              <a:off x="7229476" y="957261"/>
              <a:ext cx="171450" cy="6350"/>
            </a:xfrm>
            <a:custGeom>
              <a:avLst/>
              <a:gdLst/>
              <a:ahLst/>
              <a:cxnLst/>
              <a:rect l="l" t="t" r="r" b="b"/>
              <a:pathLst>
                <a:path w="75" h="3" extrusionOk="0">
                  <a:moveTo>
                    <a:pt x="0" y="1"/>
                  </a:moveTo>
                  <a:cubicBezTo>
                    <a:pt x="0" y="0"/>
                    <a:pt x="1" y="0"/>
                    <a:pt x="2" y="0"/>
                  </a:cubicBezTo>
                  <a:cubicBezTo>
                    <a:pt x="74" y="0"/>
                    <a:pt x="74" y="0"/>
                    <a:pt x="74" y="0"/>
                  </a:cubicBezTo>
                  <a:cubicBezTo>
                    <a:pt x="75" y="0"/>
                    <a:pt x="75" y="0"/>
                    <a:pt x="75" y="1"/>
                  </a:cubicBezTo>
                  <a:cubicBezTo>
                    <a:pt x="75" y="2"/>
                    <a:pt x="75" y="2"/>
                    <a:pt x="75" y="2"/>
                  </a:cubicBezTo>
                  <a:cubicBezTo>
                    <a:pt x="75" y="3"/>
                    <a:pt x="75" y="3"/>
                    <a:pt x="74" y="3"/>
                  </a:cubicBezTo>
                  <a:cubicBezTo>
                    <a:pt x="2" y="3"/>
                    <a:pt x="2" y="3"/>
                    <a:pt x="2" y="3"/>
                  </a:cubicBezTo>
                  <a:cubicBezTo>
                    <a:pt x="1" y="3"/>
                    <a:pt x="0" y="3"/>
                    <a:pt x="0" y="2"/>
                  </a:cubicBezTo>
                  <a:lnTo>
                    <a:pt x="0" y="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13" name="Google Shape;5213;p23"/>
            <p:cNvSpPr/>
            <p:nvPr/>
          </p:nvSpPr>
          <p:spPr>
            <a:xfrm>
              <a:off x="7177088" y="871536"/>
              <a:ext cx="279400" cy="206375"/>
            </a:xfrm>
            <a:custGeom>
              <a:avLst/>
              <a:gdLst/>
              <a:ahLst/>
              <a:cxnLst/>
              <a:rect l="l" t="t" r="r" b="b"/>
              <a:pathLst>
                <a:path w="122" h="90" extrusionOk="0">
                  <a:moveTo>
                    <a:pt x="112" y="77"/>
                  </a:moveTo>
                  <a:cubicBezTo>
                    <a:pt x="112" y="78"/>
                    <a:pt x="110" y="80"/>
                    <a:pt x="109" y="80"/>
                  </a:cubicBezTo>
                  <a:cubicBezTo>
                    <a:pt x="14" y="80"/>
                    <a:pt x="14" y="80"/>
                    <a:pt x="14" y="80"/>
                  </a:cubicBezTo>
                  <a:cubicBezTo>
                    <a:pt x="12" y="80"/>
                    <a:pt x="11" y="78"/>
                    <a:pt x="11" y="77"/>
                  </a:cubicBezTo>
                  <a:cubicBezTo>
                    <a:pt x="11" y="13"/>
                    <a:pt x="11" y="13"/>
                    <a:pt x="11" y="13"/>
                  </a:cubicBezTo>
                  <a:cubicBezTo>
                    <a:pt x="11" y="12"/>
                    <a:pt x="12" y="10"/>
                    <a:pt x="14" y="10"/>
                  </a:cubicBezTo>
                  <a:cubicBezTo>
                    <a:pt x="109" y="10"/>
                    <a:pt x="109" y="10"/>
                    <a:pt x="109" y="10"/>
                  </a:cubicBezTo>
                  <a:cubicBezTo>
                    <a:pt x="110" y="10"/>
                    <a:pt x="112" y="12"/>
                    <a:pt x="112" y="13"/>
                  </a:cubicBezTo>
                  <a:lnTo>
                    <a:pt x="112" y="77"/>
                  </a:lnTo>
                  <a:close/>
                  <a:moveTo>
                    <a:pt x="119" y="79"/>
                  </a:moveTo>
                  <a:cubicBezTo>
                    <a:pt x="118" y="78"/>
                    <a:pt x="117" y="76"/>
                    <a:pt x="117" y="75"/>
                  </a:cubicBezTo>
                  <a:cubicBezTo>
                    <a:pt x="116" y="73"/>
                    <a:pt x="117" y="73"/>
                    <a:pt x="117" y="71"/>
                  </a:cubicBezTo>
                  <a:cubicBezTo>
                    <a:pt x="118" y="70"/>
                    <a:pt x="119" y="68"/>
                    <a:pt x="119" y="65"/>
                  </a:cubicBezTo>
                  <a:cubicBezTo>
                    <a:pt x="119" y="62"/>
                    <a:pt x="119" y="60"/>
                    <a:pt x="118" y="59"/>
                  </a:cubicBezTo>
                  <a:cubicBezTo>
                    <a:pt x="117" y="58"/>
                    <a:pt x="117" y="57"/>
                    <a:pt x="117" y="55"/>
                  </a:cubicBezTo>
                  <a:cubicBezTo>
                    <a:pt x="117" y="53"/>
                    <a:pt x="117" y="52"/>
                    <a:pt x="118" y="51"/>
                  </a:cubicBezTo>
                  <a:cubicBezTo>
                    <a:pt x="119" y="50"/>
                    <a:pt x="119" y="48"/>
                    <a:pt x="119" y="45"/>
                  </a:cubicBezTo>
                  <a:cubicBezTo>
                    <a:pt x="119" y="42"/>
                    <a:pt x="119" y="40"/>
                    <a:pt x="118" y="39"/>
                  </a:cubicBezTo>
                  <a:cubicBezTo>
                    <a:pt x="117" y="38"/>
                    <a:pt x="117" y="37"/>
                    <a:pt x="117" y="35"/>
                  </a:cubicBezTo>
                  <a:cubicBezTo>
                    <a:pt x="117" y="33"/>
                    <a:pt x="117" y="32"/>
                    <a:pt x="118" y="31"/>
                  </a:cubicBezTo>
                  <a:cubicBezTo>
                    <a:pt x="119" y="30"/>
                    <a:pt x="119" y="28"/>
                    <a:pt x="119" y="25"/>
                  </a:cubicBezTo>
                  <a:cubicBezTo>
                    <a:pt x="119" y="22"/>
                    <a:pt x="119" y="20"/>
                    <a:pt x="118" y="19"/>
                  </a:cubicBezTo>
                  <a:cubicBezTo>
                    <a:pt x="117" y="18"/>
                    <a:pt x="117" y="17"/>
                    <a:pt x="117" y="15"/>
                  </a:cubicBezTo>
                  <a:cubicBezTo>
                    <a:pt x="117" y="14"/>
                    <a:pt x="118" y="12"/>
                    <a:pt x="118" y="11"/>
                  </a:cubicBezTo>
                  <a:cubicBezTo>
                    <a:pt x="120" y="9"/>
                    <a:pt x="122" y="5"/>
                    <a:pt x="118" y="2"/>
                  </a:cubicBezTo>
                  <a:cubicBezTo>
                    <a:pt x="116" y="0"/>
                    <a:pt x="115" y="0"/>
                    <a:pt x="113" y="0"/>
                  </a:cubicBezTo>
                  <a:cubicBezTo>
                    <a:pt x="111" y="0"/>
                    <a:pt x="109" y="1"/>
                    <a:pt x="107" y="2"/>
                  </a:cubicBezTo>
                  <a:cubicBezTo>
                    <a:pt x="106" y="3"/>
                    <a:pt x="104" y="4"/>
                    <a:pt x="102" y="4"/>
                  </a:cubicBezTo>
                  <a:cubicBezTo>
                    <a:pt x="99" y="4"/>
                    <a:pt x="98" y="3"/>
                    <a:pt x="96" y="2"/>
                  </a:cubicBezTo>
                  <a:cubicBezTo>
                    <a:pt x="94" y="2"/>
                    <a:pt x="92" y="1"/>
                    <a:pt x="88" y="1"/>
                  </a:cubicBezTo>
                  <a:cubicBezTo>
                    <a:pt x="84" y="1"/>
                    <a:pt x="82" y="2"/>
                    <a:pt x="81" y="2"/>
                  </a:cubicBezTo>
                  <a:cubicBezTo>
                    <a:pt x="79" y="3"/>
                    <a:pt x="78" y="4"/>
                    <a:pt x="75" y="4"/>
                  </a:cubicBezTo>
                  <a:cubicBezTo>
                    <a:pt x="72" y="4"/>
                    <a:pt x="71" y="3"/>
                    <a:pt x="69" y="2"/>
                  </a:cubicBezTo>
                  <a:cubicBezTo>
                    <a:pt x="67" y="2"/>
                    <a:pt x="65" y="1"/>
                    <a:pt x="61" y="1"/>
                  </a:cubicBezTo>
                  <a:cubicBezTo>
                    <a:pt x="57" y="1"/>
                    <a:pt x="55" y="2"/>
                    <a:pt x="53" y="2"/>
                  </a:cubicBezTo>
                  <a:cubicBezTo>
                    <a:pt x="52" y="3"/>
                    <a:pt x="51" y="4"/>
                    <a:pt x="48" y="4"/>
                  </a:cubicBezTo>
                  <a:cubicBezTo>
                    <a:pt x="45" y="4"/>
                    <a:pt x="43" y="3"/>
                    <a:pt x="42" y="2"/>
                  </a:cubicBezTo>
                  <a:cubicBezTo>
                    <a:pt x="40" y="2"/>
                    <a:pt x="38" y="1"/>
                    <a:pt x="34" y="1"/>
                  </a:cubicBezTo>
                  <a:cubicBezTo>
                    <a:pt x="30" y="1"/>
                    <a:pt x="28" y="2"/>
                    <a:pt x="26" y="2"/>
                  </a:cubicBezTo>
                  <a:cubicBezTo>
                    <a:pt x="25" y="3"/>
                    <a:pt x="23" y="4"/>
                    <a:pt x="20" y="4"/>
                  </a:cubicBezTo>
                  <a:cubicBezTo>
                    <a:pt x="18" y="4"/>
                    <a:pt x="17" y="3"/>
                    <a:pt x="15" y="2"/>
                  </a:cubicBezTo>
                  <a:cubicBezTo>
                    <a:pt x="13" y="1"/>
                    <a:pt x="12" y="0"/>
                    <a:pt x="10" y="0"/>
                  </a:cubicBezTo>
                  <a:cubicBezTo>
                    <a:pt x="8" y="0"/>
                    <a:pt x="6" y="0"/>
                    <a:pt x="5" y="2"/>
                  </a:cubicBezTo>
                  <a:cubicBezTo>
                    <a:pt x="0" y="5"/>
                    <a:pt x="3" y="9"/>
                    <a:pt x="4" y="11"/>
                  </a:cubicBezTo>
                  <a:cubicBezTo>
                    <a:pt x="5" y="12"/>
                    <a:pt x="6" y="14"/>
                    <a:pt x="6" y="15"/>
                  </a:cubicBezTo>
                  <a:cubicBezTo>
                    <a:pt x="6" y="17"/>
                    <a:pt x="5" y="18"/>
                    <a:pt x="5" y="19"/>
                  </a:cubicBezTo>
                  <a:cubicBezTo>
                    <a:pt x="4" y="20"/>
                    <a:pt x="3" y="22"/>
                    <a:pt x="3" y="25"/>
                  </a:cubicBezTo>
                  <a:cubicBezTo>
                    <a:pt x="3" y="28"/>
                    <a:pt x="4" y="30"/>
                    <a:pt x="5" y="31"/>
                  </a:cubicBezTo>
                  <a:cubicBezTo>
                    <a:pt x="5" y="32"/>
                    <a:pt x="6" y="33"/>
                    <a:pt x="6" y="35"/>
                  </a:cubicBezTo>
                  <a:cubicBezTo>
                    <a:pt x="6" y="37"/>
                    <a:pt x="5" y="38"/>
                    <a:pt x="5" y="39"/>
                  </a:cubicBezTo>
                  <a:cubicBezTo>
                    <a:pt x="4" y="40"/>
                    <a:pt x="3" y="42"/>
                    <a:pt x="3" y="45"/>
                  </a:cubicBezTo>
                  <a:cubicBezTo>
                    <a:pt x="3" y="48"/>
                    <a:pt x="4" y="50"/>
                    <a:pt x="5" y="51"/>
                  </a:cubicBezTo>
                  <a:cubicBezTo>
                    <a:pt x="5" y="52"/>
                    <a:pt x="6" y="53"/>
                    <a:pt x="6" y="55"/>
                  </a:cubicBezTo>
                  <a:cubicBezTo>
                    <a:pt x="6" y="57"/>
                    <a:pt x="5" y="58"/>
                    <a:pt x="5" y="59"/>
                  </a:cubicBezTo>
                  <a:cubicBezTo>
                    <a:pt x="4" y="60"/>
                    <a:pt x="3" y="62"/>
                    <a:pt x="3" y="65"/>
                  </a:cubicBezTo>
                  <a:cubicBezTo>
                    <a:pt x="3" y="68"/>
                    <a:pt x="4" y="70"/>
                    <a:pt x="5" y="71"/>
                  </a:cubicBezTo>
                  <a:cubicBezTo>
                    <a:pt x="5" y="72"/>
                    <a:pt x="6" y="73"/>
                    <a:pt x="6" y="75"/>
                  </a:cubicBezTo>
                  <a:cubicBezTo>
                    <a:pt x="6" y="76"/>
                    <a:pt x="5" y="78"/>
                    <a:pt x="4" y="79"/>
                  </a:cubicBezTo>
                  <a:cubicBezTo>
                    <a:pt x="3" y="81"/>
                    <a:pt x="0" y="85"/>
                    <a:pt x="5" y="88"/>
                  </a:cubicBezTo>
                  <a:cubicBezTo>
                    <a:pt x="6" y="89"/>
                    <a:pt x="8" y="90"/>
                    <a:pt x="10" y="90"/>
                  </a:cubicBezTo>
                  <a:cubicBezTo>
                    <a:pt x="12" y="90"/>
                    <a:pt x="13" y="89"/>
                    <a:pt x="15" y="88"/>
                  </a:cubicBezTo>
                  <a:cubicBezTo>
                    <a:pt x="17" y="87"/>
                    <a:pt x="18" y="86"/>
                    <a:pt x="20" y="86"/>
                  </a:cubicBezTo>
                  <a:cubicBezTo>
                    <a:pt x="23" y="86"/>
                    <a:pt x="25" y="87"/>
                    <a:pt x="26" y="87"/>
                  </a:cubicBezTo>
                  <a:cubicBezTo>
                    <a:pt x="28" y="88"/>
                    <a:pt x="30" y="89"/>
                    <a:pt x="34" y="89"/>
                  </a:cubicBezTo>
                  <a:cubicBezTo>
                    <a:pt x="38" y="89"/>
                    <a:pt x="40" y="88"/>
                    <a:pt x="42" y="87"/>
                  </a:cubicBezTo>
                  <a:cubicBezTo>
                    <a:pt x="43" y="87"/>
                    <a:pt x="45" y="86"/>
                    <a:pt x="48" y="86"/>
                  </a:cubicBezTo>
                  <a:cubicBezTo>
                    <a:pt x="51" y="86"/>
                    <a:pt x="52" y="87"/>
                    <a:pt x="53" y="87"/>
                  </a:cubicBezTo>
                  <a:cubicBezTo>
                    <a:pt x="55" y="88"/>
                    <a:pt x="57" y="89"/>
                    <a:pt x="61" y="89"/>
                  </a:cubicBezTo>
                  <a:cubicBezTo>
                    <a:pt x="65" y="89"/>
                    <a:pt x="67" y="88"/>
                    <a:pt x="69" y="87"/>
                  </a:cubicBezTo>
                  <a:cubicBezTo>
                    <a:pt x="71" y="87"/>
                    <a:pt x="72" y="86"/>
                    <a:pt x="75" y="86"/>
                  </a:cubicBezTo>
                  <a:cubicBezTo>
                    <a:pt x="78" y="86"/>
                    <a:pt x="79" y="87"/>
                    <a:pt x="81" y="87"/>
                  </a:cubicBezTo>
                  <a:cubicBezTo>
                    <a:pt x="82" y="88"/>
                    <a:pt x="84" y="89"/>
                    <a:pt x="88" y="89"/>
                  </a:cubicBezTo>
                  <a:cubicBezTo>
                    <a:pt x="92" y="89"/>
                    <a:pt x="94" y="88"/>
                    <a:pt x="96" y="87"/>
                  </a:cubicBezTo>
                  <a:cubicBezTo>
                    <a:pt x="98" y="87"/>
                    <a:pt x="99" y="86"/>
                    <a:pt x="102" y="86"/>
                  </a:cubicBezTo>
                  <a:cubicBezTo>
                    <a:pt x="104" y="86"/>
                    <a:pt x="106" y="87"/>
                    <a:pt x="107" y="88"/>
                  </a:cubicBezTo>
                  <a:cubicBezTo>
                    <a:pt x="109" y="89"/>
                    <a:pt x="111" y="90"/>
                    <a:pt x="113" y="90"/>
                  </a:cubicBezTo>
                  <a:cubicBezTo>
                    <a:pt x="115" y="90"/>
                    <a:pt x="116" y="89"/>
                    <a:pt x="118" y="88"/>
                  </a:cubicBezTo>
                  <a:cubicBezTo>
                    <a:pt x="122" y="85"/>
                    <a:pt x="120" y="81"/>
                    <a:pt x="119" y="7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14" name="Google Shape;5214;p23"/>
            <p:cNvSpPr/>
            <p:nvPr/>
          </p:nvSpPr>
          <p:spPr>
            <a:xfrm>
              <a:off x="7345363" y="979486"/>
              <a:ext cx="53975" cy="52388"/>
            </a:xfrm>
            <a:custGeom>
              <a:avLst/>
              <a:gdLst/>
              <a:ahLst/>
              <a:cxnLst/>
              <a:rect l="l" t="t" r="r" b="b"/>
              <a:pathLst>
                <a:path w="23" h="23" extrusionOk="0">
                  <a:moveTo>
                    <a:pt x="23" y="12"/>
                  </a:moveTo>
                  <a:cubicBezTo>
                    <a:pt x="23" y="13"/>
                    <a:pt x="21" y="13"/>
                    <a:pt x="21" y="14"/>
                  </a:cubicBezTo>
                  <a:cubicBezTo>
                    <a:pt x="21" y="15"/>
                    <a:pt x="22" y="16"/>
                    <a:pt x="22" y="17"/>
                  </a:cubicBezTo>
                  <a:cubicBezTo>
                    <a:pt x="21" y="18"/>
                    <a:pt x="20" y="18"/>
                    <a:pt x="19" y="18"/>
                  </a:cubicBezTo>
                  <a:cubicBezTo>
                    <a:pt x="19" y="19"/>
                    <a:pt x="19" y="20"/>
                    <a:pt x="18" y="21"/>
                  </a:cubicBezTo>
                  <a:cubicBezTo>
                    <a:pt x="18" y="21"/>
                    <a:pt x="16" y="21"/>
                    <a:pt x="16" y="21"/>
                  </a:cubicBezTo>
                  <a:cubicBezTo>
                    <a:pt x="15" y="21"/>
                    <a:pt x="15" y="23"/>
                    <a:pt x="14" y="23"/>
                  </a:cubicBezTo>
                  <a:cubicBezTo>
                    <a:pt x="13" y="23"/>
                    <a:pt x="12" y="22"/>
                    <a:pt x="11" y="22"/>
                  </a:cubicBezTo>
                  <a:cubicBezTo>
                    <a:pt x="10" y="22"/>
                    <a:pt x="9" y="23"/>
                    <a:pt x="9" y="23"/>
                  </a:cubicBezTo>
                  <a:cubicBezTo>
                    <a:pt x="8" y="23"/>
                    <a:pt x="7" y="21"/>
                    <a:pt x="7" y="21"/>
                  </a:cubicBezTo>
                  <a:cubicBezTo>
                    <a:pt x="6" y="21"/>
                    <a:pt x="5" y="21"/>
                    <a:pt x="4" y="21"/>
                  </a:cubicBezTo>
                  <a:cubicBezTo>
                    <a:pt x="3" y="20"/>
                    <a:pt x="4" y="19"/>
                    <a:pt x="3" y="18"/>
                  </a:cubicBezTo>
                  <a:cubicBezTo>
                    <a:pt x="3" y="18"/>
                    <a:pt x="1" y="18"/>
                    <a:pt x="1" y="17"/>
                  </a:cubicBezTo>
                  <a:cubicBezTo>
                    <a:pt x="0" y="16"/>
                    <a:pt x="1" y="15"/>
                    <a:pt x="1" y="14"/>
                  </a:cubicBezTo>
                  <a:cubicBezTo>
                    <a:pt x="1" y="13"/>
                    <a:pt x="0" y="13"/>
                    <a:pt x="0" y="12"/>
                  </a:cubicBezTo>
                  <a:cubicBezTo>
                    <a:pt x="0" y="11"/>
                    <a:pt x="1" y="10"/>
                    <a:pt x="1" y="10"/>
                  </a:cubicBezTo>
                  <a:cubicBezTo>
                    <a:pt x="1" y="9"/>
                    <a:pt x="0" y="8"/>
                    <a:pt x="1" y="7"/>
                  </a:cubicBezTo>
                  <a:cubicBezTo>
                    <a:pt x="1" y="6"/>
                    <a:pt x="3" y="6"/>
                    <a:pt x="3" y="5"/>
                  </a:cubicBezTo>
                  <a:cubicBezTo>
                    <a:pt x="4" y="5"/>
                    <a:pt x="3" y="3"/>
                    <a:pt x="4" y="3"/>
                  </a:cubicBezTo>
                  <a:cubicBezTo>
                    <a:pt x="5" y="2"/>
                    <a:pt x="6" y="3"/>
                    <a:pt x="7" y="3"/>
                  </a:cubicBezTo>
                  <a:cubicBezTo>
                    <a:pt x="7" y="2"/>
                    <a:pt x="8" y="1"/>
                    <a:pt x="9" y="1"/>
                  </a:cubicBezTo>
                  <a:cubicBezTo>
                    <a:pt x="9" y="0"/>
                    <a:pt x="10" y="2"/>
                    <a:pt x="11" y="2"/>
                  </a:cubicBezTo>
                  <a:cubicBezTo>
                    <a:pt x="12" y="2"/>
                    <a:pt x="13" y="0"/>
                    <a:pt x="14" y="1"/>
                  </a:cubicBezTo>
                  <a:cubicBezTo>
                    <a:pt x="15" y="1"/>
                    <a:pt x="15" y="2"/>
                    <a:pt x="16" y="3"/>
                  </a:cubicBezTo>
                  <a:cubicBezTo>
                    <a:pt x="16" y="3"/>
                    <a:pt x="18" y="2"/>
                    <a:pt x="18" y="3"/>
                  </a:cubicBezTo>
                  <a:cubicBezTo>
                    <a:pt x="19" y="3"/>
                    <a:pt x="19" y="5"/>
                    <a:pt x="19" y="5"/>
                  </a:cubicBezTo>
                  <a:cubicBezTo>
                    <a:pt x="20" y="6"/>
                    <a:pt x="21" y="6"/>
                    <a:pt x="22" y="7"/>
                  </a:cubicBezTo>
                  <a:cubicBezTo>
                    <a:pt x="22" y="8"/>
                    <a:pt x="21" y="9"/>
                    <a:pt x="21" y="10"/>
                  </a:cubicBezTo>
                  <a:cubicBezTo>
                    <a:pt x="21" y="10"/>
                    <a:pt x="23" y="11"/>
                    <a:pt x="23"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15" name="Google Shape;5215;p23"/>
          <p:cNvGrpSpPr/>
          <p:nvPr/>
        </p:nvGrpSpPr>
        <p:grpSpPr>
          <a:xfrm>
            <a:off x="10602385" y="584201"/>
            <a:ext cx="359833" cy="563033"/>
            <a:chOff x="7951788" y="763586"/>
            <a:chExt cx="269875" cy="422275"/>
          </a:xfrm>
        </p:grpSpPr>
        <p:sp>
          <p:nvSpPr>
            <p:cNvPr id="5216" name="Google Shape;5216;p23"/>
            <p:cNvSpPr/>
            <p:nvPr/>
          </p:nvSpPr>
          <p:spPr>
            <a:xfrm>
              <a:off x="7951788" y="949323"/>
              <a:ext cx="269875" cy="236538"/>
            </a:xfrm>
            <a:custGeom>
              <a:avLst/>
              <a:gdLst/>
              <a:ahLst/>
              <a:cxnLst/>
              <a:rect l="l" t="t" r="r" b="b"/>
              <a:pathLst>
                <a:path w="118" h="103" extrusionOk="0">
                  <a:moveTo>
                    <a:pt x="113" y="0"/>
                  </a:moveTo>
                  <a:cubicBezTo>
                    <a:pt x="105" y="0"/>
                    <a:pt x="105" y="0"/>
                    <a:pt x="105" y="0"/>
                  </a:cubicBezTo>
                  <a:cubicBezTo>
                    <a:pt x="103" y="0"/>
                    <a:pt x="101" y="2"/>
                    <a:pt x="101" y="5"/>
                  </a:cubicBezTo>
                  <a:cubicBezTo>
                    <a:pt x="101" y="8"/>
                    <a:pt x="103" y="10"/>
                    <a:pt x="105" y="10"/>
                  </a:cubicBezTo>
                  <a:cubicBezTo>
                    <a:pt x="105" y="10"/>
                    <a:pt x="106" y="10"/>
                    <a:pt x="106" y="10"/>
                  </a:cubicBezTo>
                  <a:cubicBezTo>
                    <a:pt x="105" y="13"/>
                    <a:pt x="104" y="22"/>
                    <a:pt x="104" y="22"/>
                  </a:cubicBezTo>
                  <a:cubicBezTo>
                    <a:pt x="104" y="25"/>
                    <a:pt x="103" y="28"/>
                    <a:pt x="101" y="29"/>
                  </a:cubicBezTo>
                  <a:cubicBezTo>
                    <a:pt x="100" y="30"/>
                    <a:pt x="100" y="29"/>
                    <a:pt x="100" y="29"/>
                  </a:cubicBezTo>
                  <a:cubicBezTo>
                    <a:pt x="100" y="25"/>
                    <a:pt x="97" y="21"/>
                    <a:pt x="92" y="21"/>
                  </a:cubicBezTo>
                  <a:cubicBezTo>
                    <a:pt x="26" y="21"/>
                    <a:pt x="26" y="21"/>
                    <a:pt x="26" y="21"/>
                  </a:cubicBezTo>
                  <a:cubicBezTo>
                    <a:pt x="21" y="21"/>
                    <a:pt x="17" y="25"/>
                    <a:pt x="17" y="29"/>
                  </a:cubicBezTo>
                  <a:cubicBezTo>
                    <a:pt x="17" y="29"/>
                    <a:pt x="17" y="30"/>
                    <a:pt x="16" y="29"/>
                  </a:cubicBezTo>
                  <a:cubicBezTo>
                    <a:pt x="15" y="28"/>
                    <a:pt x="14" y="25"/>
                    <a:pt x="13" y="22"/>
                  </a:cubicBezTo>
                  <a:cubicBezTo>
                    <a:pt x="13" y="22"/>
                    <a:pt x="12" y="13"/>
                    <a:pt x="12" y="10"/>
                  </a:cubicBezTo>
                  <a:cubicBezTo>
                    <a:pt x="12" y="10"/>
                    <a:pt x="12" y="10"/>
                    <a:pt x="12" y="10"/>
                  </a:cubicBezTo>
                  <a:cubicBezTo>
                    <a:pt x="15" y="10"/>
                    <a:pt x="17" y="8"/>
                    <a:pt x="17" y="5"/>
                  </a:cubicBezTo>
                  <a:cubicBezTo>
                    <a:pt x="17" y="2"/>
                    <a:pt x="15" y="0"/>
                    <a:pt x="12" y="0"/>
                  </a:cubicBezTo>
                  <a:cubicBezTo>
                    <a:pt x="4" y="0"/>
                    <a:pt x="4" y="0"/>
                    <a:pt x="4" y="0"/>
                  </a:cubicBezTo>
                  <a:cubicBezTo>
                    <a:pt x="2" y="0"/>
                    <a:pt x="0" y="2"/>
                    <a:pt x="0" y="5"/>
                  </a:cubicBezTo>
                  <a:cubicBezTo>
                    <a:pt x="0" y="8"/>
                    <a:pt x="2" y="10"/>
                    <a:pt x="4" y="10"/>
                  </a:cubicBezTo>
                  <a:cubicBezTo>
                    <a:pt x="4" y="10"/>
                    <a:pt x="6" y="10"/>
                    <a:pt x="6" y="10"/>
                  </a:cubicBezTo>
                  <a:cubicBezTo>
                    <a:pt x="6" y="14"/>
                    <a:pt x="7" y="23"/>
                    <a:pt x="7" y="23"/>
                  </a:cubicBezTo>
                  <a:cubicBezTo>
                    <a:pt x="8" y="29"/>
                    <a:pt x="11" y="34"/>
                    <a:pt x="16" y="36"/>
                  </a:cubicBezTo>
                  <a:cubicBezTo>
                    <a:pt x="16" y="36"/>
                    <a:pt x="16" y="36"/>
                    <a:pt x="16" y="36"/>
                  </a:cubicBezTo>
                  <a:cubicBezTo>
                    <a:pt x="17" y="36"/>
                    <a:pt x="17" y="37"/>
                    <a:pt x="17" y="37"/>
                  </a:cubicBezTo>
                  <a:cubicBezTo>
                    <a:pt x="17" y="42"/>
                    <a:pt x="21" y="46"/>
                    <a:pt x="26" y="46"/>
                  </a:cubicBezTo>
                  <a:cubicBezTo>
                    <a:pt x="52" y="46"/>
                    <a:pt x="52" y="46"/>
                    <a:pt x="52" y="46"/>
                  </a:cubicBezTo>
                  <a:cubicBezTo>
                    <a:pt x="52" y="46"/>
                    <a:pt x="54" y="46"/>
                    <a:pt x="54" y="47"/>
                  </a:cubicBezTo>
                  <a:cubicBezTo>
                    <a:pt x="54" y="82"/>
                    <a:pt x="54" y="82"/>
                    <a:pt x="54" y="82"/>
                  </a:cubicBezTo>
                  <a:cubicBezTo>
                    <a:pt x="54" y="82"/>
                    <a:pt x="53" y="83"/>
                    <a:pt x="53" y="83"/>
                  </a:cubicBezTo>
                  <a:cubicBezTo>
                    <a:pt x="35" y="84"/>
                    <a:pt x="21" y="91"/>
                    <a:pt x="20" y="101"/>
                  </a:cubicBezTo>
                  <a:cubicBezTo>
                    <a:pt x="20" y="102"/>
                    <a:pt x="19" y="103"/>
                    <a:pt x="21" y="103"/>
                  </a:cubicBezTo>
                  <a:cubicBezTo>
                    <a:pt x="27" y="103"/>
                    <a:pt x="27" y="103"/>
                    <a:pt x="27" y="103"/>
                  </a:cubicBezTo>
                  <a:cubicBezTo>
                    <a:pt x="28" y="103"/>
                    <a:pt x="28" y="102"/>
                    <a:pt x="28" y="101"/>
                  </a:cubicBezTo>
                  <a:cubicBezTo>
                    <a:pt x="31" y="97"/>
                    <a:pt x="39" y="92"/>
                    <a:pt x="53" y="91"/>
                  </a:cubicBezTo>
                  <a:cubicBezTo>
                    <a:pt x="53" y="91"/>
                    <a:pt x="54" y="91"/>
                    <a:pt x="54" y="91"/>
                  </a:cubicBezTo>
                  <a:cubicBezTo>
                    <a:pt x="54" y="101"/>
                    <a:pt x="54" y="101"/>
                    <a:pt x="54" y="101"/>
                  </a:cubicBezTo>
                  <a:cubicBezTo>
                    <a:pt x="54" y="101"/>
                    <a:pt x="54" y="103"/>
                    <a:pt x="55" y="103"/>
                  </a:cubicBezTo>
                  <a:cubicBezTo>
                    <a:pt x="63" y="103"/>
                    <a:pt x="63" y="103"/>
                    <a:pt x="63" y="103"/>
                  </a:cubicBezTo>
                  <a:cubicBezTo>
                    <a:pt x="64" y="103"/>
                    <a:pt x="64" y="101"/>
                    <a:pt x="64" y="101"/>
                  </a:cubicBezTo>
                  <a:cubicBezTo>
                    <a:pt x="64" y="91"/>
                    <a:pt x="64" y="91"/>
                    <a:pt x="64" y="91"/>
                  </a:cubicBezTo>
                  <a:cubicBezTo>
                    <a:pt x="64" y="91"/>
                    <a:pt x="64" y="91"/>
                    <a:pt x="64" y="91"/>
                  </a:cubicBezTo>
                  <a:cubicBezTo>
                    <a:pt x="79" y="92"/>
                    <a:pt x="88" y="97"/>
                    <a:pt x="90" y="101"/>
                  </a:cubicBezTo>
                  <a:cubicBezTo>
                    <a:pt x="90" y="102"/>
                    <a:pt x="90" y="103"/>
                    <a:pt x="91" y="103"/>
                  </a:cubicBezTo>
                  <a:cubicBezTo>
                    <a:pt x="97" y="103"/>
                    <a:pt x="97" y="103"/>
                    <a:pt x="97" y="103"/>
                  </a:cubicBezTo>
                  <a:cubicBezTo>
                    <a:pt x="98" y="103"/>
                    <a:pt x="98" y="102"/>
                    <a:pt x="98" y="101"/>
                  </a:cubicBezTo>
                  <a:cubicBezTo>
                    <a:pt x="96" y="91"/>
                    <a:pt x="83" y="84"/>
                    <a:pt x="65" y="83"/>
                  </a:cubicBezTo>
                  <a:cubicBezTo>
                    <a:pt x="64" y="83"/>
                    <a:pt x="64" y="82"/>
                    <a:pt x="64" y="82"/>
                  </a:cubicBezTo>
                  <a:cubicBezTo>
                    <a:pt x="64" y="47"/>
                    <a:pt x="64" y="47"/>
                    <a:pt x="64" y="47"/>
                  </a:cubicBezTo>
                  <a:cubicBezTo>
                    <a:pt x="64" y="46"/>
                    <a:pt x="66" y="46"/>
                    <a:pt x="66" y="46"/>
                  </a:cubicBezTo>
                  <a:cubicBezTo>
                    <a:pt x="92" y="46"/>
                    <a:pt x="92" y="46"/>
                    <a:pt x="92" y="46"/>
                  </a:cubicBezTo>
                  <a:cubicBezTo>
                    <a:pt x="97" y="46"/>
                    <a:pt x="100" y="42"/>
                    <a:pt x="100" y="37"/>
                  </a:cubicBezTo>
                  <a:cubicBezTo>
                    <a:pt x="100" y="37"/>
                    <a:pt x="100" y="36"/>
                    <a:pt x="101" y="36"/>
                  </a:cubicBezTo>
                  <a:cubicBezTo>
                    <a:pt x="106" y="35"/>
                    <a:pt x="110" y="29"/>
                    <a:pt x="110" y="23"/>
                  </a:cubicBezTo>
                  <a:cubicBezTo>
                    <a:pt x="110" y="23"/>
                    <a:pt x="111" y="14"/>
                    <a:pt x="112" y="10"/>
                  </a:cubicBezTo>
                  <a:cubicBezTo>
                    <a:pt x="112" y="10"/>
                    <a:pt x="113" y="10"/>
                    <a:pt x="113" y="10"/>
                  </a:cubicBezTo>
                  <a:cubicBezTo>
                    <a:pt x="116" y="10"/>
                    <a:pt x="118" y="8"/>
                    <a:pt x="118" y="5"/>
                  </a:cubicBezTo>
                  <a:cubicBezTo>
                    <a:pt x="118" y="2"/>
                    <a:pt x="116" y="0"/>
                    <a:pt x="11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17" name="Google Shape;5217;p23"/>
            <p:cNvSpPr/>
            <p:nvPr/>
          </p:nvSpPr>
          <p:spPr>
            <a:xfrm>
              <a:off x="7985126" y="763586"/>
              <a:ext cx="203200" cy="206375"/>
            </a:xfrm>
            <a:custGeom>
              <a:avLst/>
              <a:gdLst/>
              <a:ahLst/>
              <a:cxnLst/>
              <a:rect l="l" t="t" r="r" b="b"/>
              <a:pathLst>
                <a:path w="88" h="90" extrusionOk="0">
                  <a:moveTo>
                    <a:pt x="87" y="13"/>
                  </a:moveTo>
                  <a:cubicBezTo>
                    <a:pt x="84" y="6"/>
                    <a:pt x="66" y="0"/>
                    <a:pt x="44" y="0"/>
                  </a:cubicBezTo>
                  <a:cubicBezTo>
                    <a:pt x="22" y="0"/>
                    <a:pt x="3" y="6"/>
                    <a:pt x="1" y="14"/>
                  </a:cubicBezTo>
                  <a:cubicBezTo>
                    <a:pt x="0" y="15"/>
                    <a:pt x="0" y="16"/>
                    <a:pt x="0" y="17"/>
                  </a:cubicBezTo>
                  <a:cubicBezTo>
                    <a:pt x="8" y="82"/>
                    <a:pt x="8" y="82"/>
                    <a:pt x="8" y="82"/>
                  </a:cubicBezTo>
                  <a:cubicBezTo>
                    <a:pt x="8" y="86"/>
                    <a:pt x="12" y="90"/>
                    <a:pt x="17" y="90"/>
                  </a:cubicBezTo>
                  <a:cubicBezTo>
                    <a:pt x="71" y="90"/>
                    <a:pt x="71" y="90"/>
                    <a:pt x="71" y="90"/>
                  </a:cubicBezTo>
                  <a:cubicBezTo>
                    <a:pt x="75" y="90"/>
                    <a:pt x="79" y="86"/>
                    <a:pt x="80" y="82"/>
                  </a:cubicBezTo>
                  <a:cubicBezTo>
                    <a:pt x="87" y="17"/>
                    <a:pt x="87" y="17"/>
                    <a:pt x="87" y="17"/>
                  </a:cubicBezTo>
                  <a:cubicBezTo>
                    <a:pt x="88" y="16"/>
                    <a:pt x="87" y="15"/>
                    <a:pt x="87" y="1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18" name="Google Shape;5218;p23"/>
          <p:cNvGrpSpPr/>
          <p:nvPr/>
        </p:nvGrpSpPr>
        <p:grpSpPr>
          <a:xfrm>
            <a:off x="11142135" y="711201"/>
            <a:ext cx="361951" cy="311151"/>
            <a:chOff x="8356601" y="858836"/>
            <a:chExt cx="271463" cy="233363"/>
          </a:xfrm>
        </p:grpSpPr>
        <p:sp>
          <p:nvSpPr>
            <p:cNvPr id="5219" name="Google Shape;5219;p23"/>
            <p:cNvSpPr/>
            <p:nvPr/>
          </p:nvSpPr>
          <p:spPr>
            <a:xfrm>
              <a:off x="8426451" y="896936"/>
              <a:ext cx="201613" cy="153988"/>
            </a:xfrm>
            <a:custGeom>
              <a:avLst/>
              <a:gdLst/>
              <a:ahLst/>
              <a:cxnLst/>
              <a:rect l="l" t="t" r="r" b="b"/>
              <a:pathLst>
                <a:path w="88" h="67" extrusionOk="0">
                  <a:moveTo>
                    <a:pt x="37" y="65"/>
                  </a:moveTo>
                  <a:cubicBezTo>
                    <a:pt x="35" y="67"/>
                    <a:pt x="33" y="67"/>
                    <a:pt x="31" y="66"/>
                  </a:cubicBezTo>
                  <a:cubicBezTo>
                    <a:pt x="2" y="45"/>
                    <a:pt x="2" y="45"/>
                    <a:pt x="2" y="45"/>
                  </a:cubicBezTo>
                  <a:cubicBezTo>
                    <a:pt x="0" y="43"/>
                    <a:pt x="0" y="41"/>
                    <a:pt x="1" y="39"/>
                  </a:cubicBezTo>
                  <a:cubicBezTo>
                    <a:pt x="5" y="34"/>
                    <a:pt x="5" y="34"/>
                    <a:pt x="5" y="34"/>
                  </a:cubicBezTo>
                  <a:cubicBezTo>
                    <a:pt x="6" y="32"/>
                    <a:pt x="9" y="32"/>
                    <a:pt x="11" y="33"/>
                  </a:cubicBezTo>
                  <a:cubicBezTo>
                    <a:pt x="29" y="47"/>
                    <a:pt x="29" y="47"/>
                    <a:pt x="29" y="47"/>
                  </a:cubicBezTo>
                  <a:cubicBezTo>
                    <a:pt x="31" y="48"/>
                    <a:pt x="34" y="48"/>
                    <a:pt x="35" y="46"/>
                  </a:cubicBezTo>
                  <a:cubicBezTo>
                    <a:pt x="76" y="2"/>
                    <a:pt x="76" y="2"/>
                    <a:pt x="76" y="2"/>
                  </a:cubicBezTo>
                  <a:cubicBezTo>
                    <a:pt x="78" y="0"/>
                    <a:pt x="81" y="0"/>
                    <a:pt x="82" y="2"/>
                  </a:cubicBezTo>
                  <a:cubicBezTo>
                    <a:pt x="87" y="6"/>
                    <a:pt x="87" y="6"/>
                    <a:pt x="87" y="6"/>
                  </a:cubicBezTo>
                  <a:cubicBezTo>
                    <a:pt x="88" y="7"/>
                    <a:pt x="88" y="10"/>
                    <a:pt x="87" y="12"/>
                  </a:cubicBezTo>
                  <a:lnTo>
                    <a:pt x="37" y="6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20" name="Google Shape;5220;p23"/>
            <p:cNvSpPr/>
            <p:nvPr/>
          </p:nvSpPr>
          <p:spPr>
            <a:xfrm>
              <a:off x="8356601" y="858836"/>
              <a:ext cx="239713" cy="233363"/>
            </a:xfrm>
            <a:custGeom>
              <a:avLst/>
              <a:gdLst/>
              <a:ahLst/>
              <a:cxnLst/>
              <a:rect l="l" t="t" r="r" b="b"/>
              <a:pathLst>
                <a:path w="104" h="102" extrusionOk="0">
                  <a:moveTo>
                    <a:pt x="97" y="65"/>
                  </a:moveTo>
                  <a:cubicBezTo>
                    <a:pt x="97" y="89"/>
                    <a:pt x="97" y="89"/>
                    <a:pt x="97" y="89"/>
                  </a:cubicBezTo>
                  <a:cubicBezTo>
                    <a:pt x="97" y="92"/>
                    <a:pt x="94" y="95"/>
                    <a:pt x="91" y="95"/>
                  </a:cubicBezTo>
                  <a:cubicBezTo>
                    <a:pt x="13" y="95"/>
                    <a:pt x="13" y="95"/>
                    <a:pt x="13" y="95"/>
                  </a:cubicBezTo>
                  <a:cubicBezTo>
                    <a:pt x="9" y="95"/>
                    <a:pt x="6" y="92"/>
                    <a:pt x="6" y="89"/>
                  </a:cubicBezTo>
                  <a:cubicBezTo>
                    <a:pt x="6" y="13"/>
                    <a:pt x="6" y="13"/>
                    <a:pt x="6" y="13"/>
                  </a:cubicBezTo>
                  <a:cubicBezTo>
                    <a:pt x="6" y="10"/>
                    <a:pt x="9" y="7"/>
                    <a:pt x="13" y="7"/>
                  </a:cubicBezTo>
                  <a:cubicBezTo>
                    <a:pt x="91" y="7"/>
                    <a:pt x="91" y="7"/>
                    <a:pt x="91" y="7"/>
                  </a:cubicBezTo>
                  <a:cubicBezTo>
                    <a:pt x="94" y="7"/>
                    <a:pt x="97" y="10"/>
                    <a:pt x="97" y="13"/>
                  </a:cubicBezTo>
                  <a:cubicBezTo>
                    <a:pt x="97" y="17"/>
                    <a:pt x="97" y="17"/>
                    <a:pt x="97" y="17"/>
                  </a:cubicBezTo>
                  <a:cubicBezTo>
                    <a:pt x="97" y="19"/>
                    <a:pt x="99" y="18"/>
                    <a:pt x="99" y="18"/>
                  </a:cubicBezTo>
                  <a:cubicBezTo>
                    <a:pt x="99" y="18"/>
                    <a:pt x="102" y="15"/>
                    <a:pt x="103" y="14"/>
                  </a:cubicBezTo>
                  <a:cubicBezTo>
                    <a:pt x="103" y="14"/>
                    <a:pt x="104" y="13"/>
                    <a:pt x="104" y="12"/>
                  </a:cubicBezTo>
                  <a:cubicBezTo>
                    <a:pt x="104" y="7"/>
                    <a:pt x="104" y="7"/>
                    <a:pt x="104" y="7"/>
                  </a:cubicBezTo>
                  <a:cubicBezTo>
                    <a:pt x="104" y="3"/>
                    <a:pt x="101" y="0"/>
                    <a:pt x="97" y="0"/>
                  </a:cubicBezTo>
                  <a:cubicBezTo>
                    <a:pt x="6" y="0"/>
                    <a:pt x="6" y="0"/>
                    <a:pt x="6" y="0"/>
                  </a:cubicBezTo>
                  <a:cubicBezTo>
                    <a:pt x="2" y="0"/>
                    <a:pt x="0" y="3"/>
                    <a:pt x="0" y="7"/>
                  </a:cubicBezTo>
                  <a:cubicBezTo>
                    <a:pt x="0" y="95"/>
                    <a:pt x="0" y="95"/>
                    <a:pt x="0" y="95"/>
                  </a:cubicBezTo>
                  <a:cubicBezTo>
                    <a:pt x="0" y="99"/>
                    <a:pt x="2" y="102"/>
                    <a:pt x="6" y="102"/>
                  </a:cubicBezTo>
                  <a:cubicBezTo>
                    <a:pt x="97" y="102"/>
                    <a:pt x="97" y="102"/>
                    <a:pt x="97" y="102"/>
                  </a:cubicBezTo>
                  <a:cubicBezTo>
                    <a:pt x="101" y="102"/>
                    <a:pt x="104" y="99"/>
                    <a:pt x="104" y="95"/>
                  </a:cubicBezTo>
                  <a:cubicBezTo>
                    <a:pt x="104" y="57"/>
                    <a:pt x="104" y="57"/>
                    <a:pt x="104" y="57"/>
                  </a:cubicBezTo>
                  <a:cubicBezTo>
                    <a:pt x="104" y="56"/>
                    <a:pt x="102" y="57"/>
                    <a:pt x="102" y="57"/>
                  </a:cubicBezTo>
                  <a:cubicBezTo>
                    <a:pt x="102" y="57"/>
                    <a:pt x="99" y="60"/>
                    <a:pt x="98" y="62"/>
                  </a:cubicBezTo>
                  <a:cubicBezTo>
                    <a:pt x="97" y="62"/>
                    <a:pt x="97" y="63"/>
                    <a:pt x="97" y="6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21" name="Google Shape;5221;p23"/>
          <p:cNvGrpSpPr/>
          <p:nvPr/>
        </p:nvGrpSpPr>
        <p:grpSpPr>
          <a:xfrm>
            <a:off x="8464551" y="673101"/>
            <a:ext cx="361951" cy="385233"/>
            <a:chOff x="6348413" y="830261"/>
            <a:chExt cx="271463" cy="288925"/>
          </a:xfrm>
        </p:grpSpPr>
        <p:sp>
          <p:nvSpPr>
            <p:cNvPr id="5222" name="Google Shape;5222;p23"/>
            <p:cNvSpPr/>
            <p:nvPr/>
          </p:nvSpPr>
          <p:spPr>
            <a:xfrm>
              <a:off x="6348413" y="1009648"/>
              <a:ext cx="193675" cy="109538"/>
            </a:xfrm>
            <a:custGeom>
              <a:avLst/>
              <a:gdLst/>
              <a:ahLst/>
              <a:cxnLst/>
              <a:rect l="l" t="t" r="r" b="b"/>
              <a:pathLst>
                <a:path w="84" h="48" extrusionOk="0">
                  <a:moveTo>
                    <a:pt x="50" y="35"/>
                  </a:moveTo>
                  <a:cubicBezTo>
                    <a:pt x="43" y="41"/>
                    <a:pt x="43" y="41"/>
                    <a:pt x="43" y="41"/>
                  </a:cubicBezTo>
                  <a:cubicBezTo>
                    <a:pt x="42" y="42"/>
                    <a:pt x="41" y="42"/>
                    <a:pt x="41" y="41"/>
                  </a:cubicBezTo>
                  <a:cubicBezTo>
                    <a:pt x="33" y="35"/>
                    <a:pt x="33" y="35"/>
                    <a:pt x="33" y="35"/>
                  </a:cubicBezTo>
                  <a:cubicBezTo>
                    <a:pt x="33" y="34"/>
                    <a:pt x="32" y="33"/>
                    <a:pt x="32" y="32"/>
                  </a:cubicBezTo>
                  <a:cubicBezTo>
                    <a:pt x="36" y="14"/>
                    <a:pt x="36" y="14"/>
                    <a:pt x="36" y="14"/>
                  </a:cubicBezTo>
                  <a:cubicBezTo>
                    <a:pt x="36" y="14"/>
                    <a:pt x="36" y="13"/>
                    <a:pt x="36" y="13"/>
                  </a:cubicBezTo>
                  <a:cubicBezTo>
                    <a:pt x="36" y="12"/>
                    <a:pt x="36" y="9"/>
                    <a:pt x="36" y="9"/>
                  </a:cubicBezTo>
                  <a:cubicBezTo>
                    <a:pt x="36" y="8"/>
                    <a:pt x="37" y="7"/>
                    <a:pt x="38" y="7"/>
                  </a:cubicBezTo>
                  <a:cubicBezTo>
                    <a:pt x="46" y="7"/>
                    <a:pt x="46" y="7"/>
                    <a:pt x="46" y="7"/>
                  </a:cubicBezTo>
                  <a:cubicBezTo>
                    <a:pt x="47" y="7"/>
                    <a:pt x="48" y="8"/>
                    <a:pt x="48" y="9"/>
                  </a:cubicBezTo>
                  <a:cubicBezTo>
                    <a:pt x="48" y="9"/>
                    <a:pt x="47" y="12"/>
                    <a:pt x="47" y="13"/>
                  </a:cubicBezTo>
                  <a:cubicBezTo>
                    <a:pt x="47" y="13"/>
                    <a:pt x="47" y="14"/>
                    <a:pt x="47" y="14"/>
                  </a:cubicBezTo>
                  <a:cubicBezTo>
                    <a:pt x="51" y="32"/>
                    <a:pt x="51" y="32"/>
                    <a:pt x="51" y="32"/>
                  </a:cubicBezTo>
                  <a:cubicBezTo>
                    <a:pt x="51" y="33"/>
                    <a:pt x="51" y="34"/>
                    <a:pt x="50" y="35"/>
                  </a:cubicBezTo>
                  <a:moveTo>
                    <a:pt x="83" y="46"/>
                  </a:moveTo>
                  <a:cubicBezTo>
                    <a:pt x="69" y="7"/>
                    <a:pt x="69" y="7"/>
                    <a:pt x="69" y="7"/>
                  </a:cubicBezTo>
                  <a:cubicBezTo>
                    <a:pt x="69" y="7"/>
                    <a:pt x="65" y="0"/>
                    <a:pt x="60" y="0"/>
                  </a:cubicBezTo>
                  <a:cubicBezTo>
                    <a:pt x="58" y="0"/>
                    <a:pt x="26" y="0"/>
                    <a:pt x="25" y="0"/>
                  </a:cubicBezTo>
                  <a:cubicBezTo>
                    <a:pt x="24" y="0"/>
                    <a:pt x="24" y="0"/>
                    <a:pt x="24" y="0"/>
                  </a:cubicBezTo>
                  <a:cubicBezTo>
                    <a:pt x="17" y="0"/>
                    <a:pt x="15" y="7"/>
                    <a:pt x="15" y="7"/>
                  </a:cubicBezTo>
                  <a:cubicBezTo>
                    <a:pt x="0" y="46"/>
                    <a:pt x="0" y="46"/>
                    <a:pt x="0" y="46"/>
                  </a:cubicBezTo>
                  <a:cubicBezTo>
                    <a:pt x="0" y="47"/>
                    <a:pt x="0" y="48"/>
                    <a:pt x="2" y="48"/>
                  </a:cubicBezTo>
                  <a:cubicBezTo>
                    <a:pt x="13" y="48"/>
                    <a:pt x="13" y="48"/>
                    <a:pt x="13" y="48"/>
                  </a:cubicBezTo>
                  <a:cubicBezTo>
                    <a:pt x="15" y="48"/>
                    <a:pt x="15" y="46"/>
                    <a:pt x="15" y="46"/>
                  </a:cubicBezTo>
                  <a:cubicBezTo>
                    <a:pt x="22" y="28"/>
                    <a:pt x="22" y="28"/>
                    <a:pt x="22" y="28"/>
                  </a:cubicBezTo>
                  <a:cubicBezTo>
                    <a:pt x="22" y="28"/>
                    <a:pt x="23" y="25"/>
                    <a:pt x="23" y="28"/>
                  </a:cubicBezTo>
                  <a:cubicBezTo>
                    <a:pt x="23" y="31"/>
                    <a:pt x="23" y="41"/>
                    <a:pt x="23" y="45"/>
                  </a:cubicBezTo>
                  <a:cubicBezTo>
                    <a:pt x="23" y="47"/>
                    <a:pt x="23" y="48"/>
                    <a:pt x="25" y="48"/>
                  </a:cubicBezTo>
                  <a:cubicBezTo>
                    <a:pt x="60" y="48"/>
                    <a:pt x="60" y="48"/>
                    <a:pt x="60" y="48"/>
                  </a:cubicBezTo>
                  <a:cubicBezTo>
                    <a:pt x="63" y="48"/>
                    <a:pt x="63" y="47"/>
                    <a:pt x="63" y="45"/>
                  </a:cubicBezTo>
                  <a:cubicBezTo>
                    <a:pt x="63" y="40"/>
                    <a:pt x="63" y="31"/>
                    <a:pt x="63" y="28"/>
                  </a:cubicBezTo>
                  <a:cubicBezTo>
                    <a:pt x="63" y="26"/>
                    <a:pt x="63" y="27"/>
                    <a:pt x="63" y="27"/>
                  </a:cubicBezTo>
                  <a:cubicBezTo>
                    <a:pt x="70" y="46"/>
                    <a:pt x="70" y="46"/>
                    <a:pt x="70" y="46"/>
                  </a:cubicBezTo>
                  <a:cubicBezTo>
                    <a:pt x="70" y="46"/>
                    <a:pt x="70" y="48"/>
                    <a:pt x="73" y="48"/>
                  </a:cubicBezTo>
                  <a:cubicBezTo>
                    <a:pt x="81" y="48"/>
                    <a:pt x="81" y="48"/>
                    <a:pt x="81" y="48"/>
                  </a:cubicBezTo>
                  <a:cubicBezTo>
                    <a:pt x="84" y="48"/>
                    <a:pt x="84" y="47"/>
                    <a:pt x="83"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23" name="Google Shape;5223;p23"/>
            <p:cNvGrpSpPr/>
            <p:nvPr/>
          </p:nvGrpSpPr>
          <p:grpSpPr>
            <a:xfrm>
              <a:off x="6394451" y="830261"/>
              <a:ext cx="225425" cy="163512"/>
              <a:chOff x="6394451" y="830261"/>
              <a:chExt cx="225425" cy="163512"/>
            </a:xfrm>
          </p:grpSpPr>
          <p:sp>
            <p:nvSpPr>
              <p:cNvPr id="5224" name="Google Shape;5224;p23"/>
              <p:cNvSpPr/>
              <p:nvPr/>
            </p:nvSpPr>
            <p:spPr>
              <a:xfrm>
                <a:off x="6394451" y="895348"/>
                <a:ext cx="101600" cy="984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25" name="Google Shape;5225;p23"/>
              <p:cNvSpPr/>
              <p:nvPr/>
            </p:nvSpPr>
            <p:spPr>
              <a:xfrm>
                <a:off x="6497638" y="830261"/>
                <a:ext cx="122238" cy="111125"/>
              </a:xfrm>
              <a:custGeom>
                <a:avLst/>
                <a:gdLst/>
                <a:ahLst/>
                <a:cxnLst/>
                <a:rect l="l" t="t" r="r" b="b"/>
                <a:pathLst>
                  <a:path w="53" h="48" extrusionOk="0">
                    <a:moveTo>
                      <a:pt x="44" y="23"/>
                    </a:moveTo>
                    <a:cubicBezTo>
                      <a:pt x="44" y="24"/>
                      <a:pt x="43" y="24"/>
                      <a:pt x="42" y="24"/>
                    </a:cubicBezTo>
                    <a:cubicBezTo>
                      <a:pt x="11" y="24"/>
                      <a:pt x="11" y="24"/>
                      <a:pt x="11" y="24"/>
                    </a:cubicBezTo>
                    <a:cubicBezTo>
                      <a:pt x="11" y="24"/>
                      <a:pt x="10" y="24"/>
                      <a:pt x="10" y="23"/>
                    </a:cubicBezTo>
                    <a:cubicBezTo>
                      <a:pt x="10" y="22"/>
                      <a:pt x="10" y="22"/>
                      <a:pt x="10" y="22"/>
                    </a:cubicBezTo>
                    <a:cubicBezTo>
                      <a:pt x="10" y="21"/>
                      <a:pt x="11" y="20"/>
                      <a:pt x="11" y="20"/>
                    </a:cubicBezTo>
                    <a:cubicBezTo>
                      <a:pt x="42" y="20"/>
                      <a:pt x="42" y="20"/>
                      <a:pt x="42" y="20"/>
                    </a:cubicBezTo>
                    <a:cubicBezTo>
                      <a:pt x="43" y="20"/>
                      <a:pt x="44" y="21"/>
                      <a:pt x="44" y="22"/>
                    </a:cubicBezTo>
                    <a:lnTo>
                      <a:pt x="44" y="23"/>
                    </a:lnTo>
                    <a:close/>
                    <a:moveTo>
                      <a:pt x="10" y="11"/>
                    </a:moveTo>
                    <a:cubicBezTo>
                      <a:pt x="10" y="10"/>
                      <a:pt x="11" y="9"/>
                      <a:pt x="11" y="9"/>
                    </a:cubicBezTo>
                    <a:cubicBezTo>
                      <a:pt x="36" y="9"/>
                      <a:pt x="36" y="9"/>
                      <a:pt x="36" y="9"/>
                    </a:cubicBezTo>
                    <a:cubicBezTo>
                      <a:pt x="37" y="9"/>
                      <a:pt x="37" y="10"/>
                      <a:pt x="37" y="11"/>
                    </a:cubicBezTo>
                    <a:cubicBezTo>
                      <a:pt x="37" y="12"/>
                      <a:pt x="37" y="12"/>
                      <a:pt x="37" y="12"/>
                    </a:cubicBezTo>
                    <a:cubicBezTo>
                      <a:pt x="37" y="13"/>
                      <a:pt x="37" y="13"/>
                      <a:pt x="36" y="13"/>
                    </a:cubicBezTo>
                    <a:cubicBezTo>
                      <a:pt x="11" y="13"/>
                      <a:pt x="11" y="13"/>
                      <a:pt x="11" y="13"/>
                    </a:cubicBezTo>
                    <a:cubicBezTo>
                      <a:pt x="11" y="13"/>
                      <a:pt x="10" y="13"/>
                      <a:pt x="10" y="12"/>
                    </a:cubicBezTo>
                    <a:lnTo>
                      <a:pt x="10" y="11"/>
                    </a:lnTo>
                    <a:close/>
                    <a:moveTo>
                      <a:pt x="50" y="0"/>
                    </a:moveTo>
                    <a:cubicBezTo>
                      <a:pt x="4" y="0"/>
                      <a:pt x="4" y="0"/>
                      <a:pt x="4" y="0"/>
                    </a:cubicBezTo>
                    <a:cubicBezTo>
                      <a:pt x="2" y="0"/>
                      <a:pt x="0" y="2"/>
                      <a:pt x="0" y="3"/>
                    </a:cubicBezTo>
                    <a:cubicBezTo>
                      <a:pt x="0" y="32"/>
                      <a:pt x="0" y="32"/>
                      <a:pt x="0" y="32"/>
                    </a:cubicBezTo>
                    <a:cubicBezTo>
                      <a:pt x="0" y="34"/>
                      <a:pt x="2" y="35"/>
                      <a:pt x="4" y="35"/>
                    </a:cubicBezTo>
                    <a:cubicBezTo>
                      <a:pt x="12" y="35"/>
                      <a:pt x="12" y="35"/>
                      <a:pt x="12" y="35"/>
                    </a:cubicBezTo>
                    <a:cubicBezTo>
                      <a:pt x="14" y="35"/>
                      <a:pt x="15" y="37"/>
                      <a:pt x="14" y="38"/>
                    </a:cubicBezTo>
                    <a:cubicBezTo>
                      <a:pt x="13" y="46"/>
                      <a:pt x="13" y="46"/>
                      <a:pt x="13" y="46"/>
                    </a:cubicBezTo>
                    <a:cubicBezTo>
                      <a:pt x="13" y="48"/>
                      <a:pt x="13" y="48"/>
                      <a:pt x="15" y="47"/>
                    </a:cubicBezTo>
                    <a:cubicBezTo>
                      <a:pt x="26" y="37"/>
                      <a:pt x="26" y="37"/>
                      <a:pt x="26" y="37"/>
                    </a:cubicBezTo>
                    <a:cubicBezTo>
                      <a:pt x="27" y="36"/>
                      <a:pt x="30" y="35"/>
                      <a:pt x="32" y="35"/>
                    </a:cubicBezTo>
                    <a:cubicBezTo>
                      <a:pt x="50" y="35"/>
                      <a:pt x="50" y="35"/>
                      <a:pt x="50" y="35"/>
                    </a:cubicBezTo>
                    <a:cubicBezTo>
                      <a:pt x="52" y="35"/>
                      <a:pt x="53" y="34"/>
                      <a:pt x="53" y="32"/>
                    </a:cubicBezTo>
                    <a:cubicBezTo>
                      <a:pt x="53" y="3"/>
                      <a:pt x="53" y="3"/>
                      <a:pt x="53" y="3"/>
                    </a:cubicBezTo>
                    <a:cubicBezTo>
                      <a:pt x="53" y="2"/>
                      <a:pt x="52" y="0"/>
                      <a:pt x="5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sp>
        <p:nvSpPr>
          <p:cNvPr id="5226" name="Google Shape;5226;p23"/>
          <p:cNvSpPr/>
          <p:nvPr/>
        </p:nvSpPr>
        <p:spPr>
          <a:xfrm>
            <a:off x="10143069" y="700616"/>
            <a:ext cx="361951" cy="330200"/>
          </a:xfrm>
          <a:custGeom>
            <a:avLst/>
            <a:gdLst/>
            <a:ahLst/>
            <a:cxnLst/>
            <a:rect l="l" t="t" r="r" b="b"/>
            <a:pathLst>
              <a:path w="118" h="108" extrusionOk="0">
                <a:moveTo>
                  <a:pt x="112" y="6"/>
                </a:moveTo>
                <a:cubicBezTo>
                  <a:pt x="108" y="2"/>
                  <a:pt x="102" y="0"/>
                  <a:pt x="96" y="0"/>
                </a:cubicBezTo>
                <a:cubicBezTo>
                  <a:pt x="90" y="0"/>
                  <a:pt x="85" y="2"/>
                  <a:pt x="81" y="6"/>
                </a:cubicBezTo>
                <a:cubicBezTo>
                  <a:pt x="22" y="65"/>
                  <a:pt x="22" y="65"/>
                  <a:pt x="22" y="65"/>
                </a:cubicBezTo>
                <a:cubicBezTo>
                  <a:pt x="21" y="66"/>
                  <a:pt x="21" y="66"/>
                  <a:pt x="21" y="66"/>
                </a:cubicBezTo>
                <a:cubicBezTo>
                  <a:pt x="21" y="66"/>
                  <a:pt x="21" y="66"/>
                  <a:pt x="21" y="66"/>
                </a:cubicBezTo>
                <a:cubicBezTo>
                  <a:pt x="19" y="69"/>
                  <a:pt x="18" y="72"/>
                  <a:pt x="18" y="76"/>
                </a:cubicBezTo>
                <a:cubicBezTo>
                  <a:pt x="18" y="80"/>
                  <a:pt x="19" y="83"/>
                  <a:pt x="22" y="86"/>
                </a:cubicBezTo>
                <a:cubicBezTo>
                  <a:pt x="25" y="89"/>
                  <a:pt x="28" y="90"/>
                  <a:pt x="32" y="90"/>
                </a:cubicBezTo>
                <a:cubicBezTo>
                  <a:pt x="36" y="90"/>
                  <a:pt x="40" y="89"/>
                  <a:pt x="43" y="86"/>
                </a:cubicBezTo>
                <a:cubicBezTo>
                  <a:pt x="82" y="47"/>
                  <a:pt x="82" y="47"/>
                  <a:pt x="82" y="47"/>
                </a:cubicBezTo>
                <a:cubicBezTo>
                  <a:pt x="82" y="47"/>
                  <a:pt x="83" y="46"/>
                  <a:pt x="82" y="44"/>
                </a:cubicBezTo>
                <a:cubicBezTo>
                  <a:pt x="82" y="43"/>
                  <a:pt x="80" y="42"/>
                  <a:pt x="80" y="42"/>
                </a:cubicBezTo>
                <a:cubicBezTo>
                  <a:pt x="78" y="41"/>
                  <a:pt x="77" y="42"/>
                  <a:pt x="77" y="42"/>
                </a:cubicBezTo>
                <a:cubicBezTo>
                  <a:pt x="38" y="81"/>
                  <a:pt x="38" y="81"/>
                  <a:pt x="38" y="81"/>
                </a:cubicBezTo>
                <a:cubicBezTo>
                  <a:pt x="37" y="83"/>
                  <a:pt x="35" y="83"/>
                  <a:pt x="32" y="83"/>
                </a:cubicBezTo>
                <a:cubicBezTo>
                  <a:pt x="30" y="83"/>
                  <a:pt x="28" y="83"/>
                  <a:pt x="27" y="81"/>
                </a:cubicBezTo>
                <a:cubicBezTo>
                  <a:pt x="25" y="80"/>
                  <a:pt x="25" y="78"/>
                  <a:pt x="25" y="76"/>
                </a:cubicBezTo>
                <a:cubicBezTo>
                  <a:pt x="25" y="73"/>
                  <a:pt x="25" y="71"/>
                  <a:pt x="27" y="70"/>
                </a:cubicBezTo>
                <a:cubicBezTo>
                  <a:pt x="85" y="11"/>
                  <a:pt x="85" y="11"/>
                  <a:pt x="85" y="11"/>
                </a:cubicBezTo>
                <a:cubicBezTo>
                  <a:pt x="88" y="8"/>
                  <a:pt x="92" y="7"/>
                  <a:pt x="96" y="7"/>
                </a:cubicBezTo>
                <a:cubicBezTo>
                  <a:pt x="100" y="7"/>
                  <a:pt x="104" y="8"/>
                  <a:pt x="107" y="11"/>
                </a:cubicBezTo>
                <a:cubicBezTo>
                  <a:pt x="110" y="14"/>
                  <a:pt x="111" y="18"/>
                  <a:pt x="111" y="22"/>
                </a:cubicBezTo>
                <a:cubicBezTo>
                  <a:pt x="111" y="26"/>
                  <a:pt x="110" y="30"/>
                  <a:pt x="107" y="33"/>
                </a:cubicBezTo>
                <a:cubicBezTo>
                  <a:pt x="48" y="92"/>
                  <a:pt x="48" y="92"/>
                  <a:pt x="48" y="92"/>
                </a:cubicBezTo>
                <a:cubicBezTo>
                  <a:pt x="45" y="95"/>
                  <a:pt x="45" y="95"/>
                  <a:pt x="45" y="95"/>
                </a:cubicBezTo>
                <a:cubicBezTo>
                  <a:pt x="41" y="99"/>
                  <a:pt x="35" y="101"/>
                  <a:pt x="29" y="101"/>
                </a:cubicBezTo>
                <a:cubicBezTo>
                  <a:pt x="24" y="101"/>
                  <a:pt x="18" y="99"/>
                  <a:pt x="14" y="95"/>
                </a:cubicBezTo>
                <a:cubicBezTo>
                  <a:pt x="9" y="90"/>
                  <a:pt x="7" y="85"/>
                  <a:pt x="7" y="79"/>
                </a:cubicBezTo>
                <a:cubicBezTo>
                  <a:pt x="7" y="73"/>
                  <a:pt x="9" y="67"/>
                  <a:pt x="14" y="63"/>
                </a:cubicBezTo>
                <a:cubicBezTo>
                  <a:pt x="48" y="29"/>
                  <a:pt x="48" y="29"/>
                  <a:pt x="48" y="29"/>
                </a:cubicBezTo>
                <a:cubicBezTo>
                  <a:pt x="48" y="29"/>
                  <a:pt x="49" y="27"/>
                  <a:pt x="48" y="26"/>
                </a:cubicBezTo>
                <a:cubicBezTo>
                  <a:pt x="47" y="25"/>
                  <a:pt x="46" y="24"/>
                  <a:pt x="45" y="23"/>
                </a:cubicBezTo>
                <a:cubicBezTo>
                  <a:pt x="44" y="22"/>
                  <a:pt x="43" y="24"/>
                  <a:pt x="43" y="24"/>
                </a:cubicBezTo>
                <a:cubicBezTo>
                  <a:pt x="9" y="58"/>
                  <a:pt x="9" y="58"/>
                  <a:pt x="9" y="58"/>
                </a:cubicBezTo>
                <a:cubicBezTo>
                  <a:pt x="3" y="64"/>
                  <a:pt x="0" y="71"/>
                  <a:pt x="0" y="79"/>
                </a:cubicBezTo>
                <a:cubicBezTo>
                  <a:pt x="0" y="87"/>
                  <a:pt x="3" y="94"/>
                  <a:pt x="9" y="100"/>
                </a:cubicBezTo>
                <a:cubicBezTo>
                  <a:pt x="14" y="105"/>
                  <a:pt x="22" y="108"/>
                  <a:pt x="29" y="108"/>
                </a:cubicBezTo>
                <a:cubicBezTo>
                  <a:pt x="37" y="108"/>
                  <a:pt x="45" y="105"/>
                  <a:pt x="50" y="100"/>
                </a:cubicBezTo>
                <a:cubicBezTo>
                  <a:pt x="112" y="38"/>
                  <a:pt x="112" y="38"/>
                  <a:pt x="112" y="38"/>
                </a:cubicBezTo>
                <a:cubicBezTo>
                  <a:pt x="116" y="34"/>
                  <a:pt x="118" y="28"/>
                  <a:pt x="118" y="22"/>
                </a:cubicBezTo>
                <a:cubicBezTo>
                  <a:pt x="118" y="16"/>
                  <a:pt x="116" y="11"/>
                  <a:pt x="112"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27" name="Google Shape;5227;p23"/>
          <p:cNvGrpSpPr/>
          <p:nvPr/>
        </p:nvGrpSpPr>
        <p:grpSpPr>
          <a:xfrm>
            <a:off x="865717" y="1591734"/>
            <a:ext cx="366184" cy="334433"/>
            <a:chOff x="649288" y="1366836"/>
            <a:chExt cx="274638" cy="250825"/>
          </a:xfrm>
        </p:grpSpPr>
        <p:sp>
          <p:nvSpPr>
            <p:cNvPr id="5228" name="Google Shape;5228;p23"/>
            <p:cNvSpPr/>
            <p:nvPr/>
          </p:nvSpPr>
          <p:spPr>
            <a:xfrm>
              <a:off x="649288" y="1366836"/>
              <a:ext cx="274638" cy="250825"/>
            </a:xfrm>
            <a:custGeom>
              <a:avLst/>
              <a:gdLst/>
              <a:ahLst/>
              <a:cxnLst/>
              <a:rect l="l" t="t" r="r" b="b"/>
              <a:pathLst>
                <a:path w="120" h="109" extrusionOk="0">
                  <a:moveTo>
                    <a:pt x="109" y="54"/>
                  </a:moveTo>
                  <a:cubicBezTo>
                    <a:pt x="109" y="53"/>
                    <a:pt x="110" y="51"/>
                    <a:pt x="113" y="51"/>
                  </a:cubicBezTo>
                  <a:cubicBezTo>
                    <a:pt x="118" y="51"/>
                    <a:pt x="118" y="51"/>
                    <a:pt x="118" y="51"/>
                  </a:cubicBezTo>
                  <a:cubicBezTo>
                    <a:pt x="120" y="51"/>
                    <a:pt x="118" y="49"/>
                    <a:pt x="118" y="49"/>
                  </a:cubicBezTo>
                  <a:cubicBezTo>
                    <a:pt x="105" y="28"/>
                    <a:pt x="105" y="28"/>
                    <a:pt x="105" y="28"/>
                  </a:cubicBezTo>
                  <a:cubicBezTo>
                    <a:pt x="105" y="28"/>
                    <a:pt x="104" y="27"/>
                    <a:pt x="103" y="28"/>
                  </a:cubicBezTo>
                  <a:cubicBezTo>
                    <a:pt x="90" y="49"/>
                    <a:pt x="90" y="49"/>
                    <a:pt x="90" y="49"/>
                  </a:cubicBezTo>
                  <a:cubicBezTo>
                    <a:pt x="90" y="49"/>
                    <a:pt x="88" y="51"/>
                    <a:pt x="91" y="51"/>
                  </a:cubicBezTo>
                  <a:cubicBezTo>
                    <a:pt x="96" y="51"/>
                    <a:pt x="96" y="51"/>
                    <a:pt x="96" y="51"/>
                  </a:cubicBezTo>
                  <a:cubicBezTo>
                    <a:pt x="97" y="51"/>
                    <a:pt x="99" y="52"/>
                    <a:pt x="99" y="54"/>
                  </a:cubicBezTo>
                  <a:cubicBezTo>
                    <a:pt x="99" y="79"/>
                    <a:pt x="79" y="98"/>
                    <a:pt x="55" y="98"/>
                  </a:cubicBezTo>
                  <a:cubicBezTo>
                    <a:pt x="31" y="98"/>
                    <a:pt x="11" y="79"/>
                    <a:pt x="11" y="54"/>
                  </a:cubicBezTo>
                  <a:cubicBezTo>
                    <a:pt x="11" y="30"/>
                    <a:pt x="31" y="10"/>
                    <a:pt x="55" y="10"/>
                  </a:cubicBezTo>
                  <a:cubicBezTo>
                    <a:pt x="61" y="10"/>
                    <a:pt x="68" y="12"/>
                    <a:pt x="73" y="14"/>
                  </a:cubicBezTo>
                  <a:cubicBezTo>
                    <a:pt x="74" y="15"/>
                    <a:pt x="75" y="15"/>
                    <a:pt x="76" y="15"/>
                  </a:cubicBezTo>
                  <a:cubicBezTo>
                    <a:pt x="78" y="15"/>
                    <a:pt x="80" y="14"/>
                    <a:pt x="80" y="12"/>
                  </a:cubicBezTo>
                  <a:cubicBezTo>
                    <a:pt x="82" y="9"/>
                    <a:pt x="81" y="6"/>
                    <a:pt x="78" y="5"/>
                  </a:cubicBezTo>
                  <a:cubicBezTo>
                    <a:pt x="71" y="1"/>
                    <a:pt x="63" y="0"/>
                    <a:pt x="55" y="0"/>
                  </a:cubicBezTo>
                  <a:cubicBezTo>
                    <a:pt x="25" y="0"/>
                    <a:pt x="0" y="24"/>
                    <a:pt x="0" y="54"/>
                  </a:cubicBezTo>
                  <a:cubicBezTo>
                    <a:pt x="0" y="84"/>
                    <a:pt x="25" y="109"/>
                    <a:pt x="55" y="109"/>
                  </a:cubicBezTo>
                  <a:cubicBezTo>
                    <a:pt x="85" y="109"/>
                    <a:pt x="109" y="84"/>
                    <a:pt x="109" y="54"/>
                  </a:cubicBezTo>
                  <a:cubicBezTo>
                    <a:pt x="109" y="54"/>
                    <a:pt x="109" y="54"/>
                    <a:pt x="109"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29" name="Google Shape;5229;p23"/>
            <p:cNvSpPr/>
            <p:nvPr/>
          </p:nvSpPr>
          <p:spPr>
            <a:xfrm>
              <a:off x="762001" y="1439861"/>
              <a:ext cx="69850" cy="74613"/>
            </a:xfrm>
            <a:custGeom>
              <a:avLst/>
              <a:gdLst/>
              <a:ahLst/>
              <a:cxnLst/>
              <a:rect l="l" t="t" r="r" b="b"/>
              <a:pathLst>
                <a:path w="31" h="32" extrusionOk="0">
                  <a:moveTo>
                    <a:pt x="9" y="25"/>
                  </a:moveTo>
                  <a:cubicBezTo>
                    <a:pt x="8" y="25"/>
                    <a:pt x="7" y="24"/>
                    <a:pt x="7" y="24"/>
                  </a:cubicBezTo>
                  <a:cubicBezTo>
                    <a:pt x="7" y="2"/>
                    <a:pt x="7" y="2"/>
                    <a:pt x="7" y="2"/>
                  </a:cubicBezTo>
                  <a:cubicBezTo>
                    <a:pt x="7" y="1"/>
                    <a:pt x="7" y="0"/>
                    <a:pt x="6" y="0"/>
                  </a:cubicBezTo>
                  <a:cubicBezTo>
                    <a:pt x="1" y="0"/>
                    <a:pt x="1" y="0"/>
                    <a:pt x="1" y="0"/>
                  </a:cubicBezTo>
                  <a:cubicBezTo>
                    <a:pt x="0" y="0"/>
                    <a:pt x="0" y="1"/>
                    <a:pt x="0" y="2"/>
                  </a:cubicBezTo>
                  <a:cubicBezTo>
                    <a:pt x="0" y="31"/>
                    <a:pt x="0" y="31"/>
                    <a:pt x="0" y="31"/>
                  </a:cubicBezTo>
                  <a:cubicBezTo>
                    <a:pt x="0" y="32"/>
                    <a:pt x="0" y="32"/>
                    <a:pt x="1" y="32"/>
                  </a:cubicBezTo>
                  <a:cubicBezTo>
                    <a:pt x="30" y="32"/>
                    <a:pt x="30" y="32"/>
                    <a:pt x="30" y="32"/>
                  </a:cubicBezTo>
                  <a:cubicBezTo>
                    <a:pt x="31" y="32"/>
                    <a:pt x="31" y="32"/>
                    <a:pt x="31" y="31"/>
                  </a:cubicBezTo>
                  <a:cubicBezTo>
                    <a:pt x="31" y="26"/>
                    <a:pt x="31" y="26"/>
                    <a:pt x="31" y="26"/>
                  </a:cubicBezTo>
                  <a:cubicBezTo>
                    <a:pt x="31" y="26"/>
                    <a:pt x="31" y="25"/>
                    <a:pt x="30" y="25"/>
                  </a:cubicBezTo>
                  <a:lnTo>
                    <a:pt x="9" y="2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30" name="Google Shape;5230;p23"/>
          <p:cNvGrpSpPr/>
          <p:nvPr/>
        </p:nvGrpSpPr>
        <p:grpSpPr>
          <a:xfrm>
            <a:off x="8991602" y="685801"/>
            <a:ext cx="359833" cy="359833"/>
            <a:chOff x="6743701" y="839786"/>
            <a:chExt cx="269875" cy="269875"/>
          </a:xfrm>
        </p:grpSpPr>
        <p:sp>
          <p:nvSpPr>
            <p:cNvPr id="5231" name="Google Shape;5231;p23"/>
            <p:cNvSpPr/>
            <p:nvPr/>
          </p:nvSpPr>
          <p:spPr>
            <a:xfrm>
              <a:off x="6743701" y="839786"/>
              <a:ext cx="269875" cy="269875"/>
            </a:xfrm>
            <a:custGeom>
              <a:avLst/>
              <a:gdLst/>
              <a:ahLst/>
              <a:cxnLst/>
              <a:rect l="l" t="t" r="r" b="b"/>
              <a:pathLst>
                <a:path w="118" h="118" extrusionOk="0">
                  <a:moveTo>
                    <a:pt x="66" y="105"/>
                  </a:moveTo>
                  <a:cubicBezTo>
                    <a:pt x="66" y="103"/>
                    <a:pt x="66" y="103"/>
                    <a:pt x="66" y="103"/>
                  </a:cubicBezTo>
                  <a:cubicBezTo>
                    <a:pt x="66" y="100"/>
                    <a:pt x="63" y="97"/>
                    <a:pt x="59" y="97"/>
                  </a:cubicBezTo>
                  <a:cubicBezTo>
                    <a:pt x="56" y="97"/>
                    <a:pt x="53" y="100"/>
                    <a:pt x="53" y="103"/>
                  </a:cubicBezTo>
                  <a:cubicBezTo>
                    <a:pt x="53" y="105"/>
                    <a:pt x="53" y="105"/>
                    <a:pt x="53" y="105"/>
                  </a:cubicBezTo>
                  <a:cubicBezTo>
                    <a:pt x="53" y="106"/>
                    <a:pt x="52" y="106"/>
                    <a:pt x="52" y="106"/>
                  </a:cubicBezTo>
                  <a:cubicBezTo>
                    <a:pt x="31" y="103"/>
                    <a:pt x="15" y="87"/>
                    <a:pt x="12" y="66"/>
                  </a:cubicBezTo>
                  <a:cubicBezTo>
                    <a:pt x="12" y="66"/>
                    <a:pt x="12" y="65"/>
                    <a:pt x="13" y="65"/>
                  </a:cubicBezTo>
                  <a:cubicBezTo>
                    <a:pt x="15" y="65"/>
                    <a:pt x="15" y="65"/>
                    <a:pt x="15" y="65"/>
                  </a:cubicBezTo>
                  <a:cubicBezTo>
                    <a:pt x="19" y="65"/>
                    <a:pt x="21" y="63"/>
                    <a:pt x="21" y="59"/>
                  </a:cubicBezTo>
                  <a:cubicBezTo>
                    <a:pt x="21" y="56"/>
                    <a:pt x="19" y="53"/>
                    <a:pt x="15" y="53"/>
                  </a:cubicBezTo>
                  <a:cubicBezTo>
                    <a:pt x="13" y="53"/>
                    <a:pt x="13" y="53"/>
                    <a:pt x="13" y="53"/>
                  </a:cubicBezTo>
                  <a:cubicBezTo>
                    <a:pt x="12" y="53"/>
                    <a:pt x="12" y="52"/>
                    <a:pt x="12" y="52"/>
                  </a:cubicBezTo>
                  <a:cubicBezTo>
                    <a:pt x="15" y="31"/>
                    <a:pt x="31" y="15"/>
                    <a:pt x="52" y="12"/>
                  </a:cubicBezTo>
                  <a:cubicBezTo>
                    <a:pt x="52" y="12"/>
                    <a:pt x="53" y="12"/>
                    <a:pt x="53" y="12"/>
                  </a:cubicBezTo>
                  <a:cubicBezTo>
                    <a:pt x="53" y="15"/>
                    <a:pt x="53" y="15"/>
                    <a:pt x="53" y="15"/>
                  </a:cubicBezTo>
                  <a:cubicBezTo>
                    <a:pt x="53" y="19"/>
                    <a:pt x="56" y="21"/>
                    <a:pt x="59" y="21"/>
                  </a:cubicBezTo>
                  <a:cubicBezTo>
                    <a:pt x="63" y="21"/>
                    <a:pt x="66" y="19"/>
                    <a:pt x="66" y="15"/>
                  </a:cubicBezTo>
                  <a:cubicBezTo>
                    <a:pt x="66" y="12"/>
                    <a:pt x="66" y="12"/>
                    <a:pt x="66" y="12"/>
                  </a:cubicBezTo>
                  <a:cubicBezTo>
                    <a:pt x="66" y="12"/>
                    <a:pt x="66" y="12"/>
                    <a:pt x="66" y="12"/>
                  </a:cubicBezTo>
                  <a:cubicBezTo>
                    <a:pt x="87" y="15"/>
                    <a:pt x="103" y="31"/>
                    <a:pt x="106" y="52"/>
                  </a:cubicBezTo>
                  <a:cubicBezTo>
                    <a:pt x="106" y="52"/>
                    <a:pt x="106" y="53"/>
                    <a:pt x="106" y="53"/>
                  </a:cubicBezTo>
                  <a:cubicBezTo>
                    <a:pt x="103" y="53"/>
                    <a:pt x="103" y="53"/>
                    <a:pt x="103" y="53"/>
                  </a:cubicBezTo>
                  <a:cubicBezTo>
                    <a:pt x="100" y="53"/>
                    <a:pt x="97" y="56"/>
                    <a:pt x="97" y="59"/>
                  </a:cubicBezTo>
                  <a:cubicBezTo>
                    <a:pt x="97" y="63"/>
                    <a:pt x="100" y="65"/>
                    <a:pt x="103" y="65"/>
                  </a:cubicBezTo>
                  <a:cubicBezTo>
                    <a:pt x="106" y="65"/>
                    <a:pt x="106" y="65"/>
                    <a:pt x="106" y="65"/>
                  </a:cubicBezTo>
                  <a:cubicBezTo>
                    <a:pt x="106" y="65"/>
                    <a:pt x="106" y="66"/>
                    <a:pt x="106" y="66"/>
                  </a:cubicBezTo>
                  <a:cubicBezTo>
                    <a:pt x="103" y="87"/>
                    <a:pt x="87" y="103"/>
                    <a:pt x="66" y="106"/>
                  </a:cubicBezTo>
                  <a:cubicBezTo>
                    <a:pt x="66" y="106"/>
                    <a:pt x="66" y="106"/>
                    <a:pt x="66" y="105"/>
                  </a:cubicBezTo>
                  <a:moveTo>
                    <a:pt x="59" y="0"/>
                  </a:moveTo>
                  <a:cubicBezTo>
                    <a:pt x="26" y="0"/>
                    <a:pt x="0" y="26"/>
                    <a:pt x="0" y="59"/>
                  </a:cubicBezTo>
                  <a:cubicBezTo>
                    <a:pt x="0" y="92"/>
                    <a:pt x="26" y="118"/>
                    <a:pt x="59" y="118"/>
                  </a:cubicBezTo>
                  <a:cubicBezTo>
                    <a:pt x="92" y="118"/>
                    <a:pt x="118" y="92"/>
                    <a:pt x="118" y="59"/>
                  </a:cubicBezTo>
                  <a:cubicBezTo>
                    <a:pt x="118" y="26"/>
                    <a:pt x="92" y="0"/>
                    <a:pt x="5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32" name="Google Shape;5232;p23"/>
            <p:cNvSpPr/>
            <p:nvPr/>
          </p:nvSpPr>
          <p:spPr>
            <a:xfrm>
              <a:off x="6813551" y="908048"/>
              <a:ext cx="141288" cy="82550"/>
            </a:xfrm>
            <a:custGeom>
              <a:avLst/>
              <a:gdLst/>
              <a:ahLst/>
              <a:cxnLst/>
              <a:rect l="l" t="t" r="r" b="b"/>
              <a:pathLst>
                <a:path w="61" h="36" extrusionOk="0">
                  <a:moveTo>
                    <a:pt x="60" y="1"/>
                  </a:moveTo>
                  <a:cubicBezTo>
                    <a:pt x="59" y="0"/>
                    <a:pt x="57" y="0"/>
                    <a:pt x="55" y="1"/>
                  </a:cubicBezTo>
                  <a:cubicBezTo>
                    <a:pt x="31" y="23"/>
                    <a:pt x="31" y="23"/>
                    <a:pt x="31" y="23"/>
                  </a:cubicBezTo>
                  <a:cubicBezTo>
                    <a:pt x="31" y="23"/>
                    <a:pt x="31" y="23"/>
                    <a:pt x="31" y="23"/>
                  </a:cubicBezTo>
                  <a:cubicBezTo>
                    <a:pt x="30" y="23"/>
                    <a:pt x="29" y="23"/>
                    <a:pt x="28" y="23"/>
                  </a:cubicBezTo>
                  <a:cubicBezTo>
                    <a:pt x="27" y="23"/>
                    <a:pt x="25" y="23"/>
                    <a:pt x="24" y="24"/>
                  </a:cubicBezTo>
                  <a:cubicBezTo>
                    <a:pt x="24" y="24"/>
                    <a:pt x="24" y="24"/>
                    <a:pt x="23" y="24"/>
                  </a:cubicBezTo>
                  <a:cubicBezTo>
                    <a:pt x="6" y="17"/>
                    <a:pt x="6" y="17"/>
                    <a:pt x="6" y="17"/>
                  </a:cubicBezTo>
                  <a:cubicBezTo>
                    <a:pt x="4" y="16"/>
                    <a:pt x="1" y="17"/>
                    <a:pt x="0" y="20"/>
                  </a:cubicBezTo>
                  <a:cubicBezTo>
                    <a:pt x="0" y="22"/>
                    <a:pt x="1" y="24"/>
                    <a:pt x="3" y="25"/>
                  </a:cubicBezTo>
                  <a:cubicBezTo>
                    <a:pt x="23" y="33"/>
                    <a:pt x="23" y="33"/>
                    <a:pt x="23" y="33"/>
                  </a:cubicBezTo>
                  <a:cubicBezTo>
                    <a:pt x="23" y="34"/>
                    <a:pt x="23" y="34"/>
                    <a:pt x="23" y="34"/>
                  </a:cubicBezTo>
                  <a:cubicBezTo>
                    <a:pt x="24" y="35"/>
                    <a:pt x="26" y="36"/>
                    <a:pt x="28" y="36"/>
                  </a:cubicBezTo>
                  <a:cubicBezTo>
                    <a:pt x="32" y="36"/>
                    <a:pt x="35" y="33"/>
                    <a:pt x="35" y="29"/>
                  </a:cubicBezTo>
                  <a:cubicBezTo>
                    <a:pt x="35" y="29"/>
                    <a:pt x="35" y="29"/>
                    <a:pt x="35" y="28"/>
                  </a:cubicBezTo>
                  <a:cubicBezTo>
                    <a:pt x="60" y="6"/>
                    <a:pt x="60" y="6"/>
                    <a:pt x="60" y="6"/>
                  </a:cubicBezTo>
                  <a:cubicBezTo>
                    <a:pt x="61" y="5"/>
                    <a:pt x="61" y="3"/>
                    <a:pt x="6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33" name="Google Shape;5233;p23"/>
          <p:cNvGrpSpPr/>
          <p:nvPr/>
        </p:nvGrpSpPr>
        <p:grpSpPr>
          <a:xfrm>
            <a:off x="3600451" y="1570567"/>
            <a:ext cx="361951" cy="372535"/>
            <a:chOff x="2700338" y="1350961"/>
            <a:chExt cx="271463" cy="279401"/>
          </a:xfrm>
        </p:grpSpPr>
        <p:grpSp>
          <p:nvGrpSpPr>
            <p:cNvPr id="5234" name="Google Shape;5234;p23"/>
            <p:cNvGrpSpPr/>
            <p:nvPr/>
          </p:nvGrpSpPr>
          <p:grpSpPr>
            <a:xfrm>
              <a:off x="2808288" y="1350961"/>
              <a:ext cx="163513" cy="171450"/>
              <a:chOff x="2808288" y="1350961"/>
              <a:chExt cx="163513" cy="171450"/>
            </a:xfrm>
          </p:grpSpPr>
          <p:sp>
            <p:nvSpPr>
              <p:cNvPr id="5235" name="Google Shape;5235;p23"/>
              <p:cNvSpPr/>
              <p:nvPr/>
            </p:nvSpPr>
            <p:spPr>
              <a:xfrm>
                <a:off x="2808288" y="1468436"/>
                <a:ext cx="55563" cy="53975"/>
              </a:xfrm>
              <a:custGeom>
                <a:avLst/>
                <a:gdLst/>
                <a:ahLst/>
                <a:cxnLst/>
                <a:rect l="l" t="t" r="r" b="b"/>
                <a:pathLst>
                  <a:path w="24" h="24" extrusionOk="0">
                    <a:moveTo>
                      <a:pt x="6" y="18"/>
                    </a:moveTo>
                    <a:cubicBezTo>
                      <a:pt x="6" y="18"/>
                      <a:pt x="5" y="18"/>
                      <a:pt x="5" y="17"/>
                    </a:cubicBezTo>
                    <a:cubicBezTo>
                      <a:pt x="5" y="1"/>
                      <a:pt x="5" y="1"/>
                      <a:pt x="5" y="1"/>
                    </a:cubicBezTo>
                    <a:cubicBezTo>
                      <a:pt x="5" y="0"/>
                      <a:pt x="5" y="0"/>
                      <a:pt x="4" y="0"/>
                    </a:cubicBezTo>
                    <a:cubicBezTo>
                      <a:pt x="1" y="0"/>
                      <a:pt x="1" y="0"/>
                      <a:pt x="1" y="0"/>
                    </a:cubicBezTo>
                    <a:cubicBezTo>
                      <a:pt x="0" y="0"/>
                      <a:pt x="0" y="0"/>
                      <a:pt x="0" y="1"/>
                    </a:cubicBezTo>
                    <a:cubicBezTo>
                      <a:pt x="0" y="23"/>
                      <a:pt x="0" y="23"/>
                      <a:pt x="0" y="23"/>
                    </a:cubicBezTo>
                    <a:cubicBezTo>
                      <a:pt x="0" y="24"/>
                      <a:pt x="0" y="24"/>
                      <a:pt x="1" y="24"/>
                    </a:cubicBezTo>
                    <a:cubicBezTo>
                      <a:pt x="23" y="24"/>
                      <a:pt x="23" y="24"/>
                      <a:pt x="23" y="24"/>
                    </a:cubicBezTo>
                    <a:cubicBezTo>
                      <a:pt x="24" y="24"/>
                      <a:pt x="24" y="24"/>
                      <a:pt x="24" y="23"/>
                    </a:cubicBezTo>
                    <a:cubicBezTo>
                      <a:pt x="24" y="19"/>
                      <a:pt x="24" y="19"/>
                      <a:pt x="24" y="19"/>
                    </a:cubicBezTo>
                    <a:cubicBezTo>
                      <a:pt x="24" y="19"/>
                      <a:pt x="24" y="18"/>
                      <a:pt x="23" y="18"/>
                    </a:cubicBezTo>
                    <a:lnTo>
                      <a:pt x="6" y="1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36" name="Google Shape;5236;p23"/>
              <p:cNvSpPr/>
              <p:nvPr/>
            </p:nvSpPr>
            <p:spPr>
              <a:xfrm>
                <a:off x="2881313" y="1385886"/>
                <a:ext cx="38100" cy="74613"/>
              </a:xfrm>
              <a:custGeom>
                <a:avLst/>
                <a:gdLst/>
                <a:ahLst/>
                <a:cxnLst/>
                <a:rect l="l" t="t" r="r" b="b"/>
                <a:pathLst>
                  <a:path w="16" h="33" extrusionOk="0">
                    <a:moveTo>
                      <a:pt x="10" y="14"/>
                    </a:moveTo>
                    <a:cubicBezTo>
                      <a:pt x="6" y="13"/>
                      <a:pt x="5" y="12"/>
                      <a:pt x="5" y="10"/>
                    </a:cubicBezTo>
                    <a:cubicBezTo>
                      <a:pt x="5" y="9"/>
                      <a:pt x="6" y="8"/>
                      <a:pt x="9" y="8"/>
                    </a:cubicBezTo>
                    <a:cubicBezTo>
                      <a:pt x="11" y="8"/>
                      <a:pt x="13" y="8"/>
                      <a:pt x="13" y="8"/>
                    </a:cubicBezTo>
                    <a:cubicBezTo>
                      <a:pt x="13" y="9"/>
                      <a:pt x="13" y="9"/>
                      <a:pt x="13" y="9"/>
                    </a:cubicBezTo>
                    <a:cubicBezTo>
                      <a:pt x="14" y="9"/>
                      <a:pt x="14" y="8"/>
                      <a:pt x="15" y="8"/>
                    </a:cubicBezTo>
                    <a:cubicBezTo>
                      <a:pt x="15" y="6"/>
                      <a:pt x="15" y="6"/>
                      <a:pt x="15" y="6"/>
                    </a:cubicBezTo>
                    <a:cubicBezTo>
                      <a:pt x="15" y="6"/>
                      <a:pt x="15" y="5"/>
                      <a:pt x="15" y="5"/>
                    </a:cubicBezTo>
                    <a:cubicBezTo>
                      <a:pt x="13" y="4"/>
                      <a:pt x="10" y="4"/>
                      <a:pt x="10" y="4"/>
                    </a:cubicBezTo>
                    <a:cubicBezTo>
                      <a:pt x="10" y="4"/>
                      <a:pt x="10" y="4"/>
                      <a:pt x="10" y="4"/>
                    </a:cubicBezTo>
                    <a:cubicBezTo>
                      <a:pt x="10" y="1"/>
                      <a:pt x="10" y="1"/>
                      <a:pt x="10" y="1"/>
                    </a:cubicBezTo>
                    <a:cubicBezTo>
                      <a:pt x="10" y="0"/>
                      <a:pt x="10" y="0"/>
                      <a:pt x="9" y="0"/>
                    </a:cubicBezTo>
                    <a:cubicBezTo>
                      <a:pt x="8" y="0"/>
                      <a:pt x="8" y="0"/>
                      <a:pt x="8" y="0"/>
                    </a:cubicBezTo>
                    <a:cubicBezTo>
                      <a:pt x="7" y="0"/>
                      <a:pt x="6" y="0"/>
                      <a:pt x="6" y="1"/>
                    </a:cubicBezTo>
                    <a:cubicBezTo>
                      <a:pt x="6" y="4"/>
                      <a:pt x="6" y="4"/>
                      <a:pt x="6" y="4"/>
                    </a:cubicBezTo>
                    <a:cubicBezTo>
                      <a:pt x="6" y="4"/>
                      <a:pt x="6" y="4"/>
                      <a:pt x="6" y="4"/>
                    </a:cubicBezTo>
                    <a:cubicBezTo>
                      <a:pt x="3" y="5"/>
                      <a:pt x="0" y="7"/>
                      <a:pt x="0" y="11"/>
                    </a:cubicBezTo>
                    <a:cubicBezTo>
                      <a:pt x="0" y="15"/>
                      <a:pt x="4" y="17"/>
                      <a:pt x="7" y="18"/>
                    </a:cubicBezTo>
                    <a:cubicBezTo>
                      <a:pt x="10" y="19"/>
                      <a:pt x="11" y="20"/>
                      <a:pt x="11" y="22"/>
                    </a:cubicBezTo>
                    <a:cubicBezTo>
                      <a:pt x="11" y="24"/>
                      <a:pt x="10" y="25"/>
                      <a:pt x="7" y="25"/>
                    </a:cubicBezTo>
                    <a:cubicBezTo>
                      <a:pt x="5" y="25"/>
                      <a:pt x="2" y="24"/>
                      <a:pt x="2" y="24"/>
                    </a:cubicBezTo>
                    <a:cubicBezTo>
                      <a:pt x="2" y="24"/>
                      <a:pt x="2" y="24"/>
                      <a:pt x="2" y="24"/>
                    </a:cubicBezTo>
                    <a:cubicBezTo>
                      <a:pt x="1" y="24"/>
                      <a:pt x="1" y="24"/>
                      <a:pt x="1" y="24"/>
                    </a:cubicBezTo>
                    <a:cubicBezTo>
                      <a:pt x="0" y="26"/>
                      <a:pt x="0" y="26"/>
                      <a:pt x="0" y="26"/>
                    </a:cubicBezTo>
                    <a:cubicBezTo>
                      <a:pt x="0" y="27"/>
                      <a:pt x="0" y="27"/>
                      <a:pt x="1" y="27"/>
                    </a:cubicBezTo>
                    <a:cubicBezTo>
                      <a:pt x="2" y="28"/>
                      <a:pt x="6" y="29"/>
                      <a:pt x="6" y="29"/>
                    </a:cubicBezTo>
                    <a:cubicBezTo>
                      <a:pt x="6" y="29"/>
                      <a:pt x="6" y="29"/>
                      <a:pt x="6" y="29"/>
                    </a:cubicBezTo>
                    <a:cubicBezTo>
                      <a:pt x="6" y="32"/>
                      <a:pt x="6" y="32"/>
                      <a:pt x="6" y="32"/>
                    </a:cubicBezTo>
                    <a:cubicBezTo>
                      <a:pt x="6" y="32"/>
                      <a:pt x="7" y="33"/>
                      <a:pt x="7" y="33"/>
                    </a:cubicBezTo>
                    <a:cubicBezTo>
                      <a:pt x="9" y="33"/>
                      <a:pt x="9" y="33"/>
                      <a:pt x="9" y="33"/>
                    </a:cubicBezTo>
                    <a:cubicBezTo>
                      <a:pt x="9" y="33"/>
                      <a:pt x="10" y="32"/>
                      <a:pt x="10" y="32"/>
                    </a:cubicBezTo>
                    <a:cubicBezTo>
                      <a:pt x="10" y="29"/>
                      <a:pt x="10" y="29"/>
                      <a:pt x="10" y="29"/>
                    </a:cubicBezTo>
                    <a:cubicBezTo>
                      <a:pt x="10" y="29"/>
                      <a:pt x="10" y="29"/>
                      <a:pt x="10" y="29"/>
                    </a:cubicBezTo>
                    <a:cubicBezTo>
                      <a:pt x="14" y="28"/>
                      <a:pt x="16" y="25"/>
                      <a:pt x="16" y="22"/>
                    </a:cubicBezTo>
                    <a:cubicBezTo>
                      <a:pt x="16" y="18"/>
                      <a:pt x="14" y="16"/>
                      <a:pt x="10"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37" name="Google Shape;5237;p23"/>
              <p:cNvSpPr/>
              <p:nvPr/>
            </p:nvSpPr>
            <p:spPr>
              <a:xfrm>
                <a:off x="2828926" y="1350961"/>
                <a:ext cx="142875" cy="144463"/>
              </a:xfrm>
              <a:custGeom>
                <a:avLst/>
                <a:gdLst/>
                <a:ahLst/>
                <a:cxnLst/>
                <a:rect l="l" t="t" r="r" b="b"/>
                <a:pathLst>
                  <a:path w="62" h="63" extrusionOk="0">
                    <a:moveTo>
                      <a:pt x="31" y="55"/>
                    </a:moveTo>
                    <a:cubicBezTo>
                      <a:pt x="18" y="55"/>
                      <a:pt x="7" y="45"/>
                      <a:pt x="7" y="31"/>
                    </a:cubicBezTo>
                    <a:cubicBezTo>
                      <a:pt x="7" y="18"/>
                      <a:pt x="18" y="7"/>
                      <a:pt x="31" y="7"/>
                    </a:cubicBezTo>
                    <a:cubicBezTo>
                      <a:pt x="44" y="7"/>
                      <a:pt x="55" y="18"/>
                      <a:pt x="55" y="31"/>
                    </a:cubicBezTo>
                    <a:cubicBezTo>
                      <a:pt x="55" y="45"/>
                      <a:pt x="44" y="55"/>
                      <a:pt x="31" y="55"/>
                    </a:cubicBezTo>
                    <a:moveTo>
                      <a:pt x="31" y="0"/>
                    </a:moveTo>
                    <a:cubicBezTo>
                      <a:pt x="14" y="0"/>
                      <a:pt x="0" y="14"/>
                      <a:pt x="0" y="31"/>
                    </a:cubicBezTo>
                    <a:cubicBezTo>
                      <a:pt x="0" y="49"/>
                      <a:pt x="14" y="63"/>
                      <a:pt x="31" y="63"/>
                    </a:cubicBezTo>
                    <a:cubicBezTo>
                      <a:pt x="48" y="63"/>
                      <a:pt x="62" y="49"/>
                      <a:pt x="62" y="31"/>
                    </a:cubicBezTo>
                    <a:cubicBezTo>
                      <a:pt x="62" y="14"/>
                      <a:pt x="48" y="0"/>
                      <a:pt x="3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238" name="Google Shape;5238;p23"/>
            <p:cNvSpPr/>
            <p:nvPr/>
          </p:nvSpPr>
          <p:spPr>
            <a:xfrm>
              <a:off x="2700338" y="1406524"/>
              <a:ext cx="225425" cy="223838"/>
            </a:xfrm>
            <a:custGeom>
              <a:avLst/>
              <a:gdLst/>
              <a:ahLst/>
              <a:cxnLst/>
              <a:rect l="l" t="t" r="r" b="b"/>
              <a:pathLst>
                <a:path w="98" h="98" extrusionOk="0">
                  <a:moveTo>
                    <a:pt x="90" y="47"/>
                  </a:moveTo>
                  <a:cubicBezTo>
                    <a:pt x="88" y="47"/>
                    <a:pt x="88" y="48"/>
                    <a:pt x="88" y="49"/>
                  </a:cubicBezTo>
                  <a:cubicBezTo>
                    <a:pt x="88" y="51"/>
                    <a:pt x="88" y="52"/>
                    <a:pt x="88" y="53"/>
                  </a:cubicBezTo>
                  <a:cubicBezTo>
                    <a:pt x="86" y="73"/>
                    <a:pt x="69" y="89"/>
                    <a:pt x="49" y="89"/>
                  </a:cubicBezTo>
                  <a:cubicBezTo>
                    <a:pt x="27" y="89"/>
                    <a:pt x="9" y="71"/>
                    <a:pt x="9" y="49"/>
                  </a:cubicBezTo>
                  <a:cubicBezTo>
                    <a:pt x="9" y="39"/>
                    <a:pt x="13" y="30"/>
                    <a:pt x="19" y="23"/>
                  </a:cubicBezTo>
                  <a:cubicBezTo>
                    <a:pt x="26" y="15"/>
                    <a:pt x="36" y="10"/>
                    <a:pt x="47" y="9"/>
                  </a:cubicBezTo>
                  <a:cubicBezTo>
                    <a:pt x="48" y="9"/>
                    <a:pt x="48" y="9"/>
                    <a:pt x="48" y="9"/>
                  </a:cubicBezTo>
                  <a:cubicBezTo>
                    <a:pt x="48" y="6"/>
                    <a:pt x="48" y="4"/>
                    <a:pt x="49" y="1"/>
                  </a:cubicBezTo>
                  <a:cubicBezTo>
                    <a:pt x="49" y="0"/>
                    <a:pt x="48" y="0"/>
                    <a:pt x="48" y="0"/>
                  </a:cubicBezTo>
                  <a:cubicBezTo>
                    <a:pt x="34" y="0"/>
                    <a:pt x="21" y="6"/>
                    <a:pt x="12" y="16"/>
                  </a:cubicBezTo>
                  <a:cubicBezTo>
                    <a:pt x="4" y="25"/>
                    <a:pt x="0" y="37"/>
                    <a:pt x="0" y="49"/>
                  </a:cubicBezTo>
                  <a:cubicBezTo>
                    <a:pt x="0" y="76"/>
                    <a:pt x="22" y="98"/>
                    <a:pt x="49" y="98"/>
                  </a:cubicBezTo>
                  <a:cubicBezTo>
                    <a:pt x="74" y="98"/>
                    <a:pt x="96" y="78"/>
                    <a:pt x="98" y="53"/>
                  </a:cubicBezTo>
                  <a:cubicBezTo>
                    <a:pt x="98" y="52"/>
                    <a:pt x="98" y="51"/>
                    <a:pt x="98" y="49"/>
                  </a:cubicBezTo>
                  <a:cubicBezTo>
                    <a:pt x="98" y="48"/>
                    <a:pt x="98" y="47"/>
                    <a:pt x="98" y="47"/>
                  </a:cubicBezTo>
                  <a:cubicBezTo>
                    <a:pt x="98" y="46"/>
                    <a:pt x="98" y="45"/>
                    <a:pt x="97" y="45"/>
                  </a:cubicBezTo>
                  <a:cubicBezTo>
                    <a:pt x="94" y="46"/>
                    <a:pt x="93" y="46"/>
                    <a:pt x="90" y="4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39" name="Google Shape;5239;p23"/>
          <p:cNvGrpSpPr/>
          <p:nvPr/>
        </p:nvGrpSpPr>
        <p:grpSpPr>
          <a:xfrm>
            <a:off x="4167718" y="1562100"/>
            <a:ext cx="361951" cy="393701"/>
            <a:chOff x="3125788" y="1344611"/>
            <a:chExt cx="271463" cy="295276"/>
          </a:xfrm>
        </p:grpSpPr>
        <p:sp>
          <p:nvSpPr>
            <p:cNvPr id="5240" name="Google Shape;5240;p23"/>
            <p:cNvSpPr/>
            <p:nvPr/>
          </p:nvSpPr>
          <p:spPr>
            <a:xfrm>
              <a:off x="3125788" y="1428749"/>
              <a:ext cx="271463" cy="171450"/>
            </a:xfrm>
            <a:custGeom>
              <a:avLst/>
              <a:gdLst/>
              <a:ahLst/>
              <a:cxnLst/>
              <a:rect l="l" t="t" r="r" b="b"/>
              <a:pathLst>
                <a:path w="119" h="75" extrusionOk="0">
                  <a:moveTo>
                    <a:pt x="111" y="31"/>
                  </a:moveTo>
                  <a:cubicBezTo>
                    <a:pt x="111" y="37"/>
                    <a:pt x="107" y="42"/>
                    <a:pt x="101" y="42"/>
                  </a:cubicBezTo>
                  <a:cubicBezTo>
                    <a:pt x="100" y="42"/>
                    <a:pt x="99" y="41"/>
                    <a:pt x="98" y="41"/>
                  </a:cubicBezTo>
                  <a:cubicBezTo>
                    <a:pt x="98" y="41"/>
                    <a:pt x="96" y="41"/>
                    <a:pt x="97" y="39"/>
                  </a:cubicBezTo>
                  <a:cubicBezTo>
                    <a:pt x="97" y="37"/>
                    <a:pt x="97" y="37"/>
                    <a:pt x="97" y="34"/>
                  </a:cubicBezTo>
                  <a:cubicBezTo>
                    <a:pt x="97" y="15"/>
                    <a:pt x="97" y="15"/>
                    <a:pt x="97" y="15"/>
                  </a:cubicBezTo>
                  <a:cubicBezTo>
                    <a:pt x="97" y="14"/>
                    <a:pt x="98" y="14"/>
                    <a:pt x="98" y="14"/>
                  </a:cubicBezTo>
                  <a:cubicBezTo>
                    <a:pt x="99" y="14"/>
                    <a:pt x="100" y="14"/>
                    <a:pt x="101" y="14"/>
                  </a:cubicBezTo>
                  <a:cubicBezTo>
                    <a:pt x="107" y="14"/>
                    <a:pt x="111" y="18"/>
                    <a:pt x="111" y="24"/>
                  </a:cubicBezTo>
                  <a:lnTo>
                    <a:pt x="111" y="31"/>
                  </a:lnTo>
                  <a:close/>
                  <a:moveTo>
                    <a:pt x="101" y="6"/>
                  </a:moveTo>
                  <a:cubicBezTo>
                    <a:pt x="100" y="6"/>
                    <a:pt x="99" y="6"/>
                    <a:pt x="98" y="6"/>
                  </a:cubicBezTo>
                  <a:cubicBezTo>
                    <a:pt x="98" y="6"/>
                    <a:pt x="97" y="6"/>
                    <a:pt x="97" y="6"/>
                  </a:cubicBezTo>
                  <a:cubicBezTo>
                    <a:pt x="97" y="3"/>
                    <a:pt x="97" y="3"/>
                    <a:pt x="97" y="3"/>
                  </a:cubicBezTo>
                  <a:cubicBezTo>
                    <a:pt x="97" y="3"/>
                    <a:pt x="97" y="0"/>
                    <a:pt x="94" y="0"/>
                  </a:cubicBezTo>
                  <a:cubicBezTo>
                    <a:pt x="2" y="0"/>
                    <a:pt x="2" y="0"/>
                    <a:pt x="2" y="0"/>
                  </a:cubicBezTo>
                  <a:cubicBezTo>
                    <a:pt x="0" y="0"/>
                    <a:pt x="0" y="2"/>
                    <a:pt x="0" y="2"/>
                  </a:cubicBezTo>
                  <a:cubicBezTo>
                    <a:pt x="0" y="34"/>
                    <a:pt x="0" y="34"/>
                    <a:pt x="0" y="34"/>
                  </a:cubicBezTo>
                  <a:cubicBezTo>
                    <a:pt x="0" y="57"/>
                    <a:pt x="18" y="75"/>
                    <a:pt x="40" y="75"/>
                  </a:cubicBezTo>
                  <a:cubicBezTo>
                    <a:pt x="57" y="75"/>
                    <a:pt x="57" y="75"/>
                    <a:pt x="57" y="75"/>
                  </a:cubicBezTo>
                  <a:cubicBezTo>
                    <a:pt x="74" y="75"/>
                    <a:pt x="89" y="65"/>
                    <a:pt x="94" y="49"/>
                  </a:cubicBezTo>
                  <a:cubicBezTo>
                    <a:pt x="95" y="48"/>
                    <a:pt x="96" y="48"/>
                    <a:pt x="96" y="48"/>
                  </a:cubicBezTo>
                  <a:cubicBezTo>
                    <a:pt x="98" y="49"/>
                    <a:pt x="99" y="49"/>
                    <a:pt x="101" y="49"/>
                  </a:cubicBezTo>
                  <a:cubicBezTo>
                    <a:pt x="111" y="49"/>
                    <a:pt x="119" y="41"/>
                    <a:pt x="119" y="31"/>
                  </a:cubicBezTo>
                  <a:cubicBezTo>
                    <a:pt x="119" y="24"/>
                    <a:pt x="119" y="24"/>
                    <a:pt x="119" y="24"/>
                  </a:cubicBezTo>
                  <a:cubicBezTo>
                    <a:pt x="119" y="14"/>
                    <a:pt x="111" y="6"/>
                    <a:pt x="101"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1" name="Google Shape;5241;p23"/>
            <p:cNvSpPr/>
            <p:nvPr/>
          </p:nvSpPr>
          <p:spPr>
            <a:xfrm>
              <a:off x="3136901" y="1612899"/>
              <a:ext cx="206375" cy="26988"/>
            </a:xfrm>
            <a:custGeom>
              <a:avLst/>
              <a:gdLst/>
              <a:ahLst/>
              <a:cxnLst/>
              <a:rect l="l" t="t" r="r" b="b"/>
              <a:pathLst>
                <a:path w="90" h="12" extrusionOk="0">
                  <a:moveTo>
                    <a:pt x="90" y="9"/>
                  </a:moveTo>
                  <a:cubicBezTo>
                    <a:pt x="90" y="10"/>
                    <a:pt x="89" y="12"/>
                    <a:pt x="87" y="12"/>
                  </a:cubicBezTo>
                  <a:cubicBezTo>
                    <a:pt x="3" y="12"/>
                    <a:pt x="3" y="12"/>
                    <a:pt x="3" y="12"/>
                  </a:cubicBezTo>
                  <a:cubicBezTo>
                    <a:pt x="1" y="12"/>
                    <a:pt x="0" y="10"/>
                    <a:pt x="0" y="9"/>
                  </a:cubicBezTo>
                  <a:cubicBezTo>
                    <a:pt x="0" y="2"/>
                    <a:pt x="0" y="2"/>
                    <a:pt x="0" y="2"/>
                  </a:cubicBezTo>
                  <a:cubicBezTo>
                    <a:pt x="0" y="1"/>
                    <a:pt x="1" y="0"/>
                    <a:pt x="3" y="0"/>
                  </a:cubicBezTo>
                  <a:cubicBezTo>
                    <a:pt x="87" y="0"/>
                    <a:pt x="87" y="0"/>
                    <a:pt x="87" y="0"/>
                  </a:cubicBezTo>
                  <a:cubicBezTo>
                    <a:pt x="89" y="0"/>
                    <a:pt x="90" y="1"/>
                    <a:pt x="90" y="2"/>
                  </a:cubicBezTo>
                  <a:lnTo>
                    <a:pt x="90"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2" name="Google Shape;5242;p23"/>
            <p:cNvSpPr/>
            <p:nvPr/>
          </p:nvSpPr>
          <p:spPr>
            <a:xfrm>
              <a:off x="3194051" y="1350961"/>
              <a:ext cx="34925" cy="65088"/>
            </a:xfrm>
            <a:custGeom>
              <a:avLst/>
              <a:gdLst/>
              <a:ahLst/>
              <a:cxnLst/>
              <a:rect l="l" t="t" r="r" b="b"/>
              <a:pathLst>
                <a:path w="15" h="28" extrusionOk="0">
                  <a:moveTo>
                    <a:pt x="5" y="28"/>
                  </a:moveTo>
                  <a:cubicBezTo>
                    <a:pt x="4" y="28"/>
                    <a:pt x="4" y="28"/>
                    <a:pt x="3" y="28"/>
                  </a:cubicBezTo>
                  <a:cubicBezTo>
                    <a:pt x="1" y="26"/>
                    <a:pt x="0" y="25"/>
                    <a:pt x="0" y="24"/>
                  </a:cubicBezTo>
                  <a:cubicBezTo>
                    <a:pt x="0" y="21"/>
                    <a:pt x="3" y="20"/>
                    <a:pt x="5" y="18"/>
                  </a:cubicBezTo>
                  <a:cubicBezTo>
                    <a:pt x="7" y="17"/>
                    <a:pt x="8" y="16"/>
                    <a:pt x="8" y="16"/>
                  </a:cubicBezTo>
                  <a:cubicBezTo>
                    <a:pt x="8" y="15"/>
                    <a:pt x="8" y="15"/>
                    <a:pt x="8" y="15"/>
                  </a:cubicBezTo>
                  <a:cubicBezTo>
                    <a:pt x="9" y="14"/>
                    <a:pt x="7" y="13"/>
                    <a:pt x="5" y="11"/>
                  </a:cubicBezTo>
                  <a:cubicBezTo>
                    <a:pt x="2" y="9"/>
                    <a:pt x="0" y="7"/>
                    <a:pt x="0" y="4"/>
                  </a:cubicBezTo>
                  <a:cubicBezTo>
                    <a:pt x="0" y="3"/>
                    <a:pt x="1" y="2"/>
                    <a:pt x="3" y="0"/>
                  </a:cubicBezTo>
                  <a:cubicBezTo>
                    <a:pt x="4" y="0"/>
                    <a:pt x="6" y="0"/>
                    <a:pt x="6" y="1"/>
                  </a:cubicBezTo>
                  <a:cubicBezTo>
                    <a:pt x="7" y="2"/>
                    <a:pt x="7" y="3"/>
                    <a:pt x="6" y="4"/>
                  </a:cubicBezTo>
                  <a:cubicBezTo>
                    <a:pt x="5" y="4"/>
                    <a:pt x="5" y="4"/>
                    <a:pt x="5" y="5"/>
                  </a:cubicBezTo>
                  <a:cubicBezTo>
                    <a:pt x="5" y="5"/>
                    <a:pt x="7" y="7"/>
                    <a:pt x="8" y="8"/>
                  </a:cubicBezTo>
                  <a:cubicBezTo>
                    <a:pt x="11" y="10"/>
                    <a:pt x="15" y="13"/>
                    <a:pt x="13" y="16"/>
                  </a:cubicBezTo>
                  <a:cubicBezTo>
                    <a:pt x="13" y="18"/>
                    <a:pt x="11" y="20"/>
                    <a:pt x="9" y="21"/>
                  </a:cubicBezTo>
                  <a:cubicBezTo>
                    <a:pt x="8" y="22"/>
                    <a:pt x="6" y="23"/>
                    <a:pt x="6" y="24"/>
                  </a:cubicBezTo>
                  <a:cubicBezTo>
                    <a:pt x="6" y="24"/>
                    <a:pt x="6" y="24"/>
                    <a:pt x="7" y="24"/>
                  </a:cubicBezTo>
                  <a:cubicBezTo>
                    <a:pt x="8" y="25"/>
                    <a:pt x="8" y="26"/>
                    <a:pt x="7" y="27"/>
                  </a:cubicBezTo>
                  <a:cubicBezTo>
                    <a:pt x="6" y="28"/>
                    <a:pt x="6" y="28"/>
                    <a:pt x="5"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3" name="Google Shape;5243;p23"/>
            <p:cNvSpPr/>
            <p:nvPr/>
          </p:nvSpPr>
          <p:spPr>
            <a:xfrm>
              <a:off x="3246438" y="1344611"/>
              <a:ext cx="34925" cy="63500"/>
            </a:xfrm>
            <a:custGeom>
              <a:avLst/>
              <a:gdLst/>
              <a:ahLst/>
              <a:cxnLst/>
              <a:rect l="l" t="t" r="r" b="b"/>
              <a:pathLst>
                <a:path w="15" h="28" extrusionOk="0">
                  <a:moveTo>
                    <a:pt x="6" y="28"/>
                  </a:moveTo>
                  <a:cubicBezTo>
                    <a:pt x="5" y="28"/>
                    <a:pt x="4" y="28"/>
                    <a:pt x="4" y="27"/>
                  </a:cubicBezTo>
                  <a:cubicBezTo>
                    <a:pt x="2" y="26"/>
                    <a:pt x="1" y="25"/>
                    <a:pt x="1" y="23"/>
                  </a:cubicBezTo>
                  <a:cubicBezTo>
                    <a:pt x="1" y="21"/>
                    <a:pt x="4" y="19"/>
                    <a:pt x="6" y="18"/>
                  </a:cubicBezTo>
                  <a:cubicBezTo>
                    <a:pt x="7" y="17"/>
                    <a:pt x="9" y="16"/>
                    <a:pt x="9" y="15"/>
                  </a:cubicBezTo>
                  <a:cubicBezTo>
                    <a:pt x="9" y="15"/>
                    <a:pt x="9" y="15"/>
                    <a:pt x="9" y="15"/>
                  </a:cubicBezTo>
                  <a:cubicBezTo>
                    <a:pt x="10" y="14"/>
                    <a:pt x="8" y="13"/>
                    <a:pt x="5" y="11"/>
                  </a:cubicBezTo>
                  <a:cubicBezTo>
                    <a:pt x="3" y="9"/>
                    <a:pt x="0" y="7"/>
                    <a:pt x="1" y="4"/>
                  </a:cubicBezTo>
                  <a:cubicBezTo>
                    <a:pt x="1" y="3"/>
                    <a:pt x="2" y="2"/>
                    <a:pt x="4" y="0"/>
                  </a:cubicBezTo>
                  <a:cubicBezTo>
                    <a:pt x="5" y="0"/>
                    <a:pt x="6" y="0"/>
                    <a:pt x="7" y="1"/>
                  </a:cubicBezTo>
                  <a:cubicBezTo>
                    <a:pt x="8" y="1"/>
                    <a:pt x="8" y="3"/>
                    <a:pt x="7" y="3"/>
                  </a:cubicBezTo>
                  <a:cubicBezTo>
                    <a:pt x="6" y="4"/>
                    <a:pt x="6" y="4"/>
                    <a:pt x="6" y="5"/>
                  </a:cubicBezTo>
                  <a:cubicBezTo>
                    <a:pt x="6" y="5"/>
                    <a:pt x="8" y="7"/>
                    <a:pt x="9" y="8"/>
                  </a:cubicBezTo>
                  <a:cubicBezTo>
                    <a:pt x="12" y="10"/>
                    <a:pt x="15" y="13"/>
                    <a:pt x="14" y="16"/>
                  </a:cubicBezTo>
                  <a:cubicBezTo>
                    <a:pt x="14" y="18"/>
                    <a:pt x="11" y="20"/>
                    <a:pt x="9" y="21"/>
                  </a:cubicBezTo>
                  <a:cubicBezTo>
                    <a:pt x="8" y="22"/>
                    <a:pt x="6" y="23"/>
                    <a:pt x="6" y="23"/>
                  </a:cubicBezTo>
                  <a:cubicBezTo>
                    <a:pt x="6" y="23"/>
                    <a:pt x="6" y="24"/>
                    <a:pt x="7" y="24"/>
                  </a:cubicBezTo>
                  <a:cubicBezTo>
                    <a:pt x="8" y="25"/>
                    <a:pt x="9" y="26"/>
                    <a:pt x="8" y="27"/>
                  </a:cubicBezTo>
                  <a:cubicBezTo>
                    <a:pt x="7" y="28"/>
                    <a:pt x="6" y="28"/>
                    <a:pt x="6"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44" name="Google Shape;5244;p23"/>
          <p:cNvGrpSpPr/>
          <p:nvPr/>
        </p:nvGrpSpPr>
        <p:grpSpPr>
          <a:xfrm>
            <a:off x="3077635" y="1576917"/>
            <a:ext cx="361951" cy="364067"/>
            <a:chOff x="2308226" y="1355724"/>
            <a:chExt cx="271463" cy="273050"/>
          </a:xfrm>
        </p:grpSpPr>
        <p:sp>
          <p:nvSpPr>
            <p:cNvPr id="5245" name="Google Shape;5245;p23"/>
            <p:cNvSpPr/>
            <p:nvPr/>
          </p:nvSpPr>
          <p:spPr>
            <a:xfrm>
              <a:off x="2308226" y="1562099"/>
              <a:ext cx="271463" cy="66675"/>
            </a:xfrm>
            <a:custGeom>
              <a:avLst/>
              <a:gdLst/>
              <a:ahLst/>
              <a:cxnLst/>
              <a:rect l="l" t="t" r="r" b="b"/>
              <a:pathLst>
                <a:path w="118" h="29" extrusionOk="0">
                  <a:moveTo>
                    <a:pt x="107" y="13"/>
                  </a:moveTo>
                  <a:cubicBezTo>
                    <a:pt x="107" y="15"/>
                    <a:pt x="106" y="16"/>
                    <a:pt x="105" y="16"/>
                  </a:cubicBezTo>
                  <a:cubicBezTo>
                    <a:pt x="81" y="16"/>
                    <a:pt x="81" y="16"/>
                    <a:pt x="81" y="16"/>
                  </a:cubicBezTo>
                  <a:cubicBezTo>
                    <a:pt x="80" y="16"/>
                    <a:pt x="79" y="15"/>
                    <a:pt x="79" y="13"/>
                  </a:cubicBezTo>
                  <a:cubicBezTo>
                    <a:pt x="79" y="10"/>
                    <a:pt x="79" y="10"/>
                    <a:pt x="79" y="10"/>
                  </a:cubicBezTo>
                  <a:cubicBezTo>
                    <a:pt x="79" y="9"/>
                    <a:pt x="80" y="8"/>
                    <a:pt x="81" y="8"/>
                  </a:cubicBezTo>
                  <a:cubicBezTo>
                    <a:pt x="105" y="8"/>
                    <a:pt x="105" y="8"/>
                    <a:pt x="105" y="8"/>
                  </a:cubicBezTo>
                  <a:cubicBezTo>
                    <a:pt x="106" y="8"/>
                    <a:pt x="107" y="9"/>
                    <a:pt x="107" y="10"/>
                  </a:cubicBezTo>
                  <a:lnTo>
                    <a:pt x="107" y="13"/>
                  </a:lnTo>
                  <a:close/>
                  <a:moveTo>
                    <a:pt x="115" y="0"/>
                  </a:moveTo>
                  <a:cubicBezTo>
                    <a:pt x="3" y="0"/>
                    <a:pt x="3" y="0"/>
                    <a:pt x="3" y="0"/>
                  </a:cubicBezTo>
                  <a:cubicBezTo>
                    <a:pt x="2" y="0"/>
                    <a:pt x="0" y="2"/>
                    <a:pt x="0" y="4"/>
                  </a:cubicBezTo>
                  <a:cubicBezTo>
                    <a:pt x="0" y="25"/>
                    <a:pt x="0" y="25"/>
                    <a:pt x="0" y="25"/>
                  </a:cubicBezTo>
                  <a:cubicBezTo>
                    <a:pt x="0" y="27"/>
                    <a:pt x="2" y="29"/>
                    <a:pt x="3" y="29"/>
                  </a:cubicBezTo>
                  <a:cubicBezTo>
                    <a:pt x="115" y="29"/>
                    <a:pt x="115" y="29"/>
                    <a:pt x="115" y="29"/>
                  </a:cubicBezTo>
                  <a:cubicBezTo>
                    <a:pt x="117" y="29"/>
                    <a:pt x="118" y="27"/>
                    <a:pt x="118" y="25"/>
                  </a:cubicBezTo>
                  <a:cubicBezTo>
                    <a:pt x="118" y="4"/>
                    <a:pt x="118" y="4"/>
                    <a:pt x="118" y="4"/>
                  </a:cubicBezTo>
                  <a:cubicBezTo>
                    <a:pt x="118" y="2"/>
                    <a:pt x="117" y="0"/>
                    <a:pt x="11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6" name="Google Shape;5246;p23"/>
            <p:cNvSpPr/>
            <p:nvPr/>
          </p:nvSpPr>
          <p:spPr>
            <a:xfrm>
              <a:off x="2322513" y="1355724"/>
              <a:ext cx="242888" cy="190500"/>
            </a:xfrm>
            <a:custGeom>
              <a:avLst/>
              <a:gdLst/>
              <a:ahLst/>
              <a:cxnLst/>
              <a:rect l="l" t="t" r="r" b="b"/>
              <a:pathLst>
                <a:path w="106" h="83" extrusionOk="0">
                  <a:moveTo>
                    <a:pt x="100" y="62"/>
                  </a:moveTo>
                  <a:cubicBezTo>
                    <a:pt x="100" y="64"/>
                    <a:pt x="98" y="66"/>
                    <a:pt x="95" y="66"/>
                  </a:cubicBezTo>
                  <a:cubicBezTo>
                    <a:pt x="11" y="66"/>
                    <a:pt x="11" y="66"/>
                    <a:pt x="11" y="66"/>
                  </a:cubicBezTo>
                  <a:cubicBezTo>
                    <a:pt x="9" y="66"/>
                    <a:pt x="7" y="64"/>
                    <a:pt x="7" y="62"/>
                  </a:cubicBezTo>
                  <a:cubicBezTo>
                    <a:pt x="7" y="11"/>
                    <a:pt x="7" y="11"/>
                    <a:pt x="7" y="11"/>
                  </a:cubicBezTo>
                  <a:cubicBezTo>
                    <a:pt x="7" y="9"/>
                    <a:pt x="9" y="7"/>
                    <a:pt x="11" y="7"/>
                  </a:cubicBezTo>
                  <a:cubicBezTo>
                    <a:pt x="95" y="7"/>
                    <a:pt x="95" y="7"/>
                    <a:pt x="95" y="7"/>
                  </a:cubicBezTo>
                  <a:cubicBezTo>
                    <a:pt x="98" y="7"/>
                    <a:pt x="100" y="9"/>
                    <a:pt x="100" y="11"/>
                  </a:cubicBezTo>
                  <a:lnTo>
                    <a:pt x="100" y="62"/>
                  </a:lnTo>
                  <a:close/>
                  <a:moveTo>
                    <a:pt x="102" y="0"/>
                  </a:moveTo>
                  <a:cubicBezTo>
                    <a:pt x="5" y="0"/>
                    <a:pt x="5" y="0"/>
                    <a:pt x="5" y="0"/>
                  </a:cubicBezTo>
                  <a:cubicBezTo>
                    <a:pt x="2" y="0"/>
                    <a:pt x="0" y="2"/>
                    <a:pt x="0" y="4"/>
                  </a:cubicBezTo>
                  <a:cubicBezTo>
                    <a:pt x="0" y="78"/>
                    <a:pt x="0" y="78"/>
                    <a:pt x="0" y="78"/>
                  </a:cubicBezTo>
                  <a:cubicBezTo>
                    <a:pt x="0" y="81"/>
                    <a:pt x="2" y="83"/>
                    <a:pt x="5" y="83"/>
                  </a:cubicBezTo>
                  <a:cubicBezTo>
                    <a:pt x="102" y="83"/>
                    <a:pt x="102" y="83"/>
                    <a:pt x="102" y="83"/>
                  </a:cubicBezTo>
                  <a:cubicBezTo>
                    <a:pt x="104" y="83"/>
                    <a:pt x="106" y="81"/>
                    <a:pt x="106" y="78"/>
                  </a:cubicBezTo>
                  <a:cubicBezTo>
                    <a:pt x="106" y="4"/>
                    <a:pt x="106" y="4"/>
                    <a:pt x="106" y="4"/>
                  </a:cubicBezTo>
                  <a:cubicBezTo>
                    <a:pt x="106" y="2"/>
                    <a:pt x="104" y="0"/>
                    <a:pt x="10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7" name="Google Shape;5247;p23"/>
            <p:cNvSpPr/>
            <p:nvPr/>
          </p:nvSpPr>
          <p:spPr>
            <a:xfrm>
              <a:off x="2352676" y="1387474"/>
              <a:ext cx="47625" cy="36513"/>
            </a:xfrm>
            <a:custGeom>
              <a:avLst/>
              <a:gdLst/>
              <a:ahLst/>
              <a:cxnLst/>
              <a:rect l="l" t="t" r="r" b="b"/>
              <a:pathLst>
                <a:path w="21" h="16" extrusionOk="0">
                  <a:moveTo>
                    <a:pt x="3" y="16"/>
                  </a:moveTo>
                  <a:cubicBezTo>
                    <a:pt x="3" y="16"/>
                    <a:pt x="2" y="16"/>
                    <a:pt x="1" y="15"/>
                  </a:cubicBezTo>
                  <a:cubicBezTo>
                    <a:pt x="0" y="14"/>
                    <a:pt x="1" y="12"/>
                    <a:pt x="2" y="11"/>
                  </a:cubicBezTo>
                  <a:cubicBezTo>
                    <a:pt x="16" y="1"/>
                    <a:pt x="16" y="1"/>
                    <a:pt x="16" y="1"/>
                  </a:cubicBezTo>
                  <a:cubicBezTo>
                    <a:pt x="17" y="0"/>
                    <a:pt x="19" y="0"/>
                    <a:pt x="20" y="1"/>
                  </a:cubicBezTo>
                  <a:cubicBezTo>
                    <a:pt x="21" y="2"/>
                    <a:pt x="20" y="4"/>
                    <a:pt x="19" y="5"/>
                  </a:cubicBezTo>
                  <a:cubicBezTo>
                    <a:pt x="5" y="16"/>
                    <a:pt x="5" y="16"/>
                    <a:pt x="5" y="16"/>
                  </a:cubicBezTo>
                  <a:cubicBezTo>
                    <a:pt x="4" y="16"/>
                    <a:pt x="4" y="16"/>
                    <a:pt x="3"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48" name="Google Shape;5248;p23"/>
            <p:cNvSpPr/>
            <p:nvPr/>
          </p:nvSpPr>
          <p:spPr>
            <a:xfrm>
              <a:off x="2357438" y="1392236"/>
              <a:ext cx="84138" cy="65088"/>
            </a:xfrm>
            <a:custGeom>
              <a:avLst/>
              <a:gdLst/>
              <a:ahLst/>
              <a:cxnLst/>
              <a:rect l="l" t="t" r="r" b="b"/>
              <a:pathLst>
                <a:path w="37" h="28" extrusionOk="0">
                  <a:moveTo>
                    <a:pt x="3" y="28"/>
                  </a:moveTo>
                  <a:cubicBezTo>
                    <a:pt x="2" y="28"/>
                    <a:pt x="1" y="27"/>
                    <a:pt x="1" y="27"/>
                  </a:cubicBezTo>
                  <a:cubicBezTo>
                    <a:pt x="0" y="26"/>
                    <a:pt x="0" y="24"/>
                    <a:pt x="1" y="23"/>
                  </a:cubicBezTo>
                  <a:cubicBezTo>
                    <a:pt x="32" y="1"/>
                    <a:pt x="32" y="1"/>
                    <a:pt x="32" y="1"/>
                  </a:cubicBezTo>
                  <a:cubicBezTo>
                    <a:pt x="33" y="0"/>
                    <a:pt x="35" y="1"/>
                    <a:pt x="36" y="2"/>
                  </a:cubicBezTo>
                  <a:cubicBezTo>
                    <a:pt x="37" y="3"/>
                    <a:pt x="36" y="5"/>
                    <a:pt x="35" y="6"/>
                  </a:cubicBezTo>
                  <a:cubicBezTo>
                    <a:pt x="4" y="27"/>
                    <a:pt x="4" y="27"/>
                    <a:pt x="4" y="27"/>
                  </a:cubicBezTo>
                  <a:cubicBezTo>
                    <a:pt x="4" y="28"/>
                    <a:pt x="3" y="28"/>
                    <a:pt x="3"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49" name="Google Shape;5249;p23"/>
          <p:cNvGrpSpPr/>
          <p:nvPr/>
        </p:nvGrpSpPr>
        <p:grpSpPr>
          <a:xfrm>
            <a:off x="2029885" y="1657351"/>
            <a:ext cx="311151" cy="277284"/>
            <a:chOff x="1522413" y="1416049"/>
            <a:chExt cx="233363" cy="207963"/>
          </a:xfrm>
        </p:grpSpPr>
        <p:sp>
          <p:nvSpPr>
            <p:cNvPr id="5250" name="Google Shape;5250;p23"/>
            <p:cNvSpPr/>
            <p:nvPr/>
          </p:nvSpPr>
          <p:spPr>
            <a:xfrm>
              <a:off x="1625601" y="1539874"/>
              <a:ext cx="22225" cy="222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51" name="Google Shape;5251;p23"/>
            <p:cNvSpPr/>
            <p:nvPr/>
          </p:nvSpPr>
          <p:spPr>
            <a:xfrm>
              <a:off x="1620838" y="1416049"/>
              <a:ext cx="92075" cy="904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52" name="Google Shape;5252;p23"/>
            <p:cNvSpPr/>
            <p:nvPr/>
          </p:nvSpPr>
          <p:spPr>
            <a:xfrm>
              <a:off x="1577976" y="1522411"/>
              <a:ext cx="177800" cy="101600"/>
            </a:xfrm>
            <a:custGeom>
              <a:avLst/>
              <a:gdLst/>
              <a:ahLst/>
              <a:cxnLst/>
              <a:rect l="l" t="t" r="r" b="b"/>
              <a:pathLst>
                <a:path w="78" h="44" extrusionOk="0">
                  <a:moveTo>
                    <a:pt x="77" y="42"/>
                  </a:moveTo>
                  <a:cubicBezTo>
                    <a:pt x="64" y="7"/>
                    <a:pt x="64" y="7"/>
                    <a:pt x="64" y="7"/>
                  </a:cubicBezTo>
                  <a:cubicBezTo>
                    <a:pt x="64" y="6"/>
                    <a:pt x="61" y="0"/>
                    <a:pt x="55" y="0"/>
                  </a:cubicBezTo>
                  <a:cubicBezTo>
                    <a:pt x="54" y="0"/>
                    <a:pt x="24" y="0"/>
                    <a:pt x="23" y="0"/>
                  </a:cubicBezTo>
                  <a:cubicBezTo>
                    <a:pt x="22" y="0"/>
                    <a:pt x="22" y="0"/>
                    <a:pt x="22" y="0"/>
                  </a:cubicBezTo>
                  <a:cubicBezTo>
                    <a:pt x="16" y="0"/>
                    <a:pt x="14" y="6"/>
                    <a:pt x="14" y="7"/>
                  </a:cubicBezTo>
                  <a:cubicBezTo>
                    <a:pt x="0" y="42"/>
                    <a:pt x="0" y="42"/>
                    <a:pt x="0" y="42"/>
                  </a:cubicBezTo>
                  <a:cubicBezTo>
                    <a:pt x="0" y="43"/>
                    <a:pt x="0" y="44"/>
                    <a:pt x="2" y="44"/>
                  </a:cubicBezTo>
                  <a:cubicBezTo>
                    <a:pt x="12" y="44"/>
                    <a:pt x="12" y="44"/>
                    <a:pt x="12" y="44"/>
                  </a:cubicBezTo>
                  <a:cubicBezTo>
                    <a:pt x="14" y="44"/>
                    <a:pt x="14" y="42"/>
                    <a:pt x="14" y="42"/>
                  </a:cubicBezTo>
                  <a:cubicBezTo>
                    <a:pt x="21" y="25"/>
                    <a:pt x="21" y="25"/>
                    <a:pt x="21" y="25"/>
                  </a:cubicBezTo>
                  <a:cubicBezTo>
                    <a:pt x="21" y="25"/>
                    <a:pt x="22" y="23"/>
                    <a:pt x="22" y="25"/>
                  </a:cubicBezTo>
                  <a:cubicBezTo>
                    <a:pt x="22" y="29"/>
                    <a:pt x="22" y="37"/>
                    <a:pt x="22" y="42"/>
                  </a:cubicBezTo>
                  <a:cubicBezTo>
                    <a:pt x="22" y="43"/>
                    <a:pt x="22" y="44"/>
                    <a:pt x="23" y="44"/>
                  </a:cubicBezTo>
                  <a:cubicBezTo>
                    <a:pt x="56" y="44"/>
                    <a:pt x="56" y="44"/>
                    <a:pt x="56" y="44"/>
                  </a:cubicBezTo>
                  <a:cubicBezTo>
                    <a:pt x="58" y="44"/>
                    <a:pt x="58" y="43"/>
                    <a:pt x="58" y="41"/>
                  </a:cubicBezTo>
                  <a:cubicBezTo>
                    <a:pt x="58" y="37"/>
                    <a:pt x="58" y="28"/>
                    <a:pt x="58" y="25"/>
                  </a:cubicBezTo>
                  <a:cubicBezTo>
                    <a:pt x="58" y="24"/>
                    <a:pt x="59" y="25"/>
                    <a:pt x="59" y="25"/>
                  </a:cubicBezTo>
                  <a:cubicBezTo>
                    <a:pt x="65" y="42"/>
                    <a:pt x="65" y="42"/>
                    <a:pt x="65" y="42"/>
                  </a:cubicBezTo>
                  <a:cubicBezTo>
                    <a:pt x="65" y="42"/>
                    <a:pt x="65" y="44"/>
                    <a:pt x="67" y="44"/>
                  </a:cubicBezTo>
                  <a:cubicBezTo>
                    <a:pt x="76" y="44"/>
                    <a:pt x="76" y="44"/>
                    <a:pt x="76" y="44"/>
                  </a:cubicBezTo>
                  <a:cubicBezTo>
                    <a:pt x="77" y="44"/>
                    <a:pt x="78" y="43"/>
                    <a:pt x="77" y="4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53" name="Google Shape;5253;p23"/>
            <p:cNvSpPr/>
            <p:nvPr/>
          </p:nvSpPr>
          <p:spPr>
            <a:xfrm>
              <a:off x="1522413" y="1587499"/>
              <a:ext cx="47625" cy="36513"/>
            </a:xfrm>
            <a:custGeom>
              <a:avLst/>
              <a:gdLst/>
              <a:ahLst/>
              <a:cxnLst/>
              <a:rect l="l" t="t" r="r" b="b"/>
              <a:pathLst>
                <a:path w="21" h="16" extrusionOk="0">
                  <a:moveTo>
                    <a:pt x="18" y="0"/>
                  </a:moveTo>
                  <a:cubicBezTo>
                    <a:pt x="2" y="0"/>
                    <a:pt x="2" y="0"/>
                    <a:pt x="2" y="0"/>
                  </a:cubicBezTo>
                  <a:cubicBezTo>
                    <a:pt x="1" y="0"/>
                    <a:pt x="0" y="1"/>
                    <a:pt x="0" y="2"/>
                  </a:cubicBezTo>
                  <a:cubicBezTo>
                    <a:pt x="0" y="13"/>
                    <a:pt x="0" y="13"/>
                    <a:pt x="0" y="13"/>
                  </a:cubicBezTo>
                  <a:cubicBezTo>
                    <a:pt x="0" y="15"/>
                    <a:pt x="1" y="16"/>
                    <a:pt x="2" y="16"/>
                  </a:cubicBezTo>
                  <a:cubicBezTo>
                    <a:pt x="13" y="16"/>
                    <a:pt x="13" y="16"/>
                    <a:pt x="13" y="16"/>
                  </a:cubicBezTo>
                  <a:cubicBezTo>
                    <a:pt x="15" y="16"/>
                    <a:pt x="16" y="13"/>
                    <a:pt x="16" y="13"/>
                  </a:cubicBezTo>
                  <a:cubicBezTo>
                    <a:pt x="20" y="2"/>
                    <a:pt x="20" y="2"/>
                    <a:pt x="20" y="2"/>
                  </a:cubicBezTo>
                  <a:cubicBezTo>
                    <a:pt x="20" y="2"/>
                    <a:pt x="21" y="0"/>
                    <a:pt x="1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254" name="Google Shape;5254;p23"/>
          <p:cNvSpPr/>
          <p:nvPr/>
        </p:nvSpPr>
        <p:spPr>
          <a:xfrm>
            <a:off x="2002369" y="1583268"/>
            <a:ext cx="359833" cy="283633"/>
          </a:xfrm>
          <a:custGeom>
            <a:avLst/>
            <a:gdLst/>
            <a:ahLst/>
            <a:cxnLst/>
            <a:rect l="l" t="t" r="r" b="b"/>
            <a:pathLst>
              <a:path w="118" h="93" extrusionOk="0">
                <a:moveTo>
                  <a:pt x="36" y="74"/>
                </a:moveTo>
                <a:cubicBezTo>
                  <a:pt x="12" y="74"/>
                  <a:pt x="12" y="74"/>
                  <a:pt x="12" y="74"/>
                </a:cubicBezTo>
                <a:cubicBezTo>
                  <a:pt x="9" y="74"/>
                  <a:pt x="7" y="72"/>
                  <a:pt x="7" y="69"/>
                </a:cubicBezTo>
                <a:cubicBezTo>
                  <a:pt x="7" y="13"/>
                  <a:pt x="7" y="13"/>
                  <a:pt x="7" y="13"/>
                </a:cubicBezTo>
                <a:cubicBezTo>
                  <a:pt x="7" y="10"/>
                  <a:pt x="9" y="8"/>
                  <a:pt x="12" y="8"/>
                </a:cubicBezTo>
                <a:cubicBezTo>
                  <a:pt x="106" y="8"/>
                  <a:pt x="106" y="8"/>
                  <a:pt x="106" y="8"/>
                </a:cubicBezTo>
                <a:cubicBezTo>
                  <a:pt x="109" y="8"/>
                  <a:pt x="111" y="10"/>
                  <a:pt x="111" y="13"/>
                </a:cubicBezTo>
                <a:cubicBezTo>
                  <a:pt x="111" y="69"/>
                  <a:pt x="111" y="69"/>
                  <a:pt x="111" y="69"/>
                </a:cubicBezTo>
                <a:cubicBezTo>
                  <a:pt x="111" y="72"/>
                  <a:pt x="110" y="73"/>
                  <a:pt x="108" y="74"/>
                </a:cubicBezTo>
                <a:cubicBezTo>
                  <a:pt x="106" y="75"/>
                  <a:pt x="106" y="76"/>
                  <a:pt x="106" y="76"/>
                </a:cubicBezTo>
                <a:cubicBezTo>
                  <a:pt x="112" y="92"/>
                  <a:pt x="112" y="92"/>
                  <a:pt x="112" y="92"/>
                </a:cubicBezTo>
                <a:cubicBezTo>
                  <a:pt x="112" y="92"/>
                  <a:pt x="113" y="93"/>
                  <a:pt x="114" y="93"/>
                </a:cubicBezTo>
                <a:cubicBezTo>
                  <a:pt x="117" y="93"/>
                  <a:pt x="118" y="91"/>
                  <a:pt x="118" y="88"/>
                </a:cubicBezTo>
                <a:cubicBezTo>
                  <a:pt x="118" y="5"/>
                  <a:pt x="118" y="5"/>
                  <a:pt x="118" y="5"/>
                </a:cubicBezTo>
                <a:cubicBezTo>
                  <a:pt x="118" y="2"/>
                  <a:pt x="116" y="0"/>
                  <a:pt x="113" y="0"/>
                </a:cubicBezTo>
                <a:cubicBezTo>
                  <a:pt x="4" y="0"/>
                  <a:pt x="4" y="0"/>
                  <a:pt x="4" y="0"/>
                </a:cubicBezTo>
                <a:cubicBezTo>
                  <a:pt x="2" y="0"/>
                  <a:pt x="0" y="2"/>
                  <a:pt x="0" y="5"/>
                </a:cubicBezTo>
                <a:cubicBezTo>
                  <a:pt x="0" y="88"/>
                  <a:pt x="0" y="88"/>
                  <a:pt x="0" y="88"/>
                </a:cubicBezTo>
                <a:cubicBezTo>
                  <a:pt x="0" y="91"/>
                  <a:pt x="2" y="93"/>
                  <a:pt x="4" y="93"/>
                </a:cubicBezTo>
                <a:cubicBezTo>
                  <a:pt x="29" y="93"/>
                  <a:pt x="29" y="93"/>
                  <a:pt x="29" y="93"/>
                </a:cubicBezTo>
                <a:cubicBezTo>
                  <a:pt x="31" y="93"/>
                  <a:pt x="32" y="92"/>
                  <a:pt x="32" y="92"/>
                </a:cubicBezTo>
                <a:cubicBezTo>
                  <a:pt x="38" y="76"/>
                  <a:pt x="38" y="76"/>
                  <a:pt x="38" y="76"/>
                </a:cubicBezTo>
                <a:cubicBezTo>
                  <a:pt x="38" y="76"/>
                  <a:pt x="38" y="74"/>
                  <a:pt x="36" y="7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55" name="Google Shape;5255;p23"/>
          <p:cNvGrpSpPr/>
          <p:nvPr/>
        </p:nvGrpSpPr>
        <p:grpSpPr>
          <a:xfrm>
            <a:off x="1422402" y="1585385"/>
            <a:ext cx="361951" cy="342900"/>
            <a:chOff x="1066801" y="1362074"/>
            <a:chExt cx="271463" cy="257175"/>
          </a:xfrm>
        </p:grpSpPr>
        <p:sp>
          <p:nvSpPr>
            <p:cNvPr id="5256" name="Google Shape;5256;p23"/>
            <p:cNvSpPr/>
            <p:nvPr/>
          </p:nvSpPr>
          <p:spPr>
            <a:xfrm>
              <a:off x="1098551" y="1398586"/>
              <a:ext cx="50800" cy="41275"/>
            </a:xfrm>
            <a:custGeom>
              <a:avLst/>
              <a:gdLst/>
              <a:ahLst/>
              <a:cxnLst/>
              <a:rect l="l" t="t" r="r" b="b"/>
              <a:pathLst>
                <a:path w="22" h="18" extrusionOk="0">
                  <a:moveTo>
                    <a:pt x="3" y="18"/>
                  </a:moveTo>
                  <a:cubicBezTo>
                    <a:pt x="2" y="18"/>
                    <a:pt x="1" y="18"/>
                    <a:pt x="0" y="17"/>
                  </a:cubicBezTo>
                  <a:cubicBezTo>
                    <a:pt x="0" y="16"/>
                    <a:pt x="0" y="14"/>
                    <a:pt x="1" y="13"/>
                  </a:cubicBezTo>
                  <a:cubicBezTo>
                    <a:pt x="17" y="1"/>
                    <a:pt x="17" y="1"/>
                    <a:pt x="17" y="1"/>
                  </a:cubicBezTo>
                  <a:cubicBezTo>
                    <a:pt x="18" y="0"/>
                    <a:pt x="20" y="0"/>
                    <a:pt x="21" y="2"/>
                  </a:cubicBezTo>
                  <a:cubicBezTo>
                    <a:pt x="22" y="3"/>
                    <a:pt x="22" y="5"/>
                    <a:pt x="21" y="6"/>
                  </a:cubicBezTo>
                  <a:cubicBezTo>
                    <a:pt x="5" y="18"/>
                    <a:pt x="5" y="18"/>
                    <a:pt x="5" y="18"/>
                  </a:cubicBezTo>
                  <a:cubicBezTo>
                    <a:pt x="4" y="18"/>
                    <a:pt x="3" y="18"/>
                    <a:pt x="3"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57" name="Google Shape;5257;p23"/>
            <p:cNvSpPr/>
            <p:nvPr/>
          </p:nvSpPr>
          <p:spPr>
            <a:xfrm>
              <a:off x="1100138" y="1406524"/>
              <a:ext cx="93663" cy="71438"/>
            </a:xfrm>
            <a:custGeom>
              <a:avLst/>
              <a:gdLst/>
              <a:ahLst/>
              <a:cxnLst/>
              <a:rect l="l" t="t" r="r" b="b"/>
              <a:pathLst>
                <a:path w="41" h="31" extrusionOk="0">
                  <a:moveTo>
                    <a:pt x="3" y="31"/>
                  </a:moveTo>
                  <a:cubicBezTo>
                    <a:pt x="2" y="31"/>
                    <a:pt x="2" y="30"/>
                    <a:pt x="1" y="29"/>
                  </a:cubicBezTo>
                  <a:cubicBezTo>
                    <a:pt x="0" y="28"/>
                    <a:pt x="0" y="26"/>
                    <a:pt x="2" y="25"/>
                  </a:cubicBezTo>
                  <a:cubicBezTo>
                    <a:pt x="36" y="1"/>
                    <a:pt x="36" y="1"/>
                    <a:pt x="36" y="1"/>
                  </a:cubicBezTo>
                  <a:cubicBezTo>
                    <a:pt x="37" y="0"/>
                    <a:pt x="39" y="0"/>
                    <a:pt x="40" y="2"/>
                  </a:cubicBezTo>
                  <a:cubicBezTo>
                    <a:pt x="41" y="3"/>
                    <a:pt x="41" y="5"/>
                    <a:pt x="40" y="6"/>
                  </a:cubicBezTo>
                  <a:cubicBezTo>
                    <a:pt x="5" y="30"/>
                    <a:pt x="5" y="30"/>
                    <a:pt x="5" y="30"/>
                  </a:cubicBezTo>
                  <a:cubicBezTo>
                    <a:pt x="5" y="30"/>
                    <a:pt x="4" y="31"/>
                    <a:pt x="3" y="3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58" name="Google Shape;5258;p23"/>
            <p:cNvSpPr/>
            <p:nvPr/>
          </p:nvSpPr>
          <p:spPr>
            <a:xfrm>
              <a:off x="1066801" y="1362074"/>
              <a:ext cx="271463" cy="257175"/>
            </a:xfrm>
            <a:custGeom>
              <a:avLst/>
              <a:gdLst/>
              <a:ahLst/>
              <a:cxnLst/>
              <a:rect l="l" t="t" r="r" b="b"/>
              <a:pathLst>
                <a:path w="119" h="112" extrusionOk="0">
                  <a:moveTo>
                    <a:pt x="111" y="70"/>
                  </a:moveTo>
                  <a:cubicBezTo>
                    <a:pt x="111" y="73"/>
                    <a:pt x="109" y="75"/>
                    <a:pt x="107" y="75"/>
                  </a:cubicBezTo>
                  <a:cubicBezTo>
                    <a:pt x="12" y="75"/>
                    <a:pt x="12" y="75"/>
                    <a:pt x="12" y="75"/>
                  </a:cubicBezTo>
                  <a:cubicBezTo>
                    <a:pt x="9" y="75"/>
                    <a:pt x="7" y="73"/>
                    <a:pt x="7" y="70"/>
                  </a:cubicBezTo>
                  <a:cubicBezTo>
                    <a:pt x="7" y="13"/>
                    <a:pt x="7" y="13"/>
                    <a:pt x="7" y="13"/>
                  </a:cubicBezTo>
                  <a:cubicBezTo>
                    <a:pt x="7" y="11"/>
                    <a:pt x="9" y="8"/>
                    <a:pt x="12" y="8"/>
                  </a:cubicBezTo>
                  <a:cubicBezTo>
                    <a:pt x="107" y="8"/>
                    <a:pt x="107" y="8"/>
                    <a:pt x="107" y="8"/>
                  </a:cubicBezTo>
                  <a:cubicBezTo>
                    <a:pt x="109" y="8"/>
                    <a:pt x="111" y="11"/>
                    <a:pt x="111" y="13"/>
                  </a:cubicBezTo>
                  <a:lnTo>
                    <a:pt x="111" y="70"/>
                  </a:lnTo>
                  <a:close/>
                  <a:moveTo>
                    <a:pt x="59" y="89"/>
                  </a:moveTo>
                  <a:cubicBezTo>
                    <a:pt x="57" y="89"/>
                    <a:pt x="55" y="87"/>
                    <a:pt x="55" y="84"/>
                  </a:cubicBezTo>
                  <a:cubicBezTo>
                    <a:pt x="55" y="81"/>
                    <a:pt x="57" y="79"/>
                    <a:pt x="59" y="79"/>
                  </a:cubicBezTo>
                  <a:cubicBezTo>
                    <a:pt x="62" y="79"/>
                    <a:pt x="64" y="81"/>
                    <a:pt x="64" y="84"/>
                  </a:cubicBezTo>
                  <a:cubicBezTo>
                    <a:pt x="64" y="87"/>
                    <a:pt x="62" y="89"/>
                    <a:pt x="59" y="89"/>
                  </a:cubicBezTo>
                  <a:moveTo>
                    <a:pt x="64" y="95"/>
                  </a:moveTo>
                  <a:cubicBezTo>
                    <a:pt x="64" y="103"/>
                    <a:pt x="64" y="103"/>
                    <a:pt x="64" y="103"/>
                  </a:cubicBezTo>
                  <a:cubicBezTo>
                    <a:pt x="64" y="103"/>
                    <a:pt x="64" y="104"/>
                    <a:pt x="64" y="104"/>
                  </a:cubicBezTo>
                  <a:cubicBezTo>
                    <a:pt x="55" y="104"/>
                    <a:pt x="55" y="104"/>
                    <a:pt x="55" y="104"/>
                  </a:cubicBezTo>
                  <a:cubicBezTo>
                    <a:pt x="54" y="104"/>
                    <a:pt x="54" y="103"/>
                    <a:pt x="54" y="103"/>
                  </a:cubicBezTo>
                  <a:cubicBezTo>
                    <a:pt x="54" y="95"/>
                    <a:pt x="54" y="95"/>
                    <a:pt x="54" y="95"/>
                  </a:cubicBezTo>
                  <a:cubicBezTo>
                    <a:pt x="54" y="94"/>
                    <a:pt x="56" y="94"/>
                    <a:pt x="56" y="94"/>
                  </a:cubicBezTo>
                  <a:cubicBezTo>
                    <a:pt x="63" y="94"/>
                    <a:pt x="63" y="94"/>
                    <a:pt x="63" y="94"/>
                  </a:cubicBezTo>
                  <a:cubicBezTo>
                    <a:pt x="63" y="94"/>
                    <a:pt x="64" y="94"/>
                    <a:pt x="64" y="95"/>
                  </a:cubicBezTo>
                  <a:moveTo>
                    <a:pt x="114" y="0"/>
                  </a:moveTo>
                  <a:cubicBezTo>
                    <a:pt x="5" y="0"/>
                    <a:pt x="5" y="0"/>
                    <a:pt x="5" y="0"/>
                  </a:cubicBezTo>
                  <a:cubicBezTo>
                    <a:pt x="2" y="0"/>
                    <a:pt x="0" y="3"/>
                    <a:pt x="0" y="5"/>
                  </a:cubicBezTo>
                  <a:cubicBezTo>
                    <a:pt x="0" y="89"/>
                    <a:pt x="0" y="89"/>
                    <a:pt x="0" y="89"/>
                  </a:cubicBezTo>
                  <a:cubicBezTo>
                    <a:pt x="0" y="92"/>
                    <a:pt x="2" y="94"/>
                    <a:pt x="5" y="94"/>
                  </a:cubicBezTo>
                  <a:cubicBezTo>
                    <a:pt x="45" y="94"/>
                    <a:pt x="45" y="94"/>
                    <a:pt x="45" y="94"/>
                  </a:cubicBezTo>
                  <a:cubicBezTo>
                    <a:pt x="45" y="94"/>
                    <a:pt x="46" y="94"/>
                    <a:pt x="46" y="95"/>
                  </a:cubicBezTo>
                  <a:cubicBezTo>
                    <a:pt x="46" y="103"/>
                    <a:pt x="46" y="103"/>
                    <a:pt x="46" y="103"/>
                  </a:cubicBezTo>
                  <a:cubicBezTo>
                    <a:pt x="46" y="103"/>
                    <a:pt x="46" y="104"/>
                    <a:pt x="45" y="104"/>
                  </a:cubicBezTo>
                  <a:cubicBezTo>
                    <a:pt x="35" y="104"/>
                    <a:pt x="35" y="104"/>
                    <a:pt x="35" y="104"/>
                  </a:cubicBezTo>
                  <a:cubicBezTo>
                    <a:pt x="33" y="104"/>
                    <a:pt x="31" y="106"/>
                    <a:pt x="31" y="108"/>
                  </a:cubicBezTo>
                  <a:cubicBezTo>
                    <a:pt x="31" y="110"/>
                    <a:pt x="33" y="112"/>
                    <a:pt x="35" y="112"/>
                  </a:cubicBezTo>
                  <a:cubicBezTo>
                    <a:pt x="84" y="112"/>
                    <a:pt x="84" y="112"/>
                    <a:pt x="84" y="112"/>
                  </a:cubicBezTo>
                  <a:cubicBezTo>
                    <a:pt x="86" y="112"/>
                    <a:pt x="88" y="110"/>
                    <a:pt x="88" y="108"/>
                  </a:cubicBezTo>
                  <a:cubicBezTo>
                    <a:pt x="88" y="106"/>
                    <a:pt x="86" y="104"/>
                    <a:pt x="84" y="104"/>
                  </a:cubicBezTo>
                  <a:cubicBezTo>
                    <a:pt x="73" y="104"/>
                    <a:pt x="73" y="104"/>
                    <a:pt x="73" y="104"/>
                  </a:cubicBezTo>
                  <a:cubicBezTo>
                    <a:pt x="73" y="104"/>
                    <a:pt x="73" y="103"/>
                    <a:pt x="73" y="103"/>
                  </a:cubicBezTo>
                  <a:cubicBezTo>
                    <a:pt x="73" y="95"/>
                    <a:pt x="73" y="95"/>
                    <a:pt x="73" y="95"/>
                  </a:cubicBezTo>
                  <a:cubicBezTo>
                    <a:pt x="73" y="94"/>
                    <a:pt x="74" y="94"/>
                    <a:pt x="74" y="94"/>
                  </a:cubicBezTo>
                  <a:cubicBezTo>
                    <a:pt x="114" y="94"/>
                    <a:pt x="114" y="94"/>
                    <a:pt x="114" y="94"/>
                  </a:cubicBezTo>
                  <a:cubicBezTo>
                    <a:pt x="116" y="94"/>
                    <a:pt x="119" y="92"/>
                    <a:pt x="119" y="89"/>
                  </a:cubicBezTo>
                  <a:cubicBezTo>
                    <a:pt x="119" y="5"/>
                    <a:pt x="119" y="5"/>
                    <a:pt x="119" y="5"/>
                  </a:cubicBezTo>
                  <a:cubicBezTo>
                    <a:pt x="119" y="3"/>
                    <a:pt x="116" y="0"/>
                    <a:pt x="1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59" name="Google Shape;5259;p23"/>
          <p:cNvGrpSpPr/>
          <p:nvPr/>
        </p:nvGrpSpPr>
        <p:grpSpPr>
          <a:xfrm>
            <a:off x="2586569" y="1496485"/>
            <a:ext cx="370417" cy="520700"/>
            <a:chOff x="1939926" y="1295399"/>
            <a:chExt cx="277813" cy="390525"/>
          </a:xfrm>
        </p:grpSpPr>
        <p:sp>
          <p:nvSpPr>
            <p:cNvPr id="5260" name="Google Shape;5260;p23"/>
            <p:cNvSpPr/>
            <p:nvPr/>
          </p:nvSpPr>
          <p:spPr>
            <a:xfrm>
              <a:off x="2027238" y="1295399"/>
              <a:ext cx="100013" cy="1016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61" name="Google Shape;5261;p23"/>
            <p:cNvSpPr/>
            <p:nvPr/>
          </p:nvSpPr>
          <p:spPr>
            <a:xfrm>
              <a:off x="1981201" y="1412874"/>
              <a:ext cx="195263" cy="109538"/>
            </a:xfrm>
            <a:custGeom>
              <a:avLst/>
              <a:gdLst/>
              <a:ahLst/>
              <a:cxnLst/>
              <a:rect l="l" t="t" r="r" b="b"/>
              <a:pathLst>
                <a:path w="85" h="48" extrusionOk="0">
                  <a:moveTo>
                    <a:pt x="51" y="35"/>
                  </a:moveTo>
                  <a:cubicBezTo>
                    <a:pt x="44" y="42"/>
                    <a:pt x="44" y="42"/>
                    <a:pt x="44" y="42"/>
                  </a:cubicBezTo>
                  <a:cubicBezTo>
                    <a:pt x="43" y="42"/>
                    <a:pt x="42" y="42"/>
                    <a:pt x="41" y="42"/>
                  </a:cubicBezTo>
                  <a:cubicBezTo>
                    <a:pt x="34" y="35"/>
                    <a:pt x="34" y="35"/>
                    <a:pt x="34" y="35"/>
                  </a:cubicBezTo>
                  <a:cubicBezTo>
                    <a:pt x="33" y="34"/>
                    <a:pt x="33" y="33"/>
                    <a:pt x="33" y="32"/>
                  </a:cubicBezTo>
                  <a:cubicBezTo>
                    <a:pt x="37" y="14"/>
                    <a:pt x="37" y="14"/>
                    <a:pt x="37" y="14"/>
                  </a:cubicBezTo>
                  <a:cubicBezTo>
                    <a:pt x="37" y="13"/>
                    <a:pt x="37" y="13"/>
                    <a:pt x="37" y="12"/>
                  </a:cubicBezTo>
                  <a:cubicBezTo>
                    <a:pt x="37" y="11"/>
                    <a:pt x="37" y="8"/>
                    <a:pt x="37" y="8"/>
                  </a:cubicBezTo>
                  <a:cubicBezTo>
                    <a:pt x="37" y="8"/>
                    <a:pt x="37" y="7"/>
                    <a:pt x="38" y="7"/>
                  </a:cubicBezTo>
                  <a:cubicBezTo>
                    <a:pt x="47" y="7"/>
                    <a:pt x="47" y="7"/>
                    <a:pt x="47" y="7"/>
                  </a:cubicBezTo>
                  <a:cubicBezTo>
                    <a:pt x="47" y="7"/>
                    <a:pt x="48" y="8"/>
                    <a:pt x="48" y="8"/>
                  </a:cubicBezTo>
                  <a:cubicBezTo>
                    <a:pt x="48" y="8"/>
                    <a:pt x="48" y="11"/>
                    <a:pt x="48" y="12"/>
                  </a:cubicBezTo>
                  <a:cubicBezTo>
                    <a:pt x="48" y="13"/>
                    <a:pt x="48" y="13"/>
                    <a:pt x="48" y="14"/>
                  </a:cubicBezTo>
                  <a:cubicBezTo>
                    <a:pt x="52" y="32"/>
                    <a:pt x="52" y="32"/>
                    <a:pt x="52" y="32"/>
                  </a:cubicBezTo>
                  <a:cubicBezTo>
                    <a:pt x="52" y="33"/>
                    <a:pt x="52" y="34"/>
                    <a:pt x="51" y="35"/>
                  </a:cubicBezTo>
                  <a:moveTo>
                    <a:pt x="84" y="46"/>
                  </a:moveTo>
                  <a:cubicBezTo>
                    <a:pt x="70" y="7"/>
                    <a:pt x="70" y="7"/>
                    <a:pt x="70" y="7"/>
                  </a:cubicBezTo>
                  <a:cubicBezTo>
                    <a:pt x="69" y="6"/>
                    <a:pt x="66" y="0"/>
                    <a:pt x="60" y="0"/>
                  </a:cubicBezTo>
                  <a:cubicBezTo>
                    <a:pt x="59" y="0"/>
                    <a:pt x="27" y="0"/>
                    <a:pt x="26" y="0"/>
                  </a:cubicBezTo>
                  <a:cubicBezTo>
                    <a:pt x="24" y="0"/>
                    <a:pt x="24" y="0"/>
                    <a:pt x="24" y="0"/>
                  </a:cubicBezTo>
                  <a:cubicBezTo>
                    <a:pt x="18" y="0"/>
                    <a:pt x="15" y="6"/>
                    <a:pt x="15" y="7"/>
                  </a:cubicBezTo>
                  <a:cubicBezTo>
                    <a:pt x="0" y="46"/>
                    <a:pt x="0" y="46"/>
                    <a:pt x="0" y="46"/>
                  </a:cubicBezTo>
                  <a:cubicBezTo>
                    <a:pt x="0" y="47"/>
                    <a:pt x="0" y="48"/>
                    <a:pt x="2" y="48"/>
                  </a:cubicBezTo>
                  <a:cubicBezTo>
                    <a:pt x="13" y="48"/>
                    <a:pt x="13" y="48"/>
                    <a:pt x="13" y="48"/>
                  </a:cubicBezTo>
                  <a:cubicBezTo>
                    <a:pt x="15" y="48"/>
                    <a:pt x="16" y="46"/>
                    <a:pt x="16" y="46"/>
                  </a:cubicBezTo>
                  <a:cubicBezTo>
                    <a:pt x="23" y="28"/>
                    <a:pt x="23" y="28"/>
                    <a:pt x="23" y="28"/>
                  </a:cubicBezTo>
                  <a:cubicBezTo>
                    <a:pt x="23" y="28"/>
                    <a:pt x="23" y="25"/>
                    <a:pt x="23" y="28"/>
                  </a:cubicBezTo>
                  <a:cubicBezTo>
                    <a:pt x="23" y="31"/>
                    <a:pt x="23" y="41"/>
                    <a:pt x="24" y="46"/>
                  </a:cubicBezTo>
                  <a:cubicBezTo>
                    <a:pt x="24" y="47"/>
                    <a:pt x="24" y="48"/>
                    <a:pt x="26" y="48"/>
                  </a:cubicBezTo>
                  <a:cubicBezTo>
                    <a:pt x="61" y="48"/>
                    <a:pt x="61" y="48"/>
                    <a:pt x="61" y="48"/>
                  </a:cubicBezTo>
                  <a:cubicBezTo>
                    <a:pt x="64" y="48"/>
                    <a:pt x="63" y="47"/>
                    <a:pt x="63" y="45"/>
                  </a:cubicBezTo>
                  <a:cubicBezTo>
                    <a:pt x="63" y="40"/>
                    <a:pt x="63" y="31"/>
                    <a:pt x="63" y="28"/>
                  </a:cubicBezTo>
                  <a:cubicBezTo>
                    <a:pt x="63" y="26"/>
                    <a:pt x="64" y="27"/>
                    <a:pt x="64" y="27"/>
                  </a:cubicBezTo>
                  <a:cubicBezTo>
                    <a:pt x="71" y="46"/>
                    <a:pt x="71" y="46"/>
                    <a:pt x="71" y="46"/>
                  </a:cubicBezTo>
                  <a:cubicBezTo>
                    <a:pt x="71" y="46"/>
                    <a:pt x="71" y="48"/>
                    <a:pt x="73" y="48"/>
                  </a:cubicBezTo>
                  <a:cubicBezTo>
                    <a:pt x="82" y="48"/>
                    <a:pt x="82" y="48"/>
                    <a:pt x="82" y="48"/>
                  </a:cubicBezTo>
                  <a:cubicBezTo>
                    <a:pt x="85" y="48"/>
                    <a:pt x="85" y="47"/>
                    <a:pt x="84"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62" name="Google Shape;5262;p23"/>
            <p:cNvSpPr/>
            <p:nvPr/>
          </p:nvSpPr>
          <p:spPr>
            <a:xfrm>
              <a:off x="1939926" y="1541461"/>
              <a:ext cx="277813" cy="144463"/>
            </a:xfrm>
            <a:custGeom>
              <a:avLst/>
              <a:gdLst/>
              <a:ahLst/>
              <a:cxnLst/>
              <a:rect l="l" t="t" r="r" b="b"/>
              <a:pathLst>
                <a:path w="121" h="63" extrusionOk="0">
                  <a:moveTo>
                    <a:pt x="119" y="8"/>
                  </a:moveTo>
                  <a:cubicBezTo>
                    <a:pt x="121" y="4"/>
                    <a:pt x="118" y="0"/>
                    <a:pt x="114" y="0"/>
                  </a:cubicBezTo>
                  <a:cubicBezTo>
                    <a:pt x="7" y="0"/>
                    <a:pt x="7" y="0"/>
                    <a:pt x="7" y="0"/>
                  </a:cubicBezTo>
                  <a:cubicBezTo>
                    <a:pt x="2" y="0"/>
                    <a:pt x="0" y="4"/>
                    <a:pt x="2" y="8"/>
                  </a:cubicBezTo>
                  <a:cubicBezTo>
                    <a:pt x="5" y="17"/>
                    <a:pt x="5" y="17"/>
                    <a:pt x="5" y="17"/>
                  </a:cubicBezTo>
                  <a:cubicBezTo>
                    <a:pt x="7" y="21"/>
                    <a:pt x="10" y="25"/>
                    <a:pt x="12" y="25"/>
                  </a:cubicBezTo>
                  <a:cubicBezTo>
                    <a:pt x="14" y="25"/>
                    <a:pt x="16" y="28"/>
                    <a:pt x="17" y="32"/>
                  </a:cubicBezTo>
                  <a:cubicBezTo>
                    <a:pt x="22" y="56"/>
                    <a:pt x="22" y="56"/>
                    <a:pt x="22" y="56"/>
                  </a:cubicBezTo>
                  <a:cubicBezTo>
                    <a:pt x="22" y="60"/>
                    <a:pt x="26" y="63"/>
                    <a:pt x="31" y="63"/>
                  </a:cubicBezTo>
                  <a:cubicBezTo>
                    <a:pt x="90" y="63"/>
                    <a:pt x="90" y="63"/>
                    <a:pt x="90" y="63"/>
                  </a:cubicBezTo>
                  <a:cubicBezTo>
                    <a:pt x="94" y="63"/>
                    <a:pt x="98" y="60"/>
                    <a:pt x="99" y="56"/>
                  </a:cubicBezTo>
                  <a:cubicBezTo>
                    <a:pt x="104" y="32"/>
                    <a:pt x="104" y="32"/>
                    <a:pt x="104" y="32"/>
                  </a:cubicBezTo>
                  <a:cubicBezTo>
                    <a:pt x="104" y="28"/>
                    <a:pt x="107" y="25"/>
                    <a:pt x="109" y="25"/>
                  </a:cubicBezTo>
                  <a:cubicBezTo>
                    <a:pt x="111" y="25"/>
                    <a:pt x="114" y="21"/>
                    <a:pt x="115" y="17"/>
                  </a:cubicBezTo>
                  <a:lnTo>
                    <a:pt x="119"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63" name="Google Shape;5263;p23"/>
          <p:cNvGrpSpPr/>
          <p:nvPr/>
        </p:nvGrpSpPr>
        <p:grpSpPr>
          <a:xfrm>
            <a:off x="6343652" y="1610785"/>
            <a:ext cx="359833" cy="292100"/>
            <a:chOff x="4757738" y="1381124"/>
            <a:chExt cx="269875" cy="219075"/>
          </a:xfrm>
        </p:grpSpPr>
        <p:sp>
          <p:nvSpPr>
            <p:cNvPr id="5264" name="Google Shape;5264;p23"/>
            <p:cNvSpPr/>
            <p:nvPr/>
          </p:nvSpPr>
          <p:spPr>
            <a:xfrm>
              <a:off x="4945063" y="1381124"/>
              <a:ext cx="77788" cy="84138"/>
            </a:xfrm>
            <a:custGeom>
              <a:avLst/>
              <a:gdLst/>
              <a:ahLst/>
              <a:cxnLst/>
              <a:rect l="l" t="t" r="r" b="b"/>
              <a:pathLst>
                <a:path w="34" h="37" extrusionOk="0">
                  <a:moveTo>
                    <a:pt x="16" y="37"/>
                  </a:moveTo>
                  <a:cubicBezTo>
                    <a:pt x="19" y="32"/>
                    <a:pt x="30" y="19"/>
                    <a:pt x="30" y="19"/>
                  </a:cubicBezTo>
                  <a:cubicBezTo>
                    <a:pt x="34" y="14"/>
                    <a:pt x="33" y="8"/>
                    <a:pt x="29" y="4"/>
                  </a:cubicBezTo>
                  <a:cubicBezTo>
                    <a:pt x="24" y="0"/>
                    <a:pt x="18" y="2"/>
                    <a:pt x="14" y="7"/>
                  </a:cubicBezTo>
                  <a:cubicBezTo>
                    <a:pt x="0" y="25"/>
                    <a:pt x="0" y="25"/>
                    <a:pt x="0" y="25"/>
                  </a:cubicBezTo>
                  <a:cubicBezTo>
                    <a:pt x="0" y="25"/>
                    <a:pt x="0" y="25"/>
                    <a:pt x="0" y="25"/>
                  </a:cubicBezTo>
                  <a:cubicBezTo>
                    <a:pt x="3" y="28"/>
                    <a:pt x="12" y="35"/>
                    <a:pt x="15" y="37"/>
                  </a:cubicBezTo>
                  <a:cubicBezTo>
                    <a:pt x="15" y="37"/>
                    <a:pt x="15" y="37"/>
                    <a:pt x="16"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65" name="Google Shape;5265;p23"/>
            <p:cNvSpPr/>
            <p:nvPr/>
          </p:nvSpPr>
          <p:spPr>
            <a:xfrm>
              <a:off x="4995863" y="1431924"/>
              <a:ext cx="31750" cy="36513"/>
            </a:xfrm>
            <a:custGeom>
              <a:avLst/>
              <a:gdLst/>
              <a:ahLst/>
              <a:cxnLst/>
              <a:rect l="l" t="t" r="r" b="b"/>
              <a:pathLst>
                <a:path w="14" h="16" extrusionOk="0">
                  <a:moveTo>
                    <a:pt x="4" y="15"/>
                  </a:moveTo>
                  <a:cubicBezTo>
                    <a:pt x="3" y="16"/>
                    <a:pt x="2" y="16"/>
                    <a:pt x="1" y="16"/>
                  </a:cubicBezTo>
                  <a:cubicBezTo>
                    <a:pt x="0" y="15"/>
                    <a:pt x="0" y="14"/>
                    <a:pt x="1" y="13"/>
                  </a:cubicBezTo>
                  <a:cubicBezTo>
                    <a:pt x="10" y="1"/>
                    <a:pt x="10" y="1"/>
                    <a:pt x="10" y="1"/>
                  </a:cubicBezTo>
                  <a:cubicBezTo>
                    <a:pt x="11" y="0"/>
                    <a:pt x="12" y="0"/>
                    <a:pt x="13" y="0"/>
                  </a:cubicBezTo>
                  <a:cubicBezTo>
                    <a:pt x="14" y="1"/>
                    <a:pt x="14" y="2"/>
                    <a:pt x="13" y="3"/>
                  </a:cubicBezTo>
                  <a:lnTo>
                    <a:pt x="4"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66" name="Google Shape;5266;p23"/>
            <p:cNvGrpSpPr/>
            <p:nvPr/>
          </p:nvGrpSpPr>
          <p:grpSpPr>
            <a:xfrm>
              <a:off x="4757738" y="1382711"/>
              <a:ext cx="215901" cy="217488"/>
              <a:chOff x="4757738" y="1382711"/>
              <a:chExt cx="215901" cy="217488"/>
            </a:xfrm>
          </p:grpSpPr>
          <p:sp>
            <p:nvSpPr>
              <p:cNvPr id="5267" name="Google Shape;5267;p23"/>
              <p:cNvSpPr/>
              <p:nvPr/>
            </p:nvSpPr>
            <p:spPr>
              <a:xfrm>
                <a:off x="4902201" y="1447799"/>
                <a:ext cx="71438" cy="82550"/>
              </a:xfrm>
              <a:custGeom>
                <a:avLst/>
                <a:gdLst/>
                <a:ahLst/>
                <a:cxnLst/>
                <a:rect l="l" t="t" r="r" b="b"/>
                <a:pathLst>
                  <a:path w="31" h="36" extrusionOk="0">
                    <a:moveTo>
                      <a:pt x="18" y="1"/>
                    </a:moveTo>
                    <a:cubicBezTo>
                      <a:pt x="17" y="0"/>
                      <a:pt x="17" y="0"/>
                      <a:pt x="17" y="1"/>
                    </a:cubicBezTo>
                    <a:cubicBezTo>
                      <a:pt x="15" y="3"/>
                      <a:pt x="6" y="16"/>
                      <a:pt x="3" y="20"/>
                    </a:cubicBezTo>
                    <a:cubicBezTo>
                      <a:pt x="1" y="23"/>
                      <a:pt x="1" y="28"/>
                      <a:pt x="1" y="31"/>
                    </a:cubicBezTo>
                    <a:cubicBezTo>
                      <a:pt x="1" y="31"/>
                      <a:pt x="1" y="31"/>
                      <a:pt x="1" y="31"/>
                    </a:cubicBezTo>
                    <a:cubicBezTo>
                      <a:pt x="1" y="32"/>
                      <a:pt x="1" y="32"/>
                      <a:pt x="0" y="33"/>
                    </a:cubicBezTo>
                    <a:cubicBezTo>
                      <a:pt x="0" y="34"/>
                      <a:pt x="0" y="35"/>
                      <a:pt x="1" y="35"/>
                    </a:cubicBezTo>
                    <a:cubicBezTo>
                      <a:pt x="1" y="35"/>
                      <a:pt x="2" y="36"/>
                      <a:pt x="3" y="35"/>
                    </a:cubicBezTo>
                    <a:cubicBezTo>
                      <a:pt x="3" y="35"/>
                      <a:pt x="4" y="34"/>
                      <a:pt x="4" y="34"/>
                    </a:cubicBezTo>
                    <a:cubicBezTo>
                      <a:pt x="4" y="33"/>
                      <a:pt x="4" y="33"/>
                      <a:pt x="4" y="34"/>
                    </a:cubicBezTo>
                    <a:cubicBezTo>
                      <a:pt x="7" y="34"/>
                      <a:pt x="12" y="32"/>
                      <a:pt x="15" y="29"/>
                    </a:cubicBezTo>
                    <a:cubicBezTo>
                      <a:pt x="18" y="25"/>
                      <a:pt x="29" y="13"/>
                      <a:pt x="30" y="11"/>
                    </a:cubicBezTo>
                    <a:cubicBezTo>
                      <a:pt x="30" y="11"/>
                      <a:pt x="31" y="11"/>
                      <a:pt x="30" y="11"/>
                    </a:cubicBezTo>
                    <a:cubicBezTo>
                      <a:pt x="27" y="8"/>
                      <a:pt x="21" y="3"/>
                      <a:pt x="18"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68" name="Google Shape;5268;p23"/>
              <p:cNvSpPr/>
              <p:nvPr/>
            </p:nvSpPr>
            <p:spPr>
              <a:xfrm>
                <a:off x="4784726" y="1457324"/>
                <a:ext cx="123825" cy="11113"/>
              </a:xfrm>
              <a:custGeom>
                <a:avLst/>
                <a:gdLst/>
                <a:ahLst/>
                <a:cxnLst/>
                <a:rect l="l" t="t" r="r" b="b"/>
                <a:pathLst>
                  <a:path w="54" h="5" extrusionOk="0">
                    <a:moveTo>
                      <a:pt x="54" y="4"/>
                    </a:moveTo>
                    <a:cubicBezTo>
                      <a:pt x="54" y="4"/>
                      <a:pt x="53" y="5"/>
                      <a:pt x="53" y="5"/>
                    </a:cubicBezTo>
                    <a:cubicBezTo>
                      <a:pt x="1" y="5"/>
                      <a:pt x="1" y="5"/>
                      <a:pt x="1" y="5"/>
                    </a:cubicBezTo>
                    <a:cubicBezTo>
                      <a:pt x="0" y="5"/>
                      <a:pt x="0" y="4"/>
                      <a:pt x="0" y="4"/>
                    </a:cubicBezTo>
                    <a:cubicBezTo>
                      <a:pt x="0" y="2"/>
                      <a:pt x="0" y="2"/>
                      <a:pt x="0" y="2"/>
                    </a:cubicBezTo>
                    <a:cubicBezTo>
                      <a:pt x="0" y="1"/>
                      <a:pt x="0" y="0"/>
                      <a:pt x="1" y="0"/>
                    </a:cubicBezTo>
                    <a:cubicBezTo>
                      <a:pt x="53" y="0"/>
                      <a:pt x="53" y="0"/>
                      <a:pt x="53" y="0"/>
                    </a:cubicBezTo>
                    <a:cubicBezTo>
                      <a:pt x="53" y="0"/>
                      <a:pt x="54" y="1"/>
                      <a:pt x="54" y="2"/>
                    </a:cubicBezTo>
                    <a:lnTo>
                      <a:pt x="54"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69" name="Google Shape;5269;p23"/>
              <p:cNvSpPr/>
              <p:nvPr/>
            </p:nvSpPr>
            <p:spPr>
              <a:xfrm>
                <a:off x="4856163" y="1531936"/>
                <a:ext cx="52388" cy="11113"/>
              </a:xfrm>
              <a:custGeom>
                <a:avLst/>
                <a:gdLst/>
                <a:ahLst/>
                <a:cxnLst/>
                <a:rect l="l" t="t" r="r" b="b"/>
                <a:pathLst>
                  <a:path w="23" h="5" extrusionOk="0">
                    <a:moveTo>
                      <a:pt x="23" y="3"/>
                    </a:moveTo>
                    <a:cubicBezTo>
                      <a:pt x="23" y="4"/>
                      <a:pt x="22" y="5"/>
                      <a:pt x="22" y="5"/>
                    </a:cubicBezTo>
                    <a:cubicBezTo>
                      <a:pt x="2" y="5"/>
                      <a:pt x="2" y="5"/>
                      <a:pt x="2" y="5"/>
                    </a:cubicBezTo>
                    <a:cubicBezTo>
                      <a:pt x="1" y="5"/>
                      <a:pt x="0" y="4"/>
                      <a:pt x="0" y="3"/>
                    </a:cubicBezTo>
                    <a:cubicBezTo>
                      <a:pt x="0" y="2"/>
                      <a:pt x="0" y="2"/>
                      <a:pt x="0" y="2"/>
                    </a:cubicBezTo>
                    <a:cubicBezTo>
                      <a:pt x="0" y="1"/>
                      <a:pt x="1" y="0"/>
                      <a:pt x="2" y="0"/>
                    </a:cubicBezTo>
                    <a:cubicBezTo>
                      <a:pt x="22" y="0"/>
                      <a:pt x="22" y="0"/>
                      <a:pt x="22" y="0"/>
                    </a:cubicBezTo>
                    <a:cubicBezTo>
                      <a:pt x="22" y="0"/>
                      <a:pt x="23" y="1"/>
                      <a:pt x="23" y="2"/>
                    </a:cubicBezTo>
                    <a:lnTo>
                      <a:pt x="23"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70" name="Google Shape;5270;p23"/>
              <p:cNvSpPr/>
              <p:nvPr/>
            </p:nvSpPr>
            <p:spPr>
              <a:xfrm>
                <a:off x="4784726" y="1423986"/>
                <a:ext cx="123825" cy="12700"/>
              </a:xfrm>
              <a:custGeom>
                <a:avLst/>
                <a:gdLst/>
                <a:ahLst/>
                <a:cxnLst/>
                <a:rect l="l" t="t" r="r" b="b"/>
                <a:pathLst>
                  <a:path w="54" h="5" extrusionOk="0">
                    <a:moveTo>
                      <a:pt x="54" y="3"/>
                    </a:moveTo>
                    <a:cubicBezTo>
                      <a:pt x="54" y="4"/>
                      <a:pt x="53" y="5"/>
                      <a:pt x="53" y="5"/>
                    </a:cubicBezTo>
                    <a:cubicBezTo>
                      <a:pt x="1" y="5"/>
                      <a:pt x="1" y="5"/>
                      <a:pt x="1" y="5"/>
                    </a:cubicBezTo>
                    <a:cubicBezTo>
                      <a:pt x="0" y="5"/>
                      <a:pt x="0" y="4"/>
                      <a:pt x="0" y="3"/>
                    </a:cubicBezTo>
                    <a:cubicBezTo>
                      <a:pt x="0" y="2"/>
                      <a:pt x="0" y="2"/>
                      <a:pt x="0" y="2"/>
                    </a:cubicBezTo>
                    <a:cubicBezTo>
                      <a:pt x="0" y="1"/>
                      <a:pt x="0" y="0"/>
                      <a:pt x="1" y="0"/>
                    </a:cubicBezTo>
                    <a:cubicBezTo>
                      <a:pt x="53" y="0"/>
                      <a:pt x="53" y="0"/>
                      <a:pt x="53" y="0"/>
                    </a:cubicBezTo>
                    <a:cubicBezTo>
                      <a:pt x="53" y="0"/>
                      <a:pt x="54" y="1"/>
                      <a:pt x="54" y="2"/>
                    </a:cubicBezTo>
                    <a:lnTo>
                      <a:pt x="54"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71" name="Google Shape;5271;p23"/>
              <p:cNvSpPr/>
              <p:nvPr/>
            </p:nvSpPr>
            <p:spPr>
              <a:xfrm>
                <a:off x="4757738" y="1382711"/>
                <a:ext cx="179388" cy="217488"/>
              </a:xfrm>
              <a:custGeom>
                <a:avLst/>
                <a:gdLst/>
                <a:ahLst/>
                <a:cxnLst/>
                <a:rect l="l" t="t" r="r" b="b"/>
                <a:pathLst>
                  <a:path w="78" h="95" extrusionOk="0">
                    <a:moveTo>
                      <a:pt x="73" y="68"/>
                    </a:moveTo>
                    <a:cubicBezTo>
                      <a:pt x="73" y="84"/>
                      <a:pt x="73" y="84"/>
                      <a:pt x="73" y="84"/>
                    </a:cubicBezTo>
                    <a:cubicBezTo>
                      <a:pt x="73" y="87"/>
                      <a:pt x="70" y="89"/>
                      <a:pt x="67" y="89"/>
                    </a:cubicBezTo>
                    <a:cubicBezTo>
                      <a:pt x="10" y="89"/>
                      <a:pt x="10" y="89"/>
                      <a:pt x="10" y="89"/>
                    </a:cubicBezTo>
                    <a:cubicBezTo>
                      <a:pt x="8" y="89"/>
                      <a:pt x="5" y="87"/>
                      <a:pt x="5" y="84"/>
                    </a:cubicBezTo>
                    <a:cubicBezTo>
                      <a:pt x="5" y="10"/>
                      <a:pt x="5" y="10"/>
                      <a:pt x="5" y="10"/>
                    </a:cubicBezTo>
                    <a:cubicBezTo>
                      <a:pt x="5" y="8"/>
                      <a:pt x="8" y="5"/>
                      <a:pt x="10" y="5"/>
                    </a:cubicBezTo>
                    <a:cubicBezTo>
                      <a:pt x="67" y="5"/>
                      <a:pt x="67" y="5"/>
                      <a:pt x="67" y="5"/>
                    </a:cubicBezTo>
                    <a:cubicBezTo>
                      <a:pt x="70" y="5"/>
                      <a:pt x="73" y="8"/>
                      <a:pt x="73" y="10"/>
                    </a:cubicBezTo>
                    <a:cubicBezTo>
                      <a:pt x="73" y="27"/>
                      <a:pt x="73" y="27"/>
                      <a:pt x="73" y="27"/>
                    </a:cubicBezTo>
                    <a:cubicBezTo>
                      <a:pt x="73" y="29"/>
                      <a:pt x="73" y="28"/>
                      <a:pt x="74" y="28"/>
                    </a:cubicBezTo>
                    <a:cubicBezTo>
                      <a:pt x="75" y="27"/>
                      <a:pt x="76" y="24"/>
                      <a:pt x="77" y="24"/>
                    </a:cubicBezTo>
                    <a:cubicBezTo>
                      <a:pt x="78" y="23"/>
                      <a:pt x="78" y="22"/>
                      <a:pt x="78" y="21"/>
                    </a:cubicBezTo>
                    <a:cubicBezTo>
                      <a:pt x="78" y="5"/>
                      <a:pt x="78" y="5"/>
                      <a:pt x="78" y="5"/>
                    </a:cubicBezTo>
                    <a:cubicBezTo>
                      <a:pt x="78" y="2"/>
                      <a:pt x="76" y="0"/>
                      <a:pt x="73" y="0"/>
                    </a:cubicBezTo>
                    <a:cubicBezTo>
                      <a:pt x="5" y="0"/>
                      <a:pt x="5" y="0"/>
                      <a:pt x="5" y="0"/>
                    </a:cubicBezTo>
                    <a:cubicBezTo>
                      <a:pt x="2" y="0"/>
                      <a:pt x="0" y="2"/>
                      <a:pt x="0" y="5"/>
                    </a:cubicBezTo>
                    <a:cubicBezTo>
                      <a:pt x="0" y="90"/>
                      <a:pt x="0" y="90"/>
                      <a:pt x="0" y="90"/>
                    </a:cubicBezTo>
                    <a:cubicBezTo>
                      <a:pt x="0" y="93"/>
                      <a:pt x="2" y="95"/>
                      <a:pt x="5" y="95"/>
                    </a:cubicBezTo>
                    <a:cubicBezTo>
                      <a:pt x="73" y="95"/>
                      <a:pt x="73" y="95"/>
                      <a:pt x="73" y="95"/>
                    </a:cubicBezTo>
                    <a:cubicBezTo>
                      <a:pt x="76" y="95"/>
                      <a:pt x="78" y="93"/>
                      <a:pt x="78" y="90"/>
                    </a:cubicBezTo>
                    <a:cubicBezTo>
                      <a:pt x="78" y="66"/>
                      <a:pt x="78" y="66"/>
                      <a:pt x="78" y="66"/>
                    </a:cubicBezTo>
                    <a:cubicBezTo>
                      <a:pt x="78" y="65"/>
                      <a:pt x="77" y="65"/>
                      <a:pt x="77" y="65"/>
                    </a:cubicBezTo>
                    <a:cubicBezTo>
                      <a:pt x="76" y="65"/>
                      <a:pt x="75" y="66"/>
                      <a:pt x="74" y="66"/>
                    </a:cubicBezTo>
                    <a:cubicBezTo>
                      <a:pt x="73" y="66"/>
                      <a:pt x="73" y="66"/>
                      <a:pt x="73" y="6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grpSp>
        <p:nvGrpSpPr>
          <p:cNvPr id="5272" name="Google Shape;5272;p23"/>
          <p:cNvGrpSpPr/>
          <p:nvPr/>
        </p:nvGrpSpPr>
        <p:grpSpPr>
          <a:xfrm>
            <a:off x="7380818" y="1591734"/>
            <a:ext cx="359833" cy="334433"/>
            <a:chOff x="5535613" y="1366836"/>
            <a:chExt cx="269875" cy="250825"/>
          </a:xfrm>
        </p:grpSpPr>
        <p:sp>
          <p:nvSpPr>
            <p:cNvPr id="5273" name="Google Shape;5273;p23"/>
            <p:cNvSpPr/>
            <p:nvPr/>
          </p:nvSpPr>
          <p:spPr>
            <a:xfrm>
              <a:off x="5535613" y="1366836"/>
              <a:ext cx="269875" cy="46038"/>
            </a:xfrm>
            <a:custGeom>
              <a:avLst/>
              <a:gdLst/>
              <a:ahLst/>
              <a:cxnLst/>
              <a:rect l="l" t="t" r="r" b="b"/>
              <a:pathLst>
                <a:path w="118" h="20" extrusionOk="0">
                  <a:moveTo>
                    <a:pt x="112" y="0"/>
                  </a:moveTo>
                  <a:cubicBezTo>
                    <a:pt x="7" y="0"/>
                    <a:pt x="7" y="0"/>
                    <a:pt x="7" y="0"/>
                  </a:cubicBezTo>
                  <a:cubicBezTo>
                    <a:pt x="3" y="0"/>
                    <a:pt x="0" y="3"/>
                    <a:pt x="0" y="7"/>
                  </a:cubicBezTo>
                  <a:cubicBezTo>
                    <a:pt x="0" y="17"/>
                    <a:pt x="0" y="17"/>
                    <a:pt x="0" y="17"/>
                  </a:cubicBezTo>
                  <a:cubicBezTo>
                    <a:pt x="0" y="20"/>
                    <a:pt x="2" y="20"/>
                    <a:pt x="2" y="20"/>
                  </a:cubicBezTo>
                  <a:cubicBezTo>
                    <a:pt x="116" y="20"/>
                    <a:pt x="116" y="20"/>
                    <a:pt x="116" y="20"/>
                  </a:cubicBezTo>
                  <a:cubicBezTo>
                    <a:pt x="118" y="20"/>
                    <a:pt x="118" y="18"/>
                    <a:pt x="118" y="18"/>
                  </a:cubicBezTo>
                  <a:cubicBezTo>
                    <a:pt x="118" y="7"/>
                    <a:pt x="118" y="7"/>
                    <a:pt x="118" y="7"/>
                  </a:cubicBezTo>
                  <a:cubicBezTo>
                    <a:pt x="118" y="3"/>
                    <a:pt x="115" y="0"/>
                    <a:pt x="11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74" name="Google Shape;5274;p23"/>
            <p:cNvSpPr/>
            <p:nvPr/>
          </p:nvSpPr>
          <p:spPr>
            <a:xfrm>
              <a:off x="5535613" y="1433511"/>
              <a:ext cx="269875" cy="138113"/>
            </a:xfrm>
            <a:custGeom>
              <a:avLst/>
              <a:gdLst/>
              <a:ahLst/>
              <a:cxnLst/>
              <a:rect l="l" t="t" r="r" b="b"/>
              <a:pathLst>
                <a:path w="118" h="60" extrusionOk="0">
                  <a:moveTo>
                    <a:pt x="107" y="23"/>
                  </a:moveTo>
                  <a:cubicBezTo>
                    <a:pt x="107" y="24"/>
                    <a:pt x="106" y="25"/>
                    <a:pt x="104" y="25"/>
                  </a:cubicBezTo>
                  <a:cubicBezTo>
                    <a:pt x="61" y="25"/>
                    <a:pt x="61" y="25"/>
                    <a:pt x="61" y="25"/>
                  </a:cubicBezTo>
                  <a:cubicBezTo>
                    <a:pt x="60" y="25"/>
                    <a:pt x="58" y="24"/>
                    <a:pt x="58" y="23"/>
                  </a:cubicBezTo>
                  <a:cubicBezTo>
                    <a:pt x="58" y="22"/>
                    <a:pt x="58" y="22"/>
                    <a:pt x="58" y="22"/>
                  </a:cubicBezTo>
                  <a:cubicBezTo>
                    <a:pt x="58" y="20"/>
                    <a:pt x="60" y="19"/>
                    <a:pt x="61" y="19"/>
                  </a:cubicBezTo>
                  <a:cubicBezTo>
                    <a:pt x="104" y="19"/>
                    <a:pt x="104" y="19"/>
                    <a:pt x="104" y="19"/>
                  </a:cubicBezTo>
                  <a:cubicBezTo>
                    <a:pt x="106" y="19"/>
                    <a:pt x="107" y="20"/>
                    <a:pt x="107" y="22"/>
                  </a:cubicBezTo>
                  <a:lnTo>
                    <a:pt x="107" y="23"/>
                  </a:lnTo>
                  <a:close/>
                  <a:moveTo>
                    <a:pt x="107" y="47"/>
                  </a:moveTo>
                  <a:cubicBezTo>
                    <a:pt x="107" y="48"/>
                    <a:pt x="106" y="49"/>
                    <a:pt x="104" y="49"/>
                  </a:cubicBezTo>
                  <a:cubicBezTo>
                    <a:pt x="87" y="49"/>
                    <a:pt x="87" y="49"/>
                    <a:pt x="87" y="49"/>
                  </a:cubicBezTo>
                  <a:cubicBezTo>
                    <a:pt x="86" y="49"/>
                    <a:pt x="85" y="48"/>
                    <a:pt x="85" y="47"/>
                  </a:cubicBezTo>
                  <a:cubicBezTo>
                    <a:pt x="85" y="37"/>
                    <a:pt x="85" y="37"/>
                    <a:pt x="85" y="37"/>
                  </a:cubicBezTo>
                  <a:cubicBezTo>
                    <a:pt x="85" y="35"/>
                    <a:pt x="86" y="34"/>
                    <a:pt x="87" y="34"/>
                  </a:cubicBezTo>
                  <a:cubicBezTo>
                    <a:pt x="104" y="34"/>
                    <a:pt x="104" y="34"/>
                    <a:pt x="104" y="34"/>
                  </a:cubicBezTo>
                  <a:cubicBezTo>
                    <a:pt x="106" y="34"/>
                    <a:pt x="107" y="35"/>
                    <a:pt x="107" y="37"/>
                  </a:cubicBezTo>
                  <a:lnTo>
                    <a:pt x="107" y="47"/>
                  </a:lnTo>
                  <a:close/>
                  <a:moveTo>
                    <a:pt x="116" y="0"/>
                  </a:moveTo>
                  <a:cubicBezTo>
                    <a:pt x="2" y="0"/>
                    <a:pt x="2" y="0"/>
                    <a:pt x="2" y="0"/>
                  </a:cubicBezTo>
                  <a:cubicBezTo>
                    <a:pt x="0" y="0"/>
                    <a:pt x="0" y="2"/>
                    <a:pt x="0" y="2"/>
                  </a:cubicBezTo>
                  <a:cubicBezTo>
                    <a:pt x="0" y="53"/>
                    <a:pt x="0" y="53"/>
                    <a:pt x="0" y="53"/>
                  </a:cubicBezTo>
                  <a:cubicBezTo>
                    <a:pt x="0" y="54"/>
                    <a:pt x="0" y="56"/>
                    <a:pt x="1" y="57"/>
                  </a:cubicBezTo>
                  <a:cubicBezTo>
                    <a:pt x="2" y="57"/>
                    <a:pt x="2" y="57"/>
                    <a:pt x="2" y="56"/>
                  </a:cubicBezTo>
                  <a:cubicBezTo>
                    <a:pt x="2" y="43"/>
                    <a:pt x="2" y="43"/>
                    <a:pt x="2" y="43"/>
                  </a:cubicBezTo>
                  <a:cubicBezTo>
                    <a:pt x="2" y="41"/>
                    <a:pt x="3" y="40"/>
                    <a:pt x="5" y="38"/>
                  </a:cubicBezTo>
                  <a:cubicBezTo>
                    <a:pt x="5" y="38"/>
                    <a:pt x="5" y="37"/>
                    <a:pt x="5" y="37"/>
                  </a:cubicBezTo>
                  <a:cubicBezTo>
                    <a:pt x="5" y="23"/>
                    <a:pt x="16" y="12"/>
                    <a:pt x="30" y="12"/>
                  </a:cubicBezTo>
                  <a:cubicBezTo>
                    <a:pt x="44" y="12"/>
                    <a:pt x="55" y="23"/>
                    <a:pt x="55" y="37"/>
                  </a:cubicBezTo>
                  <a:cubicBezTo>
                    <a:pt x="55" y="37"/>
                    <a:pt x="55" y="38"/>
                    <a:pt x="55" y="38"/>
                  </a:cubicBezTo>
                  <a:cubicBezTo>
                    <a:pt x="56" y="40"/>
                    <a:pt x="58" y="41"/>
                    <a:pt x="58" y="43"/>
                  </a:cubicBezTo>
                  <a:cubicBezTo>
                    <a:pt x="58" y="58"/>
                    <a:pt x="58" y="58"/>
                    <a:pt x="58" y="58"/>
                  </a:cubicBezTo>
                  <a:cubicBezTo>
                    <a:pt x="58" y="60"/>
                    <a:pt x="59" y="60"/>
                    <a:pt x="59" y="60"/>
                  </a:cubicBezTo>
                  <a:cubicBezTo>
                    <a:pt x="112" y="60"/>
                    <a:pt x="112" y="60"/>
                    <a:pt x="112" y="60"/>
                  </a:cubicBezTo>
                  <a:cubicBezTo>
                    <a:pt x="115" y="60"/>
                    <a:pt x="118" y="57"/>
                    <a:pt x="118" y="53"/>
                  </a:cubicBezTo>
                  <a:cubicBezTo>
                    <a:pt x="118" y="3"/>
                    <a:pt x="118" y="3"/>
                    <a:pt x="118" y="3"/>
                  </a:cubicBezTo>
                  <a:cubicBezTo>
                    <a:pt x="118" y="3"/>
                    <a:pt x="118" y="0"/>
                    <a:pt x="11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75" name="Google Shape;5275;p23"/>
            <p:cNvSpPr/>
            <p:nvPr/>
          </p:nvSpPr>
          <p:spPr>
            <a:xfrm>
              <a:off x="5553076" y="1477961"/>
              <a:ext cx="101600" cy="139700"/>
            </a:xfrm>
            <a:custGeom>
              <a:avLst/>
              <a:gdLst/>
              <a:ahLst/>
              <a:cxnLst/>
              <a:rect l="l" t="t" r="r" b="b"/>
              <a:pathLst>
                <a:path w="44" h="61" extrusionOk="0">
                  <a:moveTo>
                    <a:pt x="36" y="23"/>
                  </a:moveTo>
                  <a:cubicBezTo>
                    <a:pt x="9" y="23"/>
                    <a:pt x="9" y="23"/>
                    <a:pt x="9" y="23"/>
                  </a:cubicBezTo>
                  <a:cubicBezTo>
                    <a:pt x="8" y="23"/>
                    <a:pt x="8" y="22"/>
                    <a:pt x="8" y="22"/>
                  </a:cubicBezTo>
                  <a:cubicBezTo>
                    <a:pt x="8" y="19"/>
                    <a:pt x="8" y="19"/>
                    <a:pt x="8" y="19"/>
                  </a:cubicBezTo>
                  <a:cubicBezTo>
                    <a:pt x="8" y="11"/>
                    <a:pt x="14" y="5"/>
                    <a:pt x="22" y="5"/>
                  </a:cubicBezTo>
                  <a:cubicBezTo>
                    <a:pt x="30" y="5"/>
                    <a:pt x="36" y="11"/>
                    <a:pt x="36" y="19"/>
                  </a:cubicBezTo>
                  <a:cubicBezTo>
                    <a:pt x="36" y="22"/>
                    <a:pt x="36" y="22"/>
                    <a:pt x="36" y="22"/>
                  </a:cubicBezTo>
                  <a:cubicBezTo>
                    <a:pt x="36" y="22"/>
                    <a:pt x="36" y="23"/>
                    <a:pt x="36" y="23"/>
                  </a:cubicBezTo>
                  <a:moveTo>
                    <a:pt x="27" y="46"/>
                  </a:moveTo>
                  <a:cubicBezTo>
                    <a:pt x="27" y="49"/>
                    <a:pt x="25" y="51"/>
                    <a:pt x="22" y="51"/>
                  </a:cubicBezTo>
                  <a:cubicBezTo>
                    <a:pt x="19" y="51"/>
                    <a:pt x="17" y="49"/>
                    <a:pt x="17" y="46"/>
                  </a:cubicBezTo>
                  <a:cubicBezTo>
                    <a:pt x="17" y="38"/>
                    <a:pt x="17" y="38"/>
                    <a:pt x="17" y="38"/>
                  </a:cubicBezTo>
                  <a:cubicBezTo>
                    <a:pt x="17" y="35"/>
                    <a:pt x="19" y="33"/>
                    <a:pt x="22" y="33"/>
                  </a:cubicBezTo>
                  <a:cubicBezTo>
                    <a:pt x="25" y="33"/>
                    <a:pt x="27" y="35"/>
                    <a:pt x="27" y="38"/>
                  </a:cubicBezTo>
                  <a:lnTo>
                    <a:pt x="27" y="46"/>
                  </a:lnTo>
                  <a:close/>
                  <a:moveTo>
                    <a:pt x="42" y="23"/>
                  </a:moveTo>
                  <a:cubicBezTo>
                    <a:pt x="42" y="23"/>
                    <a:pt x="41" y="23"/>
                    <a:pt x="41" y="22"/>
                  </a:cubicBezTo>
                  <a:cubicBezTo>
                    <a:pt x="41" y="19"/>
                    <a:pt x="41" y="19"/>
                    <a:pt x="41" y="19"/>
                  </a:cubicBezTo>
                  <a:cubicBezTo>
                    <a:pt x="41" y="9"/>
                    <a:pt x="33" y="0"/>
                    <a:pt x="22" y="0"/>
                  </a:cubicBezTo>
                  <a:cubicBezTo>
                    <a:pt x="11" y="0"/>
                    <a:pt x="3" y="9"/>
                    <a:pt x="3" y="19"/>
                  </a:cubicBezTo>
                  <a:cubicBezTo>
                    <a:pt x="3" y="22"/>
                    <a:pt x="3" y="22"/>
                    <a:pt x="3" y="22"/>
                  </a:cubicBezTo>
                  <a:cubicBezTo>
                    <a:pt x="3" y="23"/>
                    <a:pt x="2" y="23"/>
                    <a:pt x="2" y="23"/>
                  </a:cubicBezTo>
                  <a:cubicBezTo>
                    <a:pt x="1" y="23"/>
                    <a:pt x="0" y="24"/>
                    <a:pt x="0" y="24"/>
                  </a:cubicBezTo>
                  <a:cubicBezTo>
                    <a:pt x="0" y="59"/>
                    <a:pt x="0" y="59"/>
                    <a:pt x="0" y="59"/>
                  </a:cubicBezTo>
                  <a:cubicBezTo>
                    <a:pt x="0" y="60"/>
                    <a:pt x="1" y="61"/>
                    <a:pt x="2" y="61"/>
                  </a:cubicBezTo>
                  <a:cubicBezTo>
                    <a:pt x="42" y="61"/>
                    <a:pt x="42" y="61"/>
                    <a:pt x="42" y="61"/>
                  </a:cubicBezTo>
                  <a:cubicBezTo>
                    <a:pt x="43" y="61"/>
                    <a:pt x="44" y="60"/>
                    <a:pt x="44" y="59"/>
                  </a:cubicBezTo>
                  <a:cubicBezTo>
                    <a:pt x="44" y="24"/>
                    <a:pt x="44" y="24"/>
                    <a:pt x="44" y="24"/>
                  </a:cubicBezTo>
                  <a:cubicBezTo>
                    <a:pt x="44" y="24"/>
                    <a:pt x="43" y="23"/>
                    <a:pt x="42"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76" name="Google Shape;5276;p23"/>
          <p:cNvGrpSpPr/>
          <p:nvPr/>
        </p:nvGrpSpPr>
        <p:grpSpPr>
          <a:xfrm>
            <a:off x="6841069" y="1547284"/>
            <a:ext cx="368300" cy="423333"/>
            <a:chOff x="5130801" y="1333499"/>
            <a:chExt cx="276225" cy="317500"/>
          </a:xfrm>
        </p:grpSpPr>
        <p:sp>
          <p:nvSpPr>
            <p:cNvPr id="5277" name="Google Shape;5277;p23"/>
            <p:cNvSpPr/>
            <p:nvPr/>
          </p:nvSpPr>
          <p:spPr>
            <a:xfrm>
              <a:off x="5167313" y="1333499"/>
              <a:ext cx="203200" cy="166688"/>
            </a:xfrm>
            <a:custGeom>
              <a:avLst/>
              <a:gdLst/>
              <a:ahLst/>
              <a:cxnLst/>
              <a:rect l="l" t="t" r="r" b="b"/>
              <a:pathLst>
                <a:path w="88" h="73" extrusionOk="0">
                  <a:moveTo>
                    <a:pt x="44" y="12"/>
                  </a:moveTo>
                  <a:cubicBezTo>
                    <a:pt x="32" y="12"/>
                    <a:pt x="22" y="18"/>
                    <a:pt x="17" y="28"/>
                  </a:cubicBezTo>
                  <a:cubicBezTo>
                    <a:pt x="17" y="28"/>
                    <a:pt x="17" y="28"/>
                    <a:pt x="16" y="28"/>
                  </a:cubicBezTo>
                  <a:cubicBezTo>
                    <a:pt x="16" y="28"/>
                    <a:pt x="15" y="28"/>
                    <a:pt x="15" y="28"/>
                  </a:cubicBezTo>
                  <a:cubicBezTo>
                    <a:pt x="15" y="28"/>
                    <a:pt x="14" y="28"/>
                    <a:pt x="14" y="27"/>
                  </a:cubicBezTo>
                  <a:cubicBezTo>
                    <a:pt x="15" y="15"/>
                    <a:pt x="28" y="6"/>
                    <a:pt x="42" y="6"/>
                  </a:cubicBezTo>
                  <a:cubicBezTo>
                    <a:pt x="46" y="6"/>
                    <a:pt x="46" y="6"/>
                    <a:pt x="46" y="6"/>
                  </a:cubicBezTo>
                  <a:cubicBezTo>
                    <a:pt x="60" y="6"/>
                    <a:pt x="72" y="15"/>
                    <a:pt x="74" y="27"/>
                  </a:cubicBezTo>
                  <a:cubicBezTo>
                    <a:pt x="74" y="27"/>
                    <a:pt x="74" y="28"/>
                    <a:pt x="73" y="28"/>
                  </a:cubicBezTo>
                  <a:cubicBezTo>
                    <a:pt x="73" y="28"/>
                    <a:pt x="73" y="28"/>
                    <a:pt x="72" y="28"/>
                  </a:cubicBezTo>
                  <a:cubicBezTo>
                    <a:pt x="72" y="28"/>
                    <a:pt x="71" y="28"/>
                    <a:pt x="71" y="28"/>
                  </a:cubicBezTo>
                  <a:cubicBezTo>
                    <a:pt x="66" y="18"/>
                    <a:pt x="56" y="12"/>
                    <a:pt x="44" y="12"/>
                  </a:cubicBezTo>
                  <a:moveTo>
                    <a:pt x="81" y="27"/>
                  </a:moveTo>
                  <a:cubicBezTo>
                    <a:pt x="79" y="12"/>
                    <a:pt x="64" y="0"/>
                    <a:pt x="46" y="0"/>
                  </a:cubicBezTo>
                  <a:cubicBezTo>
                    <a:pt x="42" y="0"/>
                    <a:pt x="42" y="0"/>
                    <a:pt x="42" y="0"/>
                  </a:cubicBezTo>
                  <a:cubicBezTo>
                    <a:pt x="24" y="0"/>
                    <a:pt x="9" y="11"/>
                    <a:pt x="8" y="27"/>
                  </a:cubicBezTo>
                  <a:cubicBezTo>
                    <a:pt x="7" y="28"/>
                    <a:pt x="7" y="28"/>
                    <a:pt x="6" y="28"/>
                  </a:cubicBezTo>
                  <a:cubicBezTo>
                    <a:pt x="4" y="29"/>
                    <a:pt x="0" y="32"/>
                    <a:pt x="0" y="42"/>
                  </a:cubicBezTo>
                  <a:cubicBezTo>
                    <a:pt x="0" y="48"/>
                    <a:pt x="0" y="48"/>
                    <a:pt x="0" y="48"/>
                  </a:cubicBezTo>
                  <a:cubicBezTo>
                    <a:pt x="0" y="56"/>
                    <a:pt x="6" y="58"/>
                    <a:pt x="8" y="58"/>
                  </a:cubicBezTo>
                  <a:cubicBezTo>
                    <a:pt x="15" y="58"/>
                    <a:pt x="15" y="58"/>
                    <a:pt x="15" y="58"/>
                  </a:cubicBezTo>
                  <a:cubicBezTo>
                    <a:pt x="16" y="58"/>
                    <a:pt x="16" y="57"/>
                    <a:pt x="17" y="58"/>
                  </a:cubicBezTo>
                  <a:cubicBezTo>
                    <a:pt x="17" y="58"/>
                    <a:pt x="18" y="58"/>
                    <a:pt x="18" y="58"/>
                  </a:cubicBezTo>
                  <a:cubicBezTo>
                    <a:pt x="23" y="67"/>
                    <a:pt x="33" y="73"/>
                    <a:pt x="44" y="73"/>
                  </a:cubicBezTo>
                  <a:cubicBezTo>
                    <a:pt x="55" y="73"/>
                    <a:pt x="65" y="67"/>
                    <a:pt x="70" y="58"/>
                  </a:cubicBezTo>
                  <a:cubicBezTo>
                    <a:pt x="70" y="58"/>
                    <a:pt x="71" y="58"/>
                    <a:pt x="71" y="58"/>
                  </a:cubicBezTo>
                  <a:cubicBezTo>
                    <a:pt x="72" y="57"/>
                    <a:pt x="72" y="58"/>
                    <a:pt x="73" y="58"/>
                  </a:cubicBezTo>
                  <a:cubicBezTo>
                    <a:pt x="80" y="58"/>
                    <a:pt x="80" y="58"/>
                    <a:pt x="80" y="58"/>
                  </a:cubicBezTo>
                  <a:cubicBezTo>
                    <a:pt x="83" y="58"/>
                    <a:pt x="88" y="56"/>
                    <a:pt x="88" y="48"/>
                  </a:cubicBezTo>
                  <a:cubicBezTo>
                    <a:pt x="88" y="42"/>
                    <a:pt x="88" y="42"/>
                    <a:pt x="88" y="42"/>
                  </a:cubicBezTo>
                  <a:cubicBezTo>
                    <a:pt x="88" y="32"/>
                    <a:pt x="84" y="29"/>
                    <a:pt x="82" y="28"/>
                  </a:cubicBezTo>
                  <a:cubicBezTo>
                    <a:pt x="81" y="28"/>
                    <a:pt x="81" y="28"/>
                    <a:pt x="81"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78" name="Google Shape;5278;p23"/>
            <p:cNvSpPr/>
            <p:nvPr/>
          </p:nvSpPr>
          <p:spPr>
            <a:xfrm>
              <a:off x="5130801" y="1519236"/>
              <a:ext cx="276225" cy="131763"/>
            </a:xfrm>
            <a:custGeom>
              <a:avLst/>
              <a:gdLst/>
              <a:ahLst/>
              <a:cxnLst/>
              <a:rect l="l" t="t" r="r" b="b"/>
              <a:pathLst>
                <a:path w="120" h="58" extrusionOk="0">
                  <a:moveTo>
                    <a:pt x="85" y="26"/>
                  </a:moveTo>
                  <a:cubicBezTo>
                    <a:pt x="85" y="27"/>
                    <a:pt x="84" y="28"/>
                    <a:pt x="82" y="28"/>
                  </a:cubicBezTo>
                  <a:cubicBezTo>
                    <a:pt x="67" y="28"/>
                    <a:pt x="67" y="28"/>
                    <a:pt x="67" y="28"/>
                  </a:cubicBezTo>
                  <a:cubicBezTo>
                    <a:pt x="66" y="28"/>
                    <a:pt x="65" y="27"/>
                    <a:pt x="65" y="26"/>
                  </a:cubicBezTo>
                  <a:cubicBezTo>
                    <a:pt x="65" y="22"/>
                    <a:pt x="65" y="22"/>
                    <a:pt x="65" y="22"/>
                  </a:cubicBezTo>
                  <a:cubicBezTo>
                    <a:pt x="65" y="21"/>
                    <a:pt x="66" y="20"/>
                    <a:pt x="67" y="20"/>
                  </a:cubicBezTo>
                  <a:cubicBezTo>
                    <a:pt x="82" y="20"/>
                    <a:pt x="82" y="20"/>
                    <a:pt x="82" y="20"/>
                  </a:cubicBezTo>
                  <a:cubicBezTo>
                    <a:pt x="84" y="20"/>
                    <a:pt x="85" y="21"/>
                    <a:pt x="85" y="22"/>
                  </a:cubicBezTo>
                  <a:lnTo>
                    <a:pt x="85" y="26"/>
                  </a:lnTo>
                  <a:close/>
                  <a:moveTo>
                    <a:pt x="119" y="54"/>
                  </a:moveTo>
                  <a:cubicBezTo>
                    <a:pt x="99" y="11"/>
                    <a:pt x="99" y="11"/>
                    <a:pt x="99" y="11"/>
                  </a:cubicBezTo>
                  <a:cubicBezTo>
                    <a:pt x="98" y="9"/>
                    <a:pt x="94" y="0"/>
                    <a:pt x="85" y="0"/>
                  </a:cubicBezTo>
                  <a:cubicBezTo>
                    <a:pt x="83" y="0"/>
                    <a:pt x="38" y="0"/>
                    <a:pt x="36" y="0"/>
                  </a:cubicBezTo>
                  <a:cubicBezTo>
                    <a:pt x="35" y="0"/>
                    <a:pt x="35" y="0"/>
                    <a:pt x="35" y="0"/>
                  </a:cubicBezTo>
                  <a:cubicBezTo>
                    <a:pt x="25" y="0"/>
                    <a:pt x="22" y="9"/>
                    <a:pt x="22" y="11"/>
                  </a:cubicBezTo>
                  <a:cubicBezTo>
                    <a:pt x="1" y="54"/>
                    <a:pt x="1" y="54"/>
                    <a:pt x="1" y="54"/>
                  </a:cubicBezTo>
                  <a:cubicBezTo>
                    <a:pt x="0" y="56"/>
                    <a:pt x="1" y="58"/>
                    <a:pt x="4" y="58"/>
                  </a:cubicBezTo>
                  <a:cubicBezTo>
                    <a:pt x="19" y="58"/>
                    <a:pt x="19" y="58"/>
                    <a:pt x="19" y="58"/>
                  </a:cubicBezTo>
                  <a:cubicBezTo>
                    <a:pt x="22" y="58"/>
                    <a:pt x="22" y="55"/>
                    <a:pt x="22" y="55"/>
                  </a:cubicBezTo>
                  <a:cubicBezTo>
                    <a:pt x="31" y="39"/>
                    <a:pt x="31" y="39"/>
                    <a:pt x="31" y="39"/>
                  </a:cubicBezTo>
                  <a:cubicBezTo>
                    <a:pt x="31" y="39"/>
                    <a:pt x="33" y="34"/>
                    <a:pt x="33" y="40"/>
                  </a:cubicBezTo>
                  <a:cubicBezTo>
                    <a:pt x="33" y="45"/>
                    <a:pt x="34" y="48"/>
                    <a:pt x="34" y="54"/>
                  </a:cubicBezTo>
                  <a:cubicBezTo>
                    <a:pt x="34" y="56"/>
                    <a:pt x="34" y="58"/>
                    <a:pt x="36" y="58"/>
                  </a:cubicBezTo>
                  <a:cubicBezTo>
                    <a:pt x="86" y="58"/>
                    <a:pt x="86" y="58"/>
                    <a:pt x="86" y="58"/>
                  </a:cubicBezTo>
                  <a:cubicBezTo>
                    <a:pt x="90" y="58"/>
                    <a:pt x="90" y="56"/>
                    <a:pt x="90" y="53"/>
                  </a:cubicBezTo>
                  <a:cubicBezTo>
                    <a:pt x="90" y="46"/>
                    <a:pt x="90" y="44"/>
                    <a:pt x="90" y="40"/>
                  </a:cubicBezTo>
                  <a:cubicBezTo>
                    <a:pt x="90" y="35"/>
                    <a:pt x="92" y="39"/>
                    <a:pt x="92" y="39"/>
                  </a:cubicBezTo>
                  <a:cubicBezTo>
                    <a:pt x="100" y="55"/>
                    <a:pt x="100" y="55"/>
                    <a:pt x="100" y="55"/>
                  </a:cubicBezTo>
                  <a:cubicBezTo>
                    <a:pt x="100" y="55"/>
                    <a:pt x="101" y="58"/>
                    <a:pt x="104" y="58"/>
                  </a:cubicBezTo>
                  <a:cubicBezTo>
                    <a:pt x="116" y="58"/>
                    <a:pt x="116" y="58"/>
                    <a:pt x="116" y="58"/>
                  </a:cubicBezTo>
                  <a:cubicBezTo>
                    <a:pt x="119" y="58"/>
                    <a:pt x="120" y="56"/>
                    <a:pt x="119"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79" name="Google Shape;5279;p23"/>
          <p:cNvGrpSpPr/>
          <p:nvPr/>
        </p:nvGrpSpPr>
        <p:grpSpPr>
          <a:xfrm>
            <a:off x="5278968" y="1576918"/>
            <a:ext cx="364067" cy="359833"/>
            <a:chOff x="3959226" y="1355724"/>
            <a:chExt cx="273050" cy="269875"/>
          </a:xfrm>
        </p:grpSpPr>
        <p:sp>
          <p:nvSpPr>
            <p:cNvPr id="5280" name="Google Shape;5280;p23"/>
            <p:cNvSpPr/>
            <p:nvPr/>
          </p:nvSpPr>
          <p:spPr>
            <a:xfrm>
              <a:off x="3983038" y="1376361"/>
              <a:ext cx="249238" cy="249238"/>
            </a:xfrm>
            <a:custGeom>
              <a:avLst/>
              <a:gdLst/>
              <a:ahLst/>
              <a:cxnLst/>
              <a:rect l="l" t="t" r="r" b="b"/>
              <a:pathLst>
                <a:path w="109" h="109" extrusionOk="0">
                  <a:moveTo>
                    <a:pt x="54" y="0"/>
                  </a:moveTo>
                  <a:cubicBezTo>
                    <a:pt x="44" y="0"/>
                    <a:pt x="33" y="3"/>
                    <a:pt x="25" y="9"/>
                  </a:cubicBezTo>
                  <a:cubicBezTo>
                    <a:pt x="25" y="9"/>
                    <a:pt x="24" y="9"/>
                    <a:pt x="25" y="10"/>
                  </a:cubicBezTo>
                  <a:cubicBezTo>
                    <a:pt x="30" y="16"/>
                    <a:pt x="30" y="16"/>
                    <a:pt x="30" y="16"/>
                  </a:cubicBezTo>
                  <a:cubicBezTo>
                    <a:pt x="31" y="16"/>
                    <a:pt x="32" y="16"/>
                    <a:pt x="32" y="16"/>
                  </a:cubicBezTo>
                  <a:cubicBezTo>
                    <a:pt x="39" y="12"/>
                    <a:pt x="46" y="10"/>
                    <a:pt x="54" y="10"/>
                  </a:cubicBezTo>
                  <a:cubicBezTo>
                    <a:pt x="79" y="10"/>
                    <a:pt x="99" y="30"/>
                    <a:pt x="99" y="54"/>
                  </a:cubicBezTo>
                  <a:cubicBezTo>
                    <a:pt x="99" y="79"/>
                    <a:pt x="79" y="99"/>
                    <a:pt x="54" y="99"/>
                  </a:cubicBezTo>
                  <a:cubicBezTo>
                    <a:pt x="30" y="99"/>
                    <a:pt x="10" y="79"/>
                    <a:pt x="10" y="54"/>
                  </a:cubicBezTo>
                  <a:cubicBezTo>
                    <a:pt x="10" y="47"/>
                    <a:pt x="11" y="40"/>
                    <a:pt x="14" y="34"/>
                  </a:cubicBezTo>
                  <a:cubicBezTo>
                    <a:pt x="15" y="33"/>
                    <a:pt x="15" y="32"/>
                    <a:pt x="15" y="32"/>
                  </a:cubicBezTo>
                  <a:cubicBezTo>
                    <a:pt x="9" y="27"/>
                    <a:pt x="9" y="27"/>
                    <a:pt x="9" y="27"/>
                  </a:cubicBezTo>
                  <a:cubicBezTo>
                    <a:pt x="8" y="26"/>
                    <a:pt x="8" y="27"/>
                    <a:pt x="7" y="27"/>
                  </a:cubicBezTo>
                  <a:cubicBezTo>
                    <a:pt x="3" y="35"/>
                    <a:pt x="0" y="45"/>
                    <a:pt x="0" y="54"/>
                  </a:cubicBezTo>
                  <a:cubicBezTo>
                    <a:pt x="0" y="84"/>
                    <a:pt x="24" y="109"/>
                    <a:pt x="54" y="109"/>
                  </a:cubicBezTo>
                  <a:cubicBezTo>
                    <a:pt x="84" y="109"/>
                    <a:pt x="109" y="84"/>
                    <a:pt x="109" y="54"/>
                  </a:cubicBezTo>
                  <a:cubicBezTo>
                    <a:pt x="109" y="24"/>
                    <a:pt x="84" y="0"/>
                    <a:pt x="5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1" name="Google Shape;5281;p23"/>
            <p:cNvSpPr/>
            <p:nvPr/>
          </p:nvSpPr>
          <p:spPr>
            <a:xfrm>
              <a:off x="3959226" y="1355724"/>
              <a:ext cx="153988" cy="153988"/>
            </a:xfrm>
            <a:custGeom>
              <a:avLst/>
              <a:gdLst/>
              <a:ahLst/>
              <a:cxnLst/>
              <a:rect l="l" t="t" r="r" b="b"/>
              <a:pathLst>
                <a:path w="67" h="67" extrusionOk="0">
                  <a:moveTo>
                    <a:pt x="63" y="67"/>
                  </a:moveTo>
                  <a:cubicBezTo>
                    <a:pt x="62" y="67"/>
                    <a:pt x="59" y="66"/>
                    <a:pt x="58" y="65"/>
                  </a:cubicBezTo>
                  <a:cubicBezTo>
                    <a:pt x="17" y="24"/>
                    <a:pt x="17" y="24"/>
                    <a:pt x="17" y="24"/>
                  </a:cubicBezTo>
                  <a:cubicBezTo>
                    <a:pt x="16" y="22"/>
                    <a:pt x="14" y="22"/>
                    <a:pt x="13" y="22"/>
                  </a:cubicBezTo>
                  <a:cubicBezTo>
                    <a:pt x="12" y="23"/>
                    <a:pt x="10" y="22"/>
                    <a:pt x="8" y="21"/>
                  </a:cubicBezTo>
                  <a:cubicBezTo>
                    <a:pt x="1" y="13"/>
                    <a:pt x="1" y="13"/>
                    <a:pt x="1" y="13"/>
                  </a:cubicBezTo>
                  <a:cubicBezTo>
                    <a:pt x="0" y="12"/>
                    <a:pt x="0" y="11"/>
                    <a:pt x="2" y="10"/>
                  </a:cubicBezTo>
                  <a:cubicBezTo>
                    <a:pt x="5" y="9"/>
                    <a:pt x="5" y="9"/>
                    <a:pt x="5" y="9"/>
                  </a:cubicBezTo>
                  <a:cubicBezTo>
                    <a:pt x="7" y="9"/>
                    <a:pt x="8" y="7"/>
                    <a:pt x="9" y="5"/>
                  </a:cubicBezTo>
                  <a:cubicBezTo>
                    <a:pt x="10" y="2"/>
                    <a:pt x="10" y="2"/>
                    <a:pt x="10" y="2"/>
                  </a:cubicBezTo>
                  <a:cubicBezTo>
                    <a:pt x="10" y="1"/>
                    <a:pt x="12" y="0"/>
                    <a:pt x="13" y="2"/>
                  </a:cubicBezTo>
                  <a:cubicBezTo>
                    <a:pt x="20" y="9"/>
                    <a:pt x="20" y="9"/>
                    <a:pt x="20" y="9"/>
                  </a:cubicBezTo>
                  <a:cubicBezTo>
                    <a:pt x="22" y="10"/>
                    <a:pt x="22" y="12"/>
                    <a:pt x="22" y="13"/>
                  </a:cubicBezTo>
                  <a:cubicBezTo>
                    <a:pt x="21" y="14"/>
                    <a:pt x="22" y="16"/>
                    <a:pt x="23" y="17"/>
                  </a:cubicBezTo>
                  <a:cubicBezTo>
                    <a:pt x="64" y="58"/>
                    <a:pt x="64" y="58"/>
                    <a:pt x="64" y="58"/>
                  </a:cubicBezTo>
                  <a:cubicBezTo>
                    <a:pt x="66" y="59"/>
                    <a:pt x="67" y="62"/>
                    <a:pt x="67" y="64"/>
                  </a:cubicBezTo>
                  <a:cubicBezTo>
                    <a:pt x="67" y="64"/>
                    <a:pt x="67" y="64"/>
                    <a:pt x="67" y="64"/>
                  </a:cubicBezTo>
                  <a:cubicBezTo>
                    <a:pt x="67" y="66"/>
                    <a:pt x="66" y="67"/>
                    <a:pt x="64" y="67"/>
                  </a:cubicBezTo>
                  <a:lnTo>
                    <a:pt x="63" y="6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2" name="Google Shape;5282;p23"/>
            <p:cNvSpPr/>
            <p:nvPr/>
          </p:nvSpPr>
          <p:spPr>
            <a:xfrm>
              <a:off x="4071938" y="1465261"/>
              <a:ext cx="71438" cy="71438"/>
            </a:xfrm>
            <a:custGeom>
              <a:avLst/>
              <a:gdLst/>
              <a:ahLst/>
              <a:cxnLst/>
              <a:rect l="l" t="t" r="r" b="b"/>
              <a:pathLst>
                <a:path w="31" h="31" extrusionOk="0">
                  <a:moveTo>
                    <a:pt x="16" y="1"/>
                  </a:moveTo>
                  <a:cubicBezTo>
                    <a:pt x="20" y="6"/>
                    <a:pt x="20" y="6"/>
                    <a:pt x="20" y="6"/>
                  </a:cubicBezTo>
                  <a:cubicBezTo>
                    <a:pt x="22" y="8"/>
                    <a:pt x="24" y="12"/>
                    <a:pt x="24" y="15"/>
                  </a:cubicBezTo>
                  <a:cubicBezTo>
                    <a:pt x="24" y="16"/>
                    <a:pt x="24" y="16"/>
                    <a:pt x="24" y="16"/>
                  </a:cubicBezTo>
                  <a:cubicBezTo>
                    <a:pt x="25" y="19"/>
                    <a:pt x="24" y="21"/>
                    <a:pt x="22" y="23"/>
                  </a:cubicBezTo>
                  <a:cubicBezTo>
                    <a:pt x="20" y="25"/>
                    <a:pt x="18" y="26"/>
                    <a:pt x="15" y="26"/>
                  </a:cubicBezTo>
                  <a:cubicBezTo>
                    <a:pt x="15" y="26"/>
                    <a:pt x="14" y="26"/>
                    <a:pt x="14" y="26"/>
                  </a:cubicBezTo>
                  <a:cubicBezTo>
                    <a:pt x="14" y="26"/>
                    <a:pt x="14" y="26"/>
                    <a:pt x="14" y="26"/>
                  </a:cubicBezTo>
                  <a:cubicBezTo>
                    <a:pt x="10" y="26"/>
                    <a:pt x="6" y="24"/>
                    <a:pt x="4" y="21"/>
                  </a:cubicBezTo>
                  <a:cubicBezTo>
                    <a:pt x="2" y="19"/>
                    <a:pt x="2" y="19"/>
                    <a:pt x="2" y="19"/>
                  </a:cubicBezTo>
                  <a:cubicBezTo>
                    <a:pt x="0" y="17"/>
                    <a:pt x="0" y="19"/>
                    <a:pt x="1" y="20"/>
                  </a:cubicBezTo>
                  <a:cubicBezTo>
                    <a:pt x="2" y="26"/>
                    <a:pt x="8" y="31"/>
                    <a:pt x="15" y="31"/>
                  </a:cubicBezTo>
                  <a:cubicBezTo>
                    <a:pt x="24" y="31"/>
                    <a:pt x="31" y="24"/>
                    <a:pt x="31" y="15"/>
                  </a:cubicBezTo>
                  <a:cubicBezTo>
                    <a:pt x="31" y="8"/>
                    <a:pt x="25" y="1"/>
                    <a:pt x="17" y="0"/>
                  </a:cubicBezTo>
                  <a:cubicBezTo>
                    <a:pt x="17" y="0"/>
                    <a:pt x="14" y="0"/>
                    <a:pt x="16"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3" name="Google Shape;5283;p23"/>
            <p:cNvSpPr/>
            <p:nvPr/>
          </p:nvSpPr>
          <p:spPr>
            <a:xfrm>
              <a:off x="4025901" y="1419224"/>
              <a:ext cx="160338" cy="161925"/>
            </a:xfrm>
            <a:custGeom>
              <a:avLst/>
              <a:gdLst/>
              <a:ahLst/>
              <a:cxnLst/>
              <a:rect l="l" t="t" r="r" b="b"/>
              <a:pathLst>
                <a:path w="70" h="70" extrusionOk="0">
                  <a:moveTo>
                    <a:pt x="35" y="0"/>
                  </a:moveTo>
                  <a:cubicBezTo>
                    <a:pt x="30" y="0"/>
                    <a:pt x="25" y="2"/>
                    <a:pt x="20" y="4"/>
                  </a:cubicBezTo>
                  <a:cubicBezTo>
                    <a:pt x="20" y="4"/>
                    <a:pt x="19" y="4"/>
                    <a:pt x="20" y="6"/>
                  </a:cubicBezTo>
                  <a:cubicBezTo>
                    <a:pt x="25" y="11"/>
                    <a:pt x="25" y="11"/>
                    <a:pt x="25" y="11"/>
                  </a:cubicBezTo>
                  <a:cubicBezTo>
                    <a:pt x="26" y="12"/>
                    <a:pt x="27" y="12"/>
                    <a:pt x="28" y="11"/>
                  </a:cubicBezTo>
                  <a:cubicBezTo>
                    <a:pt x="30" y="11"/>
                    <a:pt x="33" y="10"/>
                    <a:pt x="35" y="10"/>
                  </a:cubicBezTo>
                  <a:cubicBezTo>
                    <a:pt x="49" y="10"/>
                    <a:pt x="61" y="22"/>
                    <a:pt x="61" y="35"/>
                  </a:cubicBezTo>
                  <a:cubicBezTo>
                    <a:pt x="61" y="49"/>
                    <a:pt x="49" y="61"/>
                    <a:pt x="35" y="61"/>
                  </a:cubicBezTo>
                  <a:cubicBezTo>
                    <a:pt x="21" y="61"/>
                    <a:pt x="10" y="49"/>
                    <a:pt x="10" y="35"/>
                  </a:cubicBezTo>
                  <a:cubicBezTo>
                    <a:pt x="10" y="33"/>
                    <a:pt x="10" y="32"/>
                    <a:pt x="11" y="30"/>
                  </a:cubicBezTo>
                  <a:cubicBezTo>
                    <a:pt x="11" y="29"/>
                    <a:pt x="11" y="29"/>
                    <a:pt x="10" y="28"/>
                  </a:cubicBezTo>
                  <a:cubicBezTo>
                    <a:pt x="5" y="22"/>
                    <a:pt x="5" y="22"/>
                    <a:pt x="5" y="22"/>
                  </a:cubicBezTo>
                  <a:cubicBezTo>
                    <a:pt x="4" y="21"/>
                    <a:pt x="3" y="22"/>
                    <a:pt x="3" y="22"/>
                  </a:cubicBezTo>
                  <a:cubicBezTo>
                    <a:pt x="1" y="26"/>
                    <a:pt x="0" y="31"/>
                    <a:pt x="0" y="35"/>
                  </a:cubicBezTo>
                  <a:cubicBezTo>
                    <a:pt x="0" y="55"/>
                    <a:pt x="16" y="70"/>
                    <a:pt x="35" y="70"/>
                  </a:cubicBezTo>
                  <a:cubicBezTo>
                    <a:pt x="55" y="70"/>
                    <a:pt x="70" y="55"/>
                    <a:pt x="70" y="35"/>
                  </a:cubicBezTo>
                  <a:cubicBezTo>
                    <a:pt x="70" y="16"/>
                    <a:pt x="55" y="0"/>
                    <a:pt x="3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284" name="Google Shape;5284;p23"/>
          <p:cNvSpPr/>
          <p:nvPr/>
        </p:nvSpPr>
        <p:spPr>
          <a:xfrm>
            <a:off x="4745569" y="1568451"/>
            <a:ext cx="361951" cy="381000"/>
          </a:xfrm>
          <a:custGeom>
            <a:avLst/>
            <a:gdLst/>
            <a:ahLst/>
            <a:cxnLst/>
            <a:rect l="l" t="t" r="r" b="b"/>
            <a:pathLst>
              <a:path w="119" h="125" extrusionOk="0">
                <a:moveTo>
                  <a:pt x="98" y="38"/>
                </a:moveTo>
                <a:cubicBezTo>
                  <a:pt x="98" y="39"/>
                  <a:pt x="96" y="39"/>
                  <a:pt x="96" y="39"/>
                </a:cubicBezTo>
                <a:cubicBezTo>
                  <a:pt x="54" y="39"/>
                  <a:pt x="54" y="39"/>
                  <a:pt x="54" y="39"/>
                </a:cubicBezTo>
                <a:cubicBezTo>
                  <a:pt x="54" y="39"/>
                  <a:pt x="51" y="39"/>
                  <a:pt x="51" y="37"/>
                </a:cubicBezTo>
                <a:cubicBezTo>
                  <a:pt x="51" y="21"/>
                  <a:pt x="51" y="21"/>
                  <a:pt x="51" y="21"/>
                </a:cubicBezTo>
                <a:cubicBezTo>
                  <a:pt x="51" y="18"/>
                  <a:pt x="54" y="18"/>
                  <a:pt x="54" y="18"/>
                </a:cubicBezTo>
                <a:cubicBezTo>
                  <a:pt x="97" y="18"/>
                  <a:pt x="97" y="18"/>
                  <a:pt x="97" y="18"/>
                </a:cubicBezTo>
                <a:cubicBezTo>
                  <a:pt x="98" y="18"/>
                  <a:pt x="99" y="18"/>
                  <a:pt x="99" y="19"/>
                </a:cubicBezTo>
                <a:cubicBezTo>
                  <a:pt x="99" y="19"/>
                  <a:pt x="107" y="25"/>
                  <a:pt x="110" y="28"/>
                </a:cubicBezTo>
                <a:cubicBezTo>
                  <a:pt x="111" y="28"/>
                  <a:pt x="110" y="29"/>
                  <a:pt x="110" y="29"/>
                </a:cubicBezTo>
                <a:lnTo>
                  <a:pt x="98" y="38"/>
                </a:lnTo>
                <a:close/>
                <a:moveTo>
                  <a:pt x="20" y="79"/>
                </a:moveTo>
                <a:cubicBezTo>
                  <a:pt x="9" y="70"/>
                  <a:pt x="9" y="70"/>
                  <a:pt x="9" y="70"/>
                </a:cubicBezTo>
                <a:cubicBezTo>
                  <a:pt x="9" y="70"/>
                  <a:pt x="8" y="69"/>
                  <a:pt x="9" y="68"/>
                </a:cubicBezTo>
                <a:cubicBezTo>
                  <a:pt x="12" y="65"/>
                  <a:pt x="19" y="59"/>
                  <a:pt x="19" y="59"/>
                </a:cubicBezTo>
                <a:cubicBezTo>
                  <a:pt x="20" y="59"/>
                  <a:pt x="21" y="58"/>
                  <a:pt x="21" y="58"/>
                </a:cubicBezTo>
                <a:cubicBezTo>
                  <a:pt x="66" y="58"/>
                  <a:pt x="66" y="58"/>
                  <a:pt x="66" y="58"/>
                </a:cubicBezTo>
                <a:cubicBezTo>
                  <a:pt x="66" y="58"/>
                  <a:pt x="67" y="58"/>
                  <a:pt x="67" y="60"/>
                </a:cubicBezTo>
                <a:cubicBezTo>
                  <a:pt x="67" y="78"/>
                  <a:pt x="67" y="78"/>
                  <a:pt x="67" y="78"/>
                </a:cubicBezTo>
                <a:cubicBezTo>
                  <a:pt x="67" y="80"/>
                  <a:pt x="66" y="79"/>
                  <a:pt x="66" y="79"/>
                </a:cubicBezTo>
                <a:cubicBezTo>
                  <a:pt x="23" y="79"/>
                  <a:pt x="23" y="79"/>
                  <a:pt x="23" y="79"/>
                </a:cubicBezTo>
                <a:cubicBezTo>
                  <a:pt x="22" y="79"/>
                  <a:pt x="21" y="79"/>
                  <a:pt x="20" y="79"/>
                </a:cubicBezTo>
                <a:moveTo>
                  <a:pt x="117" y="24"/>
                </a:moveTo>
                <a:cubicBezTo>
                  <a:pt x="103" y="14"/>
                  <a:pt x="103" y="14"/>
                  <a:pt x="103" y="14"/>
                </a:cubicBezTo>
                <a:cubicBezTo>
                  <a:pt x="102" y="12"/>
                  <a:pt x="99" y="11"/>
                  <a:pt x="97" y="11"/>
                </a:cubicBezTo>
                <a:cubicBezTo>
                  <a:pt x="71" y="11"/>
                  <a:pt x="71" y="11"/>
                  <a:pt x="71" y="11"/>
                </a:cubicBezTo>
                <a:cubicBezTo>
                  <a:pt x="71" y="11"/>
                  <a:pt x="69" y="11"/>
                  <a:pt x="69" y="9"/>
                </a:cubicBezTo>
                <a:cubicBezTo>
                  <a:pt x="69" y="4"/>
                  <a:pt x="69" y="4"/>
                  <a:pt x="69" y="4"/>
                </a:cubicBezTo>
                <a:cubicBezTo>
                  <a:pt x="69" y="2"/>
                  <a:pt x="67" y="0"/>
                  <a:pt x="65" y="0"/>
                </a:cubicBezTo>
                <a:cubicBezTo>
                  <a:pt x="53" y="0"/>
                  <a:pt x="53" y="0"/>
                  <a:pt x="53" y="0"/>
                </a:cubicBezTo>
                <a:cubicBezTo>
                  <a:pt x="50" y="0"/>
                  <a:pt x="49" y="2"/>
                  <a:pt x="49" y="4"/>
                </a:cubicBezTo>
                <a:cubicBezTo>
                  <a:pt x="49" y="9"/>
                  <a:pt x="49" y="9"/>
                  <a:pt x="49" y="9"/>
                </a:cubicBezTo>
                <a:cubicBezTo>
                  <a:pt x="49" y="11"/>
                  <a:pt x="48" y="12"/>
                  <a:pt x="47" y="12"/>
                </a:cubicBezTo>
                <a:cubicBezTo>
                  <a:pt x="46" y="13"/>
                  <a:pt x="44" y="15"/>
                  <a:pt x="44" y="17"/>
                </a:cubicBezTo>
                <a:cubicBezTo>
                  <a:pt x="44" y="40"/>
                  <a:pt x="44" y="40"/>
                  <a:pt x="44" y="40"/>
                </a:cubicBezTo>
                <a:cubicBezTo>
                  <a:pt x="44" y="42"/>
                  <a:pt x="46" y="44"/>
                  <a:pt x="47" y="45"/>
                </a:cubicBezTo>
                <a:cubicBezTo>
                  <a:pt x="48" y="45"/>
                  <a:pt x="49" y="45"/>
                  <a:pt x="49" y="47"/>
                </a:cubicBezTo>
                <a:cubicBezTo>
                  <a:pt x="49" y="51"/>
                  <a:pt x="49" y="51"/>
                  <a:pt x="49" y="51"/>
                </a:cubicBezTo>
                <a:cubicBezTo>
                  <a:pt x="49" y="52"/>
                  <a:pt x="48" y="52"/>
                  <a:pt x="48" y="52"/>
                </a:cubicBezTo>
                <a:cubicBezTo>
                  <a:pt x="21" y="52"/>
                  <a:pt x="21" y="52"/>
                  <a:pt x="21" y="52"/>
                </a:cubicBezTo>
                <a:cubicBezTo>
                  <a:pt x="19" y="52"/>
                  <a:pt x="17" y="53"/>
                  <a:pt x="15" y="54"/>
                </a:cubicBezTo>
                <a:cubicBezTo>
                  <a:pt x="2" y="65"/>
                  <a:pt x="2" y="65"/>
                  <a:pt x="2" y="65"/>
                </a:cubicBezTo>
                <a:cubicBezTo>
                  <a:pt x="1" y="66"/>
                  <a:pt x="0" y="68"/>
                  <a:pt x="0" y="69"/>
                </a:cubicBezTo>
                <a:cubicBezTo>
                  <a:pt x="0" y="71"/>
                  <a:pt x="1" y="72"/>
                  <a:pt x="2" y="73"/>
                </a:cubicBezTo>
                <a:cubicBezTo>
                  <a:pt x="16" y="84"/>
                  <a:pt x="16" y="84"/>
                  <a:pt x="16" y="84"/>
                </a:cubicBezTo>
                <a:cubicBezTo>
                  <a:pt x="18" y="85"/>
                  <a:pt x="21" y="86"/>
                  <a:pt x="23" y="86"/>
                </a:cubicBezTo>
                <a:cubicBezTo>
                  <a:pt x="47" y="86"/>
                  <a:pt x="47" y="86"/>
                  <a:pt x="47" y="86"/>
                </a:cubicBezTo>
                <a:cubicBezTo>
                  <a:pt x="47" y="86"/>
                  <a:pt x="49" y="86"/>
                  <a:pt x="49" y="88"/>
                </a:cubicBezTo>
                <a:cubicBezTo>
                  <a:pt x="49" y="107"/>
                  <a:pt x="49" y="107"/>
                  <a:pt x="49" y="107"/>
                </a:cubicBezTo>
                <a:cubicBezTo>
                  <a:pt x="49" y="109"/>
                  <a:pt x="47" y="111"/>
                  <a:pt x="45" y="111"/>
                </a:cubicBezTo>
                <a:cubicBezTo>
                  <a:pt x="33" y="111"/>
                  <a:pt x="33" y="111"/>
                  <a:pt x="33" y="111"/>
                </a:cubicBezTo>
                <a:cubicBezTo>
                  <a:pt x="30" y="111"/>
                  <a:pt x="28" y="112"/>
                  <a:pt x="27" y="114"/>
                </a:cubicBezTo>
                <a:cubicBezTo>
                  <a:pt x="24" y="121"/>
                  <a:pt x="24" y="121"/>
                  <a:pt x="24" y="121"/>
                </a:cubicBezTo>
                <a:cubicBezTo>
                  <a:pt x="23" y="123"/>
                  <a:pt x="24" y="125"/>
                  <a:pt x="26" y="125"/>
                </a:cubicBezTo>
                <a:cubicBezTo>
                  <a:pt x="92" y="125"/>
                  <a:pt x="92" y="125"/>
                  <a:pt x="92" y="125"/>
                </a:cubicBezTo>
                <a:cubicBezTo>
                  <a:pt x="94" y="125"/>
                  <a:pt x="95" y="123"/>
                  <a:pt x="94" y="121"/>
                </a:cubicBezTo>
                <a:cubicBezTo>
                  <a:pt x="91" y="114"/>
                  <a:pt x="91" y="114"/>
                  <a:pt x="91" y="114"/>
                </a:cubicBezTo>
                <a:cubicBezTo>
                  <a:pt x="90" y="112"/>
                  <a:pt x="87" y="111"/>
                  <a:pt x="85" y="111"/>
                </a:cubicBezTo>
                <a:cubicBezTo>
                  <a:pt x="73" y="111"/>
                  <a:pt x="73" y="111"/>
                  <a:pt x="73" y="111"/>
                </a:cubicBezTo>
                <a:cubicBezTo>
                  <a:pt x="71" y="111"/>
                  <a:pt x="69" y="109"/>
                  <a:pt x="69" y="107"/>
                </a:cubicBezTo>
                <a:cubicBezTo>
                  <a:pt x="69" y="87"/>
                  <a:pt x="69" y="87"/>
                  <a:pt x="69" y="87"/>
                </a:cubicBezTo>
                <a:cubicBezTo>
                  <a:pt x="69" y="86"/>
                  <a:pt x="70" y="86"/>
                  <a:pt x="71" y="86"/>
                </a:cubicBezTo>
                <a:cubicBezTo>
                  <a:pt x="73" y="85"/>
                  <a:pt x="74" y="83"/>
                  <a:pt x="74" y="80"/>
                </a:cubicBezTo>
                <a:cubicBezTo>
                  <a:pt x="74" y="58"/>
                  <a:pt x="74" y="58"/>
                  <a:pt x="74" y="58"/>
                </a:cubicBezTo>
                <a:cubicBezTo>
                  <a:pt x="74" y="55"/>
                  <a:pt x="73" y="53"/>
                  <a:pt x="71" y="52"/>
                </a:cubicBezTo>
                <a:cubicBezTo>
                  <a:pt x="70" y="52"/>
                  <a:pt x="69" y="52"/>
                  <a:pt x="69" y="51"/>
                </a:cubicBezTo>
                <a:cubicBezTo>
                  <a:pt x="69" y="47"/>
                  <a:pt x="69" y="47"/>
                  <a:pt x="69" y="47"/>
                </a:cubicBezTo>
                <a:cubicBezTo>
                  <a:pt x="69" y="45"/>
                  <a:pt x="71" y="45"/>
                  <a:pt x="71" y="45"/>
                </a:cubicBezTo>
                <a:cubicBezTo>
                  <a:pt x="96" y="45"/>
                  <a:pt x="96" y="45"/>
                  <a:pt x="96" y="45"/>
                </a:cubicBezTo>
                <a:cubicBezTo>
                  <a:pt x="98" y="45"/>
                  <a:pt x="100" y="45"/>
                  <a:pt x="102" y="43"/>
                </a:cubicBezTo>
                <a:cubicBezTo>
                  <a:pt x="116" y="33"/>
                  <a:pt x="116" y="33"/>
                  <a:pt x="116" y="33"/>
                </a:cubicBezTo>
                <a:cubicBezTo>
                  <a:pt x="118" y="32"/>
                  <a:pt x="118" y="30"/>
                  <a:pt x="118" y="29"/>
                </a:cubicBezTo>
                <a:cubicBezTo>
                  <a:pt x="119" y="27"/>
                  <a:pt x="118" y="26"/>
                  <a:pt x="117" y="2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85" name="Google Shape;5285;p23"/>
          <p:cNvGrpSpPr/>
          <p:nvPr/>
        </p:nvGrpSpPr>
        <p:grpSpPr>
          <a:xfrm>
            <a:off x="5835651" y="1547284"/>
            <a:ext cx="361951" cy="423333"/>
            <a:chOff x="4376738" y="1333499"/>
            <a:chExt cx="271463" cy="317500"/>
          </a:xfrm>
        </p:grpSpPr>
        <p:sp>
          <p:nvSpPr>
            <p:cNvPr id="5286" name="Google Shape;5286;p23"/>
            <p:cNvSpPr/>
            <p:nvPr/>
          </p:nvSpPr>
          <p:spPr>
            <a:xfrm>
              <a:off x="4422776" y="1531936"/>
              <a:ext cx="180975" cy="11113"/>
            </a:xfrm>
            <a:custGeom>
              <a:avLst/>
              <a:gdLst/>
              <a:ahLst/>
              <a:cxnLst/>
              <a:rect l="l" t="t" r="r" b="b"/>
              <a:pathLst>
                <a:path w="79" h="5" extrusionOk="0">
                  <a:moveTo>
                    <a:pt x="79" y="3"/>
                  </a:moveTo>
                  <a:cubicBezTo>
                    <a:pt x="79" y="4"/>
                    <a:pt x="78" y="5"/>
                    <a:pt x="77" y="5"/>
                  </a:cubicBezTo>
                  <a:cubicBezTo>
                    <a:pt x="2" y="5"/>
                    <a:pt x="2" y="5"/>
                    <a:pt x="2" y="5"/>
                  </a:cubicBezTo>
                  <a:cubicBezTo>
                    <a:pt x="1" y="5"/>
                    <a:pt x="0" y="4"/>
                    <a:pt x="0" y="3"/>
                  </a:cubicBezTo>
                  <a:cubicBezTo>
                    <a:pt x="0" y="2"/>
                    <a:pt x="0" y="2"/>
                    <a:pt x="0" y="2"/>
                  </a:cubicBezTo>
                  <a:cubicBezTo>
                    <a:pt x="0" y="1"/>
                    <a:pt x="1" y="0"/>
                    <a:pt x="2" y="0"/>
                  </a:cubicBezTo>
                  <a:cubicBezTo>
                    <a:pt x="77" y="0"/>
                    <a:pt x="77" y="0"/>
                    <a:pt x="77" y="0"/>
                  </a:cubicBezTo>
                  <a:cubicBezTo>
                    <a:pt x="78" y="0"/>
                    <a:pt x="79" y="1"/>
                    <a:pt x="79" y="2"/>
                  </a:cubicBezTo>
                  <a:lnTo>
                    <a:pt x="79"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7" name="Google Shape;5287;p23"/>
            <p:cNvSpPr/>
            <p:nvPr/>
          </p:nvSpPr>
          <p:spPr>
            <a:xfrm>
              <a:off x="4422776" y="1390649"/>
              <a:ext cx="76200" cy="12700"/>
            </a:xfrm>
            <a:custGeom>
              <a:avLst/>
              <a:gdLst/>
              <a:ahLst/>
              <a:cxnLst/>
              <a:rect l="l" t="t" r="r" b="b"/>
              <a:pathLst>
                <a:path w="33" h="6" extrusionOk="0">
                  <a:moveTo>
                    <a:pt x="33" y="4"/>
                  </a:moveTo>
                  <a:cubicBezTo>
                    <a:pt x="33" y="5"/>
                    <a:pt x="32" y="6"/>
                    <a:pt x="31" y="6"/>
                  </a:cubicBezTo>
                  <a:cubicBezTo>
                    <a:pt x="2" y="6"/>
                    <a:pt x="2" y="6"/>
                    <a:pt x="2" y="6"/>
                  </a:cubicBezTo>
                  <a:cubicBezTo>
                    <a:pt x="1" y="6"/>
                    <a:pt x="0" y="5"/>
                    <a:pt x="0" y="4"/>
                  </a:cubicBezTo>
                  <a:cubicBezTo>
                    <a:pt x="0" y="2"/>
                    <a:pt x="0" y="2"/>
                    <a:pt x="0" y="2"/>
                  </a:cubicBezTo>
                  <a:cubicBezTo>
                    <a:pt x="0" y="1"/>
                    <a:pt x="1" y="0"/>
                    <a:pt x="2" y="0"/>
                  </a:cubicBezTo>
                  <a:cubicBezTo>
                    <a:pt x="31" y="0"/>
                    <a:pt x="31" y="0"/>
                    <a:pt x="31" y="0"/>
                  </a:cubicBezTo>
                  <a:cubicBezTo>
                    <a:pt x="32" y="0"/>
                    <a:pt x="33" y="1"/>
                    <a:pt x="33" y="2"/>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8" name="Google Shape;5288;p23"/>
            <p:cNvSpPr/>
            <p:nvPr/>
          </p:nvSpPr>
          <p:spPr>
            <a:xfrm>
              <a:off x="4524376" y="1577974"/>
              <a:ext cx="77788" cy="14288"/>
            </a:xfrm>
            <a:custGeom>
              <a:avLst/>
              <a:gdLst/>
              <a:ahLst/>
              <a:cxnLst/>
              <a:rect l="l" t="t" r="r" b="b"/>
              <a:pathLst>
                <a:path w="34" h="6" extrusionOk="0">
                  <a:moveTo>
                    <a:pt x="34" y="4"/>
                  </a:moveTo>
                  <a:cubicBezTo>
                    <a:pt x="34" y="5"/>
                    <a:pt x="33" y="6"/>
                    <a:pt x="32" y="6"/>
                  </a:cubicBezTo>
                  <a:cubicBezTo>
                    <a:pt x="3" y="6"/>
                    <a:pt x="3" y="6"/>
                    <a:pt x="3" y="6"/>
                  </a:cubicBezTo>
                  <a:cubicBezTo>
                    <a:pt x="1" y="6"/>
                    <a:pt x="0" y="5"/>
                    <a:pt x="0" y="4"/>
                  </a:cubicBezTo>
                  <a:cubicBezTo>
                    <a:pt x="0" y="2"/>
                    <a:pt x="0" y="2"/>
                    <a:pt x="0" y="2"/>
                  </a:cubicBezTo>
                  <a:cubicBezTo>
                    <a:pt x="0" y="1"/>
                    <a:pt x="1" y="0"/>
                    <a:pt x="3" y="0"/>
                  </a:cubicBezTo>
                  <a:cubicBezTo>
                    <a:pt x="32" y="0"/>
                    <a:pt x="32" y="0"/>
                    <a:pt x="32" y="0"/>
                  </a:cubicBezTo>
                  <a:cubicBezTo>
                    <a:pt x="33" y="0"/>
                    <a:pt x="34" y="1"/>
                    <a:pt x="34" y="2"/>
                  </a:cubicBezTo>
                  <a:lnTo>
                    <a:pt x="34"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89" name="Google Shape;5289;p23"/>
            <p:cNvSpPr/>
            <p:nvPr/>
          </p:nvSpPr>
          <p:spPr>
            <a:xfrm>
              <a:off x="4422776" y="1438274"/>
              <a:ext cx="112713" cy="14288"/>
            </a:xfrm>
            <a:custGeom>
              <a:avLst/>
              <a:gdLst/>
              <a:ahLst/>
              <a:cxnLst/>
              <a:rect l="l" t="t" r="r" b="b"/>
              <a:pathLst>
                <a:path w="49" h="6" extrusionOk="0">
                  <a:moveTo>
                    <a:pt x="49" y="3"/>
                  </a:moveTo>
                  <a:cubicBezTo>
                    <a:pt x="49" y="5"/>
                    <a:pt x="48" y="6"/>
                    <a:pt x="46" y="6"/>
                  </a:cubicBezTo>
                  <a:cubicBezTo>
                    <a:pt x="2" y="6"/>
                    <a:pt x="2" y="6"/>
                    <a:pt x="2" y="6"/>
                  </a:cubicBezTo>
                  <a:cubicBezTo>
                    <a:pt x="1" y="6"/>
                    <a:pt x="0" y="5"/>
                    <a:pt x="0" y="3"/>
                  </a:cubicBezTo>
                  <a:cubicBezTo>
                    <a:pt x="0" y="2"/>
                    <a:pt x="0" y="2"/>
                    <a:pt x="0" y="2"/>
                  </a:cubicBezTo>
                  <a:cubicBezTo>
                    <a:pt x="0" y="1"/>
                    <a:pt x="1" y="0"/>
                    <a:pt x="2" y="0"/>
                  </a:cubicBezTo>
                  <a:cubicBezTo>
                    <a:pt x="46" y="0"/>
                    <a:pt x="46" y="0"/>
                    <a:pt x="46" y="0"/>
                  </a:cubicBezTo>
                  <a:cubicBezTo>
                    <a:pt x="48" y="0"/>
                    <a:pt x="49" y="1"/>
                    <a:pt x="49" y="2"/>
                  </a:cubicBezTo>
                  <a:lnTo>
                    <a:pt x="49"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90" name="Google Shape;5290;p23"/>
            <p:cNvSpPr/>
            <p:nvPr/>
          </p:nvSpPr>
          <p:spPr>
            <a:xfrm>
              <a:off x="4422776" y="1484311"/>
              <a:ext cx="180975" cy="14288"/>
            </a:xfrm>
            <a:custGeom>
              <a:avLst/>
              <a:gdLst/>
              <a:ahLst/>
              <a:cxnLst/>
              <a:rect l="l" t="t" r="r" b="b"/>
              <a:pathLst>
                <a:path w="79" h="6" extrusionOk="0">
                  <a:moveTo>
                    <a:pt x="79" y="4"/>
                  </a:moveTo>
                  <a:cubicBezTo>
                    <a:pt x="79" y="5"/>
                    <a:pt x="78" y="6"/>
                    <a:pt x="77" y="6"/>
                  </a:cubicBezTo>
                  <a:cubicBezTo>
                    <a:pt x="2" y="6"/>
                    <a:pt x="2" y="6"/>
                    <a:pt x="2" y="6"/>
                  </a:cubicBezTo>
                  <a:cubicBezTo>
                    <a:pt x="1" y="6"/>
                    <a:pt x="0" y="5"/>
                    <a:pt x="0" y="4"/>
                  </a:cubicBezTo>
                  <a:cubicBezTo>
                    <a:pt x="0" y="2"/>
                    <a:pt x="0" y="2"/>
                    <a:pt x="0" y="2"/>
                  </a:cubicBezTo>
                  <a:cubicBezTo>
                    <a:pt x="0" y="1"/>
                    <a:pt x="1" y="0"/>
                    <a:pt x="2" y="0"/>
                  </a:cubicBezTo>
                  <a:cubicBezTo>
                    <a:pt x="77" y="0"/>
                    <a:pt x="77" y="0"/>
                    <a:pt x="77" y="0"/>
                  </a:cubicBezTo>
                  <a:cubicBezTo>
                    <a:pt x="78" y="0"/>
                    <a:pt x="79" y="1"/>
                    <a:pt x="79" y="2"/>
                  </a:cubicBezTo>
                  <a:lnTo>
                    <a:pt x="79"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91" name="Google Shape;5291;p23"/>
            <p:cNvSpPr/>
            <p:nvPr/>
          </p:nvSpPr>
          <p:spPr>
            <a:xfrm>
              <a:off x="4376738" y="1333499"/>
              <a:ext cx="271463" cy="317500"/>
            </a:xfrm>
            <a:custGeom>
              <a:avLst/>
              <a:gdLst/>
              <a:ahLst/>
              <a:cxnLst/>
              <a:rect l="l" t="t" r="r" b="b"/>
              <a:pathLst>
                <a:path w="118" h="139" extrusionOk="0">
                  <a:moveTo>
                    <a:pt x="110" y="132"/>
                  </a:moveTo>
                  <a:cubicBezTo>
                    <a:pt x="8" y="132"/>
                    <a:pt x="8" y="132"/>
                    <a:pt x="8" y="132"/>
                  </a:cubicBezTo>
                  <a:cubicBezTo>
                    <a:pt x="8" y="132"/>
                    <a:pt x="7" y="132"/>
                    <a:pt x="7" y="130"/>
                  </a:cubicBezTo>
                  <a:cubicBezTo>
                    <a:pt x="7" y="8"/>
                    <a:pt x="7" y="8"/>
                    <a:pt x="7" y="8"/>
                  </a:cubicBezTo>
                  <a:cubicBezTo>
                    <a:pt x="7" y="7"/>
                    <a:pt x="8" y="6"/>
                    <a:pt x="9" y="6"/>
                  </a:cubicBezTo>
                  <a:cubicBezTo>
                    <a:pt x="65" y="6"/>
                    <a:pt x="65" y="6"/>
                    <a:pt x="65" y="6"/>
                  </a:cubicBezTo>
                  <a:cubicBezTo>
                    <a:pt x="66" y="6"/>
                    <a:pt x="68" y="7"/>
                    <a:pt x="68" y="9"/>
                  </a:cubicBezTo>
                  <a:cubicBezTo>
                    <a:pt x="68" y="36"/>
                    <a:pt x="68" y="36"/>
                    <a:pt x="68" y="36"/>
                  </a:cubicBezTo>
                  <a:cubicBezTo>
                    <a:pt x="68" y="41"/>
                    <a:pt x="72" y="45"/>
                    <a:pt x="77" y="45"/>
                  </a:cubicBezTo>
                  <a:cubicBezTo>
                    <a:pt x="110" y="45"/>
                    <a:pt x="110" y="45"/>
                    <a:pt x="110" y="45"/>
                  </a:cubicBezTo>
                  <a:cubicBezTo>
                    <a:pt x="111" y="45"/>
                    <a:pt x="112" y="45"/>
                    <a:pt x="112" y="47"/>
                  </a:cubicBezTo>
                  <a:cubicBezTo>
                    <a:pt x="112" y="130"/>
                    <a:pt x="112" y="130"/>
                    <a:pt x="112" y="130"/>
                  </a:cubicBezTo>
                  <a:cubicBezTo>
                    <a:pt x="112" y="131"/>
                    <a:pt x="111" y="132"/>
                    <a:pt x="110" y="132"/>
                  </a:cubicBezTo>
                  <a:moveTo>
                    <a:pt x="75" y="13"/>
                  </a:moveTo>
                  <a:cubicBezTo>
                    <a:pt x="75" y="11"/>
                    <a:pt x="77" y="12"/>
                    <a:pt x="77" y="12"/>
                  </a:cubicBezTo>
                  <a:cubicBezTo>
                    <a:pt x="105" y="37"/>
                    <a:pt x="105" y="37"/>
                    <a:pt x="105" y="37"/>
                  </a:cubicBezTo>
                  <a:cubicBezTo>
                    <a:pt x="105" y="37"/>
                    <a:pt x="107" y="38"/>
                    <a:pt x="104" y="38"/>
                  </a:cubicBezTo>
                  <a:cubicBezTo>
                    <a:pt x="77" y="38"/>
                    <a:pt x="77" y="38"/>
                    <a:pt x="77" y="38"/>
                  </a:cubicBezTo>
                  <a:cubicBezTo>
                    <a:pt x="76" y="38"/>
                    <a:pt x="75" y="37"/>
                    <a:pt x="75" y="36"/>
                  </a:cubicBezTo>
                  <a:lnTo>
                    <a:pt x="75" y="13"/>
                  </a:lnTo>
                  <a:close/>
                  <a:moveTo>
                    <a:pt x="113" y="33"/>
                  </a:moveTo>
                  <a:cubicBezTo>
                    <a:pt x="77" y="4"/>
                    <a:pt x="77" y="4"/>
                    <a:pt x="77" y="4"/>
                  </a:cubicBezTo>
                  <a:cubicBezTo>
                    <a:pt x="74" y="1"/>
                    <a:pt x="69" y="0"/>
                    <a:pt x="65" y="0"/>
                  </a:cubicBezTo>
                  <a:cubicBezTo>
                    <a:pt x="9" y="0"/>
                    <a:pt x="9" y="0"/>
                    <a:pt x="9" y="0"/>
                  </a:cubicBezTo>
                  <a:cubicBezTo>
                    <a:pt x="4" y="0"/>
                    <a:pt x="0" y="4"/>
                    <a:pt x="0" y="8"/>
                  </a:cubicBezTo>
                  <a:cubicBezTo>
                    <a:pt x="0" y="129"/>
                    <a:pt x="0" y="129"/>
                    <a:pt x="0" y="129"/>
                  </a:cubicBezTo>
                  <a:cubicBezTo>
                    <a:pt x="0" y="139"/>
                    <a:pt x="9" y="139"/>
                    <a:pt x="9" y="139"/>
                  </a:cubicBezTo>
                  <a:cubicBezTo>
                    <a:pt x="110" y="139"/>
                    <a:pt x="110" y="139"/>
                    <a:pt x="110" y="139"/>
                  </a:cubicBezTo>
                  <a:cubicBezTo>
                    <a:pt x="115" y="139"/>
                    <a:pt x="118" y="135"/>
                    <a:pt x="118" y="130"/>
                  </a:cubicBezTo>
                  <a:cubicBezTo>
                    <a:pt x="118" y="45"/>
                    <a:pt x="118" y="45"/>
                    <a:pt x="118" y="45"/>
                  </a:cubicBezTo>
                  <a:cubicBezTo>
                    <a:pt x="118" y="41"/>
                    <a:pt x="116" y="36"/>
                    <a:pt x="113" y="3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292" name="Google Shape;5292;p23"/>
          <p:cNvGrpSpPr/>
          <p:nvPr/>
        </p:nvGrpSpPr>
        <p:grpSpPr>
          <a:xfrm>
            <a:off x="10598151" y="1646767"/>
            <a:ext cx="364067" cy="224368"/>
            <a:chOff x="7948613" y="1408111"/>
            <a:chExt cx="273050" cy="168276"/>
          </a:xfrm>
        </p:grpSpPr>
        <p:sp>
          <p:nvSpPr>
            <p:cNvPr id="5293" name="Google Shape;5293;p23"/>
            <p:cNvSpPr/>
            <p:nvPr/>
          </p:nvSpPr>
          <p:spPr>
            <a:xfrm>
              <a:off x="7948613" y="1460499"/>
              <a:ext cx="241300" cy="115888"/>
            </a:xfrm>
            <a:custGeom>
              <a:avLst/>
              <a:gdLst/>
              <a:ahLst/>
              <a:cxnLst/>
              <a:rect l="l" t="t" r="r" b="b"/>
              <a:pathLst>
                <a:path w="105" h="50" extrusionOk="0">
                  <a:moveTo>
                    <a:pt x="83" y="33"/>
                  </a:moveTo>
                  <a:cubicBezTo>
                    <a:pt x="82" y="33"/>
                    <a:pt x="82" y="33"/>
                    <a:pt x="81" y="33"/>
                  </a:cubicBezTo>
                  <a:cubicBezTo>
                    <a:pt x="63" y="36"/>
                    <a:pt x="35" y="40"/>
                    <a:pt x="20" y="42"/>
                  </a:cubicBezTo>
                  <a:cubicBezTo>
                    <a:pt x="20" y="42"/>
                    <a:pt x="20" y="42"/>
                    <a:pt x="20" y="42"/>
                  </a:cubicBezTo>
                  <a:cubicBezTo>
                    <a:pt x="19" y="36"/>
                    <a:pt x="19" y="36"/>
                    <a:pt x="19" y="36"/>
                  </a:cubicBezTo>
                  <a:cubicBezTo>
                    <a:pt x="19" y="36"/>
                    <a:pt x="18" y="35"/>
                    <a:pt x="18" y="35"/>
                  </a:cubicBezTo>
                  <a:cubicBezTo>
                    <a:pt x="12" y="36"/>
                    <a:pt x="12" y="36"/>
                    <a:pt x="12" y="36"/>
                  </a:cubicBezTo>
                  <a:cubicBezTo>
                    <a:pt x="12" y="36"/>
                    <a:pt x="11" y="36"/>
                    <a:pt x="11" y="35"/>
                  </a:cubicBezTo>
                  <a:cubicBezTo>
                    <a:pt x="10" y="30"/>
                    <a:pt x="8" y="19"/>
                    <a:pt x="7" y="14"/>
                  </a:cubicBezTo>
                  <a:cubicBezTo>
                    <a:pt x="7" y="13"/>
                    <a:pt x="8" y="13"/>
                    <a:pt x="8" y="13"/>
                  </a:cubicBezTo>
                  <a:cubicBezTo>
                    <a:pt x="8" y="13"/>
                    <a:pt x="9" y="13"/>
                    <a:pt x="10" y="12"/>
                  </a:cubicBezTo>
                  <a:cubicBezTo>
                    <a:pt x="10" y="12"/>
                    <a:pt x="10" y="11"/>
                    <a:pt x="10" y="11"/>
                  </a:cubicBezTo>
                  <a:cubicBezTo>
                    <a:pt x="10" y="1"/>
                    <a:pt x="10" y="1"/>
                    <a:pt x="10" y="1"/>
                  </a:cubicBezTo>
                  <a:cubicBezTo>
                    <a:pt x="10" y="0"/>
                    <a:pt x="9" y="0"/>
                    <a:pt x="9" y="0"/>
                  </a:cubicBezTo>
                  <a:cubicBezTo>
                    <a:pt x="5" y="1"/>
                    <a:pt x="5" y="1"/>
                    <a:pt x="5" y="1"/>
                  </a:cubicBezTo>
                  <a:cubicBezTo>
                    <a:pt x="2" y="1"/>
                    <a:pt x="0" y="4"/>
                    <a:pt x="1" y="7"/>
                  </a:cubicBezTo>
                  <a:cubicBezTo>
                    <a:pt x="6" y="45"/>
                    <a:pt x="6" y="45"/>
                    <a:pt x="6" y="45"/>
                  </a:cubicBezTo>
                  <a:cubicBezTo>
                    <a:pt x="7" y="48"/>
                    <a:pt x="9" y="50"/>
                    <a:pt x="12" y="49"/>
                  </a:cubicBezTo>
                  <a:cubicBezTo>
                    <a:pt x="101" y="36"/>
                    <a:pt x="101" y="36"/>
                    <a:pt x="101" y="36"/>
                  </a:cubicBezTo>
                  <a:cubicBezTo>
                    <a:pt x="103" y="36"/>
                    <a:pt x="105" y="35"/>
                    <a:pt x="105" y="34"/>
                  </a:cubicBezTo>
                  <a:cubicBezTo>
                    <a:pt x="105" y="34"/>
                    <a:pt x="105" y="33"/>
                    <a:pt x="105" y="33"/>
                  </a:cubicBezTo>
                  <a:lnTo>
                    <a:pt x="83"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94" name="Google Shape;5294;p23"/>
            <p:cNvSpPr/>
            <p:nvPr/>
          </p:nvSpPr>
          <p:spPr>
            <a:xfrm>
              <a:off x="7989888" y="1408111"/>
              <a:ext cx="231775" cy="112713"/>
            </a:xfrm>
            <a:custGeom>
              <a:avLst/>
              <a:gdLst/>
              <a:ahLst/>
              <a:cxnLst/>
              <a:rect l="l" t="t" r="r" b="b"/>
              <a:pathLst>
                <a:path w="101" h="49" extrusionOk="0">
                  <a:moveTo>
                    <a:pt x="95" y="35"/>
                  </a:moveTo>
                  <a:cubicBezTo>
                    <a:pt x="95" y="36"/>
                    <a:pt x="94" y="36"/>
                    <a:pt x="94" y="36"/>
                  </a:cubicBezTo>
                  <a:cubicBezTo>
                    <a:pt x="87" y="36"/>
                    <a:pt x="87" y="36"/>
                    <a:pt x="87" y="36"/>
                  </a:cubicBezTo>
                  <a:cubicBezTo>
                    <a:pt x="87" y="36"/>
                    <a:pt x="86" y="37"/>
                    <a:pt x="86" y="37"/>
                  </a:cubicBezTo>
                  <a:cubicBezTo>
                    <a:pt x="86" y="43"/>
                    <a:pt x="86" y="43"/>
                    <a:pt x="86" y="43"/>
                  </a:cubicBezTo>
                  <a:cubicBezTo>
                    <a:pt x="86" y="43"/>
                    <a:pt x="86" y="44"/>
                    <a:pt x="85" y="44"/>
                  </a:cubicBezTo>
                  <a:cubicBezTo>
                    <a:pt x="15" y="44"/>
                    <a:pt x="15" y="44"/>
                    <a:pt x="15" y="44"/>
                  </a:cubicBezTo>
                  <a:cubicBezTo>
                    <a:pt x="14" y="44"/>
                    <a:pt x="14" y="43"/>
                    <a:pt x="14" y="43"/>
                  </a:cubicBezTo>
                  <a:cubicBezTo>
                    <a:pt x="14" y="37"/>
                    <a:pt x="14" y="37"/>
                    <a:pt x="14" y="37"/>
                  </a:cubicBezTo>
                  <a:cubicBezTo>
                    <a:pt x="14" y="37"/>
                    <a:pt x="14" y="36"/>
                    <a:pt x="13" y="36"/>
                  </a:cubicBezTo>
                  <a:cubicBezTo>
                    <a:pt x="7" y="36"/>
                    <a:pt x="7" y="36"/>
                    <a:pt x="7" y="36"/>
                  </a:cubicBezTo>
                  <a:cubicBezTo>
                    <a:pt x="7" y="36"/>
                    <a:pt x="6" y="36"/>
                    <a:pt x="6" y="35"/>
                  </a:cubicBezTo>
                  <a:cubicBezTo>
                    <a:pt x="6" y="13"/>
                    <a:pt x="6" y="13"/>
                    <a:pt x="6" y="13"/>
                  </a:cubicBezTo>
                  <a:cubicBezTo>
                    <a:pt x="6" y="12"/>
                    <a:pt x="7" y="13"/>
                    <a:pt x="7" y="13"/>
                  </a:cubicBezTo>
                  <a:cubicBezTo>
                    <a:pt x="13" y="13"/>
                    <a:pt x="13" y="13"/>
                    <a:pt x="13" y="13"/>
                  </a:cubicBezTo>
                  <a:cubicBezTo>
                    <a:pt x="14" y="13"/>
                    <a:pt x="14" y="12"/>
                    <a:pt x="14" y="11"/>
                  </a:cubicBezTo>
                  <a:cubicBezTo>
                    <a:pt x="14" y="7"/>
                    <a:pt x="14" y="7"/>
                    <a:pt x="14" y="7"/>
                  </a:cubicBezTo>
                  <a:cubicBezTo>
                    <a:pt x="14" y="7"/>
                    <a:pt x="14" y="6"/>
                    <a:pt x="15" y="6"/>
                  </a:cubicBezTo>
                  <a:cubicBezTo>
                    <a:pt x="85" y="6"/>
                    <a:pt x="85" y="6"/>
                    <a:pt x="85" y="6"/>
                  </a:cubicBezTo>
                  <a:cubicBezTo>
                    <a:pt x="86" y="6"/>
                    <a:pt x="86" y="7"/>
                    <a:pt x="86" y="7"/>
                  </a:cubicBezTo>
                  <a:cubicBezTo>
                    <a:pt x="86" y="11"/>
                    <a:pt x="86" y="11"/>
                    <a:pt x="86" y="11"/>
                  </a:cubicBezTo>
                  <a:cubicBezTo>
                    <a:pt x="86" y="12"/>
                    <a:pt x="87" y="13"/>
                    <a:pt x="87" y="13"/>
                  </a:cubicBezTo>
                  <a:cubicBezTo>
                    <a:pt x="95" y="13"/>
                    <a:pt x="95" y="13"/>
                    <a:pt x="95" y="13"/>
                  </a:cubicBezTo>
                  <a:cubicBezTo>
                    <a:pt x="95" y="13"/>
                    <a:pt x="95" y="12"/>
                    <a:pt x="95" y="13"/>
                  </a:cubicBezTo>
                  <a:lnTo>
                    <a:pt x="95" y="35"/>
                  </a:lnTo>
                  <a:close/>
                  <a:moveTo>
                    <a:pt x="96" y="0"/>
                  </a:moveTo>
                  <a:cubicBezTo>
                    <a:pt x="6" y="0"/>
                    <a:pt x="6" y="0"/>
                    <a:pt x="6" y="0"/>
                  </a:cubicBezTo>
                  <a:cubicBezTo>
                    <a:pt x="3" y="0"/>
                    <a:pt x="0" y="3"/>
                    <a:pt x="0" y="6"/>
                  </a:cubicBezTo>
                  <a:cubicBezTo>
                    <a:pt x="0" y="44"/>
                    <a:pt x="0" y="44"/>
                    <a:pt x="0" y="44"/>
                  </a:cubicBezTo>
                  <a:cubicBezTo>
                    <a:pt x="0" y="47"/>
                    <a:pt x="3" y="49"/>
                    <a:pt x="6" y="49"/>
                  </a:cubicBezTo>
                  <a:cubicBezTo>
                    <a:pt x="96" y="49"/>
                    <a:pt x="96" y="49"/>
                    <a:pt x="96" y="49"/>
                  </a:cubicBezTo>
                  <a:cubicBezTo>
                    <a:pt x="99" y="49"/>
                    <a:pt x="101" y="47"/>
                    <a:pt x="101" y="44"/>
                  </a:cubicBezTo>
                  <a:cubicBezTo>
                    <a:pt x="101" y="6"/>
                    <a:pt x="101" y="6"/>
                    <a:pt x="101" y="6"/>
                  </a:cubicBezTo>
                  <a:cubicBezTo>
                    <a:pt x="101" y="3"/>
                    <a:pt x="99" y="0"/>
                    <a:pt x="9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95" name="Google Shape;5295;p23"/>
            <p:cNvSpPr/>
            <p:nvPr/>
          </p:nvSpPr>
          <p:spPr>
            <a:xfrm>
              <a:off x="8086726" y="1433511"/>
              <a:ext cx="34925" cy="65088"/>
            </a:xfrm>
            <a:custGeom>
              <a:avLst/>
              <a:gdLst/>
              <a:ahLst/>
              <a:cxnLst/>
              <a:rect l="l" t="t" r="r" b="b"/>
              <a:pathLst>
                <a:path w="15" h="28" extrusionOk="0">
                  <a:moveTo>
                    <a:pt x="9" y="12"/>
                  </a:moveTo>
                  <a:cubicBezTo>
                    <a:pt x="6" y="11"/>
                    <a:pt x="5" y="10"/>
                    <a:pt x="5" y="8"/>
                  </a:cubicBezTo>
                  <a:cubicBezTo>
                    <a:pt x="5" y="7"/>
                    <a:pt x="6" y="6"/>
                    <a:pt x="8" y="6"/>
                  </a:cubicBezTo>
                  <a:cubicBezTo>
                    <a:pt x="10" y="6"/>
                    <a:pt x="12" y="7"/>
                    <a:pt x="12" y="7"/>
                  </a:cubicBezTo>
                  <a:cubicBezTo>
                    <a:pt x="12" y="7"/>
                    <a:pt x="12" y="7"/>
                    <a:pt x="12" y="7"/>
                  </a:cubicBezTo>
                  <a:cubicBezTo>
                    <a:pt x="13" y="7"/>
                    <a:pt x="13" y="7"/>
                    <a:pt x="13" y="6"/>
                  </a:cubicBezTo>
                  <a:cubicBezTo>
                    <a:pt x="14" y="5"/>
                    <a:pt x="14" y="5"/>
                    <a:pt x="14" y="5"/>
                  </a:cubicBezTo>
                  <a:cubicBezTo>
                    <a:pt x="14" y="4"/>
                    <a:pt x="14" y="4"/>
                    <a:pt x="13" y="4"/>
                  </a:cubicBezTo>
                  <a:cubicBezTo>
                    <a:pt x="12" y="3"/>
                    <a:pt x="10" y="3"/>
                    <a:pt x="9" y="3"/>
                  </a:cubicBezTo>
                  <a:cubicBezTo>
                    <a:pt x="9" y="3"/>
                    <a:pt x="9" y="3"/>
                    <a:pt x="9" y="3"/>
                  </a:cubicBezTo>
                  <a:cubicBezTo>
                    <a:pt x="9" y="1"/>
                    <a:pt x="9" y="1"/>
                    <a:pt x="9" y="1"/>
                  </a:cubicBezTo>
                  <a:cubicBezTo>
                    <a:pt x="9" y="0"/>
                    <a:pt x="9" y="0"/>
                    <a:pt x="8" y="0"/>
                  </a:cubicBezTo>
                  <a:cubicBezTo>
                    <a:pt x="7" y="0"/>
                    <a:pt x="7" y="0"/>
                    <a:pt x="7" y="0"/>
                  </a:cubicBezTo>
                  <a:cubicBezTo>
                    <a:pt x="7" y="0"/>
                    <a:pt x="6" y="0"/>
                    <a:pt x="6" y="1"/>
                  </a:cubicBezTo>
                  <a:cubicBezTo>
                    <a:pt x="6" y="3"/>
                    <a:pt x="6" y="3"/>
                    <a:pt x="6" y="3"/>
                  </a:cubicBezTo>
                  <a:cubicBezTo>
                    <a:pt x="6" y="3"/>
                    <a:pt x="6" y="3"/>
                    <a:pt x="6" y="3"/>
                  </a:cubicBezTo>
                  <a:cubicBezTo>
                    <a:pt x="3" y="4"/>
                    <a:pt x="1" y="6"/>
                    <a:pt x="1" y="9"/>
                  </a:cubicBezTo>
                  <a:cubicBezTo>
                    <a:pt x="1" y="12"/>
                    <a:pt x="4" y="14"/>
                    <a:pt x="7" y="15"/>
                  </a:cubicBezTo>
                  <a:cubicBezTo>
                    <a:pt x="9" y="16"/>
                    <a:pt x="10" y="17"/>
                    <a:pt x="10" y="19"/>
                  </a:cubicBezTo>
                  <a:cubicBezTo>
                    <a:pt x="10" y="20"/>
                    <a:pt x="9" y="21"/>
                    <a:pt x="7" y="21"/>
                  </a:cubicBezTo>
                  <a:cubicBezTo>
                    <a:pt x="5" y="21"/>
                    <a:pt x="3" y="20"/>
                    <a:pt x="3" y="20"/>
                  </a:cubicBezTo>
                  <a:cubicBezTo>
                    <a:pt x="3" y="20"/>
                    <a:pt x="2" y="20"/>
                    <a:pt x="2" y="20"/>
                  </a:cubicBezTo>
                  <a:cubicBezTo>
                    <a:pt x="2" y="20"/>
                    <a:pt x="1" y="20"/>
                    <a:pt x="1" y="21"/>
                  </a:cubicBezTo>
                  <a:cubicBezTo>
                    <a:pt x="1" y="22"/>
                    <a:pt x="1" y="22"/>
                    <a:pt x="1" y="22"/>
                  </a:cubicBezTo>
                  <a:cubicBezTo>
                    <a:pt x="0" y="23"/>
                    <a:pt x="1" y="23"/>
                    <a:pt x="1" y="23"/>
                  </a:cubicBezTo>
                  <a:cubicBezTo>
                    <a:pt x="3" y="24"/>
                    <a:pt x="5" y="25"/>
                    <a:pt x="6" y="25"/>
                  </a:cubicBezTo>
                  <a:cubicBezTo>
                    <a:pt x="6" y="25"/>
                    <a:pt x="6" y="25"/>
                    <a:pt x="6" y="25"/>
                  </a:cubicBezTo>
                  <a:cubicBezTo>
                    <a:pt x="6" y="27"/>
                    <a:pt x="6" y="27"/>
                    <a:pt x="6" y="27"/>
                  </a:cubicBezTo>
                  <a:cubicBezTo>
                    <a:pt x="6" y="28"/>
                    <a:pt x="6" y="28"/>
                    <a:pt x="7" y="28"/>
                  </a:cubicBezTo>
                  <a:cubicBezTo>
                    <a:pt x="8" y="28"/>
                    <a:pt x="8" y="28"/>
                    <a:pt x="8" y="28"/>
                  </a:cubicBezTo>
                  <a:cubicBezTo>
                    <a:pt x="9" y="28"/>
                    <a:pt x="9" y="28"/>
                    <a:pt x="9" y="27"/>
                  </a:cubicBezTo>
                  <a:cubicBezTo>
                    <a:pt x="9" y="25"/>
                    <a:pt x="9" y="25"/>
                    <a:pt x="9" y="25"/>
                  </a:cubicBezTo>
                  <a:cubicBezTo>
                    <a:pt x="9" y="25"/>
                    <a:pt x="9" y="24"/>
                    <a:pt x="9" y="24"/>
                  </a:cubicBezTo>
                  <a:cubicBezTo>
                    <a:pt x="13" y="24"/>
                    <a:pt x="15" y="21"/>
                    <a:pt x="15" y="18"/>
                  </a:cubicBezTo>
                  <a:cubicBezTo>
                    <a:pt x="15" y="15"/>
                    <a:pt x="13" y="13"/>
                    <a:pt x="9"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296" name="Google Shape;5296;p23"/>
          <p:cNvSpPr/>
          <p:nvPr/>
        </p:nvSpPr>
        <p:spPr>
          <a:xfrm>
            <a:off x="9573684" y="1631951"/>
            <a:ext cx="364067" cy="249767"/>
          </a:xfrm>
          <a:custGeom>
            <a:avLst/>
            <a:gdLst/>
            <a:ahLst/>
            <a:cxnLst/>
            <a:rect l="l" t="t" r="r" b="b"/>
            <a:pathLst>
              <a:path w="119" h="82" extrusionOk="0">
                <a:moveTo>
                  <a:pt x="78" y="45"/>
                </a:moveTo>
                <a:cubicBezTo>
                  <a:pt x="87" y="51"/>
                  <a:pt x="110" y="69"/>
                  <a:pt x="110" y="69"/>
                </a:cubicBezTo>
                <a:cubicBezTo>
                  <a:pt x="111" y="70"/>
                  <a:pt x="111" y="71"/>
                  <a:pt x="111" y="72"/>
                </a:cubicBezTo>
                <a:cubicBezTo>
                  <a:pt x="110" y="73"/>
                  <a:pt x="109" y="74"/>
                  <a:pt x="108" y="73"/>
                </a:cubicBezTo>
                <a:cubicBezTo>
                  <a:pt x="108" y="73"/>
                  <a:pt x="83" y="55"/>
                  <a:pt x="73" y="49"/>
                </a:cubicBezTo>
                <a:cubicBezTo>
                  <a:pt x="73" y="48"/>
                  <a:pt x="72" y="49"/>
                  <a:pt x="72" y="49"/>
                </a:cubicBezTo>
                <a:cubicBezTo>
                  <a:pt x="62" y="57"/>
                  <a:pt x="62" y="57"/>
                  <a:pt x="62" y="57"/>
                </a:cubicBezTo>
                <a:cubicBezTo>
                  <a:pt x="61" y="58"/>
                  <a:pt x="60" y="58"/>
                  <a:pt x="59" y="58"/>
                </a:cubicBezTo>
                <a:cubicBezTo>
                  <a:pt x="59" y="58"/>
                  <a:pt x="58" y="58"/>
                  <a:pt x="57" y="57"/>
                </a:cubicBezTo>
                <a:cubicBezTo>
                  <a:pt x="47" y="49"/>
                  <a:pt x="47" y="49"/>
                  <a:pt x="47" y="49"/>
                </a:cubicBezTo>
                <a:cubicBezTo>
                  <a:pt x="47" y="49"/>
                  <a:pt x="46" y="48"/>
                  <a:pt x="46" y="49"/>
                </a:cubicBezTo>
                <a:cubicBezTo>
                  <a:pt x="36" y="55"/>
                  <a:pt x="11" y="73"/>
                  <a:pt x="11" y="73"/>
                </a:cubicBezTo>
                <a:cubicBezTo>
                  <a:pt x="10" y="74"/>
                  <a:pt x="8" y="73"/>
                  <a:pt x="8" y="72"/>
                </a:cubicBezTo>
                <a:cubicBezTo>
                  <a:pt x="7" y="71"/>
                  <a:pt x="7" y="70"/>
                  <a:pt x="8" y="69"/>
                </a:cubicBezTo>
                <a:cubicBezTo>
                  <a:pt x="8" y="69"/>
                  <a:pt x="32" y="51"/>
                  <a:pt x="41" y="45"/>
                </a:cubicBezTo>
                <a:cubicBezTo>
                  <a:pt x="42" y="44"/>
                  <a:pt x="41" y="44"/>
                  <a:pt x="41" y="44"/>
                </a:cubicBezTo>
                <a:cubicBezTo>
                  <a:pt x="8" y="14"/>
                  <a:pt x="8" y="14"/>
                  <a:pt x="8" y="14"/>
                </a:cubicBezTo>
                <a:cubicBezTo>
                  <a:pt x="6" y="13"/>
                  <a:pt x="6" y="11"/>
                  <a:pt x="7" y="10"/>
                </a:cubicBezTo>
                <a:cubicBezTo>
                  <a:pt x="7" y="9"/>
                  <a:pt x="8" y="8"/>
                  <a:pt x="9" y="8"/>
                </a:cubicBezTo>
                <a:cubicBezTo>
                  <a:pt x="10" y="8"/>
                  <a:pt x="10" y="9"/>
                  <a:pt x="11" y="9"/>
                </a:cubicBezTo>
                <a:cubicBezTo>
                  <a:pt x="58" y="51"/>
                  <a:pt x="58" y="51"/>
                  <a:pt x="58" y="51"/>
                </a:cubicBezTo>
                <a:cubicBezTo>
                  <a:pt x="59" y="51"/>
                  <a:pt x="59" y="51"/>
                  <a:pt x="59" y="51"/>
                </a:cubicBezTo>
                <a:cubicBezTo>
                  <a:pt x="60" y="51"/>
                  <a:pt x="60" y="51"/>
                  <a:pt x="61" y="51"/>
                </a:cubicBezTo>
                <a:cubicBezTo>
                  <a:pt x="108" y="9"/>
                  <a:pt x="108" y="9"/>
                  <a:pt x="108" y="9"/>
                </a:cubicBezTo>
                <a:cubicBezTo>
                  <a:pt x="109" y="9"/>
                  <a:pt x="109" y="8"/>
                  <a:pt x="110" y="8"/>
                </a:cubicBezTo>
                <a:cubicBezTo>
                  <a:pt x="111" y="8"/>
                  <a:pt x="112" y="9"/>
                  <a:pt x="112" y="10"/>
                </a:cubicBezTo>
                <a:cubicBezTo>
                  <a:pt x="113" y="11"/>
                  <a:pt x="112" y="13"/>
                  <a:pt x="111" y="14"/>
                </a:cubicBezTo>
                <a:cubicBezTo>
                  <a:pt x="78" y="44"/>
                  <a:pt x="78" y="44"/>
                  <a:pt x="78" y="44"/>
                </a:cubicBezTo>
                <a:cubicBezTo>
                  <a:pt x="78" y="44"/>
                  <a:pt x="77" y="44"/>
                  <a:pt x="78" y="45"/>
                </a:cubicBezTo>
                <a:moveTo>
                  <a:pt x="114" y="0"/>
                </a:moveTo>
                <a:cubicBezTo>
                  <a:pt x="5" y="0"/>
                  <a:pt x="5" y="0"/>
                  <a:pt x="5" y="0"/>
                </a:cubicBezTo>
                <a:cubicBezTo>
                  <a:pt x="2" y="0"/>
                  <a:pt x="0" y="3"/>
                  <a:pt x="0" y="5"/>
                </a:cubicBezTo>
                <a:cubicBezTo>
                  <a:pt x="0" y="77"/>
                  <a:pt x="0" y="77"/>
                  <a:pt x="0" y="77"/>
                </a:cubicBezTo>
                <a:cubicBezTo>
                  <a:pt x="0" y="80"/>
                  <a:pt x="2" y="82"/>
                  <a:pt x="5" y="82"/>
                </a:cubicBezTo>
                <a:cubicBezTo>
                  <a:pt x="114" y="82"/>
                  <a:pt x="114" y="82"/>
                  <a:pt x="114" y="82"/>
                </a:cubicBezTo>
                <a:cubicBezTo>
                  <a:pt x="117" y="82"/>
                  <a:pt x="119" y="80"/>
                  <a:pt x="119" y="77"/>
                </a:cubicBezTo>
                <a:cubicBezTo>
                  <a:pt x="119" y="5"/>
                  <a:pt x="119" y="5"/>
                  <a:pt x="119" y="5"/>
                </a:cubicBezTo>
                <a:cubicBezTo>
                  <a:pt x="119" y="3"/>
                  <a:pt x="117" y="0"/>
                  <a:pt x="1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297" name="Google Shape;5297;p23"/>
          <p:cNvGrpSpPr/>
          <p:nvPr/>
        </p:nvGrpSpPr>
        <p:grpSpPr>
          <a:xfrm>
            <a:off x="7929035" y="1479551"/>
            <a:ext cx="364067" cy="702735"/>
            <a:chOff x="5946776" y="1200150"/>
            <a:chExt cx="273050" cy="527051"/>
          </a:xfrm>
        </p:grpSpPr>
        <p:sp>
          <p:nvSpPr>
            <p:cNvPr id="5298" name="Google Shape;5298;p23"/>
            <p:cNvSpPr/>
            <p:nvPr/>
          </p:nvSpPr>
          <p:spPr>
            <a:xfrm>
              <a:off x="6026151" y="1200150"/>
              <a:ext cx="123825" cy="1238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299" name="Google Shape;5299;p23"/>
            <p:cNvSpPr/>
            <p:nvPr/>
          </p:nvSpPr>
          <p:spPr>
            <a:xfrm>
              <a:off x="5946776" y="1338263"/>
              <a:ext cx="273050" cy="388938"/>
            </a:xfrm>
            <a:custGeom>
              <a:avLst/>
              <a:gdLst/>
              <a:ahLst/>
              <a:cxnLst/>
              <a:rect l="l" t="t" r="r" b="b"/>
              <a:pathLst>
                <a:path w="119" h="170" extrusionOk="0">
                  <a:moveTo>
                    <a:pt x="71" y="41"/>
                  </a:moveTo>
                  <a:cubicBezTo>
                    <a:pt x="63" y="49"/>
                    <a:pt x="63" y="49"/>
                    <a:pt x="63" y="49"/>
                  </a:cubicBezTo>
                  <a:cubicBezTo>
                    <a:pt x="62" y="49"/>
                    <a:pt x="60" y="49"/>
                    <a:pt x="60" y="49"/>
                  </a:cubicBezTo>
                  <a:cubicBezTo>
                    <a:pt x="51" y="41"/>
                    <a:pt x="51" y="41"/>
                    <a:pt x="51" y="41"/>
                  </a:cubicBezTo>
                  <a:cubicBezTo>
                    <a:pt x="50" y="40"/>
                    <a:pt x="49" y="38"/>
                    <a:pt x="50" y="37"/>
                  </a:cubicBezTo>
                  <a:cubicBezTo>
                    <a:pt x="54" y="15"/>
                    <a:pt x="54" y="15"/>
                    <a:pt x="54" y="15"/>
                  </a:cubicBezTo>
                  <a:cubicBezTo>
                    <a:pt x="54" y="15"/>
                    <a:pt x="54" y="14"/>
                    <a:pt x="54" y="14"/>
                  </a:cubicBezTo>
                  <a:cubicBezTo>
                    <a:pt x="54" y="13"/>
                    <a:pt x="54" y="9"/>
                    <a:pt x="54" y="9"/>
                  </a:cubicBezTo>
                  <a:cubicBezTo>
                    <a:pt x="54" y="8"/>
                    <a:pt x="55" y="7"/>
                    <a:pt x="56" y="7"/>
                  </a:cubicBezTo>
                  <a:cubicBezTo>
                    <a:pt x="66" y="7"/>
                    <a:pt x="66" y="7"/>
                    <a:pt x="66" y="7"/>
                  </a:cubicBezTo>
                  <a:cubicBezTo>
                    <a:pt x="67" y="7"/>
                    <a:pt x="68" y="8"/>
                    <a:pt x="68" y="9"/>
                  </a:cubicBezTo>
                  <a:cubicBezTo>
                    <a:pt x="68" y="9"/>
                    <a:pt x="68" y="13"/>
                    <a:pt x="68" y="14"/>
                  </a:cubicBezTo>
                  <a:cubicBezTo>
                    <a:pt x="68" y="14"/>
                    <a:pt x="68" y="15"/>
                    <a:pt x="68" y="15"/>
                  </a:cubicBezTo>
                  <a:cubicBezTo>
                    <a:pt x="72" y="37"/>
                    <a:pt x="72" y="37"/>
                    <a:pt x="72" y="37"/>
                  </a:cubicBezTo>
                  <a:cubicBezTo>
                    <a:pt x="73" y="38"/>
                    <a:pt x="72" y="40"/>
                    <a:pt x="71" y="41"/>
                  </a:cubicBezTo>
                  <a:moveTo>
                    <a:pt x="117" y="72"/>
                  </a:moveTo>
                  <a:cubicBezTo>
                    <a:pt x="113" y="64"/>
                    <a:pt x="111" y="57"/>
                    <a:pt x="108" y="49"/>
                  </a:cubicBezTo>
                  <a:cubicBezTo>
                    <a:pt x="101" y="29"/>
                    <a:pt x="92" y="0"/>
                    <a:pt x="79" y="0"/>
                  </a:cubicBezTo>
                  <a:cubicBezTo>
                    <a:pt x="43" y="0"/>
                    <a:pt x="43" y="0"/>
                    <a:pt x="43" y="0"/>
                  </a:cubicBezTo>
                  <a:cubicBezTo>
                    <a:pt x="29" y="0"/>
                    <a:pt x="21" y="29"/>
                    <a:pt x="14" y="49"/>
                  </a:cubicBezTo>
                  <a:cubicBezTo>
                    <a:pt x="11" y="57"/>
                    <a:pt x="9" y="64"/>
                    <a:pt x="5" y="72"/>
                  </a:cubicBezTo>
                  <a:cubicBezTo>
                    <a:pt x="3" y="77"/>
                    <a:pt x="3" y="83"/>
                    <a:pt x="8" y="85"/>
                  </a:cubicBezTo>
                  <a:cubicBezTo>
                    <a:pt x="8" y="86"/>
                    <a:pt x="8" y="88"/>
                    <a:pt x="8" y="89"/>
                  </a:cubicBezTo>
                  <a:cubicBezTo>
                    <a:pt x="8" y="89"/>
                    <a:pt x="8" y="90"/>
                    <a:pt x="7" y="90"/>
                  </a:cubicBezTo>
                  <a:cubicBezTo>
                    <a:pt x="6" y="90"/>
                    <a:pt x="6" y="90"/>
                    <a:pt x="6" y="90"/>
                  </a:cubicBezTo>
                  <a:cubicBezTo>
                    <a:pt x="2" y="90"/>
                    <a:pt x="0" y="93"/>
                    <a:pt x="0" y="96"/>
                  </a:cubicBezTo>
                  <a:cubicBezTo>
                    <a:pt x="0" y="132"/>
                    <a:pt x="0" y="132"/>
                    <a:pt x="0" y="132"/>
                  </a:cubicBezTo>
                  <a:cubicBezTo>
                    <a:pt x="0" y="136"/>
                    <a:pt x="2" y="138"/>
                    <a:pt x="6" y="138"/>
                  </a:cubicBezTo>
                  <a:cubicBezTo>
                    <a:pt x="17" y="138"/>
                    <a:pt x="17" y="138"/>
                    <a:pt x="17" y="138"/>
                  </a:cubicBezTo>
                  <a:cubicBezTo>
                    <a:pt x="20" y="138"/>
                    <a:pt x="23" y="136"/>
                    <a:pt x="23" y="132"/>
                  </a:cubicBezTo>
                  <a:cubicBezTo>
                    <a:pt x="23" y="96"/>
                    <a:pt x="23" y="96"/>
                    <a:pt x="23" y="96"/>
                  </a:cubicBezTo>
                  <a:cubicBezTo>
                    <a:pt x="23" y="93"/>
                    <a:pt x="20" y="90"/>
                    <a:pt x="17" y="90"/>
                  </a:cubicBezTo>
                  <a:cubicBezTo>
                    <a:pt x="16" y="90"/>
                    <a:pt x="16" y="90"/>
                    <a:pt x="16" y="90"/>
                  </a:cubicBezTo>
                  <a:cubicBezTo>
                    <a:pt x="15" y="90"/>
                    <a:pt x="15" y="89"/>
                    <a:pt x="15" y="89"/>
                  </a:cubicBezTo>
                  <a:cubicBezTo>
                    <a:pt x="15" y="88"/>
                    <a:pt x="15" y="86"/>
                    <a:pt x="16" y="86"/>
                  </a:cubicBezTo>
                  <a:cubicBezTo>
                    <a:pt x="18" y="85"/>
                    <a:pt x="20" y="83"/>
                    <a:pt x="21" y="80"/>
                  </a:cubicBezTo>
                  <a:cubicBezTo>
                    <a:pt x="24" y="74"/>
                    <a:pt x="28" y="61"/>
                    <a:pt x="31" y="53"/>
                  </a:cubicBezTo>
                  <a:cubicBezTo>
                    <a:pt x="32" y="51"/>
                    <a:pt x="32" y="50"/>
                    <a:pt x="32" y="53"/>
                  </a:cubicBezTo>
                  <a:cubicBezTo>
                    <a:pt x="32" y="78"/>
                    <a:pt x="32" y="78"/>
                    <a:pt x="32" y="78"/>
                  </a:cubicBezTo>
                  <a:cubicBezTo>
                    <a:pt x="32" y="79"/>
                    <a:pt x="32" y="83"/>
                    <a:pt x="33" y="84"/>
                  </a:cubicBezTo>
                  <a:cubicBezTo>
                    <a:pt x="34" y="85"/>
                    <a:pt x="35" y="85"/>
                    <a:pt x="35" y="87"/>
                  </a:cubicBezTo>
                  <a:cubicBezTo>
                    <a:pt x="35" y="157"/>
                    <a:pt x="35" y="157"/>
                    <a:pt x="35" y="157"/>
                  </a:cubicBezTo>
                  <a:cubicBezTo>
                    <a:pt x="35" y="165"/>
                    <a:pt x="40" y="170"/>
                    <a:pt x="47" y="170"/>
                  </a:cubicBezTo>
                  <a:cubicBezTo>
                    <a:pt x="54" y="170"/>
                    <a:pt x="58" y="165"/>
                    <a:pt x="58" y="158"/>
                  </a:cubicBezTo>
                  <a:cubicBezTo>
                    <a:pt x="58" y="90"/>
                    <a:pt x="58" y="90"/>
                    <a:pt x="58" y="90"/>
                  </a:cubicBezTo>
                  <a:cubicBezTo>
                    <a:pt x="58" y="89"/>
                    <a:pt x="58" y="88"/>
                    <a:pt x="60" y="88"/>
                  </a:cubicBezTo>
                  <a:cubicBezTo>
                    <a:pt x="61" y="88"/>
                    <a:pt x="61" y="88"/>
                    <a:pt x="61" y="88"/>
                  </a:cubicBezTo>
                  <a:cubicBezTo>
                    <a:pt x="63" y="88"/>
                    <a:pt x="63" y="89"/>
                    <a:pt x="63" y="90"/>
                  </a:cubicBezTo>
                  <a:cubicBezTo>
                    <a:pt x="63" y="157"/>
                    <a:pt x="63" y="157"/>
                    <a:pt x="63" y="157"/>
                  </a:cubicBezTo>
                  <a:cubicBezTo>
                    <a:pt x="63" y="164"/>
                    <a:pt x="67" y="170"/>
                    <a:pt x="74" y="170"/>
                  </a:cubicBezTo>
                  <a:cubicBezTo>
                    <a:pt x="81" y="170"/>
                    <a:pt x="86" y="165"/>
                    <a:pt x="86" y="157"/>
                  </a:cubicBezTo>
                  <a:cubicBezTo>
                    <a:pt x="86" y="87"/>
                    <a:pt x="86" y="87"/>
                    <a:pt x="86" y="87"/>
                  </a:cubicBezTo>
                  <a:cubicBezTo>
                    <a:pt x="86" y="86"/>
                    <a:pt x="87" y="86"/>
                    <a:pt x="88" y="85"/>
                  </a:cubicBezTo>
                  <a:cubicBezTo>
                    <a:pt x="89" y="84"/>
                    <a:pt x="90" y="82"/>
                    <a:pt x="90" y="80"/>
                  </a:cubicBezTo>
                  <a:cubicBezTo>
                    <a:pt x="90" y="52"/>
                    <a:pt x="90" y="52"/>
                    <a:pt x="90" y="52"/>
                  </a:cubicBezTo>
                  <a:cubicBezTo>
                    <a:pt x="90" y="49"/>
                    <a:pt x="90" y="51"/>
                    <a:pt x="90" y="52"/>
                  </a:cubicBezTo>
                  <a:cubicBezTo>
                    <a:pt x="93" y="60"/>
                    <a:pt x="97" y="74"/>
                    <a:pt x="100" y="80"/>
                  </a:cubicBezTo>
                  <a:cubicBezTo>
                    <a:pt x="101" y="84"/>
                    <a:pt x="104" y="87"/>
                    <a:pt x="108" y="87"/>
                  </a:cubicBezTo>
                  <a:cubicBezTo>
                    <a:pt x="109" y="87"/>
                    <a:pt x="111" y="86"/>
                    <a:pt x="112" y="86"/>
                  </a:cubicBezTo>
                  <a:cubicBezTo>
                    <a:pt x="117" y="83"/>
                    <a:pt x="119" y="77"/>
                    <a:pt x="117" y="7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00" name="Google Shape;5300;p23"/>
          <p:cNvGrpSpPr/>
          <p:nvPr/>
        </p:nvGrpSpPr>
        <p:grpSpPr>
          <a:xfrm>
            <a:off x="11142135" y="1598085"/>
            <a:ext cx="361951" cy="317500"/>
            <a:chOff x="8356601" y="1371599"/>
            <a:chExt cx="271463" cy="238125"/>
          </a:xfrm>
        </p:grpSpPr>
        <p:sp>
          <p:nvSpPr>
            <p:cNvPr id="5301" name="Google Shape;5301;p23"/>
            <p:cNvSpPr/>
            <p:nvPr/>
          </p:nvSpPr>
          <p:spPr>
            <a:xfrm>
              <a:off x="8462963" y="1484311"/>
              <a:ext cx="133350" cy="125413"/>
            </a:xfrm>
            <a:custGeom>
              <a:avLst/>
              <a:gdLst/>
              <a:ahLst/>
              <a:cxnLst/>
              <a:rect l="l" t="t" r="r" b="b"/>
              <a:pathLst>
                <a:path w="58" h="55" extrusionOk="0">
                  <a:moveTo>
                    <a:pt x="12" y="10"/>
                  </a:moveTo>
                  <a:cubicBezTo>
                    <a:pt x="8" y="13"/>
                    <a:pt x="6" y="18"/>
                    <a:pt x="6" y="22"/>
                  </a:cubicBezTo>
                  <a:cubicBezTo>
                    <a:pt x="6" y="27"/>
                    <a:pt x="8" y="32"/>
                    <a:pt x="12" y="35"/>
                  </a:cubicBezTo>
                  <a:cubicBezTo>
                    <a:pt x="15" y="39"/>
                    <a:pt x="20" y="40"/>
                    <a:pt x="24" y="40"/>
                  </a:cubicBezTo>
                  <a:cubicBezTo>
                    <a:pt x="29" y="40"/>
                    <a:pt x="34" y="39"/>
                    <a:pt x="37" y="35"/>
                  </a:cubicBezTo>
                  <a:cubicBezTo>
                    <a:pt x="41" y="32"/>
                    <a:pt x="42" y="27"/>
                    <a:pt x="42" y="22"/>
                  </a:cubicBezTo>
                  <a:cubicBezTo>
                    <a:pt x="42" y="18"/>
                    <a:pt x="41" y="13"/>
                    <a:pt x="37" y="10"/>
                  </a:cubicBezTo>
                  <a:cubicBezTo>
                    <a:pt x="34" y="6"/>
                    <a:pt x="29" y="4"/>
                    <a:pt x="24" y="4"/>
                  </a:cubicBezTo>
                  <a:cubicBezTo>
                    <a:pt x="20" y="4"/>
                    <a:pt x="15" y="6"/>
                    <a:pt x="12" y="10"/>
                  </a:cubicBezTo>
                  <a:moveTo>
                    <a:pt x="50" y="54"/>
                  </a:moveTo>
                  <a:cubicBezTo>
                    <a:pt x="38" y="42"/>
                    <a:pt x="38" y="42"/>
                    <a:pt x="38" y="42"/>
                  </a:cubicBezTo>
                  <a:cubicBezTo>
                    <a:pt x="38" y="41"/>
                    <a:pt x="37" y="41"/>
                    <a:pt x="37" y="41"/>
                  </a:cubicBezTo>
                  <a:cubicBezTo>
                    <a:pt x="36" y="41"/>
                    <a:pt x="36" y="41"/>
                    <a:pt x="36" y="41"/>
                  </a:cubicBezTo>
                  <a:cubicBezTo>
                    <a:pt x="32" y="44"/>
                    <a:pt x="28" y="45"/>
                    <a:pt x="24" y="45"/>
                  </a:cubicBezTo>
                  <a:cubicBezTo>
                    <a:pt x="24" y="45"/>
                    <a:pt x="24" y="45"/>
                    <a:pt x="24" y="45"/>
                  </a:cubicBezTo>
                  <a:cubicBezTo>
                    <a:pt x="18" y="45"/>
                    <a:pt x="13" y="42"/>
                    <a:pt x="9" y="38"/>
                  </a:cubicBezTo>
                  <a:cubicBezTo>
                    <a:pt x="0" y="29"/>
                    <a:pt x="0" y="15"/>
                    <a:pt x="9" y="7"/>
                  </a:cubicBezTo>
                  <a:cubicBezTo>
                    <a:pt x="13" y="3"/>
                    <a:pt x="19" y="0"/>
                    <a:pt x="24" y="0"/>
                  </a:cubicBezTo>
                  <a:cubicBezTo>
                    <a:pt x="30" y="0"/>
                    <a:pt x="36" y="3"/>
                    <a:pt x="40" y="7"/>
                  </a:cubicBezTo>
                  <a:cubicBezTo>
                    <a:pt x="44" y="10"/>
                    <a:pt x="46" y="15"/>
                    <a:pt x="47" y="20"/>
                  </a:cubicBezTo>
                  <a:cubicBezTo>
                    <a:pt x="47" y="24"/>
                    <a:pt x="46" y="29"/>
                    <a:pt x="44" y="34"/>
                  </a:cubicBezTo>
                  <a:cubicBezTo>
                    <a:pt x="43" y="34"/>
                    <a:pt x="43" y="35"/>
                    <a:pt x="44" y="36"/>
                  </a:cubicBezTo>
                  <a:cubicBezTo>
                    <a:pt x="56" y="48"/>
                    <a:pt x="56" y="48"/>
                    <a:pt x="56" y="48"/>
                  </a:cubicBezTo>
                  <a:cubicBezTo>
                    <a:pt x="57" y="49"/>
                    <a:pt x="57" y="50"/>
                    <a:pt x="57" y="51"/>
                  </a:cubicBezTo>
                  <a:cubicBezTo>
                    <a:pt x="58" y="52"/>
                    <a:pt x="57" y="53"/>
                    <a:pt x="56" y="54"/>
                  </a:cubicBezTo>
                  <a:cubicBezTo>
                    <a:pt x="56" y="54"/>
                    <a:pt x="56" y="54"/>
                    <a:pt x="56" y="54"/>
                  </a:cubicBezTo>
                  <a:cubicBezTo>
                    <a:pt x="55" y="55"/>
                    <a:pt x="55" y="55"/>
                    <a:pt x="54" y="55"/>
                  </a:cubicBezTo>
                  <a:cubicBezTo>
                    <a:pt x="52" y="55"/>
                    <a:pt x="51" y="55"/>
                    <a:pt x="50"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02" name="Google Shape;5302;p23"/>
            <p:cNvSpPr/>
            <p:nvPr/>
          </p:nvSpPr>
          <p:spPr>
            <a:xfrm>
              <a:off x="8356601" y="1371599"/>
              <a:ext cx="271463" cy="204788"/>
            </a:xfrm>
            <a:custGeom>
              <a:avLst/>
              <a:gdLst/>
              <a:ahLst/>
              <a:cxnLst/>
              <a:rect l="l" t="t" r="r" b="b"/>
              <a:pathLst>
                <a:path w="118" h="89" extrusionOk="0">
                  <a:moveTo>
                    <a:pt x="100" y="21"/>
                  </a:moveTo>
                  <a:cubicBezTo>
                    <a:pt x="19" y="21"/>
                    <a:pt x="19" y="21"/>
                    <a:pt x="19" y="21"/>
                  </a:cubicBezTo>
                  <a:cubicBezTo>
                    <a:pt x="17" y="21"/>
                    <a:pt x="14" y="23"/>
                    <a:pt x="14" y="26"/>
                  </a:cubicBezTo>
                  <a:cubicBezTo>
                    <a:pt x="6" y="70"/>
                    <a:pt x="6" y="70"/>
                    <a:pt x="6" y="70"/>
                  </a:cubicBezTo>
                  <a:cubicBezTo>
                    <a:pt x="6" y="70"/>
                    <a:pt x="6" y="71"/>
                    <a:pt x="6" y="69"/>
                  </a:cubicBezTo>
                  <a:cubicBezTo>
                    <a:pt x="6" y="17"/>
                    <a:pt x="6" y="17"/>
                    <a:pt x="6" y="17"/>
                  </a:cubicBezTo>
                  <a:cubicBezTo>
                    <a:pt x="6" y="16"/>
                    <a:pt x="6" y="15"/>
                    <a:pt x="7" y="15"/>
                  </a:cubicBezTo>
                  <a:cubicBezTo>
                    <a:pt x="11" y="15"/>
                    <a:pt x="11" y="15"/>
                    <a:pt x="11" y="15"/>
                  </a:cubicBezTo>
                  <a:cubicBezTo>
                    <a:pt x="15" y="15"/>
                    <a:pt x="17" y="12"/>
                    <a:pt x="19" y="10"/>
                  </a:cubicBezTo>
                  <a:cubicBezTo>
                    <a:pt x="19" y="10"/>
                    <a:pt x="19" y="10"/>
                    <a:pt x="19" y="9"/>
                  </a:cubicBezTo>
                  <a:cubicBezTo>
                    <a:pt x="20" y="7"/>
                    <a:pt x="21" y="6"/>
                    <a:pt x="22" y="6"/>
                  </a:cubicBezTo>
                  <a:cubicBezTo>
                    <a:pt x="36" y="6"/>
                    <a:pt x="36" y="6"/>
                    <a:pt x="36" y="6"/>
                  </a:cubicBezTo>
                  <a:cubicBezTo>
                    <a:pt x="36" y="6"/>
                    <a:pt x="37" y="6"/>
                    <a:pt x="39" y="9"/>
                  </a:cubicBezTo>
                  <a:cubicBezTo>
                    <a:pt x="39" y="9"/>
                    <a:pt x="39" y="10"/>
                    <a:pt x="39" y="10"/>
                  </a:cubicBezTo>
                  <a:cubicBezTo>
                    <a:pt x="40" y="12"/>
                    <a:pt x="42" y="15"/>
                    <a:pt x="46" y="15"/>
                  </a:cubicBezTo>
                  <a:cubicBezTo>
                    <a:pt x="99" y="15"/>
                    <a:pt x="99" y="15"/>
                    <a:pt x="99" y="15"/>
                  </a:cubicBezTo>
                  <a:cubicBezTo>
                    <a:pt x="100" y="15"/>
                    <a:pt x="101" y="16"/>
                    <a:pt x="101" y="17"/>
                  </a:cubicBezTo>
                  <a:cubicBezTo>
                    <a:pt x="101" y="20"/>
                    <a:pt x="101" y="20"/>
                    <a:pt x="101" y="20"/>
                  </a:cubicBezTo>
                  <a:cubicBezTo>
                    <a:pt x="101" y="20"/>
                    <a:pt x="101" y="21"/>
                    <a:pt x="100" y="21"/>
                  </a:cubicBezTo>
                  <a:moveTo>
                    <a:pt x="114" y="21"/>
                  </a:moveTo>
                  <a:cubicBezTo>
                    <a:pt x="108" y="21"/>
                    <a:pt x="108" y="21"/>
                    <a:pt x="108" y="21"/>
                  </a:cubicBezTo>
                  <a:cubicBezTo>
                    <a:pt x="107" y="21"/>
                    <a:pt x="107" y="20"/>
                    <a:pt x="107" y="20"/>
                  </a:cubicBezTo>
                  <a:cubicBezTo>
                    <a:pt x="107" y="17"/>
                    <a:pt x="107" y="17"/>
                    <a:pt x="107" y="17"/>
                  </a:cubicBezTo>
                  <a:cubicBezTo>
                    <a:pt x="107" y="13"/>
                    <a:pt x="104" y="9"/>
                    <a:pt x="99" y="9"/>
                  </a:cubicBezTo>
                  <a:cubicBezTo>
                    <a:pt x="46" y="9"/>
                    <a:pt x="46" y="9"/>
                    <a:pt x="46" y="9"/>
                  </a:cubicBezTo>
                  <a:cubicBezTo>
                    <a:pt x="46" y="9"/>
                    <a:pt x="45" y="9"/>
                    <a:pt x="45" y="7"/>
                  </a:cubicBezTo>
                  <a:cubicBezTo>
                    <a:pt x="44" y="7"/>
                    <a:pt x="44" y="7"/>
                    <a:pt x="44" y="6"/>
                  </a:cubicBezTo>
                  <a:cubicBezTo>
                    <a:pt x="42" y="1"/>
                    <a:pt x="38" y="0"/>
                    <a:pt x="36" y="0"/>
                  </a:cubicBezTo>
                  <a:cubicBezTo>
                    <a:pt x="22" y="0"/>
                    <a:pt x="22" y="0"/>
                    <a:pt x="22" y="0"/>
                  </a:cubicBezTo>
                  <a:cubicBezTo>
                    <a:pt x="18" y="0"/>
                    <a:pt x="16" y="2"/>
                    <a:pt x="14" y="6"/>
                  </a:cubicBezTo>
                  <a:cubicBezTo>
                    <a:pt x="14" y="6"/>
                    <a:pt x="13" y="7"/>
                    <a:pt x="13" y="7"/>
                  </a:cubicBezTo>
                  <a:cubicBezTo>
                    <a:pt x="12" y="8"/>
                    <a:pt x="12" y="9"/>
                    <a:pt x="11" y="9"/>
                  </a:cubicBezTo>
                  <a:cubicBezTo>
                    <a:pt x="7" y="9"/>
                    <a:pt x="7" y="9"/>
                    <a:pt x="7" y="9"/>
                  </a:cubicBezTo>
                  <a:cubicBezTo>
                    <a:pt x="3" y="9"/>
                    <a:pt x="0" y="13"/>
                    <a:pt x="0" y="17"/>
                  </a:cubicBezTo>
                  <a:cubicBezTo>
                    <a:pt x="0" y="82"/>
                    <a:pt x="0" y="82"/>
                    <a:pt x="0" y="82"/>
                  </a:cubicBezTo>
                  <a:cubicBezTo>
                    <a:pt x="0" y="85"/>
                    <a:pt x="2" y="89"/>
                    <a:pt x="6" y="89"/>
                  </a:cubicBezTo>
                  <a:cubicBezTo>
                    <a:pt x="6" y="89"/>
                    <a:pt x="7" y="89"/>
                    <a:pt x="7" y="89"/>
                  </a:cubicBezTo>
                  <a:cubicBezTo>
                    <a:pt x="47" y="89"/>
                    <a:pt x="47" y="89"/>
                    <a:pt x="47" y="89"/>
                  </a:cubicBezTo>
                  <a:cubicBezTo>
                    <a:pt x="49" y="89"/>
                    <a:pt x="48" y="88"/>
                    <a:pt x="48" y="87"/>
                  </a:cubicBezTo>
                  <a:cubicBezTo>
                    <a:pt x="40" y="77"/>
                    <a:pt x="41" y="61"/>
                    <a:pt x="50" y="51"/>
                  </a:cubicBezTo>
                  <a:cubicBezTo>
                    <a:pt x="56" y="46"/>
                    <a:pt x="63" y="43"/>
                    <a:pt x="70" y="43"/>
                  </a:cubicBezTo>
                  <a:cubicBezTo>
                    <a:pt x="77" y="43"/>
                    <a:pt x="84" y="46"/>
                    <a:pt x="90" y="51"/>
                  </a:cubicBezTo>
                  <a:cubicBezTo>
                    <a:pt x="94" y="56"/>
                    <a:pt x="97" y="61"/>
                    <a:pt x="97" y="67"/>
                  </a:cubicBezTo>
                  <a:cubicBezTo>
                    <a:pt x="98" y="73"/>
                    <a:pt x="97" y="78"/>
                    <a:pt x="95" y="83"/>
                  </a:cubicBezTo>
                  <a:cubicBezTo>
                    <a:pt x="95" y="83"/>
                    <a:pt x="94" y="84"/>
                    <a:pt x="95" y="85"/>
                  </a:cubicBezTo>
                  <a:cubicBezTo>
                    <a:pt x="99" y="89"/>
                    <a:pt x="99" y="89"/>
                    <a:pt x="99" y="89"/>
                  </a:cubicBezTo>
                  <a:cubicBezTo>
                    <a:pt x="99" y="89"/>
                    <a:pt x="100" y="89"/>
                    <a:pt x="100" y="89"/>
                  </a:cubicBezTo>
                  <a:cubicBezTo>
                    <a:pt x="102" y="89"/>
                    <a:pt x="102" y="89"/>
                    <a:pt x="102" y="89"/>
                  </a:cubicBezTo>
                  <a:cubicBezTo>
                    <a:pt x="105" y="89"/>
                    <a:pt x="107" y="87"/>
                    <a:pt x="108" y="85"/>
                  </a:cubicBezTo>
                  <a:cubicBezTo>
                    <a:pt x="118" y="26"/>
                    <a:pt x="118" y="26"/>
                    <a:pt x="118" y="26"/>
                  </a:cubicBezTo>
                  <a:cubicBezTo>
                    <a:pt x="118" y="23"/>
                    <a:pt x="117" y="21"/>
                    <a:pt x="114" y="2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303" name="Google Shape;5303;p23"/>
          <p:cNvSpPr/>
          <p:nvPr/>
        </p:nvSpPr>
        <p:spPr>
          <a:xfrm>
            <a:off x="8464551" y="1623484"/>
            <a:ext cx="364067" cy="270933"/>
          </a:xfrm>
          <a:custGeom>
            <a:avLst/>
            <a:gdLst/>
            <a:ahLst/>
            <a:cxnLst/>
            <a:rect l="l" t="t" r="r" b="b"/>
            <a:pathLst>
              <a:path w="119" h="89" extrusionOk="0">
                <a:moveTo>
                  <a:pt x="8" y="15"/>
                </a:moveTo>
                <a:cubicBezTo>
                  <a:pt x="12" y="15"/>
                  <a:pt x="12" y="15"/>
                  <a:pt x="12" y="15"/>
                </a:cubicBezTo>
                <a:cubicBezTo>
                  <a:pt x="16" y="15"/>
                  <a:pt x="18" y="12"/>
                  <a:pt x="19" y="10"/>
                </a:cubicBezTo>
                <a:cubicBezTo>
                  <a:pt x="19" y="9"/>
                  <a:pt x="19" y="9"/>
                  <a:pt x="19" y="9"/>
                </a:cubicBezTo>
                <a:cubicBezTo>
                  <a:pt x="21" y="7"/>
                  <a:pt x="22" y="6"/>
                  <a:pt x="23" y="6"/>
                </a:cubicBezTo>
                <a:cubicBezTo>
                  <a:pt x="36" y="6"/>
                  <a:pt x="36" y="6"/>
                  <a:pt x="36" y="6"/>
                </a:cubicBezTo>
                <a:cubicBezTo>
                  <a:pt x="36" y="6"/>
                  <a:pt x="38" y="6"/>
                  <a:pt x="39" y="9"/>
                </a:cubicBezTo>
                <a:cubicBezTo>
                  <a:pt x="39" y="9"/>
                  <a:pt x="39" y="9"/>
                  <a:pt x="40" y="9"/>
                </a:cubicBezTo>
                <a:cubicBezTo>
                  <a:pt x="41" y="12"/>
                  <a:pt x="42" y="15"/>
                  <a:pt x="47" y="15"/>
                </a:cubicBezTo>
                <a:cubicBezTo>
                  <a:pt x="100" y="15"/>
                  <a:pt x="100" y="15"/>
                  <a:pt x="100" y="15"/>
                </a:cubicBezTo>
                <a:cubicBezTo>
                  <a:pt x="101" y="15"/>
                  <a:pt x="101" y="16"/>
                  <a:pt x="101" y="17"/>
                </a:cubicBezTo>
                <a:cubicBezTo>
                  <a:pt x="101" y="20"/>
                  <a:pt x="101" y="20"/>
                  <a:pt x="101" y="20"/>
                </a:cubicBezTo>
                <a:cubicBezTo>
                  <a:pt x="101" y="20"/>
                  <a:pt x="101" y="21"/>
                  <a:pt x="101" y="21"/>
                </a:cubicBezTo>
                <a:cubicBezTo>
                  <a:pt x="20" y="21"/>
                  <a:pt x="20" y="21"/>
                  <a:pt x="20" y="21"/>
                </a:cubicBezTo>
                <a:cubicBezTo>
                  <a:pt x="17" y="21"/>
                  <a:pt x="15" y="23"/>
                  <a:pt x="14" y="25"/>
                </a:cubicBezTo>
                <a:cubicBezTo>
                  <a:pt x="7" y="69"/>
                  <a:pt x="7" y="69"/>
                  <a:pt x="7" y="69"/>
                </a:cubicBezTo>
                <a:cubicBezTo>
                  <a:pt x="7" y="69"/>
                  <a:pt x="6" y="71"/>
                  <a:pt x="6" y="68"/>
                </a:cubicBezTo>
                <a:cubicBezTo>
                  <a:pt x="6" y="17"/>
                  <a:pt x="6" y="17"/>
                  <a:pt x="6" y="17"/>
                </a:cubicBezTo>
                <a:cubicBezTo>
                  <a:pt x="6" y="16"/>
                  <a:pt x="7" y="15"/>
                  <a:pt x="8" y="15"/>
                </a:cubicBezTo>
                <a:moveTo>
                  <a:pt x="115" y="21"/>
                </a:moveTo>
                <a:cubicBezTo>
                  <a:pt x="108" y="21"/>
                  <a:pt x="108" y="21"/>
                  <a:pt x="108" y="21"/>
                </a:cubicBezTo>
                <a:cubicBezTo>
                  <a:pt x="107" y="21"/>
                  <a:pt x="108" y="20"/>
                  <a:pt x="108" y="20"/>
                </a:cubicBezTo>
                <a:cubicBezTo>
                  <a:pt x="108" y="17"/>
                  <a:pt x="108" y="17"/>
                  <a:pt x="108" y="17"/>
                </a:cubicBezTo>
                <a:cubicBezTo>
                  <a:pt x="108" y="12"/>
                  <a:pt x="104" y="9"/>
                  <a:pt x="100" y="9"/>
                </a:cubicBezTo>
                <a:cubicBezTo>
                  <a:pt x="47" y="9"/>
                  <a:pt x="47" y="9"/>
                  <a:pt x="47" y="9"/>
                </a:cubicBezTo>
                <a:cubicBezTo>
                  <a:pt x="46" y="9"/>
                  <a:pt x="46" y="8"/>
                  <a:pt x="45" y="7"/>
                </a:cubicBezTo>
                <a:cubicBezTo>
                  <a:pt x="45" y="6"/>
                  <a:pt x="45" y="6"/>
                  <a:pt x="45" y="6"/>
                </a:cubicBezTo>
                <a:cubicBezTo>
                  <a:pt x="42" y="1"/>
                  <a:pt x="38" y="0"/>
                  <a:pt x="36" y="0"/>
                </a:cubicBezTo>
                <a:cubicBezTo>
                  <a:pt x="22" y="0"/>
                  <a:pt x="22" y="0"/>
                  <a:pt x="22" y="0"/>
                </a:cubicBezTo>
                <a:cubicBezTo>
                  <a:pt x="19" y="0"/>
                  <a:pt x="17" y="2"/>
                  <a:pt x="14" y="6"/>
                </a:cubicBezTo>
                <a:cubicBezTo>
                  <a:pt x="14" y="6"/>
                  <a:pt x="14" y="6"/>
                  <a:pt x="14" y="6"/>
                </a:cubicBezTo>
                <a:cubicBezTo>
                  <a:pt x="13" y="8"/>
                  <a:pt x="12" y="9"/>
                  <a:pt x="12" y="9"/>
                </a:cubicBezTo>
                <a:cubicBezTo>
                  <a:pt x="8" y="9"/>
                  <a:pt x="8" y="9"/>
                  <a:pt x="8" y="9"/>
                </a:cubicBezTo>
                <a:cubicBezTo>
                  <a:pt x="3" y="9"/>
                  <a:pt x="0" y="12"/>
                  <a:pt x="0" y="17"/>
                </a:cubicBezTo>
                <a:cubicBezTo>
                  <a:pt x="0" y="81"/>
                  <a:pt x="0" y="81"/>
                  <a:pt x="0" y="81"/>
                </a:cubicBezTo>
                <a:cubicBezTo>
                  <a:pt x="0" y="85"/>
                  <a:pt x="3" y="88"/>
                  <a:pt x="6" y="89"/>
                </a:cubicBezTo>
                <a:cubicBezTo>
                  <a:pt x="7" y="89"/>
                  <a:pt x="7" y="89"/>
                  <a:pt x="8" y="89"/>
                </a:cubicBezTo>
                <a:cubicBezTo>
                  <a:pt x="103" y="89"/>
                  <a:pt x="103" y="89"/>
                  <a:pt x="103" y="89"/>
                </a:cubicBezTo>
                <a:cubicBezTo>
                  <a:pt x="105" y="89"/>
                  <a:pt x="108" y="87"/>
                  <a:pt x="108" y="84"/>
                </a:cubicBezTo>
                <a:cubicBezTo>
                  <a:pt x="119" y="25"/>
                  <a:pt x="119" y="25"/>
                  <a:pt x="119" y="25"/>
                </a:cubicBezTo>
                <a:cubicBezTo>
                  <a:pt x="119" y="23"/>
                  <a:pt x="117" y="21"/>
                  <a:pt x="115" y="2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304" name="Google Shape;5304;p23"/>
          <p:cNvGrpSpPr/>
          <p:nvPr/>
        </p:nvGrpSpPr>
        <p:grpSpPr>
          <a:xfrm>
            <a:off x="8991602" y="1602318"/>
            <a:ext cx="359833" cy="311151"/>
            <a:chOff x="6743701" y="1374774"/>
            <a:chExt cx="269875" cy="233363"/>
          </a:xfrm>
        </p:grpSpPr>
        <p:sp>
          <p:nvSpPr>
            <p:cNvPr id="5305" name="Google Shape;5305;p23"/>
            <p:cNvSpPr/>
            <p:nvPr/>
          </p:nvSpPr>
          <p:spPr>
            <a:xfrm>
              <a:off x="6832601" y="1381124"/>
              <a:ext cx="68263" cy="187325"/>
            </a:xfrm>
            <a:custGeom>
              <a:avLst/>
              <a:gdLst/>
              <a:ahLst/>
              <a:cxnLst/>
              <a:rect l="l" t="t" r="r" b="b"/>
              <a:pathLst>
                <a:path w="30" h="82" extrusionOk="0">
                  <a:moveTo>
                    <a:pt x="26" y="40"/>
                  </a:moveTo>
                  <a:cubicBezTo>
                    <a:pt x="26" y="41"/>
                    <a:pt x="25" y="43"/>
                    <a:pt x="23" y="43"/>
                  </a:cubicBezTo>
                  <a:cubicBezTo>
                    <a:pt x="7" y="43"/>
                    <a:pt x="7" y="43"/>
                    <a:pt x="7" y="43"/>
                  </a:cubicBezTo>
                  <a:cubicBezTo>
                    <a:pt x="6" y="43"/>
                    <a:pt x="4" y="41"/>
                    <a:pt x="4" y="40"/>
                  </a:cubicBezTo>
                  <a:cubicBezTo>
                    <a:pt x="4" y="10"/>
                    <a:pt x="4" y="10"/>
                    <a:pt x="4" y="10"/>
                  </a:cubicBezTo>
                  <a:cubicBezTo>
                    <a:pt x="4" y="9"/>
                    <a:pt x="6" y="7"/>
                    <a:pt x="7" y="7"/>
                  </a:cubicBezTo>
                  <a:cubicBezTo>
                    <a:pt x="23" y="7"/>
                    <a:pt x="23" y="7"/>
                    <a:pt x="23" y="7"/>
                  </a:cubicBezTo>
                  <a:cubicBezTo>
                    <a:pt x="25" y="7"/>
                    <a:pt x="26" y="9"/>
                    <a:pt x="26" y="10"/>
                  </a:cubicBezTo>
                  <a:lnTo>
                    <a:pt x="26" y="40"/>
                  </a:lnTo>
                  <a:close/>
                  <a:moveTo>
                    <a:pt x="15" y="76"/>
                  </a:moveTo>
                  <a:cubicBezTo>
                    <a:pt x="11" y="76"/>
                    <a:pt x="7" y="72"/>
                    <a:pt x="7" y="67"/>
                  </a:cubicBezTo>
                  <a:cubicBezTo>
                    <a:pt x="7" y="63"/>
                    <a:pt x="11" y="59"/>
                    <a:pt x="15" y="59"/>
                  </a:cubicBezTo>
                  <a:cubicBezTo>
                    <a:pt x="20" y="59"/>
                    <a:pt x="24" y="63"/>
                    <a:pt x="24" y="67"/>
                  </a:cubicBezTo>
                  <a:cubicBezTo>
                    <a:pt x="24" y="72"/>
                    <a:pt x="20" y="76"/>
                    <a:pt x="15" y="76"/>
                  </a:cubicBezTo>
                  <a:moveTo>
                    <a:pt x="26" y="0"/>
                  </a:moveTo>
                  <a:cubicBezTo>
                    <a:pt x="5" y="0"/>
                    <a:pt x="5" y="0"/>
                    <a:pt x="5" y="0"/>
                  </a:cubicBezTo>
                  <a:cubicBezTo>
                    <a:pt x="2" y="0"/>
                    <a:pt x="0" y="2"/>
                    <a:pt x="0" y="4"/>
                  </a:cubicBezTo>
                  <a:cubicBezTo>
                    <a:pt x="0" y="78"/>
                    <a:pt x="0" y="78"/>
                    <a:pt x="0" y="78"/>
                  </a:cubicBezTo>
                  <a:cubicBezTo>
                    <a:pt x="0" y="80"/>
                    <a:pt x="2" y="82"/>
                    <a:pt x="5" y="82"/>
                  </a:cubicBezTo>
                  <a:cubicBezTo>
                    <a:pt x="26" y="82"/>
                    <a:pt x="26" y="82"/>
                    <a:pt x="26" y="82"/>
                  </a:cubicBezTo>
                  <a:cubicBezTo>
                    <a:pt x="28" y="82"/>
                    <a:pt x="30" y="80"/>
                    <a:pt x="30" y="78"/>
                  </a:cubicBezTo>
                  <a:cubicBezTo>
                    <a:pt x="30" y="4"/>
                    <a:pt x="30" y="4"/>
                    <a:pt x="30" y="4"/>
                  </a:cubicBezTo>
                  <a:cubicBezTo>
                    <a:pt x="30" y="2"/>
                    <a:pt x="28" y="0"/>
                    <a:pt x="2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06" name="Google Shape;5306;p23"/>
            <p:cNvSpPr/>
            <p:nvPr/>
          </p:nvSpPr>
          <p:spPr>
            <a:xfrm>
              <a:off x="6848476" y="1411286"/>
              <a:ext cx="25400" cy="6350"/>
            </a:xfrm>
            <a:custGeom>
              <a:avLst/>
              <a:gdLst/>
              <a:ahLst/>
              <a:cxnLst/>
              <a:rect l="l" t="t" r="r" b="b"/>
              <a:pathLst>
                <a:path w="11" h="3" extrusionOk="0">
                  <a:moveTo>
                    <a:pt x="10" y="3"/>
                  </a:moveTo>
                  <a:cubicBezTo>
                    <a:pt x="1" y="3"/>
                    <a:pt x="1" y="3"/>
                    <a:pt x="1" y="3"/>
                  </a:cubicBezTo>
                  <a:cubicBezTo>
                    <a:pt x="0" y="3"/>
                    <a:pt x="0" y="3"/>
                    <a:pt x="0" y="2"/>
                  </a:cubicBezTo>
                  <a:cubicBezTo>
                    <a:pt x="0" y="1"/>
                    <a:pt x="0" y="0"/>
                    <a:pt x="1" y="0"/>
                  </a:cubicBezTo>
                  <a:cubicBezTo>
                    <a:pt x="10" y="0"/>
                    <a:pt x="10" y="0"/>
                    <a:pt x="10" y="0"/>
                  </a:cubicBezTo>
                  <a:cubicBezTo>
                    <a:pt x="11" y="0"/>
                    <a:pt x="11" y="1"/>
                    <a:pt x="11" y="2"/>
                  </a:cubicBezTo>
                  <a:cubicBezTo>
                    <a:pt x="11" y="3"/>
                    <a:pt x="11" y="3"/>
                    <a:pt x="10"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07" name="Google Shape;5307;p23"/>
            <p:cNvSpPr/>
            <p:nvPr/>
          </p:nvSpPr>
          <p:spPr>
            <a:xfrm>
              <a:off x="6754813" y="1381124"/>
              <a:ext cx="66675" cy="187325"/>
            </a:xfrm>
            <a:custGeom>
              <a:avLst/>
              <a:gdLst/>
              <a:ahLst/>
              <a:cxnLst/>
              <a:rect l="l" t="t" r="r" b="b"/>
              <a:pathLst>
                <a:path w="29" h="82" extrusionOk="0">
                  <a:moveTo>
                    <a:pt x="25" y="40"/>
                  </a:moveTo>
                  <a:cubicBezTo>
                    <a:pt x="25" y="41"/>
                    <a:pt x="24" y="43"/>
                    <a:pt x="22" y="43"/>
                  </a:cubicBezTo>
                  <a:cubicBezTo>
                    <a:pt x="6" y="43"/>
                    <a:pt x="6" y="43"/>
                    <a:pt x="6" y="43"/>
                  </a:cubicBezTo>
                  <a:cubicBezTo>
                    <a:pt x="5" y="43"/>
                    <a:pt x="4" y="41"/>
                    <a:pt x="4" y="40"/>
                  </a:cubicBezTo>
                  <a:cubicBezTo>
                    <a:pt x="4" y="10"/>
                    <a:pt x="4" y="10"/>
                    <a:pt x="4" y="10"/>
                  </a:cubicBezTo>
                  <a:cubicBezTo>
                    <a:pt x="4" y="9"/>
                    <a:pt x="5" y="7"/>
                    <a:pt x="6" y="7"/>
                  </a:cubicBezTo>
                  <a:cubicBezTo>
                    <a:pt x="22" y="7"/>
                    <a:pt x="22" y="7"/>
                    <a:pt x="22" y="7"/>
                  </a:cubicBezTo>
                  <a:cubicBezTo>
                    <a:pt x="24" y="7"/>
                    <a:pt x="25" y="9"/>
                    <a:pt x="25" y="10"/>
                  </a:cubicBezTo>
                  <a:lnTo>
                    <a:pt x="25" y="40"/>
                  </a:lnTo>
                  <a:close/>
                  <a:moveTo>
                    <a:pt x="14" y="76"/>
                  </a:moveTo>
                  <a:cubicBezTo>
                    <a:pt x="10" y="76"/>
                    <a:pt x="6" y="72"/>
                    <a:pt x="6" y="67"/>
                  </a:cubicBezTo>
                  <a:cubicBezTo>
                    <a:pt x="6" y="63"/>
                    <a:pt x="10" y="59"/>
                    <a:pt x="14" y="59"/>
                  </a:cubicBezTo>
                  <a:cubicBezTo>
                    <a:pt x="19" y="59"/>
                    <a:pt x="23" y="63"/>
                    <a:pt x="23" y="67"/>
                  </a:cubicBezTo>
                  <a:cubicBezTo>
                    <a:pt x="23" y="72"/>
                    <a:pt x="19" y="76"/>
                    <a:pt x="14" y="76"/>
                  </a:cubicBezTo>
                  <a:moveTo>
                    <a:pt x="25" y="0"/>
                  </a:moveTo>
                  <a:cubicBezTo>
                    <a:pt x="4" y="0"/>
                    <a:pt x="4" y="0"/>
                    <a:pt x="4" y="0"/>
                  </a:cubicBezTo>
                  <a:cubicBezTo>
                    <a:pt x="2" y="0"/>
                    <a:pt x="0" y="2"/>
                    <a:pt x="0" y="4"/>
                  </a:cubicBezTo>
                  <a:cubicBezTo>
                    <a:pt x="0" y="78"/>
                    <a:pt x="0" y="78"/>
                    <a:pt x="0" y="78"/>
                  </a:cubicBezTo>
                  <a:cubicBezTo>
                    <a:pt x="0" y="80"/>
                    <a:pt x="2" y="82"/>
                    <a:pt x="4" y="82"/>
                  </a:cubicBezTo>
                  <a:cubicBezTo>
                    <a:pt x="25" y="82"/>
                    <a:pt x="25" y="82"/>
                    <a:pt x="25" y="82"/>
                  </a:cubicBezTo>
                  <a:cubicBezTo>
                    <a:pt x="27" y="82"/>
                    <a:pt x="29" y="80"/>
                    <a:pt x="29" y="78"/>
                  </a:cubicBezTo>
                  <a:cubicBezTo>
                    <a:pt x="29" y="4"/>
                    <a:pt x="29" y="4"/>
                    <a:pt x="29" y="4"/>
                  </a:cubicBezTo>
                  <a:cubicBezTo>
                    <a:pt x="29" y="2"/>
                    <a:pt x="27" y="0"/>
                    <a:pt x="2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08" name="Google Shape;5308;p23"/>
            <p:cNvSpPr/>
            <p:nvPr/>
          </p:nvSpPr>
          <p:spPr>
            <a:xfrm>
              <a:off x="6769101" y="1411286"/>
              <a:ext cx="26988" cy="6350"/>
            </a:xfrm>
            <a:custGeom>
              <a:avLst/>
              <a:gdLst/>
              <a:ahLst/>
              <a:cxnLst/>
              <a:rect l="l" t="t" r="r" b="b"/>
              <a:pathLst>
                <a:path w="12" h="3" extrusionOk="0">
                  <a:moveTo>
                    <a:pt x="10" y="3"/>
                  </a:moveTo>
                  <a:cubicBezTo>
                    <a:pt x="1" y="3"/>
                    <a:pt x="1" y="3"/>
                    <a:pt x="1" y="3"/>
                  </a:cubicBezTo>
                  <a:cubicBezTo>
                    <a:pt x="1" y="3"/>
                    <a:pt x="0" y="3"/>
                    <a:pt x="0" y="2"/>
                  </a:cubicBezTo>
                  <a:cubicBezTo>
                    <a:pt x="0" y="1"/>
                    <a:pt x="1" y="0"/>
                    <a:pt x="1" y="0"/>
                  </a:cubicBezTo>
                  <a:cubicBezTo>
                    <a:pt x="10" y="0"/>
                    <a:pt x="10" y="0"/>
                    <a:pt x="10" y="0"/>
                  </a:cubicBezTo>
                  <a:cubicBezTo>
                    <a:pt x="11" y="0"/>
                    <a:pt x="12" y="1"/>
                    <a:pt x="12" y="2"/>
                  </a:cubicBezTo>
                  <a:cubicBezTo>
                    <a:pt x="12" y="3"/>
                    <a:pt x="11" y="3"/>
                    <a:pt x="10"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09" name="Google Shape;5309;p23"/>
            <p:cNvSpPr/>
            <p:nvPr/>
          </p:nvSpPr>
          <p:spPr>
            <a:xfrm>
              <a:off x="6769101" y="1427161"/>
              <a:ext cx="26988" cy="6350"/>
            </a:xfrm>
            <a:custGeom>
              <a:avLst/>
              <a:gdLst/>
              <a:ahLst/>
              <a:cxnLst/>
              <a:rect l="l" t="t" r="r" b="b"/>
              <a:pathLst>
                <a:path w="12" h="3" extrusionOk="0">
                  <a:moveTo>
                    <a:pt x="10" y="3"/>
                  </a:moveTo>
                  <a:cubicBezTo>
                    <a:pt x="1" y="3"/>
                    <a:pt x="1" y="3"/>
                    <a:pt x="1" y="3"/>
                  </a:cubicBezTo>
                  <a:cubicBezTo>
                    <a:pt x="1" y="3"/>
                    <a:pt x="0" y="3"/>
                    <a:pt x="0" y="2"/>
                  </a:cubicBezTo>
                  <a:cubicBezTo>
                    <a:pt x="0" y="1"/>
                    <a:pt x="1" y="0"/>
                    <a:pt x="1" y="0"/>
                  </a:cubicBezTo>
                  <a:cubicBezTo>
                    <a:pt x="10" y="0"/>
                    <a:pt x="10" y="0"/>
                    <a:pt x="10" y="0"/>
                  </a:cubicBezTo>
                  <a:cubicBezTo>
                    <a:pt x="11" y="0"/>
                    <a:pt x="12" y="1"/>
                    <a:pt x="12" y="2"/>
                  </a:cubicBezTo>
                  <a:cubicBezTo>
                    <a:pt x="12" y="3"/>
                    <a:pt x="11" y="3"/>
                    <a:pt x="10"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0" name="Google Shape;5310;p23"/>
            <p:cNvSpPr/>
            <p:nvPr/>
          </p:nvSpPr>
          <p:spPr>
            <a:xfrm>
              <a:off x="6769101" y="1443036"/>
              <a:ext cx="26988" cy="6350"/>
            </a:xfrm>
            <a:custGeom>
              <a:avLst/>
              <a:gdLst/>
              <a:ahLst/>
              <a:cxnLst/>
              <a:rect l="l" t="t" r="r" b="b"/>
              <a:pathLst>
                <a:path w="12" h="3" extrusionOk="0">
                  <a:moveTo>
                    <a:pt x="10" y="3"/>
                  </a:moveTo>
                  <a:cubicBezTo>
                    <a:pt x="1" y="3"/>
                    <a:pt x="1" y="3"/>
                    <a:pt x="1" y="3"/>
                  </a:cubicBezTo>
                  <a:cubicBezTo>
                    <a:pt x="1" y="3"/>
                    <a:pt x="0" y="2"/>
                    <a:pt x="0" y="2"/>
                  </a:cubicBezTo>
                  <a:cubicBezTo>
                    <a:pt x="0" y="1"/>
                    <a:pt x="1" y="0"/>
                    <a:pt x="1" y="0"/>
                  </a:cubicBezTo>
                  <a:cubicBezTo>
                    <a:pt x="10" y="0"/>
                    <a:pt x="10" y="0"/>
                    <a:pt x="10" y="0"/>
                  </a:cubicBezTo>
                  <a:cubicBezTo>
                    <a:pt x="11" y="0"/>
                    <a:pt x="12" y="1"/>
                    <a:pt x="12" y="2"/>
                  </a:cubicBezTo>
                  <a:cubicBezTo>
                    <a:pt x="12" y="2"/>
                    <a:pt x="11" y="3"/>
                    <a:pt x="10"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1" name="Google Shape;5311;p23"/>
            <p:cNvSpPr/>
            <p:nvPr/>
          </p:nvSpPr>
          <p:spPr>
            <a:xfrm>
              <a:off x="6910388" y="1374774"/>
              <a:ext cx="93663" cy="196850"/>
            </a:xfrm>
            <a:custGeom>
              <a:avLst/>
              <a:gdLst/>
              <a:ahLst/>
              <a:cxnLst/>
              <a:rect l="l" t="t" r="r" b="b"/>
              <a:pathLst>
                <a:path w="41" h="86" extrusionOk="0">
                  <a:moveTo>
                    <a:pt x="31" y="74"/>
                  </a:moveTo>
                  <a:cubicBezTo>
                    <a:pt x="30" y="76"/>
                    <a:pt x="28" y="77"/>
                    <a:pt x="26" y="77"/>
                  </a:cubicBezTo>
                  <a:cubicBezTo>
                    <a:pt x="25" y="77"/>
                    <a:pt x="25" y="77"/>
                    <a:pt x="25" y="77"/>
                  </a:cubicBezTo>
                  <a:cubicBezTo>
                    <a:pt x="20" y="77"/>
                    <a:pt x="17" y="74"/>
                    <a:pt x="16" y="70"/>
                  </a:cubicBezTo>
                  <a:cubicBezTo>
                    <a:pt x="16" y="68"/>
                    <a:pt x="17" y="66"/>
                    <a:pt x="18" y="64"/>
                  </a:cubicBezTo>
                  <a:cubicBezTo>
                    <a:pt x="19" y="62"/>
                    <a:pt x="21" y="61"/>
                    <a:pt x="23" y="61"/>
                  </a:cubicBezTo>
                  <a:cubicBezTo>
                    <a:pt x="24" y="61"/>
                    <a:pt x="24" y="61"/>
                    <a:pt x="25" y="61"/>
                  </a:cubicBezTo>
                  <a:cubicBezTo>
                    <a:pt x="29" y="61"/>
                    <a:pt x="32" y="64"/>
                    <a:pt x="33" y="68"/>
                  </a:cubicBezTo>
                  <a:cubicBezTo>
                    <a:pt x="33" y="70"/>
                    <a:pt x="33" y="72"/>
                    <a:pt x="31" y="74"/>
                  </a:cubicBezTo>
                  <a:moveTo>
                    <a:pt x="13" y="46"/>
                  </a:moveTo>
                  <a:cubicBezTo>
                    <a:pt x="11" y="46"/>
                    <a:pt x="10" y="45"/>
                    <a:pt x="10" y="43"/>
                  </a:cubicBezTo>
                  <a:cubicBezTo>
                    <a:pt x="5" y="14"/>
                    <a:pt x="5" y="14"/>
                    <a:pt x="5" y="14"/>
                  </a:cubicBezTo>
                  <a:cubicBezTo>
                    <a:pt x="5" y="13"/>
                    <a:pt x="6" y="11"/>
                    <a:pt x="8" y="11"/>
                  </a:cubicBezTo>
                  <a:cubicBezTo>
                    <a:pt x="23" y="8"/>
                    <a:pt x="23" y="8"/>
                    <a:pt x="23" y="8"/>
                  </a:cubicBezTo>
                  <a:cubicBezTo>
                    <a:pt x="25" y="8"/>
                    <a:pt x="26" y="9"/>
                    <a:pt x="27" y="11"/>
                  </a:cubicBezTo>
                  <a:cubicBezTo>
                    <a:pt x="31" y="40"/>
                    <a:pt x="31" y="40"/>
                    <a:pt x="31" y="40"/>
                  </a:cubicBezTo>
                  <a:cubicBezTo>
                    <a:pt x="31" y="42"/>
                    <a:pt x="30" y="43"/>
                    <a:pt x="29" y="43"/>
                  </a:cubicBezTo>
                  <a:lnTo>
                    <a:pt x="13" y="46"/>
                  </a:lnTo>
                  <a:close/>
                  <a:moveTo>
                    <a:pt x="41" y="77"/>
                  </a:moveTo>
                  <a:cubicBezTo>
                    <a:pt x="30" y="4"/>
                    <a:pt x="30" y="4"/>
                    <a:pt x="30" y="4"/>
                  </a:cubicBezTo>
                  <a:cubicBezTo>
                    <a:pt x="29" y="2"/>
                    <a:pt x="27" y="0"/>
                    <a:pt x="25" y="1"/>
                  </a:cubicBezTo>
                  <a:cubicBezTo>
                    <a:pt x="4" y="4"/>
                    <a:pt x="4" y="4"/>
                    <a:pt x="4" y="4"/>
                  </a:cubicBezTo>
                  <a:cubicBezTo>
                    <a:pt x="2" y="4"/>
                    <a:pt x="0" y="6"/>
                    <a:pt x="1" y="9"/>
                  </a:cubicBezTo>
                  <a:cubicBezTo>
                    <a:pt x="12" y="82"/>
                    <a:pt x="12" y="82"/>
                    <a:pt x="12" y="82"/>
                  </a:cubicBezTo>
                  <a:cubicBezTo>
                    <a:pt x="12" y="84"/>
                    <a:pt x="14" y="86"/>
                    <a:pt x="16" y="85"/>
                  </a:cubicBezTo>
                  <a:cubicBezTo>
                    <a:pt x="37" y="82"/>
                    <a:pt x="37" y="82"/>
                    <a:pt x="37" y="82"/>
                  </a:cubicBezTo>
                  <a:cubicBezTo>
                    <a:pt x="39" y="82"/>
                    <a:pt x="41" y="80"/>
                    <a:pt x="41" y="7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2" name="Google Shape;5312;p23"/>
            <p:cNvSpPr/>
            <p:nvPr/>
          </p:nvSpPr>
          <p:spPr>
            <a:xfrm>
              <a:off x="6929438" y="1401761"/>
              <a:ext cx="25400" cy="9525"/>
            </a:xfrm>
            <a:custGeom>
              <a:avLst/>
              <a:gdLst/>
              <a:ahLst/>
              <a:cxnLst/>
              <a:rect l="l" t="t" r="r" b="b"/>
              <a:pathLst>
                <a:path w="11" h="4" extrusionOk="0">
                  <a:moveTo>
                    <a:pt x="1" y="4"/>
                  </a:moveTo>
                  <a:cubicBezTo>
                    <a:pt x="0" y="4"/>
                    <a:pt x="0" y="4"/>
                    <a:pt x="0" y="3"/>
                  </a:cubicBezTo>
                  <a:cubicBezTo>
                    <a:pt x="0" y="2"/>
                    <a:pt x="0" y="2"/>
                    <a:pt x="1" y="1"/>
                  </a:cubicBezTo>
                  <a:cubicBezTo>
                    <a:pt x="10" y="0"/>
                    <a:pt x="10" y="0"/>
                    <a:pt x="10" y="0"/>
                  </a:cubicBezTo>
                  <a:cubicBezTo>
                    <a:pt x="10" y="0"/>
                    <a:pt x="11" y="1"/>
                    <a:pt x="11" y="1"/>
                  </a:cubicBezTo>
                  <a:cubicBezTo>
                    <a:pt x="11" y="2"/>
                    <a:pt x="11" y="3"/>
                    <a:pt x="10" y="3"/>
                  </a:cubicBezTo>
                  <a:cubicBezTo>
                    <a:pt x="1" y="4"/>
                    <a:pt x="1" y="4"/>
                    <a:pt x="1" y="4"/>
                  </a:cubicBezTo>
                  <a:cubicBezTo>
                    <a:pt x="1" y="4"/>
                    <a:pt x="1" y="4"/>
                    <a:pt x="1"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3" name="Google Shape;5313;p23"/>
            <p:cNvSpPr/>
            <p:nvPr/>
          </p:nvSpPr>
          <p:spPr>
            <a:xfrm>
              <a:off x="6931026" y="1416049"/>
              <a:ext cx="36513" cy="11113"/>
            </a:xfrm>
            <a:custGeom>
              <a:avLst/>
              <a:gdLst/>
              <a:ahLst/>
              <a:cxnLst/>
              <a:rect l="l" t="t" r="r" b="b"/>
              <a:pathLst>
                <a:path w="16" h="5" extrusionOk="0">
                  <a:moveTo>
                    <a:pt x="1" y="5"/>
                  </a:moveTo>
                  <a:cubicBezTo>
                    <a:pt x="0" y="5"/>
                    <a:pt x="0" y="4"/>
                    <a:pt x="0" y="4"/>
                  </a:cubicBezTo>
                  <a:cubicBezTo>
                    <a:pt x="0" y="3"/>
                    <a:pt x="0" y="2"/>
                    <a:pt x="1" y="2"/>
                  </a:cubicBezTo>
                  <a:cubicBezTo>
                    <a:pt x="15" y="0"/>
                    <a:pt x="15" y="0"/>
                    <a:pt x="15" y="0"/>
                  </a:cubicBezTo>
                  <a:cubicBezTo>
                    <a:pt x="15" y="0"/>
                    <a:pt x="16" y="0"/>
                    <a:pt x="16" y="1"/>
                  </a:cubicBezTo>
                  <a:cubicBezTo>
                    <a:pt x="16" y="2"/>
                    <a:pt x="16" y="3"/>
                    <a:pt x="15" y="3"/>
                  </a:cubicBezTo>
                  <a:cubicBezTo>
                    <a:pt x="1" y="5"/>
                    <a:pt x="1" y="5"/>
                    <a:pt x="1" y="5"/>
                  </a:cubicBezTo>
                  <a:cubicBezTo>
                    <a:pt x="1" y="5"/>
                    <a:pt x="1" y="5"/>
                    <a:pt x="1"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4" name="Google Shape;5314;p23"/>
            <p:cNvSpPr/>
            <p:nvPr/>
          </p:nvSpPr>
          <p:spPr>
            <a:xfrm>
              <a:off x="6743701" y="1584324"/>
              <a:ext cx="269875" cy="23813"/>
            </a:xfrm>
            <a:custGeom>
              <a:avLst/>
              <a:gdLst/>
              <a:ahLst/>
              <a:cxnLst/>
              <a:rect l="l" t="t" r="r" b="b"/>
              <a:pathLst>
                <a:path w="118" h="10" extrusionOk="0">
                  <a:moveTo>
                    <a:pt x="118" y="6"/>
                  </a:moveTo>
                  <a:cubicBezTo>
                    <a:pt x="118" y="8"/>
                    <a:pt x="117" y="10"/>
                    <a:pt x="115" y="10"/>
                  </a:cubicBezTo>
                  <a:cubicBezTo>
                    <a:pt x="3" y="10"/>
                    <a:pt x="3" y="10"/>
                    <a:pt x="3" y="10"/>
                  </a:cubicBezTo>
                  <a:cubicBezTo>
                    <a:pt x="1" y="10"/>
                    <a:pt x="0" y="8"/>
                    <a:pt x="0" y="6"/>
                  </a:cubicBezTo>
                  <a:cubicBezTo>
                    <a:pt x="0" y="4"/>
                    <a:pt x="0" y="4"/>
                    <a:pt x="0" y="4"/>
                  </a:cubicBezTo>
                  <a:cubicBezTo>
                    <a:pt x="0" y="2"/>
                    <a:pt x="1" y="0"/>
                    <a:pt x="3" y="0"/>
                  </a:cubicBezTo>
                  <a:cubicBezTo>
                    <a:pt x="115" y="0"/>
                    <a:pt x="115" y="0"/>
                    <a:pt x="115" y="0"/>
                  </a:cubicBezTo>
                  <a:cubicBezTo>
                    <a:pt x="117" y="0"/>
                    <a:pt x="118" y="2"/>
                    <a:pt x="118" y="4"/>
                  </a:cubicBezTo>
                  <a:lnTo>
                    <a:pt x="118" y="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15" name="Google Shape;5315;p23"/>
          <p:cNvGrpSpPr/>
          <p:nvPr/>
        </p:nvGrpSpPr>
        <p:grpSpPr>
          <a:xfrm>
            <a:off x="10143069" y="1634068"/>
            <a:ext cx="361951" cy="243417"/>
            <a:chOff x="7607301" y="1398586"/>
            <a:chExt cx="271463" cy="182563"/>
          </a:xfrm>
        </p:grpSpPr>
        <p:sp>
          <p:nvSpPr>
            <p:cNvPr id="5316" name="Google Shape;5316;p23"/>
            <p:cNvSpPr/>
            <p:nvPr/>
          </p:nvSpPr>
          <p:spPr>
            <a:xfrm>
              <a:off x="7626351" y="1498599"/>
              <a:ext cx="33338" cy="23813"/>
            </a:xfrm>
            <a:custGeom>
              <a:avLst/>
              <a:gdLst/>
              <a:ahLst/>
              <a:cxnLst/>
              <a:rect l="l" t="t" r="r" b="b"/>
              <a:pathLst>
                <a:path w="15" h="11" extrusionOk="0">
                  <a:moveTo>
                    <a:pt x="3" y="11"/>
                  </a:moveTo>
                  <a:cubicBezTo>
                    <a:pt x="14" y="3"/>
                    <a:pt x="14" y="3"/>
                    <a:pt x="14" y="3"/>
                  </a:cubicBezTo>
                  <a:cubicBezTo>
                    <a:pt x="15" y="2"/>
                    <a:pt x="15" y="1"/>
                    <a:pt x="14" y="1"/>
                  </a:cubicBezTo>
                  <a:cubicBezTo>
                    <a:pt x="14" y="0"/>
                    <a:pt x="13" y="0"/>
                    <a:pt x="12" y="0"/>
                  </a:cubicBezTo>
                  <a:cubicBezTo>
                    <a:pt x="1" y="8"/>
                    <a:pt x="1" y="8"/>
                    <a:pt x="1" y="8"/>
                  </a:cubicBezTo>
                  <a:cubicBezTo>
                    <a:pt x="1" y="9"/>
                    <a:pt x="0" y="10"/>
                    <a:pt x="1" y="10"/>
                  </a:cubicBezTo>
                  <a:cubicBezTo>
                    <a:pt x="1" y="11"/>
                    <a:pt x="2" y="11"/>
                    <a:pt x="2" y="11"/>
                  </a:cubicBezTo>
                  <a:cubicBezTo>
                    <a:pt x="3" y="11"/>
                    <a:pt x="3" y="11"/>
                    <a:pt x="3"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7" name="Google Shape;5317;p23"/>
            <p:cNvSpPr/>
            <p:nvPr/>
          </p:nvSpPr>
          <p:spPr>
            <a:xfrm>
              <a:off x="7627938" y="1501774"/>
              <a:ext cx="61913" cy="44450"/>
            </a:xfrm>
            <a:custGeom>
              <a:avLst/>
              <a:gdLst/>
              <a:ahLst/>
              <a:cxnLst/>
              <a:rect l="l" t="t" r="r" b="b"/>
              <a:pathLst>
                <a:path w="27" h="19" extrusionOk="0">
                  <a:moveTo>
                    <a:pt x="24" y="0"/>
                  </a:moveTo>
                  <a:cubicBezTo>
                    <a:pt x="1" y="16"/>
                    <a:pt x="1" y="16"/>
                    <a:pt x="1" y="16"/>
                  </a:cubicBezTo>
                  <a:cubicBezTo>
                    <a:pt x="1" y="17"/>
                    <a:pt x="0" y="18"/>
                    <a:pt x="1" y="18"/>
                  </a:cubicBezTo>
                  <a:cubicBezTo>
                    <a:pt x="1" y="19"/>
                    <a:pt x="2" y="19"/>
                    <a:pt x="2" y="19"/>
                  </a:cubicBezTo>
                  <a:cubicBezTo>
                    <a:pt x="3" y="19"/>
                    <a:pt x="3" y="19"/>
                    <a:pt x="3" y="19"/>
                  </a:cubicBezTo>
                  <a:cubicBezTo>
                    <a:pt x="26" y="3"/>
                    <a:pt x="26" y="3"/>
                    <a:pt x="26" y="3"/>
                  </a:cubicBezTo>
                  <a:cubicBezTo>
                    <a:pt x="27" y="2"/>
                    <a:pt x="27" y="1"/>
                    <a:pt x="26" y="0"/>
                  </a:cubicBezTo>
                  <a:cubicBezTo>
                    <a:pt x="26" y="0"/>
                    <a:pt x="25" y="0"/>
                    <a:pt x="2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8" name="Google Shape;5318;p23"/>
            <p:cNvSpPr/>
            <p:nvPr/>
          </p:nvSpPr>
          <p:spPr>
            <a:xfrm>
              <a:off x="7775576" y="1498599"/>
              <a:ext cx="31750" cy="23813"/>
            </a:xfrm>
            <a:custGeom>
              <a:avLst/>
              <a:gdLst/>
              <a:ahLst/>
              <a:cxnLst/>
              <a:rect l="l" t="t" r="r" b="b"/>
              <a:pathLst>
                <a:path w="14" h="11" extrusionOk="0">
                  <a:moveTo>
                    <a:pt x="3" y="11"/>
                  </a:moveTo>
                  <a:cubicBezTo>
                    <a:pt x="13" y="3"/>
                    <a:pt x="13" y="3"/>
                    <a:pt x="13" y="3"/>
                  </a:cubicBezTo>
                  <a:cubicBezTo>
                    <a:pt x="14" y="2"/>
                    <a:pt x="14" y="1"/>
                    <a:pt x="14" y="1"/>
                  </a:cubicBezTo>
                  <a:cubicBezTo>
                    <a:pt x="13" y="0"/>
                    <a:pt x="12" y="0"/>
                    <a:pt x="11" y="0"/>
                  </a:cubicBezTo>
                  <a:cubicBezTo>
                    <a:pt x="1" y="8"/>
                    <a:pt x="1" y="8"/>
                    <a:pt x="1" y="8"/>
                  </a:cubicBezTo>
                  <a:cubicBezTo>
                    <a:pt x="0" y="9"/>
                    <a:pt x="0" y="10"/>
                    <a:pt x="0" y="10"/>
                  </a:cubicBezTo>
                  <a:cubicBezTo>
                    <a:pt x="1" y="11"/>
                    <a:pt x="1" y="11"/>
                    <a:pt x="2" y="11"/>
                  </a:cubicBezTo>
                  <a:cubicBezTo>
                    <a:pt x="2" y="11"/>
                    <a:pt x="2" y="11"/>
                    <a:pt x="3"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19" name="Google Shape;5319;p23"/>
            <p:cNvSpPr/>
            <p:nvPr/>
          </p:nvSpPr>
          <p:spPr>
            <a:xfrm>
              <a:off x="7777163" y="1501774"/>
              <a:ext cx="60325" cy="44450"/>
            </a:xfrm>
            <a:custGeom>
              <a:avLst/>
              <a:gdLst/>
              <a:ahLst/>
              <a:cxnLst/>
              <a:rect l="l" t="t" r="r" b="b"/>
              <a:pathLst>
                <a:path w="26" h="19" extrusionOk="0">
                  <a:moveTo>
                    <a:pt x="23" y="0"/>
                  </a:moveTo>
                  <a:cubicBezTo>
                    <a:pt x="1" y="16"/>
                    <a:pt x="1" y="16"/>
                    <a:pt x="1" y="16"/>
                  </a:cubicBezTo>
                  <a:cubicBezTo>
                    <a:pt x="0" y="17"/>
                    <a:pt x="0" y="18"/>
                    <a:pt x="0" y="18"/>
                  </a:cubicBezTo>
                  <a:cubicBezTo>
                    <a:pt x="1" y="19"/>
                    <a:pt x="1" y="19"/>
                    <a:pt x="2" y="19"/>
                  </a:cubicBezTo>
                  <a:cubicBezTo>
                    <a:pt x="2" y="19"/>
                    <a:pt x="2" y="19"/>
                    <a:pt x="3" y="19"/>
                  </a:cubicBezTo>
                  <a:cubicBezTo>
                    <a:pt x="25" y="3"/>
                    <a:pt x="25" y="3"/>
                    <a:pt x="25" y="3"/>
                  </a:cubicBezTo>
                  <a:cubicBezTo>
                    <a:pt x="26" y="2"/>
                    <a:pt x="26" y="1"/>
                    <a:pt x="26" y="0"/>
                  </a:cubicBezTo>
                  <a:cubicBezTo>
                    <a:pt x="25" y="0"/>
                    <a:pt x="24" y="0"/>
                    <a:pt x="2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0" name="Google Shape;5320;p23"/>
            <p:cNvSpPr/>
            <p:nvPr/>
          </p:nvSpPr>
          <p:spPr>
            <a:xfrm>
              <a:off x="7607301" y="1398586"/>
              <a:ext cx="271463" cy="182563"/>
            </a:xfrm>
            <a:custGeom>
              <a:avLst/>
              <a:gdLst/>
              <a:ahLst/>
              <a:cxnLst/>
              <a:rect l="l" t="t" r="r" b="b"/>
              <a:pathLst>
                <a:path w="118" h="79" extrusionOk="0">
                  <a:moveTo>
                    <a:pt x="113" y="69"/>
                  </a:moveTo>
                  <a:cubicBezTo>
                    <a:pt x="113" y="72"/>
                    <a:pt x="111" y="74"/>
                    <a:pt x="109" y="74"/>
                  </a:cubicBezTo>
                  <a:cubicBezTo>
                    <a:pt x="75" y="74"/>
                    <a:pt x="75" y="74"/>
                    <a:pt x="75" y="74"/>
                  </a:cubicBezTo>
                  <a:cubicBezTo>
                    <a:pt x="73" y="74"/>
                    <a:pt x="70" y="72"/>
                    <a:pt x="70" y="69"/>
                  </a:cubicBezTo>
                  <a:cubicBezTo>
                    <a:pt x="70" y="44"/>
                    <a:pt x="70" y="44"/>
                    <a:pt x="70" y="44"/>
                  </a:cubicBezTo>
                  <a:cubicBezTo>
                    <a:pt x="70" y="42"/>
                    <a:pt x="73" y="39"/>
                    <a:pt x="75" y="39"/>
                  </a:cubicBezTo>
                  <a:cubicBezTo>
                    <a:pt x="109" y="39"/>
                    <a:pt x="109" y="39"/>
                    <a:pt x="109" y="39"/>
                  </a:cubicBezTo>
                  <a:cubicBezTo>
                    <a:pt x="111" y="39"/>
                    <a:pt x="113" y="42"/>
                    <a:pt x="113" y="44"/>
                  </a:cubicBezTo>
                  <a:lnTo>
                    <a:pt x="113" y="69"/>
                  </a:lnTo>
                  <a:close/>
                  <a:moveTo>
                    <a:pt x="48" y="69"/>
                  </a:moveTo>
                  <a:cubicBezTo>
                    <a:pt x="48" y="72"/>
                    <a:pt x="46" y="74"/>
                    <a:pt x="43" y="74"/>
                  </a:cubicBezTo>
                  <a:cubicBezTo>
                    <a:pt x="10" y="74"/>
                    <a:pt x="10" y="74"/>
                    <a:pt x="10" y="74"/>
                  </a:cubicBezTo>
                  <a:cubicBezTo>
                    <a:pt x="7" y="74"/>
                    <a:pt x="5" y="72"/>
                    <a:pt x="5" y="69"/>
                  </a:cubicBezTo>
                  <a:cubicBezTo>
                    <a:pt x="5" y="44"/>
                    <a:pt x="5" y="44"/>
                    <a:pt x="5" y="44"/>
                  </a:cubicBezTo>
                  <a:cubicBezTo>
                    <a:pt x="5" y="42"/>
                    <a:pt x="7" y="39"/>
                    <a:pt x="10" y="39"/>
                  </a:cubicBezTo>
                  <a:cubicBezTo>
                    <a:pt x="43" y="39"/>
                    <a:pt x="43" y="39"/>
                    <a:pt x="43" y="39"/>
                  </a:cubicBezTo>
                  <a:cubicBezTo>
                    <a:pt x="46" y="39"/>
                    <a:pt x="48" y="42"/>
                    <a:pt x="48" y="44"/>
                  </a:cubicBezTo>
                  <a:lnTo>
                    <a:pt x="48" y="69"/>
                  </a:lnTo>
                  <a:close/>
                  <a:moveTo>
                    <a:pt x="115" y="35"/>
                  </a:moveTo>
                  <a:cubicBezTo>
                    <a:pt x="108" y="27"/>
                    <a:pt x="84" y="4"/>
                    <a:pt x="84" y="4"/>
                  </a:cubicBezTo>
                  <a:cubicBezTo>
                    <a:pt x="81" y="0"/>
                    <a:pt x="74" y="0"/>
                    <a:pt x="71" y="4"/>
                  </a:cubicBezTo>
                  <a:cubicBezTo>
                    <a:pt x="67" y="7"/>
                    <a:pt x="67" y="13"/>
                    <a:pt x="69" y="16"/>
                  </a:cubicBezTo>
                  <a:cubicBezTo>
                    <a:pt x="70" y="17"/>
                    <a:pt x="71" y="18"/>
                    <a:pt x="72" y="17"/>
                  </a:cubicBezTo>
                  <a:cubicBezTo>
                    <a:pt x="74" y="15"/>
                    <a:pt x="74" y="15"/>
                    <a:pt x="74" y="15"/>
                  </a:cubicBezTo>
                  <a:cubicBezTo>
                    <a:pt x="74" y="14"/>
                    <a:pt x="74" y="13"/>
                    <a:pt x="74" y="13"/>
                  </a:cubicBezTo>
                  <a:cubicBezTo>
                    <a:pt x="73" y="11"/>
                    <a:pt x="73" y="9"/>
                    <a:pt x="74" y="8"/>
                  </a:cubicBezTo>
                  <a:cubicBezTo>
                    <a:pt x="76" y="6"/>
                    <a:pt x="79" y="6"/>
                    <a:pt x="80" y="8"/>
                  </a:cubicBezTo>
                  <a:cubicBezTo>
                    <a:pt x="107" y="34"/>
                    <a:pt x="107" y="34"/>
                    <a:pt x="107" y="34"/>
                  </a:cubicBezTo>
                  <a:cubicBezTo>
                    <a:pt x="70" y="34"/>
                    <a:pt x="70" y="34"/>
                    <a:pt x="70" y="34"/>
                  </a:cubicBezTo>
                  <a:cubicBezTo>
                    <a:pt x="68" y="34"/>
                    <a:pt x="65" y="37"/>
                    <a:pt x="65" y="39"/>
                  </a:cubicBezTo>
                  <a:cubicBezTo>
                    <a:pt x="65" y="50"/>
                    <a:pt x="65" y="50"/>
                    <a:pt x="65" y="50"/>
                  </a:cubicBezTo>
                  <a:cubicBezTo>
                    <a:pt x="65" y="52"/>
                    <a:pt x="65" y="51"/>
                    <a:pt x="65" y="51"/>
                  </a:cubicBezTo>
                  <a:cubicBezTo>
                    <a:pt x="63" y="51"/>
                    <a:pt x="61" y="51"/>
                    <a:pt x="59" y="51"/>
                  </a:cubicBezTo>
                  <a:cubicBezTo>
                    <a:pt x="57" y="51"/>
                    <a:pt x="56" y="51"/>
                    <a:pt x="54" y="51"/>
                  </a:cubicBezTo>
                  <a:cubicBezTo>
                    <a:pt x="54" y="51"/>
                    <a:pt x="53" y="52"/>
                    <a:pt x="53" y="50"/>
                  </a:cubicBezTo>
                  <a:cubicBezTo>
                    <a:pt x="53" y="39"/>
                    <a:pt x="53" y="39"/>
                    <a:pt x="53" y="39"/>
                  </a:cubicBezTo>
                  <a:cubicBezTo>
                    <a:pt x="53" y="37"/>
                    <a:pt x="51" y="34"/>
                    <a:pt x="48" y="34"/>
                  </a:cubicBezTo>
                  <a:cubicBezTo>
                    <a:pt x="11" y="34"/>
                    <a:pt x="11" y="34"/>
                    <a:pt x="11" y="34"/>
                  </a:cubicBezTo>
                  <a:cubicBezTo>
                    <a:pt x="38" y="8"/>
                    <a:pt x="38" y="8"/>
                    <a:pt x="38" y="8"/>
                  </a:cubicBezTo>
                  <a:cubicBezTo>
                    <a:pt x="40" y="6"/>
                    <a:pt x="43" y="6"/>
                    <a:pt x="44" y="8"/>
                  </a:cubicBezTo>
                  <a:cubicBezTo>
                    <a:pt x="46" y="9"/>
                    <a:pt x="46" y="11"/>
                    <a:pt x="45" y="13"/>
                  </a:cubicBezTo>
                  <a:cubicBezTo>
                    <a:pt x="45" y="13"/>
                    <a:pt x="44" y="14"/>
                    <a:pt x="45" y="15"/>
                  </a:cubicBezTo>
                  <a:cubicBezTo>
                    <a:pt x="47" y="17"/>
                    <a:pt x="47" y="17"/>
                    <a:pt x="47" y="17"/>
                  </a:cubicBezTo>
                  <a:cubicBezTo>
                    <a:pt x="48" y="18"/>
                    <a:pt x="49" y="16"/>
                    <a:pt x="50" y="16"/>
                  </a:cubicBezTo>
                  <a:cubicBezTo>
                    <a:pt x="52" y="12"/>
                    <a:pt x="51" y="7"/>
                    <a:pt x="48" y="4"/>
                  </a:cubicBezTo>
                  <a:cubicBezTo>
                    <a:pt x="44" y="0"/>
                    <a:pt x="38" y="0"/>
                    <a:pt x="34" y="4"/>
                  </a:cubicBezTo>
                  <a:cubicBezTo>
                    <a:pt x="34" y="4"/>
                    <a:pt x="12" y="25"/>
                    <a:pt x="3" y="35"/>
                  </a:cubicBezTo>
                  <a:cubicBezTo>
                    <a:pt x="2" y="36"/>
                    <a:pt x="0" y="37"/>
                    <a:pt x="0" y="39"/>
                  </a:cubicBezTo>
                  <a:cubicBezTo>
                    <a:pt x="0" y="74"/>
                    <a:pt x="0" y="74"/>
                    <a:pt x="0" y="74"/>
                  </a:cubicBezTo>
                  <a:cubicBezTo>
                    <a:pt x="0" y="77"/>
                    <a:pt x="2" y="79"/>
                    <a:pt x="5" y="79"/>
                  </a:cubicBezTo>
                  <a:cubicBezTo>
                    <a:pt x="48" y="79"/>
                    <a:pt x="48" y="79"/>
                    <a:pt x="48" y="79"/>
                  </a:cubicBezTo>
                  <a:cubicBezTo>
                    <a:pt x="51" y="79"/>
                    <a:pt x="53" y="77"/>
                    <a:pt x="53" y="74"/>
                  </a:cubicBezTo>
                  <a:cubicBezTo>
                    <a:pt x="53" y="60"/>
                    <a:pt x="53" y="60"/>
                    <a:pt x="53" y="60"/>
                  </a:cubicBezTo>
                  <a:cubicBezTo>
                    <a:pt x="53" y="59"/>
                    <a:pt x="54" y="58"/>
                    <a:pt x="54" y="57"/>
                  </a:cubicBezTo>
                  <a:cubicBezTo>
                    <a:pt x="55" y="56"/>
                    <a:pt x="57" y="56"/>
                    <a:pt x="59" y="56"/>
                  </a:cubicBezTo>
                  <a:cubicBezTo>
                    <a:pt x="62" y="56"/>
                    <a:pt x="64" y="56"/>
                    <a:pt x="65" y="57"/>
                  </a:cubicBezTo>
                  <a:cubicBezTo>
                    <a:pt x="65" y="58"/>
                    <a:pt x="65" y="59"/>
                    <a:pt x="65" y="60"/>
                  </a:cubicBezTo>
                  <a:cubicBezTo>
                    <a:pt x="65" y="74"/>
                    <a:pt x="65" y="74"/>
                    <a:pt x="65" y="74"/>
                  </a:cubicBezTo>
                  <a:cubicBezTo>
                    <a:pt x="65" y="77"/>
                    <a:pt x="68" y="79"/>
                    <a:pt x="70" y="79"/>
                  </a:cubicBezTo>
                  <a:cubicBezTo>
                    <a:pt x="113" y="79"/>
                    <a:pt x="113" y="79"/>
                    <a:pt x="113" y="79"/>
                  </a:cubicBezTo>
                  <a:cubicBezTo>
                    <a:pt x="116" y="79"/>
                    <a:pt x="118" y="77"/>
                    <a:pt x="118" y="74"/>
                  </a:cubicBezTo>
                  <a:cubicBezTo>
                    <a:pt x="118" y="39"/>
                    <a:pt x="118" y="39"/>
                    <a:pt x="118" y="39"/>
                  </a:cubicBezTo>
                  <a:cubicBezTo>
                    <a:pt x="118" y="37"/>
                    <a:pt x="117" y="36"/>
                    <a:pt x="115" y="3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21" name="Google Shape;5321;p23"/>
          <p:cNvGrpSpPr/>
          <p:nvPr/>
        </p:nvGrpSpPr>
        <p:grpSpPr>
          <a:xfrm>
            <a:off x="1422402" y="2326217"/>
            <a:ext cx="359833" cy="425451"/>
            <a:chOff x="1066801" y="1841499"/>
            <a:chExt cx="269875" cy="319088"/>
          </a:xfrm>
        </p:grpSpPr>
        <p:sp>
          <p:nvSpPr>
            <p:cNvPr id="5322" name="Google Shape;5322;p23"/>
            <p:cNvSpPr/>
            <p:nvPr/>
          </p:nvSpPr>
          <p:spPr>
            <a:xfrm>
              <a:off x="1108076" y="1995486"/>
              <a:ext cx="53975" cy="133350"/>
            </a:xfrm>
            <a:custGeom>
              <a:avLst/>
              <a:gdLst/>
              <a:ahLst/>
              <a:cxnLst/>
              <a:rect l="l" t="t" r="r" b="b"/>
              <a:pathLst>
                <a:path w="24" h="58" extrusionOk="0">
                  <a:moveTo>
                    <a:pt x="24" y="55"/>
                  </a:moveTo>
                  <a:cubicBezTo>
                    <a:pt x="24" y="57"/>
                    <a:pt x="22" y="58"/>
                    <a:pt x="20" y="58"/>
                  </a:cubicBezTo>
                  <a:cubicBezTo>
                    <a:pt x="4" y="58"/>
                    <a:pt x="4" y="58"/>
                    <a:pt x="4" y="58"/>
                  </a:cubicBezTo>
                  <a:cubicBezTo>
                    <a:pt x="2" y="58"/>
                    <a:pt x="0" y="57"/>
                    <a:pt x="0" y="55"/>
                  </a:cubicBezTo>
                  <a:cubicBezTo>
                    <a:pt x="0" y="4"/>
                    <a:pt x="0" y="4"/>
                    <a:pt x="0" y="4"/>
                  </a:cubicBezTo>
                  <a:cubicBezTo>
                    <a:pt x="0" y="2"/>
                    <a:pt x="2" y="0"/>
                    <a:pt x="4" y="0"/>
                  </a:cubicBezTo>
                  <a:cubicBezTo>
                    <a:pt x="20" y="0"/>
                    <a:pt x="20" y="0"/>
                    <a:pt x="20" y="0"/>
                  </a:cubicBezTo>
                  <a:cubicBezTo>
                    <a:pt x="22" y="0"/>
                    <a:pt x="24" y="2"/>
                    <a:pt x="24" y="4"/>
                  </a:cubicBezTo>
                  <a:lnTo>
                    <a:pt x="24" y="5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3" name="Google Shape;5323;p23"/>
            <p:cNvSpPr/>
            <p:nvPr/>
          </p:nvSpPr>
          <p:spPr>
            <a:xfrm>
              <a:off x="1243013" y="2022474"/>
              <a:ext cx="52388" cy="106363"/>
            </a:xfrm>
            <a:custGeom>
              <a:avLst/>
              <a:gdLst/>
              <a:ahLst/>
              <a:cxnLst/>
              <a:rect l="l" t="t" r="r" b="b"/>
              <a:pathLst>
                <a:path w="23" h="46" extrusionOk="0">
                  <a:moveTo>
                    <a:pt x="23" y="43"/>
                  </a:moveTo>
                  <a:cubicBezTo>
                    <a:pt x="23" y="45"/>
                    <a:pt x="22" y="46"/>
                    <a:pt x="19" y="46"/>
                  </a:cubicBezTo>
                  <a:cubicBezTo>
                    <a:pt x="3" y="46"/>
                    <a:pt x="3" y="46"/>
                    <a:pt x="3" y="46"/>
                  </a:cubicBezTo>
                  <a:cubicBezTo>
                    <a:pt x="1" y="46"/>
                    <a:pt x="0" y="45"/>
                    <a:pt x="0" y="43"/>
                  </a:cubicBezTo>
                  <a:cubicBezTo>
                    <a:pt x="0" y="4"/>
                    <a:pt x="0" y="4"/>
                    <a:pt x="0" y="4"/>
                  </a:cubicBezTo>
                  <a:cubicBezTo>
                    <a:pt x="0" y="2"/>
                    <a:pt x="1" y="0"/>
                    <a:pt x="3" y="0"/>
                  </a:cubicBezTo>
                  <a:cubicBezTo>
                    <a:pt x="19" y="0"/>
                    <a:pt x="19" y="0"/>
                    <a:pt x="19" y="0"/>
                  </a:cubicBezTo>
                  <a:cubicBezTo>
                    <a:pt x="22" y="0"/>
                    <a:pt x="23" y="2"/>
                    <a:pt x="23" y="4"/>
                  </a:cubicBezTo>
                  <a:lnTo>
                    <a:pt x="23" y="4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4" name="Google Shape;5324;p23"/>
            <p:cNvSpPr/>
            <p:nvPr/>
          </p:nvSpPr>
          <p:spPr>
            <a:xfrm>
              <a:off x="1173163" y="1958974"/>
              <a:ext cx="55563" cy="169863"/>
            </a:xfrm>
            <a:custGeom>
              <a:avLst/>
              <a:gdLst/>
              <a:ahLst/>
              <a:cxnLst/>
              <a:rect l="l" t="t" r="r" b="b"/>
              <a:pathLst>
                <a:path w="24" h="74" extrusionOk="0">
                  <a:moveTo>
                    <a:pt x="24" y="71"/>
                  </a:moveTo>
                  <a:cubicBezTo>
                    <a:pt x="24" y="73"/>
                    <a:pt x="22" y="74"/>
                    <a:pt x="20" y="74"/>
                  </a:cubicBezTo>
                  <a:cubicBezTo>
                    <a:pt x="4" y="74"/>
                    <a:pt x="4" y="74"/>
                    <a:pt x="4" y="74"/>
                  </a:cubicBezTo>
                  <a:cubicBezTo>
                    <a:pt x="2" y="74"/>
                    <a:pt x="0" y="73"/>
                    <a:pt x="0" y="71"/>
                  </a:cubicBezTo>
                  <a:cubicBezTo>
                    <a:pt x="0" y="4"/>
                    <a:pt x="0" y="4"/>
                    <a:pt x="0" y="4"/>
                  </a:cubicBezTo>
                  <a:cubicBezTo>
                    <a:pt x="0" y="2"/>
                    <a:pt x="2" y="0"/>
                    <a:pt x="4" y="0"/>
                  </a:cubicBezTo>
                  <a:cubicBezTo>
                    <a:pt x="20" y="0"/>
                    <a:pt x="20" y="0"/>
                    <a:pt x="20" y="0"/>
                  </a:cubicBezTo>
                  <a:cubicBezTo>
                    <a:pt x="22" y="0"/>
                    <a:pt x="24" y="2"/>
                    <a:pt x="24" y="4"/>
                  </a:cubicBezTo>
                  <a:lnTo>
                    <a:pt x="24" y="7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5" name="Google Shape;5325;p23"/>
            <p:cNvSpPr/>
            <p:nvPr/>
          </p:nvSpPr>
          <p:spPr>
            <a:xfrm>
              <a:off x="1066801" y="1841499"/>
              <a:ext cx="269875" cy="319088"/>
            </a:xfrm>
            <a:custGeom>
              <a:avLst/>
              <a:gdLst/>
              <a:ahLst/>
              <a:cxnLst/>
              <a:rect l="l" t="t" r="r" b="b"/>
              <a:pathLst>
                <a:path w="118" h="139" extrusionOk="0">
                  <a:moveTo>
                    <a:pt x="109" y="133"/>
                  </a:moveTo>
                  <a:cubicBezTo>
                    <a:pt x="8" y="133"/>
                    <a:pt x="8" y="133"/>
                    <a:pt x="8" y="133"/>
                  </a:cubicBezTo>
                  <a:cubicBezTo>
                    <a:pt x="8" y="133"/>
                    <a:pt x="7" y="133"/>
                    <a:pt x="7" y="131"/>
                  </a:cubicBezTo>
                  <a:cubicBezTo>
                    <a:pt x="7" y="9"/>
                    <a:pt x="7" y="9"/>
                    <a:pt x="7" y="9"/>
                  </a:cubicBezTo>
                  <a:cubicBezTo>
                    <a:pt x="7" y="8"/>
                    <a:pt x="8" y="7"/>
                    <a:pt x="9" y="7"/>
                  </a:cubicBezTo>
                  <a:cubicBezTo>
                    <a:pt x="65" y="7"/>
                    <a:pt x="65" y="7"/>
                    <a:pt x="65" y="7"/>
                  </a:cubicBezTo>
                  <a:cubicBezTo>
                    <a:pt x="66" y="7"/>
                    <a:pt x="68" y="7"/>
                    <a:pt x="68" y="10"/>
                  </a:cubicBezTo>
                  <a:cubicBezTo>
                    <a:pt x="68" y="37"/>
                    <a:pt x="68" y="37"/>
                    <a:pt x="68" y="37"/>
                  </a:cubicBezTo>
                  <a:cubicBezTo>
                    <a:pt x="68" y="42"/>
                    <a:pt x="72" y="46"/>
                    <a:pt x="77" y="46"/>
                  </a:cubicBezTo>
                  <a:cubicBezTo>
                    <a:pt x="110" y="46"/>
                    <a:pt x="110" y="46"/>
                    <a:pt x="110" y="46"/>
                  </a:cubicBezTo>
                  <a:cubicBezTo>
                    <a:pt x="111" y="46"/>
                    <a:pt x="112" y="46"/>
                    <a:pt x="112" y="48"/>
                  </a:cubicBezTo>
                  <a:cubicBezTo>
                    <a:pt x="112" y="131"/>
                    <a:pt x="112" y="131"/>
                    <a:pt x="112" y="131"/>
                  </a:cubicBezTo>
                  <a:cubicBezTo>
                    <a:pt x="112" y="132"/>
                    <a:pt x="111" y="133"/>
                    <a:pt x="109" y="133"/>
                  </a:cubicBezTo>
                  <a:moveTo>
                    <a:pt x="75" y="14"/>
                  </a:moveTo>
                  <a:cubicBezTo>
                    <a:pt x="75" y="12"/>
                    <a:pt x="76" y="13"/>
                    <a:pt x="76" y="13"/>
                  </a:cubicBezTo>
                  <a:cubicBezTo>
                    <a:pt x="105" y="37"/>
                    <a:pt x="105" y="37"/>
                    <a:pt x="105" y="37"/>
                  </a:cubicBezTo>
                  <a:cubicBezTo>
                    <a:pt x="105" y="37"/>
                    <a:pt x="107" y="39"/>
                    <a:pt x="103" y="39"/>
                  </a:cubicBezTo>
                  <a:cubicBezTo>
                    <a:pt x="77" y="39"/>
                    <a:pt x="77" y="39"/>
                    <a:pt x="77" y="39"/>
                  </a:cubicBezTo>
                  <a:cubicBezTo>
                    <a:pt x="76" y="39"/>
                    <a:pt x="75" y="38"/>
                    <a:pt x="75" y="37"/>
                  </a:cubicBezTo>
                  <a:lnTo>
                    <a:pt x="75" y="14"/>
                  </a:lnTo>
                  <a:close/>
                  <a:moveTo>
                    <a:pt x="113" y="34"/>
                  </a:moveTo>
                  <a:cubicBezTo>
                    <a:pt x="77" y="5"/>
                    <a:pt x="77" y="5"/>
                    <a:pt x="77" y="5"/>
                  </a:cubicBezTo>
                  <a:cubicBezTo>
                    <a:pt x="74" y="2"/>
                    <a:pt x="69" y="0"/>
                    <a:pt x="65" y="0"/>
                  </a:cubicBezTo>
                  <a:cubicBezTo>
                    <a:pt x="9" y="0"/>
                    <a:pt x="9" y="0"/>
                    <a:pt x="9" y="0"/>
                  </a:cubicBezTo>
                  <a:cubicBezTo>
                    <a:pt x="4" y="0"/>
                    <a:pt x="0" y="4"/>
                    <a:pt x="0" y="9"/>
                  </a:cubicBezTo>
                  <a:cubicBezTo>
                    <a:pt x="0" y="130"/>
                    <a:pt x="0" y="130"/>
                    <a:pt x="0" y="130"/>
                  </a:cubicBezTo>
                  <a:cubicBezTo>
                    <a:pt x="0" y="139"/>
                    <a:pt x="9" y="139"/>
                    <a:pt x="9" y="139"/>
                  </a:cubicBezTo>
                  <a:cubicBezTo>
                    <a:pt x="109" y="139"/>
                    <a:pt x="109" y="139"/>
                    <a:pt x="109" y="139"/>
                  </a:cubicBezTo>
                  <a:cubicBezTo>
                    <a:pt x="114" y="139"/>
                    <a:pt x="118" y="135"/>
                    <a:pt x="118" y="131"/>
                  </a:cubicBezTo>
                  <a:cubicBezTo>
                    <a:pt x="118" y="46"/>
                    <a:pt x="118" y="46"/>
                    <a:pt x="118" y="46"/>
                  </a:cubicBezTo>
                  <a:cubicBezTo>
                    <a:pt x="118" y="42"/>
                    <a:pt x="116" y="37"/>
                    <a:pt x="113" y="3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26" name="Google Shape;5326;p23"/>
          <p:cNvGrpSpPr/>
          <p:nvPr/>
        </p:nvGrpSpPr>
        <p:grpSpPr>
          <a:xfrm>
            <a:off x="3077635" y="2357967"/>
            <a:ext cx="364067" cy="366184"/>
            <a:chOff x="2308226" y="1865311"/>
            <a:chExt cx="273050" cy="274638"/>
          </a:xfrm>
        </p:grpSpPr>
        <p:sp>
          <p:nvSpPr>
            <p:cNvPr id="5327" name="Google Shape;5327;p23"/>
            <p:cNvSpPr/>
            <p:nvPr/>
          </p:nvSpPr>
          <p:spPr>
            <a:xfrm>
              <a:off x="2354263" y="1914524"/>
              <a:ext cx="180975" cy="92075"/>
            </a:xfrm>
            <a:custGeom>
              <a:avLst/>
              <a:gdLst/>
              <a:ahLst/>
              <a:cxnLst/>
              <a:rect l="l" t="t" r="r" b="b"/>
              <a:pathLst>
                <a:path w="79" h="40" extrusionOk="0">
                  <a:moveTo>
                    <a:pt x="79" y="2"/>
                  </a:moveTo>
                  <a:cubicBezTo>
                    <a:pt x="78" y="2"/>
                    <a:pt x="78" y="1"/>
                    <a:pt x="77" y="0"/>
                  </a:cubicBezTo>
                  <a:cubicBezTo>
                    <a:pt x="77" y="0"/>
                    <a:pt x="76" y="0"/>
                    <a:pt x="75" y="0"/>
                  </a:cubicBezTo>
                  <a:cubicBezTo>
                    <a:pt x="74" y="0"/>
                    <a:pt x="73" y="0"/>
                    <a:pt x="73" y="1"/>
                  </a:cubicBezTo>
                  <a:cubicBezTo>
                    <a:pt x="73" y="1"/>
                    <a:pt x="60" y="17"/>
                    <a:pt x="56" y="22"/>
                  </a:cubicBezTo>
                  <a:cubicBezTo>
                    <a:pt x="56" y="23"/>
                    <a:pt x="56" y="22"/>
                    <a:pt x="56" y="22"/>
                  </a:cubicBezTo>
                  <a:cubicBezTo>
                    <a:pt x="37" y="12"/>
                    <a:pt x="37" y="12"/>
                    <a:pt x="37" y="12"/>
                  </a:cubicBezTo>
                  <a:cubicBezTo>
                    <a:pt x="36" y="12"/>
                    <a:pt x="35" y="12"/>
                    <a:pt x="34" y="12"/>
                  </a:cubicBezTo>
                  <a:cubicBezTo>
                    <a:pt x="33" y="12"/>
                    <a:pt x="31" y="12"/>
                    <a:pt x="30" y="14"/>
                  </a:cubicBezTo>
                  <a:cubicBezTo>
                    <a:pt x="17" y="33"/>
                    <a:pt x="17" y="33"/>
                    <a:pt x="17" y="33"/>
                  </a:cubicBezTo>
                  <a:cubicBezTo>
                    <a:pt x="17" y="33"/>
                    <a:pt x="17" y="33"/>
                    <a:pt x="17" y="33"/>
                  </a:cubicBezTo>
                  <a:cubicBezTo>
                    <a:pt x="3" y="33"/>
                    <a:pt x="3" y="33"/>
                    <a:pt x="3" y="33"/>
                  </a:cubicBezTo>
                  <a:cubicBezTo>
                    <a:pt x="1" y="33"/>
                    <a:pt x="0" y="35"/>
                    <a:pt x="0" y="36"/>
                  </a:cubicBezTo>
                  <a:cubicBezTo>
                    <a:pt x="0" y="38"/>
                    <a:pt x="1" y="40"/>
                    <a:pt x="3" y="40"/>
                  </a:cubicBezTo>
                  <a:cubicBezTo>
                    <a:pt x="17" y="40"/>
                    <a:pt x="17" y="40"/>
                    <a:pt x="17" y="40"/>
                  </a:cubicBezTo>
                  <a:cubicBezTo>
                    <a:pt x="19" y="40"/>
                    <a:pt x="21" y="38"/>
                    <a:pt x="22" y="37"/>
                  </a:cubicBezTo>
                  <a:cubicBezTo>
                    <a:pt x="22" y="37"/>
                    <a:pt x="32" y="23"/>
                    <a:pt x="35" y="18"/>
                  </a:cubicBezTo>
                  <a:cubicBezTo>
                    <a:pt x="35" y="18"/>
                    <a:pt x="35" y="18"/>
                    <a:pt x="35" y="18"/>
                  </a:cubicBezTo>
                  <a:cubicBezTo>
                    <a:pt x="54" y="29"/>
                    <a:pt x="54" y="29"/>
                    <a:pt x="54" y="29"/>
                  </a:cubicBezTo>
                  <a:cubicBezTo>
                    <a:pt x="55" y="29"/>
                    <a:pt x="56" y="29"/>
                    <a:pt x="57" y="29"/>
                  </a:cubicBezTo>
                  <a:cubicBezTo>
                    <a:pt x="58" y="29"/>
                    <a:pt x="60" y="29"/>
                    <a:pt x="61" y="27"/>
                  </a:cubicBezTo>
                  <a:cubicBezTo>
                    <a:pt x="78" y="5"/>
                    <a:pt x="78" y="5"/>
                    <a:pt x="78" y="5"/>
                  </a:cubicBezTo>
                  <a:cubicBezTo>
                    <a:pt x="78" y="4"/>
                    <a:pt x="79" y="3"/>
                    <a:pt x="79"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8" name="Google Shape;5328;p23"/>
            <p:cNvSpPr/>
            <p:nvPr/>
          </p:nvSpPr>
          <p:spPr>
            <a:xfrm>
              <a:off x="2308226" y="1865311"/>
              <a:ext cx="273050" cy="193675"/>
            </a:xfrm>
            <a:custGeom>
              <a:avLst/>
              <a:gdLst/>
              <a:ahLst/>
              <a:cxnLst/>
              <a:rect l="l" t="t" r="r" b="b"/>
              <a:pathLst>
                <a:path w="119" h="85" extrusionOk="0">
                  <a:moveTo>
                    <a:pt x="109" y="74"/>
                  </a:moveTo>
                  <a:cubicBezTo>
                    <a:pt x="109" y="75"/>
                    <a:pt x="108" y="75"/>
                    <a:pt x="108" y="75"/>
                  </a:cubicBezTo>
                  <a:cubicBezTo>
                    <a:pt x="11" y="75"/>
                    <a:pt x="11" y="75"/>
                    <a:pt x="11" y="75"/>
                  </a:cubicBezTo>
                  <a:cubicBezTo>
                    <a:pt x="11" y="75"/>
                    <a:pt x="10" y="75"/>
                    <a:pt x="10" y="74"/>
                  </a:cubicBezTo>
                  <a:cubicBezTo>
                    <a:pt x="10" y="11"/>
                    <a:pt x="10" y="11"/>
                    <a:pt x="10" y="11"/>
                  </a:cubicBezTo>
                  <a:cubicBezTo>
                    <a:pt x="10" y="10"/>
                    <a:pt x="11" y="10"/>
                    <a:pt x="11" y="10"/>
                  </a:cubicBezTo>
                  <a:cubicBezTo>
                    <a:pt x="107" y="10"/>
                    <a:pt x="107" y="10"/>
                    <a:pt x="107" y="10"/>
                  </a:cubicBezTo>
                  <a:cubicBezTo>
                    <a:pt x="107" y="10"/>
                    <a:pt x="109" y="10"/>
                    <a:pt x="109" y="11"/>
                  </a:cubicBezTo>
                  <a:lnTo>
                    <a:pt x="109" y="74"/>
                  </a:lnTo>
                  <a:close/>
                  <a:moveTo>
                    <a:pt x="119" y="6"/>
                  </a:moveTo>
                  <a:cubicBezTo>
                    <a:pt x="119" y="4"/>
                    <a:pt x="119" y="4"/>
                    <a:pt x="119" y="4"/>
                  </a:cubicBezTo>
                  <a:cubicBezTo>
                    <a:pt x="119" y="1"/>
                    <a:pt x="117" y="0"/>
                    <a:pt x="115" y="0"/>
                  </a:cubicBezTo>
                  <a:cubicBezTo>
                    <a:pt x="4" y="0"/>
                    <a:pt x="4" y="0"/>
                    <a:pt x="4" y="0"/>
                  </a:cubicBezTo>
                  <a:cubicBezTo>
                    <a:pt x="2" y="0"/>
                    <a:pt x="0" y="1"/>
                    <a:pt x="0" y="4"/>
                  </a:cubicBezTo>
                  <a:cubicBezTo>
                    <a:pt x="0" y="6"/>
                    <a:pt x="0" y="6"/>
                    <a:pt x="0" y="6"/>
                  </a:cubicBezTo>
                  <a:cubicBezTo>
                    <a:pt x="0" y="8"/>
                    <a:pt x="1" y="9"/>
                    <a:pt x="2" y="9"/>
                  </a:cubicBezTo>
                  <a:cubicBezTo>
                    <a:pt x="3" y="10"/>
                    <a:pt x="4" y="10"/>
                    <a:pt x="4" y="11"/>
                  </a:cubicBezTo>
                  <a:cubicBezTo>
                    <a:pt x="4" y="75"/>
                    <a:pt x="4" y="75"/>
                    <a:pt x="4" y="75"/>
                  </a:cubicBezTo>
                  <a:cubicBezTo>
                    <a:pt x="4" y="75"/>
                    <a:pt x="3" y="75"/>
                    <a:pt x="3" y="75"/>
                  </a:cubicBezTo>
                  <a:cubicBezTo>
                    <a:pt x="1" y="76"/>
                    <a:pt x="0" y="77"/>
                    <a:pt x="0" y="79"/>
                  </a:cubicBezTo>
                  <a:cubicBezTo>
                    <a:pt x="0" y="82"/>
                    <a:pt x="0" y="82"/>
                    <a:pt x="0" y="82"/>
                  </a:cubicBezTo>
                  <a:cubicBezTo>
                    <a:pt x="0" y="84"/>
                    <a:pt x="2" y="85"/>
                    <a:pt x="4" y="85"/>
                  </a:cubicBezTo>
                  <a:cubicBezTo>
                    <a:pt x="115" y="85"/>
                    <a:pt x="115" y="85"/>
                    <a:pt x="115" y="85"/>
                  </a:cubicBezTo>
                  <a:cubicBezTo>
                    <a:pt x="117" y="85"/>
                    <a:pt x="119" y="84"/>
                    <a:pt x="119" y="82"/>
                  </a:cubicBezTo>
                  <a:cubicBezTo>
                    <a:pt x="119" y="79"/>
                    <a:pt x="119" y="79"/>
                    <a:pt x="119" y="79"/>
                  </a:cubicBezTo>
                  <a:cubicBezTo>
                    <a:pt x="119" y="77"/>
                    <a:pt x="117" y="76"/>
                    <a:pt x="116" y="75"/>
                  </a:cubicBezTo>
                  <a:cubicBezTo>
                    <a:pt x="115" y="75"/>
                    <a:pt x="115" y="75"/>
                    <a:pt x="115" y="75"/>
                  </a:cubicBezTo>
                  <a:cubicBezTo>
                    <a:pt x="115" y="11"/>
                    <a:pt x="115" y="11"/>
                    <a:pt x="115" y="11"/>
                  </a:cubicBezTo>
                  <a:cubicBezTo>
                    <a:pt x="115" y="10"/>
                    <a:pt x="116" y="10"/>
                    <a:pt x="116" y="10"/>
                  </a:cubicBezTo>
                  <a:cubicBezTo>
                    <a:pt x="118" y="9"/>
                    <a:pt x="119" y="8"/>
                    <a:pt x="119"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29" name="Google Shape;5329;p23"/>
            <p:cNvSpPr/>
            <p:nvPr/>
          </p:nvSpPr>
          <p:spPr>
            <a:xfrm>
              <a:off x="2382838" y="2073274"/>
              <a:ext cx="125413" cy="66675"/>
            </a:xfrm>
            <a:custGeom>
              <a:avLst/>
              <a:gdLst/>
              <a:ahLst/>
              <a:cxnLst/>
              <a:rect l="l" t="t" r="r" b="b"/>
              <a:pathLst>
                <a:path w="55" h="29" extrusionOk="0">
                  <a:moveTo>
                    <a:pt x="53" y="23"/>
                  </a:moveTo>
                  <a:cubicBezTo>
                    <a:pt x="31" y="8"/>
                    <a:pt x="31" y="8"/>
                    <a:pt x="31" y="8"/>
                  </a:cubicBezTo>
                  <a:cubicBezTo>
                    <a:pt x="31" y="8"/>
                    <a:pt x="31" y="8"/>
                    <a:pt x="31" y="7"/>
                  </a:cubicBezTo>
                  <a:cubicBezTo>
                    <a:pt x="31" y="2"/>
                    <a:pt x="31" y="2"/>
                    <a:pt x="31" y="2"/>
                  </a:cubicBezTo>
                  <a:cubicBezTo>
                    <a:pt x="31" y="0"/>
                    <a:pt x="29" y="0"/>
                    <a:pt x="27" y="0"/>
                  </a:cubicBezTo>
                  <a:cubicBezTo>
                    <a:pt x="25" y="0"/>
                    <a:pt x="24" y="0"/>
                    <a:pt x="24" y="2"/>
                  </a:cubicBezTo>
                  <a:cubicBezTo>
                    <a:pt x="24" y="7"/>
                    <a:pt x="24" y="7"/>
                    <a:pt x="24" y="7"/>
                  </a:cubicBezTo>
                  <a:cubicBezTo>
                    <a:pt x="24" y="8"/>
                    <a:pt x="23" y="8"/>
                    <a:pt x="23" y="8"/>
                  </a:cubicBezTo>
                  <a:cubicBezTo>
                    <a:pt x="2" y="23"/>
                    <a:pt x="2" y="23"/>
                    <a:pt x="2" y="23"/>
                  </a:cubicBezTo>
                  <a:cubicBezTo>
                    <a:pt x="0" y="24"/>
                    <a:pt x="0" y="26"/>
                    <a:pt x="1" y="28"/>
                  </a:cubicBezTo>
                  <a:cubicBezTo>
                    <a:pt x="1" y="29"/>
                    <a:pt x="2" y="29"/>
                    <a:pt x="4" y="29"/>
                  </a:cubicBezTo>
                  <a:cubicBezTo>
                    <a:pt x="4" y="29"/>
                    <a:pt x="5" y="29"/>
                    <a:pt x="5" y="29"/>
                  </a:cubicBezTo>
                  <a:cubicBezTo>
                    <a:pt x="24" y="16"/>
                    <a:pt x="24" y="16"/>
                    <a:pt x="24" y="16"/>
                  </a:cubicBezTo>
                  <a:cubicBezTo>
                    <a:pt x="24" y="16"/>
                    <a:pt x="24" y="16"/>
                    <a:pt x="24" y="16"/>
                  </a:cubicBezTo>
                  <a:cubicBezTo>
                    <a:pt x="24" y="26"/>
                    <a:pt x="24" y="26"/>
                    <a:pt x="24" y="26"/>
                  </a:cubicBezTo>
                  <a:cubicBezTo>
                    <a:pt x="24" y="28"/>
                    <a:pt x="25" y="29"/>
                    <a:pt x="27" y="29"/>
                  </a:cubicBezTo>
                  <a:cubicBezTo>
                    <a:pt x="29" y="29"/>
                    <a:pt x="31" y="28"/>
                    <a:pt x="31" y="26"/>
                  </a:cubicBezTo>
                  <a:cubicBezTo>
                    <a:pt x="31" y="16"/>
                    <a:pt x="31" y="16"/>
                    <a:pt x="31" y="16"/>
                  </a:cubicBezTo>
                  <a:cubicBezTo>
                    <a:pt x="31" y="16"/>
                    <a:pt x="31" y="16"/>
                    <a:pt x="31" y="16"/>
                  </a:cubicBezTo>
                  <a:cubicBezTo>
                    <a:pt x="49" y="29"/>
                    <a:pt x="49" y="29"/>
                    <a:pt x="49" y="29"/>
                  </a:cubicBezTo>
                  <a:cubicBezTo>
                    <a:pt x="50" y="29"/>
                    <a:pt x="50" y="29"/>
                    <a:pt x="51" y="29"/>
                  </a:cubicBezTo>
                  <a:cubicBezTo>
                    <a:pt x="52" y="29"/>
                    <a:pt x="53" y="29"/>
                    <a:pt x="54" y="28"/>
                  </a:cubicBezTo>
                  <a:cubicBezTo>
                    <a:pt x="55" y="26"/>
                    <a:pt x="55" y="24"/>
                    <a:pt x="53"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30" name="Google Shape;5330;p23"/>
          <p:cNvGrpSpPr/>
          <p:nvPr/>
        </p:nvGrpSpPr>
        <p:grpSpPr>
          <a:xfrm>
            <a:off x="2000251" y="2434167"/>
            <a:ext cx="366184" cy="213784"/>
            <a:chOff x="1500188" y="1922461"/>
            <a:chExt cx="274638" cy="160338"/>
          </a:xfrm>
        </p:grpSpPr>
        <p:sp>
          <p:nvSpPr>
            <p:cNvPr id="5331" name="Google Shape;5331;p23"/>
            <p:cNvSpPr/>
            <p:nvPr/>
          </p:nvSpPr>
          <p:spPr>
            <a:xfrm>
              <a:off x="1547813" y="1984374"/>
              <a:ext cx="84138" cy="38100"/>
            </a:xfrm>
            <a:custGeom>
              <a:avLst/>
              <a:gdLst/>
              <a:ahLst/>
              <a:cxnLst/>
              <a:rect l="l" t="t" r="r" b="b"/>
              <a:pathLst>
                <a:path w="37" h="17" extrusionOk="0">
                  <a:moveTo>
                    <a:pt x="37" y="13"/>
                  </a:moveTo>
                  <a:cubicBezTo>
                    <a:pt x="37" y="15"/>
                    <a:pt x="36" y="17"/>
                    <a:pt x="34" y="17"/>
                  </a:cubicBezTo>
                  <a:cubicBezTo>
                    <a:pt x="3" y="17"/>
                    <a:pt x="3" y="17"/>
                    <a:pt x="3" y="17"/>
                  </a:cubicBezTo>
                  <a:cubicBezTo>
                    <a:pt x="1" y="17"/>
                    <a:pt x="0" y="15"/>
                    <a:pt x="1" y="13"/>
                  </a:cubicBezTo>
                  <a:cubicBezTo>
                    <a:pt x="4" y="3"/>
                    <a:pt x="4" y="3"/>
                    <a:pt x="4" y="3"/>
                  </a:cubicBezTo>
                  <a:cubicBezTo>
                    <a:pt x="5" y="1"/>
                    <a:pt x="7" y="0"/>
                    <a:pt x="9" y="0"/>
                  </a:cubicBezTo>
                  <a:cubicBezTo>
                    <a:pt x="28" y="0"/>
                    <a:pt x="28" y="0"/>
                    <a:pt x="28" y="0"/>
                  </a:cubicBezTo>
                  <a:cubicBezTo>
                    <a:pt x="30" y="0"/>
                    <a:pt x="33" y="1"/>
                    <a:pt x="33" y="3"/>
                  </a:cubicBezTo>
                  <a:lnTo>
                    <a:pt x="37"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2" name="Google Shape;5332;p23"/>
            <p:cNvSpPr/>
            <p:nvPr/>
          </p:nvSpPr>
          <p:spPr>
            <a:xfrm>
              <a:off x="1639888" y="1984374"/>
              <a:ext cx="87313" cy="38100"/>
            </a:xfrm>
            <a:custGeom>
              <a:avLst/>
              <a:gdLst/>
              <a:ahLst/>
              <a:cxnLst/>
              <a:rect l="l" t="t" r="r" b="b"/>
              <a:pathLst>
                <a:path w="38" h="17" extrusionOk="0">
                  <a:moveTo>
                    <a:pt x="37" y="13"/>
                  </a:moveTo>
                  <a:cubicBezTo>
                    <a:pt x="38" y="15"/>
                    <a:pt x="37" y="17"/>
                    <a:pt x="35" y="17"/>
                  </a:cubicBezTo>
                  <a:cubicBezTo>
                    <a:pt x="4" y="17"/>
                    <a:pt x="4" y="17"/>
                    <a:pt x="4" y="17"/>
                  </a:cubicBezTo>
                  <a:cubicBezTo>
                    <a:pt x="2" y="17"/>
                    <a:pt x="0" y="15"/>
                    <a:pt x="1" y="13"/>
                  </a:cubicBezTo>
                  <a:cubicBezTo>
                    <a:pt x="4" y="3"/>
                    <a:pt x="4" y="3"/>
                    <a:pt x="4" y="3"/>
                  </a:cubicBezTo>
                  <a:cubicBezTo>
                    <a:pt x="5" y="1"/>
                    <a:pt x="7" y="0"/>
                    <a:pt x="10" y="0"/>
                  </a:cubicBezTo>
                  <a:cubicBezTo>
                    <a:pt x="29" y="0"/>
                    <a:pt x="29" y="0"/>
                    <a:pt x="29" y="0"/>
                  </a:cubicBezTo>
                  <a:cubicBezTo>
                    <a:pt x="31" y="0"/>
                    <a:pt x="33" y="1"/>
                    <a:pt x="34" y="3"/>
                  </a:cubicBezTo>
                  <a:lnTo>
                    <a:pt x="37"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3" name="Google Shape;5333;p23"/>
            <p:cNvSpPr/>
            <p:nvPr/>
          </p:nvSpPr>
          <p:spPr>
            <a:xfrm>
              <a:off x="1593851" y="1922461"/>
              <a:ext cx="87313" cy="38100"/>
            </a:xfrm>
            <a:custGeom>
              <a:avLst/>
              <a:gdLst/>
              <a:ahLst/>
              <a:cxnLst/>
              <a:rect l="l" t="t" r="r" b="b"/>
              <a:pathLst>
                <a:path w="38" h="17" extrusionOk="0">
                  <a:moveTo>
                    <a:pt x="37" y="13"/>
                  </a:moveTo>
                  <a:cubicBezTo>
                    <a:pt x="38" y="15"/>
                    <a:pt x="36" y="17"/>
                    <a:pt x="34" y="17"/>
                  </a:cubicBezTo>
                  <a:cubicBezTo>
                    <a:pt x="3" y="17"/>
                    <a:pt x="3" y="17"/>
                    <a:pt x="3" y="17"/>
                  </a:cubicBezTo>
                  <a:cubicBezTo>
                    <a:pt x="1" y="17"/>
                    <a:pt x="0" y="15"/>
                    <a:pt x="1" y="13"/>
                  </a:cubicBezTo>
                  <a:cubicBezTo>
                    <a:pt x="4" y="4"/>
                    <a:pt x="4" y="4"/>
                    <a:pt x="4" y="4"/>
                  </a:cubicBezTo>
                  <a:cubicBezTo>
                    <a:pt x="5" y="2"/>
                    <a:pt x="7" y="0"/>
                    <a:pt x="9" y="0"/>
                  </a:cubicBezTo>
                  <a:cubicBezTo>
                    <a:pt x="28" y="0"/>
                    <a:pt x="28" y="0"/>
                    <a:pt x="28" y="0"/>
                  </a:cubicBezTo>
                  <a:cubicBezTo>
                    <a:pt x="31" y="0"/>
                    <a:pt x="33" y="2"/>
                    <a:pt x="34" y="4"/>
                  </a:cubicBezTo>
                  <a:lnTo>
                    <a:pt x="37"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4" name="Google Shape;5334;p23"/>
            <p:cNvSpPr/>
            <p:nvPr/>
          </p:nvSpPr>
          <p:spPr>
            <a:xfrm>
              <a:off x="1687513" y="2043111"/>
              <a:ext cx="87313" cy="39688"/>
            </a:xfrm>
            <a:custGeom>
              <a:avLst/>
              <a:gdLst/>
              <a:ahLst/>
              <a:cxnLst/>
              <a:rect l="l" t="t" r="r" b="b"/>
              <a:pathLst>
                <a:path w="38" h="17" extrusionOk="0">
                  <a:moveTo>
                    <a:pt x="37" y="14"/>
                  </a:moveTo>
                  <a:cubicBezTo>
                    <a:pt x="38" y="16"/>
                    <a:pt x="36" y="17"/>
                    <a:pt x="34" y="17"/>
                  </a:cubicBezTo>
                  <a:cubicBezTo>
                    <a:pt x="4" y="17"/>
                    <a:pt x="4" y="17"/>
                    <a:pt x="4" y="17"/>
                  </a:cubicBezTo>
                  <a:cubicBezTo>
                    <a:pt x="1" y="17"/>
                    <a:pt x="0" y="16"/>
                    <a:pt x="1" y="14"/>
                  </a:cubicBezTo>
                  <a:cubicBezTo>
                    <a:pt x="4" y="4"/>
                    <a:pt x="4" y="4"/>
                    <a:pt x="4" y="4"/>
                  </a:cubicBezTo>
                  <a:cubicBezTo>
                    <a:pt x="5" y="2"/>
                    <a:pt x="7" y="0"/>
                    <a:pt x="9" y="0"/>
                  </a:cubicBezTo>
                  <a:cubicBezTo>
                    <a:pt x="28" y="0"/>
                    <a:pt x="28" y="0"/>
                    <a:pt x="28" y="0"/>
                  </a:cubicBezTo>
                  <a:cubicBezTo>
                    <a:pt x="31" y="0"/>
                    <a:pt x="33" y="2"/>
                    <a:pt x="34" y="4"/>
                  </a:cubicBezTo>
                  <a:lnTo>
                    <a:pt x="37"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5" name="Google Shape;5335;p23"/>
            <p:cNvSpPr/>
            <p:nvPr/>
          </p:nvSpPr>
          <p:spPr>
            <a:xfrm>
              <a:off x="1500188" y="2043111"/>
              <a:ext cx="84138" cy="39688"/>
            </a:xfrm>
            <a:custGeom>
              <a:avLst/>
              <a:gdLst/>
              <a:ahLst/>
              <a:cxnLst/>
              <a:rect l="l" t="t" r="r" b="b"/>
              <a:pathLst>
                <a:path w="37" h="17" extrusionOk="0">
                  <a:moveTo>
                    <a:pt x="37" y="14"/>
                  </a:moveTo>
                  <a:cubicBezTo>
                    <a:pt x="37" y="16"/>
                    <a:pt x="36" y="17"/>
                    <a:pt x="34" y="17"/>
                  </a:cubicBezTo>
                  <a:cubicBezTo>
                    <a:pt x="3" y="17"/>
                    <a:pt x="3" y="17"/>
                    <a:pt x="3" y="17"/>
                  </a:cubicBezTo>
                  <a:cubicBezTo>
                    <a:pt x="1" y="17"/>
                    <a:pt x="0" y="16"/>
                    <a:pt x="1" y="14"/>
                  </a:cubicBezTo>
                  <a:cubicBezTo>
                    <a:pt x="4" y="4"/>
                    <a:pt x="4" y="4"/>
                    <a:pt x="4" y="4"/>
                  </a:cubicBezTo>
                  <a:cubicBezTo>
                    <a:pt x="5" y="2"/>
                    <a:pt x="7" y="0"/>
                    <a:pt x="9" y="0"/>
                  </a:cubicBezTo>
                  <a:cubicBezTo>
                    <a:pt x="28" y="0"/>
                    <a:pt x="28" y="0"/>
                    <a:pt x="28" y="0"/>
                  </a:cubicBezTo>
                  <a:cubicBezTo>
                    <a:pt x="30" y="0"/>
                    <a:pt x="33" y="2"/>
                    <a:pt x="33" y="4"/>
                  </a:cubicBezTo>
                  <a:lnTo>
                    <a:pt x="37"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6" name="Google Shape;5336;p23"/>
            <p:cNvSpPr/>
            <p:nvPr/>
          </p:nvSpPr>
          <p:spPr>
            <a:xfrm>
              <a:off x="1593851" y="2043111"/>
              <a:ext cx="87313" cy="39688"/>
            </a:xfrm>
            <a:custGeom>
              <a:avLst/>
              <a:gdLst/>
              <a:ahLst/>
              <a:cxnLst/>
              <a:rect l="l" t="t" r="r" b="b"/>
              <a:pathLst>
                <a:path w="38" h="17" extrusionOk="0">
                  <a:moveTo>
                    <a:pt x="37" y="14"/>
                  </a:moveTo>
                  <a:cubicBezTo>
                    <a:pt x="38" y="16"/>
                    <a:pt x="36" y="17"/>
                    <a:pt x="34" y="17"/>
                  </a:cubicBezTo>
                  <a:cubicBezTo>
                    <a:pt x="3" y="17"/>
                    <a:pt x="3" y="17"/>
                    <a:pt x="3" y="17"/>
                  </a:cubicBezTo>
                  <a:cubicBezTo>
                    <a:pt x="1" y="17"/>
                    <a:pt x="0" y="16"/>
                    <a:pt x="1" y="14"/>
                  </a:cubicBezTo>
                  <a:cubicBezTo>
                    <a:pt x="4" y="4"/>
                    <a:pt x="4" y="4"/>
                    <a:pt x="4" y="4"/>
                  </a:cubicBezTo>
                  <a:cubicBezTo>
                    <a:pt x="5" y="2"/>
                    <a:pt x="7" y="0"/>
                    <a:pt x="9" y="0"/>
                  </a:cubicBezTo>
                  <a:cubicBezTo>
                    <a:pt x="28" y="0"/>
                    <a:pt x="28" y="0"/>
                    <a:pt x="28" y="0"/>
                  </a:cubicBezTo>
                  <a:cubicBezTo>
                    <a:pt x="31" y="0"/>
                    <a:pt x="33" y="2"/>
                    <a:pt x="34" y="4"/>
                  </a:cubicBezTo>
                  <a:lnTo>
                    <a:pt x="37"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37" name="Google Shape;5337;p23"/>
          <p:cNvGrpSpPr/>
          <p:nvPr/>
        </p:nvGrpSpPr>
        <p:grpSpPr>
          <a:xfrm>
            <a:off x="865717" y="2389718"/>
            <a:ext cx="364067" cy="298449"/>
            <a:chOff x="649288" y="1889124"/>
            <a:chExt cx="273050" cy="223837"/>
          </a:xfrm>
        </p:grpSpPr>
        <p:sp>
          <p:nvSpPr>
            <p:cNvPr id="5338" name="Google Shape;5338;p23"/>
            <p:cNvSpPr/>
            <p:nvPr/>
          </p:nvSpPr>
          <p:spPr>
            <a:xfrm>
              <a:off x="681038" y="2001836"/>
              <a:ext cx="206375" cy="111125"/>
            </a:xfrm>
            <a:custGeom>
              <a:avLst/>
              <a:gdLst/>
              <a:ahLst/>
              <a:cxnLst/>
              <a:rect l="l" t="t" r="r" b="b"/>
              <a:pathLst>
                <a:path w="90" h="48" extrusionOk="0">
                  <a:moveTo>
                    <a:pt x="53" y="23"/>
                  </a:moveTo>
                  <a:cubicBezTo>
                    <a:pt x="51" y="24"/>
                    <a:pt x="48" y="25"/>
                    <a:pt x="45" y="25"/>
                  </a:cubicBezTo>
                  <a:cubicBezTo>
                    <a:pt x="43" y="25"/>
                    <a:pt x="40" y="24"/>
                    <a:pt x="38" y="23"/>
                  </a:cubicBezTo>
                  <a:cubicBezTo>
                    <a:pt x="3" y="2"/>
                    <a:pt x="3" y="2"/>
                    <a:pt x="3" y="2"/>
                  </a:cubicBezTo>
                  <a:cubicBezTo>
                    <a:pt x="3" y="2"/>
                    <a:pt x="0" y="0"/>
                    <a:pt x="0" y="4"/>
                  </a:cubicBezTo>
                  <a:cubicBezTo>
                    <a:pt x="0" y="25"/>
                    <a:pt x="0" y="25"/>
                    <a:pt x="0" y="25"/>
                  </a:cubicBezTo>
                  <a:cubicBezTo>
                    <a:pt x="0" y="36"/>
                    <a:pt x="20" y="48"/>
                    <a:pt x="45" y="48"/>
                  </a:cubicBezTo>
                  <a:cubicBezTo>
                    <a:pt x="70" y="48"/>
                    <a:pt x="90" y="36"/>
                    <a:pt x="90" y="25"/>
                  </a:cubicBezTo>
                  <a:cubicBezTo>
                    <a:pt x="90" y="3"/>
                    <a:pt x="90" y="3"/>
                    <a:pt x="90" y="3"/>
                  </a:cubicBezTo>
                  <a:cubicBezTo>
                    <a:pt x="90" y="0"/>
                    <a:pt x="88" y="1"/>
                    <a:pt x="88" y="1"/>
                  </a:cubicBezTo>
                  <a:lnTo>
                    <a:pt x="53" y="2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39" name="Google Shape;5339;p23"/>
            <p:cNvSpPr/>
            <p:nvPr/>
          </p:nvSpPr>
          <p:spPr>
            <a:xfrm>
              <a:off x="649288" y="1889124"/>
              <a:ext cx="273050" cy="157163"/>
            </a:xfrm>
            <a:custGeom>
              <a:avLst/>
              <a:gdLst/>
              <a:ahLst/>
              <a:cxnLst/>
              <a:rect l="l" t="t" r="r" b="b"/>
              <a:pathLst>
                <a:path w="119" h="68" extrusionOk="0">
                  <a:moveTo>
                    <a:pt x="117" y="34"/>
                  </a:moveTo>
                  <a:cubicBezTo>
                    <a:pt x="119" y="32"/>
                    <a:pt x="119" y="30"/>
                    <a:pt x="117" y="28"/>
                  </a:cubicBezTo>
                  <a:cubicBezTo>
                    <a:pt x="64" y="2"/>
                    <a:pt x="64" y="2"/>
                    <a:pt x="64" y="2"/>
                  </a:cubicBezTo>
                  <a:cubicBezTo>
                    <a:pt x="62" y="0"/>
                    <a:pt x="57" y="0"/>
                    <a:pt x="55" y="2"/>
                  </a:cubicBezTo>
                  <a:cubicBezTo>
                    <a:pt x="2" y="28"/>
                    <a:pt x="2" y="28"/>
                    <a:pt x="2" y="28"/>
                  </a:cubicBezTo>
                  <a:cubicBezTo>
                    <a:pt x="0" y="30"/>
                    <a:pt x="0" y="32"/>
                    <a:pt x="2" y="34"/>
                  </a:cubicBezTo>
                  <a:cubicBezTo>
                    <a:pt x="55" y="66"/>
                    <a:pt x="55" y="66"/>
                    <a:pt x="55" y="66"/>
                  </a:cubicBezTo>
                  <a:cubicBezTo>
                    <a:pt x="57" y="68"/>
                    <a:pt x="62" y="68"/>
                    <a:pt x="64" y="6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40" name="Google Shape;5340;p23"/>
            <p:cNvSpPr/>
            <p:nvPr/>
          </p:nvSpPr>
          <p:spPr>
            <a:xfrm>
              <a:off x="892176" y="1992311"/>
              <a:ext cx="26988" cy="112713"/>
            </a:xfrm>
            <a:custGeom>
              <a:avLst/>
              <a:gdLst/>
              <a:ahLst/>
              <a:cxnLst/>
              <a:rect l="l" t="t" r="r" b="b"/>
              <a:pathLst>
                <a:path w="12" h="49" extrusionOk="0">
                  <a:moveTo>
                    <a:pt x="8" y="37"/>
                  </a:moveTo>
                  <a:cubicBezTo>
                    <a:pt x="8" y="1"/>
                    <a:pt x="8" y="1"/>
                    <a:pt x="8" y="1"/>
                  </a:cubicBezTo>
                  <a:cubicBezTo>
                    <a:pt x="8" y="1"/>
                    <a:pt x="8" y="0"/>
                    <a:pt x="7" y="0"/>
                  </a:cubicBezTo>
                  <a:cubicBezTo>
                    <a:pt x="7" y="1"/>
                    <a:pt x="5" y="2"/>
                    <a:pt x="4" y="2"/>
                  </a:cubicBezTo>
                  <a:cubicBezTo>
                    <a:pt x="3" y="3"/>
                    <a:pt x="3" y="4"/>
                    <a:pt x="3" y="4"/>
                  </a:cubicBezTo>
                  <a:cubicBezTo>
                    <a:pt x="3" y="37"/>
                    <a:pt x="3" y="37"/>
                    <a:pt x="3" y="37"/>
                  </a:cubicBezTo>
                  <a:cubicBezTo>
                    <a:pt x="3" y="37"/>
                    <a:pt x="3" y="37"/>
                    <a:pt x="3" y="37"/>
                  </a:cubicBezTo>
                  <a:cubicBezTo>
                    <a:pt x="1" y="39"/>
                    <a:pt x="0" y="40"/>
                    <a:pt x="0" y="43"/>
                  </a:cubicBezTo>
                  <a:cubicBezTo>
                    <a:pt x="0" y="46"/>
                    <a:pt x="3" y="49"/>
                    <a:pt x="6" y="49"/>
                  </a:cubicBezTo>
                  <a:cubicBezTo>
                    <a:pt x="9" y="49"/>
                    <a:pt x="12" y="46"/>
                    <a:pt x="12" y="43"/>
                  </a:cubicBezTo>
                  <a:cubicBezTo>
                    <a:pt x="12" y="40"/>
                    <a:pt x="11" y="39"/>
                    <a:pt x="9" y="37"/>
                  </a:cubicBezTo>
                  <a:cubicBezTo>
                    <a:pt x="9" y="37"/>
                    <a:pt x="8" y="37"/>
                    <a:pt x="8"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41" name="Google Shape;5341;p23"/>
          <p:cNvGrpSpPr/>
          <p:nvPr/>
        </p:nvGrpSpPr>
        <p:grpSpPr>
          <a:xfrm>
            <a:off x="3600451" y="2368551"/>
            <a:ext cx="361951" cy="342900"/>
            <a:chOff x="2700338" y="1873249"/>
            <a:chExt cx="271463" cy="257175"/>
          </a:xfrm>
        </p:grpSpPr>
        <p:sp>
          <p:nvSpPr>
            <p:cNvPr id="5342" name="Google Shape;5342;p23"/>
            <p:cNvSpPr/>
            <p:nvPr/>
          </p:nvSpPr>
          <p:spPr>
            <a:xfrm>
              <a:off x="2700338" y="1873249"/>
              <a:ext cx="271463" cy="257175"/>
            </a:xfrm>
            <a:custGeom>
              <a:avLst/>
              <a:gdLst/>
              <a:ahLst/>
              <a:cxnLst/>
              <a:rect l="l" t="t" r="r" b="b"/>
              <a:pathLst>
                <a:path w="118" h="112" extrusionOk="0">
                  <a:moveTo>
                    <a:pt x="118" y="108"/>
                  </a:moveTo>
                  <a:cubicBezTo>
                    <a:pt x="118" y="110"/>
                    <a:pt x="117" y="112"/>
                    <a:pt x="114" y="112"/>
                  </a:cubicBezTo>
                  <a:cubicBezTo>
                    <a:pt x="5" y="112"/>
                    <a:pt x="5" y="112"/>
                    <a:pt x="5" y="112"/>
                  </a:cubicBezTo>
                  <a:cubicBezTo>
                    <a:pt x="2" y="112"/>
                    <a:pt x="0" y="110"/>
                    <a:pt x="0" y="106"/>
                  </a:cubicBezTo>
                  <a:cubicBezTo>
                    <a:pt x="0" y="4"/>
                    <a:pt x="0" y="4"/>
                    <a:pt x="0" y="4"/>
                  </a:cubicBezTo>
                  <a:cubicBezTo>
                    <a:pt x="0" y="1"/>
                    <a:pt x="2" y="0"/>
                    <a:pt x="4" y="0"/>
                  </a:cubicBezTo>
                  <a:cubicBezTo>
                    <a:pt x="7" y="0"/>
                    <a:pt x="9" y="1"/>
                    <a:pt x="9" y="4"/>
                  </a:cubicBezTo>
                  <a:cubicBezTo>
                    <a:pt x="9" y="98"/>
                    <a:pt x="9" y="98"/>
                    <a:pt x="9" y="98"/>
                  </a:cubicBezTo>
                  <a:cubicBezTo>
                    <a:pt x="9" y="101"/>
                    <a:pt x="11" y="103"/>
                    <a:pt x="14" y="103"/>
                  </a:cubicBezTo>
                  <a:cubicBezTo>
                    <a:pt x="114" y="103"/>
                    <a:pt x="114" y="103"/>
                    <a:pt x="114" y="103"/>
                  </a:cubicBezTo>
                  <a:cubicBezTo>
                    <a:pt x="117" y="103"/>
                    <a:pt x="118" y="105"/>
                    <a:pt x="118" y="10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43" name="Google Shape;5343;p23"/>
            <p:cNvSpPr/>
            <p:nvPr/>
          </p:nvSpPr>
          <p:spPr>
            <a:xfrm>
              <a:off x="2740026" y="1898649"/>
              <a:ext cx="212725" cy="179388"/>
            </a:xfrm>
            <a:custGeom>
              <a:avLst/>
              <a:gdLst/>
              <a:ahLst/>
              <a:cxnLst/>
              <a:rect l="l" t="t" r="r" b="b"/>
              <a:pathLst>
                <a:path w="93" h="78" extrusionOk="0">
                  <a:moveTo>
                    <a:pt x="91" y="27"/>
                  </a:moveTo>
                  <a:cubicBezTo>
                    <a:pt x="92" y="28"/>
                    <a:pt x="93" y="27"/>
                    <a:pt x="93" y="26"/>
                  </a:cubicBezTo>
                  <a:cubicBezTo>
                    <a:pt x="90" y="2"/>
                    <a:pt x="90" y="2"/>
                    <a:pt x="90" y="2"/>
                  </a:cubicBezTo>
                  <a:cubicBezTo>
                    <a:pt x="90" y="1"/>
                    <a:pt x="89" y="0"/>
                    <a:pt x="88" y="0"/>
                  </a:cubicBezTo>
                  <a:cubicBezTo>
                    <a:pt x="65" y="9"/>
                    <a:pt x="65" y="9"/>
                    <a:pt x="65" y="9"/>
                  </a:cubicBezTo>
                  <a:cubicBezTo>
                    <a:pt x="64" y="9"/>
                    <a:pt x="64" y="10"/>
                    <a:pt x="65" y="11"/>
                  </a:cubicBezTo>
                  <a:cubicBezTo>
                    <a:pt x="69" y="14"/>
                    <a:pt x="69" y="14"/>
                    <a:pt x="69" y="14"/>
                  </a:cubicBezTo>
                  <a:cubicBezTo>
                    <a:pt x="71" y="14"/>
                    <a:pt x="71" y="16"/>
                    <a:pt x="70" y="17"/>
                  </a:cubicBezTo>
                  <a:cubicBezTo>
                    <a:pt x="53" y="43"/>
                    <a:pt x="53" y="43"/>
                    <a:pt x="53" y="43"/>
                  </a:cubicBezTo>
                  <a:cubicBezTo>
                    <a:pt x="52" y="44"/>
                    <a:pt x="51" y="45"/>
                    <a:pt x="49" y="44"/>
                  </a:cubicBezTo>
                  <a:cubicBezTo>
                    <a:pt x="23" y="34"/>
                    <a:pt x="23" y="34"/>
                    <a:pt x="23" y="34"/>
                  </a:cubicBezTo>
                  <a:cubicBezTo>
                    <a:pt x="22" y="34"/>
                    <a:pt x="20" y="34"/>
                    <a:pt x="19" y="36"/>
                  </a:cubicBezTo>
                  <a:cubicBezTo>
                    <a:pt x="2" y="55"/>
                    <a:pt x="2" y="55"/>
                    <a:pt x="2" y="55"/>
                  </a:cubicBezTo>
                  <a:cubicBezTo>
                    <a:pt x="1" y="57"/>
                    <a:pt x="0" y="59"/>
                    <a:pt x="0" y="60"/>
                  </a:cubicBezTo>
                  <a:cubicBezTo>
                    <a:pt x="0" y="77"/>
                    <a:pt x="0" y="77"/>
                    <a:pt x="0" y="77"/>
                  </a:cubicBezTo>
                  <a:cubicBezTo>
                    <a:pt x="0" y="78"/>
                    <a:pt x="1" y="78"/>
                    <a:pt x="2" y="77"/>
                  </a:cubicBezTo>
                  <a:cubicBezTo>
                    <a:pt x="23" y="53"/>
                    <a:pt x="23" y="53"/>
                    <a:pt x="23" y="53"/>
                  </a:cubicBezTo>
                  <a:cubicBezTo>
                    <a:pt x="24" y="51"/>
                    <a:pt x="26" y="51"/>
                    <a:pt x="28" y="52"/>
                  </a:cubicBezTo>
                  <a:cubicBezTo>
                    <a:pt x="54" y="62"/>
                    <a:pt x="54" y="62"/>
                    <a:pt x="54" y="62"/>
                  </a:cubicBezTo>
                  <a:cubicBezTo>
                    <a:pt x="55" y="62"/>
                    <a:pt x="57" y="61"/>
                    <a:pt x="58" y="60"/>
                  </a:cubicBezTo>
                  <a:cubicBezTo>
                    <a:pt x="82" y="25"/>
                    <a:pt x="82" y="25"/>
                    <a:pt x="82" y="25"/>
                  </a:cubicBezTo>
                  <a:cubicBezTo>
                    <a:pt x="83" y="24"/>
                    <a:pt x="84" y="23"/>
                    <a:pt x="86" y="24"/>
                  </a:cubicBezTo>
                  <a:lnTo>
                    <a:pt x="91" y="2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44" name="Google Shape;5344;p23"/>
          <p:cNvGrpSpPr/>
          <p:nvPr/>
        </p:nvGrpSpPr>
        <p:grpSpPr>
          <a:xfrm>
            <a:off x="2588685" y="2381251"/>
            <a:ext cx="364068" cy="317500"/>
            <a:chOff x="1941513" y="1882774"/>
            <a:chExt cx="273051" cy="238125"/>
          </a:xfrm>
        </p:grpSpPr>
        <p:sp>
          <p:nvSpPr>
            <p:cNvPr id="5345" name="Google Shape;5345;p23"/>
            <p:cNvSpPr/>
            <p:nvPr/>
          </p:nvSpPr>
          <p:spPr>
            <a:xfrm>
              <a:off x="1954213" y="2038349"/>
              <a:ext cx="74613" cy="82550"/>
            </a:xfrm>
            <a:custGeom>
              <a:avLst/>
              <a:gdLst/>
              <a:ahLst/>
              <a:cxnLst/>
              <a:rect l="l" t="t" r="r" b="b"/>
              <a:pathLst>
                <a:path w="33" h="36" extrusionOk="0">
                  <a:moveTo>
                    <a:pt x="33" y="30"/>
                  </a:moveTo>
                  <a:cubicBezTo>
                    <a:pt x="33" y="33"/>
                    <a:pt x="31" y="36"/>
                    <a:pt x="28" y="36"/>
                  </a:cubicBezTo>
                  <a:cubicBezTo>
                    <a:pt x="5" y="36"/>
                    <a:pt x="5" y="36"/>
                    <a:pt x="5" y="36"/>
                  </a:cubicBezTo>
                  <a:cubicBezTo>
                    <a:pt x="2" y="36"/>
                    <a:pt x="0" y="33"/>
                    <a:pt x="0" y="30"/>
                  </a:cubicBezTo>
                  <a:cubicBezTo>
                    <a:pt x="0" y="5"/>
                    <a:pt x="0" y="5"/>
                    <a:pt x="0" y="5"/>
                  </a:cubicBezTo>
                  <a:cubicBezTo>
                    <a:pt x="0" y="2"/>
                    <a:pt x="2" y="0"/>
                    <a:pt x="5" y="0"/>
                  </a:cubicBezTo>
                  <a:cubicBezTo>
                    <a:pt x="28" y="0"/>
                    <a:pt x="28" y="0"/>
                    <a:pt x="28" y="0"/>
                  </a:cubicBezTo>
                  <a:cubicBezTo>
                    <a:pt x="31" y="0"/>
                    <a:pt x="33" y="2"/>
                    <a:pt x="33" y="5"/>
                  </a:cubicBezTo>
                  <a:lnTo>
                    <a:pt x="33" y="3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46" name="Google Shape;5346;p23"/>
            <p:cNvSpPr/>
            <p:nvPr/>
          </p:nvSpPr>
          <p:spPr>
            <a:xfrm>
              <a:off x="2044701" y="2009774"/>
              <a:ext cx="77788" cy="111125"/>
            </a:xfrm>
            <a:custGeom>
              <a:avLst/>
              <a:gdLst/>
              <a:ahLst/>
              <a:cxnLst/>
              <a:rect l="l" t="t" r="r" b="b"/>
              <a:pathLst>
                <a:path w="34" h="49" extrusionOk="0">
                  <a:moveTo>
                    <a:pt x="34" y="43"/>
                  </a:moveTo>
                  <a:cubicBezTo>
                    <a:pt x="34" y="46"/>
                    <a:pt x="31" y="49"/>
                    <a:pt x="28" y="49"/>
                  </a:cubicBezTo>
                  <a:cubicBezTo>
                    <a:pt x="6" y="49"/>
                    <a:pt x="6" y="49"/>
                    <a:pt x="6" y="49"/>
                  </a:cubicBezTo>
                  <a:cubicBezTo>
                    <a:pt x="3" y="49"/>
                    <a:pt x="0" y="46"/>
                    <a:pt x="0" y="43"/>
                  </a:cubicBezTo>
                  <a:cubicBezTo>
                    <a:pt x="0" y="5"/>
                    <a:pt x="0" y="5"/>
                    <a:pt x="0" y="5"/>
                  </a:cubicBezTo>
                  <a:cubicBezTo>
                    <a:pt x="0" y="2"/>
                    <a:pt x="3" y="0"/>
                    <a:pt x="6" y="0"/>
                  </a:cubicBezTo>
                  <a:cubicBezTo>
                    <a:pt x="28" y="0"/>
                    <a:pt x="28" y="0"/>
                    <a:pt x="28" y="0"/>
                  </a:cubicBezTo>
                  <a:cubicBezTo>
                    <a:pt x="31" y="0"/>
                    <a:pt x="34" y="2"/>
                    <a:pt x="34" y="5"/>
                  </a:cubicBezTo>
                  <a:lnTo>
                    <a:pt x="34" y="4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47" name="Google Shape;5347;p23"/>
            <p:cNvSpPr/>
            <p:nvPr/>
          </p:nvSpPr>
          <p:spPr>
            <a:xfrm>
              <a:off x="2136776" y="1974849"/>
              <a:ext cx="77788" cy="146050"/>
            </a:xfrm>
            <a:custGeom>
              <a:avLst/>
              <a:gdLst/>
              <a:ahLst/>
              <a:cxnLst/>
              <a:rect l="l" t="t" r="r" b="b"/>
              <a:pathLst>
                <a:path w="34" h="64" extrusionOk="0">
                  <a:moveTo>
                    <a:pt x="34" y="58"/>
                  </a:moveTo>
                  <a:cubicBezTo>
                    <a:pt x="34" y="61"/>
                    <a:pt x="31" y="64"/>
                    <a:pt x="28" y="64"/>
                  </a:cubicBezTo>
                  <a:cubicBezTo>
                    <a:pt x="6" y="64"/>
                    <a:pt x="6" y="64"/>
                    <a:pt x="6" y="64"/>
                  </a:cubicBezTo>
                  <a:cubicBezTo>
                    <a:pt x="3" y="64"/>
                    <a:pt x="0" y="61"/>
                    <a:pt x="0" y="58"/>
                  </a:cubicBezTo>
                  <a:cubicBezTo>
                    <a:pt x="0" y="6"/>
                    <a:pt x="0" y="6"/>
                    <a:pt x="0" y="6"/>
                  </a:cubicBezTo>
                  <a:cubicBezTo>
                    <a:pt x="0" y="3"/>
                    <a:pt x="3" y="0"/>
                    <a:pt x="6" y="0"/>
                  </a:cubicBezTo>
                  <a:cubicBezTo>
                    <a:pt x="28" y="0"/>
                    <a:pt x="28" y="0"/>
                    <a:pt x="28" y="0"/>
                  </a:cubicBezTo>
                  <a:cubicBezTo>
                    <a:pt x="31" y="0"/>
                    <a:pt x="34" y="3"/>
                    <a:pt x="34" y="6"/>
                  </a:cubicBezTo>
                  <a:lnTo>
                    <a:pt x="34" y="5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48" name="Google Shape;5348;p23"/>
            <p:cNvSpPr/>
            <p:nvPr/>
          </p:nvSpPr>
          <p:spPr>
            <a:xfrm>
              <a:off x="1941513" y="1882774"/>
              <a:ext cx="268288" cy="127000"/>
            </a:xfrm>
            <a:custGeom>
              <a:avLst/>
              <a:gdLst/>
              <a:ahLst/>
              <a:cxnLst/>
              <a:rect l="l" t="t" r="r" b="b"/>
              <a:pathLst>
                <a:path w="117" h="55" extrusionOk="0">
                  <a:moveTo>
                    <a:pt x="114" y="1"/>
                  </a:moveTo>
                  <a:cubicBezTo>
                    <a:pt x="89" y="7"/>
                    <a:pt x="89" y="7"/>
                    <a:pt x="89" y="7"/>
                  </a:cubicBezTo>
                  <a:cubicBezTo>
                    <a:pt x="87" y="7"/>
                    <a:pt x="87" y="9"/>
                    <a:pt x="88" y="10"/>
                  </a:cubicBezTo>
                  <a:cubicBezTo>
                    <a:pt x="94" y="15"/>
                    <a:pt x="94" y="15"/>
                    <a:pt x="94" y="15"/>
                  </a:cubicBezTo>
                  <a:cubicBezTo>
                    <a:pt x="94" y="16"/>
                    <a:pt x="94" y="17"/>
                    <a:pt x="93" y="17"/>
                  </a:cubicBezTo>
                  <a:cubicBezTo>
                    <a:pt x="90" y="19"/>
                    <a:pt x="85" y="22"/>
                    <a:pt x="77" y="26"/>
                  </a:cubicBezTo>
                  <a:cubicBezTo>
                    <a:pt x="38" y="47"/>
                    <a:pt x="6" y="45"/>
                    <a:pt x="5" y="45"/>
                  </a:cubicBezTo>
                  <a:cubicBezTo>
                    <a:pt x="3" y="45"/>
                    <a:pt x="0" y="47"/>
                    <a:pt x="0" y="50"/>
                  </a:cubicBezTo>
                  <a:cubicBezTo>
                    <a:pt x="0" y="52"/>
                    <a:pt x="2" y="55"/>
                    <a:pt x="5" y="55"/>
                  </a:cubicBezTo>
                  <a:cubicBezTo>
                    <a:pt x="5" y="55"/>
                    <a:pt x="6" y="55"/>
                    <a:pt x="7" y="55"/>
                  </a:cubicBezTo>
                  <a:cubicBezTo>
                    <a:pt x="15" y="55"/>
                    <a:pt x="46" y="53"/>
                    <a:pt x="82" y="34"/>
                  </a:cubicBezTo>
                  <a:cubicBezTo>
                    <a:pt x="90" y="30"/>
                    <a:pt x="96" y="26"/>
                    <a:pt x="100" y="24"/>
                  </a:cubicBezTo>
                  <a:cubicBezTo>
                    <a:pt x="100" y="23"/>
                    <a:pt x="101" y="23"/>
                    <a:pt x="102" y="24"/>
                  </a:cubicBezTo>
                  <a:cubicBezTo>
                    <a:pt x="108" y="29"/>
                    <a:pt x="108" y="29"/>
                    <a:pt x="108" y="29"/>
                  </a:cubicBezTo>
                  <a:cubicBezTo>
                    <a:pt x="109" y="31"/>
                    <a:pt x="111" y="30"/>
                    <a:pt x="111" y="28"/>
                  </a:cubicBezTo>
                  <a:cubicBezTo>
                    <a:pt x="117" y="4"/>
                    <a:pt x="117" y="4"/>
                    <a:pt x="117" y="4"/>
                  </a:cubicBezTo>
                  <a:cubicBezTo>
                    <a:pt x="117" y="2"/>
                    <a:pt x="116" y="0"/>
                    <a:pt x="114"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49" name="Google Shape;5349;p23"/>
          <p:cNvGrpSpPr/>
          <p:nvPr/>
        </p:nvGrpSpPr>
        <p:grpSpPr>
          <a:xfrm>
            <a:off x="6841068" y="2385485"/>
            <a:ext cx="364067" cy="306916"/>
            <a:chOff x="5130801" y="1885949"/>
            <a:chExt cx="273050" cy="230187"/>
          </a:xfrm>
        </p:grpSpPr>
        <p:sp>
          <p:nvSpPr>
            <p:cNvPr id="5350" name="Google Shape;5350;p23"/>
            <p:cNvSpPr/>
            <p:nvPr/>
          </p:nvSpPr>
          <p:spPr>
            <a:xfrm>
              <a:off x="5284788" y="1944686"/>
              <a:ext cx="101600" cy="44450"/>
            </a:xfrm>
            <a:custGeom>
              <a:avLst/>
              <a:gdLst/>
              <a:ahLst/>
              <a:cxnLst/>
              <a:rect l="l" t="t" r="r" b="b"/>
              <a:pathLst>
                <a:path w="44" h="19" extrusionOk="0">
                  <a:moveTo>
                    <a:pt x="44" y="1"/>
                  </a:moveTo>
                  <a:cubicBezTo>
                    <a:pt x="44" y="1"/>
                    <a:pt x="43" y="0"/>
                    <a:pt x="43" y="0"/>
                  </a:cubicBezTo>
                  <a:cubicBezTo>
                    <a:pt x="43" y="0"/>
                    <a:pt x="42" y="0"/>
                    <a:pt x="42" y="0"/>
                  </a:cubicBezTo>
                  <a:cubicBezTo>
                    <a:pt x="41" y="0"/>
                    <a:pt x="41" y="0"/>
                    <a:pt x="41" y="0"/>
                  </a:cubicBezTo>
                  <a:cubicBezTo>
                    <a:pt x="41" y="0"/>
                    <a:pt x="34" y="8"/>
                    <a:pt x="31" y="11"/>
                  </a:cubicBezTo>
                  <a:cubicBezTo>
                    <a:pt x="31" y="11"/>
                    <a:pt x="31" y="11"/>
                    <a:pt x="31" y="11"/>
                  </a:cubicBezTo>
                  <a:cubicBezTo>
                    <a:pt x="20" y="6"/>
                    <a:pt x="20" y="6"/>
                    <a:pt x="20" y="6"/>
                  </a:cubicBezTo>
                  <a:cubicBezTo>
                    <a:pt x="20" y="6"/>
                    <a:pt x="19" y="6"/>
                    <a:pt x="19" y="6"/>
                  </a:cubicBezTo>
                  <a:cubicBezTo>
                    <a:pt x="18" y="6"/>
                    <a:pt x="17" y="6"/>
                    <a:pt x="16" y="7"/>
                  </a:cubicBezTo>
                  <a:cubicBezTo>
                    <a:pt x="9" y="16"/>
                    <a:pt x="9" y="16"/>
                    <a:pt x="9" y="16"/>
                  </a:cubicBezTo>
                  <a:cubicBezTo>
                    <a:pt x="9" y="16"/>
                    <a:pt x="9" y="16"/>
                    <a:pt x="9" y="16"/>
                  </a:cubicBezTo>
                  <a:cubicBezTo>
                    <a:pt x="1" y="16"/>
                    <a:pt x="1" y="16"/>
                    <a:pt x="1" y="16"/>
                  </a:cubicBezTo>
                  <a:cubicBezTo>
                    <a:pt x="0" y="16"/>
                    <a:pt x="0" y="17"/>
                    <a:pt x="0" y="18"/>
                  </a:cubicBezTo>
                  <a:cubicBezTo>
                    <a:pt x="0" y="19"/>
                    <a:pt x="0" y="19"/>
                    <a:pt x="1" y="19"/>
                  </a:cubicBezTo>
                  <a:cubicBezTo>
                    <a:pt x="9" y="19"/>
                    <a:pt x="9" y="19"/>
                    <a:pt x="9" y="19"/>
                  </a:cubicBezTo>
                  <a:cubicBezTo>
                    <a:pt x="10" y="19"/>
                    <a:pt x="11" y="19"/>
                    <a:pt x="12" y="18"/>
                  </a:cubicBezTo>
                  <a:cubicBezTo>
                    <a:pt x="12" y="18"/>
                    <a:pt x="17" y="11"/>
                    <a:pt x="19" y="9"/>
                  </a:cubicBezTo>
                  <a:cubicBezTo>
                    <a:pt x="19" y="9"/>
                    <a:pt x="19" y="9"/>
                    <a:pt x="19" y="9"/>
                  </a:cubicBezTo>
                  <a:cubicBezTo>
                    <a:pt x="30" y="14"/>
                    <a:pt x="30" y="14"/>
                    <a:pt x="30" y="14"/>
                  </a:cubicBezTo>
                  <a:cubicBezTo>
                    <a:pt x="30" y="14"/>
                    <a:pt x="31" y="14"/>
                    <a:pt x="32" y="14"/>
                  </a:cubicBezTo>
                  <a:cubicBezTo>
                    <a:pt x="32" y="14"/>
                    <a:pt x="33" y="14"/>
                    <a:pt x="33" y="14"/>
                  </a:cubicBezTo>
                  <a:cubicBezTo>
                    <a:pt x="43" y="2"/>
                    <a:pt x="43" y="2"/>
                    <a:pt x="43" y="2"/>
                  </a:cubicBezTo>
                  <a:cubicBezTo>
                    <a:pt x="44" y="2"/>
                    <a:pt x="44" y="2"/>
                    <a:pt x="44"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1" name="Google Shape;5351;p23"/>
            <p:cNvSpPr/>
            <p:nvPr/>
          </p:nvSpPr>
          <p:spPr>
            <a:xfrm>
              <a:off x="5164138" y="1892299"/>
              <a:ext cx="52388" cy="523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2" name="Google Shape;5352;p23"/>
            <p:cNvSpPr/>
            <p:nvPr/>
          </p:nvSpPr>
          <p:spPr>
            <a:xfrm>
              <a:off x="5130801" y="1951036"/>
              <a:ext cx="174625" cy="165100"/>
            </a:xfrm>
            <a:custGeom>
              <a:avLst/>
              <a:gdLst/>
              <a:ahLst/>
              <a:cxnLst/>
              <a:rect l="l" t="t" r="r" b="b"/>
              <a:pathLst>
                <a:path w="76" h="72" extrusionOk="0">
                  <a:moveTo>
                    <a:pt x="30" y="20"/>
                  </a:moveTo>
                  <a:cubicBezTo>
                    <a:pt x="26" y="24"/>
                    <a:pt x="26" y="24"/>
                    <a:pt x="26" y="24"/>
                  </a:cubicBezTo>
                  <a:cubicBezTo>
                    <a:pt x="26" y="24"/>
                    <a:pt x="25" y="24"/>
                    <a:pt x="25" y="24"/>
                  </a:cubicBezTo>
                  <a:cubicBezTo>
                    <a:pt x="20" y="20"/>
                    <a:pt x="20" y="20"/>
                    <a:pt x="20" y="20"/>
                  </a:cubicBezTo>
                  <a:cubicBezTo>
                    <a:pt x="20" y="20"/>
                    <a:pt x="20" y="19"/>
                    <a:pt x="20" y="18"/>
                  </a:cubicBezTo>
                  <a:cubicBezTo>
                    <a:pt x="22" y="8"/>
                    <a:pt x="22" y="8"/>
                    <a:pt x="22" y="8"/>
                  </a:cubicBezTo>
                  <a:cubicBezTo>
                    <a:pt x="22" y="8"/>
                    <a:pt x="22" y="8"/>
                    <a:pt x="22" y="8"/>
                  </a:cubicBezTo>
                  <a:cubicBezTo>
                    <a:pt x="22" y="7"/>
                    <a:pt x="22" y="6"/>
                    <a:pt x="22" y="6"/>
                  </a:cubicBezTo>
                  <a:cubicBezTo>
                    <a:pt x="22" y="5"/>
                    <a:pt x="22" y="5"/>
                    <a:pt x="23" y="5"/>
                  </a:cubicBezTo>
                  <a:cubicBezTo>
                    <a:pt x="28" y="5"/>
                    <a:pt x="28" y="5"/>
                    <a:pt x="28" y="5"/>
                  </a:cubicBezTo>
                  <a:cubicBezTo>
                    <a:pt x="28" y="5"/>
                    <a:pt x="28" y="5"/>
                    <a:pt x="28" y="6"/>
                  </a:cubicBezTo>
                  <a:cubicBezTo>
                    <a:pt x="28" y="6"/>
                    <a:pt x="28" y="7"/>
                    <a:pt x="28" y="8"/>
                  </a:cubicBezTo>
                  <a:cubicBezTo>
                    <a:pt x="28" y="8"/>
                    <a:pt x="28" y="8"/>
                    <a:pt x="28" y="8"/>
                  </a:cubicBezTo>
                  <a:cubicBezTo>
                    <a:pt x="30" y="18"/>
                    <a:pt x="30" y="18"/>
                    <a:pt x="30" y="18"/>
                  </a:cubicBezTo>
                  <a:cubicBezTo>
                    <a:pt x="31" y="19"/>
                    <a:pt x="30" y="20"/>
                    <a:pt x="30" y="20"/>
                  </a:cubicBezTo>
                  <a:moveTo>
                    <a:pt x="76" y="23"/>
                  </a:moveTo>
                  <a:cubicBezTo>
                    <a:pt x="75" y="23"/>
                    <a:pt x="75" y="22"/>
                    <a:pt x="74" y="22"/>
                  </a:cubicBezTo>
                  <a:cubicBezTo>
                    <a:pt x="55" y="24"/>
                    <a:pt x="55" y="24"/>
                    <a:pt x="55" y="24"/>
                  </a:cubicBezTo>
                  <a:cubicBezTo>
                    <a:pt x="54" y="24"/>
                    <a:pt x="54" y="23"/>
                    <a:pt x="53" y="23"/>
                  </a:cubicBezTo>
                  <a:cubicBezTo>
                    <a:pt x="53" y="23"/>
                    <a:pt x="53" y="23"/>
                    <a:pt x="53" y="22"/>
                  </a:cubicBezTo>
                  <a:cubicBezTo>
                    <a:pt x="50" y="20"/>
                    <a:pt x="46" y="22"/>
                    <a:pt x="45" y="18"/>
                  </a:cubicBezTo>
                  <a:cubicBezTo>
                    <a:pt x="42" y="9"/>
                    <a:pt x="39" y="0"/>
                    <a:pt x="33" y="0"/>
                  </a:cubicBezTo>
                  <a:cubicBezTo>
                    <a:pt x="18" y="0"/>
                    <a:pt x="18" y="0"/>
                    <a:pt x="18" y="0"/>
                  </a:cubicBezTo>
                  <a:cubicBezTo>
                    <a:pt x="12" y="0"/>
                    <a:pt x="8" y="12"/>
                    <a:pt x="5" y="20"/>
                  </a:cubicBezTo>
                  <a:cubicBezTo>
                    <a:pt x="4" y="24"/>
                    <a:pt x="3" y="27"/>
                    <a:pt x="1" y="30"/>
                  </a:cubicBezTo>
                  <a:cubicBezTo>
                    <a:pt x="0" y="33"/>
                    <a:pt x="1" y="35"/>
                    <a:pt x="3" y="36"/>
                  </a:cubicBezTo>
                  <a:cubicBezTo>
                    <a:pt x="3" y="37"/>
                    <a:pt x="4" y="37"/>
                    <a:pt x="5" y="37"/>
                  </a:cubicBezTo>
                  <a:cubicBezTo>
                    <a:pt x="6" y="37"/>
                    <a:pt x="8" y="35"/>
                    <a:pt x="8" y="34"/>
                  </a:cubicBezTo>
                  <a:cubicBezTo>
                    <a:pt x="9" y="31"/>
                    <a:pt x="11" y="26"/>
                    <a:pt x="12" y="22"/>
                  </a:cubicBezTo>
                  <a:cubicBezTo>
                    <a:pt x="13" y="21"/>
                    <a:pt x="13" y="21"/>
                    <a:pt x="13" y="22"/>
                  </a:cubicBezTo>
                  <a:cubicBezTo>
                    <a:pt x="13" y="34"/>
                    <a:pt x="13" y="34"/>
                    <a:pt x="13" y="34"/>
                  </a:cubicBezTo>
                  <a:cubicBezTo>
                    <a:pt x="13" y="34"/>
                    <a:pt x="13" y="35"/>
                    <a:pt x="13" y="35"/>
                  </a:cubicBezTo>
                  <a:cubicBezTo>
                    <a:pt x="13" y="36"/>
                    <a:pt x="14" y="36"/>
                    <a:pt x="14" y="37"/>
                  </a:cubicBezTo>
                  <a:cubicBezTo>
                    <a:pt x="14" y="67"/>
                    <a:pt x="14" y="67"/>
                    <a:pt x="14" y="67"/>
                  </a:cubicBezTo>
                  <a:cubicBezTo>
                    <a:pt x="14" y="70"/>
                    <a:pt x="16" y="72"/>
                    <a:pt x="19" y="72"/>
                  </a:cubicBezTo>
                  <a:cubicBezTo>
                    <a:pt x="22" y="72"/>
                    <a:pt x="24" y="70"/>
                    <a:pt x="24" y="67"/>
                  </a:cubicBezTo>
                  <a:cubicBezTo>
                    <a:pt x="24" y="38"/>
                    <a:pt x="24" y="38"/>
                    <a:pt x="24" y="38"/>
                  </a:cubicBezTo>
                  <a:cubicBezTo>
                    <a:pt x="24" y="38"/>
                    <a:pt x="24" y="37"/>
                    <a:pt x="25" y="37"/>
                  </a:cubicBezTo>
                  <a:cubicBezTo>
                    <a:pt x="25" y="37"/>
                    <a:pt x="25" y="37"/>
                    <a:pt x="25" y="37"/>
                  </a:cubicBezTo>
                  <a:cubicBezTo>
                    <a:pt x="26" y="37"/>
                    <a:pt x="26" y="38"/>
                    <a:pt x="26" y="38"/>
                  </a:cubicBezTo>
                  <a:cubicBezTo>
                    <a:pt x="26" y="67"/>
                    <a:pt x="26" y="67"/>
                    <a:pt x="26" y="67"/>
                  </a:cubicBezTo>
                  <a:cubicBezTo>
                    <a:pt x="26" y="70"/>
                    <a:pt x="28" y="72"/>
                    <a:pt x="31" y="72"/>
                  </a:cubicBezTo>
                  <a:cubicBezTo>
                    <a:pt x="34" y="72"/>
                    <a:pt x="36" y="70"/>
                    <a:pt x="36" y="67"/>
                  </a:cubicBezTo>
                  <a:cubicBezTo>
                    <a:pt x="36" y="38"/>
                    <a:pt x="36" y="38"/>
                    <a:pt x="36" y="38"/>
                  </a:cubicBezTo>
                  <a:cubicBezTo>
                    <a:pt x="36" y="37"/>
                    <a:pt x="36" y="36"/>
                    <a:pt x="37" y="36"/>
                  </a:cubicBezTo>
                  <a:cubicBezTo>
                    <a:pt x="37" y="35"/>
                    <a:pt x="37" y="35"/>
                    <a:pt x="37" y="34"/>
                  </a:cubicBezTo>
                  <a:cubicBezTo>
                    <a:pt x="37" y="22"/>
                    <a:pt x="37" y="22"/>
                    <a:pt x="37" y="22"/>
                  </a:cubicBezTo>
                  <a:cubicBezTo>
                    <a:pt x="37" y="19"/>
                    <a:pt x="39" y="25"/>
                    <a:pt x="42" y="27"/>
                  </a:cubicBezTo>
                  <a:cubicBezTo>
                    <a:pt x="44" y="28"/>
                    <a:pt x="51" y="29"/>
                    <a:pt x="53" y="28"/>
                  </a:cubicBezTo>
                  <a:cubicBezTo>
                    <a:pt x="53" y="28"/>
                    <a:pt x="54" y="28"/>
                    <a:pt x="54" y="27"/>
                  </a:cubicBezTo>
                  <a:cubicBezTo>
                    <a:pt x="54" y="27"/>
                    <a:pt x="54" y="27"/>
                    <a:pt x="55" y="27"/>
                  </a:cubicBezTo>
                  <a:cubicBezTo>
                    <a:pt x="74" y="25"/>
                    <a:pt x="74" y="25"/>
                    <a:pt x="74" y="25"/>
                  </a:cubicBezTo>
                  <a:cubicBezTo>
                    <a:pt x="75" y="25"/>
                    <a:pt x="76" y="24"/>
                    <a:pt x="76"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3" name="Google Shape;5353;p23"/>
            <p:cNvSpPr/>
            <p:nvPr/>
          </p:nvSpPr>
          <p:spPr>
            <a:xfrm>
              <a:off x="5264151" y="1922461"/>
              <a:ext cx="139700" cy="111125"/>
            </a:xfrm>
            <a:custGeom>
              <a:avLst/>
              <a:gdLst/>
              <a:ahLst/>
              <a:cxnLst/>
              <a:rect l="l" t="t" r="r" b="b"/>
              <a:pathLst>
                <a:path w="61" h="49" extrusionOk="0">
                  <a:moveTo>
                    <a:pt x="60" y="6"/>
                  </a:moveTo>
                  <a:cubicBezTo>
                    <a:pt x="61" y="5"/>
                    <a:pt x="61" y="5"/>
                    <a:pt x="61" y="4"/>
                  </a:cubicBezTo>
                  <a:cubicBezTo>
                    <a:pt x="61" y="2"/>
                    <a:pt x="61" y="2"/>
                    <a:pt x="61" y="2"/>
                  </a:cubicBezTo>
                  <a:cubicBezTo>
                    <a:pt x="61" y="1"/>
                    <a:pt x="60" y="0"/>
                    <a:pt x="59" y="0"/>
                  </a:cubicBezTo>
                  <a:cubicBezTo>
                    <a:pt x="2" y="0"/>
                    <a:pt x="2" y="0"/>
                    <a:pt x="2" y="0"/>
                  </a:cubicBezTo>
                  <a:cubicBezTo>
                    <a:pt x="1" y="0"/>
                    <a:pt x="0" y="1"/>
                    <a:pt x="0" y="2"/>
                  </a:cubicBezTo>
                  <a:cubicBezTo>
                    <a:pt x="0" y="4"/>
                    <a:pt x="0" y="4"/>
                    <a:pt x="0" y="4"/>
                  </a:cubicBezTo>
                  <a:cubicBezTo>
                    <a:pt x="0" y="4"/>
                    <a:pt x="0" y="5"/>
                    <a:pt x="1" y="6"/>
                  </a:cubicBezTo>
                  <a:cubicBezTo>
                    <a:pt x="1" y="6"/>
                    <a:pt x="2" y="6"/>
                    <a:pt x="2" y="6"/>
                  </a:cubicBezTo>
                  <a:cubicBezTo>
                    <a:pt x="2" y="31"/>
                    <a:pt x="2" y="31"/>
                    <a:pt x="2" y="31"/>
                  </a:cubicBezTo>
                  <a:cubicBezTo>
                    <a:pt x="2" y="31"/>
                    <a:pt x="2" y="31"/>
                    <a:pt x="2" y="31"/>
                  </a:cubicBezTo>
                  <a:cubicBezTo>
                    <a:pt x="5" y="31"/>
                    <a:pt x="5" y="31"/>
                    <a:pt x="5" y="31"/>
                  </a:cubicBezTo>
                  <a:cubicBezTo>
                    <a:pt x="5" y="31"/>
                    <a:pt x="5" y="31"/>
                    <a:pt x="5" y="31"/>
                  </a:cubicBezTo>
                  <a:cubicBezTo>
                    <a:pt x="5" y="6"/>
                    <a:pt x="5" y="6"/>
                    <a:pt x="5" y="6"/>
                  </a:cubicBezTo>
                  <a:cubicBezTo>
                    <a:pt x="5" y="6"/>
                    <a:pt x="6" y="6"/>
                    <a:pt x="6" y="6"/>
                  </a:cubicBezTo>
                  <a:cubicBezTo>
                    <a:pt x="55" y="6"/>
                    <a:pt x="55" y="6"/>
                    <a:pt x="55" y="6"/>
                  </a:cubicBezTo>
                  <a:cubicBezTo>
                    <a:pt x="55" y="6"/>
                    <a:pt x="56" y="6"/>
                    <a:pt x="56" y="6"/>
                  </a:cubicBezTo>
                  <a:cubicBezTo>
                    <a:pt x="56" y="42"/>
                    <a:pt x="56" y="42"/>
                    <a:pt x="56" y="42"/>
                  </a:cubicBezTo>
                  <a:cubicBezTo>
                    <a:pt x="56" y="43"/>
                    <a:pt x="55" y="43"/>
                    <a:pt x="55" y="43"/>
                  </a:cubicBezTo>
                  <a:cubicBezTo>
                    <a:pt x="12" y="43"/>
                    <a:pt x="12" y="43"/>
                    <a:pt x="12" y="43"/>
                  </a:cubicBezTo>
                  <a:cubicBezTo>
                    <a:pt x="9" y="43"/>
                    <a:pt x="0" y="44"/>
                    <a:pt x="0" y="44"/>
                  </a:cubicBezTo>
                  <a:cubicBezTo>
                    <a:pt x="0" y="44"/>
                    <a:pt x="0" y="45"/>
                    <a:pt x="0" y="45"/>
                  </a:cubicBezTo>
                  <a:cubicBezTo>
                    <a:pt x="0" y="46"/>
                    <a:pt x="0" y="46"/>
                    <a:pt x="0" y="46"/>
                  </a:cubicBezTo>
                  <a:cubicBezTo>
                    <a:pt x="0" y="48"/>
                    <a:pt x="1" y="49"/>
                    <a:pt x="2" y="49"/>
                  </a:cubicBezTo>
                  <a:cubicBezTo>
                    <a:pt x="59" y="49"/>
                    <a:pt x="59" y="49"/>
                    <a:pt x="59" y="49"/>
                  </a:cubicBezTo>
                  <a:cubicBezTo>
                    <a:pt x="60" y="49"/>
                    <a:pt x="61" y="48"/>
                    <a:pt x="61" y="46"/>
                  </a:cubicBezTo>
                  <a:cubicBezTo>
                    <a:pt x="61" y="45"/>
                    <a:pt x="61" y="45"/>
                    <a:pt x="61" y="45"/>
                  </a:cubicBezTo>
                  <a:cubicBezTo>
                    <a:pt x="61" y="44"/>
                    <a:pt x="61" y="43"/>
                    <a:pt x="60" y="43"/>
                  </a:cubicBezTo>
                  <a:cubicBezTo>
                    <a:pt x="60" y="43"/>
                    <a:pt x="59" y="43"/>
                    <a:pt x="59" y="43"/>
                  </a:cubicBezTo>
                  <a:cubicBezTo>
                    <a:pt x="59" y="6"/>
                    <a:pt x="59" y="6"/>
                    <a:pt x="59" y="6"/>
                  </a:cubicBezTo>
                  <a:cubicBezTo>
                    <a:pt x="59" y="6"/>
                    <a:pt x="60" y="6"/>
                    <a:pt x="60"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4" name="Google Shape;5354;p23"/>
            <p:cNvSpPr/>
            <p:nvPr/>
          </p:nvSpPr>
          <p:spPr>
            <a:xfrm>
              <a:off x="5310188" y="1885949"/>
              <a:ext cx="47625" cy="22225"/>
            </a:xfrm>
            <a:custGeom>
              <a:avLst/>
              <a:gdLst/>
              <a:ahLst/>
              <a:cxnLst/>
              <a:rect l="l" t="t" r="r" b="b"/>
              <a:pathLst>
                <a:path w="21" h="10" extrusionOk="0">
                  <a:moveTo>
                    <a:pt x="18" y="10"/>
                  </a:moveTo>
                  <a:cubicBezTo>
                    <a:pt x="17" y="10"/>
                    <a:pt x="16" y="10"/>
                    <a:pt x="15" y="9"/>
                  </a:cubicBezTo>
                  <a:cubicBezTo>
                    <a:pt x="12" y="6"/>
                    <a:pt x="12" y="6"/>
                    <a:pt x="12" y="6"/>
                  </a:cubicBezTo>
                  <a:cubicBezTo>
                    <a:pt x="11" y="6"/>
                    <a:pt x="10" y="6"/>
                    <a:pt x="9" y="6"/>
                  </a:cubicBezTo>
                  <a:cubicBezTo>
                    <a:pt x="7" y="9"/>
                    <a:pt x="7" y="9"/>
                    <a:pt x="7" y="9"/>
                  </a:cubicBezTo>
                  <a:cubicBezTo>
                    <a:pt x="6" y="9"/>
                    <a:pt x="5" y="10"/>
                    <a:pt x="4" y="10"/>
                  </a:cubicBezTo>
                  <a:cubicBezTo>
                    <a:pt x="1" y="10"/>
                    <a:pt x="1" y="10"/>
                    <a:pt x="1" y="10"/>
                  </a:cubicBezTo>
                  <a:cubicBezTo>
                    <a:pt x="1" y="10"/>
                    <a:pt x="0" y="10"/>
                    <a:pt x="1" y="9"/>
                  </a:cubicBezTo>
                  <a:cubicBezTo>
                    <a:pt x="9" y="1"/>
                    <a:pt x="9" y="1"/>
                    <a:pt x="9" y="1"/>
                  </a:cubicBezTo>
                  <a:cubicBezTo>
                    <a:pt x="10" y="0"/>
                    <a:pt x="11" y="0"/>
                    <a:pt x="12" y="1"/>
                  </a:cubicBezTo>
                  <a:cubicBezTo>
                    <a:pt x="21" y="9"/>
                    <a:pt x="21" y="9"/>
                    <a:pt x="21" y="9"/>
                  </a:cubicBezTo>
                  <a:cubicBezTo>
                    <a:pt x="21" y="10"/>
                    <a:pt x="21" y="10"/>
                    <a:pt x="20" y="10"/>
                  </a:cubicBezTo>
                  <a:lnTo>
                    <a:pt x="18" y="1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355" name="Google Shape;5355;p23"/>
          <p:cNvSpPr/>
          <p:nvPr/>
        </p:nvSpPr>
        <p:spPr>
          <a:xfrm>
            <a:off x="5835651" y="2368551"/>
            <a:ext cx="364067" cy="342900"/>
          </a:xfrm>
          <a:custGeom>
            <a:avLst/>
            <a:gdLst/>
            <a:ahLst/>
            <a:cxnLst/>
            <a:rect l="l" t="t" r="r" b="b"/>
            <a:pathLst>
              <a:path w="119" h="112" extrusionOk="0">
                <a:moveTo>
                  <a:pt x="109" y="38"/>
                </a:moveTo>
                <a:cubicBezTo>
                  <a:pt x="105" y="38"/>
                  <a:pt x="105" y="38"/>
                  <a:pt x="105" y="38"/>
                </a:cubicBezTo>
                <a:cubicBezTo>
                  <a:pt x="104" y="38"/>
                  <a:pt x="103" y="38"/>
                  <a:pt x="103" y="37"/>
                </a:cubicBezTo>
                <a:cubicBezTo>
                  <a:pt x="101" y="16"/>
                  <a:pt x="83" y="0"/>
                  <a:pt x="62" y="0"/>
                </a:cubicBezTo>
                <a:cubicBezTo>
                  <a:pt x="57" y="0"/>
                  <a:pt x="57" y="0"/>
                  <a:pt x="57" y="0"/>
                </a:cubicBezTo>
                <a:cubicBezTo>
                  <a:pt x="36" y="0"/>
                  <a:pt x="18" y="16"/>
                  <a:pt x="16" y="37"/>
                </a:cubicBezTo>
                <a:cubicBezTo>
                  <a:pt x="16" y="37"/>
                  <a:pt x="16" y="38"/>
                  <a:pt x="15" y="38"/>
                </a:cubicBezTo>
                <a:cubicBezTo>
                  <a:pt x="10" y="38"/>
                  <a:pt x="10" y="38"/>
                  <a:pt x="10" y="38"/>
                </a:cubicBezTo>
                <a:cubicBezTo>
                  <a:pt x="7" y="38"/>
                  <a:pt x="0" y="42"/>
                  <a:pt x="0" y="57"/>
                </a:cubicBezTo>
                <a:cubicBezTo>
                  <a:pt x="0" y="65"/>
                  <a:pt x="0" y="65"/>
                  <a:pt x="0" y="65"/>
                </a:cubicBezTo>
                <a:cubicBezTo>
                  <a:pt x="0" y="77"/>
                  <a:pt x="7" y="80"/>
                  <a:pt x="10" y="80"/>
                </a:cubicBezTo>
                <a:cubicBezTo>
                  <a:pt x="24" y="80"/>
                  <a:pt x="24" y="80"/>
                  <a:pt x="24" y="80"/>
                </a:cubicBezTo>
                <a:cubicBezTo>
                  <a:pt x="27" y="80"/>
                  <a:pt x="30" y="77"/>
                  <a:pt x="30" y="74"/>
                </a:cubicBezTo>
                <a:cubicBezTo>
                  <a:pt x="30" y="44"/>
                  <a:pt x="30" y="44"/>
                  <a:pt x="30" y="44"/>
                </a:cubicBezTo>
                <a:cubicBezTo>
                  <a:pt x="30" y="41"/>
                  <a:pt x="27" y="38"/>
                  <a:pt x="24" y="38"/>
                </a:cubicBezTo>
                <a:cubicBezTo>
                  <a:pt x="24" y="38"/>
                  <a:pt x="24" y="38"/>
                  <a:pt x="24" y="37"/>
                </a:cubicBezTo>
                <a:cubicBezTo>
                  <a:pt x="26" y="21"/>
                  <a:pt x="40" y="8"/>
                  <a:pt x="57" y="8"/>
                </a:cubicBezTo>
                <a:cubicBezTo>
                  <a:pt x="62" y="8"/>
                  <a:pt x="62" y="8"/>
                  <a:pt x="62" y="8"/>
                </a:cubicBezTo>
                <a:cubicBezTo>
                  <a:pt x="79" y="8"/>
                  <a:pt x="93" y="20"/>
                  <a:pt x="95" y="37"/>
                </a:cubicBezTo>
                <a:cubicBezTo>
                  <a:pt x="95" y="37"/>
                  <a:pt x="95" y="38"/>
                  <a:pt x="95" y="38"/>
                </a:cubicBezTo>
                <a:cubicBezTo>
                  <a:pt x="92" y="38"/>
                  <a:pt x="89" y="41"/>
                  <a:pt x="89" y="44"/>
                </a:cubicBezTo>
                <a:cubicBezTo>
                  <a:pt x="89" y="74"/>
                  <a:pt x="89" y="74"/>
                  <a:pt x="89" y="74"/>
                </a:cubicBezTo>
                <a:cubicBezTo>
                  <a:pt x="89" y="77"/>
                  <a:pt x="92" y="80"/>
                  <a:pt x="95" y="80"/>
                </a:cubicBezTo>
                <a:cubicBezTo>
                  <a:pt x="97" y="80"/>
                  <a:pt x="97" y="80"/>
                  <a:pt x="97" y="80"/>
                </a:cubicBezTo>
                <a:cubicBezTo>
                  <a:pt x="98" y="80"/>
                  <a:pt x="98" y="80"/>
                  <a:pt x="98" y="81"/>
                </a:cubicBezTo>
                <a:cubicBezTo>
                  <a:pt x="96" y="91"/>
                  <a:pt x="91" y="102"/>
                  <a:pt x="80" y="102"/>
                </a:cubicBezTo>
                <a:cubicBezTo>
                  <a:pt x="72" y="102"/>
                  <a:pt x="72" y="102"/>
                  <a:pt x="72" y="102"/>
                </a:cubicBezTo>
                <a:cubicBezTo>
                  <a:pt x="71" y="102"/>
                  <a:pt x="71" y="101"/>
                  <a:pt x="70" y="101"/>
                </a:cubicBezTo>
                <a:cubicBezTo>
                  <a:pt x="69" y="98"/>
                  <a:pt x="66" y="97"/>
                  <a:pt x="64" y="97"/>
                </a:cubicBezTo>
                <a:cubicBezTo>
                  <a:pt x="56" y="97"/>
                  <a:pt x="56" y="97"/>
                  <a:pt x="56" y="97"/>
                </a:cubicBezTo>
                <a:cubicBezTo>
                  <a:pt x="52" y="97"/>
                  <a:pt x="48" y="100"/>
                  <a:pt x="48" y="105"/>
                </a:cubicBezTo>
                <a:cubicBezTo>
                  <a:pt x="48" y="109"/>
                  <a:pt x="52" y="112"/>
                  <a:pt x="56" y="112"/>
                </a:cubicBezTo>
                <a:cubicBezTo>
                  <a:pt x="64" y="112"/>
                  <a:pt x="64" y="112"/>
                  <a:pt x="64" y="112"/>
                </a:cubicBezTo>
                <a:cubicBezTo>
                  <a:pt x="67" y="112"/>
                  <a:pt x="69" y="111"/>
                  <a:pt x="70" y="108"/>
                </a:cubicBezTo>
                <a:cubicBezTo>
                  <a:pt x="71" y="108"/>
                  <a:pt x="71" y="108"/>
                  <a:pt x="72" y="108"/>
                </a:cubicBezTo>
                <a:cubicBezTo>
                  <a:pt x="80" y="108"/>
                  <a:pt x="80" y="108"/>
                  <a:pt x="80" y="108"/>
                </a:cubicBezTo>
                <a:cubicBezTo>
                  <a:pt x="87" y="108"/>
                  <a:pt x="97" y="104"/>
                  <a:pt x="102" y="86"/>
                </a:cubicBezTo>
                <a:cubicBezTo>
                  <a:pt x="103" y="84"/>
                  <a:pt x="103" y="82"/>
                  <a:pt x="104" y="81"/>
                </a:cubicBezTo>
                <a:cubicBezTo>
                  <a:pt x="104" y="80"/>
                  <a:pt x="104" y="80"/>
                  <a:pt x="105" y="80"/>
                </a:cubicBezTo>
                <a:cubicBezTo>
                  <a:pt x="109" y="80"/>
                  <a:pt x="109" y="80"/>
                  <a:pt x="109" y="80"/>
                </a:cubicBezTo>
                <a:cubicBezTo>
                  <a:pt x="112" y="80"/>
                  <a:pt x="119" y="77"/>
                  <a:pt x="119" y="65"/>
                </a:cubicBezTo>
                <a:cubicBezTo>
                  <a:pt x="119" y="57"/>
                  <a:pt x="119" y="57"/>
                  <a:pt x="119" y="57"/>
                </a:cubicBezTo>
                <a:cubicBezTo>
                  <a:pt x="119" y="42"/>
                  <a:pt x="112" y="38"/>
                  <a:pt x="109" y="3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6" name="Google Shape;5356;p23"/>
          <p:cNvSpPr/>
          <p:nvPr/>
        </p:nvSpPr>
        <p:spPr>
          <a:xfrm>
            <a:off x="5278968" y="2332567"/>
            <a:ext cx="364067" cy="414867"/>
          </a:xfrm>
          <a:custGeom>
            <a:avLst/>
            <a:gdLst/>
            <a:ahLst/>
            <a:cxnLst/>
            <a:rect l="l" t="t" r="r" b="b"/>
            <a:pathLst>
              <a:path w="119" h="136" extrusionOk="0">
                <a:moveTo>
                  <a:pt x="98" y="36"/>
                </a:moveTo>
                <a:cubicBezTo>
                  <a:pt x="91" y="49"/>
                  <a:pt x="81" y="58"/>
                  <a:pt x="72" y="63"/>
                </a:cubicBezTo>
                <a:cubicBezTo>
                  <a:pt x="72" y="64"/>
                  <a:pt x="71" y="64"/>
                  <a:pt x="71" y="67"/>
                </a:cubicBezTo>
                <a:cubicBezTo>
                  <a:pt x="71" y="69"/>
                  <a:pt x="71" y="69"/>
                  <a:pt x="71" y="69"/>
                </a:cubicBezTo>
                <a:cubicBezTo>
                  <a:pt x="71" y="72"/>
                  <a:pt x="72" y="72"/>
                  <a:pt x="72" y="73"/>
                </a:cubicBezTo>
                <a:cubicBezTo>
                  <a:pt x="81" y="78"/>
                  <a:pt x="91" y="87"/>
                  <a:pt x="98" y="99"/>
                </a:cubicBezTo>
                <a:cubicBezTo>
                  <a:pt x="100" y="105"/>
                  <a:pt x="102" y="112"/>
                  <a:pt x="102" y="118"/>
                </a:cubicBezTo>
                <a:cubicBezTo>
                  <a:pt x="102" y="119"/>
                  <a:pt x="102" y="121"/>
                  <a:pt x="99" y="121"/>
                </a:cubicBezTo>
                <a:cubicBezTo>
                  <a:pt x="20" y="121"/>
                  <a:pt x="20" y="121"/>
                  <a:pt x="20" y="121"/>
                </a:cubicBezTo>
                <a:cubicBezTo>
                  <a:pt x="17" y="121"/>
                  <a:pt x="17" y="120"/>
                  <a:pt x="18" y="119"/>
                </a:cubicBezTo>
                <a:cubicBezTo>
                  <a:pt x="18" y="114"/>
                  <a:pt x="19" y="107"/>
                  <a:pt x="23" y="99"/>
                </a:cubicBezTo>
                <a:cubicBezTo>
                  <a:pt x="28" y="86"/>
                  <a:pt x="40" y="78"/>
                  <a:pt x="48" y="73"/>
                </a:cubicBezTo>
                <a:cubicBezTo>
                  <a:pt x="48" y="73"/>
                  <a:pt x="49" y="72"/>
                  <a:pt x="49" y="70"/>
                </a:cubicBezTo>
                <a:cubicBezTo>
                  <a:pt x="49" y="66"/>
                  <a:pt x="49" y="66"/>
                  <a:pt x="49" y="66"/>
                </a:cubicBezTo>
                <a:cubicBezTo>
                  <a:pt x="49" y="64"/>
                  <a:pt x="48" y="63"/>
                  <a:pt x="47" y="63"/>
                </a:cubicBezTo>
                <a:cubicBezTo>
                  <a:pt x="40" y="58"/>
                  <a:pt x="28" y="50"/>
                  <a:pt x="23" y="37"/>
                </a:cubicBezTo>
                <a:cubicBezTo>
                  <a:pt x="19" y="29"/>
                  <a:pt x="18" y="22"/>
                  <a:pt x="18" y="17"/>
                </a:cubicBezTo>
                <a:cubicBezTo>
                  <a:pt x="18" y="16"/>
                  <a:pt x="18" y="15"/>
                  <a:pt x="19" y="15"/>
                </a:cubicBezTo>
                <a:cubicBezTo>
                  <a:pt x="100" y="15"/>
                  <a:pt x="100" y="15"/>
                  <a:pt x="100" y="15"/>
                </a:cubicBezTo>
                <a:cubicBezTo>
                  <a:pt x="102" y="15"/>
                  <a:pt x="102" y="16"/>
                  <a:pt x="102" y="17"/>
                </a:cubicBezTo>
                <a:cubicBezTo>
                  <a:pt x="102" y="22"/>
                  <a:pt x="101" y="30"/>
                  <a:pt x="98" y="36"/>
                </a:cubicBezTo>
                <a:moveTo>
                  <a:pt x="119" y="8"/>
                </a:moveTo>
                <a:cubicBezTo>
                  <a:pt x="119" y="7"/>
                  <a:pt x="119" y="7"/>
                  <a:pt x="119" y="7"/>
                </a:cubicBezTo>
                <a:cubicBezTo>
                  <a:pt x="119" y="3"/>
                  <a:pt x="116" y="0"/>
                  <a:pt x="112" y="0"/>
                </a:cubicBezTo>
                <a:cubicBezTo>
                  <a:pt x="7" y="0"/>
                  <a:pt x="7" y="0"/>
                  <a:pt x="7" y="0"/>
                </a:cubicBezTo>
                <a:cubicBezTo>
                  <a:pt x="4" y="0"/>
                  <a:pt x="0" y="3"/>
                  <a:pt x="0" y="7"/>
                </a:cubicBezTo>
                <a:cubicBezTo>
                  <a:pt x="0" y="8"/>
                  <a:pt x="0" y="8"/>
                  <a:pt x="0" y="8"/>
                </a:cubicBezTo>
                <a:cubicBezTo>
                  <a:pt x="0" y="12"/>
                  <a:pt x="4" y="15"/>
                  <a:pt x="7" y="15"/>
                </a:cubicBezTo>
                <a:cubicBezTo>
                  <a:pt x="10" y="15"/>
                  <a:pt x="10" y="15"/>
                  <a:pt x="10" y="15"/>
                </a:cubicBezTo>
                <a:cubicBezTo>
                  <a:pt x="11" y="15"/>
                  <a:pt x="11" y="16"/>
                  <a:pt x="11" y="17"/>
                </a:cubicBezTo>
                <a:cubicBezTo>
                  <a:pt x="11" y="24"/>
                  <a:pt x="14" y="33"/>
                  <a:pt x="17" y="39"/>
                </a:cubicBezTo>
                <a:cubicBezTo>
                  <a:pt x="22" y="50"/>
                  <a:pt x="33" y="60"/>
                  <a:pt x="42" y="66"/>
                </a:cubicBezTo>
                <a:cubicBezTo>
                  <a:pt x="43" y="67"/>
                  <a:pt x="43" y="69"/>
                  <a:pt x="42" y="69"/>
                </a:cubicBezTo>
                <a:cubicBezTo>
                  <a:pt x="33" y="76"/>
                  <a:pt x="22" y="85"/>
                  <a:pt x="17" y="97"/>
                </a:cubicBezTo>
                <a:cubicBezTo>
                  <a:pt x="14" y="102"/>
                  <a:pt x="11" y="111"/>
                  <a:pt x="11" y="119"/>
                </a:cubicBezTo>
                <a:cubicBezTo>
                  <a:pt x="11" y="120"/>
                  <a:pt x="12" y="121"/>
                  <a:pt x="10" y="121"/>
                </a:cubicBezTo>
                <a:cubicBezTo>
                  <a:pt x="7" y="121"/>
                  <a:pt x="7" y="121"/>
                  <a:pt x="7" y="121"/>
                </a:cubicBezTo>
                <a:cubicBezTo>
                  <a:pt x="4" y="121"/>
                  <a:pt x="0" y="124"/>
                  <a:pt x="0" y="128"/>
                </a:cubicBezTo>
                <a:cubicBezTo>
                  <a:pt x="0" y="129"/>
                  <a:pt x="0" y="129"/>
                  <a:pt x="0" y="129"/>
                </a:cubicBezTo>
                <a:cubicBezTo>
                  <a:pt x="0" y="133"/>
                  <a:pt x="4" y="136"/>
                  <a:pt x="7" y="136"/>
                </a:cubicBezTo>
                <a:cubicBezTo>
                  <a:pt x="112" y="136"/>
                  <a:pt x="112" y="136"/>
                  <a:pt x="112" y="136"/>
                </a:cubicBezTo>
                <a:cubicBezTo>
                  <a:pt x="116" y="136"/>
                  <a:pt x="119" y="133"/>
                  <a:pt x="119" y="129"/>
                </a:cubicBezTo>
                <a:cubicBezTo>
                  <a:pt x="119" y="128"/>
                  <a:pt x="119" y="128"/>
                  <a:pt x="119" y="128"/>
                </a:cubicBezTo>
                <a:cubicBezTo>
                  <a:pt x="119" y="124"/>
                  <a:pt x="116" y="121"/>
                  <a:pt x="112" y="121"/>
                </a:cubicBezTo>
                <a:cubicBezTo>
                  <a:pt x="110" y="121"/>
                  <a:pt x="110" y="121"/>
                  <a:pt x="110" y="121"/>
                </a:cubicBezTo>
                <a:cubicBezTo>
                  <a:pt x="108" y="121"/>
                  <a:pt x="108" y="119"/>
                  <a:pt x="108" y="118"/>
                </a:cubicBezTo>
                <a:cubicBezTo>
                  <a:pt x="108" y="111"/>
                  <a:pt x="106" y="103"/>
                  <a:pt x="103" y="97"/>
                </a:cubicBezTo>
                <a:cubicBezTo>
                  <a:pt x="96" y="83"/>
                  <a:pt x="86" y="75"/>
                  <a:pt x="79" y="70"/>
                </a:cubicBezTo>
                <a:cubicBezTo>
                  <a:pt x="78" y="69"/>
                  <a:pt x="77" y="67"/>
                  <a:pt x="79" y="66"/>
                </a:cubicBezTo>
                <a:cubicBezTo>
                  <a:pt x="86" y="62"/>
                  <a:pt x="96" y="53"/>
                  <a:pt x="103" y="39"/>
                </a:cubicBezTo>
                <a:cubicBezTo>
                  <a:pt x="106" y="33"/>
                  <a:pt x="109" y="24"/>
                  <a:pt x="108" y="17"/>
                </a:cubicBezTo>
                <a:cubicBezTo>
                  <a:pt x="108" y="16"/>
                  <a:pt x="108" y="15"/>
                  <a:pt x="109" y="15"/>
                </a:cubicBezTo>
                <a:cubicBezTo>
                  <a:pt x="112" y="15"/>
                  <a:pt x="112" y="15"/>
                  <a:pt x="112" y="15"/>
                </a:cubicBezTo>
                <a:cubicBezTo>
                  <a:pt x="116" y="15"/>
                  <a:pt x="119" y="12"/>
                  <a:pt x="119" y="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357" name="Google Shape;5357;p23"/>
          <p:cNvGrpSpPr/>
          <p:nvPr/>
        </p:nvGrpSpPr>
        <p:grpSpPr>
          <a:xfrm>
            <a:off x="5372102" y="2472267"/>
            <a:ext cx="179917" cy="205317"/>
            <a:chOff x="4029076" y="1951036"/>
            <a:chExt cx="134938" cy="153988"/>
          </a:xfrm>
        </p:grpSpPr>
        <p:sp>
          <p:nvSpPr>
            <p:cNvPr id="5358" name="Google Shape;5358;p23"/>
            <p:cNvSpPr/>
            <p:nvPr/>
          </p:nvSpPr>
          <p:spPr>
            <a:xfrm>
              <a:off x="4029076" y="2020886"/>
              <a:ext cx="134938" cy="84138"/>
            </a:xfrm>
            <a:custGeom>
              <a:avLst/>
              <a:gdLst/>
              <a:ahLst/>
              <a:cxnLst/>
              <a:rect l="l" t="t" r="r" b="b"/>
              <a:pathLst>
                <a:path w="59" h="37" extrusionOk="0">
                  <a:moveTo>
                    <a:pt x="28" y="1"/>
                  </a:moveTo>
                  <a:cubicBezTo>
                    <a:pt x="1" y="35"/>
                    <a:pt x="1" y="35"/>
                    <a:pt x="1" y="35"/>
                  </a:cubicBezTo>
                  <a:cubicBezTo>
                    <a:pt x="0" y="36"/>
                    <a:pt x="1" y="37"/>
                    <a:pt x="2" y="37"/>
                  </a:cubicBezTo>
                  <a:cubicBezTo>
                    <a:pt x="57" y="37"/>
                    <a:pt x="57" y="37"/>
                    <a:pt x="57" y="37"/>
                  </a:cubicBezTo>
                  <a:cubicBezTo>
                    <a:pt x="59" y="37"/>
                    <a:pt x="59" y="36"/>
                    <a:pt x="58" y="35"/>
                  </a:cubicBezTo>
                  <a:cubicBezTo>
                    <a:pt x="31" y="1"/>
                    <a:pt x="31" y="1"/>
                    <a:pt x="31" y="1"/>
                  </a:cubicBezTo>
                  <a:cubicBezTo>
                    <a:pt x="30" y="0"/>
                    <a:pt x="29" y="0"/>
                    <a:pt x="28"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59" name="Google Shape;5359;p23"/>
            <p:cNvSpPr/>
            <p:nvPr/>
          </p:nvSpPr>
          <p:spPr>
            <a:xfrm>
              <a:off x="4057651" y="1951036"/>
              <a:ext cx="76200" cy="38100"/>
            </a:xfrm>
            <a:custGeom>
              <a:avLst/>
              <a:gdLst/>
              <a:ahLst/>
              <a:cxnLst/>
              <a:rect l="l" t="t" r="r" b="b"/>
              <a:pathLst>
                <a:path w="33" h="16" extrusionOk="0">
                  <a:moveTo>
                    <a:pt x="15" y="15"/>
                  </a:moveTo>
                  <a:cubicBezTo>
                    <a:pt x="16" y="16"/>
                    <a:pt x="18" y="16"/>
                    <a:pt x="19" y="15"/>
                  </a:cubicBezTo>
                  <a:cubicBezTo>
                    <a:pt x="32" y="2"/>
                    <a:pt x="32" y="2"/>
                    <a:pt x="32" y="2"/>
                  </a:cubicBezTo>
                  <a:cubicBezTo>
                    <a:pt x="33" y="1"/>
                    <a:pt x="33" y="0"/>
                    <a:pt x="31" y="0"/>
                  </a:cubicBezTo>
                  <a:cubicBezTo>
                    <a:pt x="2" y="0"/>
                    <a:pt x="2" y="0"/>
                    <a:pt x="2" y="0"/>
                  </a:cubicBezTo>
                  <a:cubicBezTo>
                    <a:pt x="1" y="0"/>
                    <a:pt x="0" y="1"/>
                    <a:pt x="1" y="2"/>
                  </a:cubicBezTo>
                  <a:lnTo>
                    <a:pt x="15"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60" name="Google Shape;5360;p23"/>
          <p:cNvGrpSpPr/>
          <p:nvPr/>
        </p:nvGrpSpPr>
        <p:grpSpPr>
          <a:xfrm>
            <a:off x="4745569" y="2385485"/>
            <a:ext cx="359833" cy="311151"/>
            <a:chOff x="3559176" y="1885949"/>
            <a:chExt cx="269875" cy="233363"/>
          </a:xfrm>
        </p:grpSpPr>
        <p:sp>
          <p:nvSpPr>
            <p:cNvPr id="5361" name="Google Shape;5361;p23"/>
            <p:cNvSpPr/>
            <p:nvPr/>
          </p:nvSpPr>
          <p:spPr>
            <a:xfrm>
              <a:off x="3649663" y="1885949"/>
              <a:ext cx="87313" cy="57150"/>
            </a:xfrm>
            <a:custGeom>
              <a:avLst/>
              <a:gdLst/>
              <a:ahLst/>
              <a:cxnLst/>
              <a:rect l="l" t="t" r="r" b="b"/>
              <a:pathLst>
                <a:path w="38" h="25" extrusionOk="0">
                  <a:moveTo>
                    <a:pt x="36" y="10"/>
                  </a:moveTo>
                  <a:cubicBezTo>
                    <a:pt x="30" y="10"/>
                    <a:pt x="30" y="10"/>
                    <a:pt x="30" y="10"/>
                  </a:cubicBezTo>
                  <a:cubicBezTo>
                    <a:pt x="29" y="10"/>
                    <a:pt x="29" y="9"/>
                    <a:pt x="29" y="9"/>
                  </a:cubicBezTo>
                  <a:cubicBezTo>
                    <a:pt x="28" y="4"/>
                    <a:pt x="24" y="0"/>
                    <a:pt x="19" y="0"/>
                  </a:cubicBezTo>
                  <a:cubicBezTo>
                    <a:pt x="14" y="0"/>
                    <a:pt x="10" y="4"/>
                    <a:pt x="9" y="9"/>
                  </a:cubicBezTo>
                  <a:cubicBezTo>
                    <a:pt x="9" y="9"/>
                    <a:pt x="9" y="10"/>
                    <a:pt x="8" y="10"/>
                  </a:cubicBezTo>
                  <a:cubicBezTo>
                    <a:pt x="2" y="10"/>
                    <a:pt x="2" y="10"/>
                    <a:pt x="2" y="10"/>
                  </a:cubicBezTo>
                  <a:cubicBezTo>
                    <a:pt x="1" y="10"/>
                    <a:pt x="0" y="11"/>
                    <a:pt x="0" y="12"/>
                  </a:cubicBezTo>
                  <a:cubicBezTo>
                    <a:pt x="2" y="23"/>
                    <a:pt x="2" y="23"/>
                    <a:pt x="2" y="23"/>
                  </a:cubicBezTo>
                  <a:cubicBezTo>
                    <a:pt x="2" y="24"/>
                    <a:pt x="3" y="25"/>
                    <a:pt x="4" y="25"/>
                  </a:cubicBezTo>
                  <a:cubicBezTo>
                    <a:pt x="34" y="25"/>
                    <a:pt x="34" y="25"/>
                    <a:pt x="34" y="25"/>
                  </a:cubicBezTo>
                  <a:cubicBezTo>
                    <a:pt x="35" y="25"/>
                    <a:pt x="36" y="24"/>
                    <a:pt x="36" y="23"/>
                  </a:cubicBezTo>
                  <a:cubicBezTo>
                    <a:pt x="38" y="12"/>
                    <a:pt x="38" y="12"/>
                    <a:pt x="38" y="12"/>
                  </a:cubicBezTo>
                  <a:cubicBezTo>
                    <a:pt x="38" y="11"/>
                    <a:pt x="37" y="10"/>
                    <a:pt x="36" y="1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2" name="Google Shape;5362;p23"/>
            <p:cNvSpPr/>
            <p:nvPr/>
          </p:nvSpPr>
          <p:spPr>
            <a:xfrm>
              <a:off x="3709988" y="1984374"/>
              <a:ext cx="79375" cy="7938"/>
            </a:xfrm>
            <a:custGeom>
              <a:avLst/>
              <a:gdLst/>
              <a:ahLst/>
              <a:cxnLst/>
              <a:rect l="l" t="t" r="r" b="b"/>
              <a:pathLst>
                <a:path w="35" h="4" extrusionOk="0">
                  <a:moveTo>
                    <a:pt x="33" y="4"/>
                  </a:moveTo>
                  <a:cubicBezTo>
                    <a:pt x="2" y="4"/>
                    <a:pt x="2" y="4"/>
                    <a:pt x="2" y="4"/>
                  </a:cubicBezTo>
                  <a:cubicBezTo>
                    <a:pt x="1" y="4"/>
                    <a:pt x="0" y="3"/>
                    <a:pt x="0" y="2"/>
                  </a:cubicBezTo>
                  <a:cubicBezTo>
                    <a:pt x="0" y="1"/>
                    <a:pt x="1" y="0"/>
                    <a:pt x="2" y="0"/>
                  </a:cubicBezTo>
                  <a:cubicBezTo>
                    <a:pt x="33" y="0"/>
                    <a:pt x="33" y="0"/>
                    <a:pt x="33" y="0"/>
                  </a:cubicBezTo>
                  <a:cubicBezTo>
                    <a:pt x="34" y="0"/>
                    <a:pt x="35" y="1"/>
                    <a:pt x="35" y="2"/>
                  </a:cubicBezTo>
                  <a:cubicBezTo>
                    <a:pt x="35" y="3"/>
                    <a:pt x="34" y="4"/>
                    <a:pt x="33"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3" name="Google Shape;5363;p23"/>
            <p:cNvSpPr/>
            <p:nvPr/>
          </p:nvSpPr>
          <p:spPr>
            <a:xfrm>
              <a:off x="3709988" y="2017711"/>
              <a:ext cx="79375" cy="9525"/>
            </a:xfrm>
            <a:custGeom>
              <a:avLst/>
              <a:gdLst/>
              <a:ahLst/>
              <a:cxnLst/>
              <a:rect l="l" t="t" r="r" b="b"/>
              <a:pathLst>
                <a:path w="35" h="4" extrusionOk="0">
                  <a:moveTo>
                    <a:pt x="33" y="4"/>
                  </a:moveTo>
                  <a:cubicBezTo>
                    <a:pt x="2" y="4"/>
                    <a:pt x="2" y="4"/>
                    <a:pt x="2" y="4"/>
                  </a:cubicBezTo>
                  <a:cubicBezTo>
                    <a:pt x="1" y="4"/>
                    <a:pt x="0" y="3"/>
                    <a:pt x="0" y="2"/>
                  </a:cubicBezTo>
                  <a:cubicBezTo>
                    <a:pt x="0" y="1"/>
                    <a:pt x="1" y="0"/>
                    <a:pt x="2" y="0"/>
                  </a:cubicBezTo>
                  <a:cubicBezTo>
                    <a:pt x="33" y="0"/>
                    <a:pt x="33" y="0"/>
                    <a:pt x="33" y="0"/>
                  </a:cubicBezTo>
                  <a:cubicBezTo>
                    <a:pt x="34" y="0"/>
                    <a:pt x="35" y="1"/>
                    <a:pt x="35" y="2"/>
                  </a:cubicBezTo>
                  <a:cubicBezTo>
                    <a:pt x="35" y="3"/>
                    <a:pt x="34" y="4"/>
                    <a:pt x="33"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4" name="Google Shape;5364;p23"/>
            <p:cNvSpPr/>
            <p:nvPr/>
          </p:nvSpPr>
          <p:spPr>
            <a:xfrm>
              <a:off x="3709988" y="2054224"/>
              <a:ext cx="79375" cy="7938"/>
            </a:xfrm>
            <a:custGeom>
              <a:avLst/>
              <a:gdLst/>
              <a:ahLst/>
              <a:cxnLst/>
              <a:rect l="l" t="t" r="r" b="b"/>
              <a:pathLst>
                <a:path w="35" h="3" extrusionOk="0">
                  <a:moveTo>
                    <a:pt x="33" y="3"/>
                  </a:moveTo>
                  <a:cubicBezTo>
                    <a:pt x="2" y="3"/>
                    <a:pt x="2" y="3"/>
                    <a:pt x="2" y="3"/>
                  </a:cubicBezTo>
                  <a:cubicBezTo>
                    <a:pt x="1" y="3"/>
                    <a:pt x="0" y="3"/>
                    <a:pt x="0" y="1"/>
                  </a:cubicBezTo>
                  <a:cubicBezTo>
                    <a:pt x="0" y="0"/>
                    <a:pt x="1" y="0"/>
                    <a:pt x="2" y="0"/>
                  </a:cubicBezTo>
                  <a:cubicBezTo>
                    <a:pt x="33" y="0"/>
                    <a:pt x="33" y="0"/>
                    <a:pt x="33" y="0"/>
                  </a:cubicBezTo>
                  <a:cubicBezTo>
                    <a:pt x="34" y="0"/>
                    <a:pt x="35" y="0"/>
                    <a:pt x="35" y="1"/>
                  </a:cubicBezTo>
                  <a:cubicBezTo>
                    <a:pt x="35" y="3"/>
                    <a:pt x="34" y="3"/>
                    <a:pt x="33"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5" name="Google Shape;5365;p23"/>
            <p:cNvSpPr/>
            <p:nvPr/>
          </p:nvSpPr>
          <p:spPr>
            <a:xfrm>
              <a:off x="3559176" y="1914524"/>
              <a:ext cx="269875" cy="204788"/>
            </a:xfrm>
            <a:custGeom>
              <a:avLst/>
              <a:gdLst/>
              <a:ahLst/>
              <a:cxnLst/>
              <a:rect l="l" t="t" r="r" b="b"/>
              <a:pathLst>
                <a:path w="118" h="89" extrusionOk="0">
                  <a:moveTo>
                    <a:pt x="113" y="0"/>
                  </a:moveTo>
                  <a:cubicBezTo>
                    <a:pt x="86" y="0"/>
                    <a:pt x="86" y="0"/>
                    <a:pt x="86" y="0"/>
                  </a:cubicBezTo>
                  <a:cubicBezTo>
                    <a:pt x="85" y="0"/>
                    <a:pt x="85" y="1"/>
                    <a:pt x="85" y="1"/>
                  </a:cubicBezTo>
                  <a:cubicBezTo>
                    <a:pt x="84" y="6"/>
                    <a:pt x="84" y="6"/>
                    <a:pt x="84" y="6"/>
                  </a:cubicBezTo>
                  <a:cubicBezTo>
                    <a:pt x="84" y="6"/>
                    <a:pt x="84" y="7"/>
                    <a:pt x="85" y="7"/>
                  </a:cubicBezTo>
                  <a:cubicBezTo>
                    <a:pt x="106" y="7"/>
                    <a:pt x="106" y="7"/>
                    <a:pt x="106" y="7"/>
                  </a:cubicBezTo>
                  <a:cubicBezTo>
                    <a:pt x="108" y="7"/>
                    <a:pt x="111" y="10"/>
                    <a:pt x="111" y="12"/>
                  </a:cubicBezTo>
                  <a:cubicBezTo>
                    <a:pt x="111" y="76"/>
                    <a:pt x="111" y="76"/>
                    <a:pt x="111" y="76"/>
                  </a:cubicBezTo>
                  <a:cubicBezTo>
                    <a:pt x="111" y="79"/>
                    <a:pt x="108" y="81"/>
                    <a:pt x="106" y="81"/>
                  </a:cubicBezTo>
                  <a:cubicBezTo>
                    <a:pt x="12" y="81"/>
                    <a:pt x="12" y="81"/>
                    <a:pt x="12" y="81"/>
                  </a:cubicBezTo>
                  <a:cubicBezTo>
                    <a:pt x="10" y="81"/>
                    <a:pt x="7" y="79"/>
                    <a:pt x="7" y="76"/>
                  </a:cubicBezTo>
                  <a:cubicBezTo>
                    <a:pt x="7" y="12"/>
                    <a:pt x="7" y="12"/>
                    <a:pt x="7" y="12"/>
                  </a:cubicBezTo>
                  <a:cubicBezTo>
                    <a:pt x="7" y="10"/>
                    <a:pt x="10" y="7"/>
                    <a:pt x="12" y="7"/>
                  </a:cubicBezTo>
                  <a:cubicBezTo>
                    <a:pt x="33" y="7"/>
                    <a:pt x="33" y="7"/>
                    <a:pt x="33" y="7"/>
                  </a:cubicBezTo>
                  <a:cubicBezTo>
                    <a:pt x="34" y="7"/>
                    <a:pt x="34" y="7"/>
                    <a:pt x="34" y="7"/>
                  </a:cubicBezTo>
                  <a:cubicBezTo>
                    <a:pt x="33" y="1"/>
                    <a:pt x="33" y="1"/>
                    <a:pt x="33" y="1"/>
                  </a:cubicBezTo>
                  <a:cubicBezTo>
                    <a:pt x="33" y="1"/>
                    <a:pt x="33" y="0"/>
                    <a:pt x="32" y="0"/>
                  </a:cubicBezTo>
                  <a:cubicBezTo>
                    <a:pt x="5" y="0"/>
                    <a:pt x="5" y="0"/>
                    <a:pt x="5" y="0"/>
                  </a:cubicBezTo>
                  <a:cubicBezTo>
                    <a:pt x="2" y="0"/>
                    <a:pt x="0" y="2"/>
                    <a:pt x="0" y="5"/>
                  </a:cubicBezTo>
                  <a:cubicBezTo>
                    <a:pt x="0" y="84"/>
                    <a:pt x="0" y="84"/>
                    <a:pt x="0" y="84"/>
                  </a:cubicBezTo>
                  <a:cubicBezTo>
                    <a:pt x="0" y="87"/>
                    <a:pt x="2" y="89"/>
                    <a:pt x="5" y="89"/>
                  </a:cubicBezTo>
                  <a:cubicBezTo>
                    <a:pt x="113" y="89"/>
                    <a:pt x="113" y="89"/>
                    <a:pt x="113" y="89"/>
                  </a:cubicBezTo>
                  <a:cubicBezTo>
                    <a:pt x="116" y="89"/>
                    <a:pt x="118" y="87"/>
                    <a:pt x="118" y="84"/>
                  </a:cubicBezTo>
                  <a:cubicBezTo>
                    <a:pt x="118" y="5"/>
                    <a:pt x="118" y="5"/>
                    <a:pt x="118" y="5"/>
                  </a:cubicBezTo>
                  <a:cubicBezTo>
                    <a:pt x="118" y="2"/>
                    <a:pt x="116" y="0"/>
                    <a:pt x="11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6" name="Google Shape;5366;p23"/>
            <p:cNvSpPr/>
            <p:nvPr/>
          </p:nvSpPr>
          <p:spPr>
            <a:xfrm>
              <a:off x="3621088" y="1968499"/>
              <a:ext cx="44450" cy="4286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67" name="Google Shape;5367;p23"/>
            <p:cNvSpPr/>
            <p:nvPr/>
          </p:nvSpPr>
          <p:spPr>
            <a:xfrm>
              <a:off x="3600451" y="2017711"/>
              <a:ext cx="84138" cy="49213"/>
            </a:xfrm>
            <a:custGeom>
              <a:avLst/>
              <a:gdLst/>
              <a:ahLst/>
              <a:cxnLst/>
              <a:rect l="l" t="t" r="r" b="b"/>
              <a:pathLst>
                <a:path w="37" h="21" extrusionOk="0">
                  <a:moveTo>
                    <a:pt x="37" y="20"/>
                  </a:moveTo>
                  <a:cubicBezTo>
                    <a:pt x="31" y="4"/>
                    <a:pt x="31" y="4"/>
                    <a:pt x="31" y="4"/>
                  </a:cubicBezTo>
                  <a:cubicBezTo>
                    <a:pt x="30" y="3"/>
                    <a:pt x="29" y="0"/>
                    <a:pt x="27" y="0"/>
                  </a:cubicBezTo>
                  <a:cubicBezTo>
                    <a:pt x="26" y="0"/>
                    <a:pt x="26" y="0"/>
                    <a:pt x="26" y="0"/>
                  </a:cubicBezTo>
                  <a:cubicBezTo>
                    <a:pt x="25" y="0"/>
                    <a:pt x="25" y="0"/>
                    <a:pt x="24" y="0"/>
                  </a:cubicBezTo>
                  <a:cubicBezTo>
                    <a:pt x="11" y="0"/>
                    <a:pt x="11" y="0"/>
                    <a:pt x="11" y="0"/>
                  </a:cubicBezTo>
                  <a:cubicBezTo>
                    <a:pt x="8" y="0"/>
                    <a:pt x="7" y="3"/>
                    <a:pt x="7" y="4"/>
                  </a:cubicBezTo>
                  <a:cubicBezTo>
                    <a:pt x="1" y="20"/>
                    <a:pt x="1" y="20"/>
                    <a:pt x="1" y="20"/>
                  </a:cubicBezTo>
                  <a:cubicBezTo>
                    <a:pt x="1" y="21"/>
                    <a:pt x="0" y="21"/>
                    <a:pt x="1" y="21"/>
                  </a:cubicBezTo>
                  <a:cubicBezTo>
                    <a:pt x="36" y="21"/>
                    <a:pt x="36" y="21"/>
                    <a:pt x="36" y="21"/>
                  </a:cubicBezTo>
                  <a:cubicBezTo>
                    <a:pt x="37" y="21"/>
                    <a:pt x="37" y="21"/>
                    <a:pt x="37"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368" name="Google Shape;5368;p23"/>
          <p:cNvSpPr/>
          <p:nvPr/>
        </p:nvSpPr>
        <p:spPr>
          <a:xfrm>
            <a:off x="6441017" y="2550584"/>
            <a:ext cx="273051" cy="118533"/>
          </a:xfrm>
          <a:custGeom>
            <a:avLst/>
            <a:gdLst/>
            <a:ahLst/>
            <a:cxnLst/>
            <a:rect l="l" t="t" r="r" b="b"/>
            <a:pathLst>
              <a:path w="89" h="39" extrusionOk="0">
                <a:moveTo>
                  <a:pt x="80" y="12"/>
                </a:moveTo>
                <a:cubicBezTo>
                  <a:pt x="73" y="16"/>
                  <a:pt x="64" y="19"/>
                  <a:pt x="55" y="21"/>
                </a:cubicBezTo>
                <a:cubicBezTo>
                  <a:pt x="47" y="22"/>
                  <a:pt x="31" y="19"/>
                  <a:pt x="31" y="15"/>
                </a:cubicBezTo>
                <a:cubicBezTo>
                  <a:pt x="31" y="14"/>
                  <a:pt x="45" y="19"/>
                  <a:pt x="53" y="16"/>
                </a:cubicBezTo>
                <a:cubicBezTo>
                  <a:pt x="59" y="15"/>
                  <a:pt x="58" y="9"/>
                  <a:pt x="55" y="8"/>
                </a:cubicBezTo>
                <a:cubicBezTo>
                  <a:pt x="51" y="7"/>
                  <a:pt x="32" y="0"/>
                  <a:pt x="23" y="0"/>
                </a:cubicBezTo>
                <a:cubicBezTo>
                  <a:pt x="19" y="0"/>
                  <a:pt x="10" y="1"/>
                  <a:pt x="5" y="2"/>
                </a:cubicBezTo>
                <a:cubicBezTo>
                  <a:pt x="3" y="2"/>
                  <a:pt x="2" y="2"/>
                  <a:pt x="2" y="4"/>
                </a:cubicBezTo>
                <a:cubicBezTo>
                  <a:pt x="2" y="11"/>
                  <a:pt x="1" y="26"/>
                  <a:pt x="0" y="34"/>
                </a:cubicBezTo>
                <a:cubicBezTo>
                  <a:pt x="0" y="34"/>
                  <a:pt x="0" y="36"/>
                  <a:pt x="2" y="34"/>
                </a:cubicBezTo>
                <a:cubicBezTo>
                  <a:pt x="4" y="33"/>
                  <a:pt x="7" y="31"/>
                  <a:pt x="9" y="31"/>
                </a:cubicBezTo>
                <a:cubicBezTo>
                  <a:pt x="13" y="32"/>
                  <a:pt x="48" y="39"/>
                  <a:pt x="53" y="38"/>
                </a:cubicBezTo>
                <a:cubicBezTo>
                  <a:pt x="60" y="36"/>
                  <a:pt x="80" y="24"/>
                  <a:pt x="83" y="21"/>
                </a:cubicBezTo>
                <a:cubicBezTo>
                  <a:pt x="89" y="15"/>
                  <a:pt x="85" y="9"/>
                  <a:pt x="80"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369" name="Google Shape;5369;p23"/>
          <p:cNvGrpSpPr/>
          <p:nvPr/>
        </p:nvGrpSpPr>
        <p:grpSpPr>
          <a:xfrm>
            <a:off x="6339418" y="2408767"/>
            <a:ext cx="347135" cy="251884"/>
            <a:chOff x="4754563" y="1903411"/>
            <a:chExt cx="260351" cy="188913"/>
          </a:xfrm>
        </p:grpSpPr>
        <p:sp>
          <p:nvSpPr>
            <p:cNvPr id="5370" name="Google Shape;5370;p23"/>
            <p:cNvSpPr/>
            <p:nvPr/>
          </p:nvSpPr>
          <p:spPr>
            <a:xfrm>
              <a:off x="4754563" y="2011361"/>
              <a:ext cx="65088" cy="80963"/>
            </a:xfrm>
            <a:custGeom>
              <a:avLst/>
              <a:gdLst/>
              <a:ahLst/>
              <a:cxnLst/>
              <a:rect l="l" t="t" r="r" b="b"/>
              <a:pathLst>
                <a:path w="28" h="35" extrusionOk="0">
                  <a:moveTo>
                    <a:pt x="15" y="31"/>
                  </a:moveTo>
                  <a:cubicBezTo>
                    <a:pt x="12" y="31"/>
                    <a:pt x="10" y="29"/>
                    <a:pt x="10" y="26"/>
                  </a:cubicBezTo>
                  <a:cubicBezTo>
                    <a:pt x="10" y="23"/>
                    <a:pt x="12" y="21"/>
                    <a:pt x="15" y="21"/>
                  </a:cubicBezTo>
                  <a:cubicBezTo>
                    <a:pt x="17" y="21"/>
                    <a:pt x="20" y="23"/>
                    <a:pt x="20" y="26"/>
                  </a:cubicBezTo>
                  <a:cubicBezTo>
                    <a:pt x="20" y="29"/>
                    <a:pt x="17" y="31"/>
                    <a:pt x="15" y="31"/>
                  </a:cubicBezTo>
                  <a:moveTo>
                    <a:pt x="25" y="1"/>
                  </a:moveTo>
                  <a:cubicBezTo>
                    <a:pt x="7" y="0"/>
                    <a:pt x="7" y="0"/>
                    <a:pt x="7" y="0"/>
                  </a:cubicBezTo>
                  <a:cubicBezTo>
                    <a:pt x="6" y="0"/>
                    <a:pt x="4" y="1"/>
                    <a:pt x="4" y="2"/>
                  </a:cubicBezTo>
                  <a:cubicBezTo>
                    <a:pt x="1" y="32"/>
                    <a:pt x="1" y="32"/>
                    <a:pt x="1" y="32"/>
                  </a:cubicBezTo>
                  <a:cubicBezTo>
                    <a:pt x="0" y="34"/>
                    <a:pt x="1" y="35"/>
                    <a:pt x="3" y="35"/>
                  </a:cubicBezTo>
                  <a:cubicBezTo>
                    <a:pt x="23" y="35"/>
                    <a:pt x="23" y="35"/>
                    <a:pt x="23" y="35"/>
                  </a:cubicBezTo>
                  <a:cubicBezTo>
                    <a:pt x="24" y="35"/>
                    <a:pt x="25" y="34"/>
                    <a:pt x="26" y="32"/>
                  </a:cubicBezTo>
                  <a:cubicBezTo>
                    <a:pt x="28" y="3"/>
                    <a:pt x="28" y="3"/>
                    <a:pt x="28" y="3"/>
                  </a:cubicBezTo>
                  <a:cubicBezTo>
                    <a:pt x="28" y="2"/>
                    <a:pt x="27" y="1"/>
                    <a:pt x="25"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71" name="Google Shape;5371;p23"/>
            <p:cNvSpPr/>
            <p:nvPr/>
          </p:nvSpPr>
          <p:spPr>
            <a:xfrm>
              <a:off x="4819651" y="1903411"/>
              <a:ext cx="195263" cy="101600"/>
            </a:xfrm>
            <a:custGeom>
              <a:avLst/>
              <a:gdLst/>
              <a:ahLst/>
              <a:cxnLst/>
              <a:rect l="l" t="t" r="r" b="b"/>
              <a:pathLst>
                <a:path w="85" h="44" extrusionOk="0">
                  <a:moveTo>
                    <a:pt x="17" y="33"/>
                  </a:moveTo>
                  <a:cubicBezTo>
                    <a:pt x="11" y="31"/>
                    <a:pt x="7" y="24"/>
                    <a:pt x="9" y="18"/>
                  </a:cubicBezTo>
                  <a:cubicBezTo>
                    <a:pt x="11" y="11"/>
                    <a:pt x="18" y="8"/>
                    <a:pt x="24" y="10"/>
                  </a:cubicBezTo>
                  <a:cubicBezTo>
                    <a:pt x="31" y="12"/>
                    <a:pt x="35" y="18"/>
                    <a:pt x="33" y="25"/>
                  </a:cubicBezTo>
                  <a:cubicBezTo>
                    <a:pt x="31" y="32"/>
                    <a:pt x="24" y="35"/>
                    <a:pt x="17" y="33"/>
                  </a:cubicBezTo>
                  <a:moveTo>
                    <a:pt x="81" y="33"/>
                  </a:moveTo>
                  <a:cubicBezTo>
                    <a:pt x="82" y="29"/>
                    <a:pt x="82" y="29"/>
                    <a:pt x="82" y="29"/>
                  </a:cubicBezTo>
                  <a:cubicBezTo>
                    <a:pt x="83" y="26"/>
                    <a:pt x="81" y="23"/>
                    <a:pt x="79" y="22"/>
                  </a:cubicBezTo>
                  <a:cubicBezTo>
                    <a:pt x="76" y="22"/>
                    <a:pt x="73" y="23"/>
                    <a:pt x="72" y="26"/>
                  </a:cubicBezTo>
                  <a:cubicBezTo>
                    <a:pt x="71" y="30"/>
                    <a:pt x="71" y="30"/>
                    <a:pt x="71" y="30"/>
                  </a:cubicBezTo>
                  <a:cubicBezTo>
                    <a:pt x="71" y="30"/>
                    <a:pt x="71" y="31"/>
                    <a:pt x="70" y="31"/>
                  </a:cubicBezTo>
                  <a:cubicBezTo>
                    <a:pt x="69" y="31"/>
                    <a:pt x="67" y="30"/>
                    <a:pt x="67" y="30"/>
                  </a:cubicBezTo>
                  <a:cubicBezTo>
                    <a:pt x="67" y="30"/>
                    <a:pt x="66" y="30"/>
                    <a:pt x="66" y="29"/>
                  </a:cubicBezTo>
                  <a:cubicBezTo>
                    <a:pt x="66" y="27"/>
                    <a:pt x="68" y="22"/>
                    <a:pt x="68" y="22"/>
                  </a:cubicBezTo>
                  <a:cubicBezTo>
                    <a:pt x="69" y="20"/>
                    <a:pt x="67" y="17"/>
                    <a:pt x="64" y="16"/>
                  </a:cubicBezTo>
                  <a:cubicBezTo>
                    <a:pt x="62" y="15"/>
                    <a:pt x="59" y="17"/>
                    <a:pt x="58" y="19"/>
                  </a:cubicBezTo>
                  <a:cubicBezTo>
                    <a:pt x="58" y="19"/>
                    <a:pt x="57" y="24"/>
                    <a:pt x="56" y="26"/>
                  </a:cubicBezTo>
                  <a:cubicBezTo>
                    <a:pt x="56" y="27"/>
                    <a:pt x="55" y="26"/>
                    <a:pt x="55" y="26"/>
                  </a:cubicBezTo>
                  <a:cubicBezTo>
                    <a:pt x="41" y="22"/>
                    <a:pt x="41" y="22"/>
                    <a:pt x="41" y="22"/>
                  </a:cubicBezTo>
                  <a:cubicBezTo>
                    <a:pt x="40" y="22"/>
                    <a:pt x="40" y="20"/>
                    <a:pt x="40" y="20"/>
                  </a:cubicBezTo>
                  <a:cubicBezTo>
                    <a:pt x="39" y="12"/>
                    <a:pt x="34" y="5"/>
                    <a:pt x="26" y="3"/>
                  </a:cubicBezTo>
                  <a:cubicBezTo>
                    <a:pt x="16" y="0"/>
                    <a:pt x="5" y="6"/>
                    <a:pt x="3" y="16"/>
                  </a:cubicBezTo>
                  <a:cubicBezTo>
                    <a:pt x="0" y="26"/>
                    <a:pt x="5" y="37"/>
                    <a:pt x="15" y="40"/>
                  </a:cubicBezTo>
                  <a:cubicBezTo>
                    <a:pt x="23" y="42"/>
                    <a:pt x="32" y="39"/>
                    <a:pt x="36" y="32"/>
                  </a:cubicBezTo>
                  <a:cubicBezTo>
                    <a:pt x="37" y="32"/>
                    <a:pt x="37" y="32"/>
                    <a:pt x="38" y="32"/>
                  </a:cubicBezTo>
                  <a:cubicBezTo>
                    <a:pt x="78" y="44"/>
                    <a:pt x="78" y="44"/>
                    <a:pt x="78" y="44"/>
                  </a:cubicBezTo>
                  <a:cubicBezTo>
                    <a:pt x="80" y="44"/>
                    <a:pt x="83" y="43"/>
                    <a:pt x="84" y="40"/>
                  </a:cubicBezTo>
                  <a:cubicBezTo>
                    <a:pt x="85" y="38"/>
                    <a:pt x="84" y="36"/>
                    <a:pt x="82" y="35"/>
                  </a:cubicBezTo>
                  <a:cubicBezTo>
                    <a:pt x="81" y="34"/>
                    <a:pt x="81" y="34"/>
                    <a:pt x="81" y="3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372" name="Google Shape;5372;p23"/>
          <p:cNvSpPr/>
          <p:nvPr/>
        </p:nvSpPr>
        <p:spPr>
          <a:xfrm>
            <a:off x="4167718" y="2413000"/>
            <a:ext cx="361951" cy="256117"/>
          </a:xfrm>
          <a:custGeom>
            <a:avLst/>
            <a:gdLst/>
            <a:ahLst/>
            <a:cxnLst/>
            <a:rect l="l" t="t" r="r" b="b"/>
            <a:pathLst>
              <a:path w="119" h="84" extrusionOk="0">
                <a:moveTo>
                  <a:pt x="108" y="52"/>
                </a:moveTo>
                <a:cubicBezTo>
                  <a:pt x="66" y="52"/>
                  <a:pt x="66" y="52"/>
                  <a:pt x="66" y="52"/>
                </a:cubicBezTo>
                <a:cubicBezTo>
                  <a:pt x="65" y="52"/>
                  <a:pt x="64" y="51"/>
                  <a:pt x="64" y="50"/>
                </a:cubicBezTo>
                <a:cubicBezTo>
                  <a:pt x="64" y="49"/>
                  <a:pt x="65" y="48"/>
                  <a:pt x="66" y="48"/>
                </a:cubicBezTo>
                <a:cubicBezTo>
                  <a:pt x="108" y="48"/>
                  <a:pt x="108" y="48"/>
                  <a:pt x="108" y="48"/>
                </a:cubicBezTo>
                <a:cubicBezTo>
                  <a:pt x="109" y="48"/>
                  <a:pt x="110" y="49"/>
                  <a:pt x="110" y="50"/>
                </a:cubicBezTo>
                <a:cubicBezTo>
                  <a:pt x="110" y="51"/>
                  <a:pt x="109" y="52"/>
                  <a:pt x="108" y="52"/>
                </a:cubicBezTo>
                <a:moveTo>
                  <a:pt x="108" y="66"/>
                </a:moveTo>
                <a:cubicBezTo>
                  <a:pt x="66" y="66"/>
                  <a:pt x="66" y="66"/>
                  <a:pt x="66" y="66"/>
                </a:cubicBezTo>
                <a:cubicBezTo>
                  <a:pt x="65" y="66"/>
                  <a:pt x="64" y="65"/>
                  <a:pt x="64" y="64"/>
                </a:cubicBezTo>
                <a:cubicBezTo>
                  <a:pt x="64" y="63"/>
                  <a:pt x="65" y="62"/>
                  <a:pt x="66" y="62"/>
                </a:cubicBezTo>
                <a:cubicBezTo>
                  <a:pt x="108" y="62"/>
                  <a:pt x="108" y="62"/>
                  <a:pt x="108" y="62"/>
                </a:cubicBezTo>
                <a:cubicBezTo>
                  <a:pt x="109" y="62"/>
                  <a:pt x="110" y="63"/>
                  <a:pt x="110" y="64"/>
                </a:cubicBezTo>
                <a:cubicBezTo>
                  <a:pt x="110" y="65"/>
                  <a:pt x="109" y="66"/>
                  <a:pt x="108" y="66"/>
                </a:cubicBezTo>
                <a:moveTo>
                  <a:pt x="53" y="19"/>
                </a:moveTo>
                <a:cubicBezTo>
                  <a:pt x="12" y="19"/>
                  <a:pt x="12" y="19"/>
                  <a:pt x="12" y="19"/>
                </a:cubicBezTo>
                <a:cubicBezTo>
                  <a:pt x="11" y="19"/>
                  <a:pt x="10" y="18"/>
                  <a:pt x="10" y="17"/>
                </a:cubicBezTo>
                <a:cubicBezTo>
                  <a:pt x="10" y="16"/>
                  <a:pt x="11" y="15"/>
                  <a:pt x="12" y="15"/>
                </a:cubicBezTo>
                <a:cubicBezTo>
                  <a:pt x="53" y="15"/>
                  <a:pt x="53" y="15"/>
                  <a:pt x="53" y="15"/>
                </a:cubicBezTo>
                <a:cubicBezTo>
                  <a:pt x="55" y="15"/>
                  <a:pt x="56" y="16"/>
                  <a:pt x="56" y="17"/>
                </a:cubicBezTo>
                <a:cubicBezTo>
                  <a:pt x="56" y="18"/>
                  <a:pt x="55" y="19"/>
                  <a:pt x="53" y="19"/>
                </a:cubicBezTo>
                <a:moveTo>
                  <a:pt x="53" y="33"/>
                </a:moveTo>
                <a:cubicBezTo>
                  <a:pt x="12" y="33"/>
                  <a:pt x="12" y="33"/>
                  <a:pt x="12" y="33"/>
                </a:cubicBezTo>
                <a:cubicBezTo>
                  <a:pt x="11" y="33"/>
                  <a:pt x="10" y="32"/>
                  <a:pt x="10" y="31"/>
                </a:cubicBezTo>
                <a:cubicBezTo>
                  <a:pt x="10" y="30"/>
                  <a:pt x="11" y="29"/>
                  <a:pt x="12" y="29"/>
                </a:cubicBezTo>
                <a:cubicBezTo>
                  <a:pt x="53" y="29"/>
                  <a:pt x="53" y="29"/>
                  <a:pt x="53" y="29"/>
                </a:cubicBezTo>
                <a:cubicBezTo>
                  <a:pt x="55" y="29"/>
                  <a:pt x="56" y="30"/>
                  <a:pt x="56" y="31"/>
                </a:cubicBezTo>
                <a:cubicBezTo>
                  <a:pt x="56" y="32"/>
                  <a:pt x="55" y="33"/>
                  <a:pt x="53" y="33"/>
                </a:cubicBezTo>
                <a:moveTo>
                  <a:pt x="80" y="18"/>
                </a:moveTo>
                <a:cubicBezTo>
                  <a:pt x="80" y="16"/>
                  <a:pt x="82" y="15"/>
                  <a:pt x="84" y="15"/>
                </a:cubicBezTo>
                <a:cubicBezTo>
                  <a:pt x="104" y="15"/>
                  <a:pt x="104" y="15"/>
                  <a:pt x="104" y="15"/>
                </a:cubicBezTo>
                <a:cubicBezTo>
                  <a:pt x="106" y="15"/>
                  <a:pt x="108" y="16"/>
                  <a:pt x="108" y="18"/>
                </a:cubicBezTo>
                <a:cubicBezTo>
                  <a:pt x="108" y="34"/>
                  <a:pt x="108" y="34"/>
                  <a:pt x="108" y="34"/>
                </a:cubicBezTo>
                <a:cubicBezTo>
                  <a:pt x="108" y="36"/>
                  <a:pt x="106" y="38"/>
                  <a:pt x="104" y="38"/>
                </a:cubicBezTo>
                <a:cubicBezTo>
                  <a:pt x="84" y="38"/>
                  <a:pt x="84" y="38"/>
                  <a:pt x="84" y="38"/>
                </a:cubicBezTo>
                <a:cubicBezTo>
                  <a:pt x="82" y="38"/>
                  <a:pt x="80" y="36"/>
                  <a:pt x="80" y="34"/>
                </a:cubicBezTo>
                <a:lnTo>
                  <a:pt x="80" y="18"/>
                </a:lnTo>
                <a:close/>
                <a:moveTo>
                  <a:pt x="114" y="0"/>
                </a:moveTo>
                <a:cubicBezTo>
                  <a:pt x="5" y="0"/>
                  <a:pt x="5" y="0"/>
                  <a:pt x="5" y="0"/>
                </a:cubicBezTo>
                <a:cubicBezTo>
                  <a:pt x="2" y="0"/>
                  <a:pt x="0" y="2"/>
                  <a:pt x="0" y="4"/>
                </a:cubicBezTo>
                <a:cubicBezTo>
                  <a:pt x="0" y="80"/>
                  <a:pt x="0" y="80"/>
                  <a:pt x="0" y="80"/>
                </a:cubicBezTo>
                <a:cubicBezTo>
                  <a:pt x="0" y="82"/>
                  <a:pt x="2" y="84"/>
                  <a:pt x="5" y="84"/>
                </a:cubicBezTo>
                <a:cubicBezTo>
                  <a:pt x="114" y="84"/>
                  <a:pt x="114" y="84"/>
                  <a:pt x="114" y="84"/>
                </a:cubicBezTo>
                <a:cubicBezTo>
                  <a:pt x="117" y="84"/>
                  <a:pt x="119" y="82"/>
                  <a:pt x="119" y="80"/>
                </a:cubicBezTo>
                <a:cubicBezTo>
                  <a:pt x="119" y="4"/>
                  <a:pt x="119" y="4"/>
                  <a:pt x="119" y="4"/>
                </a:cubicBezTo>
                <a:cubicBezTo>
                  <a:pt x="119" y="2"/>
                  <a:pt x="117" y="0"/>
                  <a:pt x="1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73" name="Google Shape;5373;p23"/>
          <p:cNvSpPr/>
          <p:nvPr/>
        </p:nvSpPr>
        <p:spPr>
          <a:xfrm>
            <a:off x="7929035" y="2319867"/>
            <a:ext cx="361951" cy="444500"/>
          </a:xfrm>
          <a:custGeom>
            <a:avLst/>
            <a:gdLst/>
            <a:ahLst/>
            <a:cxnLst/>
            <a:rect l="l" t="t" r="r" b="b"/>
            <a:pathLst>
              <a:path w="118" h="145" extrusionOk="0">
                <a:moveTo>
                  <a:pt x="92" y="90"/>
                </a:moveTo>
                <a:cubicBezTo>
                  <a:pt x="85" y="96"/>
                  <a:pt x="77" y="105"/>
                  <a:pt x="77" y="119"/>
                </a:cubicBezTo>
                <a:cubicBezTo>
                  <a:pt x="77" y="120"/>
                  <a:pt x="77" y="121"/>
                  <a:pt x="77" y="121"/>
                </a:cubicBezTo>
                <a:cubicBezTo>
                  <a:pt x="75" y="122"/>
                  <a:pt x="70" y="124"/>
                  <a:pt x="59" y="124"/>
                </a:cubicBezTo>
                <a:cubicBezTo>
                  <a:pt x="49" y="124"/>
                  <a:pt x="44" y="122"/>
                  <a:pt x="41" y="121"/>
                </a:cubicBezTo>
                <a:cubicBezTo>
                  <a:pt x="41" y="121"/>
                  <a:pt x="41" y="120"/>
                  <a:pt x="41" y="119"/>
                </a:cubicBezTo>
                <a:cubicBezTo>
                  <a:pt x="41" y="105"/>
                  <a:pt x="33" y="97"/>
                  <a:pt x="26" y="90"/>
                </a:cubicBezTo>
                <a:cubicBezTo>
                  <a:pt x="18" y="82"/>
                  <a:pt x="11" y="75"/>
                  <a:pt x="11" y="55"/>
                </a:cubicBezTo>
                <a:cubicBezTo>
                  <a:pt x="11" y="29"/>
                  <a:pt x="31" y="10"/>
                  <a:pt x="59" y="10"/>
                </a:cubicBezTo>
                <a:cubicBezTo>
                  <a:pt x="87" y="10"/>
                  <a:pt x="107" y="29"/>
                  <a:pt x="107" y="55"/>
                </a:cubicBezTo>
                <a:cubicBezTo>
                  <a:pt x="107" y="75"/>
                  <a:pt x="100" y="82"/>
                  <a:pt x="92" y="90"/>
                </a:cubicBezTo>
                <a:moveTo>
                  <a:pt x="101" y="15"/>
                </a:moveTo>
                <a:cubicBezTo>
                  <a:pt x="90" y="5"/>
                  <a:pt x="75" y="0"/>
                  <a:pt x="59" y="0"/>
                </a:cubicBezTo>
                <a:cubicBezTo>
                  <a:pt x="43" y="0"/>
                  <a:pt x="28" y="5"/>
                  <a:pt x="17" y="15"/>
                </a:cubicBezTo>
                <a:cubicBezTo>
                  <a:pt x="6" y="25"/>
                  <a:pt x="0" y="39"/>
                  <a:pt x="0" y="55"/>
                </a:cubicBezTo>
                <a:cubicBezTo>
                  <a:pt x="0" y="80"/>
                  <a:pt x="10" y="90"/>
                  <a:pt x="18" y="98"/>
                </a:cubicBezTo>
                <a:cubicBezTo>
                  <a:pt x="24" y="103"/>
                  <a:pt x="29" y="107"/>
                  <a:pt x="30" y="116"/>
                </a:cubicBezTo>
                <a:cubicBezTo>
                  <a:pt x="30" y="117"/>
                  <a:pt x="29" y="117"/>
                  <a:pt x="29" y="118"/>
                </a:cubicBezTo>
                <a:cubicBezTo>
                  <a:pt x="28" y="119"/>
                  <a:pt x="27" y="121"/>
                  <a:pt x="27" y="123"/>
                </a:cubicBezTo>
                <a:cubicBezTo>
                  <a:pt x="27" y="128"/>
                  <a:pt x="30" y="133"/>
                  <a:pt x="39" y="136"/>
                </a:cubicBezTo>
                <a:cubicBezTo>
                  <a:pt x="40" y="136"/>
                  <a:pt x="40" y="137"/>
                  <a:pt x="40" y="137"/>
                </a:cubicBezTo>
                <a:cubicBezTo>
                  <a:pt x="42" y="140"/>
                  <a:pt x="46" y="145"/>
                  <a:pt x="59" y="145"/>
                </a:cubicBezTo>
                <a:cubicBezTo>
                  <a:pt x="71" y="145"/>
                  <a:pt x="76" y="140"/>
                  <a:pt x="78" y="137"/>
                </a:cubicBezTo>
                <a:cubicBezTo>
                  <a:pt x="78" y="137"/>
                  <a:pt x="78" y="136"/>
                  <a:pt x="78" y="136"/>
                </a:cubicBezTo>
                <a:cubicBezTo>
                  <a:pt x="88" y="133"/>
                  <a:pt x="91" y="128"/>
                  <a:pt x="91" y="123"/>
                </a:cubicBezTo>
                <a:cubicBezTo>
                  <a:pt x="91" y="121"/>
                  <a:pt x="90" y="119"/>
                  <a:pt x="89" y="118"/>
                </a:cubicBezTo>
                <a:cubicBezTo>
                  <a:pt x="89" y="117"/>
                  <a:pt x="88" y="117"/>
                  <a:pt x="88" y="116"/>
                </a:cubicBezTo>
                <a:cubicBezTo>
                  <a:pt x="89" y="107"/>
                  <a:pt x="94" y="103"/>
                  <a:pt x="100" y="98"/>
                </a:cubicBezTo>
                <a:cubicBezTo>
                  <a:pt x="108" y="90"/>
                  <a:pt x="118" y="80"/>
                  <a:pt x="118" y="55"/>
                </a:cubicBezTo>
                <a:cubicBezTo>
                  <a:pt x="118" y="39"/>
                  <a:pt x="112" y="25"/>
                  <a:pt x="101"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74" name="Google Shape;5374;p23"/>
          <p:cNvSpPr/>
          <p:nvPr/>
        </p:nvSpPr>
        <p:spPr>
          <a:xfrm>
            <a:off x="7988302" y="2374900"/>
            <a:ext cx="124884" cy="120651"/>
          </a:xfrm>
          <a:custGeom>
            <a:avLst/>
            <a:gdLst/>
            <a:ahLst/>
            <a:cxnLst/>
            <a:rect l="l" t="t" r="r" b="b"/>
            <a:pathLst>
              <a:path w="41" h="39" extrusionOk="0">
                <a:moveTo>
                  <a:pt x="37" y="0"/>
                </a:moveTo>
                <a:cubicBezTo>
                  <a:pt x="15" y="0"/>
                  <a:pt x="0" y="15"/>
                  <a:pt x="0" y="34"/>
                </a:cubicBezTo>
                <a:cubicBezTo>
                  <a:pt x="0" y="37"/>
                  <a:pt x="2" y="39"/>
                  <a:pt x="4" y="39"/>
                </a:cubicBezTo>
                <a:cubicBezTo>
                  <a:pt x="7" y="39"/>
                  <a:pt x="9" y="37"/>
                  <a:pt x="9" y="34"/>
                </a:cubicBezTo>
                <a:cubicBezTo>
                  <a:pt x="9" y="20"/>
                  <a:pt x="20" y="9"/>
                  <a:pt x="37" y="9"/>
                </a:cubicBezTo>
                <a:cubicBezTo>
                  <a:pt x="39" y="9"/>
                  <a:pt x="41" y="7"/>
                  <a:pt x="41" y="4"/>
                </a:cubicBezTo>
                <a:cubicBezTo>
                  <a:pt x="41" y="2"/>
                  <a:pt x="39" y="0"/>
                  <a:pt x="3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75" name="Google Shape;5375;p23"/>
          <p:cNvSpPr/>
          <p:nvPr/>
        </p:nvSpPr>
        <p:spPr>
          <a:xfrm>
            <a:off x="8464551" y="2277534"/>
            <a:ext cx="364067" cy="524933"/>
          </a:xfrm>
          <a:custGeom>
            <a:avLst/>
            <a:gdLst/>
            <a:ahLst/>
            <a:cxnLst/>
            <a:rect l="l" t="t" r="r" b="b"/>
            <a:pathLst>
              <a:path w="119" h="172" extrusionOk="0">
                <a:moveTo>
                  <a:pt x="69" y="131"/>
                </a:moveTo>
                <a:cubicBezTo>
                  <a:pt x="69" y="134"/>
                  <a:pt x="69" y="138"/>
                  <a:pt x="69" y="138"/>
                </a:cubicBezTo>
                <a:cubicBezTo>
                  <a:pt x="69" y="144"/>
                  <a:pt x="64" y="148"/>
                  <a:pt x="59" y="148"/>
                </a:cubicBezTo>
                <a:cubicBezTo>
                  <a:pt x="54" y="148"/>
                  <a:pt x="50" y="144"/>
                  <a:pt x="50" y="138"/>
                </a:cubicBezTo>
                <a:cubicBezTo>
                  <a:pt x="50" y="138"/>
                  <a:pt x="50" y="134"/>
                  <a:pt x="50" y="131"/>
                </a:cubicBezTo>
                <a:cubicBezTo>
                  <a:pt x="50" y="126"/>
                  <a:pt x="40" y="127"/>
                  <a:pt x="40" y="115"/>
                </a:cubicBezTo>
                <a:cubicBezTo>
                  <a:pt x="40" y="105"/>
                  <a:pt x="49" y="96"/>
                  <a:pt x="59" y="96"/>
                </a:cubicBezTo>
                <a:cubicBezTo>
                  <a:pt x="70" y="96"/>
                  <a:pt x="78" y="105"/>
                  <a:pt x="78" y="115"/>
                </a:cubicBezTo>
                <a:cubicBezTo>
                  <a:pt x="78" y="127"/>
                  <a:pt x="69" y="126"/>
                  <a:pt x="69" y="131"/>
                </a:cubicBezTo>
                <a:moveTo>
                  <a:pt x="21" y="53"/>
                </a:moveTo>
                <a:cubicBezTo>
                  <a:pt x="21" y="31"/>
                  <a:pt x="38" y="14"/>
                  <a:pt x="59" y="14"/>
                </a:cubicBezTo>
                <a:cubicBezTo>
                  <a:pt x="80" y="14"/>
                  <a:pt x="98" y="31"/>
                  <a:pt x="98" y="53"/>
                </a:cubicBezTo>
                <a:cubicBezTo>
                  <a:pt x="98" y="70"/>
                  <a:pt x="98" y="70"/>
                  <a:pt x="98" y="70"/>
                </a:cubicBezTo>
                <a:cubicBezTo>
                  <a:pt x="98" y="70"/>
                  <a:pt x="98" y="72"/>
                  <a:pt x="96" y="72"/>
                </a:cubicBezTo>
                <a:cubicBezTo>
                  <a:pt x="23" y="72"/>
                  <a:pt x="23" y="72"/>
                  <a:pt x="23" y="72"/>
                </a:cubicBezTo>
                <a:cubicBezTo>
                  <a:pt x="21" y="72"/>
                  <a:pt x="21" y="69"/>
                  <a:pt x="21" y="69"/>
                </a:cubicBezTo>
                <a:cubicBezTo>
                  <a:pt x="21" y="53"/>
                  <a:pt x="21" y="53"/>
                  <a:pt x="21" y="53"/>
                </a:cubicBezTo>
                <a:close/>
                <a:moveTo>
                  <a:pt x="101" y="158"/>
                </a:moveTo>
                <a:cubicBezTo>
                  <a:pt x="97" y="158"/>
                  <a:pt x="94" y="155"/>
                  <a:pt x="94" y="151"/>
                </a:cubicBezTo>
                <a:cubicBezTo>
                  <a:pt x="94" y="148"/>
                  <a:pt x="97" y="145"/>
                  <a:pt x="101" y="145"/>
                </a:cubicBezTo>
                <a:cubicBezTo>
                  <a:pt x="116" y="145"/>
                  <a:pt x="116" y="145"/>
                  <a:pt x="116" y="145"/>
                </a:cubicBezTo>
                <a:cubicBezTo>
                  <a:pt x="116" y="145"/>
                  <a:pt x="119" y="145"/>
                  <a:pt x="119" y="143"/>
                </a:cubicBezTo>
                <a:cubicBezTo>
                  <a:pt x="119" y="134"/>
                  <a:pt x="119" y="134"/>
                  <a:pt x="119" y="134"/>
                </a:cubicBezTo>
                <a:cubicBezTo>
                  <a:pt x="119" y="132"/>
                  <a:pt x="116" y="132"/>
                  <a:pt x="116" y="132"/>
                </a:cubicBezTo>
                <a:cubicBezTo>
                  <a:pt x="101" y="132"/>
                  <a:pt x="101" y="132"/>
                  <a:pt x="101" y="132"/>
                </a:cubicBezTo>
                <a:cubicBezTo>
                  <a:pt x="97" y="132"/>
                  <a:pt x="94" y="129"/>
                  <a:pt x="94" y="125"/>
                </a:cubicBezTo>
                <a:cubicBezTo>
                  <a:pt x="94" y="122"/>
                  <a:pt x="97" y="119"/>
                  <a:pt x="101" y="119"/>
                </a:cubicBezTo>
                <a:cubicBezTo>
                  <a:pt x="116" y="119"/>
                  <a:pt x="116" y="119"/>
                  <a:pt x="116" y="119"/>
                </a:cubicBezTo>
                <a:cubicBezTo>
                  <a:pt x="116" y="119"/>
                  <a:pt x="119" y="119"/>
                  <a:pt x="119" y="117"/>
                </a:cubicBezTo>
                <a:cubicBezTo>
                  <a:pt x="119" y="108"/>
                  <a:pt x="119" y="108"/>
                  <a:pt x="119" y="108"/>
                </a:cubicBezTo>
                <a:cubicBezTo>
                  <a:pt x="119" y="106"/>
                  <a:pt x="117" y="106"/>
                  <a:pt x="117" y="106"/>
                </a:cubicBezTo>
                <a:cubicBezTo>
                  <a:pt x="101" y="106"/>
                  <a:pt x="101" y="106"/>
                  <a:pt x="101" y="106"/>
                </a:cubicBezTo>
                <a:cubicBezTo>
                  <a:pt x="97" y="106"/>
                  <a:pt x="94" y="103"/>
                  <a:pt x="94" y="100"/>
                </a:cubicBezTo>
                <a:cubicBezTo>
                  <a:pt x="94" y="96"/>
                  <a:pt x="97" y="93"/>
                  <a:pt x="101" y="93"/>
                </a:cubicBezTo>
                <a:cubicBezTo>
                  <a:pt x="117" y="93"/>
                  <a:pt x="117" y="93"/>
                  <a:pt x="117" y="93"/>
                </a:cubicBezTo>
                <a:cubicBezTo>
                  <a:pt x="117" y="93"/>
                  <a:pt x="119" y="93"/>
                  <a:pt x="119" y="91"/>
                </a:cubicBezTo>
                <a:cubicBezTo>
                  <a:pt x="119" y="76"/>
                  <a:pt x="119" y="76"/>
                  <a:pt x="119" y="76"/>
                </a:cubicBezTo>
                <a:cubicBezTo>
                  <a:pt x="119" y="74"/>
                  <a:pt x="117" y="72"/>
                  <a:pt x="115" y="72"/>
                </a:cubicBezTo>
                <a:cubicBezTo>
                  <a:pt x="114" y="72"/>
                  <a:pt x="114" y="72"/>
                  <a:pt x="114" y="72"/>
                </a:cubicBezTo>
                <a:cubicBezTo>
                  <a:pt x="112" y="72"/>
                  <a:pt x="112" y="70"/>
                  <a:pt x="112" y="70"/>
                </a:cubicBezTo>
                <a:cubicBezTo>
                  <a:pt x="112" y="53"/>
                  <a:pt x="112" y="53"/>
                  <a:pt x="112" y="53"/>
                </a:cubicBezTo>
                <a:cubicBezTo>
                  <a:pt x="112" y="24"/>
                  <a:pt x="88" y="0"/>
                  <a:pt x="59" y="0"/>
                </a:cubicBezTo>
                <a:cubicBezTo>
                  <a:pt x="30" y="0"/>
                  <a:pt x="7" y="24"/>
                  <a:pt x="7" y="53"/>
                </a:cubicBezTo>
                <a:cubicBezTo>
                  <a:pt x="7" y="70"/>
                  <a:pt x="7" y="70"/>
                  <a:pt x="7" y="70"/>
                </a:cubicBezTo>
                <a:cubicBezTo>
                  <a:pt x="7" y="70"/>
                  <a:pt x="7" y="72"/>
                  <a:pt x="4" y="72"/>
                </a:cubicBezTo>
                <a:cubicBezTo>
                  <a:pt x="4" y="72"/>
                  <a:pt x="4" y="72"/>
                  <a:pt x="4" y="72"/>
                </a:cubicBezTo>
                <a:cubicBezTo>
                  <a:pt x="2" y="72"/>
                  <a:pt x="0" y="74"/>
                  <a:pt x="0" y="76"/>
                </a:cubicBezTo>
                <a:cubicBezTo>
                  <a:pt x="0" y="168"/>
                  <a:pt x="0" y="168"/>
                  <a:pt x="0" y="168"/>
                </a:cubicBezTo>
                <a:cubicBezTo>
                  <a:pt x="0" y="170"/>
                  <a:pt x="2" y="172"/>
                  <a:pt x="4" y="172"/>
                </a:cubicBezTo>
                <a:cubicBezTo>
                  <a:pt x="115" y="172"/>
                  <a:pt x="115" y="172"/>
                  <a:pt x="115" y="172"/>
                </a:cubicBezTo>
                <a:cubicBezTo>
                  <a:pt x="117" y="172"/>
                  <a:pt x="119" y="170"/>
                  <a:pt x="119" y="168"/>
                </a:cubicBezTo>
                <a:cubicBezTo>
                  <a:pt x="119" y="160"/>
                  <a:pt x="119" y="160"/>
                  <a:pt x="119" y="160"/>
                </a:cubicBezTo>
                <a:cubicBezTo>
                  <a:pt x="119" y="158"/>
                  <a:pt x="117" y="158"/>
                  <a:pt x="117" y="158"/>
                </a:cubicBezTo>
                <a:lnTo>
                  <a:pt x="101" y="15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376" name="Google Shape;5376;p23"/>
          <p:cNvGrpSpPr/>
          <p:nvPr/>
        </p:nvGrpSpPr>
        <p:grpSpPr>
          <a:xfrm>
            <a:off x="8991601" y="2360085"/>
            <a:ext cx="374651" cy="359833"/>
            <a:chOff x="6743701" y="1866899"/>
            <a:chExt cx="280988" cy="269875"/>
          </a:xfrm>
        </p:grpSpPr>
        <p:sp>
          <p:nvSpPr>
            <p:cNvPr id="5377" name="Google Shape;5377;p23"/>
            <p:cNvSpPr/>
            <p:nvPr/>
          </p:nvSpPr>
          <p:spPr>
            <a:xfrm>
              <a:off x="6875463" y="1917699"/>
              <a:ext cx="58738" cy="115888"/>
            </a:xfrm>
            <a:custGeom>
              <a:avLst/>
              <a:gdLst/>
              <a:ahLst/>
              <a:cxnLst/>
              <a:rect l="l" t="t" r="r" b="b"/>
              <a:pathLst>
                <a:path w="25" h="51" extrusionOk="0">
                  <a:moveTo>
                    <a:pt x="15" y="22"/>
                  </a:moveTo>
                  <a:cubicBezTo>
                    <a:pt x="10" y="20"/>
                    <a:pt x="8" y="18"/>
                    <a:pt x="8" y="16"/>
                  </a:cubicBezTo>
                  <a:cubicBezTo>
                    <a:pt x="8" y="14"/>
                    <a:pt x="10" y="12"/>
                    <a:pt x="14" y="12"/>
                  </a:cubicBezTo>
                  <a:cubicBezTo>
                    <a:pt x="17" y="12"/>
                    <a:pt x="20" y="13"/>
                    <a:pt x="20" y="13"/>
                  </a:cubicBezTo>
                  <a:cubicBezTo>
                    <a:pt x="20" y="13"/>
                    <a:pt x="21" y="14"/>
                    <a:pt x="21" y="14"/>
                  </a:cubicBezTo>
                  <a:cubicBezTo>
                    <a:pt x="22" y="14"/>
                    <a:pt x="22" y="13"/>
                    <a:pt x="23" y="12"/>
                  </a:cubicBezTo>
                  <a:cubicBezTo>
                    <a:pt x="24" y="10"/>
                    <a:pt x="24" y="10"/>
                    <a:pt x="24" y="10"/>
                  </a:cubicBezTo>
                  <a:cubicBezTo>
                    <a:pt x="24" y="9"/>
                    <a:pt x="24" y="8"/>
                    <a:pt x="23" y="8"/>
                  </a:cubicBezTo>
                  <a:cubicBezTo>
                    <a:pt x="21" y="7"/>
                    <a:pt x="16" y="6"/>
                    <a:pt x="16" y="6"/>
                  </a:cubicBezTo>
                  <a:cubicBezTo>
                    <a:pt x="16" y="6"/>
                    <a:pt x="16" y="6"/>
                    <a:pt x="16" y="6"/>
                  </a:cubicBezTo>
                  <a:cubicBezTo>
                    <a:pt x="16" y="2"/>
                    <a:pt x="16" y="2"/>
                    <a:pt x="16" y="2"/>
                  </a:cubicBezTo>
                  <a:cubicBezTo>
                    <a:pt x="16" y="1"/>
                    <a:pt x="15" y="0"/>
                    <a:pt x="14" y="0"/>
                  </a:cubicBezTo>
                  <a:cubicBezTo>
                    <a:pt x="12" y="0"/>
                    <a:pt x="12" y="0"/>
                    <a:pt x="12" y="0"/>
                  </a:cubicBezTo>
                  <a:cubicBezTo>
                    <a:pt x="11" y="0"/>
                    <a:pt x="10" y="1"/>
                    <a:pt x="10" y="2"/>
                  </a:cubicBezTo>
                  <a:cubicBezTo>
                    <a:pt x="10" y="6"/>
                    <a:pt x="10" y="6"/>
                    <a:pt x="10" y="6"/>
                  </a:cubicBezTo>
                  <a:cubicBezTo>
                    <a:pt x="10" y="6"/>
                    <a:pt x="10" y="6"/>
                    <a:pt x="10" y="6"/>
                  </a:cubicBezTo>
                  <a:cubicBezTo>
                    <a:pt x="4" y="8"/>
                    <a:pt x="1" y="12"/>
                    <a:pt x="1" y="17"/>
                  </a:cubicBezTo>
                  <a:cubicBezTo>
                    <a:pt x="1" y="23"/>
                    <a:pt x="6" y="26"/>
                    <a:pt x="12" y="28"/>
                  </a:cubicBezTo>
                  <a:cubicBezTo>
                    <a:pt x="16" y="30"/>
                    <a:pt x="18" y="32"/>
                    <a:pt x="18" y="34"/>
                  </a:cubicBezTo>
                  <a:cubicBezTo>
                    <a:pt x="18" y="37"/>
                    <a:pt x="15" y="39"/>
                    <a:pt x="12" y="39"/>
                  </a:cubicBezTo>
                  <a:cubicBezTo>
                    <a:pt x="8" y="39"/>
                    <a:pt x="4" y="37"/>
                    <a:pt x="4" y="37"/>
                  </a:cubicBezTo>
                  <a:cubicBezTo>
                    <a:pt x="4" y="37"/>
                    <a:pt x="4" y="37"/>
                    <a:pt x="3" y="37"/>
                  </a:cubicBezTo>
                  <a:cubicBezTo>
                    <a:pt x="2" y="37"/>
                    <a:pt x="2" y="37"/>
                    <a:pt x="1" y="38"/>
                  </a:cubicBezTo>
                  <a:cubicBezTo>
                    <a:pt x="1" y="41"/>
                    <a:pt x="1" y="41"/>
                    <a:pt x="1" y="41"/>
                  </a:cubicBezTo>
                  <a:cubicBezTo>
                    <a:pt x="0" y="42"/>
                    <a:pt x="1" y="42"/>
                    <a:pt x="1" y="43"/>
                  </a:cubicBezTo>
                  <a:cubicBezTo>
                    <a:pt x="4" y="44"/>
                    <a:pt x="9" y="45"/>
                    <a:pt x="9" y="45"/>
                  </a:cubicBezTo>
                  <a:cubicBezTo>
                    <a:pt x="9" y="45"/>
                    <a:pt x="10" y="45"/>
                    <a:pt x="10" y="45"/>
                  </a:cubicBezTo>
                  <a:cubicBezTo>
                    <a:pt x="10" y="49"/>
                    <a:pt x="10" y="49"/>
                    <a:pt x="10" y="49"/>
                  </a:cubicBezTo>
                  <a:cubicBezTo>
                    <a:pt x="10" y="50"/>
                    <a:pt x="11" y="51"/>
                    <a:pt x="12" y="51"/>
                  </a:cubicBezTo>
                  <a:cubicBezTo>
                    <a:pt x="14" y="51"/>
                    <a:pt x="14" y="51"/>
                    <a:pt x="14" y="51"/>
                  </a:cubicBezTo>
                  <a:cubicBezTo>
                    <a:pt x="15" y="51"/>
                    <a:pt x="16" y="50"/>
                    <a:pt x="16" y="49"/>
                  </a:cubicBezTo>
                  <a:cubicBezTo>
                    <a:pt x="16" y="45"/>
                    <a:pt x="16" y="45"/>
                    <a:pt x="16" y="45"/>
                  </a:cubicBezTo>
                  <a:cubicBezTo>
                    <a:pt x="16" y="45"/>
                    <a:pt x="16" y="45"/>
                    <a:pt x="16" y="45"/>
                  </a:cubicBezTo>
                  <a:cubicBezTo>
                    <a:pt x="22" y="43"/>
                    <a:pt x="25" y="39"/>
                    <a:pt x="25" y="34"/>
                  </a:cubicBezTo>
                  <a:cubicBezTo>
                    <a:pt x="25" y="28"/>
                    <a:pt x="22" y="25"/>
                    <a:pt x="15"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78" name="Google Shape;5378;p23"/>
            <p:cNvSpPr/>
            <p:nvPr/>
          </p:nvSpPr>
          <p:spPr>
            <a:xfrm>
              <a:off x="6743701" y="1866899"/>
              <a:ext cx="280988" cy="269875"/>
            </a:xfrm>
            <a:custGeom>
              <a:avLst/>
              <a:gdLst/>
              <a:ahLst/>
              <a:cxnLst/>
              <a:rect l="l" t="t" r="r" b="b"/>
              <a:pathLst>
                <a:path w="123" h="118" extrusionOk="0">
                  <a:moveTo>
                    <a:pt x="71" y="9"/>
                  </a:moveTo>
                  <a:cubicBezTo>
                    <a:pt x="60" y="9"/>
                    <a:pt x="51" y="13"/>
                    <a:pt x="43" y="20"/>
                  </a:cubicBezTo>
                  <a:cubicBezTo>
                    <a:pt x="36" y="28"/>
                    <a:pt x="32" y="37"/>
                    <a:pt x="32" y="48"/>
                  </a:cubicBezTo>
                  <a:cubicBezTo>
                    <a:pt x="32" y="58"/>
                    <a:pt x="36" y="68"/>
                    <a:pt x="43" y="75"/>
                  </a:cubicBezTo>
                  <a:cubicBezTo>
                    <a:pt x="51" y="82"/>
                    <a:pt x="60" y="86"/>
                    <a:pt x="71" y="86"/>
                  </a:cubicBezTo>
                  <a:cubicBezTo>
                    <a:pt x="81" y="86"/>
                    <a:pt x="91" y="82"/>
                    <a:pt x="98" y="75"/>
                  </a:cubicBezTo>
                  <a:cubicBezTo>
                    <a:pt x="105" y="68"/>
                    <a:pt x="109" y="58"/>
                    <a:pt x="109" y="48"/>
                  </a:cubicBezTo>
                  <a:cubicBezTo>
                    <a:pt x="109" y="37"/>
                    <a:pt x="105" y="28"/>
                    <a:pt x="98" y="20"/>
                  </a:cubicBezTo>
                  <a:cubicBezTo>
                    <a:pt x="91" y="13"/>
                    <a:pt x="81" y="9"/>
                    <a:pt x="71" y="9"/>
                  </a:cubicBezTo>
                  <a:moveTo>
                    <a:pt x="8" y="118"/>
                  </a:moveTo>
                  <a:cubicBezTo>
                    <a:pt x="6" y="118"/>
                    <a:pt x="4" y="118"/>
                    <a:pt x="3" y="116"/>
                  </a:cubicBezTo>
                  <a:cubicBezTo>
                    <a:pt x="2" y="115"/>
                    <a:pt x="2" y="115"/>
                    <a:pt x="2" y="115"/>
                  </a:cubicBezTo>
                  <a:cubicBezTo>
                    <a:pt x="0" y="113"/>
                    <a:pt x="0" y="111"/>
                    <a:pt x="0" y="109"/>
                  </a:cubicBezTo>
                  <a:cubicBezTo>
                    <a:pt x="0" y="106"/>
                    <a:pt x="2" y="104"/>
                    <a:pt x="4" y="102"/>
                  </a:cubicBezTo>
                  <a:cubicBezTo>
                    <a:pt x="29" y="76"/>
                    <a:pt x="29" y="76"/>
                    <a:pt x="29" y="76"/>
                  </a:cubicBezTo>
                  <a:cubicBezTo>
                    <a:pt x="31" y="75"/>
                    <a:pt x="31" y="73"/>
                    <a:pt x="30" y="71"/>
                  </a:cubicBezTo>
                  <a:cubicBezTo>
                    <a:pt x="24" y="62"/>
                    <a:pt x="22" y="52"/>
                    <a:pt x="23" y="42"/>
                  </a:cubicBezTo>
                  <a:cubicBezTo>
                    <a:pt x="25" y="31"/>
                    <a:pt x="29" y="22"/>
                    <a:pt x="37" y="14"/>
                  </a:cubicBezTo>
                  <a:cubicBezTo>
                    <a:pt x="46" y="5"/>
                    <a:pt x="58" y="0"/>
                    <a:pt x="71" y="0"/>
                  </a:cubicBezTo>
                  <a:cubicBezTo>
                    <a:pt x="83" y="0"/>
                    <a:pt x="95" y="5"/>
                    <a:pt x="104" y="14"/>
                  </a:cubicBezTo>
                  <a:cubicBezTo>
                    <a:pt x="123" y="32"/>
                    <a:pt x="123" y="63"/>
                    <a:pt x="104" y="81"/>
                  </a:cubicBezTo>
                  <a:cubicBezTo>
                    <a:pt x="95" y="90"/>
                    <a:pt x="84" y="95"/>
                    <a:pt x="71" y="95"/>
                  </a:cubicBezTo>
                  <a:cubicBezTo>
                    <a:pt x="71" y="95"/>
                    <a:pt x="71" y="95"/>
                    <a:pt x="71" y="95"/>
                  </a:cubicBezTo>
                  <a:cubicBezTo>
                    <a:pt x="63" y="95"/>
                    <a:pt x="54" y="93"/>
                    <a:pt x="47" y="88"/>
                  </a:cubicBezTo>
                  <a:cubicBezTo>
                    <a:pt x="47" y="88"/>
                    <a:pt x="46" y="88"/>
                    <a:pt x="45" y="88"/>
                  </a:cubicBezTo>
                  <a:cubicBezTo>
                    <a:pt x="44" y="88"/>
                    <a:pt x="43" y="88"/>
                    <a:pt x="42" y="89"/>
                  </a:cubicBezTo>
                  <a:cubicBezTo>
                    <a:pt x="17" y="114"/>
                    <a:pt x="17" y="114"/>
                    <a:pt x="17" y="114"/>
                  </a:cubicBezTo>
                  <a:cubicBezTo>
                    <a:pt x="14" y="117"/>
                    <a:pt x="11" y="118"/>
                    <a:pt x="8" y="1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79" name="Google Shape;5379;p23"/>
          <p:cNvGrpSpPr/>
          <p:nvPr/>
        </p:nvGrpSpPr>
        <p:grpSpPr>
          <a:xfrm>
            <a:off x="7374468" y="2360085"/>
            <a:ext cx="381000" cy="359833"/>
            <a:chOff x="5530851" y="1866899"/>
            <a:chExt cx="285750" cy="269875"/>
          </a:xfrm>
        </p:grpSpPr>
        <p:sp>
          <p:nvSpPr>
            <p:cNvPr id="5380" name="Google Shape;5380;p23"/>
            <p:cNvSpPr/>
            <p:nvPr/>
          </p:nvSpPr>
          <p:spPr>
            <a:xfrm>
              <a:off x="5661026" y="1912936"/>
              <a:ext cx="68263" cy="6826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81" name="Google Shape;5381;p23"/>
            <p:cNvSpPr/>
            <p:nvPr/>
          </p:nvSpPr>
          <p:spPr>
            <a:xfrm>
              <a:off x="5530851" y="1866899"/>
              <a:ext cx="285750" cy="269875"/>
            </a:xfrm>
            <a:custGeom>
              <a:avLst/>
              <a:gdLst/>
              <a:ahLst/>
              <a:cxnLst/>
              <a:rect l="l" t="t" r="r" b="b"/>
              <a:pathLst>
                <a:path w="125" h="118" extrusionOk="0">
                  <a:moveTo>
                    <a:pt x="100" y="75"/>
                  </a:moveTo>
                  <a:cubicBezTo>
                    <a:pt x="99" y="75"/>
                    <a:pt x="98" y="76"/>
                    <a:pt x="97" y="77"/>
                  </a:cubicBezTo>
                  <a:cubicBezTo>
                    <a:pt x="97" y="77"/>
                    <a:pt x="97" y="77"/>
                    <a:pt x="96" y="77"/>
                  </a:cubicBezTo>
                  <a:cubicBezTo>
                    <a:pt x="90" y="57"/>
                    <a:pt x="90" y="57"/>
                    <a:pt x="90" y="57"/>
                  </a:cubicBezTo>
                  <a:cubicBezTo>
                    <a:pt x="89" y="55"/>
                    <a:pt x="86" y="53"/>
                    <a:pt x="84" y="53"/>
                  </a:cubicBezTo>
                  <a:cubicBezTo>
                    <a:pt x="83" y="53"/>
                    <a:pt x="83" y="53"/>
                    <a:pt x="82" y="53"/>
                  </a:cubicBezTo>
                  <a:cubicBezTo>
                    <a:pt x="60" y="53"/>
                    <a:pt x="60" y="53"/>
                    <a:pt x="60" y="53"/>
                  </a:cubicBezTo>
                  <a:cubicBezTo>
                    <a:pt x="58" y="53"/>
                    <a:pt x="55" y="55"/>
                    <a:pt x="55" y="57"/>
                  </a:cubicBezTo>
                  <a:cubicBezTo>
                    <a:pt x="48" y="76"/>
                    <a:pt x="48" y="76"/>
                    <a:pt x="48" y="76"/>
                  </a:cubicBezTo>
                  <a:cubicBezTo>
                    <a:pt x="48" y="77"/>
                    <a:pt x="48" y="77"/>
                    <a:pt x="47" y="76"/>
                  </a:cubicBezTo>
                  <a:cubicBezTo>
                    <a:pt x="47" y="76"/>
                    <a:pt x="46" y="75"/>
                    <a:pt x="46" y="75"/>
                  </a:cubicBezTo>
                  <a:cubicBezTo>
                    <a:pt x="31" y="60"/>
                    <a:pt x="31" y="35"/>
                    <a:pt x="46" y="20"/>
                  </a:cubicBezTo>
                  <a:cubicBezTo>
                    <a:pt x="53" y="13"/>
                    <a:pt x="62" y="9"/>
                    <a:pt x="73" y="9"/>
                  </a:cubicBezTo>
                  <a:cubicBezTo>
                    <a:pt x="83" y="9"/>
                    <a:pt x="93" y="13"/>
                    <a:pt x="100" y="20"/>
                  </a:cubicBezTo>
                  <a:cubicBezTo>
                    <a:pt x="107" y="28"/>
                    <a:pt x="111" y="37"/>
                    <a:pt x="111" y="48"/>
                  </a:cubicBezTo>
                  <a:cubicBezTo>
                    <a:pt x="111" y="58"/>
                    <a:pt x="107" y="67"/>
                    <a:pt x="100" y="75"/>
                  </a:cubicBezTo>
                  <a:moveTo>
                    <a:pt x="78" y="78"/>
                  </a:moveTo>
                  <a:cubicBezTo>
                    <a:pt x="73" y="83"/>
                    <a:pt x="73" y="83"/>
                    <a:pt x="73" y="83"/>
                  </a:cubicBezTo>
                  <a:cubicBezTo>
                    <a:pt x="73" y="83"/>
                    <a:pt x="72" y="83"/>
                    <a:pt x="71" y="83"/>
                  </a:cubicBezTo>
                  <a:cubicBezTo>
                    <a:pt x="66" y="78"/>
                    <a:pt x="66" y="78"/>
                    <a:pt x="66" y="78"/>
                  </a:cubicBezTo>
                  <a:cubicBezTo>
                    <a:pt x="66" y="78"/>
                    <a:pt x="65" y="77"/>
                    <a:pt x="66" y="76"/>
                  </a:cubicBezTo>
                  <a:cubicBezTo>
                    <a:pt x="66" y="76"/>
                    <a:pt x="68" y="66"/>
                    <a:pt x="68" y="63"/>
                  </a:cubicBezTo>
                  <a:cubicBezTo>
                    <a:pt x="68" y="63"/>
                    <a:pt x="68" y="60"/>
                    <a:pt x="68" y="60"/>
                  </a:cubicBezTo>
                  <a:cubicBezTo>
                    <a:pt x="68" y="60"/>
                    <a:pt x="69" y="59"/>
                    <a:pt x="69" y="59"/>
                  </a:cubicBezTo>
                  <a:cubicBezTo>
                    <a:pt x="75" y="59"/>
                    <a:pt x="75" y="59"/>
                    <a:pt x="75" y="59"/>
                  </a:cubicBezTo>
                  <a:cubicBezTo>
                    <a:pt x="76" y="59"/>
                    <a:pt x="76" y="60"/>
                    <a:pt x="76" y="60"/>
                  </a:cubicBezTo>
                  <a:cubicBezTo>
                    <a:pt x="76" y="60"/>
                    <a:pt x="76" y="63"/>
                    <a:pt x="76" y="63"/>
                  </a:cubicBezTo>
                  <a:cubicBezTo>
                    <a:pt x="77" y="66"/>
                    <a:pt x="79" y="76"/>
                    <a:pt x="79" y="76"/>
                  </a:cubicBezTo>
                  <a:cubicBezTo>
                    <a:pt x="79" y="77"/>
                    <a:pt x="79" y="78"/>
                    <a:pt x="78" y="78"/>
                  </a:cubicBezTo>
                  <a:moveTo>
                    <a:pt x="106" y="14"/>
                  </a:moveTo>
                  <a:cubicBezTo>
                    <a:pt x="97" y="5"/>
                    <a:pt x="85" y="0"/>
                    <a:pt x="73" y="0"/>
                  </a:cubicBezTo>
                  <a:cubicBezTo>
                    <a:pt x="60" y="0"/>
                    <a:pt x="48" y="5"/>
                    <a:pt x="39" y="14"/>
                  </a:cubicBezTo>
                  <a:cubicBezTo>
                    <a:pt x="31" y="21"/>
                    <a:pt x="26" y="31"/>
                    <a:pt x="25" y="42"/>
                  </a:cubicBezTo>
                  <a:cubicBezTo>
                    <a:pt x="24" y="52"/>
                    <a:pt x="26" y="62"/>
                    <a:pt x="32" y="71"/>
                  </a:cubicBezTo>
                  <a:cubicBezTo>
                    <a:pt x="32" y="73"/>
                    <a:pt x="33" y="75"/>
                    <a:pt x="31" y="76"/>
                  </a:cubicBezTo>
                  <a:cubicBezTo>
                    <a:pt x="6" y="101"/>
                    <a:pt x="6" y="101"/>
                    <a:pt x="6" y="101"/>
                  </a:cubicBezTo>
                  <a:cubicBezTo>
                    <a:pt x="2" y="105"/>
                    <a:pt x="0" y="111"/>
                    <a:pt x="4" y="115"/>
                  </a:cubicBezTo>
                  <a:cubicBezTo>
                    <a:pt x="5" y="116"/>
                    <a:pt x="5" y="116"/>
                    <a:pt x="5" y="116"/>
                  </a:cubicBezTo>
                  <a:cubicBezTo>
                    <a:pt x="6" y="117"/>
                    <a:pt x="8" y="118"/>
                    <a:pt x="10" y="118"/>
                  </a:cubicBezTo>
                  <a:cubicBezTo>
                    <a:pt x="13" y="118"/>
                    <a:pt x="16" y="117"/>
                    <a:pt x="19" y="114"/>
                  </a:cubicBezTo>
                  <a:cubicBezTo>
                    <a:pt x="44" y="89"/>
                    <a:pt x="44" y="89"/>
                    <a:pt x="44" y="89"/>
                  </a:cubicBezTo>
                  <a:cubicBezTo>
                    <a:pt x="44" y="89"/>
                    <a:pt x="44" y="89"/>
                    <a:pt x="44" y="89"/>
                  </a:cubicBezTo>
                  <a:cubicBezTo>
                    <a:pt x="45" y="88"/>
                    <a:pt x="46" y="88"/>
                    <a:pt x="47" y="88"/>
                  </a:cubicBezTo>
                  <a:cubicBezTo>
                    <a:pt x="48" y="88"/>
                    <a:pt x="49" y="88"/>
                    <a:pt x="49" y="88"/>
                  </a:cubicBezTo>
                  <a:cubicBezTo>
                    <a:pt x="51" y="90"/>
                    <a:pt x="52" y="90"/>
                    <a:pt x="54" y="91"/>
                  </a:cubicBezTo>
                  <a:cubicBezTo>
                    <a:pt x="55" y="92"/>
                    <a:pt x="56" y="92"/>
                    <a:pt x="57" y="92"/>
                  </a:cubicBezTo>
                  <a:cubicBezTo>
                    <a:pt x="58" y="93"/>
                    <a:pt x="59" y="93"/>
                    <a:pt x="61" y="94"/>
                  </a:cubicBezTo>
                  <a:cubicBezTo>
                    <a:pt x="65" y="95"/>
                    <a:pt x="69" y="95"/>
                    <a:pt x="73" y="95"/>
                  </a:cubicBezTo>
                  <a:cubicBezTo>
                    <a:pt x="78" y="95"/>
                    <a:pt x="83" y="94"/>
                    <a:pt x="88" y="93"/>
                  </a:cubicBezTo>
                  <a:cubicBezTo>
                    <a:pt x="89" y="93"/>
                    <a:pt x="89" y="92"/>
                    <a:pt x="90" y="92"/>
                  </a:cubicBezTo>
                  <a:cubicBezTo>
                    <a:pt x="94" y="91"/>
                    <a:pt x="97" y="89"/>
                    <a:pt x="100" y="87"/>
                  </a:cubicBezTo>
                  <a:cubicBezTo>
                    <a:pt x="102" y="85"/>
                    <a:pt x="104" y="83"/>
                    <a:pt x="106" y="81"/>
                  </a:cubicBezTo>
                  <a:cubicBezTo>
                    <a:pt x="125" y="63"/>
                    <a:pt x="125" y="32"/>
                    <a:pt x="106"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82" name="Google Shape;5382;p23"/>
          <p:cNvGrpSpPr/>
          <p:nvPr/>
        </p:nvGrpSpPr>
        <p:grpSpPr>
          <a:xfrm>
            <a:off x="9573684" y="2421467"/>
            <a:ext cx="364067" cy="239184"/>
            <a:chOff x="7180263" y="1912936"/>
            <a:chExt cx="273050" cy="179388"/>
          </a:xfrm>
        </p:grpSpPr>
        <p:sp>
          <p:nvSpPr>
            <p:cNvPr id="5383" name="Google Shape;5383;p23"/>
            <p:cNvSpPr/>
            <p:nvPr/>
          </p:nvSpPr>
          <p:spPr>
            <a:xfrm>
              <a:off x="7180263" y="1912936"/>
              <a:ext cx="82550" cy="171450"/>
            </a:xfrm>
            <a:custGeom>
              <a:avLst/>
              <a:gdLst/>
              <a:ahLst/>
              <a:cxnLst/>
              <a:rect l="l" t="t" r="r" b="b"/>
              <a:pathLst>
                <a:path w="36" h="75" extrusionOk="0">
                  <a:moveTo>
                    <a:pt x="36" y="63"/>
                  </a:moveTo>
                  <a:cubicBezTo>
                    <a:pt x="36" y="65"/>
                    <a:pt x="35" y="68"/>
                    <a:pt x="32" y="68"/>
                  </a:cubicBezTo>
                  <a:cubicBezTo>
                    <a:pt x="4" y="75"/>
                    <a:pt x="4" y="75"/>
                    <a:pt x="4" y="75"/>
                  </a:cubicBezTo>
                  <a:cubicBezTo>
                    <a:pt x="2" y="75"/>
                    <a:pt x="0" y="74"/>
                    <a:pt x="0" y="71"/>
                  </a:cubicBezTo>
                  <a:cubicBezTo>
                    <a:pt x="0" y="12"/>
                    <a:pt x="0" y="12"/>
                    <a:pt x="0" y="12"/>
                  </a:cubicBezTo>
                  <a:cubicBezTo>
                    <a:pt x="0" y="9"/>
                    <a:pt x="2" y="7"/>
                    <a:pt x="4" y="7"/>
                  </a:cubicBezTo>
                  <a:cubicBezTo>
                    <a:pt x="32" y="0"/>
                    <a:pt x="32" y="0"/>
                    <a:pt x="32" y="0"/>
                  </a:cubicBezTo>
                  <a:cubicBezTo>
                    <a:pt x="35" y="0"/>
                    <a:pt x="36" y="1"/>
                    <a:pt x="36" y="3"/>
                  </a:cubicBezTo>
                  <a:lnTo>
                    <a:pt x="36" y="6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84" name="Google Shape;5384;p23"/>
            <p:cNvSpPr/>
            <p:nvPr/>
          </p:nvSpPr>
          <p:spPr>
            <a:xfrm>
              <a:off x="7369176" y="1930399"/>
              <a:ext cx="84138" cy="161925"/>
            </a:xfrm>
            <a:custGeom>
              <a:avLst/>
              <a:gdLst/>
              <a:ahLst/>
              <a:cxnLst/>
              <a:rect l="l" t="t" r="r" b="b"/>
              <a:pathLst>
                <a:path w="37" h="70" extrusionOk="0">
                  <a:moveTo>
                    <a:pt x="37" y="63"/>
                  </a:moveTo>
                  <a:cubicBezTo>
                    <a:pt x="37" y="66"/>
                    <a:pt x="35" y="68"/>
                    <a:pt x="33" y="68"/>
                  </a:cubicBezTo>
                  <a:cubicBezTo>
                    <a:pt x="5" y="70"/>
                    <a:pt x="5" y="70"/>
                    <a:pt x="5" y="70"/>
                  </a:cubicBezTo>
                  <a:cubicBezTo>
                    <a:pt x="2" y="70"/>
                    <a:pt x="0" y="68"/>
                    <a:pt x="0" y="66"/>
                  </a:cubicBezTo>
                  <a:cubicBezTo>
                    <a:pt x="0" y="6"/>
                    <a:pt x="0" y="6"/>
                    <a:pt x="0" y="6"/>
                  </a:cubicBezTo>
                  <a:cubicBezTo>
                    <a:pt x="0" y="4"/>
                    <a:pt x="2" y="2"/>
                    <a:pt x="5" y="2"/>
                  </a:cubicBezTo>
                  <a:cubicBezTo>
                    <a:pt x="33" y="0"/>
                    <a:pt x="33" y="0"/>
                    <a:pt x="33" y="0"/>
                  </a:cubicBezTo>
                  <a:cubicBezTo>
                    <a:pt x="35" y="0"/>
                    <a:pt x="37" y="1"/>
                    <a:pt x="37" y="4"/>
                  </a:cubicBezTo>
                  <a:lnTo>
                    <a:pt x="37" y="6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85" name="Google Shape;5385;p23"/>
            <p:cNvSpPr/>
            <p:nvPr/>
          </p:nvSpPr>
          <p:spPr>
            <a:xfrm>
              <a:off x="7302501" y="2012949"/>
              <a:ext cx="52388" cy="76200"/>
            </a:xfrm>
            <a:custGeom>
              <a:avLst/>
              <a:gdLst/>
              <a:ahLst/>
              <a:cxnLst/>
              <a:rect l="l" t="t" r="r" b="b"/>
              <a:pathLst>
                <a:path w="23" h="33" extrusionOk="0">
                  <a:moveTo>
                    <a:pt x="12" y="20"/>
                  </a:moveTo>
                  <a:cubicBezTo>
                    <a:pt x="7" y="20"/>
                    <a:pt x="3" y="16"/>
                    <a:pt x="3" y="11"/>
                  </a:cubicBezTo>
                  <a:cubicBezTo>
                    <a:pt x="3" y="6"/>
                    <a:pt x="7" y="3"/>
                    <a:pt x="12" y="3"/>
                  </a:cubicBezTo>
                  <a:cubicBezTo>
                    <a:pt x="16" y="3"/>
                    <a:pt x="20" y="6"/>
                    <a:pt x="20" y="11"/>
                  </a:cubicBezTo>
                  <a:cubicBezTo>
                    <a:pt x="20" y="16"/>
                    <a:pt x="16" y="20"/>
                    <a:pt x="12" y="20"/>
                  </a:cubicBezTo>
                  <a:moveTo>
                    <a:pt x="12" y="0"/>
                  </a:moveTo>
                  <a:cubicBezTo>
                    <a:pt x="5" y="0"/>
                    <a:pt x="0" y="5"/>
                    <a:pt x="0" y="12"/>
                  </a:cubicBezTo>
                  <a:cubicBezTo>
                    <a:pt x="0" y="18"/>
                    <a:pt x="11" y="33"/>
                    <a:pt x="12" y="33"/>
                  </a:cubicBezTo>
                  <a:cubicBezTo>
                    <a:pt x="13" y="33"/>
                    <a:pt x="23" y="18"/>
                    <a:pt x="23" y="12"/>
                  </a:cubicBezTo>
                  <a:cubicBezTo>
                    <a:pt x="23" y="5"/>
                    <a:pt x="18" y="0"/>
                    <a:pt x="1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86" name="Google Shape;5386;p23"/>
            <p:cNvSpPr/>
            <p:nvPr/>
          </p:nvSpPr>
          <p:spPr>
            <a:xfrm>
              <a:off x="7275513" y="1912936"/>
              <a:ext cx="84138" cy="161925"/>
            </a:xfrm>
            <a:custGeom>
              <a:avLst/>
              <a:gdLst/>
              <a:ahLst/>
              <a:cxnLst/>
              <a:rect l="l" t="t" r="r" b="b"/>
              <a:pathLst>
                <a:path w="37" h="71" extrusionOk="0">
                  <a:moveTo>
                    <a:pt x="7" y="56"/>
                  </a:moveTo>
                  <a:cubicBezTo>
                    <a:pt x="7" y="46"/>
                    <a:pt x="14" y="39"/>
                    <a:pt x="24" y="39"/>
                  </a:cubicBezTo>
                  <a:cubicBezTo>
                    <a:pt x="28" y="39"/>
                    <a:pt x="32" y="41"/>
                    <a:pt x="35" y="44"/>
                  </a:cubicBezTo>
                  <a:cubicBezTo>
                    <a:pt x="36" y="44"/>
                    <a:pt x="37" y="45"/>
                    <a:pt x="37" y="42"/>
                  </a:cubicBezTo>
                  <a:cubicBezTo>
                    <a:pt x="37" y="14"/>
                    <a:pt x="37" y="14"/>
                    <a:pt x="37" y="14"/>
                  </a:cubicBezTo>
                  <a:cubicBezTo>
                    <a:pt x="37" y="12"/>
                    <a:pt x="35" y="10"/>
                    <a:pt x="33" y="9"/>
                  </a:cubicBezTo>
                  <a:cubicBezTo>
                    <a:pt x="4" y="1"/>
                    <a:pt x="4" y="1"/>
                    <a:pt x="4" y="1"/>
                  </a:cubicBezTo>
                  <a:cubicBezTo>
                    <a:pt x="2" y="0"/>
                    <a:pt x="0" y="1"/>
                    <a:pt x="0" y="3"/>
                  </a:cubicBezTo>
                  <a:cubicBezTo>
                    <a:pt x="0" y="63"/>
                    <a:pt x="0" y="63"/>
                    <a:pt x="0" y="63"/>
                  </a:cubicBezTo>
                  <a:cubicBezTo>
                    <a:pt x="0" y="65"/>
                    <a:pt x="2" y="68"/>
                    <a:pt x="4" y="69"/>
                  </a:cubicBezTo>
                  <a:cubicBezTo>
                    <a:pt x="11" y="70"/>
                    <a:pt x="11" y="70"/>
                    <a:pt x="11" y="70"/>
                  </a:cubicBezTo>
                  <a:cubicBezTo>
                    <a:pt x="13" y="71"/>
                    <a:pt x="12" y="70"/>
                    <a:pt x="11" y="69"/>
                  </a:cubicBezTo>
                  <a:cubicBezTo>
                    <a:pt x="8" y="63"/>
                    <a:pt x="7" y="59"/>
                    <a:pt x="7"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87" name="Google Shape;5387;p23"/>
            <p:cNvSpPr/>
            <p:nvPr/>
          </p:nvSpPr>
          <p:spPr>
            <a:xfrm>
              <a:off x="7345363" y="2068511"/>
              <a:ext cx="14288" cy="23813"/>
            </a:xfrm>
            <a:custGeom>
              <a:avLst/>
              <a:gdLst/>
              <a:ahLst/>
              <a:cxnLst/>
              <a:rect l="l" t="t" r="r" b="b"/>
              <a:pathLst>
                <a:path w="6" h="10" extrusionOk="0">
                  <a:moveTo>
                    <a:pt x="3" y="4"/>
                  </a:moveTo>
                  <a:cubicBezTo>
                    <a:pt x="3" y="5"/>
                    <a:pt x="2" y="7"/>
                    <a:pt x="1" y="8"/>
                  </a:cubicBezTo>
                  <a:cubicBezTo>
                    <a:pt x="1" y="8"/>
                    <a:pt x="0" y="9"/>
                    <a:pt x="1" y="9"/>
                  </a:cubicBezTo>
                  <a:cubicBezTo>
                    <a:pt x="2" y="9"/>
                    <a:pt x="2" y="9"/>
                    <a:pt x="2" y="9"/>
                  </a:cubicBezTo>
                  <a:cubicBezTo>
                    <a:pt x="4" y="10"/>
                    <a:pt x="6" y="8"/>
                    <a:pt x="6" y="6"/>
                  </a:cubicBezTo>
                  <a:cubicBezTo>
                    <a:pt x="6" y="1"/>
                    <a:pt x="6" y="1"/>
                    <a:pt x="6" y="1"/>
                  </a:cubicBezTo>
                  <a:cubicBezTo>
                    <a:pt x="6" y="0"/>
                    <a:pt x="5" y="0"/>
                    <a:pt x="5" y="1"/>
                  </a:cubicBezTo>
                  <a:cubicBezTo>
                    <a:pt x="5" y="2"/>
                    <a:pt x="4" y="3"/>
                    <a:pt x="3"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88" name="Google Shape;5388;p23"/>
          <p:cNvGrpSpPr/>
          <p:nvPr/>
        </p:nvGrpSpPr>
        <p:grpSpPr>
          <a:xfrm>
            <a:off x="10143068" y="2345267"/>
            <a:ext cx="364067" cy="391584"/>
            <a:chOff x="7607301" y="1855786"/>
            <a:chExt cx="273050" cy="293688"/>
          </a:xfrm>
        </p:grpSpPr>
        <p:grpSp>
          <p:nvGrpSpPr>
            <p:cNvPr id="5389" name="Google Shape;5389;p23"/>
            <p:cNvGrpSpPr/>
            <p:nvPr/>
          </p:nvGrpSpPr>
          <p:grpSpPr>
            <a:xfrm>
              <a:off x="7607301" y="1855786"/>
              <a:ext cx="209551" cy="293688"/>
              <a:chOff x="7607301" y="1855786"/>
              <a:chExt cx="209551" cy="293688"/>
            </a:xfrm>
          </p:grpSpPr>
          <p:sp>
            <p:nvSpPr>
              <p:cNvPr id="5390" name="Google Shape;5390;p23"/>
              <p:cNvSpPr/>
              <p:nvPr/>
            </p:nvSpPr>
            <p:spPr>
              <a:xfrm>
                <a:off x="7607301" y="1855786"/>
                <a:ext cx="119063" cy="119063"/>
              </a:xfrm>
              <a:custGeom>
                <a:avLst/>
                <a:gdLst/>
                <a:ahLst/>
                <a:cxnLst/>
                <a:rect l="l" t="t" r="r" b="b"/>
                <a:pathLst>
                  <a:path w="52" h="52" extrusionOk="0">
                    <a:moveTo>
                      <a:pt x="50" y="36"/>
                    </a:moveTo>
                    <a:cubicBezTo>
                      <a:pt x="52" y="37"/>
                      <a:pt x="52" y="40"/>
                      <a:pt x="50" y="42"/>
                    </a:cubicBezTo>
                    <a:cubicBezTo>
                      <a:pt x="42" y="51"/>
                      <a:pt x="42" y="51"/>
                      <a:pt x="42" y="51"/>
                    </a:cubicBezTo>
                    <a:cubicBezTo>
                      <a:pt x="40" y="52"/>
                      <a:pt x="37" y="52"/>
                      <a:pt x="35" y="51"/>
                    </a:cubicBezTo>
                    <a:cubicBezTo>
                      <a:pt x="1" y="17"/>
                      <a:pt x="1" y="17"/>
                      <a:pt x="1" y="17"/>
                    </a:cubicBezTo>
                    <a:cubicBezTo>
                      <a:pt x="0" y="15"/>
                      <a:pt x="0" y="12"/>
                      <a:pt x="1" y="10"/>
                    </a:cubicBezTo>
                    <a:cubicBezTo>
                      <a:pt x="10" y="2"/>
                      <a:pt x="10" y="2"/>
                      <a:pt x="10" y="2"/>
                    </a:cubicBezTo>
                    <a:cubicBezTo>
                      <a:pt x="12" y="0"/>
                      <a:pt x="15" y="0"/>
                      <a:pt x="16" y="2"/>
                    </a:cubicBezTo>
                    <a:lnTo>
                      <a:pt x="50" y="3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1" name="Google Shape;5391;p23"/>
              <p:cNvSpPr/>
              <p:nvPr/>
            </p:nvSpPr>
            <p:spPr>
              <a:xfrm>
                <a:off x="7669213" y="2000249"/>
                <a:ext cx="147638" cy="149225"/>
              </a:xfrm>
              <a:custGeom>
                <a:avLst/>
                <a:gdLst/>
                <a:ahLst/>
                <a:cxnLst/>
                <a:rect l="l" t="t" r="r" b="b"/>
                <a:pathLst>
                  <a:path w="64" h="65" extrusionOk="0">
                    <a:moveTo>
                      <a:pt x="48" y="29"/>
                    </a:moveTo>
                    <a:cubicBezTo>
                      <a:pt x="44" y="32"/>
                      <a:pt x="44" y="32"/>
                      <a:pt x="44" y="32"/>
                    </a:cubicBezTo>
                    <a:cubicBezTo>
                      <a:pt x="41" y="34"/>
                      <a:pt x="40" y="37"/>
                      <a:pt x="41" y="40"/>
                    </a:cubicBezTo>
                    <a:cubicBezTo>
                      <a:pt x="43" y="45"/>
                      <a:pt x="43" y="45"/>
                      <a:pt x="43" y="45"/>
                    </a:cubicBezTo>
                    <a:cubicBezTo>
                      <a:pt x="44" y="48"/>
                      <a:pt x="43" y="48"/>
                      <a:pt x="40" y="47"/>
                    </a:cubicBezTo>
                    <a:cubicBezTo>
                      <a:pt x="36" y="43"/>
                      <a:pt x="36" y="43"/>
                      <a:pt x="36" y="43"/>
                    </a:cubicBezTo>
                    <a:cubicBezTo>
                      <a:pt x="34" y="42"/>
                      <a:pt x="30" y="42"/>
                      <a:pt x="28" y="43"/>
                    </a:cubicBezTo>
                    <a:cubicBezTo>
                      <a:pt x="23" y="47"/>
                      <a:pt x="23" y="47"/>
                      <a:pt x="23" y="47"/>
                    </a:cubicBezTo>
                    <a:cubicBezTo>
                      <a:pt x="21" y="48"/>
                      <a:pt x="20" y="48"/>
                      <a:pt x="21" y="45"/>
                    </a:cubicBezTo>
                    <a:cubicBezTo>
                      <a:pt x="23" y="40"/>
                      <a:pt x="23" y="40"/>
                      <a:pt x="23" y="40"/>
                    </a:cubicBezTo>
                    <a:cubicBezTo>
                      <a:pt x="23" y="37"/>
                      <a:pt x="22" y="34"/>
                      <a:pt x="20" y="32"/>
                    </a:cubicBezTo>
                    <a:cubicBezTo>
                      <a:pt x="16" y="29"/>
                      <a:pt x="16" y="29"/>
                      <a:pt x="16" y="29"/>
                    </a:cubicBezTo>
                    <a:cubicBezTo>
                      <a:pt x="13" y="27"/>
                      <a:pt x="14" y="26"/>
                      <a:pt x="17" y="26"/>
                    </a:cubicBezTo>
                    <a:cubicBezTo>
                      <a:pt x="22" y="26"/>
                      <a:pt x="22" y="26"/>
                      <a:pt x="22" y="26"/>
                    </a:cubicBezTo>
                    <a:cubicBezTo>
                      <a:pt x="25" y="26"/>
                      <a:pt x="28" y="24"/>
                      <a:pt x="29" y="21"/>
                    </a:cubicBezTo>
                    <a:cubicBezTo>
                      <a:pt x="30" y="16"/>
                      <a:pt x="30" y="16"/>
                      <a:pt x="30" y="16"/>
                    </a:cubicBezTo>
                    <a:cubicBezTo>
                      <a:pt x="31" y="13"/>
                      <a:pt x="33" y="13"/>
                      <a:pt x="33" y="16"/>
                    </a:cubicBezTo>
                    <a:cubicBezTo>
                      <a:pt x="35" y="21"/>
                      <a:pt x="35" y="21"/>
                      <a:pt x="35" y="21"/>
                    </a:cubicBezTo>
                    <a:cubicBezTo>
                      <a:pt x="36" y="24"/>
                      <a:pt x="39" y="26"/>
                      <a:pt x="42" y="26"/>
                    </a:cubicBezTo>
                    <a:cubicBezTo>
                      <a:pt x="47" y="26"/>
                      <a:pt x="47" y="26"/>
                      <a:pt x="47" y="26"/>
                    </a:cubicBezTo>
                    <a:cubicBezTo>
                      <a:pt x="50" y="26"/>
                      <a:pt x="50" y="27"/>
                      <a:pt x="48" y="29"/>
                    </a:cubicBezTo>
                    <a:moveTo>
                      <a:pt x="32" y="0"/>
                    </a:moveTo>
                    <a:cubicBezTo>
                      <a:pt x="14" y="0"/>
                      <a:pt x="0" y="15"/>
                      <a:pt x="0" y="32"/>
                    </a:cubicBezTo>
                    <a:cubicBezTo>
                      <a:pt x="0" y="50"/>
                      <a:pt x="14" y="65"/>
                      <a:pt x="32" y="65"/>
                    </a:cubicBezTo>
                    <a:cubicBezTo>
                      <a:pt x="50" y="65"/>
                      <a:pt x="64" y="50"/>
                      <a:pt x="64" y="32"/>
                    </a:cubicBezTo>
                    <a:cubicBezTo>
                      <a:pt x="64" y="15"/>
                      <a:pt x="50" y="0"/>
                      <a:pt x="3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392" name="Google Shape;5392;p23"/>
            <p:cNvSpPr/>
            <p:nvPr/>
          </p:nvSpPr>
          <p:spPr>
            <a:xfrm>
              <a:off x="7715251" y="1855786"/>
              <a:ext cx="165100" cy="133350"/>
            </a:xfrm>
            <a:custGeom>
              <a:avLst/>
              <a:gdLst/>
              <a:ahLst/>
              <a:cxnLst/>
              <a:rect l="l" t="t" r="r" b="b"/>
              <a:pathLst>
                <a:path w="72" h="58" extrusionOk="0">
                  <a:moveTo>
                    <a:pt x="70" y="10"/>
                  </a:moveTo>
                  <a:cubicBezTo>
                    <a:pt x="62" y="2"/>
                    <a:pt x="62" y="2"/>
                    <a:pt x="62" y="2"/>
                  </a:cubicBezTo>
                  <a:cubicBezTo>
                    <a:pt x="60" y="0"/>
                    <a:pt x="57" y="0"/>
                    <a:pt x="55" y="2"/>
                  </a:cubicBezTo>
                  <a:cubicBezTo>
                    <a:pt x="4" y="53"/>
                    <a:pt x="4" y="53"/>
                    <a:pt x="4" y="53"/>
                  </a:cubicBezTo>
                  <a:cubicBezTo>
                    <a:pt x="4" y="53"/>
                    <a:pt x="0" y="57"/>
                    <a:pt x="6" y="55"/>
                  </a:cubicBezTo>
                  <a:cubicBezTo>
                    <a:pt x="8" y="54"/>
                    <a:pt x="11" y="54"/>
                    <a:pt x="13" y="54"/>
                  </a:cubicBezTo>
                  <a:cubicBezTo>
                    <a:pt x="18" y="54"/>
                    <a:pt x="23" y="55"/>
                    <a:pt x="27" y="57"/>
                  </a:cubicBezTo>
                  <a:cubicBezTo>
                    <a:pt x="27" y="57"/>
                    <a:pt x="29" y="58"/>
                    <a:pt x="30" y="56"/>
                  </a:cubicBezTo>
                  <a:cubicBezTo>
                    <a:pt x="70" y="17"/>
                    <a:pt x="70" y="17"/>
                    <a:pt x="70" y="17"/>
                  </a:cubicBezTo>
                  <a:cubicBezTo>
                    <a:pt x="72" y="15"/>
                    <a:pt x="72" y="12"/>
                    <a:pt x="70" y="1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393" name="Google Shape;5393;p23"/>
          <p:cNvGrpSpPr/>
          <p:nvPr/>
        </p:nvGrpSpPr>
        <p:grpSpPr>
          <a:xfrm>
            <a:off x="2588684" y="3276601"/>
            <a:ext cx="364067" cy="313268"/>
            <a:chOff x="1941513" y="2401886"/>
            <a:chExt cx="273050" cy="234951"/>
          </a:xfrm>
        </p:grpSpPr>
        <p:sp>
          <p:nvSpPr>
            <p:cNvPr id="5394" name="Google Shape;5394;p23"/>
            <p:cNvSpPr/>
            <p:nvPr/>
          </p:nvSpPr>
          <p:spPr>
            <a:xfrm>
              <a:off x="1941513" y="2401886"/>
              <a:ext cx="180975" cy="6826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5" name="Google Shape;5395;p23"/>
            <p:cNvSpPr/>
            <p:nvPr/>
          </p:nvSpPr>
          <p:spPr>
            <a:xfrm>
              <a:off x="1941513" y="2459036"/>
              <a:ext cx="180975" cy="46038"/>
            </a:xfrm>
            <a:custGeom>
              <a:avLst/>
              <a:gdLst/>
              <a:ahLst/>
              <a:cxnLst/>
              <a:rect l="l" t="t" r="r" b="b"/>
              <a:pathLst>
                <a:path w="79" h="20" extrusionOk="0">
                  <a:moveTo>
                    <a:pt x="40" y="20"/>
                  </a:moveTo>
                  <a:cubicBezTo>
                    <a:pt x="61" y="20"/>
                    <a:pt x="79" y="13"/>
                    <a:pt x="79" y="5"/>
                  </a:cubicBezTo>
                  <a:cubicBezTo>
                    <a:pt x="79" y="3"/>
                    <a:pt x="79" y="2"/>
                    <a:pt x="78" y="1"/>
                  </a:cubicBezTo>
                  <a:cubicBezTo>
                    <a:pt x="78" y="1"/>
                    <a:pt x="77" y="0"/>
                    <a:pt x="77" y="1"/>
                  </a:cubicBezTo>
                  <a:cubicBezTo>
                    <a:pt x="74" y="2"/>
                    <a:pt x="72" y="3"/>
                    <a:pt x="69" y="5"/>
                  </a:cubicBezTo>
                  <a:cubicBezTo>
                    <a:pt x="61" y="8"/>
                    <a:pt x="51" y="9"/>
                    <a:pt x="40" y="9"/>
                  </a:cubicBezTo>
                  <a:cubicBezTo>
                    <a:pt x="29" y="9"/>
                    <a:pt x="18" y="8"/>
                    <a:pt x="10" y="5"/>
                  </a:cubicBezTo>
                  <a:cubicBezTo>
                    <a:pt x="7" y="3"/>
                    <a:pt x="5" y="2"/>
                    <a:pt x="2" y="0"/>
                  </a:cubicBezTo>
                  <a:cubicBezTo>
                    <a:pt x="2" y="0"/>
                    <a:pt x="2" y="1"/>
                    <a:pt x="1" y="1"/>
                  </a:cubicBezTo>
                  <a:cubicBezTo>
                    <a:pt x="1" y="2"/>
                    <a:pt x="0" y="3"/>
                    <a:pt x="0" y="5"/>
                  </a:cubicBezTo>
                  <a:cubicBezTo>
                    <a:pt x="0" y="13"/>
                    <a:pt x="18" y="20"/>
                    <a:pt x="40"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6" name="Google Shape;5396;p23"/>
            <p:cNvSpPr/>
            <p:nvPr/>
          </p:nvSpPr>
          <p:spPr>
            <a:xfrm>
              <a:off x="1941513" y="2562224"/>
              <a:ext cx="127000" cy="46038"/>
            </a:xfrm>
            <a:custGeom>
              <a:avLst/>
              <a:gdLst/>
              <a:ahLst/>
              <a:cxnLst/>
              <a:rect l="l" t="t" r="r" b="b"/>
              <a:pathLst>
                <a:path w="55" h="20" extrusionOk="0">
                  <a:moveTo>
                    <a:pt x="51" y="9"/>
                  </a:moveTo>
                  <a:cubicBezTo>
                    <a:pt x="51" y="9"/>
                    <a:pt x="51" y="9"/>
                    <a:pt x="50" y="9"/>
                  </a:cubicBezTo>
                  <a:cubicBezTo>
                    <a:pt x="47" y="9"/>
                    <a:pt x="43" y="9"/>
                    <a:pt x="40" y="9"/>
                  </a:cubicBezTo>
                  <a:cubicBezTo>
                    <a:pt x="29" y="9"/>
                    <a:pt x="18" y="8"/>
                    <a:pt x="10" y="5"/>
                  </a:cubicBezTo>
                  <a:cubicBezTo>
                    <a:pt x="7" y="3"/>
                    <a:pt x="5" y="3"/>
                    <a:pt x="3" y="1"/>
                  </a:cubicBezTo>
                  <a:cubicBezTo>
                    <a:pt x="2" y="0"/>
                    <a:pt x="1" y="1"/>
                    <a:pt x="1" y="1"/>
                  </a:cubicBezTo>
                  <a:cubicBezTo>
                    <a:pt x="1" y="2"/>
                    <a:pt x="0" y="3"/>
                    <a:pt x="0" y="5"/>
                  </a:cubicBezTo>
                  <a:cubicBezTo>
                    <a:pt x="0" y="13"/>
                    <a:pt x="18" y="20"/>
                    <a:pt x="40" y="20"/>
                  </a:cubicBezTo>
                  <a:cubicBezTo>
                    <a:pt x="44" y="20"/>
                    <a:pt x="50" y="20"/>
                    <a:pt x="54" y="19"/>
                  </a:cubicBezTo>
                  <a:cubicBezTo>
                    <a:pt x="55" y="19"/>
                    <a:pt x="55" y="19"/>
                    <a:pt x="55" y="18"/>
                  </a:cubicBezTo>
                  <a:cubicBezTo>
                    <a:pt x="53" y="16"/>
                    <a:pt x="51" y="12"/>
                    <a:pt x="51"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7" name="Google Shape;5397;p23"/>
            <p:cNvSpPr/>
            <p:nvPr/>
          </p:nvSpPr>
          <p:spPr>
            <a:xfrm>
              <a:off x="1941513" y="2527299"/>
              <a:ext cx="117475" cy="46038"/>
            </a:xfrm>
            <a:custGeom>
              <a:avLst/>
              <a:gdLst/>
              <a:ahLst/>
              <a:cxnLst/>
              <a:rect l="l" t="t" r="r" b="b"/>
              <a:pathLst>
                <a:path w="51" h="20" extrusionOk="0">
                  <a:moveTo>
                    <a:pt x="40" y="20"/>
                  </a:moveTo>
                  <a:cubicBezTo>
                    <a:pt x="44" y="20"/>
                    <a:pt x="47" y="20"/>
                    <a:pt x="49" y="19"/>
                  </a:cubicBezTo>
                  <a:cubicBezTo>
                    <a:pt x="50" y="19"/>
                    <a:pt x="50" y="19"/>
                    <a:pt x="50" y="19"/>
                  </a:cubicBezTo>
                  <a:cubicBezTo>
                    <a:pt x="50" y="16"/>
                    <a:pt x="50" y="13"/>
                    <a:pt x="51" y="10"/>
                  </a:cubicBezTo>
                  <a:cubicBezTo>
                    <a:pt x="51" y="9"/>
                    <a:pt x="51" y="9"/>
                    <a:pt x="51" y="9"/>
                  </a:cubicBezTo>
                  <a:cubicBezTo>
                    <a:pt x="47" y="9"/>
                    <a:pt x="44" y="9"/>
                    <a:pt x="40" y="9"/>
                  </a:cubicBezTo>
                  <a:cubicBezTo>
                    <a:pt x="29" y="9"/>
                    <a:pt x="18" y="8"/>
                    <a:pt x="10" y="5"/>
                  </a:cubicBezTo>
                  <a:cubicBezTo>
                    <a:pt x="7" y="3"/>
                    <a:pt x="5" y="3"/>
                    <a:pt x="3" y="1"/>
                  </a:cubicBezTo>
                  <a:cubicBezTo>
                    <a:pt x="2" y="0"/>
                    <a:pt x="1" y="1"/>
                    <a:pt x="1" y="1"/>
                  </a:cubicBezTo>
                  <a:cubicBezTo>
                    <a:pt x="1" y="2"/>
                    <a:pt x="0" y="3"/>
                    <a:pt x="0" y="5"/>
                  </a:cubicBezTo>
                  <a:cubicBezTo>
                    <a:pt x="0" y="13"/>
                    <a:pt x="18" y="20"/>
                    <a:pt x="40"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8" name="Google Shape;5398;p23"/>
            <p:cNvSpPr/>
            <p:nvPr/>
          </p:nvSpPr>
          <p:spPr>
            <a:xfrm>
              <a:off x="1941513" y="2492374"/>
              <a:ext cx="142875" cy="46038"/>
            </a:xfrm>
            <a:custGeom>
              <a:avLst/>
              <a:gdLst/>
              <a:ahLst/>
              <a:cxnLst/>
              <a:rect l="l" t="t" r="r" b="b"/>
              <a:pathLst>
                <a:path w="62" h="20" extrusionOk="0">
                  <a:moveTo>
                    <a:pt x="61" y="8"/>
                  </a:moveTo>
                  <a:cubicBezTo>
                    <a:pt x="61" y="8"/>
                    <a:pt x="62" y="7"/>
                    <a:pt x="61" y="7"/>
                  </a:cubicBezTo>
                  <a:cubicBezTo>
                    <a:pt x="54" y="9"/>
                    <a:pt x="48" y="9"/>
                    <a:pt x="40" y="9"/>
                  </a:cubicBezTo>
                  <a:cubicBezTo>
                    <a:pt x="29" y="9"/>
                    <a:pt x="18" y="8"/>
                    <a:pt x="10" y="5"/>
                  </a:cubicBezTo>
                  <a:cubicBezTo>
                    <a:pt x="7" y="3"/>
                    <a:pt x="5" y="2"/>
                    <a:pt x="3" y="1"/>
                  </a:cubicBezTo>
                  <a:cubicBezTo>
                    <a:pt x="2" y="0"/>
                    <a:pt x="2" y="1"/>
                    <a:pt x="1" y="1"/>
                  </a:cubicBezTo>
                  <a:cubicBezTo>
                    <a:pt x="1" y="2"/>
                    <a:pt x="0" y="3"/>
                    <a:pt x="0" y="5"/>
                  </a:cubicBezTo>
                  <a:cubicBezTo>
                    <a:pt x="0" y="13"/>
                    <a:pt x="18" y="20"/>
                    <a:pt x="40" y="20"/>
                  </a:cubicBezTo>
                  <a:cubicBezTo>
                    <a:pt x="44" y="20"/>
                    <a:pt x="48" y="20"/>
                    <a:pt x="52" y="19"/>
                  </a:cubicBezTo>
                  <a:cubicBezTo>
                    <a:pt x="53" y="19"/>
                    <a:pt x="53" y="18"/>
                    <a:pt x="53" y="18"/>
                  </a:cubicBezTo>
                  <a:cubicBezTo>
                    <a:pt x="55" y="14"/>
                    <a:pt x="58" y="11"/>
                    <a:pt x="61" y="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399" name="Google Shape;5399;p23"/>
            <p:cNvSpPr/>
            <p:nvPr/>
          </p:nvSpPr>
          <p:spPr>
            <a:xfrm>
              <a:off x="2125663" y="2528887"/>
              <a:ext cx="36512" cy="76200"/>
            </a:xfrm>
            <a:custGeom>
              <a:avLst/>
              <a:gdLst/>
              <a:ahLst/>
              <a:cxnLst/>
              <a:rect l="l" t="t" r="r" b="b"/>
              <a:pathLst>
                <a:path w="16" h="33" extrusionOk="0">
                  <a:moveTo>
                    <a:pt x="10" y="14"/>
                  </a:moveTo>
                  <a:cubicBezTo>
                    <a:pt x="6" y="13"/>
                    <a:pt x="5" y="12"/>
                    <a:pt x="5" y="10"/>
                  </a:cubicBezTo>
                  <a:cubicBezTo>
                    <a:pt x="5" y="9"/>
                    <a:pt x="6" y="8"/>
                    <a:pt x="9" y="8"/>
                  </a:cubicBezTo>
                  <a:cubicBezTo>
                    <a:pt x="11" y="8"/>
                    <a:pt x="13" y="9"/>
                    <a:pt x="13" y="9"/>
                  </a:cubicBezTo>
                  <a:cubicBezTo>
                    <a:pt x="13" y="9"/>
                    <a:pt x="13" y="9"/>
                    <a:pt x="13" y="9"/>
                  </a:cubicBezTo>
                  <a:cubicBezTo>
                    <a:pt x="14" y="9"/>
                    <a:pt x="14" y="8"/>
                    <a:pt x="15" y="8"/>
                  </a:cubicBezTo>
                  <a:cubicBezTo>
                    <a:pt x="15" y="6"/>
                    <a:pt x="15" y="6"/>
                    <a:pt x="15" y="6"/>
                  </a:cubicBezTo>
                  <a:cubicBezTo>
                    <a:pt x="15" y="6"/>
                    <a:pt x="15" y="5"/>
                    <a:pt x="15" y="5"/>
                  </a:cubicBezTo>
                  <a:cubicBezTo>
                    <a:pt x="13" y="4"/>
                    <a:pt x="10" y="4"/>
                    <a:pt x="10" y="4"/>
                  </a:cubicBezTo>
                  <a:cubicBezTo>
                    <a:pt x="10" y="4"/>
                    <a:pt x="10" y="4"/>
                    <a:pt x="10" y="4"/>
                  </a:cubicBezTo>
                  <a:cubicBezTo>
                    <a:pt x="10" y="1"/>
                    <a:pt x="10" y="1"/>
                    <a:pt x="10" y="1"/>
                  </a:cubicBezTo>
                  <a:cubicBezTo>
                    <a:pt x="10" y="1"/>
                    <a:pt x="10" y="0"/>
                    <a:pt x="9" y="0"/>
                  </a:cubicBezTo>
                  <a:cubicBezTo>
                    <a:pt x="8" y="0"/>
                    <a:pt x="8" y="0"/>
                    <a:pt x="8" y="0"/>
                  </a:cubicBezTo>
                  <a:cubicBezTo>
                    <a:pt x="7" y="0"/>
                    <a:pt x="7" y="1"/>
                    <a:pt x="7" y="1"/>
                  </a:cubicBezTo>
                  <a:cubicBezTo>
                    <a:pt x="7" y="4"/>
                    <a:pt x="7" y="4"/>
                    <a:pt x="7" y="4"/>
                  </a:cubicBezTo>
                  <a:cubicBezTo>
                    <a:pt x="7" y="4"/>
                    <a:pt x="6" y="4"/>
                    <a:pt x="6" y="4"/>
                  </a:cubicBezTo>
                  <a:cubicBezTo>
                    <a:pt x="3" y="5"/>
                    <a:pt x="1" y="7"/>
                    <a:pt x="1" y="11"/>
                  </a:cubicBezTo>
                  <a:cubicBezTo>
                    <a:pt x="1" y="15"/>
                    <a:pt x="4" y="16"/>
                    <a:pt x="7" y="18"/>
                  </a:cubicBezTo>
                  <a:cubicBezTo>
                    <a:pt x="10" y="19"/>
                    <a:pt x="11" y="20"/>
                    <a:pt x="11" y="22"/>
                  </a:cubicBezTo>
                  <a:cubicBezTo>
                    <a:pt x="11" y="24"/>
                    <a:pt x="10" y="25"/>
                    <a:pt x="7" y="25"/>
                  </a:cubicBezTo>
                  <a:cubicBezTo>
                    <a:pt x="5" y="25"/>
                    <a:pt x="3" y="24"/>
                    <a:pt x="3" y="24"/>
                  </a:cubicBezTo>
                  <a:cubicBezTo>
                    <a:pt x="3" y="23"/>
                    <a:pt x="2" y="23"/>
                    <a:pt x="2" y="23"/>
                  </a:cubicBezTo>
                  <a:cubicBezTo>
                    <a:pt x="2" y="23"/>
                    <a:pt x="1" y="24"/>
                    <a:pt x="1" y="24"/>
                  </a:cubicBezTo>
                  <a:cubicBezTo>
                    <a:pt x="0" y="26"/>
                    <a:pt x="0" y="26"/>
                    <a:pt x="0" y="26"/>
                  </a:cubicBezTo>
                  <a:cubicBezTo>
                    <a:pt x="0" y="26"/>
                    <a:pt x="1" y="27"/>
                    <a:pt x="1" y="27"/>
                  </a:cubicBezTo>
                  <a:cubicBezTo>
                    <a:pt x="3" y="28"/>
                    <a:pt x="6" y="29"/>
                    <a:pt x="6" y="29"/>
                  </a:cubicBezTo>
                  <a:cubicBezTo>
                    <a:pt x="6" y="29"/>
                    <a:pt x="6" y="29"/>
                    <a:pt x="6" y="29"/>
                  </a:cubicBezTo>
                  <a:cubicBezTo>
                    <a:pt x="6" y="31"/>
                    <a:pt x="6" y="31"/>
                    <a:pt x="6" y="31"/>
                  </a:cubicBezTo>
                  <a:cubicBezTo>
                    <a:pt x="6" y="32"/>
                    <a:pt x="7" y="33"/>
                    <a:pt x="8" y="33"/>
                  </a:cubicBezTo>
                  <a:cubicBezTo>
                    <a:pt x="9" y="33"/>
                    <a:pt x="9" y="33"/>
                    <a:pt x="9" y="33"/>
                  </a:cubicBezTo>
                  <a:cubicBezTo>
                    <a:pt x="9" y="33"/>
                    <a:pt x="10" y="32"/>
                    <a:pt x="10" y="31"/>
                  </a:cubicBezTo>
                  <a:cubicBezTo>
                    <a:pt x="10" y="29"/>
                    <a:pt x="10" y="29"/>
                    <a:pt x="10" y="29"/>
                  </a:cubicBezTo>
                  <a:cubicBezTo>
                    <a:pt x="10" y="28"/>
                    <a:pt x="10" y="28"/>
                    <a:pt x="10" y="28"/>
                  </a:cubicBezTo>
                  <a:cubicBezTo>
                    <a:pt x="14" y="28"/>
                    <a:pt x="16" y="25"/>
                    <a:pt x="16" y="21"/>
                  </a:cubicBezTo>
                  <a:cubicBezTo>
                    <a:pt x="16" y="18"/>
                    <a:pt x="14" y="16"/>
                    <a:pt x="10"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00" name="Google Shape;5400;p23"/>
            <p:cNvSpPr/>
            <p:nvPr/>
          </p:nvSpPr>
          <p:spPr>
            <a:xfrm>
              <a:off x="2074863" y="2497137"/>
              <a:ext cx="139700" cy="139700"/>
            </a:xfrm>
            <a:custGeom>
              <a:avLst/>
              <a:gdLst/>
              <a:ahLst/>
              <a:cxnLst/>
              <a:rect l="l" t="t" r="r" b="b"/>
              <a:pathLst>
                <a:path w="61" h="61" extrusionOk="0">
                  <a:moveTo>
                    <a:pt x="30" y="54"/>
                  </a:moveTo>
                  <a:cubicBezTo>
                    <a:pt x="17" y="54"/>
                    <a:pt x="7" y="43"/>
                    <a:pt x="7" y="30"/>
                  </a:cubicBezTo>
                  <a:cubicBezTo>
                    <a:pt x="7" y="17"/>
                    <a:pt x="17" y="7"/>
                    <a:pt x="30" y="7"/>
                  </a:cubicBezTo>
                  <a:cubicBezTo>
                    <a:pt x="43" y="7"/>
                    <a:pt x="54" y="17"/>
                    <a:pt x="54" y="30"/>
                  </a:cubicBezTo>
                  <a:cubicBezTo>
                    <a:pt x="54" y="43"/>
                    <a:pt x="43" y="54"/>
                    <a:pt x="30" y="54"/>
                  </a:cubicBezTo>
                  <a:moveTo>
                    <a:pt x="30" y="0"/>
                  </a:moveTo>
                  <a:cubicBezTo>
                    <a:pt x="13" y="0"/>
                    <a:pt x="0" y="13"/>
                    <a:pt x="0" y="30"/>
                  </a:cubicBezTo>
                  <a:cubicBezTo>
                    <a:pt x="0" y="47"/>
                    <a:pt x="13" y="61"/>
                    <a:pt x="30" y="61"/>
                  </a:cubicBezTo>
                  <a:cubicBezTo>
                    <a:pt x="47" y="61"/>
                    <a:pt x="61" y="47"/>
                    <a:pt x="61" y="30"/>
                  </a:cubicBezTo>
                  <a:cubicBezTo>
                    <a:pt x="61" y="13"/>
                    <a:pt x="47" y="0"/>
                    <a:pt x="3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01" name="Google Shape;5401;p23"/>
          <p:cNvGrpSpPr/>
          <p:nvPr/>
        </p:nvGrpSpPr>
        <p:grpSpPr>
          <a:xfrm>
            <a:off x="11142134" y="2351618"/>
            <a:ext cx="361949" cy="378884"/>
            <a:chOff x="8356600" y="1860549"/>
            <a:chExt cx="271462" cy="284163"/>
          </a:xfrm>
        </p:grpSpPr>
        <p:sp>
          <p:nvSpPr>
            <p:cNvPr id="5402" name="Google Shape;5402;p23"/>
            <p:cNvSpPr/>
            <p:nvPr/>
          </p:nvSpPr>
          <p:spPr>
            <a:xfrm>
              <a:off x="8469313" y="1970087"/>
              <a:ext cx="44450" cy="87313"/>
            </a:xfrm>
            <a:custGeom>
              <a:avLst/>
              <a:gdLst/>
              <a:ahLst/>
              <a:cxnLst/>
              <a:rect l="l" t="t" r="r" b="b"/>
              <a:pathLst>
                <a:path w="19" h="38" extrusionOk="0">
                  <a:moveTo>
                    <a:pt x="11" y="16"/>
                  </a:moveTo>
                  <a:cubicBezTo>
                    <a:pt x="7" y="15"/>
                    <a:pt x="6" y="14"/>
                    <a:pt x="6" y="12"/>
                  </a:cubicBezTo>
                  <a:cubicBezTo>
                    <a:pt x="6" y="11"/>
                    <a:pt x="7" y="9"/>
                    <a:pt x="10" y="9"/>
                  </a:cubicBezTo>
                  <a:cubicBezTo>
                    <a:pt x="13" y="9"/>
                    <a:pt x="15" y="10"/>
                    <a:pt x="15" y="10"/>
                  </a:cubicBezTo>
                  <a:cubicBezTo>
                    <a:pt x="15" y="10"/>
                    <a:pt x="15" y="10"/>
                    <a:pt x="16" y="10"/>
                  </a:cubicBezTo>
                  <a:cubicBezTo>
                    <a:pt x="16" y="10"/>
                    <a:pt x="17" y="10"/>
                    <a:pt x="17" y="9"/>
                  </a:cubicBezTo>
                  <a:cubicBezTo>
                    <a:pt x="18" y="7"/>
                    <a:pt x="18" y="7"/>
                    <a:pt x="18" y="7"/>
                  </a:cubicBezTo>
                  <a:cubicBezTo>
                    <a:pt x="18" y="7"/>
                    <a:pt x="18" y="6"/>
                    <a:pt x="17" y="6"/>
                  </a:cubicBezTo>
                  <a:cubicBezTo>
                    <a:pt x="15" y="5"/>
                    <a:pt x="12" y="5"/>
                    <a:pt x="12" y="5"/>
                  </a:cubicBezTo>
                  <a:cubicBezTo>
                    <a:pt x="12" y="5"/>
                    <a:pt x="12" y="5"/>
                    <a:pt x="12" y="4"/>
                  </a:cubicBezTo>
                  <a:cubicBezTo>
                    <a:pt x="12" y="2"/>
                    <a:pt x="12" y="2"/>
                    <a:pt x="12" y="2"/>
                  </a:cubicBezTo>
                  <a:cubicBezTo>
                    <a:pt x="12" y="1"/>
                    <a:pt x="11" y="0"/>
                    <a:pt x="11" y="0"/>
                  </a:cubicBezTo>
                  <a:cubicBezTo>
                    <a:pt x="9" y="0"/>
                    <a:pt x="9" y="0"/>
                    <a:pt x="9" y="0"/>
                  </a:cubicBezTo>
                  <a:cubicBezTo>
                    <a:pt x="8" y="0"/>
                    <a:pt x="8" y="1"/>
                    <a:pt x="8" y="2"/>
                  </a:cubicBezTo>
                  <a:cubicBezTo>
                    <a:pt x="8" y="5"/>
                    <a:pt x="8" y="5"/>
                    <a:pt x="8" y="5"/>
                  </a:cubicBezTo>
                  <a:cubicBezTo>
                    <a:pt x="8" y="5"/>
                    <a:pt x="8" y="5"/>
                    <a:pt x="7" y="5"/>
                  </a:cubicBezTo>
                  <a:cubicBezTo>
                    <a:pt x="3" y="6"/>
                    <a:pt x="1" y="9"/>
                    <a:pt x="1" y="12"/>
                  </a:cubicBezTo>
                  <a:cubicBezTo>
                    <a:pt x="1" y="17"/>
                    <a:pt x="5" y="19"/>
                    <a:pt x="9" y="21"/>
                  </a:cubicBezTo>
                  <a:cubicBezTo>
                    <a:pt x="12" y="22"/>
                    <a:pt x="13" y="23"/>
                    <a:pt x="13" y="25"/>
                  </a:cubicBezTo>
                  <a:cubicBezTo>
                    <a:pt x="13" y="27"/>
                    <a:pt x="12" y="29"/>
                    <a:pt x="9" y="29"/>
                  </a:cubicBezTo>
                  <a:cubicBezTo>
                    <a:pt x="7" y="29"/>
                    <a:pt x="3" y="27"/>
                    <a:pt x="3" y="27"/>
                  </a:cubicBezTo>
                  <a:cubicBezTo>
                    <a:pt x="3" y="27"/>
                    <a:pt x="3" y="27"/>
                    <a:pt x="3" y="27"/>
                  </a:cubicBezTo>
                  <a:cubicBezTo>
                    <a:pt x="2" y="27"/>
                    <a:pt x="2" y="27"/>
                    <a:pt x="1" y="28"/>
                  </a:cubicBezTo>
                  <a:cubicBezTo>
                    <a:pt x="1" y="30"/>
                    <a:pt x="1" y="30"/>
                    <a:pt x="1" y="30"/>
                  </a:cubicBezTo>
                  <a:cubicBezTo>
                    <a:pt x="0" y="31"/>
                    <a:pt x="1" y="31"/>
                    <a:pt x="1" y="31"/>
                  </a:cubicBezTo>
                  <a:cubicBezTo>
                    <a:pt x="3" y="32"/>
                    <a:pt x="7" y="33"/>
                    <a:pt x="7" y="33"/>
                  </a:cubicBezTo>
                  <a:cubicBezTo>
                    <a:pt x="7" y="33"/>
                    <a:pt x="7" y="33"/>
                    <a:pt x="7" y="33"/>
                  </a:cubicBezTo>
                  <a:cubicBezTo>
                    <a:pt x="7" y="36"/>
                    <a:pt x="7" y="36"/>
                    <a:pt x="7" y="36"/>
                  </a:cubicBezTo>
                  <a:cubicBezTo>
                    <a:pt x="7" y="37"/>
                    <a:pt x="8" y="38"/>
                    <a:pt x="9" y="38"/>
                  </a:cubicBezTo>
                  <a:cubicBezTo>
                    <a:pt x="10" y="38"/>
                    <a:pt x="10" y="38"/>
                    <a:pt x="10" y="38"/>
                  </a:cubicBezTo>
                  <a:cubicBezTo>
                    <a:pt x="11" y="38"/>
                    <a:pt x="12" y="37"/>
                    <a:pt x="12" y="36"/>
                  </a:cubicBezTo>
                  <a:cubicBezTo>
                    <a:pt x="12" y="33"/>
                    <a:pt x="12" y="33"/>
                    <a:pt x="12" y="33"/>
                  </a:cubicBezTo>
                  <a:cubicBezTo>
                    <a:pt x="12" y="33"/>
                    <a:pt x="12" y="33"/>
                    <a:pt x="12" y="33"/>
                  </a:cubicBezTo>
                  <a:cubicBezTo>
                    <a:pt x="16" y="32"/>
                    <a:pt x="19" y="29"/>
                    <a:pt x="19" y="25"/>
                  </a:cubicBezTo>
                  <a:cubicBezTo>
                    <a:pt x="19" y="21"/>
                    <a:pt x="17" y="18"/>
                    <a:pt x="11"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03" name="Google Shape;5403;p23"/>
            <p:cNvSpPr/>
            <p:nvPr/>
          </p:nvSpPr>
          <p:spPr>
            <a:xfrm>
              <a:off x="8359775" y="1860549"/>
              <a:ext cx="263525" cy="95250"/>
            </a:xfrm>
            <a:custGeom>
              <a:avLst/>
              <a:gdLst/>
              <a:ahLst/>
              <a:cxnLst/>
              <a:rect l="l" t="t" r="r" b="b"/>
              <a:pathLst>
                <a:path w="115" h="42" extrusionOk="0">
                  <a:moveTo>
                    <a:pt x="113" y="40"/>
                  </a:moveTo>
                  <a:cubicBezTo>
                    <a:pt x="115" y="41"/>
                    <a:pt x="115" y="42"/>
                    <a:pt x="113" y="42"/>
                  </a:cubicBezTo>
                  <a:cubicBezTo>
                    <a:pt x="3" y="42"/>
                    <a:pt x="3" y="42"/>
                    <a:pt x="3" y="42"/>
                  </a:cubicBezTo>
                  <a:cubicBezTo>
                    <a:pt x="1" y="42"/>
                    <a:pt x="0" y="41"/>
                    <a:pt x="2" y="40"/>
                  </a:cubicBezTo>
                  <a:cubicBezTo>
                    <a:pt x="54" y="1"/>
                    <a:pt x="54" y="1"/>
                    <a:pt x="54" y="1"/>
                  </a:cubicBezTo>
                  <a:cubicBezTo>
                    <a:pt x="56" y="0"/>
                    <a:pt x="59" y="0"/>
                    <a:pt x="61" y="1"/>
                  </a:cubicBezTo>
                  <a:lnTo>
                    <a:pt x="113" y="4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04" name="Google Shape;5404;p23"/>
            <p:cNvSpPr/>
            <p:nvPr/>
          </p:nvSpPr>
          <p:spPr>
            <a:xfrm>
              <a:off x="8356600" y="1976437"/>
              <a:ext cx="271462" cy="168275"/>
            </a:xfrm>
            <a:custGeom>
              <a:avLst/>
              <a:gdLst/>
              <a:ahLst/>
              <a:cxnLst/>
              <a:rect l="l" t="t" r="r" b="b"/>
              <a:pathLst>
                <a:path w="118" h="73" extrusionOk="0">
                  <a:moveTo>
                    <a:pt x="114" y="3"/>
                  </a:moveTo>
                  <a:cubicBezTo>
                    <a:pt x="62" y="41"/>
                    <a:pt x="62" y="41"/>
                    <a:pt x="62" y="41"/>
                  </a:cubicBezTo>
                  <a:cubicBezTo>
                    <a:pt x="60" y="43"/>
                    <a:pt x="57" y="43"/>
                    <a:pt x="55" y="41"/>
                  </a:cubicBezTo>
                  <a:cubicBezTo>
                    <a:pt x="3" y="3"/>
                    <a:pt x="3" y="3"/>
                    <a:pt x="3" y="3"/>
                  </a:cubicBezTo>
                  <a:cubicBezTo>
                    <a:pt x="2" y="2"/>
                    <a:pt x="0" y="1"/>
                    <a:pt x="0" y="5"/>
                  </a:cubicBezTo>
                  <a:cubicBezTo>
                    <a:pt x="0" y="69"/>
                    <a:pt x="0" y="69"/>
                    <a:pt x="0" y="69"/>
                  </a:cubicBezTo>
                  <a:cubicBezTo>
                    <a:pt x="0" y="71"/>
                    <a:pt x="2" y="73"/>
                    <a:pt x="4" y="73"/>
                  </a:cubicBezTo>
                  <a:cubicBezTo>
                    <a:pt x="114" y="73"/>
                    <a:pt x="114" y="73"/>
                    <a:pt x="114" y="73"/>
                  </a:cubicBezTo>
                  <a:cubicBezTo>
                    <a:pt x="116" y="73"/>
                    <a:pt x="118" y="71"/>
                    <a:pt x="118" y="69"/>
                  </a:cubicBezTo>
                  <a:cubicBezTo>
                    <a:pt x="118" y="5"/>
                    <a:pt x="118" y="5"/>
                    <a:pt x="118" y="5"/>
                  </a:cubicBezTo>
                  <a:cubicBezTo>
                    <a:pt x="118" y="0"/>
                    <a:pt x="115" y="2"/>
                    <a:pt x="114"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05" name="Google Shape;5405;p23"/>
          <p:cNvGrpSpPr/>
          <p:nvPr/>
        </p:nvGrpSpPr>
        <p:grpSpPr>
          <a:xfrm>
            <a:off x="865717" y="3204635"/>
            <a:ext cx="364067" cy="452967"/>
            <a:chOff x="649288" y="2347912"/>
            <a:chExt cx="273050" cy="339725"/>
          </a:xfrm>
        </p:grpSpPr>
        <p:sp>
          <p:nvSpPr>
            <p:cNvPr id="5406" name="Google Shape;5406;p23"/>
            <p:cNvSpPr/>
            <p:nvPr/>
          </p:nvSpPr>
          <p:spPr>
            <a:xfrm>
              <a:off x="727075" y="2487612"/>
              <a:ext cx="117475" cy="115888"/>
            </a:xfrm>
            <a:custGeom>
              <a:avLst/>
              <a:gdLst/>
              <a:ahLst/>
              <a:cxnLst/>
              <a:rect l="l" t="t" r="r" b="b"/>
              <a:pathLst>
                <a:path w="51" h="50" extrusionOk="0">
                  <a:moveTo>
                    <a:pt x="28" y="38"/>
                  </a:moveTo>
                  <a:cubicBezTo>
                    <a:pt x="28" y="38"/>
                    <a:pt x="27" y="38"/>
                    <a:pt x="27" y="38"/>
                  </a:cubicBezTo>
                  <a:cubicBezTo>
                    <a:pt x="27" y="41"/>
                    <a:pt x="27" y="41"/>
                    <a:pt x="27" y="41"/>
                  </a:cubicBezTo>
                  <a:cubicBezTo>
                    <a:pt x="27" y="41"/>
                    <a:pt x="27" y="42"/>
                    <a:pt x="26" y="42"/>
                  </a:cubicBezTo>
                  <a:cubicBezTo>
                    <a:pt x="25" y="42"/>
                    <a:pt x="25" y="42"/>
                    <a:pt x="25" y="42"/>
                  </a:cubicBezTo>
                  <a:cubicBezTo>
                    <a:pt x="24" y="42"/>
                    <a:pt x="23" y="41"/>
                    <a:pt x="23" y="41"/>
                  </a:cubicBezTo>
                  <a:cubicBezTo>
                    <a:pt x="23" y="38"/>
                    <a:pt x="23" y="38"/>
                    <a:pt x="23" y="38"/>
                  </a:cubicBezTo>
                  <a:cubicBezTo>
                    <a:pt x="23" y="38"/>
                    <a:pt x="23" y="38"/>
                    <a:pt x="23" y="38"/>
                  </a:cubicBezTo>
                  <a:cubicBezTo>
                    <a:pt x="23" y="38"/>
                    <a:pt x="19" y="37"/>
                    <a:pt x="18" y="36"/>
                  </a:cubicBezTo>
                  <a:cubicBezTo>
                    <a:pt x="17" y="36"/>
                    <a:pt x="17" y="36"/>
                    <a:pt x="17" y="35"/>
                  </a:cubicBezTo>
                  <a:cubicBezTo>
                    <a:pt x="18" y="33"/>
                    <a:pt x="18" y="33"/>
                    <a:pt x="18" y="33"/>
                  </a:cubicBezTo>
                  <a:cubicBezTo>
                    <a:pt x="18" y="33"/>
                    <a:pt x="18" y="32"/>
                    <a:pt x="19" y="32"/>
                  </a:cubicBezTo>
                  <a:cubicBezTo>
                    <a:pt x="19" y="32"/>
                    <a:pt x="19" y="32"/>
                    <a:pt x="19" y="32"/>
                  </a:cubicBezTo>
                  <a:cubicBezTo>
                    <a:pt x="20" y="32"/>
                    <a:pt x="22" y="34"/>
                    <a:pt x="25" y="34"/>
                  </a:cubicBezTo>
                  <a:cubicBezTo>
                    <a:pt x="27" y="34"/>
                    <a:pt x="29" y="33"/>
                    <a:pt x="29" y="31"/>
                  </a:cubicBezTo>
                  <a:cubicBezTo>
                    <a:pt x="29" y="29"/>
                    <a:pt x="28" y="28"/>
                    <a:pt x="25" y="26"/>
                  </a:cubicBezTo>
                  <a:cubicBezTo>
                    <a:pt x="21" y="25"/>
                    <a:pt x="17" y="23"/>
                    <a:pt x="17" y="19"/>
                  </a:cubicBezTo>
                  <a:cubicBezTo>
                    <a:pt x="17" y="15"/>
                    <a:pt x="20" y="13"/>
                    <a:pt x="23" y="12"/>
                  </a:cubicBezTo>
                  <a:cubicBezTo>
                    <a:pt x="23" y="12"/>
                    <a:pt x="24" y="12"/>
                    <a:pt x="24" y="11"/>
                  </a:cubicBezTo>
                  <a:cubicBezTo>
                    <a:pt x="24" y="9"/>
                    <a:pt x="24" y="9"/>
                    <a:pt x="24" y="9"/>
                  </a:cubicBezTo>
                  <a:cubicBezTo>
                    <a:pt x="24" y="8"/>
                    <a:pt x="24" y="7"/>
                    <a:pt x="25" y="7"/>
                  </a:cubicBezTo>
                  <a:cubicBezTo>
                    <a:pt x="26" y="7"/>
                    <a:pt x="26" y="7"/>
                    <a:pt x="26" y="7"/>
                  </a:cubicBezTo>
                  <a:cubicBezTo>
                    <a:pt x="27" y="7"/>
                    <a:pt x="28" y="8"/>
                    <a:pt x="28" y="9"/>
                  </a:cubicBezTo>
                  <a:cubicBezTo>
                    <a:pt x="28" y="11"/>
                    <a:pt x="28" y="11"/>
                    <a:pt x="28" y="11"/>
                  </a:cubicBezTo>
                  <a:cubicBezTo>
                    <a:pt x="28" y="11"/>
                    <a:pt x="28" y="11"/>
                    <a:pt x="28" y="11"/>
                  </a:cubicBezTo>
                  <a:cubicBezTo>
                    <a:pt x="28" y="11"/>
                    <a:pt x="31" y="12"/>
                    <a:pt x="32" y="13"/>
                  </a:cubicBezTo>
                  <a:cubicBezTo>
                    <a:pt x="33" y="13"/>
                    <a:pt x="33" y="13"/>
                    <a:pt x="33" y="14"/>
                  </a:cubicBezTo>
                  <a:cubicBezTo>
                    <a:pt x="32" y="16"/>
                    <a:pt x="32" y="16"/>
                    <a:pt x="32" y="16"/>
                  </a:cubicBezTo>
                  <a:cubicBezTo>
                    <a:pt x="32" y="16"/>
                    <a:pt x="32" y="17"/>
                    <a:pt x="31" y="17"/>
                  </a:cubicBezTo>
                  <a:cubicBezTo>
                    <a:pt x="31" y="17"/>
                    <a:pt x="31" y="16"/>
                    <a:pt x="30" y="16"/>
                  </a:cubicBezTo>
                  <a:cubicBezTo>
                    <a:pt x="30" y="16"/>
                    <a:pt x="28" y="15"/>
                    <a:pt x="26" y="15"/>
                  </a:cubicBezTo>
                  <a:cubicBezTo>
                    <a:pt x="23" y="15"/>
                    <a:pt x="22" y="17"/>
                    <a:pt x="22" y="18"/>
                  </a:cubicBezTo>
                  <a:cubicBezTo>
                    <a:pt x="22" y="20"/>
                    <a:pt x="23" y="21"/>
                    <a:pt x="27" y="22"/>
                  </a:cubicBezTo>
                  <a:cubicBezTo>
                    <a:pt x="32" y="24"/>
                    <a:pt x="34" y="27"/>
                    <a:pt x="34" y="30"/>
                  </a:cubicBezTo>
                  <a:cubicBezTo>
                    <a:pt x="34" y="34"/>
                    <a:pt x="32" y="37"/>
                    <a:pt x="28" y="38"/>
                  </a:cubicBezTo>
                  <a:moveTo>
                    <a:pt x="25" y="0"/>
                  </a:moveTo>
                  <a:cubicBezTo>
                    <a:pt x="12" y="0"/>
                    <a:pt x="0" y="11"/>
                    <a:pt x="0" y="25"/>
                  </a:cubicBezTo>
                  <a:cubicBezTo>
                    <a:pt x="0" y="39"/>
                    <a:pt x="12" y="50"/>
                    <a:pt x="25" y="50"/>
                  </a:cubicBezTo>
                  <a:cubicBezTo>
                    <a:pt x="39" y="50"/>
                    <a:pt x="51" y="39"/>
                    <a:pt x="51" y="25"/>
                  </a:cubicBezTo>
                  <a:cubicBezTo>
                    <a:pt x="51" y="11"/>
                    <a:pt x="39" y="0"/>
                    <a:pt x="2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07" name="Google Shape;5407;p23"/>
            <p:cNvSpPr/>
            <p:nvPr/>
          </p:nvSpPr>
          <p:spPr>
            <a:xfrm>
              <a:off x="649288" y="2347912"/>
              <a:ext cx="273050" cy="339725"/>
            </a:xfrm>
            <a:custGeom>
              <a:avLst/>
              <a:gdLst/>
              <a:ahLst/>
              <a:cxnLst/>
              <a:rect l="l" t="t" r="r" b="b"/>
              <a:pathLst>
                <a:path w="119" h="148" extrusionOk="0">
                  <a:moveTo>
                    <a:pt x="59" y="118"/>
                  </a:moveTo>
                  <a:cubicBezTo>
                    <a:pt x="41" y="118"/>
                    <a:pt x="27" y="104"/>
                    <a:pt x="27" y="86"/>
                  </a:cubicBezTo>
                  <a:cubicBezTo>
                    <a:pt x="27" y="68"/>
                    <a:pt x="41" y="53"/>
                    <a:pt x="59" y="53"/>
                  </a:cubicBezTo>
                  <a:cubicBezTo>
                    <a:pt x="78" y="53"/>
                    <a:pt x="92" y="68"/>
                    <a:pt x="92" y="86"/>
                  </a:cubicBezTo>
                  <a:cubicBezTo>
                    <a:pt x="92" y="104"/>
                    <a:pt x="78" y="118"/>
                    <a:pt x="59" y="118"/>
                  </a:cubicBezTo>
                  <a:moveTo>
                    <a:pt x="76" y="27"/>
                  </a:moveTo>
                  <a:cubicBezTo>
                    <a:pt x="76" y="26"/>
                    <a:pt x="75" y="26"/>
                    <a:pt x="76" y="25"/>
                  </a:cubicBezTo>
                  <a:cubicBezTo>
                    <a:pt x="90" y="8"/>
                    <a:pt x="90" y="8"/>
                    <a:pt x="90" y="8"/>
                  </a:cubicBezTo>
                  <a:cubicBezTo>
                    <a:pt x="94" y="4"/>
                    <a:pt x="92" y="0"/>
                    <a:pt x="87" y="0"/>
                  </a:cubicBezTo>
                  <a:cubicBezTo>
                    <a:pt x="32" y="0"/>
                    <a:pt x="32" y="0"/>
                    <a:pt x="32" y="0"/>
                  </a:cubicBezTo>
                  <a:cubicBezTo>
                    <a:pt x="27" y="0"/>
                    <a:pt x="25" y="4"/>
                    <a:pt x="29" y="8"/>
                  </a:cubicBezTo>
                  <a:cubicBezTo>
                    <a:pt x="43" y="25"/>
                    <a:pt x="43" y="25"/>
                    <a:pt x="43" y="25"/>
                  </a:cubicBezTo>
                  <a:cubicBezTo>
                    <a:pt x="44" y="26"/>
                    <a:pt x="43" y="27"/>
                    <a:pt x="42" y="27"/>
                  </a:cubicBezTo>
                  <a:cubicBezTo>
                    <a:pt x="18" y="40"/>
                    <a:pt x="0" y="78"/>
                    <a:pt x="0" y="104"/>
                  </a:cubicBezTo>
                  <a:cubicBezTo>
                    <a:pt x="0" y="137"/>
                    <a:pt x="27" y="148"/>
                    <a:pt x="59" y="148"/>
                  </a:cubicBezTo>
                  <a:cubicBezTo>
                    <a:pt x="92" y="148"/>
                    <a:pt x="119" y="137"/>
                    <a:pt x="119" y="104"/>
                  </a:cubicBezTo>
                  <a:cubicBezTo>
                    <a:pt x="119" y="77"/>
                    <a:pt x="101" y="40"/>
                    <a:pt x="76"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08" name="Google Shape;5408;p23"/>
          <p:cNvGrpSpPr/>
          <p:nvPr/>
        </p:nvGrpSpPr>
        <p:grpSpPr>
          <a:xfrm>
            <a:off x="1422400" y="3238501"/>
            <a:ext cx="361949" cy="389467"/>
            <a:chOff x="1066800" y="2373312"/>
            <a:chExt cx="271462" cy="292100"/>
          </a:xfrm>
        </p:grpSpPr>
        <p:sp>
          <p:nvSpPr>
            <p:cNvPr id="5409" name="Google Shape;5409;p23"/>
            <p:cNvSpPr/>
            <p:nvPr/>
          </p:nvSpPr>
          <p:spPr>
            <a:xfrm>
              <a:off x="1152525" y="2373312"/>
              <a:ext cx="95250" cy="9366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0" name="Google Shape;5410;p23"/>
            <p:cNvSpPr/>
            <p:nvPr/>
          </p:nvSpPr>
          <p:spPr>
            <a:xfrm>
              <a:off x="1116013" y="2481262"/>
              <a:ext cx="165100" cy="109538"/>
            </a:xfrm>
            <a:custGeom>
              <a:avLst/>
              <a:gdLst/>
              <a:ahLst/>
              <a:cxnLst/>
              <a:rect l="l" t="t" r="r" b="b"/>
              <a:pathLst>
                <a:path w="72" h="48" extrusionOk="0">
                  <a:moveTo>
                    <a:pt x="44" y="33"/>
                  </a:moveTo>
                  <a:cubicBezTo>
                    <a:pt x="37" y="40"/>
                    <a:pt x="37" y="40"/>
                    <a:pt x="37" y="40"/>
                  </a:cubicBezTo>
                  <a:cubicBezTo>
                    <a:pt x="37" y="40"/>
                    <a:pt x="37" y="40"/>
                    <a:pt x="36" y="40"/>
                  </a:cubicBezTo>
                  <a:cubicBezTo>
                    <a:pt x="36" y="40"/>
                    <a:pt x="35" y="40"/>
                    <a:pt x="35" y="40"/>
                  </a:cubicBezTo>
                  <a:cubicBezTo>
                    <a:pt x="28" y="33"/>
                    <a:pt x="28" y="33"/>
                    <a:pt x="28" y="33"/>
                  </a:cubicBezTo>
                  <a:cubicBezTo>
                    <a:pt x="27" y="33"/>
                    <a:pt x="27" y="32"/>
                    <a:pt x="27" y="31"/>
                  </a:cubicBezTo>
                  <a:cubicBezTo>
                    <a:pt x="31" y="14"/>
                    <a:pt x="31" y="14"/>
                    <a:pt x="31" y="14"/>
                  </a:cubicBezTo>
                  <a:cubicBezTo>
                    <a:pt x="31" y="13"/>
                    <a:pt x="31" y="12"/>
                    <a:pt x="31" y="12"/>
                  </a:cubicBezTo>
                  <a:cubicBezTo>
                    <a:pt x="31" y="11"/>
                    <a:pt x="31" y="9"/>
                    <a:pt x="31" y="9"/>
                  </a:cubicBezTo>
                  <a:cubicBezTo>
                    <a:pt x="31" y="8"/>
                    <a:pt x="31" y="7"/>
                    <a:pt x="32" y="7"/>
                  </a:cubicBezTo>
                  <a:cubicBezTo>
                    <a:pt x="40" y="7"/>
                    <a:pt x="40" y="7"/>
                    <a:pt x="40" y="7"/>
                  </a:cubicBezTo>
                  <a:cubicBezTo>
                    <a:pt x="41" y="7"/>
                    <a:pt x="42" y="8"/>
                    <a:pt x="42" y="9"/>
                  </a:cubicBezTo>
                  <a:cubicBezTo>
                    <a:pt x="42" y="9"/>
                    <a:pt x="42" y="11"/>
                    <a:pt x="41" y="12"/>
                  </a:cubicBezTo>
                  <a:cubicBezTo>
                    <a:pt x="41" y="12"/>
                    <a:pt x="42" y="13"/>
                    <a:pt x="42" y="14"/>
                  </a:cubicBezTo>
                  <a:cubicBezTo>
                    <a:pt x="45" y="31"/>
                    <a:pt x="45" y="31"/>
                    <a:pt x="45" y="31"/>
                  </a:cubicBezTo>
                  <a:cubicBezTo>
                    <a:pt x="45" y="32"/>
                    <a:pt x="45" y="33"/>
                    <a:pt x="44" y="33"/>
                  </a:cubicBezTo>
                  <a:moveTo>
                    <a:pt x="72" y="33"/>
                  </a:moveTo>
                  <a:cubicBezTo>
                    <a:pt x="62" y="7"/>
                    <a:pt x="62" y="7"/>
                    <a:pt x="62" y="7"/>
                  </a:cubicBezTo>
                  <a:cubicBezTo>
                    <a:pt x="62" y="7"/>
                    <a:pt x="60" y="0"/>
                    <a:pt x="53" y="0"/>
                  </a:cubicBezTo>
                  <a:cubicBezTo>
                    <a:pt x="52" y="0"/>
                    <a:pt x="52" y="0"/>
                    <a:pt x="52" y="0"/>
                  </a:cubicBezTo>
                  <a:cubicBezTo>
                    <a:pt x="52" y="0"/>
                    <a:pt x="44" y="0"/>
                    <a:pt x="36" y="0"/>
                  </a:cubicBezTo>
                  <a:cubicBezTo>
                    <a:pt x="28" y="0"/>
                    <a:pt x="21" y="0"/>
                    <a:pt x="20" y="0"/>
                  </a:cubicBezTo>
                  <a:cubicBezTo>
                    <a:pt x="19" y="0"/>
                    <a:pt x="19" y="0"/>
                    <a:pt x="19" y="0"/>
                  </a:cubicBezTo>
                  <a:cubicBezTo>
                    <a:pt x="13" y="0"/>
                    <a:pt x="11" y="7"/>
                    <a:pt x="10" y="7"/>
                  </a:cubicBezTo>
                  <a:cubicBezTo>
                    <a:pt x="1" y="33"/>
                    <a:pt x="1" y="33"/>
                    <a:pt x="1" y="33"/>
                  </a:cubicBezTo>
                  <a:cubicBezTo>
                    <a:pt x="0" y="34"/>
                    <a:pt x="1" y="36"/>
                    <a:pt x="2" y="37"/>
                  </a:cubicBezTo>
                  <a:cubicBezTo>
                    <a:pt x="4" y="39"/>
                    <a:pt x="7" y="41"/>
                    <a:pt x="10" y="41"/>
                  </a:cubicBezTo>
                  <a:cubicBezTo>
                    <a:pt x="12" y="41"/>
                    <a:pt x="13" y="40"/>
                    <a:pt x="13" y="40"/>
                  </a:cubicBezTo>
                  <a:cubicBezTo>
                    <a:pt x="18" y="27"/>
                    <a:pt x="18" y="27"/>
                    <a:pt x="18" y="27"/>
                  </a:cubicBezTo>
                  <a:cubicBezTo>
                    <a:pt x="18" y="27"/>
                    <a:pt x="18" y="24"/>
                    <a:pt x="18" y="27"/>
                  </a:cubicBezTo>
                  <a:cubicBezTo>
                    <a:pt x="18" y="30"/>
                    <a:pt x="18" y="36"/>
                    <a:pt x="18" y="40"/>
                  </a:cubicBezTo>
                  <a:cubicBezTo>
                    <a:pt x="18" y="42"/>
                    <a:pt x="19" y="43"/>
                    <a:pt x="20" y="44"/>
                  </a:cubicBezTo>
                  <a:cubicBezTo>
                    <a:pt x="26" y="48"/>
                    <a:pt x="30" y="48"/>
                    <a:pt x="36" y="48"/>
                  </a:cubicBezTo>
                  <a:cubicBezTo>
                    <a:pt x="42" y="48"/>
                    <a:pt x="47" y="48"/>
                    <a:pt x="52" y="44"/>
                  </a:cubicBezTo>
                  <a:cubicBezTo>
                    <a:pt x="54" y="43"/>
                    <a:pt x="54" y="42"/>
                    <a:pt x="54" y="40"/>
                  </a:cubicBezTo>
                  <a:cubicBezTo>
                    <a:pt x="54" y="36"/>
                    <a:pt x="54" y="30"/>
                    <a:pt x="54" y="27"/>
                  </a:cubicBezTo>
                  <a:cubicBezTo>
                    <a:pt x="54" y="24"/>
                    <a:pt x="55" y="27"/>
                    <a:pt x="55" y="27"/>
                  </a:cubicBezTo>
                  <a:cubicBezTo>
                    <a:pt x="60" y="40"/>
                    <a:pt x="60" y="40"/>
                    <a:pt x="60" y="40"/>
                  </a:cubicBezTo>
                  <a:cubicBezTo>
                    <a:pt x="60" y="40"/>
                    <a:pt x="60" y="41"/>
                    <a:pt x="62" y="41"/>
                  </a:cubicBezTo>
                  <a:cubicBezTo>
                    <a:pt x="65" y="41"/>
                    <a:pt x="68" y="39"/>
                    <a:pt x="70" y="37"/>
                  </a:cubicBezTo>
                  <a:cubicBezTo>
                    <a:pt x="72" y="36"/>
                    <a:pt x="72" y="34"/>
                    <a:pt x="72" y="3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1" name="Google Shape;5411;p23"/>
            <p:cNvSpPr/>
            <p:nvPr/>
          </p:nvSpPr>
          <p:spPr>
            <a:xfrm>
              <a:off x="1066800" y="2562224"/>
              <a:ext cx="271462" cy="103188"/>
            </a:xfrm>
            <a:custGeom>
              <a:avLst/>
              <a:gdLst/>
              <a:ahLst/>
              <a:cxnLst/>
              <a:rect l="l" t="t" r="r" b="b"/>
              <a:pathLst>
                <a:path w="119" h="45" extrusionOk="0">
                  <a:moveTo>
                    <a:pt x="113" y="9"/>
                  </a:moveTo>
                  <a:cubicBezTo>
                    <a:pt x="113" y="9"/>
                    <a:pt x="113" y="9"/>
                    <a:pt x="112" y="9"/>
                  </a:cubicBezTo>
                  <a:cubicBezTo>
                    <a:pt x="112" y="9"/>
                    <a:pt x="112" y="9"/>
                    <a:pt x="111" y="9"/>
                  </a:cubicBezTo>
                  <a:cubicBezTo>
                    <a:pt x="105" y="2"/>
                    <a:pt x="105" y="2"/>
                    <a:pt x="105" y="2"/>
                  </a:cubicBezTo>
                  <a:cubicBezTo>
                    <a:pt x="104" y="1"/>
                    <a:pt x="103" y="0"/>
                    <a:pt x="100" y="0"/>
                  </a:cubicBezTo>
                  <a:cubicBezTo>
                    <a:pt x="99" y="1"/>
                    <a:pt x="99" y="3"/>
                    <a:pt x="98" y="3"/>
                  </a:cubicBezTo>
                  <a:cubicBezTo>
                    <a:pt x="95" y="12"/>
                    <a:pt x="76" y="20"/>
                    <a:pt x="58" y="20"/>
                  </a:cubicBezTo>
                  <a:cubicBezTo>
                    <a:pt x="40" y="20"/>
                    <a:pt x="23" y="13"/>
                    <a:pt x="19" y="4"/>
                  </a:cubicBezTo>
                  <a:cubicBezTo>
                    <a:pt x="19" y="3"/>
                    <a:pt x="18" y="3"/>
                    <a:pt x="18" y="2"/>
                  </a:cubicBezTo>
                  <a:cubicBezTo>
                    <a:pt x="17" y="1"/>
                    <a:pt x="15" y="1"/>
                    <a:pt x="14" y="2"/>
                  </a:cubicBezTo>
                  <a:cubicBezTo>
                    <a:pt x="7" y="9"/>
                    <a:pt x="7" y="9"/>
                    <a:pt x="7" y="9"/>
                  </a:cubicBezTo>
                  <a:cubicBezTo>
                    <a:pt x="7" y="9"/>
                    <a:pt x="6" y="9"/>
                    <a:pt x="6" y="9"/>
                  </a:cubicBezTo>
                  <a:cubicBezTo>
                    <a:pt x="6" y="9"/>
                    <a:pt x="6" y="9"/>
                    <a:pt x="5" y="9"/>
                  </a:cubicBezTo>
                  <a:cubicBezTo>
                    <a:pt x="2" y="9"/>
                    <a:pt x="0" y="12"/>
                    <a:pt x="0" y="15"/>
                  </a:cubicBezTo>
                  <a:cubicBezTo>
                    <a:pt x="0" y="18"/>
                    <a:pt x="2" y="20"/>
                    <a:pt x="5" y="20"/>
                  </a:cubicBezTo>
                  <a:cubicBezTo>
                    <a:pt x="8" y="20"/>
                    <a:pt x="11" y="18"/>
                    <a:pt x="11" y="15"/>
                  </a:cubicBezTo>
                  <a:cubicBezTo>
                    <a:pt x="11" y="15"/>
                    <a:pt x="11" y="15"/>
                    <a:pt x="11" y="15"/>
                  </a:cubicBezTo>
                  <a:cubicBezTo>
                    <a:pt x="11" y="14"/>
                    <a:pt x="11" y="14"/>
                    <a:pt x="11" y="13"/>
                  </a:cubicBezTo>
                  <a:cubicBezTo>
                    <a:pt x="14" y="10"/>
                    <a:pt x="14" y="10"/>
                    <a:pt x="14" y="10"/>
                  </a:cubicBezTo>
                  <a:cubicBezTo>
                    <a:pt x="15" y="9"/>
                    <a:pt x="16" y="10"/>
                    <a:pt x="16" y="10"/>
                  </a:cubicBezTo>
                  <a:cubicBezTo>
                    <a:pt x="24" y="19"/>
                    <a:pt x="38" y="25"/>
                    <a:pt x="54" y="26"/>
                  </a:cubicBezTo>
                  <a:cubicBezTo>
                    <a:pt x="55" y="26"/>
                    <a:pt x="56" y="26"/>
                    <a:pt x="56" y="27"/>
                  </a:cubicBezTo>
                  <a:cubicBezTo>
                    <a:pt x="56" y="34"/>
                    <a:pt x="56" y="34"/>
                    <a:pt x="56" y="34"/>
                  </a:cubicBezTo>
                  <a:cubicBezTo>
                    <a:pt x="56" y="35"/>
                    <a:pt x="55" y="35"/>
                    <a:pt x="55" y="35"/>
                  </a:cubicBezTo>
                  <a:cubicBezTo>
                    <a:pt x="54" y="36"/>
                    <a:pt x="53" y="38"/>
                    <a:pt x="53" y="39"/>
                  </a:cubicBezTo>
                  <a:cubicBezTo>
                    <a:pt x="53" y="42"/>
                    <a:pt x="56" y="45"/>
                    <a:pt x="59" y="45"/>
                  </a:cubicBezTo>
                  <a:cubicBezTo>
                    <a:pt x="62" y="45"/>
                    <a:pt x="64" y="42"/>
                    <a:pt x="64" y="39"/>
                  </a:cubicBezTo>
                  <a:cubicBezTo>
                    <a:pt x="64" y="38"/>
                    <a:pt x="63" y="36"/>
                    <a:pt x="62" y="35"/>
                  </a:cubicBezTo>
                  <a:cubicBezTo>
                    <a:pt x="62" y="35"/>
                    <a:pt x="62" y="35"/>
                    <a:pt x="62" y="34"/>
                  </a:cubicBezTo>
                  <a:cubicBezTo>
                    <a:pt x="62" y="27"/>
                    <a:pt x="62" y="27"/>
                    <a:pt x="62" y="27"/>
                  </a:cubicBezTo>
                  <a:cubicBezTo>
                    <a:pt x="62" y="26"/>
                    <a:pt x="63" y="26"/>
                    <a:pt x="63" y="26"/>
                  </a:cubicBezTo>
                  <a:cubicBezTo>
                    <a:pt x="80" y="24"/>
                    <a:pt x="94" y="18"/>
                    <a:pt x="101" y="9"/>
                  </a:cubicBezTo>
                  <a:cubicBezTo>
                    <a:pt x="102" y="9"/>
                    <a:pt x="102" y="8"/>
                    <a:pt x="103" y="9"/>
                  </a:cubicBezTo>
                  <a:cubicBezTo>
                    <a:pt x="107" y="13"/>
                    <a:pt x="107" y="13"/>
                    <a:pt x="107" y="13"/>
                  </a:cubicBezTo>
                  <a:cubicBezTo>
                    <a:pt x="108" y="14"/>
                    <a:pt x="108" y="14"/>
                    <a:pt x="108" y="15"/>
                  </a:cubicBezTo>
                  <a:cubicBezTo>
                    <a:pt x="108" y="15"/>
                    <a:pt x="108" y="15"/>
                    <a:pt x="108" y="15"/>
                  </a:cubicBezTo>
                  <a:cubicBezTo>
                    <a:pt x="108" y="18"/>
                    <a:pt x="110" y="20"/>
                    <a:pt x="113" y="20"/>
                  </a:cubicBezTo>
                  <a:cubicBezTo>
                    <a:pt x="116" y="20"/>
                    <a:pt x="119" y="18"/>
                    <a:pt x="119" y="15"/>
                  </a:cubicBezTo>
                  <a:cubicBezTo>
                    <a:pt x="119" y="12"/>
                    <a:pt x="116" y="9"/>
                    <a:pt x="113"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12" name="Google Shape;5412;p23"/>
          <p:cNvGrpSpPr/>
          <p:nvPr/>
        </p:nvGrpSpPr>
        <p:grpSpPr>
          <a:xfrm>
            <a:off x="2002367" y="3266018"/>
            <a:ext cx="364067" cy="334433"/>
            <a:chOff x="1501775" y="2393949"/>
            <a:chExt cx="273050" cy="250825"/>
          </a:xfrm>
        </p:grpSpPr>
        <p:sp>
          <p:nvSpPr>
            <p:cNvPr id="5413" name="Google Shape;5413;p23"/>
            <p:cNvSpPr/>
            <p:nvPr/>
          </p:nvSpPr>
          <p:spPr>
            <a:xfrm>
              <a:off x="1501775" y="2393949"/>
              <a:ext cx="273050" cy="250825"/>
            </a:xfrm>
            <a:custGeom>
              <a:avLst/>
              <a:gdLst/>
              <a:ahLst/>
              <a:cxnLst/>
              <a:rect l="l" t="t" r="r" b="b"/>
              <a:pathLst>
                <a:path w="119" h="109" extrusionOk="0">
                  <a:moveTo>
                    <a:pt x="109" y="54"/>
                  </a:moveTo>
                  <a:cubicBezTo>
                    <a:pt x="109" y="53"/>
                    <a:pt x="109" y="51"/>
                    <a:pt x="112" y="51"/>
                  </a:cubicBezTo>
                  <a:cubicBezTo>
                    <a:pt x="117" y="51"/>
                    <a:pt x="117" y="51"/>
                    <a:pt x="117" y="51"/>
                  </a:cubicBezTo>
                  <a:cubicBezTo>
                    <a:pt x="119" y="51"/>
                    <a:pt x="118" y="49"/>
                    <a:pt x="118" y="49"/>
                  </a:cubicBezTo>
                  <a:cubicBezTo>
                    <a:pt x="104" y="28"/>
                    <a:pt x="104" y="28"/>
                    <a:pt x="104" y="28"/>
                  </a:cubicBezTo>
                  <a:cubicBezTo>
                    <a:pt x="104" y="28"/>
                    <a:pt x="103" y="27"/>
                    <a:pt x="103" y="28"/>
                  </a:cubicBezTo>
                  <a:cubicBezTo>
                    <a:pt x="89" y="49"/>
                    <a:pt x="89" y="49"/>
                    <a:pt x="89" y="49"/>
                  </a:cubicBezTo>
                  <a:cubicBezTo>
                    <a:pt x="89" y="49"/>
                    <a:pt x="88" y="51"/>
                    <a:pt x="90" y="51"/>
                  </a:cubicBezTo>
                  <a:cubicBezTo>
                    <a:pt x="95" y="51"/>
                    <a:pt x="95" y="51"/>
                    <a:pt x="95" y="51"/>
                  </a:cubicBezTo>
                  <a:cubicBezTo>
                    <a:pt x="96" y="51"/>
                    <a:pt x="98" y="52"/>
                    <a:pt x="98" y="54"/>
                  </a:cubicBezTo>
                  <a:cubicBezTo>
                    <a:pt x="98" y="79"/>
                    <a:pt x="78" y="98"/>
                    <a:pt x="54" y="98"/>
                  </a:cubicBezTo>
                  <a:cubicBezTo>
                    <a:pt x="30" y="98"/>
                    <a:pt x="10" y="78"/>
                    <a:pt x="10" y="54"/>
                  </a:cubicBezTo>
                  <a:cubicBezTo>
                    <a:pt x="10" y="30"/>
                    <a:pt x="30" y="10"/>
                    <a:pt x="54" y="10"/>
                  </a:cubicBezTo>
                  <a:cubicBezTo>
                    <a:pt x="61" y="10"/>
                    <a:pt x="67" y="12"/>
                    <a:pt x="73" y="14"/>
                  </a:cubicBezTo>
                  <a:cubicBezTo>
                    <a:pt x="73" y="15"/>
                    <a:pt x="74" y="15"/>
                    <a:pt x="75" y="15"/>
                  </a:cubicBezTo>
                  <a:cubicBezTo>
                    <a:pt x="77" y="15"/>
                    <a:pt x="79" y="14"/>
                    <a:pt x="80" y="12"/>
                  </a:cubicBezTo>
                  <a:cubicBezTo>
                    <a:pt x="81" y="9"/>
                    <a:pt x="80" y="6"/>
                    <a:pt x="77" y="5"/>
                  </a:cubicBezTo>
                  <a:cubicBezTo>
                    <a:pt x="70" y="1"/>
                    <a:pt x="62" y="0"/>
                    <a:pt x="54" y="0"/>
                  </a:cubicBezTo>
                  <a:cubicBezTo>
                    <a:pt x="24" y="0"/>
                    <a:pt x="0" y="24"/>
                    <a:pt x="0" y="54"/>
                  </a:cubicBezTo>
                  <a:cubicBezTo>
                    <a:pt x="0" y="84"/>
                    <a:pt x="24" y="109"/>
                    <a:pt x="54" y="109"/>
                  </a:cubicBezTo>
                  <a:cubicBezTo>
                    <a:pt x="84" y="109"/>
                    <a:pt x="109" y="84"/>
                    <a:pt x="109" y="54"/>
                  </a:cubicBezTo>
                  <a:cubicBezTo>
                    <a:pt x="109" y="54"/>
                    <a:pt x="109" y="54"/>
                    <a:pt x="109"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4" name="Google Shape;5414;p23"/>
            <p:cNvSpPr/>
            <p:nvPr/>
          </p:nvSpPr>
          <p:spPr>
            <a:xfrm>
              <a:off x="1589088" y="2443162"/>
              <a:ext cx="76200" cy="150813"/>
            </a:xfrm>
            <a:custGeom>
              <a:avLst/>
              <a:gdLst/>
              <a:ahLst/>
              <a:cxnLst/>
              <a:rect l="l" t="t" r="r" b="b"/>
              <a:pathLst>
                <a:path w="33" h="66" extrusionOk="0">
                  <a:moveTo>
                    <a:pt x="19" y="28"/>
                  </a:moveTo>
                  <a:cubicBezTo>
                    <a:pt x="12" y="26"/>
                    <a:pt x="10" y="24"/>
                    <a:pt x="10" y="21"/>
                  </a:cubicBezTo>
                  <a:cubicBezTo>
                    <a:pt x="10" y="18"/>
                    <a:pt x="12" y="15"/>
                    <a:pt x="17" y="15"/>
                  </a:cubicBezTo>
                  <a:cubicBezTo>
                    <a:pt x="22" y="15"/>
                    <a:pt x="26" y="17"/>
                    <a:pt x="26" y="17"/>
                  </a:cubicBezTo>
                  <a:cubicBezTo>
                    <a:pt x="26" y="17"/>
                    <a:pt x="27" y="18"/>
                    <a:pt x="27" y="18"/>
                  </a:cubicBezTo>
                  <a:cubicBezTo>
                    <a:pt x="28" y="18"/>
                    <a:pt x="29" y="17"/>
                    <a:pt x="29" y="16"/>
                  </a:cubicBezTo>
                  <a:cubicBezTo>
                    <a:pt x="31" y="13"/>
                    <a:pt x="31" y="13"/>
                    <a:pt x="31" y="13"/>
                  </a:cubicBezTo>
                  <a:cubicBezTo>
                    <a:pt x="31" y="12"/>
                    <a:pt x="30" y="11"/>
                    <a:pt x="29" y="10"/>
                  </a:cubicBezTo>
                  <a:cubicBezTo>
                    <a:pt x="27" y="9"/>
                    <a:pt x="21" y="8"/>
                    <a:pt x="21" y="8"/>
                  </a:cubicBezTo>
                  <a:cubicBezTo>
                    <a:pt x="21" y="8"/>
                    <a:pt x="21" y="8"/>
                    <a:pt x="21" y="7"/>
                  </a:cubicBezTo>
                  <a:cubicBezTo>
                    <a:pt x="20" y="3"/>
                    <a:pt x="20" y="3"/>
                    <a:pt x="20" y="3"/>
                  </a:cubicBezTo>
                  <a:cubicBezTo>
                    <a:pt x="20" y="1"/>
                    <a:pt x="19" y="0"/>
                    <a:pt x="18" y="0"/>
                  </a:cubicBezTo>
                  <a:cubicBezTo>
                    <a:pt x="16" y="0"/>
                    <a:pt x="16" y="0"/>
                    <a:pt x="16" y="0"/>
                  </a:cubicBezTo>
                  <a:cubicBezTo>
                    <a:pt x="14" y="0"/>
                    <a:pt x="13" y="1"/>
                    <a:pt x="13" y="3"/>
                  </a:cubicBezTo>
                  <a:cubicBezTo>
                    <a:pt x="13" y="8"/>
                    <a:pt x="13" y="8"/>
                    <a:pt x="13" y="8"/>
                  </a:cubicBezTo>
                  <a:cubicBezTo>
                    <a:pt x="13" y="8"/>
                    <a:pt x="12" y="8"/>
                    <a:pt x="12" y="8"/>
                  </a:cubicBezTo>
                  <a:cubicBezTo>
                    <a:pt x="5" y="10"/>
                    <a:pt x="1" y="15"/>
                    <a:pt x="1" y="22"/>
                  </a:cubicBezTo>
                  <a:cubicBezTo>
                    <a:pt x="1" y="30"/>
                    <a:pt x="8" y="34"/>
                    <a:pt x="15" y="36"/>
                  </a:cubicBezTo>
                  <a:cubicBezTo>
                    <a:pt x="21" y="39"/>
                    <a:pt x="23" y="41"/>
                    <a:pt x="23" y="44"/>
                  </a:cubicBezTo>
                  <a:cubicBezTo>
                    <a:pt x="23" y="48"/>
                    <a:pt x="20" y="51"/>
                    <a:pt x="15" y="51"/>
                  </a:cubicBezTo>
                  <a:cubicBezTo>
                    <a:pt x="11" y="51"/>
                    <a:pt x="5" y="48"/>
                    <a:pt x="5" y="48"/>
                  </a:cubicBezTo>
                  <a:cubicBezTo>
                    <a:pt x="5" y="48"/>
                    <a:pt x="4" y="48"/>
                    <a:pt x="4" y="48"/>
                  </a:cubicBezTo>
                  <a:cubicBezTo>
                    <a:pt x="3" y="48"/>
                    <a:pt x="2" y="48"/>
                    <a:pt x="2" y="49"/>
                  </a:cubicBezTo>
                  <a:cubicBezTo>
                    <a:pt x="0" y="53"/>
                    <a:pt x="0" y="53"/>
                    <a:pt x="0" y="53"/>
                  </a:cubicBezTo>
                  <a:cubicBezTo>
                    <a:pt x="0" y="54"/>
                    <a:pt x="1" y="55"/>
                    <a:pt x="2" y="55"/>
                  </a:cubicBezTo>
                  <a:cubicBezTo>
                    <a:pt x="5" y="57"/>
                    <a:pt x="12" y="58"/>
                    <a:pt x="12" y="58"/>
                  </a:cubicBezTo>
                  <a:cubicBezTo>
                    <a:pt x="12" y="58"/>
                    <a:pt x="12" y="58"/>
                    <a:pt x="12" y="59"/>
                  </a:cubicBezTo>
                  <a:cubicBezTo>
                    <a:pt x="12" y="64"/>
                    <a:pt x="12" y="64"/>
                    <a:pt x="12" y="64"/>
                  </a:cubicBezTo>
                  <a:cubicBezTo>
                    <a:pt x="12" y="65"/>
                    <a:pt x="14" y="66"/>
                    <a:pt x="15" y="66"/>
                  </a:cubicBezTo>
                  <a:cubicBezTo>
                    <a:pt x="17" y="66"/>
                    <a:pt x="17" y="66"/>
                    <a:pt x="17" y="66"/>
                  </a:cubicBezTo>
                  <a:cubicBezTo>
                    <a:pt x="19" y="66"/>
                    <a:pt x="20" y="65"/>
                    <a:pt x="20" y="64"/>
                  </a:cubicBezTo>
                  <a:cubicBezTo>
                    <a:pt x="20" y="58"/>
                    <a:pt x="20" y="58"/>
                    <a:pt x="20" y="58"/>
                  </a:cubicBezTo>
                  <a:cubicBezTo>
                    <a:pt x="20" y="58"/>
                    <a:pt x="20" y="58"/>
                    <a:pt x="20" y="58"/>
                  </a:cubicBezTo>
                  <a:cubicBezTo>
                    <a:pt x="28" y="56"/>
                    <a:pt x="33" y="51"/>
                    <a:pt x="33" y="44"/>
                  </a:cubicBezTo>
                  <a:cubicBezTo>
                    <a:pt x="33" y="37"/>
                    <a:pt x="29" y="32"/>
                    <a:pt x="19"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15" name="Google Shape;5415;p23"/>
          <p:cNvGrpSpPr/>
          <p:nvPr/>
        </p:nvGrpSpPr>
        <p:grpSpPr>
          <a:xfrm>
            <a:off x="10602384" y="2353735"/>
            <a:ext cx="359832" cy="372533"/>
            <a:chOff x="7951788" y="1862137"/>
            <a:chExt cx="269874" cy="279400"/>
          </a:xfrm>
        </p:grpSpPr>
        <p:sp>
          <p:nvSpPr>
            <p:cNvPr id="5416" name="Google Shape;5416;p23"/>
            <p:cNvSpPr/>
            <p:nvPr/>
          </p:nvSpPr>
          <p:spPr>
            <a:xfrm>
              <a:off x="7951788" y="1917699"/>
              <a:ext cx="57150" cy="171450"/>
            </a:xfrm>
            <a:custGeom>
              <a:avLst/>
              <a:gdLst/>
              <a:ahLst/>
              <a:cxnLst/>
              <a:rect l="l" t="t" r="r" b="b"/>
              <a:pathLst>
                <a:path w="25" h="75" extrusionOk="0">
                  <a:moveTo>
                    <a:pt x="23" y="2"/>
                  </a:moveTo>
                  <a:cubicBezTo>
                    <a:pt x="15" y="0"/>
                    <a:pt x="15" y="0"/>
                    <a:pt x="15" y="0"/>
                  </a:cubicBezTo>
                  <a:cubicBezTo>
                    <a:pt x="14" y="0"/>
                    <a:pt x="14" y="0"/>
                    <a:pt x="13" y="0"/>
                  </a:cubicBezTo>
                  <a:cubicBezTo>
                    <a:pt x="13" y="1"/>
                    <a:pt x="13" y="2"/>
                    <a:pt x="13" y="2"/>
                  </a:cubicBezTo>
                  <a:cubicBezTo>
                    <a:pt x="14" y="4"/>
                    <a:pt x="14" y="4"/>
                    <a:pt x="14" y="4"/>
                  </a:cubicBezTo>
                  <a:cubicBezTo>
                    <a:pt x="14" y="5"/>
                    <a:pt x="14" y="5"/>
                    <a:pt x="14" y="6"/>
                  </a:cubicBezTo>
                  <a:cubicBezTo>
                    <a:pt x="5" y="14"/>
                    <a:pt x="0" y="26"/>
                    <a:pt x="0" y="38"/>
                  </a:cubicBezTo>
                  <a:cubicBezTo>
                    <a:pt x="0" y="52"/>
                    <a:pt x="7" y="66"/>
                    <a:pt x="19" y="74"/>
                  </a:cubicBezTo>
                  <a:cubicBezTo>
                    <a:pt x="19" y="74"/>
                    <a:pt x="20" y="75"/>
                    <a:pt x="21" y="75"/>
                  </a:cubicBezTo>
                  <a:cubicBezTo>
                    <a:pt x="22" y="75"/>
                    <a:pt x="23" y="74"/>
                    <a:pt x="23" y="73"/>
                  </a:cubicBezTo>
                  <a:cubicBezTo>
                    <a:pt x="23" y="73"/>
                    <a:pt x="24" y="72"/>
                    <a:pt x="24" y="71"/>
                  </a:cubicBezTo>
                  <a:cubicBezTo>
                    <a:pt x="24" y="70"/>
                    <a:pt x="23" y="70"/>
                    <a:pt x="22" y="69"/>
                  </a:cubicBezTo>
                  <a:cubicBezTo>
                    <a:pt x="12" y="62"/>
                    <a:pt x="6" y="50"/>
                    <a:pt x="6" y="38"/>
                  </a:cubicBezTo>
                  <a:cubicBezTo>
                    <a:pt x="6" y="28"/>
                    <a:pt x="10" y="18"/>
                    <a:pt x="17" y="11"/>
                  </a:cubicBezTo>
                  <a:cubicBezTo>
                    <a:pt x="17" y="11"/>
                    <a:pt x="17" y="11"/>
                    <a:pt x="17" y="11"/>
                  </a:cubicBezTo>
                  <a:cubicBezTo>
                    <a:pt x="17" y="11"/>
                    <a:pt x="17" y="11"/>
                    <a:pt x="17" y="11"/>
                  </a:cubicBezTo>
                  <a:cubicBezTo>
                    <a:pt x="18" y="13"/>
                    <a:pt x="18" y="13"/>
                    <a:pt x="18" y="13"/>
                  </a:cubicBezTo>
                  <a:cubicBezTo>
                    <a:pt x="18" y="14"/>
                    <a:pt x="19" y="14"/>
                    <a:pt x="20" y="14"/>
                  </a:cubicBezTo>
                  <a:cubicBezTo>
                    <a:pt x="20" y="14"/>
                    <a:pt x="21" y="14"/>
                    <a:pt x="21" y="13"/>
                  </a:cubicBezTo>
                  <a:cubicBezTo>
                    <a:pt x="25" y="5"/>
                    <a:pt x="25" y="5"/>
                    <a:pt x="25" y="5"/>
                  </a:cubicBezTo>
                  <a:cubicBezTo>
                    <a:pt x="25" y="4"/>
                    <a:pt x="25" y="4"/>
                    <a:pt x="25" y="3"/>
                  </a:cubicBezTo>
                  <a:cubicBezTo>
                    <a:pt x="25" y="2"/>
                    <a:pt x="24" y="2"/>
                    <a:pt x="23"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7" name="Google Shape;5417;p23"/>
            <p:cNvSpPr/>
            <p:nvPr/>
          </p:nvSpPr>
          <p:spPr>
            <a:xfrm>
              <a:off x="8162925" y="1917699"/>
              <a:ext cx="58737" cy="171450"/>
            </a:xfrm>
            <a:custGeom>
              <a:avLst/>
              <a:gdLst/>
              <a:ahLst/>
              <a:cxnLst/>
              <a:rect l="l" t="t" r="r" b="b"/>
              <a:pathLst>
                <a:path w="26" h="75" extrusionOk="0">
                  <a:moveTo>
                    <a:pt x="26" y="36"/>
                  </a:moveTo>
                  <a:cubicBezTo>
                    <a:pt x="26" y="22"/>
                    <a:pt x="19" y="8"/>
                    <a:pt x="7" y="0"/>
                  </a:cubicBezTo>
                  <a:cubicBezTo>
                    <a:pt x="6" y="0"/>
                    <a:pt x="6" y="0"/>
                    <a:pt x="5" y="0"/>
                  </a:cubicBezTo>
                  <a:cubicBezTo>
                    <a:pt x="4" y="0"/>
                    <a:pt x="3" y="0"/>
                    <a:pt x="3" y="1"/>
                  </a:cubicBezTo>
                  <a:cubicBezTo>
                    <a:pt x="2" y="2"/>
                    <a:pt x="2" y="2"/>
                    <a:pt x="2" y="3"/>
                  </a:cubicBezTo>
                  <a:cubicBezTo>
                    <a:pt x="2" y="4"/>
                    <a:pt x="3" y="5"/>
                    <a:pt x="3" y="5"/>
                  </a:cubicBezTo>
                  <a:cubicBezTo>
                    <a:pt x="14" y="12"/>
                    <a:pt x="20" y="24"/>
                    <a:pt x="20" y="36"/>
                  </a:cubicBezTo>
                  <a:cubicBezTo>
                    <a:pt x="20" y="46"/>
                    <a:pt x="16" y="56"/>
                    <a:pt x="9" y="63"/>
                  </a:cubicBezTo>
                  <a:cubicBezTo>
                    <a:pt x="9" y="63"/>
                    <a:pt x="9" y="63"/>
                    <a:pt x="9" y="63"/>
                  </a:cubicBezTo>
                  <a:cubicBezTo>
                    <a:pt x="9" y="63"/>
                    <a:pt x="8" y="63"/>
                    <a:pt x="8" y="63"/>
                  </a:cubicBezTo>
                  <a:cubicBezTo>
                    <a:pt x="8" y="61"/>
                    <a:pt x="8" y="61"/>
                    <a:pt x="8" y="61"/>
                  </a:cubicBezTo>
                  <a:cubicBezTo>
                    <a:pt x="7" y="60"/>
                    <a:pt x="7" y="60"/>
                    <a:pt x="6" y="60"/>
                  </a:cubicBezTo>
                  <a:cubicBezTo>
                    <a:pt x="5" y="60"/>
                    <a:pt x="5" y="60"/>
                    <a:pt x="5" y="61"/>
                  </a:cubicBezTo>
                  <a:cubicBezTo>
                    <a:pt x="1" y="69"/>
                    <a:pt x="1" y="69"/>
                    <a:pt x="1" y="69"/>
                  </a:cubicBezTo>
                  <a:cubicBezTo>
                    <a:pt x="0" y="70"/>
                    <a:pt x="0" y="71"/>
                    <a:pt x="1" y="71"/>
                  </a:cubicBezTo>
                  <a:cubicBezTo>
                    <a:pt x="1" y="72"/>
                    <a:pt x="2" y="73"/>
                    <a:pt x="3" y="73"/>
                  </a:cubicBezTo>
                  <a:cubicBezTo>
                    <a:pt x="10" y="74"/>
                    <a:pt x="10" y="74"/>
                    <a:pt x="10" y="74"/>
                  </a:cubicBezTo>
                  <a:cubicBezTo>
                    <a:pt x="11" y="74"/>
                    <a:pt x="11" y="75"/>
                    <a:pt x="11" y="75"/>
                  </a:cubicBezTo>
                  <a:cubicBezTo>
                    <a:pt x="12" y="75"/>
                    <a:pt x="12" y="74"/>
                    <a:pt x="12" y="74"/>
                  </a:cubicBezTo>
                  <a:cubicBezTo>
                    <a:pt x="13" y="73"/>
                    <a:pt x="13" y="73"/>
                    <a:pt x="12" y="72"/>
                  </a:cubicBezTo>
                  <a:cubicBezTo>
                    <a:pt x="11" y="70"/>
                    <a:pt x="11" y="70"/>
                    <a:pt x="11" y="70"/>
                  </a:cubicBezTo>
                  <a:cubicBezTo>
                    <a:pt x="11" y="69"/>
                    <a:pt x="12" y="69"/>
                    <a:pt x="12" y="69"/>
                  </a:cubicBezTo>
                  <a:cubicBezTo>
                    <a:pt x="21" y="60"/>
                    <a:pt x="26" y="49"/>
                    <a:pt x="26" y="3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8" name="Google Shape;5418;p23"/>
            <p:cNvSpPr/>
            <p:nvPr/>
          </p:nvSpPr>
          <p:spPr>
            <a:xfrm>
              <a:off x="8070850" y="1892299"/>
              <a:ext cx="31750" cy="66675"/>
            </a:xfrm>
            <a:custGeom>
              <a:avLst/>
              <a:gdLst/>
              <a:ahLst/>
              <a:cxnLst/>
              <a:rect l="l" t="t" r="r" b="b"/>
              <a:pathLst>
                <a:path w="14" h="29" extrusionOk="0">
                  <a:moveTo>
                    <a:pt x="8" y="13"/>
                  </a:moveTo>
                  <a:cubicBezTo>
                    <a:pt x="5" y="11"/>
                    <a:pt x="4" y="11"/>
                    <a:pt x="4" y="9"/>
                  </a:cubicBezTo>
                  <a:cubicBezTo>
                    <a:pt x="4" y="8"/>
                    <a:pt x="5" y="7"/>
                    <a:pt x="7" y="7"/>
                  </a:cubicBezTo>
                  <a:cubicBezTo>
                    <a:pt x="9" y="7"/>
                    <a:pt x="11" y="8"/>
                    <a:pt x="11" y="8"/>
                  </a:cubicBezTo>
                  <a:cubicBezTo>
                    <a:pt x="11" y="8"/>
                    <a:pt x="11" y="8"/>
                    <a:pt x="11" y="8"/>
                  </a:cubicBezTo>
                  <a:cubicBezTo>
                    <a:pt x="12" y="8"/>
                    <a:pt x="12" y="8"/>
                    <a:pt x="12" y="7"/>
                  </a:cubicBezTo>
                  <a:cubicBezTo>
                    <a:pt x="13" y="6"/>
                    <a:pt x="13" y="6"/>
                    <a:pt x="13" y="6"/>
                  </a:cubicBezTo>
                  <a:cubicBezTo>
                    <a:pt x="13" y="5"/>
                    <a:pt x="13" y="5"/>
                    <a:pt x="13" y="5"/>
                  </a:cubicBezTo>
                  <a:cubicBezTo>
                    <a:pt x="11" y="4"/>
                    <a:pt x="9" y="4"/>
                    <a:pt x="9" y="4"/>
                  </a:cubicBezTo>
                  <a:cubicBezTo>
                    <a:pt x="9" y="4"/>
                    <a:pt x="9" y="4"/>
                    <a:pt x="9" y="3"/>
                  </a:cubicBezTo>
                  <a:cubicBezTo>
                    <a:pt x="9" y="1"/>
                    <a:pt x="9" y="1"/>
                    <a:pt x="9" y="1"/>
                  </a:cubicBezTo>
                  <a:cubicBezTo>
                    <a:pt x="9" y="1"/>
                    <a:pt x="8" y="0"/>
                    <a:pt x="7" y="0"/>
                  </a:cubicBezTo>
                  <a:cubicBezTo>
                    <a:pt x="6" y="0"/>
                    <a:pt x="6" y="0"/>
                    <a:pt x="6" y="0"/>
                  </a:cubicBezTo>
                  <a:cubicBezTo>
                    <a:pt x="6" y="0"/>
                    <a:pt x="5" y="1"/>
                    <a:pt x="5" y="1"/>
                  </a:cubicBezTo>
                  <a:cubicBezTo>
                    <a:pt x="5" y="3"/>
                    <a:pt x="5" y="3"/>
                    <a:pt x="5" y="3"/>
                  </a:cubicBezTo>
                  <a:cubicBezTo>
                    <a:pt x="5" y="4"/>
                    <a:pt x="5" y="4"/>
                    <a:pt x="5" y="4"/>
                  </a:cubicBezTo>
                  <a:cubicBezTo>
                    <a:pt x="2" y="4"/>
                    <a:pt x="0" y="7"/>
                    <a:pt x="0" y="10"/>
                  </a:cubicBezTo>
                  <a:cubicBezTo>
                    <a:pt x="0" y="13"/>
                    <a:pt x="3" y="15"/>
                    <a:pt x="6" y="16"/>
                  </a:cubicBezTo>
                  <a:cubicBezTo>
                    <a:pt x="9" y="17"/>
                    <a:pt x="10" y="18"/>
                    <a:pt x="10" y="20"/>
                  </a:cubicBezTo>
                  <a:cubicBezTo>
                    <a:pt x="10" y="21"/>
                    <a:pt x="8" y="22"/>
                    <a:pt x="6" y="22"/>
                  </a:cubicBezTo>
                  <a:cubicBezTo>
                    <a:pt x="4" y="22"/>
                    <a:pt x="2" y="21"/>
                    <a:pt x="2" y="21"/>
                  </a:cubicBezTo>
                  <a:cubicBezTo>
                    <a:pt x="2" y="21"/>
                    <a:pt x="1" y="21"/>
                    <a:pt x="1" y="21"/>
                  </a:cubicBezTo>
                  <a:cubicBezTo>
                    <a:pt x="1" y="21"/>
                    <a:pt x="0" y="21"/>
                    <a:pt x="0" y="22"/>
                  </a:cubicBezTo>
                  <a:cubicBezTo>
                    <a:pt x="0" y="23"/>
                    <a:pt x="0" y="23"/>
                    <a:pt x="0" y="23"/>
                  </a:cubicBezTo>
                  <a:cubicBezTo>
                    <a:pt x="0" y="24"/>
                    <a:pt x="0" y="24"/>
                    <a:pt x="0" y="25"/>
                  </a:cubicBezTo>
                  <a:cubicBezTo>
                    <a:pt x="2" y="25"/>
                    <a:pt x="5" y="26"/>
                    <a:pt x="5" y="26"/>
                  </a:cubicBezTo>
                  <a:cubicBezTo>
                    <a:pt x="5" y="26"/>
                    <a:pt x="5" y="26"/>
                    <a:pt x="5" y="26"/>
                  </a:cubicBezTo>
                  <a:cubicBezTo>
                    <a:pt x="5" y="28"/>
                    <a:pt x="5" y="28"/>
                    <a:pt x="5" y="28"/>
                  </a:cubicBezTo>
                  <a:cubicBezTo>
                    <a:pt x="5" y="29"/>
                    <a:pt x="6" y="29"/>
                    <a:pt x="6" y="29"/>
                  </a:cubicBezTo>
                  <a:cubicBezTo>
                    <a:pt x="7" y="29"/>
                    <a:pt x="7" y="29"/>
                    <a:pt x="7" y="29"/>
                  </a:cubicBezTo>
                  <a:cubicBezTo>
                    <a:pt x="8" y="29"/>
                    <a:pt x="8" y="29"/>
                    <a:pt x="8" y="28"/>
                  </a:cubicBezTo>
                  <a:cubicBezTo>
                    <a:pt x="8" y="26"/>
                    <a:pt x="8" y="26"/>
                    <a:pt x="8" y="26"/>
                  </a:cubicBezTo>
                  <a:cubicBezTo>
                    <a:pt x="8" y="26"/>
                    <a:pt x="9" y="26"/>
                    <a:pt x="9" y="26"/>
                  </a:cubicBezTo>
                  <a:cubicBezTo>
                    <a:pt x="12" y="25"/>
                    <a:pt x="14" y="22"/>
                    <a:pt x="14" y="19"/>
                  </a:cubicBezTo>
                  <a:cubicBezTo>
                    <a:pt x="14" y="16"/>
                    <a:pt x="12" y="14"/>
                    <a:pt x="8" y="1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19" name="Google Shape;5419;p23"/>
            <p:cNvSpPr/>
            <p:nvPr/>
          </p:nvSpPr>
          <p:spPr>
            <a:xfrm>
              <a:off x="8023225" y="1862137"/>
              <a:ext cx="125412" cy="127000"/>
            </a:xfrm>
            <a:custGeom>
              <a:avLst/>
              <a:gdLst/>
              <a:ahLst/>
              <a:cxnLst/>
              <a:rect l="l" t="t" r="r" b="b"/>
              <a:pathLst>
                <a:path w="55" h="55" extrusionOk="0">
                  <a:moveTo>
                    <a:pt x="28" y="49"/>
                  </a:moveTo>
                  <a:cubicBezTo>
                    <a:pt x="16" y="49"/>
                    <a:pt x="7" y="39"/>
                    <a:pt x="7" y="28"/>
                  </a:cubicBezTo>
                  <a:cubicBezTo>
                    <a:pt x="7" y="16"/>
                    <a:pt x="16" y="7"/>
                    <a:pt x="28" y="7"/>
                  </a:cubicBezTo>
                  <a:cubicBezTo>
                    <a:pt x="40" y="7"/>
                    <a:pt x="49" y="16"/>
                    <a:pt x="49" y="28"/>
                  </a:cubicBezTo>
                  <a:cubicBezTo>
                    <a:pt x="49" y="39"/>
                    <a:pt x="40" y="49"/>
                    <a:pt x="28" y="49"/>
                  </a:cubicBezTo>
                  <a:moveTo>
                    <a:pt x="28" y="0"/>
                  </a:moveTo>
                  <a:cubicBezTo>
                    <a:pt x="13" y="0"/>
                    <a:pt x="0" y="13"/>
                    <a:pt x="0" y="28"/>
                  </a:cubicBezTo>
                  <a:cubicBezTo>
                    <a:pt x="0" y="43"/>
                    <a:pt x="13" y="55"/>
                    <a:pt x="28" y="55"/>
                  </a:cubicBezTo>
                  <a:cubicBezTo>
                    <a:pt x="43" y="55"/>
                    <a:pt x="55" y="43"/>
                    <a:pt x="55" y="28"/>
                  </a:cubicBezTo>
                  <a:cubicBezTo>
                    <a:pt x="55" y="13"/>
                    <a:pt x="43" y="0"/>
                    <a:pt x="2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0" name="Google Shape;5420;p23"/>
            <p:cNvSpPr/>
            <p:nvPr/>
          </p:nvSpPr>
          <p:spPr>
            <a:xfrm>
              <a:off x="8023225" y="2016124"/>
              <a:ext cx="125412" cy="125413"/>
            </a:xfrm>
            <a:custGeom>
              <a:avLst/>
              <a:gdLst/>
              <a:ahLst/>
              <a:cxnLst/>
              <a:rect l="l" t="t" r="r" b="b"/>
              <a:pathLst>
                <a:path w="55" h="55" extrusionOk="0">
                  <a:moveTo>
                    <a:pt x="28" y="49"/>
                  </a:moveTo>
                  <a:cubicBezTo>
                    <a:pt x="16" y="49"/>
                    <a:pt x="7" y="39"/>
                    <a:pt x="7" y="28"/>
                  </a:cubicBezTo>
                  <a:cubicBezTo>
                    <a:pt x="7" y="16"/>
                    <a:pt x="16" y="6"/>
                    <a:pt x="28" y="6"/>
                  </a:cubicBezTo>
                  <a:cubicBezTo>
                    <a:pt x="40" y="6"/>
                    <a:pt x="49" y="16"/>
                    <a:pt x="49" y="28"/>
                  </a:cubicBezTo>
                  <a:cubicBezTo>
                    <a:pt x="49" y="39"/>
                    <a:pt x="40" y="49"/>
                    <a:pt x="28" y="49"/>
                  </a:cubicBezTo>
                  <a:moveTo>
                    <a:pt x="28" y="0"/>
                  </a:moveTo>
                  <a:cubicBezTo>
                    <a:pt x="13" y="0"/>
                    <a:pt x="0" y="12"/>
                    <a:pt x="0" y="28"/>
                  </a:cubicBezTo>
                  <a:cubicBezTo>
                    <a:pt x="0" y="43"/>
                    <a:pt x="13" y="55"/>
                    <a:pt x="28" y="55"/>
                  </a:cubicBezTo>
                  <a:cubicBezTo>
                    <a:pt x="43" y="55"/>
                    <a:pt x="55" y="43"/>
                    <a:pt x="55" y="28"/>
                  </a:cubicBezTo>
                  <a:cubicBezTo>
                    <a:pt x="55" y="12"/>
                    <a:pt x="43" y="0"/>
                    <a:pt x="2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1" name="Google Shape;5421;p23"/>
            <p:cNvSpPr/>
            <p:nvPr/>
          </p:nvSpPr>
          <p:spPr>
            <a:xfrm>
              <a:off x="8051800" y="2052637"/>
              <a:ext cx="55562" cy="52388"/>
            </a:xfrm>
            <a:custGeom>
              <a:avLst/>
              <a:gdLst/>
              <a:ahLst/>
              <a:cxnLst/>
              <a:rect l="l" t="t" r="r" b="b"/>
              <a:pathLst>
                <a:path w="24" h="23" extrusionOk="0">
                  <a:moveTo>
                    <a:pt x="23" y="18"/>
                  </a:moveTo>
                  <a:cubicBezTo>
                    <a:pt x="22" y="17"/>
                    <a:pt x="21" y="17"/>
                    <a:pt x="21" y="18"/>
                  </a:cubicBezTo>
                  <a:cubicBezTo>
                    <a:pt x="19" y="19"/>
                    <a:pt x="18" y="20"/>
                    <a:pt x="16" y="20"/>
                  </a:cubicBezTo>
                  <a:cubicBezTo>
                    <a:pt x="13" y="20"/>
                    <a:pt x="11" y="18"/>
                    <a:pt x="9" y="16"/>
                  </a:cubicBezTo>
                  <a:cubicBezTo>
                    <a:pt x="9" y="16"/>
                    <a:pt x="9" y="16"/>
                    <a:pt x="9" y="16"/>
                  </a:cubicBezTo>
                  <a:cubicBezTo>
                    <a:pt x="13" y="16"/>
                    <a:pt x="13" y="16"/>
                    <a:pt x="13" y="16"/>
                  </a:cubicBezTo>
                  <a:cubicBezTo>
                    <a:pt x="14" y="16"/>
                    <a:pt x="15" y="15"/>
                    <a:pt x="15" y="14"/>
                  </a:cubicBezTo>
                  <a:cubicBezTo>
                    <a:pt x="15" y="13"/>
                    <a:pt x="14" y="13"/>
                    <a:pt x="13" y="13"/>
                  </a:cubicBezTo>
                  <a:cubicBezTo>
                    <a:pt x="8" y="13"/>
                    <a:pt x="8" y="13"/>
                    <a:pt x="8" y="13"/>
                  </a:cubicBezTo>
                  <a:cubicBezTo>
                    <a:pt x="8" y="13"/>
                    <a:pt x="8" y="12"/>
                    <a:pt x="8" y="12"/>
                  </a:cubicBezTo>
                  <a:cubicBezTo>
                    <a:pt x="8" y="12"/>
                    <a:pt x="8" y="12"/>
                    <a:pt x="8" y="12"/>
                  </a:cubicBezTo>
                  <a:cubicBezTo>
                    <a:pt x="8" y="11"/>
                    <a:pt x="8" y="11"/>
                    <a:pt x="8" y="11"/>
                  </a:cubicBezTo>
                  <a:cubicBezTo>
                    <a:pt x="8" y="11"/>
                    <a:pt x="8" y="10"/>
                    <a:pt x="8" y="10"/>
                  </a:cubicBezTo>
                  <a:cubicBezTo>
                    <a:pt x="14" y="10"/>
                    <a:pt x="14" y="10"/>
                    <a:pt x="14" y="10"/>
                  </a:cubicBezTo>
                  <a:cubicBezTo>
                    <a:pt x="15" y="10"/>
                    <a:pt x="15" y="10"/>
                    <a:pt x="15" y="9"/>
                  </a:cubicBezTo>
                  <a:cubicBezTo>
                    <a:pt x="15" y="8"/>
                    <a:pt x="15" y="7"/>
                    <a:pt x="14" y="7"/>
                  </a:cubicBezTo>
                  <a:cubicBezTo>
                    <a:pt x="9" y="7"/>
                    <a:pt x="9" y="7"/>
                    <a:pt x="9" y="7"/>
                  </a:cubicBezTo>
                  <a:cubicBezTo>
                    <a:pt x="9" y="7"/>
                    <a:pt x="9" y="7"/>
                    <a:pt x="9" y="7"/>
                  </a:cubicBezTo>
                  <a:cubicBezTo>
                    <a:pt x="11" y="5"/>
                    <a:pt x="13" y="3"/>
                    <a:pt x="16" y="3"/>
                  </a:cubicBezTo>
                  <a:cubicBezTo>
                    <a:pt x="17" y="3"/>
                    <a:pt x="18" y="4"/>
                    <a:pt x="19" y="4"/>
                  </a:cubicBezTo>
                  <a:cubicBezTo>
                    <a:pt x="20" y="5"/>
                    <a:pt x="21" y="5"/>
                    <a:pt x="22" y="4"/>
                  </a:cubicBezTo>
                  <a:cubicBezTo>
                    <a:pt x="22" y="3"/>
                    <a:pt x="22" y="2"/>
                    <a:pt x="21" y="2"/>
                  </a:cubicBezTo>
                  <a:cubicBezTo>
                    <a:pt x="19" y="1"/>
                    <a:pt x="18" y="0"/>
                    <a:pt x="16" y="0"/>
                  </a:cubicBezTo>
                  <a:cubicBezTo>
                    <a:pt x="11" y="0"/>
                    <a:pt x="7" y="3"/>
                    <a:pt x="6" y="7"/>
                  </a:cubicBezTo>
                  <a:cubicBezTo>
                    <a:pt x="5" y="7"/>
                    <a:pt x="5" y="7"/>
                    <a:pt x="5" y="7"/>
                  </a:cubicBezTo>
                  <a:cubicBezTo>
                    <a:pt x="3" y="7"/>
                    <a:pt x="3" y="7"/>
                    <a:pt x="3" y="7"/>
                  </a:cubicBezTo>
                  <a:cubicBezTo>
                    <a:pt x="2" y="7"/>
                    <a:pt x="1" y="8"/>
                    <a:pt x="1" y="9"/>
                  </a:cubicBezTo>
                  <a:cubicBezTo>
                    <a:pt x="1" y="10"/>
                    <a:pt x="2" y="10"/>
                    <a:pt x="3" y="10"/>
                  </a:cubicBezTo>
                  <a:cubicBezTo>
                    <a:pt x="4" y="10"/>
                    <a:pt x="4" y="10"/>
                    <a:pt x="4" y="10"/>
                  </a:cubicBezTo>
                  <a:cubicBezTo>
                    <a:pt x="5" y="10"/>
                    <a:pt x="4" y="11"/>
                    <a:pt x="4" y="11"/>
                  </a:cubicBezTo>
                  <a:cubicBezTo>
                    <a:pt x="4" y="11"/>
                    <a:pt x="4" y="11"/>
                    <a:pt x="4" y="12"/>
                  </a:cubicBezTo>
                  <a:cubicBezTo>
                    <a:pt x="4" y="12"/>
                    <a:pt x="4" y="12"/>
                    <a:pt x="4" y="12"/>
                  </a:cubicBezTo>
                  <a:cubicBezTo>
                    <a:pt x="4" y="12"/>
                    <a:pt x="5" y="13"/>
                    <a:pt x="4" y="13"/>
                  </a:cubicBezTo>
                  <a:cubicBezTo>
                    <a:pt x="2" y="13"/>
                    <a:pt x="2" y="13"/>
                    <a:pt x="2" y="13"/>
                  </a:cubicBezTo>
                  <a:cubicBezTo>
                    <a:pt x="1" y="13"/>
                    <a:pt x="0" y="13"/>
                    <a:pt x="0" y="14"/>
                  </a:cubicBezTo>
                  <a:cubicBezTo>
                    <a:pt x="0" y="15"/>
                    <a:pt x="1" y="16"/>
                    <a:pt x="2" y="16"/>
                  </a:cubicBezTo>
                  <a:cubicBezTo>
                    <a:pt x="5" y="16"/>
                    <a:pt x="5" y="16"/>
                    <a:pt x="5" y="16"/>
                  </a:cubicBezTo>
                  <a:cubicBezTo>
                    <a:pt x="5" y="16"/>
                    <a:pt x="5" y="16"/>
                    <a:pt x="5" y="16"/>
                  </a:cubicBezTo>
                  <a:cubicBezTo>
                    <a:pt x="7" y="20"/>
                    <a:pt x="11" y="23"/>
                    <a:pt x="16" y="23"/>
                  </a:cubicBezTo>
                  <a:cubicBezTo>
                    <a:pt x="18" y="23"/>
                    <a:pt x="21" y="22"/>
                    <a:pt x="23" y="20"/>
                  </a:cubicBezTo>
                  <a:cubicBezTo>
                    <a:pt x="24" y="20"/>
                    <a:pt x="24" y="19"/>
                    <a:pt x="23"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22" name="Google Shape;5422;p23"/>
          <p:cNvGrpSpPr/>
          <p:nvPr/>
        </p:nvGrpSpPr>
        <p:grpSpPr>
          <a:xfrm>
            <a:off x="4167718" y="3244851"/>
            <a:ext cx="361949" cy="372533"/>
            <a:chOff x="3125788" y="2378074"/>
            <a:chExt cx="271462" cy="279400"/>
          </a:xfrm>
        </p:grpSpPr>
        <p:sp>
          <p:nvSpPr>
            <p:cNvPr id="5423" name="Google Shape;5423;p23"/>
            <p:cNvSpPr/>
            <p:nvPr/>
          </p:nvSpPr>
          <p:spPr>
            <a:xfrm>
              <a:off x="3236913" y="2378074"/>
              <a:ext cx="49212" cy="476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4" name="Google Shape;5424;p23"/>
            <p:cNvSpPr/>
            <p:nvPr/>
          </p:nvSpPr>
          <p:spPr>
            <a:xfrm>
              <a:off x="3214688" y="2435224"/>
              <a:ext cx="93662" cy="52388"/>
            </a:xfrm>
            <a:custGeom>
              <a:avLst/>
              <a:gdLst/>
              <a:ahLst/>
              <a:cxnLst/>
              <a:rect l="l" t="t" r="r" b="b"/>
              <a:pathLst>
                <a:path w="41" h="23" extrusionOk="0">
                  <a:moveTo>
                    <a:pt x="25" y="17"/>
                  </a:moveTo>
                  <a:cubicBezTo>
                    <a:pt x="21" y="20"/>
                    <a:pt x="21" y="20"/>
                    <a:pt x="21" y="20"/>
                  </a:cubicBezTo>
                  <a:cubicBezTo>
                    <a:pt x="21" y="20"/>
                    <a:pt x="20" y="20"/>
                    <a:pt x="20" y="20"/>
                  </a:cubicBezTo>
                  <a:cubicBezTo>
                    <a:pt x="16" y="17"/>
                    <a:pt x="16" y="17"/>
                    <a:pt x="16" y="17"/>
                  </a:cubicBezTo>
                  <a:cubicBezTo>
                    <a:pt x="16" y="17"/>
                    <a:pt x="16" y="16"/>
                    <a:pt x="16" y="15"/>
                  </a:cubicBezTo>
                  <a:cubicBezTo>
                    <a:pt x="18" y="7"/>
                    <a:pt x="18" y="7"/>
                    <a:pt x="18" y="7"/>
                  </a:cubicBezTo>
                  <a:cubicBezTo>
                    <a:pt x="18" y="6"/>
                    <a:pt x="18" y="6"/>
                    <a:pt x="18" y="6"/>
                  </a:cubicBezTo>
                  <a:cubicBezTo>
                    <a:pt x="18" y="5"/>
                    <a:pt x="18" y="4"/>
                    <a:pt x="18" y="4"/>
                  </a:cubicBezTo>
                  <a:cubicBezTo>
                    <a:pt x="18" y="4"/>
                    <a:pt x="18" y="3"/>
                    <a:pt x="18" y="3"/>
                  </a:cubicBezTo>
                  <a:cubicBezTo>
                    <a:pt x="22" y="3"/>
                    <a:pt x="22" y="3"/>
                    <a:pt x="22" y="3"/>
                  </a:cubicBezTo>
                  <a:cubicBezTo>
                    <a:pt x="23" y="3"/>
                    <a:pt x="23" y="4"/>
                    <a:pt x="23" y="4"/>
                  </a:cubicBezTo>
                  <a:cubicBezTo>
                    <a:pt x="23" y="4"/>
                    <a:pt x="23" y="5"/>
                    <a:pt x="23" y="6"/>
                  </a:cubicBezTo>
                  <a:cubicBezTo>
                    <a:pt x="23" y="6"/>
                    <a:pt x="23" y="6"/>
                    <a:pt x="23" y="7"/>
                  </a:cubicBezTo>
                  <a:cubicBezTo>
                    <a:pt x="25" y="15"/>
                    <a:pt x="25" y="15"/>
                    <a:pt x="25" y="15"/>
                  </a:cubicBezTo>
                  <a:cubicBezTo>
                    <a:pt x="25" y="16"/>
                    <a:pt x="25" y="17"/>
                    <a:pt x="25" y="17"/>
                  </a:cubicBezTo>
                  <a:moveTo>
                    <a:pt x="41" y="22"/>
                  </a:moveTo>
                  <a:cubicBezTo>
                    <a:pt x="34" y="3"/>
                    <a:pt x="34" y="3"/>
                    <a:pt x="34" y="3"/>
                  </a:cubicBezTo>
                  <a:cubicBezTo>
                    <a:pt x="34" y="3"/>
                    <a:pt x="32" y="0"/>
                    <a:pt x="29" y="0"/>
                  </a:cubicBezTo>
                  <a:cubicBezTo>
                    <a:pt x="28" y="0"/>
                    <a:pt x="12" y="0"/>
                    <a:pt x="12" y="0"/>
                  </a:cubicBezTo>
                  <a:cubicBezTo>
                    <a:pt x="8" y="0"/>
                    <a:pt x="7" y="3"/>
                    <a:pt x="7" y="3"/>
                  </a:cubicBezTo>
                  <a:cubicBezTo>
                    <a:pt x="0" y="22"/>
                    <a:pt x="0" y="22"/>
                    <a:pt x="0" y="22"/>
                  </a:cubicBezTo>
                  <a:cubicBezTo>
                    <a:pt x="0" y="23"/>
                    <a:pt x="0" y="23"/>
                    <a:pt x="1" y="23"/>
                  </a:cubicBezTo>
                  <a:cubicBezTo>
                    <a:pt x="6" y="23"/>
                    <a:pt x="6" y="23"/>
                    <a:pt x="6" y="23"/>
                  </a:cubicBezTo>
                  <a:cubicBezTo>
                    <a:pt x="7" y="23"/>
                    <a:pt x="7" y="22"/>
                    <a:pt x="7" y="22"/>
                  </a:cubicBezTo>
                  <a:cubicBezTo>
                    <a:pt x="11" y="13"/>
                    <a:pt x="11" y="13"/>
                    <a:pt x="11" y="13"/>
                  </a:cubicBezTo>
                  <a:cubicBezTo>
                    <a:pt x="11" y="13"/>
                    <a:pt x="11" y="12"/>
                    <a:pt x="11" y="13"/>
                  </a:cubicBezTo>
                  <a:cubicBezTo>
                    <a:pt x="11" y="15"/>
                    <a:pt x="11" y="20"/>
                    <a:pt x="11" y="22"/>
                  </a:cubicBezTo>
                  <a:cubicBezTo>
                    <a:pt x="11" y="23"/>
                    <a:pt x="11" y="23"/>
                    <a:pt x="12" y="23"/>
                  </a:cubicBezTo>
                  <a:cubicBezTo>
                    <a:pt x="30" y="23"/>
                    <a:pt x="30" y="23"/>
                    <a:pt x="30" y="23"/>
                  </a:cubicBezTo>
                  <a:cubicBezTo>
                    <a:pt x="31" y="23"/>
                    <a:pt x="31" y="23"/>
                    <a:pt x="31" y="22"/>
                  </a:cubicBezTo>
                  <a:cubicBezTo>
                    <a:pt x="31" y="19"/>
                    <a:pt x="31" y="15"/>
                    <a:pt x="31" y="13"/>
                  </a:cubicBezTo>
                  <a:cubicBezTo>
                    <a:pt x="31" y="13"/>
                    <a:pt x="31" y="13"/>
                    <a:pt x="31" y="13"/>
                  </a:cubicBezTo>
                  <a:cubicBezTo>
                    <a:pt x="34" y="22"/>
                    <a:pt x="34" y="22"/>
                    <a:pt x="34" y="22"/>
                  </a:cubicBezTo>
                  <a:cubicBezTo>
                    <a:pt x="34" y="22"/>
                    <a:pt x="34" y="23"/>
                    <a:pt x="36" y="23"/>
                  </a:cubicBezTo>
                  <a:cubicBezTo>
                    <a:pt x="40" y="23"/>
                    <a:pt x="40" y="23"/>
                    <a:pt x="40" y="23"/>
                  </a:cubicBezTo>
                  <a:cubicBezTo>
                    <a:pt x="41" y="23"/>
                    <a:pt x="41" y="23"/>
                    <a:pt x="41"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5" name="Google Shape;5425;p23"/>
            <p:cNvSpPr/>
            <p:nvPr/>
          </p:nvSpPr>
          <p:spPr>
            <a:xfrm>
              <a:off x="3157538" y="2508249"/>
              <a:ext cx="207962" cy="49213"/>
            </a:xfrm>
            <a:custGeom>
              <a:avLst/>
              <a:gdLst/>
              <a:ahLst/>
              <a:cxnLst/>
              <a:rect l="l" t="t" r="r" b="b"/>
              <a:pathLst>
                <a:path w="91" h="21" extrusionOk="0">
                  <a:moveTo>
                    <a:pt x="85" y="0"/>
                  </a:moveTo>
                  <a:cubicBezTo>
                    <a:pt x="6" y="0"/>
                    <a:pt x="6" y="0"/>
                    <a:pt x="6" y="0"/>
                  </a:cubicBezTo>
                  <a:cubicBezTo>
                    <a:pt x="2" y="0"/>
                    <a:pt x="0" y="2"/>
                    <a:pt x="0" y="5"/>
                  </a:cubicBezTo>
                  <a:cubicBezTo>
                    <a:pt x="0" y="19"/>
                    <a:pt x="0" y="19"/>
                    <a:pt x="0" y="19"/>
                  </a:cubicBezTo>
                  <a:cubicBezTo>
                    <a:pt x="0" y="21"/>
                    <a:pt x="1" y="21"/>
                    <a:pt x="2" y="21"/>
                  </a:cubicBezTo>
                  <a:cubicBezTo>
                    <a:pt x="4" y="21"/>
                    <a:pt x="5" y="21"/>
                    <a:pt x="5" y="19"/>
                  </a:cubicBezTo>
                  <a:cubicBezTo>
                    <a:pt x="5" y="5"/>
                    <a:pt x="5" y="5"/>
                    <a:pt x="5" y="5"/>
                  </a:cubicBezTo>
                  <a:cubicBezTo>
                    <a:pt x="5" y="5"/>
                    <a:pt x="5" y="4"/>
                    <a:pt x="6" y="4"/>
                  </a:cubicBezTo>
                  <a:cubicBezTo>
                    <a:pt x="42" y="4"/>
                    <a:pt x="42" y="4"/>
                    <a:pt x="42" y="4"/>
                  </a:cubicBezTo>
                  <a:cubicBezTo>
                    <a:pt x="43" y="4"/>
                    <a:pt x="43" y="5"/>
                    <a:pt x="43" y="5"/>
                  </a:cubicBezTo>
                  <a:cubicBezTo>
                    <a:pt x="43" y="19"/>
                    <a:pt x="43" y="19"/>
                    <a:pt x="43" y="19"/>
                  </a:cubicBezTo>
                  <a:cubicBezTo>
                    <a:pt x="43" y="21"/>
                    <a:pt x="44" y="21"/>
                    <a:pt x="45" y="21"/>
                  </a:cubicBezTo>
                  <a:cubicBezTo>
                    <a:pt x="47" y="21"/>
                    <a:pt x="48" y="21"/>
                    <a:pt x="48" y="19"/>
                  </a:cubicBezTo>
                  <a:cubicBezTo>
                    <a:pt x="48" y="5"/>
                    <a:pt x="48" y="5"/>
                    <a:pt x="48" y="5"/>
                  </a:cubicBezTo>
                  <a:cubicBezTo>
                    <a:pt x="48" y="5"/>
                    <a:pt x="48" y="4"/>
                    <a:pt x="49" y="4"/>
                  </a:cubicBezTo>
                  <a:cubicBezTo>
                    <a:pt x="85" y="4"/>
                    <a:pt x="85" y="4"/>
                    <a:pt x="85" y="4"/>
                  </a:cubicBezTo>
                  <a:cubicBezTo>
                    <a:pt x="86" y="4"/>
                    <a:pt x="86" y="5"/>
                    <a:pt x="86" y="5"/>
                  </a:cubicBezTo>
                  <a:cubicBezTo>
                    <a:pt x="86" y="19"/>
                    <a:pt x="86" y="19"/>
                    <a:pt x="86" y="19"/>
                  </a:cubicBezTo>
                  <a:cubicBezTo>
                    <a:pt x="86" y="21"/>
                    <a:pt x="87" y="21"/>
                    <a:pt x="88" y="21"/>
                  </a:cubicBezTo>
                  <a:cubicBezTo>
                    <a:pt x="90" y="21"/>
                    <a:pt x="91" y="21"/>
                    <a:pt x="91" y="19"/>
                  </a:cubicBezTo>
                  <a:cubicBezTo>
                    <a:pt x="91" y="5"/>
                    <a:pt x="91" y="5"/>
                    <a:pt x="91" y="5"/>
                  </a:cubicBezTo>
                  <a:cubicBezTo>
                    <a:pt x="91" y="2"/>
                    <a:pt x="88" y="0"/>
                    <a:pt x="8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6" name="Google Shape;5426;p23"/>
            <p:cNvSpPr/>
            <p:nvPr/>
          </p:nvSpPr>
          <p:spPr>
            <a:xfrm>
              <a:off x="3143250" y="2570162"/>
              <a:ext cx="39687" cy="39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7" name="Google Shape;5427;p23"/>
            <p:cNvSpPr/>
            <p:nvPr/>
          </p:nvSpPr>
          <p:spPr>
            <a:xfrm>
              <a:off x="3125788" y="2616199"/>
              <a:ext cx="74612" cy="41275"/>
            </a:xfrm>
            <a:custGeom>
              <a:avLst/>
              <a:gdLst/>
              <a:ahLst/>
              <a:cxnLst/>
              <a:rect l="l" t="t" r="r" b="b"/>
              <a:pathLst>
                <a:path w="33" h="18" extrusionOk="0">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8" name="Google Shape;5428;p23"/>
            <p:cNvSpPr/>
            <p:nvPr/>
          </p:nvSpPr>
          <p:spPr>
            <a:xfrm>
              <a:off x="3241675" y="2570162"/>
              <a:ext cx="39687" cy="39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29" name="Google Shape;5429;p23"/>
            <p:cNvSpPr/>
            <p:nvPr/>
          </p:nvSpPr>
          <p:spPr>
            <a:xfrm>
              <a:off x="3224213" y="2616199"/>
              <a:ext cx="74612" cy="41275"/>
            </a:xfrm>
            <a:custGeom>
              <a:avLst/>
              <a:gdLst/>
              <a:ahLst/>
              <a:cxnLst/>
              <a:rect l="l" t="t" r="r" b="b"/>
              <a:pathLst>
                <a:path w="33" h="18" extrusionOk="0">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0" name="Google Shape;5430;p23"/>
            <p:cNvSpPr/>
            <p:nvPr/>
          </p:nvSpPr>
          <p:spPr>
            <a:xfrm>
              <a:off x="3340100" y="2570162"/>
              <a:ext cx="39687" cy="39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1" name="Google Shape;5431;p23"/>
            <p:cNvSpPr/>
            <p:nvPr/>
          </p:nvSpPr>
          <p:spPr>
            <a:xfrm>
              <a:off x="3322638" y="2616199"/>
              <a:ext cx="74612" cy="41275"/>
            </a:xfrm>
            <a:custGeom>
              <a:avLst/>
              <a:gdLst/>
              <a:ahLst/>
              <a:cxnLst/>
              <a:rect l="l" t="t" r="r" b="b"/>
              <a:pathLst>
                <a:path w="33" h="18" extrusionOk="0">
                  <a:moveTo>
                    <a:pt x="33" y="17"/>
                  </a:moveTo>
                  <a:cubicBezTo>
                    <a:pt x="27" y="2"/>
                    <a:pt x="27" y="2"/>
                    <a:pt x="27" y="2"/>
                  </a:cubicBezTo>
                  <a:cubicBezTo>
                    <a:pt x="27" y="2"/>
                    <a:pt x="26" y="0"/>
                    <a:pt x="23" y="0"/>
                  </a:cubicBezTo>
                  <a:cubicBezTo>
                    <a:pt x="23" y="0"/>
                    <a:pt x="10" y="0"/>
                    <a:pt x="9" y="0"/>
                  </a:cubicBezTo>
                  <a:cubicBezTo>
                    <a:pt x="7" y="0"/>
                    <a:pt x="6" y="2"/>
                    <a:pt x="6" y="2"/>
                  </a:cubicBezTo>
                  <a:cubicBezTo>
                    <a:pt x="0" y="17"/>
                    <a:pt x="0" y="17"/>
                    <a:pt x="0" y="17"/>
                  </a:cubicBezTo>
                  <a:cubicBezTo>
                    <a:pt x="0" y="18"/>
                    <a:pt x="0" y="18"/>
                    <a:pt x="1" y="18"/>
                  </a:cubicBezTo>
                  <a:cubicBezTo>
                    <a:pt x="5" y="18"/>
                    <a:pt x="5" y="18"/>
                    <a:pt x="5" y="18"/>
                  </a:cubicBezTo>
                  <a:cubicBezTo>
                    <a:pt x="6" y="18"/>
                    <a:pt x="6" y="17"/>
                    <a:pt x="6" y="17"/>
                  </a:cubicBezTo>
                  <a:cubicBezTo>
                    <a:pt x="9" y="10"/>
                    <a:pt x="9" y="10"/>
                    <a:pt x="9" y="10"/>
                  </a:cubicBezTo>
                  <a:cubicBezTo>
                    <a:pt x="9" y="10"/>
                    <a:pt x="9" y="9"/>
                    <a:pt x="9" y="10"/>
                  </a:cubicBezTo>
                  <a:cubicBezTo>
                    <a:pt x="9" y="12"/>
                    <a:pt x="9" y="15"/>
                    <a:pt x="9" y="17"/>
                  </a:cubicBezTo>
                  <a:cubicBezTo>
                    <a:pt x="9" y="18"/>
                    <a:pt x="9" y="18"/>
                    <a:pt x="10" y="18"/>
                  </a:cubicBezTo>
                  <a:cubicBezTo>
                    <a:pt x="24" y="18"/>
                    <a:pt x="24" y="18"/>
                    <a:pt x="24" y="18"/>
                  </a:cubicBezTo>
                  <a:cubicBezTo>
                    <a:pt x="25" y="18"/>
                    <a:pt x="24" y="18"/>
                    <a:pt x="24" y="17"/>
                  </a:cubicBezTo>
                  <a:cubicBezTo>
                    <a:pt x="24" y="15"/>
                    <a:pt x="24" y="12"/>
                    <a:pt x="24" y="10"/>
                  </a:cubicBezTo>
                  <a:cubicBezTo>
                    <a:pt x="24" y="10"/>
                    <a:pt x="25" y="10"/>
                    <a:pt x="25" y="10"/>
                  </a:cubicBezTo>
                  <a:cubicBezTo>
                    <a:pt x="27" y="17"/>
                    <a:pt x="27" y="17"/>
                    <a:pt x="27" y="17"/>
                  </a:cubicBezTo>
                  <a:cubicBezTo>
                    <a:pt x="27" y="17"/>
                    <a:pt x="27" y="18"/>
                    <a:pt x="28" y="18"/>
                  </a:cubicBezTo>
                  <a:cubicBezTo>
                    <a:pt x="32" y="18"/>
                    <a:pt x="32" y="18"/>
                    <a:pt x="32" y="18"/>
                  </a:cubicBezTo>
                  <a:cubicBezTo>
                    <a:pt x="33" y="18"/>
                    <a:pt x="33" y="18"/>
                    <a:pt x="33"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32" name="Google Shape;5432;p23"/>
          <p:cNvGrpSpPr/>
          <p:nvPr/>
        </p:nvGrpSpPr>
        <p:grpSpPr>
          <a:xfrm>
            <a:off x="5835651" y="3278718"/>
            <a:ext cx="364067" cy="309033"/>
            <a:chOff x="4376738" y="2403474"/>
            <a:chExt cx="273050" cy="231775"/>
          </a:xfrm>
        </p:grpSpPr>
        <p:sp>
          <p:nvSpPr>
            <p:cNvPr id="5433" name="Google Shape;5433;p23"/>
            <p:cNvSpPr/>
            <p:nvPr/>
          </p:nvSpPr>
          <p:spPr>
            <a:xfrm>
              <a:off x="4445000" y="2513012"/>
              <a:ext cx="76200" cy="12700"/>
            </a:xfrm>
            <a:custGeom>
              <a:avLst/>
              <a:gdLst/>
              <a:ahLst/>
              <a:cxnLst/>
              <a:rect l="l" t="t" r="r" b="b"/>
              <a:pathLst>
                <a:path w="33" h="5" extrusionOk="0">
                  <a:moveTo>
                    <a:pt x="33" y="4"/>
                  </a:moveTo>
                  <a:cubicBezTo>
                    <a:pt x="33" y="5"/>
                    <a:pt x="32" y="5"/>
                    <a:pt x="31" y="5"/>
                  </a:cubicBezTo>
                  <a:cubicBezTo>
                    <a:pt x="1" y="5"/>
                    <a:pt x="1" y="5"/>
                    <a:pt x="1" y="5"/>
                  </a:cubicBezTo>
                  <a:cubicBezTo>
                    <a:pt x="0" y="5"/>
                    <a:pt x="0" y="5"/>
                    <a:pt x="0" y="4"/>
                  </a:cubicBezTo>
                  <a:cubicBezTo>
                    <a:pt x="0" y="1"/>
                    <a:pt x="0" y="1"/>
                    <a:pt x="0" y="1"/>
                  </a:cubicBezTo>
                  <a:cubicBezTo>
                    <a:pt x="0" y="0"/>
                    <a:pt x="0" y="0"/>
                    <a:pt x="1" y="0"/>
                  </a:cubicBezTo>
                  <a:cubicBezTo>
                    <a:pt x="31" y="0"/>
                    <a:pt x="31" y="0"/>
                    <a:pt x="31" y="0"/>
                  </a:cubicBezTo>
                  <a:cubicBezTo>
                    <a:pt x="32"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4" name="Google Shape;5434;p23"/>
            <p:cNvSpPr/>
            <p:nvPr/>
          </p:nvSpPr>
          <p:spPr>
            <a:xfrm>
              <a:off x="4541838" y="2513012"/>
              <a:ext cx="76200" cy="12700"/>
            </a:xfrm>
            <a:custGeom>
              <a:avLst/>
              <a:gdLst/>
              <a:ahLst/>
              <a:cxnLst/>
              <a:rect l="l" t="t" r="r" b="b"/>
              <a:pathLst>
                <a:path w="33" h="5" extrusionOk="0">
                  <a:moveTo>
                    <a:pt x="33" y="4"/>
                  </a:moveTo>
                  <a:cubicBezTo>
                    <a:pt x="33" y="5"/>
                    <a:pt x="33" y="5"/>
                    <a:pt x="32" y="5"/>
                  </a:cubicBezTo>
                  <a:cubicBezTo>
                    <a:pt x="2" y="5"/>
                    <a:pt x="2" y="5"/>
                    <a:pt x="2" y="5"/>
                  </a:cubicBezTo>
                  <a:cubicBezTo>
                    <a:pt x="1" y="5"/>
                    <a:pt x="0" y="5"/>
                    <a:pt x="0" y="4"/>
                  </a:cubicBezTo>
                  <a:cubicBezTo>
                    <a:pt x="0" y="1"/>
                    <a:pt x="0" y="1"/>
                    <a:pt x="0" y="1"/>
                  </a:cubicBezTo>
                  <a:cubicBezTo>
                    <a:pt x="0" y="0"/>
                    <a:pt x="1" y="0"/>
                    <a:pt x="2" y="0"/>
                  </a:cubicBezTo>
                  <a:cubicBezTo>
                    <a:pt x="32" y="0"/>
                    <a:pt x="32" y="0"/>
                    <a:pt x="32" y="0"/>
                  </a:cubicBezTo>
                  <a:cubicBezTo>
                    <a:pt x="33"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5" name="Google Shape;5435;p23"/>
            <p:cNvSpPr/>
            <p:nvPr/>
          </p:nvSpPr>
          <p:spPr>
            <a:xfrm>
              <a:off x="4445000" y="2547937"/>
              <a:ext cx="76200" cy="11113"/>
            </a:xfrm>
            <a:custGeom>
              <a:avLst/>
              <a:gdLst/>
              <a:ahLst/>
              <a:cxnLst/>
              <a:rect l="l" t="t" r="r" b="b"/>
              <a:pathLst>
                <a:path w="33" h="5" extrusionOk="0">
                  <a:moveTo>
                    <a:pt x="33" y="4"/>
                  </a:moveTo>
                  <a:cubicBezTo>
                    <a:pt x="33" y="5"/>
                    <a:pt x="32" y="5"/>
                    <a:pt x="31" y="5"/>
                  </a:cubicBezTo>
                  <a:cubicBezTo>
                    <a:pt x="1" y="5"/>
                    <a:pt x="1" y="5"/>
                    <a:pt x="1" y="5"/>
                  </a:cubicBezTo>
                  <a:cubicBezTo>
                    <a:pt x="0" y="5"/>
                    <a:pt x="0" y="5"/>
                    <a:pt x="0" y="4"/>
                  </a:cubicBezTo>
                  <a:cubicBezTo>
                    <a:pt x="0" y="1"/>
                    <a:pt x="0" y="1"/>
                    <a:pt x="0" y="1"/>
                  </a:cubicBezTo>
                  <a:cubicBezTo>
                    <a:pt x="0" y="0"/>
                    <a:pt x="0" y="0"/>
                    <a:pt x="1" y="0"/>
                  </a:cubicBezTo>
                  <a:cubicBezTo>
                    <a:pt x="31" y="0"/>
                    <a:pt x="31" y="0"/>
                    <a:pt x="31" y="0"/>
                  </a:cubicBezTo>
                  <a:cubicBezTo>
                    <a:pt x="32"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6" name="Google Shape;5436;p23"/>
            <p:cNvSpPr/>
            <p:nvPr/>
          </p:nvSpPr>
          <p:spPr>
            <a:xfrm>
              <a:off x="4541838" y="2547937"/>
              <a:ext cx="76200" cy="11113"/>
            </a:xfrm>
            <a:custGeom>
              <a:avLst/>
              <a:gdLst/>
              <a:ahLst/>
              <a:cxnLst/>
              <a:rect l="l" t="t" r="r" b="b"/>
              <a:pathLst>
                <a:path w="33" h="5" extrusionOk="0">
                  <a:moveTo>
                    <a:pt x="33" y="4"/>
                  </a:moveTo>
                  <a:cubicBezTo>
                    <a:pt x="33" y="5"/>
                    <a:pt x="33" y="5"/>
                    <a:pt x="32" y="5"/>
                  </a:cubicBezTo>
                  <a:cubicBezTo>
                    <a:pt x="2" y="5"/>
                    <a:pt x="2" y="5"/>
                    <a:pt x="2" y="5"/>
                  </a:cubicBezTo>
                  <a:cubicBezTo>
                    <a:pt x="1" y="5"/>
                    <a:pt x="0" y="5"/>
                    <a:pt x="0" y="4"/>
                  </a:cubicBezTo>
                  <a:cubicBezTo>
                    <a:pt x="0" y="1"/>
                    <a:pt x="0" y="1"/>
                    <a:pt x="0" y="1"/>
                  </a:cubicBezTo>
                  <a:cubicBezTo>
                    <a:pt x="0" y="0"/>
                    <a:pt x="1" y="0"/>
                    <a:pt x="2" y="0"/>
                  </a:cubicBezTo>
                  <a:cubicBezTo>
                    <a:pt x="32" y="0"/>
                    <a:pt x="32" y="0"/>
                    <a:pt x="32" y="0"/>
                  </a:cubicBezTo>
                  <a:cubicBezTo>
                    <a:pt x="33"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7" name="Google Shape;5437;p23"/>
            <p:cNvSpPr/>
            <p:nvPr/>
          </p:nvSpPr>
          <p:spPr>
            <a:xfrm>
              <a:off x="4445000" y="2582862"/>
              <a:ext cx="76200" cy="11113"/>
            </a:xfrm>
            <a:custGeom>
              <a:avLst/>
              <a:gdLst/>
              <a:ahLst/>
              <a:cxnLst/>
              <a:rect l="l" t="t" r="r" b="b"/>
              <a:pathLst>
                <a:path w="33" h="5" extrusionOk="0">
                  <a:moveTo>
                    <a:pt x="33" y="4"/>
                  </a:moveTo>
                  <a:cubicBezTo>
                    <a:pt x="33" y="5"/>
                    <a:pt x="32" y="5"/>
                    <a:pt x="31" y="5"/>
                  </a:cubicBezTo>
                  <a:cubicBezTo>
                    <a:pt x="1" y="5"/>
                    <a:pt x="1" y="5"/>
                    <a:pt x="1" y="5"/>
                  </a:cubicBezTo>
                  <a:cubicBezTo>
                    <a:pt x="0" y="5"/>
                    <a:pt x="0" y="5"/>
                    <a:pt x="0" y="4"/>
                  </a:cubicBezTo>
                  <a:cubicBezTo>
                    <a:pt x="0" y="1"/>
                    <a:pt x="0" y="1"/>
                    <a:pt x="0" y="1"/>
                  </a:cubicBezTo>
                  <a:cubicBezTo>
                    <a:pt x="0" y="0"/>
                    <a:pt x="0" y="0"/>
                    <a:pt x="1" y="0"/>
                  </a:cubicBezTo>
                  <a:cubicBezTo>
                    <a:pt x="31" y="0"/>
                    <a:pt x="31" y="0"/>
                    <a:pt x="31" y="0"/>
                  </a:cubicBezTo>
                  <a:cubicBezTo>
                    <a:pt x="32"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8" name="Google Shape;5438;p23"/>
            <p:cNvSpPr/>
            <p:nvPr/>
          </p:nvSpPr>
          <p:spPr>
            <a:xfrm>
              <a:off x="4541838" y="2582862"/>
              <a:ext cx="76200" cy="11113"/>
            </a:xfrm>
            <a:custGeom>
              <a:avLst/>
              <a:gdLst/>
              <a:ahLst/>
              <a:cxnLst/>
              <a:rect l="l" t="t" r="r" b="b"/>
              <a:pathLst>
                <a:path w="33" h="5" extrusionOk="0">
                  <a:moveTo>
                    <a:pt x="33" y="4"/>
                  </a:moveTo>
                  <a:cubicBezTo>
                    <a:pt x="33" y="5"/>
                    <a:pt x="33" y="5"/>
                    <a:pt x="32" y="5"/>
                  </a:cubicBezTo>
                  <a:cubicBezTo>
                    <a:pt x="2" y="5"/>
                    <a:pt x="2" y="5"/>
                    <a:pt x="2" y="5"/>
                  </a:cubicBezTo>
                  <a:cubicBezTo>
                    <a:pt x="1" y="5"/>
                    <a:pt x="0" y="5"/>
                    <a:pt x="0" y="4"/>
                  </a:cubicBezTo>
                  <a:cubicBezTo>
                    <a:pt x="0" y="1"/>
                    <a:pt x="0" y="1"/>
                    <a:pt x="0" y="1"/>
                  </a:cubicBezTo>
                  <a:cubicBezTo>
                    <a:pt x="0" y="0"/>
                    <a:pt x="1" y="0"/>
                    <a:pt x="2" y="0"/>
                  </a:cubicBezTo>
                  <a:cubicBezTo>
                    <a:pt x="32" y="0"/>
                    <a:pt x="32" y="0"/>
                    <a:pt x="32" y="0"/>
                  </a:cubicBezTo>
                  <a:cubicBezTo>
                    <a:pt x="33" y="0"/>
                    <a:pt x="33" y="0"/>
                    <a:pt x="33" y="1"/>
                  </a:cubicBezTo>
                  <a:lnTo>
                    <a:pt x="33"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39" name="Google Shape;5439;p23"/>
            <p:cNvSpPr/>
            <p:nvPr/>
          </p:nvSpPr>
          <p:spPr>
            <a:xfrm>
              <a:off x="4376738" y="2403474"/>
              <a:ext cx="273050" cy="231775"/>
            </a:xfrm>
            <a:custGeom>
              <a:avLst/>
              <a:gdLst/>
              <a:ahLst/>
              <a:cxnLst/>
              <a:rect l="l" t="t" r="r" b="b"/>
              <a:pathLst>
                <a:path w="119" h="101" extrusionOk="0">
                  <a:moveTo>
                    <a:pt x="22" y="7"/>
                  </a:moveTo>
                  <a:cubicBezTo>
                    <a:pt x="22" y="6"/>
                    <a:pt x="22" y="5"/>
                    <a:pt x="23" y="5"/>
                  </a:cubicBezTo>
                  <a:cubicBezTo>
                    <a:pt x="112" y="5"/>
                    <a:pt x="112" y="5"/>
                    <a:pt x="112" y="5"/>
                  </a:cubicBezTo>
                  <a:cubicBezTo>
                    <a:pt x="113" y="5"/>
                    <a:pt x="114" y="6"/>
                    <a:pt x="114" y="7"/>
                  </a:cubicBezTo>
                  <a:cubicBezTo>
                    <a:pt x="114" y="94"/>
                    <a:pt x="114" y="94"/>
                    <a:pt x="114" y="94"/>
                  </a:cubicBezTo>
                  <a:cubicBezTo>
                    <a:pt x="114" y="95"/>
                    <a:pt x="113" y="96"/>
                    <a:pt x="112" y="96"/>
                  </a:cubicBezTo>
                  <a:cubicBezTo>
                    <a:pt x="23" y="96"/>
                    <a:pt x="23" y="96"/>
                    <a:pt x="23" y="96"/>
                  </a:cubicBezTo>
                  <a:cubicBezTo>
                    <a:pt x="22" y="96"/>
                    <a:pt x="22" y="95"/>
                    <a:pt x="22" y="94"/>
                  </a:cubicBezTo>
                  <a:lnTo>
                    <a:pt x="22" y="7"/>
                  </a:lnTo>
                  <a:close/>
                  <a:moveTo>
                    <a:pt x="0" y="25"/>
                  </a:moveTo>
                  <a:cubicBezTo>
                    <a:pt x="16" y="95"/>
                    <a:pt x="16" y="95"/>
                    <a:pt x="16" y="95"/>
                  </a:cubicBezTo>
                  <a:cubicBezTo>
                    <a:pt x="17" y="96"/>
                    <a:pt x="17" y="97"/>
                    <a:pt x="18" y="98"/>
                  </a:cubicBezTo>
                  <a:cubicBezTo>
                    <a:pt x="19" y="99"/>
                    <a:pt x="21" y="101"/>
                    <a:pt x="23" y="101"/>
                  </a:cubicBezTo>
                  <a:cubicBezTo>
                    <a:pt x="112" y="101"/>
                    <a:pt x="112" y="101"/>
                    <a:pt x="112" y="101"/>
                  </a:cubicBezTo>
                  <a:cubicBezTo>
                    <a:pt x="116" y="101"/>
                    <a:pt x="119" y="98"/>
                    <a:pt x="119" y="94"/>
                  </a:cubicBezTo>
                  <a:cubicBezTo>
                    <a:pt x="119" y="7"/>
                    <a:pt x="119" y="7"/>
                    <a:pt x="119" y="7"/>
                  </a:cubicBezTo>
                  <a:cubicBezTo>
                    <a:pt x="119" y="3"/>
                    <a:pt x="116" y="0"/>
                    <a:pt x="112" y="0"/>
                  </a:cubicBezTo>
                  <a:cubicBezTo>
                    <a:pt x="23" y="0"/>
                    <a:pt x="23" y="0"/>
                    <a:pt x="23" y="0"/>
                  </a:cubicBezTo>
                  <a:cubicBezTo>
                    <a:pt x="20" y="0"/>
                    <a:pt x="17" y="3"/>
                    <a:pt x="17" y="7"/>
                  </a:cubicBezTo>
                  <a:cubicBezTo>
                    <a:pt x="17" y="7"/>
                    <a:pt x="16" y="51"/>
                    <a:pt x="17" y="66"/>
                  </a:cubicBezTo>
                  <a:cubicBezTo>
                    <a:pt x="17" y="68"/>
                    <a:pt x="16" y="69"/>
                    <a:pt x="16" y="69"/>
                  </a:cubicBezTo>
                  <a:cubicBezTo>
                    <a:pt x="13" y="58"/>
                    <a:pt x="5" y="24"/>
                    <a:pt x="5" y="24"/>
                  </a:cubicBezTo>
                  <a:cubicBezTo>
                    <a:pt x="5" y="24"/>
                    <a:pt x="5" y="23"/>
                    <a:pt x="5" y="23"/>
                  </a:cubicBezTo>
                  <a:cubicBezTo>
                    <a:pt x="5" y="23"/>
                    <a:pt x="6" y="23"/>
                    <a:pt x="6" y="23"/>
                  </a:cubicBezTo>
                  <a:cubicBezTo>
                    <a:pt x="10" y="23"/>
                    <a:pt x="10" y="23"/>
                    <a:pt x="10" y="23"/>
                  </a:cubicBezTo>
                  <a:cubicBezTo>
                    <a:pt x="10" y="23"/>
                    <a:pt x="11" y="23"/>
                    <a:pt x="11" y="22"/>
                  </a:cubicBezTo>
                  <a:cubicBezTo>
                    <a:pt x="11" y="19"/>
                    <a:pt x="11" y="19"/>
                    <a:pt x="11" y="19"/>
                  </a:cubicBezTo>
                  <a:cubicBezTo>
                    <a:pt x="11" y="18"/>
                    <a:pt x="10" y="18"/>
                    <a:pt x="10" y="18"/>
                  </a:cubicBezTo>
                  <a:cubicBezTo>
                    <a:pt x="6" y="18"/>
                    <a:pt x="6" y="18"/>
                    <a:pt x="6" y="18"/>
                  </a:cubicBezTo>
                  <a:cubicBezTo>
                    <a:pt x="4" y="18"/>
                    <a:pt x="3" y="19"/>
                    <a:pt x="1" y="20"/>
                  </a:cubicBezTo>
                  <a:cubicBezTo>
                    <a:pt x="0" y="21"/>
                    <a:pt x="0" y="23"/>
                    <a:pt x="0"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0" name="Google Shape;5440;p23"/>
            <p:cNvSpPr/>
            <p:nvPr/>
          </p:nvSpPr>
          <p:spPr>
            <a:xfrm>
              <a:off x="4443413" y="2433637"/>
              <a:ext cx="176212" cy="58738"/>
            </a:xfrm>
            <a:custGeom>
              <a:avLst/>
              <a:gdLst/>
              <a:ahLst/>
              <a:cxnLst/>
              <a:rect l="l" t="t" r="r" b="b"/>
              <a:pathLst>
                <a:path w="77" h="26" extrusionOk="0">
                  <a:moveTo>
                    <a:pt x="60" y="21"/>
                  </a:moveTo>
                  <a:cubicBezTo>
                    <a:pt x="59" y="21"/>
                    <a:pt x="57" y="20"/>
                    <a:pt x="57" y="20"/>
                  </a:cubicBezTo>
                  <a:cubicBezTo>
                    <a:pt x="56" y="20"/>
                    <a:pt x="56" y="19"/>
                    <a:pt x="56" y="19"/>
                  </a:cubicBezTo>
                  <a:cubicBezTo>
                    <a:pt x="56" y="19"/>
                    <a:pt x="57" y="18"/>
                    <a:pt x="57" y="18"/>
                  </a:cubicBezTo>
                  <a:cubicBezTo>
                    <a:pt x="57" y="18"/>
                    <a:pt x="57" y="18"/>
                    <a:pt x="57" y="18"/>
                  </a:cubicBezTo>
                  <a:cubicBezTo>
                    <a:pt x="57" y="18"/>
                    <a:pt x="57" y="18"/>
                    <a:pt x="57" y="18"/>
                  </a:cubicBezTo>
                  <a:cubicBezTo>
                    <a:pt x="58" y="18"/>
                    <a:pt x="59" y="19"/>
                    <a:pt x="60" y="19"/>
                  </a:cubicBezTo>
                  <a:cubicBezTo>
                    <a:pt x="62" y="19"/>
                    <a:pt x="63" y="18"/>
                    <a:pt x="63" y="16"/>
                  </a:cubicBezTo>
                  <a:cubicBezTo>
                    <a:pt x="63" y="15"/>
                    <a:pt x="63" y="15"/>
                    <a:pt x="61" y="14"/>
                  </a:cubicBezTo>
                  <a:cubicBezTo>
                    <a:pt x="58" y="13"/>
                    <a:pt x="56" y="11"/>
                    <a:pt x="56" y="9"/>
                  </a:cubicBezTo>
                  <a:cubicBezTo>
                    <a:pt x="56" y="7"/>
                    <a:pt x="59" y="5"/>
                    <a:pt x="62" y="5"/>
                  </a:cubicBezTo>
                  <a:cubicBezTo>
                    <a:pt x="63" y="5"/>
                    <a:pt x="65" y="5"/>
                    <a:pt x="65" y="5"/>
                  </a:cubicBezTo>
                  <a:cubicBezTo>
                    <a:pt x="65" y="6"/>
                    <a:pt x="65" y="6"/>
                    <a:pt x="65" y="6"/>
                  </a:cubicBezTo>
                  <a:cubicBezTo>
                    <a:pt x="65" y="6"/>
                    <a:pt x="65" y="6"/>
                    <a:pt x="65" y="6"/>
                  </a:cubicBezTo>
                  <a:cubicBezTo>
                    <a:pt x="65" y="6"/>
                    <a:pt x="65" y="7"/>
                    <a:pt x="65" y="7"/>
                  </a:cubicBezTo>
                  <a:cubicBezTo>
                    <a:pt x="65" y="7"/>
                    <a:pt x="64" y="8"/>
                    <a:pt x="64" y="8"/>
                  </a:cubicBezTo>
                  <a:cubicBezTo>
                    <a:pt x="64" y="8"/>
                    <a:pt x="64" y="7"/>
                    <a:pt x="64" y="7"/>
                  </a:cubicBezTo>
                  <a:cubicBezTo>
                    <a:pt x="64" y="7"/>
                    <a:pt x="63" y="7"/>
                    <a:pt x="62" y="7"/>
                  </a:cubicBezTo>
                  <a:cubicBezTo>
                    <a:pt x="60" y="7"/>
                    <a:pt x="59" y="8"/>
                    <a:pt x="59" y="9"/>
                  </a:cubicBezTo>
                  <a:cubicBezTo>
                    <a:pt x="59" y="10"/>
                    <a:pt x="60" y="11"/>
                    <a:pt x="62" y="12"/>
                  </a:cubicBezTo>
                  <a:cubicBezTo>
                    <a:pt x="65" y="13"/>
                    <a:pt x="66" y="14"/>
                    <a:pt x="66" y="16"/>
                  </a:cubicBezTo>
                  <a:cubicBezTo>
                    <a:pt x="66" y="19"/>
                    <a:pt x="64" y="21"/>
                    <a:pt x="60" y="21"/>
                  </a:cubicBezTo>
                  <a:moveTo>
                    <a:pt x="55" y="6"/>
                  </a:moveTo>
                  <a:cubicBezTo>
                    <a:pt x="52" y="20"/>
                    <a:pt x="52" y="20"/>
                    <a:pt x="52" y="20"/>
                  </a:cubicBezTo>
                  <a:cubicBezTo>
                    <a:pt x="51" y="20"/>
                    <a:pt x="51" y="21"/>
                    <a:pt x="50" y="21"/>
                  </a:cubicBezTo>
                  <a:cubicBezTo>
                    <a:pt x="50" y="21"/>
                    <a:pt x="50" y="21"/>
                    <a:pt x="50" y="21"/>
                  </a:cubicBezTo>
                  <a:cubicBezTo>
                    <a:pt x="49" y="21"/>
                    <a:pt x="49" y="20"/>
                    <a:pt x="48" y="20"/>
                  </a:cubicBezTo>
                  <a:cubicBezTo>
                    <a:pt x="47" y="13"/>
                    <a:pt x="47" y="13"/>
                    <a:pt x="47" y="13"/>
                  </a:cubicBezTo>
                  <a:cubicBezTo>
                    <a:pt x="47" y="13"/>
                    <a:pt x="47" y="12"/>
                    <a:pt x="46" y="12"/>
                  </a:cubicBezTo>
                  <a:cubicBezTo>
                    <a:pt x="46" y="12"/>
                    <a:pt x="46" y="11"/>
                    <a:pt x="46" y="9"/>
                  </a:cubicBezTo>
                  <a:cubicBezTo>
                    <a:pt x="46" y="10"/>
                    <a:pt x="46" y="12"/>
                    <a:pt x="45" y="13"/>
                  </a:cubicBezTo>
                  <a:cubicBezTo>
                    <a:pt x="43" y="20"/>
                    <a:pt x="43" y="20"/>
                    <a:pt x="43" y="20"/>
                  </a:cubicBezTo>
                  <a:cubicBezTo>
                    <a:pt x="43" y="20"/>
                    <a:pt x="43" y="21"/>
                    <a:pt x="42" y="21"/>
                  </a:cubicBezTo>
                  <a:cubicBezTo>
                    <a:pt x="41" y="21"/>
                    <a:pt x="41" y="21"/>
                    <a:pt x="41" y="21"/>
                  </a:cubicBezTo>
                  <a:cubicBezTo>
                    <a:pt x="41" y="21"/>
                    <a:pt x="40" y="20"/>
                    <a:pt x="40" y="20"/>
                  </a:cubicBezTo>
                  <a:cubicBezTo>
                    <a:pt x="37" y="6"/>
                    <a:pt x="37" y="6"/>
                    <a:pt x="37" y="6"/>
                  </a:cubicBezTo>
                  <a:cubicBezTo>
                    <a:pt x="37" y="6"/>
                    <a:pt x="37" y="6"/>
                    <a:pt x="37" y="5"/>
                  </a:cubicBezTo>
                  <a:cubicBezTo>
                    <a:pt x="37" y="5"/>
                    <a:pt x="37" y="5"/>
                    <a:pt x="38" y="5"/>
                  </a:cubicBezTo>
                  <a:cubicBezTo>
                    <a:pt x="38" y="5"/>
                    <a:pt x="38" y="5"/>
                    <a:pt x="38" y="5"/>
                  </a:cubicBezTo>
                  <a:cubicBezTo>
                    <a:pt x="39" y="5"/>
                    <a:pt x="39" y="5"/>
                    <a:pt x="39" y="6"/>
                  </a:cubicBezTo>
                  <a:cubicBezTo>
                    <a:pt x="41" y="12"/>
                    <a:pt x="41" y="12"/>
                    <a:pt x="41" y="12"/>
                  </a:cubicBezTo>
                  <a:cubicBezTo>
                    <a:pt x="41" y="13"/>
                    <a:pt x="41" y="13"/>
                    <a:pt x="41" y="14"/>
                  </a:cubicBezTo>
                  <a:cubicBezTo>
                    <a:pt x="41" y="14"/>
                    <a:pt x="41" y="15"/>
                    <a:pt x="42" y="16"/>
                  </a:cubicBezTo>
                  <a:cubicBezTo>
                    <a:pt x="42" y="16"/>
                    <a:pt x="42" y="16"/>
                    <a:pt x="42" y="16"/>
                  </a:cubicBezTo>
                  <a:cubicBezTo>
                    <a:pt x="42" y="15"/>
                    <a:pt x="42" y="14"/>
                    <a:pt x="43" y="13"/>
                  </a:cubicBezTo>
                  <a:cubicBezTo>
                    <a:pt x="45" y="6"/>
                    <a:pt x="45" y="6"/>
                    <a:pt x="45" y="6"/>
                  </a:cubicBezTo>
                  <a:cubicBezTo>
                    <a:pt x="45" y="5"/>
                    <a:pt x="45" y="5"/>
                    <a:pt x="46" y="5"/>
                  </a:cubicBezTo>
                  <a:cubicBezTo>
                    <a:pt x="46" y="5"/>
                    <a:pt x="46" y="5"/>
                    <a:pt x="46" y="5"/>
                  </a:cubicBezTo>
                  <a:cubicBezTo>
                    <a:pt x="47" y="5"/>
                    <a:pt x="48" y="5"/>
                    <a:pt x="48" y="6"/>
                  </a:cubicBezTo>
                  <a:cubicBezTo>
                    <a:pt x="49" y="12"/>
                    <a:pt x="49" y="12"/>
                    <a:pt x="49" y="12"/>
                  </a:cubicBezTo>
                  <a:cubicBezTo>
                    <a:pt x="49" y="13"/>
                    <a:pt x="49" y="13"/>
                    <a:pt x="49" y="14"/>
                  </a:cubicBezTo>
                  <a:cubicBezTo>
                    <a:pt x="50" y="14"/>
                    <a:pt x="50" y="15"/>
                    <a:pt x="50" y="16"/>
                  </a:cubicBezTo>
                  <a:cubicBezTo>
                    <a:pt x="50" y="16"/>
                    <a:pt x="50" y="16"/>
                    <a:pt x="50" y="16"/>
                  </a:cubicBezTo>
                  <a:cubicBezTo>
                    <a:pt x="50" y="15"/>
                    <a:pt x="51" y="14"/>
                    <a:pt x="51" y="13"/>
                  </a:cubicBezTo>
                  <a:cubicBezTo>
                    <a:pt x="53" y="6"/>
                    <a:pt x="53" y="6"/>
                    <a:pt x="53" y="6"/>
                  </a:cubicBezTo>
                  <a:cubicBezTo>
                    <a:pt x="53" y="5"/>
                    <a:pt x="53" y="5"/>
                    <a:pt x="54" y="5"/>
                  </a:cubicBezTo>
                  <a:cubicBezTo>
                    <a:pt x="55" y="5"/>
                    <a:pt x="55" y="5"/>
                    <a:pt x="55" y="5"/>
                  </a:cubicBezTo>
                  <a:cubicBezTo>
                    <a:pt x="55" y="5"/>
                    <a:pt x="55" y="5"/>
                    <a:pt x="55" y="5"/>
                  </a:cubicBezTo>
                  <a:cubicBezTo>
                    <a:pt x="55" y="6"/>
                    <a:pt x="56" y="6"/>
                    <a:pt x="55" y="6"/>
                  </a:cubicBezTo>
                  <a:moveTo>
                    <a:pt x="36" y="20"/>
                  </a:moveTo>
                  <a:cubicBezTo>
                    <a:pt x="36" y="20"/>
                    <a:pt x="35" y="21"/>
                    <a:pt x="35" y="21"/>
                  </a:cubicBezTo>
                  <a:cubicBezTo>
                    <a:pt x="28" y="21"/>
                    <a:pt x="28" y="21"/>
                    <a:pt x="28" y="21"/>
                  </a:cubicBezTo>
                  <a:cubicBezTo>
                    <a:pt x="27" y="21"/>
                    <a:pt x="27" y="20"/>
                    <a:pt x="27" y="20"/>
                  </a:cubicBezTo>
                  <a:cubicBezTo>
                    <a:pt x="27" y="6"/>
                    <a:pt x="27" y="6"/>
                    <a:pt x="27" y="6"/>
                  </a:cubicBezTo>
                  <a:cubicBezTo>
                    <a:pt x="27" y="5"/>
                    <a:pt x="27" y="5"/>
                    <a:pt x="28" y="5"/>
                  </a:cubicBezTo>
                  <a:cubicBezTo>
                    <a:pt x="34" y="5"/>
                    <a:pt x="34" y="5"/>
                    <a:pt x="34" y="5"/>
                  </a:cubicBezTo>
                  <a:cubicBezTo>
                    <a:pt x="35" y="5"/>
                    <a:pt x="35" y="5"/>
                    <a:pt x="35" y="6"/>
                  </a:cubicBezTo>
                  <a:cubicBezTo>
                    <a:pt x="35" y="6"/>
                    <a:pt x="35" y="6"/>
                    <a:pt x="35" y="6"/>
                  </a:cubicBezTo>
                  <a:cubicBezTo>
                    <a:pt x="35" y="7"/>
                    <a:pt x="35" y="7"/>
                    <a:pt x="34" y="7"/>
                  </a:cubicBezTo>
                  <a:cubicBezTo>
                    <a:pt x="30" y="7"/>
                    <a:pt x="30" y="7"/>
                    <a:pt x="30" y="7"/>
                  </a:cubicBezTo>
                  <a:cubicBezTo>
                    <a:pt x="29" y="7"/>
                    <a:pt x="29" y="7"/>
                    <a:pt x="29" y="8"/>
                  </a:cubicBezTo>
                  <a:cubicBezTo>
                    <a:pt x="29" y="11"/>
                    <a:pt x="29" y="11"/>
                    <a:pt x="29" y="11"/>
                  </a:cubicBezTo>
                  <a:cubicBezTo>
                    <a:pt x="29" y="11"/>
                    <a:pt x="29" y="11"/>
                    <a:pt x="30" y="11"/>
                  </a:cubicBezTo>
                  <a:cubicBezTo>
                    <a:pt x="34" y="11"/>
                    <a:pt x="34" y="11"/>
                    <a:pt x="34" y="11"/>
                  </a:cubicBezTo>
                  <a:cubicBezTo>
                    <a:pt x="35" y="11"/>
                    <a:pt x="35" y="12"/>
                    <a:pt x="35" y="12"/>
                  </a:cubicBezTo>
                  <a:cubicBezTo>
                    <a:pt x="35" y="13"/>
                    <a:pt x="35" y="13"/>
                    <a:pt x="35" y="13"/>
                  </a:cubicBezTo>
                  <a:cubicBezTo>
                    <a:pt x="35" y="13"/>
                    <a:pt x="35" y="14"/>
                    <a:pt x="34" y="14"/>
                  </a:cubicBezTo>
                  <a:cubicBezTo>
                    <a:pt x="30" y="14"/>
                    <a:pt x="30" y="14"/>
                    <a:pt x="30" y="14"/>
                  </a:cubicBezTo>
                  <a:cubicBezTo>
                    <a:pt x="29" y="14"/>
                    <a:pt x="29" y="14"/>
                    <a:pt x="29" y="14"/>
                  </a:cubicBezTo>
                  <a:cubicBezTo>
                    <a:pt x="29" y="18"/>
                    <a:pt x="29" y="18"/>
                    <a:pt x="29" y="18"/>
                  </a:cubicBezTo>
                  <a:cubicBezTo>
                    <a:pt x="29" y="18"/>
                    <a:pt x="29" y="18"/>
                    <a:pt x="30" y="18"/>
                  </a:cubicBezTo>
                  <a:cubicBezTo>
                    <a:pt x="35" y="18"/>
                    <a:pt x="35" y="18"/>
                    <a:pt x="35" y="18"/>
                  </a:cubicBezTo>
                  <a:cubicBezTo>
                    <a:pt x="35" y="18"/>
                    <a:pt x="36" y="19"/>
                    <a:pt x="36" y="20"/>
                  </a:cubicBezTo>
                  <a:close/>
                  <a:moveTo>
                    <a:pt x="24" y="20"/>
                  </a:moveTo>
                  <a:cubicBezTo>
                    <a:pt x="24" y="20"/>
                    <a:pt x="23" y="21"/>
                    <a:pt x="23" y="21"/>
                  </a:cubicBezTo>
                  <a:cubicBezTo>
                    <a:pt x="22" y="21"/>
                    <a:pt x="22" y="21"/>
                    <a:pt x="22" y="21"/>
                  </a:cubicBezTo>
                  <a:cubicBezTo>
                    <a:pt x="22" y="21"/>
                    <a:pt x="21" y="20"/>
                    <a:pt x="21" y="20"/>
                  </a:cubicBezTo>
                  <a:cubicBezTo>
                    <a:pt x="17" y="14"/>
                    <a:pt x="17" y="14"/>
                    <a:pt x="17" y="14"/>
                  </a:cubicBezTo>
                  <a:cubicBezTo>
                    <a:pt x="17" y="13"/>
                    <a:pt x="16" y="13"/>
                    <a:pt x="16" y="12"/>
                  </a:cubicBezTo>
                  <a:cubicBezTo>
                    <a:pt x="16" y="12"/>
                    <a:pt x="15" y="11"/>
                    <a:pt x="14" y="10"/>
                  </a:cubicBezTo>
                  <a:cubicBezTo>
                    <a:pt x="14" y="9"/>
                    <a:pt x="14" y="9"/>
                    <a:pt x="14" y="10"/>
                  </a:cubicBezTo>
                  <a:cubicBezTo>
                    <a:pt x="14" y="11"/>
                    <a:pt x="14" y="12"/>
                    <a:pt x="14" y="14"/>
                  </a:cubicBezTo>
                  <a:cubicBezTo>
                    <a:pt x="14" y="20"/>
                    <a:pt x="14" y="20"/>
                    <a:pt x="14" y="20"/>
                  </a:cubicBezTo>
                  <a:cubicBezTo>
                    <a:pt x="14" y="20"/>
                    <a:pt x="14" y="21"/>
                    <a:pt x="13" y="21"/>
                  </a:cubicBezTo>
                  <a:cubicBezTo>
                    <a:pt x="13" y="21"/>
                    <a:pt x="13" y="21"/>
                    <a:pt x="13" y="21"/>
                  </a:cubicBezTo>
                  <a:cubicBezTo>
                    <a:pt x="12" y="21"/>
                    <a:pt x="12" y="20"/>
                    <a:pt x="12" y="20"/>
                  </a:cubicBezTo>
                  <a:cubicBezTo>
                    <a:pt x="12" y="6"/>
                    <a:pt x="12" y="6"/>
                    <a:pt x="12" y="6"/>
                  </a:cubicBezTo>
                  <a:cubicBezTo>
                    <a:pt x="12" y="5"/>
                    <a:pt x="12" y="5"/>
                    <a:pt x="13" y="5"/>
                  </a:cubicBezTo>
                  <a:cubicBezTo>
                    <a:pt x="13" y="5"/>
                    <a:pt x="13" y="5"/>
                    <a:pt x="13" y="5"/>
                  </a:cubicBezTo>
                  <a:cubicBezTo>
                    <a:pt x="14" y="5"/>
                    <a:pt x="15" y="5"/>
                    <a:pt x="15" y="6"/>
                  </a:cubicBezTo>
                  <a:cubicBezTo>
                    <a:pt x="19" y="12"/>
                    <a:pt x="19" y="12"/>
                    <a:pt x="19" y="12"/>
                  </a:cubicBezTo>
                  <a:cubicBezTo>
                    <a:pt x="19" y="12"/>
                    <a:pt x="20" y="13"/>
                    <a:pt x="20" y="13"/>
                  </a:cubicBezTo>
                  <a:cubicBezTo>
                    <a:pt x="20" y="13"/>
                    <a:pt x="21" y="15"/>
                    <a:pt x="21" y="16"/>
                  </a:cubicBezTo>
                  <a:cubicBezTo>
                    <a:pt x="21" y="16"/>
                    <a:pt x="21" y="16"/>
                    <a:pt x="21" y="16"/>
                  </a:cubicBezTo>
                  <a:cubicBezTo>
                    <a:pt x="21" y="15"/>
                    <a:pt x="21" y="13"/>
                    <a:pt x="21" y="12"/>
                  </a:cubicBezTo>
                  <a:cubicBezTo>
                    <a:pt x="21" y="6"/>
                    <a:pt x="21" y="6"/>
                    <a:pt x="21" y="6"/>
                  </a:cubicBezTo>
                  <a:cubicBezTo>
                    <a:pt x="21" y="5"/>
                    <a:pt x="22" y="5"/>
                    <a:pt x="22" y="5"/>
                  </a:cubicBezTo>
                  <a:cubicBezTo>
                    <a:pt x="23" y="5"/>
                    <a:pt x="23" y="5"/>
                    <a:pt x="23" y="5"/>
                  </a:cubicBezTo>
                  <a:cubicBezTo>
                    <a:pt x="23" y="5"/>
                    <a:pt x="24" y="5"/>
                    <a:pt x="24" y="6"/>
                  </a:cubicBezTo>
                  <a:lnTo>
                    <a:pt x="24" y="20"/>
                  </a:lnTo>
                  <a:close/>
                  <a:moveTo>
                    <a:pt x="76" y="0"/>
                  </a:moveTo>
                  <a:cubicBezTo>
                    <a:pt x="1" y="0"/>
                    <a:pt x="1" y="0"/>
                    <a:pt x="1" y="0"/>
                  </a:cubicBezTo>
                  <a:cubicBezTo>
                    <a:pt x="0" y="0"/>
                    <a:pt x="0" y="0"/>
                    <a:pt x="0" y="1"/>
                  </a:cubicBezTo>
                  <a:cubicBezTo>
                    <a:pt x="0" y="25"/>
                    <a:pt x="0" y="25"/>
                    <a:pt x="0" y="25"/>
                  </a:cubicBezTo>
                  <a:cubicBezTo>
                    <a:pt x="0" y="25"/>
                    <a:pt x="0" y="26"/>
                    <a:pt x="1" y="26"/>
                  </a:cubicBezTo>
                  <a:cubicBezTo>
                    <a:pt x="76" y="26"/>
                    <a:pt x="76" y="26"/>
                    <a:pt x="76" y="26"/>
                  </a:cubicBezTo>
                  <a:cubicBezTo>
                    <a:pt x="77" y="26"/>
                    <a:pt x="77" y="25"/>
                    <a:pt x="77" y="25"/>
                  </a:cubicBezTo>
                  <a:cubicBezTo>
                    <a:pt x="77" y="1"/>
                    <a:pt x="77" y="1"/>
                    <a:pt x="77" y="1"/>
                  </a:cubicBezTo>
                  <a:cubicBezTo>
                    <a:pt x="77" y="0"/>
                    <a:pt x="77" y="0"/>
                    <a:pt x="7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41" name="Google Shape;5441;p23"/>
          <p:cNvGrpSpPr/>
          <p:nvPr/>
        </p:nvGrpSpPr>
        <p:grpSpPr>
          <a:xfrm>
            <a:off x="3600451" y="3202518"/>
            <a:ext cx="361949" cy="459317"/>
            <a:chOff x="2700338" y="2346324"/>
            <a:chExt cx="271462" cy="344488"/>
          </a:xfrm>
        </p:grpSpPr>
        <p:sp>
          <p:nvSpPr>
            <p:cNvPr id="5442" name="Google Shape;5442;p23"/>
            <p:cNvSpPr/>
            <p:nvPr/>
          </p:nvSpPr>
          <p:spPr>
            <a:xfrm>
              <a:off x="2700338" y="2389187"/>
              <a:ext cx="271462" cy="301625"/>
            </a:xfrm>
            <a:custGeom>
              <a:avLst/>
              <a:gdLst/>
              <a:ahLst/>
              <a:cxnLst/>
              <a:rect l="l" t="t" r="r" b="b"/>
              <a:pathLst>
                <a:path w="118" h="131" extrusionOk="0">
                  <a:moveTo>
                    <a:pt x="114" y="0"/>
                  </a:moveTo>
                  <a:cubicBezTo>
                    <a:pt x="93" y="0"/>
                    <a:pt x="93" y="0"/>
                    <a:pt x="93" y="0"/>
                  </a:cubicBezTo>
                  <a:cubicBezTo>
                    <a:pt x="92" y="0"/>
                    <a:pt x="92" y="1"/>
                    <a:pt x="92" y="1"/>
                  </a:cubicBezTo>
                  <a:cubicBezTo>
                    <a:pt x="91" y="8"/>
                    <a:pt x="91" y="8"/>
                    <a:pt x="91" y="8"/>
                  </a:cubicBezTo>
                  <a:cubicBezTo>
                    <a:pt x="91" y="8"/>
                    <a:pt x="91" y="9"/>
                    <a:pt x="92" y="9"/>
                  </a:cubicBezTo>
                  <a:cubicBezTo>
                    <a:pt x="106" y="9"/>
                    <a:pt x="106" y="9"/>
                    <a:pt x="106" y="9"/>
                  </a:cubicBezTo>
                  <a:cubicBezTo>
                    <a:pt x="108" y="9"/>
                    <a:pt x="110" y="11"/>
                    <a:pt x="110" y="13"/>
                  </a:cubicBezTo>
                  <a:cubicBezTo>
                    <a:pt x="110" y="118"/>
                    <a:pt x="110" y="118"/>
                    <a:pt x="110" y="118"/>
                  </a:cubicBezTo>
                  <a:cubicBezTo>
                    <a:pt x="110" y="121"/>
                    <a:pt x="108" y="123"/>
                    <a:pt x="106" y="123"/>
                  </a:cubicBezTo>
                  <a:cubicBezTo>
                    <a:pt x="12" y="123"/>
                    <a:pt x="12" y="123"/>
                    <a:pt x="12" y="123"/>
                  </a:cubicBezTo>
                  <a:cubicBezTo>
                    <a:pt x="10" y="123"/>
                    <a:pt x="8" y="121"/>
                    <a:pt x="8" y="118"/>
                  </a:cubicBezTo>
                  <a:cubicBezTo>
                    <a:pt x="8" y="13"/>
                    <a:pt x="8" y="13"/>
                    <a:pt x="8" y="13"/>
                  </a:cubicBezTo>
                  <a:cubicBezTo>
                    <a:pt x="8" y="11"/>
                    <a:pt x="10" y="9"/>
                    <a:pt x="12" y="9"/>
                  </a:cubicBezTo>
                  <a:cubicBezTo>
                    <a:pt x="26" y="9"/>
                    <a:pt x="26" y="9"/>
                    <a:pt x="26" y="9"/>
                  </a:cubicBezTo>
                  <a:cubicBezTo>
                    <a:pt x="27" y="9"/>
                    <a:pt x="26" y="8"/>
                    <a:pt x="26" y="8"/>
                  </a:cubicBezTo>
                  <a:cubicBezTo>
                    <a:pt x="25" y="1"/>
                    <a:pt x="25" y="1"/>
                    <a:pt x="25" y="1"/>
                  </a:cubicBezTo>
                  <a:cubicBezTo>
                    <a:pt x="25" y="1"/>
                    <a:pt x="25" y="0"/>
                    <a:pt x="25" y="0"/>
                  </a:cubicBezTo>
                  <a:cubicBezTo>
                    <a:pt x="4" y="0"/>
                    <a:pt x="4" y="0"/>
                    <a:pt x="4" y="0"/>
                  </a:cubicBezTo>
                  <a:cubicBezTo>
                    <a:pt x="2" y="0"/>
                    <a:pt x="0" y="2"/>
                    <a:pt x="0" y="5"/>
                  </a:cubicBezTo>
                  <a:cubicBezTo>
                    <a:pt x="0" y="127"/>
                    <a:pt x="0" y="127"/>
                    <a:pt x="0" y="127"/>
                  </a:cubicBezTo>
                  <a:cubicBezTo>
                    <a:pt x="0" y="129"/>
                    <a:pt x="2" y="131"/>
                    <a:pt x="4" y="131"/>
                  </a:cubicBezTo>
                  <a:cubicBezTo>
                    <a:pt x="114" y="131"/>
                    <a:pt x="114" y="131"/>
                    <a:pt x="114" y="131"/>
                  </a:cubicBezTo>
                  <a:cubicBezTo>
                    <a:pt x="116" y="131"/>
                    <a:pt x="118" y="129"/>
                    <a:pt x="118" y="127"/>
                  </a:cubicBezTo>
                  <a:cubicBezTo>
                    <a:pt x="118" y="5"/>
                    <a:pt x="118" y="5"/>
                    <a:pt x="118" y="5"/>
                  </a:cubicBezTo>
                  <a:cubicBezTo>
                    <a:pt x="118" y="2"/>
                    <a:pt x="116" y="0"/>
                    <a:pt x="1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3" name="Google Shape;5443;p23"/>
            <p:cNvSpPr/>
            <p:nvPr/>
          </p:nvSpPr>
          <p:spPr>
            <a:xfrm>
              <a:off x="2778125" y="2346324"/>
              <a:ext cx="115887" cy="76200"/>
            </a:xfrm>
            <a:custGeom>
              <a:avLst/>
              <a:gdLst/>
              <a:ahLst/>
              <a:cxnLst/>
              <a:rect l="l" t="t" r="r" b="b"/>
              <a:pathLst>
                <a:path w="50" h="33" extrusionOk="0">
                  <a:moveTo>
                    <a:pt x="25" y="16"/>
                  </a:moveTo>
                  <a:cubicBezTo>
                    <a:pt x="23" y="16"/>
                    <a:pt x="21" y="14"/>
                    <a:pt x="21" y="12"/>
                  </a:cubicBezTo>
                  <a:cubicBezTo>
                    <a:pt x="21" y="10"/>
                    <a:pt x="23" y="8"/>
                    <a:pt x="25" y="8"/>
                  </a:cubicBezTo>
                  <a:cubicBezTo>
                    <a:pt x="27" y="8"/>
                    <a:pt x="29" y="10"/>
                    <a:pt x="29" y="12"/>
                  </a:cubicBezTo>
                  <a:cubicBezTo>
                    <a:pt x="29" y="14"/>
                    <a:pt x="27" y="16"/>
                    <a:pt x="25" y="16"/>
                  </a:cubicBezTo>
                  <a:moveTo>
                    <a:pt x="48" y="13"/>
                  </a:moveTo>
                  <a:cubicBezTo>
                    <a:pt x="39" y="13"/>
                    <a:pt x="39" y="13"/>
                    <a:pt x="39" y="13"/>
                  </a:cubicBezTo>
                  <a:cubicBezTo>
                    <a:pt x="39" y="13"/>
                    <a:pt x="39" y="12"/>
                    <a:pt x="39" y="12"/>
                  </a:cubicBezTo>
                  <a:cubicBezTo>
                    <a:pt x="37" y="5"/>
                    <a:pt x="32" y="0"/>
                    <a:pt x="25" y="0"/>
                  </a:cubicBezTo>
                  <a:cubicBezTo>
                    <a:pt x="18" y="0"/>
                    <a:pt x="13" y="5"/>
                    <a:pt x="11" y="12"/>
                  </a:cubicBezTo>
                  <a:cubicBezTo>
                    <a:pt x="11" y="12"/>
                    <a:pt x="11" y="13"/>
                    <a:pt x="10" y="13"/>
                  </a:cubicBezTo>
                  <a:cubicBezTo>
                    <a:pt x="2" y="13"/>
                    <a:pt x="2" y="13"/>
                    <a:pt x="2" y="13"/>
                  </a:cubicBezTo>
                  <a:cubicBezTo>
                    <a:pt x="1" y="13"/>
                    <a:pt x="0" y="14"/>
                    <a:pt x="0" y="15"/>
                  </a:cubicBezTo>
                  <a:cubicBezTo>
                    <a:pt x="2" y="31"/>
                    <a:pt x="2" y="31"/>
                    <a:pt x="2" y="31"/>
                  </a:cubicBezTo>
                  <a:cubicBezTo>
                    <a:pt x="2" y="32"/>
                    <a:pt x="3" y="33"/>
                    <a:pt x="5" y="33"/>
                  </a:cubicBezTo>
                  <a:cubicBezTo>
                    <a:pt x="45" y="33"/>
                    <a:pt x="45" y="33"/>
                    <a:pt x="45" y="33"/>
                  </a:cubicBezTo>
                  <a:cubicBezTo>
                    <a:pt x="46" y="33"/>
                    <a:pt x="48" y="32"/>
                    <a:pt x="48" y="31"/>
                  </a:cubicBezTo>
                  <a:cubicBezTo>
                    <a:pt x="50" y="15"/>
                    <a:pt x="50" y="15"/>
                    <a:pt x="50" y="15"/>
                  </a:cubicBezTo>
                  <a:cubicBezTo>
                    <a:pt x="50" y="14"/>
                    <a:pt x="49" y="13"/>
                    <a:pt x="48" y="1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4" name="Google Shape;5444;p23"/>
            <p:cNvSpPr/>
            <p:nvPr/>
          </p:nvSpPr>
          <p:spPr>
            <a:xfrm>
              <a:off x="2746375" y="2463799"/>
              <a:ext cx="111125" cy="15875"/>
            </a:xfrm>
            <a:custGeom>
              <a:avLst/>
              <a:gdLst/>
              <a:ahLst/>
              <a:cxnLst/>
              <a:rect l="l" t="t" r="r" b="b"/>
              <a:pathLst>
                <a:path w="48" h="7" extrusionOk="0">
                  <a:moveTo>
                    <a:pt x="48" y="5"/>
                  </a:moveTo>
                  <a:cubicBezTo>
                    <a:pt x="48" y="6"/>
                    <a:pt x="48" y="7"/>
                    <a:pt x="47" y="7"/>
                  </a:cubicBezTo>
                  <a:cubicBezTo>
                    <a:pt x="2" y="7"/>
                    <a:pt x="2" y="7"/>
                    <a:pt x="2" y="7"/>
                  </a:cubicBezTo>
                  <a:cubicBezTo>
                    <a:pt x="1" y="7"/>
                    <a:pt x="0" y="6"/>
                    <a:pt x="0" y="5"/>
                  </a:cubicBezTo>
                  <a:cubicBezTo>
                    <a:pt x="0" y="2"/>
                    <a:pt x="0" y="2"/>
                    <a:pt x="0" y="2"/>
                  </a:cubicBezTo>
                  <a:cubicBezTo>
                    <a:pt x="0" y="1"/>
                    <a:pt x="1" y="0"/>
                    <a:pt x="2" y="0"/>
                  </a:cubicBezTo>
                  <a:cubicBezTo>
                    <a:pt x="47" y="0"/>
                    <a:pt x="47" y="0"/>
                    <a:pt x="47" y="0"/>
                  </a:cubicBezTo>
                  <a:cubicBezTo>
                    <a:pt x="48" y="0"/>
                    <a:pt x="48" y="1"/>
                    <a:pt x="48" y="2"/>
                  </a:cubicBezTo>
                  <a:lnTo>
                    <a:pt x="48"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5" name="Google Shape;5445;p23"/>
            <p:cNvSpPr/>
            <p:nvPr/>
          </p:nvSpPr>
          <p:spPr>
            <a:xfrm>
              <a:off x="2884488" y="2454274"/>
              <a:ext cx="46037" cy="33338"/>
            </a:xfrm>
            <a:custGeom>
              <a:avLst/>
              <a:gdLst/>
              <a:ahLst/>
              <a:cxnLst/>
              <a:rect l="l" t="t" r="r" b="b"/>
              <a:pathLst>
                <a:path w="20" h="15" extrusionOk="0">
                  <a:moveTo>
                    <a:pt x="10" y="15"/>
                  </a:moveTo>
                  <a:cubicBezTo>
                    <a:pt x="9" y="15"/>
                    <a:pt x="8" y="15"/>
                    <a:pt x="7" y="15"/>
                  </a:cubicBezTo>
                  <a:cubicBezTo>
                    <a:pt x="1" y="8"/>
                    <a:pt x="1" y="8"/>
                    <a:pt x="1" y="8"/>
                  </a:cubicBezTo>
                  <a:cubicBezTo>
                    <a:pt x="0" y="8"/>
                    <a:pt x="0" y="6"/>
                    <a:pt x="1" y="6"/>
                  </a:cubicBezTo>
                  <a:cubicBezTo>
                    <a:pt x="3" y="4"/>
                    <a:pt x="3" y="4"/>
                    <a:pt x="3" y="4"/>
                  </a:cubicBezTo>
                  <a:cubicBezTo>
                    <a:pt x="3" y="3"/>
                    <a:pt x="5" y="3"/>
                    <a:pt x="5" y="4"/>
                  </a:cubicBezTo>
                  <a:cubicBezTo>
                    <a:pt x="7" y="6"/>
                    <a:pt x="7" y="6"/>
                    <a:pt x="7" y="6"/>
                  </a:cubicBezTo>
                  <a:cubicBezTo>
                    <a:pt x="8" y="7"/>
                    <a:pt x="9" y="7"/>
                    <a:pt x="10" y="6"/>
                  </a:cubicBezTo>
                  <a:cubicBezTo>
                    <a:pt x="15" y="1"/>
                    <a:pt x="15" y="1"/>
                    <a:pt x="15" y="1"/>
                  </a:cubicBezTo>
                  <a:cubicBezTo>
                    <a:pt x="16" y="0"/>
                    <a:pt x="17" y="0"/>
                    <a:pt x="18" y="1"/>
                  </a:cubicBezTo>
                  <a:cubicBezTo>
                    <a:pt x="20" y="3"/>
                    <a:pt x="20" y="3"/>
                    <a:pt x="20" y="3"/>
                  </a:cubicBezTo>
                  <a:cubicBezTo>
                    <a:pt x="20" y="3"/>
                    <a:pt x="20" y="4"/>
                    <a:pt x="20" y="5"/>
                  </a:cubicBezTo>
                  <a:lnTo>
                    <a:pt x="10"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6" name="Google Shape;5446;p23"/>
            <p:cNvSpPr/>
            <p:nvPr/>
          </p:nvSpPr>
          <p:spPr>
            <a:xfrm>
              <a:off x="2746375" y="2517774"/>
              <a:ext cx="111125" cy="14288"/>
            </a:xfrm>
            <a:custGeom>
              <a:avLst/>
              <a:gdLst/>
              <a:ahLst/>
              <a:cxnLst/>
              <a:rect l="l" t="t" r="r" b="b"/>
              <a:pathLst>
                <a:path w="48" h="6" extrusionOk="0">
                  <a:moveTo>
                    <a:pt x="48" y="5"/>
                  </a:moveTo>
                  <a:cubicBezTo>
                    <a:pt x="48" y="5"/>
                    <a:pt x="48" y="6"/>
                    <a:pt x="47" y="6"/>
                  </a:cubicBezTo>
                  <a:cubicBezTo>
                    <a:pt x="2" y="6"/>
                    <a:pt x="2" y="6"/>
                    <a:pt x="2" y="6"/>
                  </a:cubicBezTo>
                  <a:cubicBezTo>
                    <a:pt x="1" y="6"/>
                    <a:pt x="0" y="5"/>
                    <a:pt x="0" y="5"/>
                  </a:cubicBezTo>
                  <a:cubicBezTo>
                    <a:pt x="0" y="1"/>
                    <a:pt x="0" y="1"/>
                    <a:pt x="0" y="1"/>
                  </a:cubicBezTo>
                  <a:cubicBezTo>
                    <a:pt x="0" y="0"/>
                    <a:pt x="1" y="0"/>
                    <a:pt x="2" y="0"/>
                  </a:cubicBezTo>
                  <a:cubicBezTo>
                    <a:pt x="47" y="0"/>
                    <a:pt x="47" y="0"/>
                    <a:pt x="47" y="0"/>
                  </a:cubicBezTo>
                  <a:cubicBezTo>
                    <a:pt x="48" y="0"/>
                    <a:pt x="48" y="0"/>
                    <a:pt x="48" y="1"/>
                  </a:cubicBezTo>
                  <a:lnTo>
                    <a:pt x="48"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7" name="Google Shape;5447;p23"/>
            <p:cNvSpPr/>
            <p:nvPr/>
          </p:nvSpPr>
          <p:spPr>
            <a:xfrm>
              <a:off x="2884488" y="2506662"/>
              <a:ext cx="46037" cy="34925"/>
            </a:xfrm>
            <a:custGeom>
              <a:avLst/>
              <a:gdLst/>
              <a:ahLst/>
              <a:cxnLst/>
              <a:rect l="l" t="t" r="r" b="b"/>
              <a:pathLst>
                <a:path w="20" h="15" extrusionOk="0">
                  <a:moveTo>
                    <a:pt x="10" y="15"/>
                  </a:moveTo>
                  <a:cubicBezTo>
                    <a:pt x="9" y="15"/>
                    <a:pt x="8" y="15"/>
                    <a:pt x="7" y="15"/>
                  </a:cubicBezTo>
                  <a:cubicBezTo>
                    <a:pt x="1" y="8"/>
                    <a:pt x="1" y="8"/>
                    <a:pt x="1" y="8"/>
                  </a:cubicBezTo>
                  <a:cubicBezTo>
                    <a:pt x="0" y="8"/>
                    <a:pt x="0" y="6"/>
                    <a:pt x="1" y="6"/>
                  </a:cubicBezTo>
                  <a:cubicBezTo>
                    <a:pt x="3" y="4"/>
                    <a:pt x="3" y="4"/>
                    <a:pt x="3" y="4"/>
                  </a:cubicBezTo>
                  <a:cubicBezTo>
                    <a:pt x="3" y="3"/>
                    <a:pt x="5" y="3"/>
                    <a:pt x="5" y="4"/>
                  </a:cubicBezTo>
                  <a:cubicBezTo>
                    <a:pt x="7" y="6"/>
                    <a:pt x="7" y="6"/>
                    <a:pt x="7" y="6"/>
                  </a:cubicBezTo>
                  <a:cubicBezTo>
                    <a:pt x="8" y="7"/>
                    <a:pt x="9" y="7"/>
                    <a:pt x="10" y="6"/>
                  </a:cubicBezTo>
                  <a:cubicBezTo>
                    <a:pt x="15" y="1"/>
                    <a:pt x="15" y="1"/>
                    <a:pt x="15" y="1"/>
                  </a:cubicBezTo>
                  <a:cubicBezTo>
                    <a:pt x="16" y="0"/>
                    <a:pt x="17" y="0"/>
                    <a:pt x="18" y="1"/>
                  </a:cubicBezTo>
                  <a:cubicBezTo>
                    <a:pt x="20" y="3"/>
                    <a:pt x="20" y="3"/>
                    <a:pt x="20" y="3"/>
                  </a:cubicBezTo>
                  <a:cubicBezTo>
                    <a:pt x="20" y="3"/>
                    <a:pt x="20" y="4"/>
                    <a:pt x="20" y="5"/>
                  </a:cubicBezTo>
                  <a:lnTo>
                    <a:pt x="10"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8" name="Google Shape;5448;p23"/>
            <p:cNvSpPr/>
            <p:nvPr/>
          </p:nvSpPr>
          <p:spPr>
            <a:xfrm>
              <a:off x="2746375" y="2570162"/>
              <a:ext cx="80962" cy="14288"/>
            </a:xfrm>
            <a:custGeom>
              <a:avLst/>
              <a:gdLst/>
              <a:ahLst/>
              <a:cxnLst/>
              <a:rect l="l" t="t" r="r" b="b"/>
              <a:pathLst>
                <a:path w="35" h="6" extrusionOk="0">
                  <a:moveTo>
                    <a:pt x="35" y="5"/>
                  </a:moveTo>
                  <a:cubicBezTo>
                    <a:pt x="35" y="6"/>
                    <a:pt x="34" y="6"/>
                    <a:pt x="33" y="6"/>
                  </a:cubicBezTo>
                  <a:cubicBezTo>
                    <a:pt x="2" y="6"/>
                    <a:pt x="2" y="6"/>
                    <a:pt x="2" y="6"/>
                  </a:cubicBezTo>
                  <a:cubicBezTo>
                    <a:pt x="1" y="6"/>
                    <a:pt x="0" y="6"/>
                    <a:pt x="0" y="5"/>
                  </a:cubicBezTo>
                  <a:cubicBezTo>
                    <a:pt x="0" y="1"/>
                    <a:pt x="0" y="1"/>
                    <a:pt x="0" y="1"/>
                  </a:cubicBezTo>
                  <a:cubicBezTo>
                    <a:pt x="0" y="0"/>
                    <a:pt x="1" y="0"/>
                    <a:pt x="2" y="0"/>
                  </a:cubicBezTo>
                  <a:cubicBezTo>
                    <a:pt x="33" y="0"/>
                    <a:pt x="33" y="0"/>
                    <a:pt x="33" y="0"/>
                  </a:cubicBezTo>
                  <a:cubicBezTo>
                    <a:pt x="34" y="0"/>
                    <a:pt x="35" y="0"/>
                    <a:pt x="35" y="1"/>
                  </a:cubicBezTo>
                  <a:lnTo>
                    <a:pt x="35"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49" name="Google Shape;5449;p23"/>
            <p:cNvSpPr/>
            <p:nvPr/>
          </p:nvSpPr>
          <p:spPr>
            <a:xfrm>
              <a:off x="2884488" y="2559049"/>
              <a:ext cx="46037" cy="36513"/>
            </a:xfrm>
            <a:custGeom>
              <a:avLst/>
              <a:gdLst/>
              <a:ahLst/>
              <a:cxnLst/>
              <a:rect l="l" t="t" r="r" b="b"/>
              <a:pathLst>
                <a:path w="20" h="16" extrusionOk="0">
                  <a:moveTo>
                    <a:pt x="10" y="15"/>
                  </a:moveTo>
                  <a:cubicBezTo>
                    <a:pt x="9" y="16"/>
                    <a:pt x="8" y="16"/>
                    <a:pt x="7" y="15"/>
                  </a:cubicBezTo>
                  <a:cubicBezTo>
                    <a:pt x="1" y="8"/>
                    <a:pt x="1" y="8"/>
                    <a:pt x="1" y="8"/>
                  </a:cubicBezTo>
                  <a:cubicBezTo>
                    <a:pt x="0" y="8"/>
                    <a:pt x="0" y="7"/>
                    <a:pt x="1" y="6"/>
                  </a:cubicBezTo>
                  <a:cubicBezTo>
                    <a:pt x="3" y="4"/>
                    <a:pt x="3" y="4"/>
                    <a:pt x="3" y="4"/>
                  </a:cubicBezTo>
                  <a:cubicBezTo>
                    <a:pt x="3" y="4"/>
                    <a:pt x="5" y="4"/>
                    <a:pt x="5" y="4"/>
                  </a:cubicBezTo>
                  <a:cubicBezTo>
                    <a:pt x="7" y="6"/>
                    <a:pt x="7" y="6"/>
                    <a:pt x="7" y="6"/>
                  </a:cubicBezTo>
                  <a:cubicBezTo>
                    <a:pt x="8" y="7"/>
                    <a:pt x="9" y="7"/>
                    <a:pt x="10" y="6"/>
                  </a:cubicBezTo>
                  <a:cubicBezTo>
                    <a:pt x="15" y="1"/>
                    <a:pt x="15" y="1"/>
                    <a:pt x="15" y="1"/>
                  </a:cubicBezTo>
                  <a:cubicBezTo>
                    <a:pt x="16" y="0"/>
                    <a:pt x="17" y="0"/>
                    <a:pt x="18" y="1"/>
                  </a:cubicBezTo>
                  <a:cubicBezTo>
                    <a:pt x="20" y="3"/>
                    <a:pt x="20" y="3"/>
                    <a:pt x="20" y="3"/>
                  </a:cubicBezTo>
                  <a:cubicBezTo>
                    <a:pt x="20" y="3"/>
                    <a:pt x="20" y="5"/>
                    <a:pt x="20" y="5"/>
                  </a:cubicBezTo>
                  <a:lnTo>
                    <a:pt x="10"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450" name="Google Shape;5450;p23"/>
          <p:cNvSpPr/>
          <p:nvPr/>
        </p:nvSpPr>
        <p:spPr>
          <a:xfrm>
            <a:off x="5278967" y="3168651"/>
            <a:ext cx="364067" cy="524933"/>
          </a:xfrm>
          <a:custGeom>
            <a:avLst/>
            <a:gdLst/>
            <a:ahLst/>
            <a:cxnLst/>
            <a:rect l="l" t="t" r="r" b="b"/>
            <a:pathLst>
              <a:path w="119" h="172" extrusionOk="0">
                <a:moveTo>
                  <a:pt x="69" y="131"/>
                </a:moveTo>
                <a:cubicBezTo>
                  <a:pt x="69" y="134"/>
                  <a:pt x="69" y="139"/>
                  <a:pt x="69" y="139"/>
                </a:cubicBezTo>
                <a:cubicBezTo>
                  <a:pt x="69" y="144"/>
                  <a:pt x="65" y="148"/>
                  <a:pt x="60" y="148"/>
                </a:cubicBezTo>
                <a:cubicBezTo>
                  <a:pt x="55" y="148"/>
                  <a:pt x="50" y="144"/>
                  <a:pt x="50" y="139"/>
                </a:cubicBezTo>
                <a:cubicBezTo>
                  <a:pt x="50" y="139"/>
                  <a:pt x="50" y="134"/>
                  <a:pt x="50" y="131"/>
                </a:cubicBezTo>
                <a:cubicBezTo>
                  <a:pt x="50" y="126"/>
                  <a:pt x="41" y="127"/>
                  <a:pt x="41" y="115"/>
                </a:cubicBezTo>
                <a:cubicBezTo>
                  <a:pt x="41" y="105"/>
                  <a:pt x="49" y="96"/>
                  <a:pt x="60" y="96"/>
                </a:cubicBezTo>
                <a:cubicBezTo>
                  <a:pt x="70" y="96"/>
                  <a:pt x="79" y="105"/>
                  <a:pt x="79" y="115"/>
                </a:cubicBezTo>
                <a:cubicBezTo>
                  <a:pt x="79" y="127"/>
                  <a:pt x="69" y="126"/>
                  <a:pt x="69" y="131"/>
                </a:cubicBezTo>
                <a:moveTo>
                  <a:pt x="115" y="72"/>
                </a:moveTo>
                <a:cubicBezTo>
                  <a:pt x="24" y="72"/>
                  <a:pt x="24" y="72"/>
                  <a:pt x="24" y="72"/>
                </a:cubicBezTo>
                <a:cubicBezTo>
                  <a:pt x="21" y="72"/>
                  <a:pt x="21" y="70"/>
                  <a:pt x="21" y="70"/>
                </a:cubicBezTo>
                <a:cubicBezTo>
                  <a:pt x="21" y="53"/>
                  <a:pt x="21" y="53"/>
                  <a:pt x="21" y="53"/>
                </a:cubicBezTo>
                <a:cubicBezTo>
                  <a:pt x="21" y="32"/>
                  <a:pt x="39" y="14"/>
                  <a:pt x="60" y="14"/>
                </a:cubicBezTo>
                <a:cubicBezTo>
                  <a:pt x="73" y="14"/>
                  <a:pt x="84" y="21"/>
                  <a:pt x="91" y="31"/>
                </a:cubicBezTo>
                <a:cubicBezTo>
                  <a:pt x="92" y="32"/>
                  <a:pt x="93" y="34"/>
                  <a:pt x="95" y="34"/>
                </a:cubicBezTo>
                <a:cubicBezTo>
                  <a:pt x="106" y="34"/>
                  <a:pt x="106" y="34"/>
                  <a:pt x="106" y="34"/>
                </a:cubicBezTo>
                <a:cubicBezTo>
                  <a:pt x="109" y="34"/>
                  <a:pt x="108" y="32"/>
                  <a:pt x="107" y="30"/>
                </a:cubicBezTo>
                <a:cubicBezTo>
                  <a:pt x="99" y="13"/>
                  <a:pt x="81" y="0"/>
                  <a:pt x="60" y="0"/>
                </a:cubicBezTo>
                <a:cubicBezTo>
                  <a:pt x="31" y="0"/>
                  <a:pt x="7" y="24"/>
                  <a:pt x="7" y="53"/>
                </a:cubicBezTo>
                <a:cubicBezTo>
                  <a:pt x="7" y="70"/>
                  <a:pt x="7" y="70"/>
                  <a:pt x="7" y="70"/>
                </a:cubicBezTo>
                <a:cubicBezTo>
                  <a:pt x="7" y="70"/>
                  <a:pt x="7" y="72"/>
                  <a:pt x="5" y="72"/>
                </a:cubicBezTo>
                <a:cubicBezTo>
                  <a:pt x="4" y="72"/>
                  <a:pt x="4" y="72"/>
                  <a:pt x="4" y="72"/>
                </a:cubicBezTo>
                <a:cubicBezTo>
                  <a:pt x="2" y="72"/>
                  <a:pt x="0" y="74"/>
                  <a:pt x="0" y="76"/>
                </a:cubicBezTo>
                <a:cubicBezTo>
                  <a:pt x="0" y="168"/>
                  <a:pt x="0" y="168"/>
                  <a:pt x="0" y="168"/>
                </a:cubicBezTo>
                <a:cubicBezTo>
                  <a:pt x="0" y="170"/>
                  <a:pt x="2" y="172"/>
                  <a:pt x="4" y="172"/>
                </a:cubicBezTo>
                <a:cubicBezTo>
                  <a:pt x="115" y="172"/>
                  <a:pt x="115" y="172"/>
                  <a:pt x="115" y="172"/>
                </a:cubicBezTo>
                <a:cubicBezTo>
                  <a:pt x="117" y="172"/>
                  <a:pt x="119" y="170"/>
                  <a:pt x="119" y="168"/>
                </a:cubicBezTo>
                <a:cubicBezTo>
                  <a:pt x="119" y="160"/>
                  <a:pt x="119" y="160"/>
                  <a:pt x="119" y="160"/>
                </a:cubicBezTo>
                <a:cubicBezTo>
                  <a:pt x="119" y="158"/>
                  <a:pt x="117" y="158"/>
                  <a:pt x="117" y="158"/>
                </a:cubicBezTo>
                <a:cubicBezTo>
                  <a:pt x="101" y="158"/>
                  <a:pt x="101" y="158"/>
                  <a:pt x="101" y="158"/>
                </a:cubicBezTo>
                <a:cubicBezTo>
                  <a:pt x="97" y="158"/>
                  <a:pt x="95" y="155"/>
                  <a:pt x="95" y="151"/>
                </a:cubicBezTo>
                <a:cubicBezTo>
                  <a:pt x="95" y="148"/>
                  <a:pt x="97" y="145"/>
                  <a:pt x="101" y="145"/>
                </a:cubicBezTo>
                <a:cubicBezTo>
                  <a:pt x="116" y="145"/>
                  <a:pt x="116" y="145"/>
                  <a:pt x="116" y="145"/>
                </a:cubicBezTo>
                <a:cubicBezTo>
                  <a:pt x="116" y="145"/>
                  <a:pt x="119" y="145"/>
                  <a:pt x="119" y="143"/>
                </a:cubicBezTo>
                <a:cubicBezTo>
                  <a:pt x="119" y="134"/>
                  <a:pt x="119" y="134"/>
                  <a:pt x="119" y="134"/>
                </a:cubicBezTo>
                <a:cubicBezTo>
                  <a:pt x="119" y="132"/>
                  <a:pt x="117" y="132"/>
                  <a:pt x="117" y="132"/>
                </a:cubicBezTo>
                <a:cubicBezTo>
                  <a:pt x="101" y="132"/>
                  <a:pt x="101" y="132"/>
                  <a:pt x="101" y="132"/>
                </a:cubicBezTo>
                <a:cubicBezTo>
                  <a:pt x="97" y="132"/>
                  <a:pt x="95" y="129"/>
                  <a:pt x="95" y="126"/>
                </a:cubicBezTo>
                <a:cubicBezTo>
                  <a:pt x="95" y="122"/>
                  <a:pt x="97" y="119"/>
                  <a:pt x="101" y="119"/>
                </a:cubicBezTo>
                <a:cubicBezTo>
                  <a:pt x="117" y="119"/>
                  <a:pt x="117" y="119"/>
                  <a:pt x="117" y="119"/>
                </a:cubicBezTo>
                <a:cubicBezTo>
                  <a:pt x="117" y="119"/>
                  <a:pt x="119" y="119"/>
                  <a:pt x="119" y="117"/>
                </a:cubicBezTo>
                <a:cubicBezTo>
                  <a:pt x="119" y="108"/>
                  <a:pt x="119" y="108"/>
                  <a:pt x="119" y="108"/>
                </a:cubicBezTo>
                <a:cubicBezTo>
                  <a:pt x="119" y="106"/>
                  <a:pt x="117" y="106"/>
                  <a:pt x="117" y="106"/>
                </a:cubicBezTo>
                <a:cubicBezTo>
                  <a:pt x="101" y="106"/>
                  <a:pt x="101" y="106"/>
                  <a:pt x="101" y="106"/>
                </a:cubicBezTo>
                <a:cubicBezTo>
                  <a:pt x="97" y="106"/>
                  <a:pt x="95" y="103"/>
                  <a:pt x="95" y="100"/>
                </a:cubicBezTo>
                <a:cubicBezTo>
                  <a:pt x="95" y="96"/>
                  <a:pt x="97" y="93"/>
                  <a:pt x="101" y="93"/>
                </a:cubicBezTo>
                <a:cubicBezTo>
                  <a:pt x="117" y="93"/>
                  <a:pt x="117" y="93"/>
                  <a:pt x="117" y="93"/>
                </a:cubicBezTo>
                <a:cubicBezTo>
                  <a:pt x="117" y="93"/>
                  <a:pt x="119" y="93"/>
                  <a:pt x="119" y="91"/>
                </a:cubicBezTo>
                <a:cubicBezTo>
                  <a:pt x="119" y="76"/>
                  <a:pt x="119" y="76"/>
                  <a:pt x="119" y="76"/>
                </a:cubicBezTo>
                <a:cubicBezTo>
                  <a:pt x="119" y="74"/>
                  <a:pt x="117" y="72"/>
                  <a:pt x="115" y="7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451" name="Google Shape;5451;p23"/>
          <p:cNvGrpSpPr/>
          <p:nvPr/>
        </p:nvGrpSpPr>
        <p:grpSpPr>
          <a:xfrm>
            <a:off x="4745567" y="3272368"/>
            <a:ext cx="368300" cy="321733"/>
            <a:chOff x="3559175" y="2398712"/>
            <a:chExt cx="276225" cy="241300"/>
          </a:xfrm>
        </p:grpSpPr>
        <p:sp>
          <p:nvSpPr>
            <p:cNvPr id="5452" name="Google Shape;5452;p23"/>
            <p:cNvSpPr/>
            <p:nvPr/>
          </p:nvSpPr>
          <p:spPr>
            <a:xfrm>
              <a:off x="3740150" y="2433637"/>
              <a:ext cx="36512" cy="74613"/>
            </a:xfrm>
            <a:custGeom>
              <a:avLst/>
              <a:gdLst/>
              <a:ahLst/>
              <a:cxnLst/>
              <a:rect l="l" t="t" r="r" b="b"/>
              <a:pathLst>
                <a:path w="16" h="33" extrusionOk="0">
                  <a:moveTo>
                    <a:pt x="10" y="14"/>
                  </a:moveTo>
                  <a:cubicBezTo>
                    <a:pt x="6" y="13"/>
                    <a:pt x="5" y="12"/>
                    <a:pt x="5" y="10"/>
                  </a:cubicBezTo>
                  <a:cubicBezTo>
                    <a:pt x="5" y="9"/>
                    <a:pt x="6" y="8"/>
                    <a:pt x="9" y="8"/>
                  </a:cubicBezTo>
                  <a:cubicBezTo>
                    <a:pt x="11" y="8"/>
                    <a:pt x="13" y="9"/>
                    <a:pt x="13" y="9"/>
                  </a:cubicBezTo>
                  <a:cubicBezTo>
                    <a:pt x="13" y="9"/>
                    <a:pt x="13" y="9"/>
                    <a:pt x="13" y="9"/>
                  </a:cubicBezTo>
                  <a:cubicBezTo>
                    <a:pt x="14" y="9"/>
                    <a:pt x="14" y="9"/>
                    <a:pt x="15" y="8"/>
                  </a:cubicBezTo>
                  <a:cubicBezTo>
                    <a:pt x="15" y="6"/>
                    <a:pt x="15" y="6"/>
                    <a:pt x="15" y="6"/>
                  </a:cubicBezTo>
                  <a:cubicBezTo>
                    <a:pt x="15" y="6"/>
                    <a:pt x="15" y="5"/>
                    <a:pt x="15" y="5"/>
                  </a:cubicBezTo>
                  <a:cubicBezTo>
                    <a:pt x="13" y="4"/>
                    <a:pt x="10" y="4"/>
                    <a:pt x="10" y="4"/>
                  </a:cubicBezTo>
                  <a:cubicBezTo>
                    <a:pt x="10" y="4"/>
                    <a:pt x="10" y="4"/>
                    <a:pt x="10" y="4"/>
                  </a:cubicBezTo>
                  <a:cubicBezTo>
                    <a:pt x="10" y="1"/>
                    <a:pt x="10" y="1"/>
                    <a:pt x="10" y="1"/>
                  </a:cubicBezTo>
                  <a:cubicBezTo>
                    <a:pt x="10" y="1"/>
                    <a:pt x="10" y="0"/>
                    <a:pt x="9" y="0"/>
                  </a:cubicBezTo>
                  <a:cubicBezTo>
                    <a:pt x="8" y="0"/>
                    <a:pt x="8" y="0"/>
                    <a:pt x="8" y="0"/>
                  </a:cubicBezTo>
                  <a:cubicBezTo>
                    <a:pt x="7" y="0"/>
                    <a:pt x="6" y="1"/>
                    <a:pt x="6" y="1"/>
                  </a:cubicBezTo>
                  <a:cubicBezTo>
                    <a:pt x="6" y="4"/>
                    <a:pt x="6" y="4"/>
                    <a:pt x="6" y="4"/>
                  </a:cubicBezTo>
                  <a:cubicBezTo>
                    <a:pt x="6" y="4"/>
                    <a:pt x="6" y="4"/>
                    <a:pt x="6" y="4"/>
                  </a:cubicBezTo>
                  <a:cubicBezTo>
                    <a:pt x="2" y="5"/>
                    <a:pt x="0" y="8"/>
                    <a:pt x="0" y="11"/>
                  </a:cubicBezTo>
                  <a:cubicBezTo>
                    <a:pt x="0" y="15"/>
                    <a:pt x="4" y="17"/>
                    <a:pt x="7" y="18"/>
                  </a:cubicBezTo>
                  <a:cubicBezTo>
                    <a:pt x="10" y="19"/>
                    <a:pt x="11" y="21"/>
                    <a:pt x="11" y="22"/>
                  </a:cubicBezTo>
                  <a:cubicBezTo>
                    <a:pt x="11" y="24"/>
                    <a:pt x="10" y="25"/>
                    <a:pt x="7" y="25"/>
                  </a:cubicBezTo>
                  <a:cubicBezTo>
                    <a:pt x="5" y="25"/>
                    <a:pt x="2" y="24"/>
                    <a:pt x="2" y="24"/>
                  </a:cubicBezTo>
                  <a:cubicBezTo>
                    <a:pt x="2" y="24"/>
                    <a:pt x="2" y="24"/>
                    <a:pt x="2" y="24"/>
                  </a:cubicBezTo>
                  <a:cubicBezTo>
                    <a:pt x="1" y="24"/>
                    <a:pt x="1" y="24"/>
                    <a:pt x="1" y="25"/>
                  </a:cubicBezTo>
                  <a:cubicBezTo>
                    <a:pt x="0" y="26"/>
                    <a:pt x="0" y="26"/>
                    <a:pt x="0" y="26"/>
                  </a:cubicBezTo>
                  <a:cubicBezTo>
                    <a:pt x="0" y="27"/>
                    <a:pt x="0" y="28"/>
                    <a:pt x="1" y="28"/>
                  </a:cubicBezTo>
                  <a:cubicBezTo>
                    <a:pt x="2" y="29"/>
                    <a:pt x="6" y="29"/>
                    <a:pt x="6" y="29"/>
                  </a:cubicBezTo>
                  <a:cubicBezTo>
                    <a:pt x="6" y="29"/>
                    <a:pt x="6" y="29"/>
                    <a:pt x="6" y="30"/>
                  </a:cubicBezTo>
                  <a:cubicBezTo>
                    <a:pt x="6" y="32"/>
                    <a:pt x="6" y="32"/>
                    <a:pt x="6" y="32"/>
                  </a:cubicBezTo>
                  <a:cubicBezTo>
                    <a:pt x="6" y="33"/>
                    <a:pt x="7" y="33"/>
                    <a:pt x="7" y="33"/>
                  </a:cubicBezTo>
                  <a:cubicBezTo>
                    <a:pt x="9" y="33"/>
                    <a:pt x="9" y="33"/>
                    <a:pt x="9" y="33"/>
                  </a:cubicBezTo>
                  <a:cubicBezTo>
                    <a:pt x="9" y="33"/>
                    <a:pt x="10" y="33"/>
                    <a:pt x="10" y="32"/>
                  </a:cubicBezTo>
                  <a:cubicBezTo>
                    <a:pt x="10" y="29"/>
                    <a:pt x="10" y="29"/>
                    <a:pt x="10" y="29"/>
                  </a:cubicBezTo>
                  <a:cubicBezTo>
                    <a:pt x="10" y="29"/>
                    <a:pt x="10" y="29"/>
                    <a:pt x="10" y="29"/>
                  </a:cubicBezTo>
                  <a:cubicBezTo>
                    <a:pt x="14" y="28"/>
                    <a:pt x="16" y="26"/>
                    <a:pt x="16" y="22"/>
                  </a:cubicBezTo>
                  <a:cubicBezTo>
                    <a:pt x="16" y="18"/>
                    <a:pt x="14" y="16"/>
                    <a:pt x="10"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53" name="Google Shape;5453;p23"/>
            <p:cNvSpPr/>
            <p:nvPr/>
          </p:nvSpPr>
          <p:spPr>
            <a:xfrm>
              <a:off x="3686175" y="2398712"/>
              <a:ext cx="142875" cy="144463"/>
            </a:xfrm>
            <a:custGeom>
              <a:avLst/>
              <a:gdLst/>
              <a:ahLst/>
              <a:cxnLst/>
              <a:rect l="l" t="t" r="r" b="b"/>
              <a:pathLst>
                <a:path w="62" h="63" extrusionOk="0">
                  <a:moveTo>
                    <a:pt x="31" y="56"/>
                  </a:moveTo>
                  <a:cubicBezTo>
                    <a:pt x="18" y="56"/>
                    <a:pt x="7" y="45"/>
                    <a:pt x="7" y="32"/>
                  </a:cubicBezTo>
                  <a:cubicBezTo>
                    <a:pt x="7" y="18"/>
                    <a:pt x="18" y="8"/>
                    <a:pt x="31" y="8"/>
                  </a:cubicBezTo>
                  <a:cubicBezTo>
                    <a:pt x="44" y="8"/>
                    <a:pt x="55" y="18"/>
                    <a:pt x="55" y="32"/>
                  </a:cubicBezTo>
                  <a:cubicBezTo>
                    <a:pt x="55" y="45"/>
                    <a:pt x="44" y="56"/>
                    <a:pt x="31" y="56"/>
                  </a:cubicBezTo>
                  <a:moveTo>
                    <a:pt x="31" y="0"/>
                  </a:moveTo>
                  <a:cubicBezTo>
                    <a:pt x="14" y="0"/>
                    <a:pt x="0" y="14"/>
                    <a:pt x="0" y="32"/>
                  </a:cubicBezTo>
                  <a:cubicBezTo>
                    <a:pt x="0" y="49"/>
                    <a:pt x="14" y="63"/>
                    <a:pt x="31" y="63"/>
                  </a:cubicBezTo>
                  <a:cubicBezTo>
                    <a:pt x="48" y="63"/>
                    <a:pt x="62" y="49"/>
                    <a:pt x="62" y="32"/>
                  </a:cubicBezTo>
                  <a:cubicBezTo>
                    <a:pt x="62" y="14"/>
                    <a:pt x="48" y="0"/>
                    <a:pt x="3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54" name="Google Shape;5454;p23"/>
            <p:cNvSpPr/>
            <p:nvPr/>
          </p:nvSpPr>
          <p:spPr>
            <a:xfrm>
              <a:off x="3632200" y="2549524"/>
              <a:ext cx="203200" cy="90488"/>
            </a:xfrm>
            <a:custGeom>
              <a:avLst/>
              <a:gdLst/>
              <a:ahLst/>
              <a:cxnLst/>
              <a:rect l="l" t="t" r="r" b="b"/>
              <a:pathLst>
                <a:path w="89" h="39" extrusionOk="0">
                  <a:moveTo>
                    <a:pt x="80" y="12"/>
                  </a:moveTo>
                  <a:cubicBezTo>
                    <a:pt x="73" y="16"/>
                    <a:pt x="64" y="19"/>
                    <a:pt x="55" y="21"/>
                  </a:cubicBezTo>
                  <a:cubicBezTo>
                    <a:pt x="47" y="22"/>
                    <a:pt x="32" y="19"/>
                    <a:pt x="32" y="15"/>
                  </a:cubicBezTo>
                  <a:cubicBezTo>
                    <a:pt x="32" y="14"/>
                    <a:pt x="45" y="19"/>
                    <a:pt x="53" y="17"/>
                  </a:cubicBezTo>
                  <a:cubicBezTo>
                    <a:pt x="59" y="15"/>
                    <a:pt x="59" y="9"/>
                    <a:pt x="55" y="8"/>
                  </a:cubicBezTo>
                  <a:cubicBezTo>
                    <a:pt x="52" y="8"/>
                    <a:pt x="32" y="0"/>
                    <a:pt x="24" y="0"/>
                  </a:cubicBezTo>
                  <a:cubicBezTo>
                    <a:pt x="20" y="0"/>
                    <a:pt x="10" y="1"/>
                    <a:pt x="5" y="2"/>
                  </a:cubicBezTo>
                  <a:cubicBezTo>
                    <a:pt x="4" y="2"/>
                    <a:pt x="2" y="2"/>
                    <a:pt x="2" y="4"/>
                  </a:cubicBezTo>
                  <a:cubicBezTo>
                    <a:pt x="2" y="11"/>
                    <a:pt x="1" y="26"/>
                    <a:pt x="0" y="34"/>
                  </a:cubicBezTo>
                  <a:cubicBezTo>
                    <a:pt x="0" y="34"/>
                    <a:pt x="1" y="36"/>
                    <a:pt x="3" y="35"/>
                  </a:cubicBezTo>
                  <a:cubicBezTo>
                    <a:pt x="4" y="33"/>
                    <a:pt x="7" y="31"/>
                    <a:pt x="10" y="32"/>
                  </a:cubicBezTo>
                  <a:cubicBezTo>
                    <a:pt x="14" y="32"/>
                    <a:pt x="49" y="39"/>
                    <a:pt x="54" y="38"/>
                  </a:cubicBezTo>
                  <a:cubicBezTo>
                    <a:pt x="60" y="36"/>
                    <a:pt x="80" y="25"/>
                    <a:pt x="84" y="21"/>
                  </a:cubicBezTo>
                  <a:cubicBezTo>
                    <a:pt x="89" y="15"/>
                    <a:pt x="85" y="10"/>
                    <a:pt x="80"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55" name="Google Shape;5455;p23"/>
            <p:cNvSpPr/>
            <p:nvPr/>
          </p:nvSpPr>
          <p:spPr>
            <a:xfrm>
              <a:off x="3559175" y="2552699"/>
              <a:ext cx="61912" cy="79375"/>
            </a:xfrm>
            <a:custGeom>
              <a:avLst/>
              <a:gdLst/>
              <a:ahLst/>
              <a:cxnLst/>
              <a:rect l="l" t="t" r="r" b="b"/>
              <a:pathLst>
                <a:path w="27" h="35" extrusionOk="0">
                  <a:moveTo>
                    <a:pt x="14" y="31"/>
                  </a:moveTo>
                  <a:cubicBezTo>
                    <a:pt x="11" y="31"/>
                    <a:pt x="9" y="29"/>
                    <a:pt x="9" y="26"/>
                  </a:cubicBezTo>
                  <a:cubicBezTo>
                    <a:pt x="9" y="23"/>
                    <a:pt x="11" y="21"/>
                    <a:pt x="14" y="21"/>
                  </a:cubicBezTo>
                  <a:cubicBezTo>
                    <a:pt x="17" y="21"/>
                    <a:pt x="19" y="23"/>
                    <a:pt x="19" y="26"/>
                  </a:cubicBezTo>
                  <a:cubicBezTo>
                    <a:pt x="19" y="29"/>
                    <a:pt x="17" y="31"/>
                    <a:pt x="14" y="31"/>
                  </a:cubicBezTo>
                  <a:moveTo>
                    <a:pt x="25" y="1"/>
                  </a:moveTo>
                  <a:cubicBezTo>
                    <a:pt x="6" y="0"/>
                    <a:pt x="6" y="0"/>
                    <a:pt x="6" y="0"/>
                  </a:cubicBezTo>
                  <a:cubicBezTo>
                    <a:pt x="5" y="0"/>
                    <a:pt x="4" y="1"/>
                    <a:pt x="3" y="2"/>
                  </a:cubicBezTo>
                  <a:cubicBezTo>
                    <a:pt x="0" y="33"/>
                    <a:pt x="0" y="33"/>
                    <a:pt x="0" y="33"/>
                  </a:cubicBezTo>
                  <a:cubicBezTo>
                    <a:pt x="0" y="34"/>
                    <a:pt x="0" y="35"/>
                    <a:pt x="2" y="35"/>
                  </a:cubicBezTo>
                  <a:cubicBezTo>
                    <a:pt x="22" y="35"/>
                    <a:pt x="22" y="35"/>
                    <a:pt x="22" y="35"/>
                  </a:cubicBezTo>
                  <a:cubicBezTo>
                    <a:pt x="24" y="35"/>
                    <a:pt x="25" y="34"/>
                    <a:pt x="25" y="33"/>
                  </a:cubicBezTo>
                  <a:cubicBezTo>
                    <a:pt x="27" y="4"/>
                    <a:pt x="27" y="4"/>
                    <a:pt x="27" y="4"/>
                  </a:cubicBezTo>
                  <a:cubicBezTo>
                    <a:pt x="27" y="2"/>
                    <a:pt x="26" y="1"/>
                    <a:pt x="25"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56" name="Google Shape;5456;p23"/>
          <p:cNvGrpSpPr/>
          <p:nvPr/>
        </p:nvGrpSpPr>
        <p:grpSpPr>
          <a:xfrm>
            <a:off x="3077634" y="3249085"/>
            <a:ext cx="361949" cy="368300"/>
            <a:chOff x="2308225" y="2381249"/>
            <a:chExt cx="271462" cy="276225"/>
          </a:xfrm>
        </p:grpSpPr>
        <p:sp>
          <p:nvSpPr>
            <p:cNvPr id="5457" name="Google Shape;5457;p23"/>
            <p:cNvSpPr/>
            <p:nvPr/>
          </p:nvSpPr>
          <p:spPr>
            <a:xfrm>
              <a:off x="2487613" y="2446337"/>
              <a:ext cx="39687" cy="80963"/>
            </a:xfrm>
            <a:custGeom>
              <a:avLst/>
              <a:gdLst/>
              <a:ahLst/>
              <a:cxnLst/>
              <a:rect l="l" t="t" r="r" b="b"/>
              <a:pathLst>
                <a:path w="17" h="35" extrusionOk="0">
                  <a:moveTo>
                    <a:pt x="10" y="15"/>
                  </a:moveTo>
                  <a:cubicBezTo>
                    <a:pt x="7" y="14"/>
                    <a:pt x="6" y="13"/>
                    <a:pt x="6" y="11"/>
                  </a:cubicBezTo>
                  <a:cubicBezTo>
                    <a:pt x="6" y="10"/>
                    <a:pt x="7" y="8"/>
                    <a:pt x="9" y="8"/>
                  </a:cubicBezTo>
                  <a:cubicBezTo>
                    <a:pt x="12" y="8"/>
                    <a:pt x="14" y="9"/>
                    <a:pt x="14" y="9"/>
                  </a:cubicBezTo>
                  <a:cubicBezTo>
                    <a:pt x="14" y="9"/>
                    <a:pt x="14" y="10"/>
                    <a:pt x="14" y="10"/>
                  </a:cubicBezTo>
                  <a:cubicBezTo>
                    <a:pt x="15" y="10"/>
                    <a:pt x="15" y="9"/>
                    <a:pt x="15" y="9"/>
                  </a:cubicBezTo>
                  <a:cubicBezTo>
                    <a:pt x="16" y="7"/>
                    <a:pt x="16" y="7"/>
                    <a:pt x="16" y="7"/>
                  </a:cubicBezTo>
                  <a:cubicBezTo>
                    <a:pt x="16" y="6"/>
                    <a:pt x="16" y="6"/>
                    <a:pt x="15" y="6"/>
                  </a:cubicBezTo>
                  <a:cubicBezTo>
                    <a:pt x="14" y="5"/>
                    <a:pt x="11" y="5"/>
                    <a:pt x="11" y="5"/>
                  </a:cubicBezTo>
                  <a:cubicBezTo>
                    <a:pt x="11" y="5"/>
                    <a:pt x="11" y="4"/>
                    <a:pt x="11" y="4"/>
                  </a:cubicBezTo>
                  <a:cubicBezTo>
                    <a:pt x="11" y="2"/>
                    <a:pt x="11" y="2"/>
                    <a:pt x="11" y="2"/>
                  </a:cubicBezTo>
                  <a:cubicBezTo>
                    <a:pt x="11" y="1"/>
                    <a:pt x="10" y="0"/>
                    <a:pt x="9" y="0"/>
                  </a:cubicBezTo>
                  <a:cubicBezTo>
                    <a:pt x="8" y="0"/>
                    <a:pt x="8" y="0"/>
                    <a:pt x="8" y="0"/>
                  </a:cubicBezTo>
                  <a:cubicBezTo>
                    <a:pt x="7" y="0"/>
                    <a:pt x="7" y="1"/>
                    <a:pt x="7" y="2"/>
                  </a:cubicBezTo>
                  <a:cubicBezTo>
                    <a:pt x="7" y="4"/>
                    <a:pt x="7" y="4"/>
                    <a:pt x="7" y="4"/>
                  </a:cubicBezTo>
                  <a:cubicBezTo>
                    <a:pt x="7" y="5"/>
                    <a:pt x="7" y="5"/>
                    <a:pt x="7" y="5"/>
                  </a:cubicBezTo>
                  <a:cubicBezTo>
                    <a:pt x="3" y="6"/>
                    <a:pt x="1" y="8"/>
                    <a:pt x="1" y="12"/>
                  </a:cubicBezTo>
                  <a:cubicBezTo>
                    <a:pt x="1" y="16"/>
                    <a:pt x="4" y="18"/>
                    <a:pt x="8" y="19"/>
                  </a:cubicBezTo>
                  <a:cubicBezTo>
                    <a:pt x="11" y="20"/>
                    <a:pt x="12" y="22"/>
                    <a:pt x="12" y="23"/>
                  </a:cubicBezTo>
                  <a:cubicBezTo>
                    <a:pt x="12" y="25"/>
                    <a:pt x="10" y="27"/>
                    <a:pt x="8" y="27"/>
                  </a:cubicBezTo>
                  <a:cubicBezTo>
                    <a:pt x="6" y="27"/>
                    <a:pt x="3" y="25"/>
                    <a:pt x="3" y="25"/>
                  </a:cubicBezTo>
                  <a:cubicBezTo>
                    <a:pt x="3" y="25"/>
                    <a:pt x="2" y="25"/>
                    <a:pt x="2" y="25"/>
                  </a:cubicBezTo>
                  <a:cubicBezTo>
                    <a:pt x="2" y="25"/>
                    <a:pt x="1" y="26"/>
                    <a:pt x="1" y="26"/>
                  </a:cubicBezTo>
                  <a:cubicBezTo>
                    <a:pt x="0" y="28"/>
                    <a:pt x="0" y="28"/>
                    <a:pt x="0" y="28"/>
                  </a:cubicBezTo>
                  <a:cubicBezTo>
                    <a:pt x="0" y="28"/>
                    <a:pt x="1" y="29"/>
                    <a:pt x="1" y="29"/>
                  </a:cubicBezTo>
                  <a:cubicBezTo>
                    <a:pt x="3" y="30"/>
                    <a:pt x="6" y="31"/>
                    <a:pt x="6" y="31"/>
                  </a:cubicBezTo>
                  <a:cubicBezTo>
                    <a:pt x="6" y="31"/>
                    <a:pt x="7" y="31"/>
                    <a:pt x="7" y="31"/>
                  </a:cubicBezTo>
                  <a:cubicBezTo>
                    <a:pt x="7" y="33"/>
                    <a:pt x="7" y="33"/>
                    <a:pt x="7" y="33"/>
                  </a:cubicBezTo>
                  <a:cubicBezTo>
                    <a:pt x="7" y="34"/>
                    <a:pt x="7" y="35"/>
                    <a:pt x="8" y="35"/>
                  </a:cubicBezTo>
                  <a:cubicBezTo>
                    <a:pt x="9" y="35"/>
                    <a:pt x="9" y="35"/>
                    <a:pt x="9" y="35"/>
                  </a:cubicBezTo>
                  <a:cubicBezTo>
                    <a:pt x="10" y="35"/>
                    <a:pt x="11" y="34"/>
                    <a:pt x="11" y="33"/>
                  </a:cubicBezTo>
                  <a:cubicBezTo>
                    <a:pt x="11" y="31"/>
                    <a:pt x="11" y="31"/>
                    <a:pt x="11" y="31"/>
                  </a:cubicBezTo>
                  <a:cubicBezTo>
                    <a:pt x="11" y="31"/>
                    <a:pt x="11" y="30"/>
                    <a:pt x="11" y="30"/>
                  </a:cubicBezTo>
                  <a:cubicBezTo>
                    <a:pt x="15" y="30"/>
                    <a:pt x="17" y="27"/>
                    <a:pt x="17" y="23"/>
                  </a:cubicBezTo>
                  <a:cubicBezTo>
                    <a:pt x="17" y="19"/>
                    <a:pt x="15" y="17"/>
                    <a:pt x="10"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58" name="Google Shape;5458;p23"/>
            <p:cNvSpPr/>
            <p:nvPr/>
          </p:nvSpPr>
          <p:spPr>
            <a:xfrm>
              <a:off x="2435225" y="2428874"/>
              <a:ext cx="144462" cy="144463"/>
            </a:xfrm>
            <a:custGeom>
              <a:avLst/>
              <a:gdLst/>
              <a:ahLst/>
              <a:cxnLst/>
              <a:rect l="l" t="t" r="r" b="b"/>
              <a:pathLst>
                <a:path w="63" h="63" extrusionOk="0">
                  <a:moveTo>
                    <a:pt x="6" y="10"/>
                  </a:moveTo>
                  <a:cubicBezTo>
                    <a:pt x="6" y="8"/>
                    <a:pt x="7" y="6"/>
                    <a:pt x="9" y="6"/>
                  </a:cubicBezTo>
                  <a:cubicBezTo>
                    <a:pt x="55" y="6"/>
                    <a:pt x="55" y="6"/>
                    <a:pt x="55" y="6"/>
                  </a:cubicBezTo>
                  <a:cubicBezTo>
                    <a:pt x="56" y="6"/>
                    <a:pt x="58" y="8"/>
                    <a:pt x="58" y="10"/>
                  </a:cubicBezTo>
                  <a:cubicBezTo>
                    <a:pt x="58" y="42"/>
                    <a:pt x="58" y="42"/>
                    <a:pt x="58" y="42"/>
                  </a:cubicBezTo>
                  <a:cubicBezTo>
                    <a:pt x="58" y="43"/>
                    <a:pt x="56" y="45"/>
                    <a:pt x="55" y="45"/>
                  </a:cubicBezTo>
                  <a:cubicBezTo>
                    <a:pt x="34" y="45"/>
                    <a:pt x="34" y="45"/>
                    <a:pt x="34" y="45"/>
                  </a:cubicBezTo>
                  <a:cubicBezTo>
                    <a:pt x="32" y="45"/>
                    <a:pt x="31" y="46"/>
                    <a:pt x="29" y="47"/>
                  </a:cubicBezTo>
                  <a:cubicBezTo>
                    <a:pt x="20" y="54"/>
                    <a:pt x="20" y="54"/>
                    <a:pt x="20" y="54"/>
                  </a:cubicBezTo>
                  <a:cubicBezTo>
                    <a:pt x="20" y="50"/>
                    <a:pt x="20" y="50"/>
                    <a:pt x="20" y="50"/>
                  </a:cubicBezTo>
                  <a:cubicBezTo>
                    <a:pt x="19" y="47"/>
                    <a:pt x="18" y="45"/>
                    <a:pt x="15" y="45"/>
                  </a:cubicBezTo>
                  <a:cubicBezTo>
                    <a:pt x="9" y="45"/>
                    <a:pt x="9" y="45"/>
                    <a:pt x="9" y="45"/>
                  </a:cubicBezTo>
                  <a:cubicBezTo>
                    <a:pt x="7" y="45"/>
                    <a:pt x="6" y="43"/>
                    <a:pt x="6" y="42"/>
                  </a:cubicBezTo>
                  <a:lnTo>
                    <a:pt x="6" y="10"/>
                  </a:lnTo>
                  <a:close/>
                  <a:moveTo>
                    <a:pt x="0" y="5"/>
                  </a:moveTo>
                  <a:cubicBezTo>
                    <a:pt x="0" y="45"/>
                    <a:pt x="0" y="45"/>
                    <a:pt x="0" y="45"/>
                  </a:cubicBezTo>
                  <a:cubicBezTo>
                    <a:pt x="0" y="49"/>
                    <a:pt x="3" y="51"/>
                    <a:pt x="6" y="51"/>
                  </a:cubicBezTo>
                  <a:cubicBezTo>
                    <a:pt x="13" y="51"/>
                    <a:pt x="13" y="51"/>
                    <a:pt x="13" y="51"/>
                  </a:cubicBezTo>
                  <a:cubicBezTo>
                    <a:pt x="14" y="58"/>
                    <a:pt x="14" y="58"/>
                    <a:pt x="14" y="58"/>
                  </a:cubicBezTo>
                  <a:cubicBezTo>
                    <a:pt x="15" y="61"/>
                    <a:pt x="17" y="63"/>
                    <a:pt x="19" y="63"/>
                  </a:cubicBezTo>
                  <a:cubicBezTo>
                    <a:pt x="20" y="63"/>
                    <a:pt x="21" y="62"/>
                    <a:pt x="22" y="61"/>
                  </a:cubicBezTo>
                  <a:cubicBezTo>
                    <a:pt x="33" y="52"/>
                    <a:pt x="33" y="52"/>
                    <a:pt x="33" y="52"/>
                  </a:cubicBezTo>
                  <a:cubicBezTo>
                    <a:pt x="34" y="52"/>
                    <a:pt x="35" y="51"/>
                    <a:pt x="36" y="51"/>
                  </a:cubicBezTo>
                  <a:cubicBezTo>
                    <a:pt x="42" y="51"/>
                    <a:pt x="42" y="51"/>
                    <a:pt x="42" y="51"/>
                  </a:cubicBezTo>
                  <a:cubicBezTo>
                    <a:pt x="42" y="51"/>
                    <a:pt x="42" y="51"/>
                    <a:pt x="42" y="51"/>
                  </a:cubicBezTo>
                  <a:cubicBezTo>
                    <a:pt x="58" y="51"/>
                    <a:pt x="58" y="51"/>
                    <a:pt x="58" y="51"/>
                  </a:cubicBezTo>
                  <a:cubicBezTo>
                    <a:pt x="61" y="51"/>
                    <a:pt x="63" y="48"/>
                    <a:pt x="63" y="45"/>
                  </a:cubicBezTo>
                  <a:cubicBezTo>
                    <a:pt x="63" y="45"/>
                    <a:pt x="63" y="32"/>
                    <a:pt x="63" y="27"/>
                  </a:cubicBezTo>
                  <a:cubicBezTo>
                    <a:pt x="63" y="5"/>
                    <a:pt x="63" y="5"/>
                    <a:pt x="63" y="5"/>
                  </a:cubicBezTo>
                  <a:cubicBezTo>
                    <a:pt x="63" y="2"/>
                    <a:pt x="61" y="0"/>
                    <a:pt x="58" y="0"/>
                  </a:cubicBezTo>
                  <a:cubicBezTo>
                    <a:pt x="6" y="0"/>
                    <a:pt x="6" y="0"/>
                    <a:pt x="6" y="0"/>
                  </a:cubicBezTo>
                  <a:cubicBezTo>
                    <a:pt x="3" y="0"/>
                    <a:pt x="0" y="2"/>
                    <a:pt x="0"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59" name="Google Shape;5459;p23"/>
            <p:cNvSpPr/>
            <p:nvPr/>
          </p:nvSpPr>
          <p:spPr>
            <a:xfrm>
              <a:off x="2308225" y="2381249"/>
              <a:ext cx="200025" cy="276225"/>
            </a:xfrm>
            <a:custGeom>
              <a:avLst/>
              <a:gdLst/>
              <a:ahLst/>
              <a:cxnLst/>
              <a:rect l="l" t="t" r="r" b="b"/>
              <a:pathLst>
                <a:path w="87" h="121" extrusionOk="0">
                  <a:moveTo>
                    <a:pt x="44" y="108"/>
                  </a:moveTo>
                  <a:cubicBezTo>
                    <a:pt x="46" y="108"/>
                    <a:pt x="48" y="110"/>
                    <a:pt x="48" y="113"/>
                  </a:cubicBezTo>
                  <a:cubicBezTo>
                    <a:pt x="48" y="116"/>
                    <a:pt x="46" y="118"/>
                    <a:pt x="44" y="118"/>
                  </a:cubicBezTo>
                  <a:cubicBezTo>
                    <a:pt x="41" y="118"/>
                    <a:pt x="39" y="116"/>
                    <a:pt x="39" y="113"/>
                  </a:cubicBezTo>
                  <a:cubicBezTo>
                    <a:pt x="39" y="110"/>
                    <a:pt x="41" y="108"/>
                    <a:pt x="44" y="108"/>
                  </a:cubicBezTo>
                  <a:moveTo>
                    <a:pt x="16" y="16"/>
                  </a:moveTo>
                  <a:cubicBezTo>
                    <a:pt x="48" y="16"/>
                    <a:pt x="48" y="16"/>
                    <a:pt x="48" y="16"/>
                  </a:cubicBezTo>
                  <a:cubicBezTo>
                    <a:pt x="49" y="16"/>
                    <a:pt x="50" y="15"/>
                    <a:pt x="50" y="14"/>
                  </a:cubicBezTo>
                  <a:cubicBezTo>
                    <a:pt x="52" y="13"/>
                    <a:pt x="54" y="12"/>
                    <a:pt x="56" y="12"/>
                  </a:cubicBezTo>
                  <a:cubicBezTo>
                    <a:pt x="86" y="12"/>
                    <a:pt x="86" y="12"/>
                    <a:pt x="86" y="12"/>
                  </a:cubicBezTo>
                  <a:cubicBezTo>
                    <a:pt x="87" y="12"/>
                    <a:pt x="87" y="11"/>
                    <a:pt x="87" y="11"/>
                  </a:cubicBezTo>
                  <a:cubicBezTo>
                    <a:pt x="87" y="5"/>
                    <a:pt x="87" y="5"/>
                    <a:pt x="87" y="5"/>
                  </a:cubicBezTo>
                  <a:cubicBezTo>
                    <a:pt x="87" y="2"/>
                    <a:pt x="85" y="0"/>
                    <a:pt x="82" y="0"/>
                  </a:cubicBezTo>
                  <a:cubicBezTo>
                    <a:pt x="6" y="0"/>
                    <a:pt x="6" y="0"/>
                    <a:pt x="6" y="0"/>
                  </a:cubicBezTo>
                  <a:cubicBezTo>
                    <a:pt x="3" y="0"/>
                    <a:pt x="0" y="2"/>
                    <a:pt x="0" y="5"/>
                  </a:cubicBezTo>
                  <a:cubicBezTo>
                    <a:pt x="0" y="115"/>
                    <a:pt x="0" y="115"/>
                    <a:pt x="0" y="115"/>
                  </a:cubicBezTo>
                  <a:cubicBezTo>
                    <a:pt x="0" y="118"/>
                    <a:pt x="3" y="121"/>
                    <a:pt x="6" y="121"/>
                  </a:cubicBezTo>
                  <a:cubicBezTo>
                    <a:pt x="82" y="121"/>
                    <a:pt x="82" y="121"/>
                    <a:pt x="82" y="121"/>
                  </a:cubicBezTo>
                  <a:cubicBezTo>
                    <a:pt x="85" y="121"/>
                    <a:pt x="87" y="118"/>
                    <a:pt x="87" y="115"/>
                  </a:cubicBezTo>
                  <a:cubicBezTo>
                    <a:pt x="87" y="85"/>
                    <a:pt x="87" y="85"/>
                    <a:pt x="87" y="85"/>
                  </a:cubicBezTo>
                  <a:cubicBezTo>
                    <a:pt x="87" y="84"/>
                    <a:pt x="86" y="85"/>
                    <a:pt x="86" y="85"/>
                  </a:cubicBezTo>
                  <a:cubicBezTo>
                    <a:pt x="78" y="92"/>
                    <a:pt x="78" y="92"/>
                    <a:pt x="78" y="92"/>
                  </a:cubicBezTo>
                  <a:cubicBezTo>
                    <a:pt x="78" y="92"/>
                    <a:pt x="77" y="92"/>
                    <a:pt x="77" y="93"/>
                  </a:cubicBezTo>
                  <a:cubicBezTo>
                    <a:pt x="77" y="99"/>
                    <a:pt x="77" y="99"/>
                    <a:pt x="77" y="99"/>
                  </a:cubicBezTo>
                  <a:cubicBezTo>
                    <a:pt x="77" y="102"/>
                    <a:pt x="74" y="105"/>
                    <a:pt x="71" y="105"/>
                  </a:cubicBezTo>
                  <a:cubicBezTo>
                    <a:pt x="16" y="105"/>
                    <a:pt x="16" y="105"/>
                    <a:pt x="16" y="105"/>
                  </a:cubicBezTo>
                  <a:cubicBezTo>
                    <a:pt x="13" y="105"/>
                    <a:pt x="11" y="102"/>
                    <a:pt x="11" y="99"/>
                  </a:cubicBezTo>
                  <a:cubicBezTo>
                    <a:pt x="11" y="21"/>
                    <a:pt x="11" y="21"/>
                    <a:pt x="11" y="21"/>
                  </a:cubicBezTo>
                  <a:cubicBezTo>
                    <a:pt x="11" y="18"/>
                    <a:pt x="13" y="16"/>
                    <a:pt x="16"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60" name="Google Shape;5460;p23"/>
          <p:cNvGrpSpPr/>
          <p:nvPr/>
        </p:nvGrpSpPr>
        <p:grpSpPr>
          <a:xfrm>
            <a:off x="8462434" y="3249084"/>
            <a:ext cx="366183" cy="359835"/>
            <a:chOff x="6346825" y="2381249"/>
            <a:chExt cx="274637" cy="269876"/>
          </a:xfrm>
        </p:grpSpPr>
        <p:sp>
          <p:nvSpPr>
            <p:cNvPr id="5461" name="Google Shape;5461;p23"/>
            <p:cNvSpPr/>
            <p:nvPr/>
          </p:nvSpPr>
          <p:spPr>
            <a:xfrm>
              <a:off x="6454775" y="2381249"/>
              <a:ext cx="161925" cy="161925"/>
            </a:xfrm>
            <a:custGeom>
              <a:avLst/>
              <a:gdLst/>
              <a:ahLst/>
              <a:cxnLst/>
              <a:rect l="l" t="t" r="r" b="b"/>
              <a:pathLst>
                <a:path w="71" h="71" extrusionOk="0">
                  <a:moveTo>
                    <a:pt x="29" y="70"/>
                  </a:moveTo>
                  <a:cubicBezTo>
                    <a:pt x="38" y="62"/>
                    <a:pt x="61" y="38"/>
                    <a:pt x="61" y="38"/>
                  </a:cubicBezTo>
                  <a:cubicBezTo>
                    <a:pt x="70" y="30"/>
                    <a:pt x="71" y="17"/>
                    <a:pt x="63" y="9"/>
                  </a:cubicBezTo>
                  <a:cubicBezTo>
                    <a:pt x="54" y="0"/>
                    <a:pt x="42" y="2"/>
                    <a:pt x="33" y="10"/>
                  </a:cubicBezTo>
                  <a:cubicBezTo>
                    <a:pt x="1" y="42"/>
                    <a:pt x="1" y="42"/>
                    <a:pt x="1" y="42"/>
                  </a:cubicBezTo>
                  <a:cubicBezTo>
                    <a:pt x="1" y="42"/>
                    <a:pt x="0" y="43"/>
                    <a:pt x="1" y="44"/>
                  </a:cubicBezTo>
                  <a:cubicBezTo>
                    <a:pt x="27" y="70"/>
                    <a:pt x="27" y="70"/>
                    <a:pt x="27" y="70"/>
                  </a:cubicBezTo>
                  <a:cubicBezTo>
                    <a:pt x="28" y="71"/>
                    <a:pt x="28" y="71"/>
                    <a:pt x="29" y="7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62" name="Google Shape;5462;p23"/>
            <p:cNvSpPr/>
            <p:nvPr/>
          </p:nvSpPr>
          <p:spPr>
            <a:xfrm>
              <a:off x="6346825" y="2500312"/>
              <a:ext cx="153987" cy="150813"/>
            </a:xfrm>
            <a:custGeom>
              <a:avLst/>
              <a:gdLst/>
              <a:ahLst/>
              <a:cxnLst/>
              <a:rect l="l" t="t" r="r" b="b"/>
              <a:pathLst>
                <a:path w="67" h="66" extrusionOk="0">
                  <a:moveTo>
                    <a:pt x="44" y="0"/>
                  </a:moveTo>
                  <a:cubicBezTo>
                    <a:pt x="43" y="0"/>
                    <a:pt x="43" y="0"/>
                    <a:pt x="43" y="0"/>
                  </a:cubicBezTo>
                  <a:cubicBezTo>
                    <a:pt x="39" y="4"/>
                    <a:pt x="18" y="27"/>
                    <a:pt x="10" y="35"/>
                  </a:cubicBezTo>
                  <a:cubicBezTo>
                    <a:pt x="5" y="40"/>
                    <a:pt x="3" y="51"/>
                    <a:pt x="4" y="57"/>
                  </a:cubicBezTo>
                  <a:cubicBezTo>
                    <a:pt x="4" y="57"/>
                    <a:pt x="4" y="57"/>
                    <a:pt x="4" y="57"/>
                  </a:cubicBezTo>
                  <a:cubicBezTo>
                    <a:pt x="3" y="58"/>
                    <a:pt x="3" y="59"/>
                    <a:pt x="2" y="60"/>
                  </a:cubicBezTo>
                  <a:cubicBezTo>
                    <a:pt x="0" y="61"/>
                    <a:pt x="1" y="64"/>
                    <a:pt x="2" y="65"/>
                  </a:cubicBezTo>
                  <a:cubicBezTo>
                    <a:pt x="2" y="66"/>
                    <a:pt x="5" y="66"/>
                    <a:pt x="7" y="65"/>
                  </a:cubicBezTo>
                  <a:cubicBezTo>
                    <a:pt x="7" y="64"/>
                    <a:pt x="8" y="63"/>
                    <a:pt x="9" y="62"/>
                  </a:cubicBezTo>
                  <a:cubicBezTo>
                    <a:pt x="9" y="62"/>
                    <a:pt x="10" y="62"/>
                    <a:pt x="10" y="62"/>
                  </a:cubicBezTo>
                  <a:cubicBezTo>
                    <a:pt x="16" y="63"/>
                    <a:pt x="26" y="62"/>
                    <a:pt x="31" y="57"/>
                  </a:cubicBezTo>
                  <a:cubicBezTo>
                    <a:pt x="39" y="49"/>
                    <a:pt x="63" y="27"/>
                    <a:pt x="67" y="24"/>
                  </a:cubicBezTo>
                  <a:cubicBezTo>
                    <a:pt x="67" y="24"/>
                    <a:pt x="67" y="23"/>
                    <a:pt x="67" y="23"/>
                  </a:cubicBezTo>
                  <a:cubicBezTo>
                    <a:pt x="61" y="17"/>
                    <a:pt x="50" y="6"/>
                    <a:pt x="4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63" name="Google Shape;5463;p23"/>
            <p:cNvSpPr/>
            <p:nvPr/>
          </p:nvSpPr>
          <p:spPr>
            <a:xfrm>
              <a:off x="6550025" y="2484437"/>
              <a:ext cx="71437" cy="69850"/>
            </a:xfrm>
            <a:custGeom>
              <a:avLst/>
              <a:gdLst/>
              <a:ahLst/>
              <a:cxnLst/>
              <a:rect l="l" t="t" r="r" b="b"/>
              <a:pathLst>
                <a:path w="31" h="31" extrusionOk="0">
                  <a:moveTo>
                    <a:pt x="7" y="29"/>
                  </a:moveTo>
                  <a:cubicBezTo>
                    <a:pt x="5" y="31"/>
                    <a:pt x="3" y="31"/>
                    <a:pt x="1" y="29"/>
                  </a:cubicBezTo>
                  <a:cubicBezTo>
                    <a:pt x="0" y="28"/>
                    <a:pt x="0" y="25"/>
                    <a:pt x="1" y="24"/>
                  </a:cubicBezTo>
                  <a:cubicBezTo>
                    <a:pt x="23" y="1"/>
                    <a:pt x="23" y="1"/>
                    <a:pt x="23" y="1"/>
                  </a:cubicBezTo>
                  <a:cubicBezTo>
                    <a:pt x="25" y="0"/>
                    <a:pt x="28" y="0"/>
                    <a:pt x="29" y="1"/>
                  </a:cubicBezTo>
                  <a:cubicBezTo>
                    <a:pt x="31" y="3"/>
                    <a:pt x="31" y="5"/>
                    <a:pt x="29" y="7"/>
                  </a:cubicBezTo>
                  <a:lnTo>
                    <a:pt x="7" y="2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64" name="Google Shape;5464;p23"/>
          <p:cNvGrpSpPr/>
          <p:nvPr/>
        </p:nvGrpSpPr>
        <p:grpSpPr>
          <a:xfrm>
            <a:off x="7929034" y="3244851"/>
            <a:ext cx="361951" cy="376768"/>
            <a:chOff x="5946775" y="2759074"/>
            <a:chExt cx="271463" cy="282576"/>
          </a:xfrm>
        </p:grpSpPr>
        <p:sp>
          <p:nvSpPr>
            <p:cNvPr id="5465" name="Google Shape;5465;p23"/>
            <p:cNvSpPr/>
            <p:nvPr/>
          </p:nvSpPr>
          <p:spPr>
            <a:xfrm>
              <a:off x="5946775" y="2759074"/>
              <a:ext cx="133350" cy="128588"/>
            </a:xfrm>
            <a:custGeom>
              <a:avLst/>
              <a:gdLst/>
              <a:ahLst/>
              <a:cxnLst/>
              <a:rect l="l" t="t" r="r" b="b"/>
              <a:pathLst>
                <a:path w="58" h="56" extrusionOk="0">
                  <a:moveTo>
                    <a:pt x="29" y="13"/>
                  </a:moveTo>
                  <a:cubicBezTo>
                    <a:pt x="39" y="13"/>
                    <a:pt x="44" y="21"/>
                    <a:pt x="44" y="28"/>
                  </a:cubicBezTo>
                  <a:cubicBezTo>
                    <a:pt x="44" y="32"/>
                    <a:pt x="43" y="36"/>
                    <a:pt x="40" y="38"/>
                  </a:cubicBezTo>
                  <a:cubicBezTo>
                    <a:pt x="38" y="41"/>
                    <a:pt x="34" y="43"/>
                    <a:pt x="29" y="43"/>
                  </a:cubicBezTo>
                  <a:cubicBezTo>
                    <a:pt x="18" y="43"/>
                    <a:pt x="13" y="35"/>
                    <a:pt x="13" y="28"/>
                  </a:cubicBezTo>
                  <a:cubicBezTo>
                    <a:pt x="13" y="20"/>
                    <a:pt x="18" y="13"/>
                    <a:pt x="29" y="13"/>
                  </a:cubicBezTo>
                  <a:moveTo>
                    <a:pt x="51" y="47"/>
                  </a:moveTo>
                  <a:cubicBezTo>
                    <a:pt x="56" y="42"/>
                    <a:pt x="58" y="35"/>
                    <a:pt x="58" y="28"/>
                  </a:cubicBezTo>
                  <a:cubicBezTo>
                    <a:pt x="58" y="14"/>
                    <a:pt x="48" y="0"/>
                    <a:pt x="29" y="0"/>
                  </a:cubicBezTo>
                  <a:cubicBezTo>
                    <a:pt x="20" y="0"/>
                    <a:pt x="12" y="3"/>
                    <a:pt x="7" y="8"/>
                  </a:cubicBezTo>
                  <a:cubicBezTo>
                    <a:pt x="2" y="14"/>
                    <a:pt x="0" y="21"/>
                    <a:pt x="0" y="28"/>
                  </a:cubicBezTo>
                  <a:cubicBezTo>
                    <a:pt x="0" y="42"/>
                    <a:pt x="10" y="56"/>
                    <a:pt x="29" y="56"/>
                  </a:cubicBezTo>
                  <a:cubicBezTo>
                    <a:pt x="38" y="56"/>
                    <a:pt x="45" y="53"/>
                    <a:pt x="51" y="4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66" name="Google Shape;5466;p23"/>
            <p:cNvSpPr/>
            <p:nvPr/>
          </p:nvSpPr>
          <p:spPr>
            <a:xfrm>
              <a:off x="5961063" y="2782887"/>
              <a:ext cx="242887" cy="233363"/>
            </a:xfrm>
            <a:custGeom>
              <a:avLst/>
              <a:gdLst/>
              <a:ahLst/>
              <a:cxnLst/>
              <a:rect l="l" t="t" r="r" b="b"/>
              <a:pathLst>
                <a:path w="106" h="102" extrusionOk="0">
                  <a:moveTo>
                    <a:pt x="93" y="0"/>
                  </a:moveTo>
                  <a:cubicBezTo>
                    <a:pt x="91" y="1"/>
                    <a:pt x="89" y="2"/>
                    <a:pt x="88" y="3"/>
                  </a:cubicBezTo>
                  <a:cubicBezTo>
                    <a:pt x="1" y="99"/>
                    <a:pt x="1" y="99"/>
                    <a:pt x="1" y="99"/>
                  </a:cubicBezTo>
                  <a:cubicBezTo>
                    <a:pt x="0" y="100"/>
                    <a:pt x="1" y="102"/>
                    <a:pt x="2" y="102"/>
                  </a:cubicBezTo>
                  <a:cubicBezTo>
                    <a:pt x="14" y="102"/>
                    <a:pt x="14" y="102"/>
                    <a:pt x="14" y="102"/>
                  </a:cubicBezTo>
                  <a:cubicBezTo>
                    <a:pt x="15" y="102"/>
                    <a:pt x="18" y="101"/>
                    <a:pt x="19" y="100"/>
                  </a:cubicBezTo>
                  <a:cubicBezTo>
                    <a:pt x="105" y="4"/>
                    <a:pt x="105" y="4"/>
                    <a:pt x="105" y="4"/>
                  </a:cubicBezTo>
                  <a:cubicBezTo>
                    <a:pt x="106" y="2"/>
                    <a:pt x="106" y="0"/>
                    <a:pt x="103" y="0"/>
                  </a:cubicBezTo>
                  <a:lnTo>
                    <a:pt x="9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67" name="Google Shape;5467;p23"/>
            <p:cNvSpPr/>
            <p:nvPr/>
          </p:nvSpPr>
          <p:spPr>
            <a:xfrm>
              <a:off x="6088063" y="2913062"/>
              <a:ext cx="130175" cy="128588"/>
            </a:xfrm>
            <a:custGeom>
              <a:avLst/>
              <a:gdLst/>
              <a:ahLst/>
              <a:cxnLst/>
              <a:rect l="l" t="t" r="r" b="b"/>
              <a:pathLst>
                <a:path w="57" h="56" extrusionOk="0">
                  <a:moveTo>
                    <a:pt x="29" y="43"/>
                  </a:moveTo>
                  <a:cubicBezTo>
                    <a:pt x="18" y="43"/>
                    <a:pt x="13" y="35"/>
                    <a:pt x="13" y="28"/>
                  </a:cubicBezTo>
                  <a:cubicBezTo>
                    <a:pt x="13" y="24"/>
                    <a:pt x="15" y="20"/>
                    <a:pt x="17" y="17"/>
                  </a:cubicBezTo>
                  <a:cubicBezTo>
                    <a:pt x="20" y="14"/>
                    <a:pt x="24" y="13"/>
                    <a:pt x="28" y="13"/>
                  </a:cubicBezTo>
                  <a:cubicBezTo>
                    <a:pt x="39" y="13"/>
                    <a:pt x="44" y="21"/>
                    <a:pt x="44" y="28"/>
                  </a:cubicBezTo>
                  <a:cubicBezTo>
                    <a:pt x="44" y="32"/>
                    <a:pt x="42" y="36"/>
                    <a:pt x="40" y="38"/>
                  </a:cubicBezTo>
                  <a:cubicBezTo>
                    <a:pt x="37" y="41"/>
                    <a:pt x="33" y="43"/>
                    <a:pt x="29" y="43"/>
                  </a:cubicBezTo>
                  <a:moveTo>
                    <a:pt x="28" y="0"/>
                  </a:moveTo>
                  <a:cubicBezTo>
                    <a:pt x="20" y="0"/>
                    <a:pt x="12" y="3"/>
                    <a:pt x="7" y="9"/>
                  </a:cubicBezTo>
                  <a:cubicBezTo>
                    <a:pt x="2" y="14"/>
                    <a:pt x="0" y="21"/>
                    <a:pt x="0" y="28"/>
                  </a:cubicBezTo>
                  <a:cubicBezTo>
                    <a:pt x="0" y="42"/>
                    <a:pt x="10" y="56"/>
                    <a:pt x="28" y="56"/>
                  </a:cubicBezTo>
                  <a:cubicBezTo>
                    <a:pt x="37" y="56"/>
                    <a:pt x="45" y="53"/>
                    <a:pt x="50" y="47"/>
                  </a:cubicBezTo>
                  <a:cubicBezTo>
                    <a:pt x="55" y="42"/>
                    <a:pt x="57" y="35"/>
                    <a:pt x="57" y="28"/>
                  </a:cubicBezTo>
                  <a:cubicBezTo>
                    <a:pt x="57" y="14"/>
                    <a:pt x="47" y="0"/>
                    <a:pt x="2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68" name="Google Shape;5468;p23"/>
          <p:cNvGrpSpPr/>
          <p:nvPr/>
        </p:nvGrpSpPr>
        <p:grpSpPr>
          <a:xfrm>
            <a:off x="6845301" y="3291417"/>
            <a:ext cx="359833" cy="283635"/>
            <a:chOff x="5133975" y="2412999"/>
            <a:chExt cx="269875" cy="212726"/>
          </a:xfrm>
        </p:grpSpPr>
        <p:sp>
          <p:nvSpPr>
            <p:cNvPr id="5469" name="Google Shape;5469;p23"/>
            <p:cNvSpPr/>
            <p:nvPr/>
          </p:nvSpPr>
          <p:spPr>
            <a:xfrm>
              <a:off x="5133975" y="2412999"/>
              <a:ext cx="174625" cy="206375"/>
            </a:xfrm>
            <a:custGeom>
              <a:avLst/>
              <a:gdLst/>
              <a:ahLst/>
              <a:cxnLst/>
              <a:rect l="l" t="t" r="r" b="b"/>
              <a:pathLst>
                <a:path w="76" h="90" extrusionOk="0">
                  <a:moveTo>
                    <a:pt x="74" y="9"/>
                  </a:moveTo>
                  <a:cubicBezTo>
                    <a:pt x="76" y="6"/>
                    <a:pt x="73" y="4"/>
                    <a:pt x="72" y="4"/>
                  </a:cubicBezTo>
                  <a:cubicBezTo>
                    <a:pt x="65" y="2"/>
                    <a:pt x="59" y="0"/>
                    <a:pt x="52" y="0"/>
                  </a:cubicBezTo>
                  <a:cubicBezTo>
                    <a:pt x="23" y="0"/>
                    <a:pt x="0" y="20"/>
                    <a:pt x="0" y="45"/>
                  </a:cubicBezTo>
                  <a:cubicBezTo>
                    <a:pt x="0" y="69"/>
                    <a:pt x="23" y="89"/>
                    <a:pt x="51" y="90"/>
                  </a:cubicBezTo>
                  <a:cubicBezTo>
                    <a:pt x="51" y="90"/>
                    <a:pt x="51" y="90"/>
                    <a:pt x="52" y="90"/>
                  </a:cubicBezTo>
                  <a:cubicBezTo>
                    <a:pt x="53" y="90"/>
                    <a:pt x="57" y="89"/>
                    <a:pt x="56" y="85"/>
                  </a:cubicBezTo>
                  <a:cubicBezTo>
                    <a:pt x="56" y="85"/>
                    <a:pt x="53" y="60"/>
                    <a:pt x="52" y="50"/>
                  </a:cubicBezTo>
                  <a:cubicBezTo>
                    <a:pt x="51" y="45"/>
                    <a:pt x="54" y="41"/>
                    <a:pt x="54" y="41"/>
                  </a:cubicBezTo>
                  <a:lnTo>
                    <a:pt x="74"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70" name="Google Shape;5470;p23"/>
            <p:cNvSpPr/>
            <p:nvPr/>
          </p:nvSpPr>
          <p:spPr>
            <a:xfrm>
              <a:off x="5284788" y="2412999"/>
              <a:ext cx="119062" cy="92075"/>
            </a:xfrm>
            <a:custGeom>
              <a:avLst/>
              <a:gdLst/>
              <a:ahLst/>
              <a:cxnLst/>
              <a:rect l="l" t="t" r="r" b="b"/>
              <a:pathLst>
                <a:path w="52" h="40" extrusionOk="0">
                  <a:moveTo>
                    <a:pt x="49" y="40"/>
                  </a:moveTo>
                  <a:cubicBezTo>
                    <a:pt x="52" y="40"/>
                    <a:pt x="52" y="37"/>
                    <a:pt x="52" y="36"/>
                  </a:cubicBezTo>
                  <a:cubicBezTo>
                    <a:pt x="51" y="22"/>
                    <a:pt x="42" y="9"/>
                    <a:pt x="29" y="2"/>
                  </a:cubicBezTo>
                  <a:cubicBezTo>
                    <a:pt x="28" y="1"/>
                    <a:pt x="25" y="0"/>
                    <a:pt x="23" y="4"/>
                  </a:cubicBezTo>
                  <a:cubicBezTo>
                    <a:pt x="2" y="37"/>
                    <a:pt x="2" y="37"/>
                    <a:pt x="2" y="37"/>
                  </a:cubicBezTo>
                  <a:cubicBezTo>
                    <a:pt x="2" y="37"/>
                    <a:pt x="0" y="40"/>
                    <a:pt x="5" y="40"/>
                  </a:cubicBezTo>
                  <a:lnTo>
                    <a:pt x="49" y="4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71" name="Google Shape;5471;p23"/>
            <p:cNvSpPr/>
            <p:nvPr/>
          </p:nvSpPr>
          <p:spPr>
            <a:xfrm>
              <a:off x="5267325" y="2522537"/>
              <a:ext cx="119062" cy="103188"/>
            </a:xfrm>
            <a:custGeom>
              <a:avLst/>
              <a:gdLst/>
              <a:ahLst/>
              <a:cxnLst/>
              <a:rect l="l" t="t" r="r" b="b"/>
              <a:pathLst>
                <a:path w="52" h="45" extrusionOk="0">
                  <a:moveTo>
                    <a:pt x="50" y="0"/>
                  </a:moveTo>
                  <a:cubicBezTo>
                    <a:pt x="3" y="0"/>
                    <a:pt x="3" y="0"/>
                    <a:pt x="3" y="0"/>
                  </a:cubicBezTo>
                  <a:cubicBezTo>
                    <a:pt x="0" y="0"/>
                    <a:pt x="1" y="2"/>
                    <a:pt x="1" y="2"/>
                  </a:cubicBezTo>
                  <a:cubicBezTo>
                    <a:pt x="5" y="42"/>
                    <a:pt x="5" y="42"/>
                    <a:pt x="5" y="42"/>
                  </a:cubicBezTo>
                  <a:cubicBezTo>
                    <a:pt x="5" y="45"/>
                    <a:pt x="8" y="44"/>
                    <a:pt x="10" y="44"/>
                  </a:cubicBezTo>
                  <a:cubicBezTo>
                    <a:pt x="33" y="40"/>
                    <a:pt x="51" y="23"/>
                    <a:pt x="52" y="2"/>
                  </a:cubicBezTo>
                  <a:cubicBezTo>
                    <a:pt x="52" y="1"/>
                    <a:pt x="52" y="0"/>
                    <a:pt x="5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72" name="Google Shape;5472;p23"/>
          <p:cNvGrpSpPr/>
          <p:nvPr/>
        </p:nvGrpSpPr>
        <p:grpSpPr>
          <a:xfrm>
            <a:off x="7380818" y="3251202"/>
            <a:ext cx="359833" cy="359833"/>
            <a:chOff x="5535613" y="2382837"/>
            <a:chExt cx="269875" cy="269875"/>
          </a:xfrm>
        </p:grpSpPr>
        <p:sp>
          <p:nvSpPr>
            <p:cNvPr id="5473" name="Google Shape;5473;p23"/>
            <p:cNvSpPr/>
            <p:nvPr/>
          </p:nvSpPr>
          <p:spPr>
            <a:xfrm>
              <a:off x="5535613" y="2382837"/>
              <a:ext cx="269875" cy="269875"/>
            </a:xfrm>
            <a:custGeom>
              <a:avLst/>
              <a:gdLst/>
              <a:ahLst/>
              <a:cxnLst/>
              <a:rect l="l" t="t" r="r" b="b"/>
              <a:pathLst>
                <a:path w="118" h="118" extrusionOk="0">
                  <a:moveTo>
                    <a:pt x="59" y="107"/>
                  </a:moveTo>
                  <a:cubicBezTo>
                    <a:pt x="33" y="107"/>
                    <a:pt x="11" y="86"/>
                    <a:pt x="11" y="59"/>
                  </a:cubicBezTo>
                  <a:cubicBezTo>
                    <a:pt x="11" y="47"/>
                    <a:pt x="16" y="36"/>
                    <a:pt x="23" y="27"/>
                  </a:cubicBezTo>
                  <a:cubicBezTo>
                    <a:pt x="32" y="17"/>
                    <a:pt x="45" y="11"/>
                    <a:pt x="59" y="11"/>
                  </a:cubicBezTo>
                  <a:cubicBezTo>
                    <a:pt x="86" y="11"/>
                    <a:pt x="107" y="33"/>
                    <a:pt x="107" y="59"/>
                  </a:cubicBezTo>
                  <a:cubicBezTo>
                    <a:pt x="107" y="61"/>
                    <a:pt x="107" y="62"/>
                    <a:pt x="107" y="64"/>
                  </a:cubicBezTo>
                  <a:cubicBezTo>
                    <a:pt x="104" y="88"/>
                    <a:pt x="84" y="107"/>
                    <a:pt x="59" y="107"/>
                  </a:cubicBezTo>
                  <a:moveTo>
                    <a:pt x="59" y="0"/>
                  </a:moveTo>
                  <a:cubicBezTo>
                    <a:pt x="42" y="0"/>
                    <a:pt x="26" y="8"/>
                    <a:pt x="15" y="20"/>
                  </a:cubicBezTo>
                  <a:cubicBezTo>
                    <a:pt x="6" y="30"/>
                    <a:pt x="0" y="44"/>
                    <a:pt x="0" y="59"/>
                  </a:cubicBezTo>
                  <a:cubicBezTo>
                    <a:pt x="0" y="92"/>
                    <a:pt x="26" y="118"/>
                    <a:pt x="59" y="118"/>
                  </a:cubicBezTo>
                  <a:cubicBezTo>
                    <a:pt x="90" y="118"/>
                    <a:pt x="116" y="94"/>
                    <a:pt x="118" y="64"/>
                  </a:cubicBezTo>
                  <a:cubicBezTo>
                    <a:pt x="118" y="62"/>
                    <a:pt x="118" y="61"/>
                    <a:pt x="118" y="59"/>
                  </a:cubicBezTo>
                  <a:cubicBezTo>
                    <a:pt x="118" y="27"/>
                    <a:pt x="92" y="0"/>
                    <a:pt x="5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74" name="Google Shape;5474;p23"/>
            <p:cNvSpPr/>
            <p:nvPr/>
          </p:nvSpPr>
          <p:spPr>
            <a:xfrm>
              <a:off x="5584825" y="2425699"/>
              <a:ext cx="179387" cy="185738"/>
            </a:xfrm>
            <a:custGeom>
              <a:avLst/>
              <a:gdLst/>
              <a:ahLst/>
              <a:cxnLst/>
              <a:rect l="l" t="t" r="r" b="b"/>
              <a:pathLst>
                <a:path w="78" h="81" extrusionOk="0">
                  <a:moveTo>
                    <a:pt x="77" y="44"/>
                  </a:moveTo>
                  <a:cubicBezTo>
                    <a:pt x="78" y="43"/>
                    <a:pt x="78" y="42"/>
                    <a:pt x="78" y="40"/>
                  </a:cubicBezTo>
                  <a:cubicBezTo>
                    <a:pt x="78" y="18"/>
                    <a:pt x="60" y="0"/>
                    <a:pt x="37" y="0"/>
                  </a:cubicBezTo>
                  <a:cubicBezTo>
                    <a:pt x="25" y="0"/>
                    <a:pt x="15" y="5"/>
                    <a:pt x="7" y="13"/>
                  </a:cubicBezTo>
                  <a:cubicBezTo>
                    <a:pt x="4" y="16"/>
                    <a:pt x="2" y="19"/>
                    <a:pt x="1" y="23"/>
                  </a:cubicBezTo>
                  <a:cubicBezTo>
                    <a:pt x="0" y="25"/>
                    <a:pt x="0" y="26"/>
                    <a:pt x="2" y="27"/>
                  </a:cubicBezTo>
                  <a:cubicBezTo>
                    <a:pt x="35" y="40"/>
                    <a:pt x="35" y="40"/>
                    <a:pt x="35" y="40"/>
                  </a:cubicBezTo>
                  <a:cubicBezTo>
                    <a:pt x="35" y="40"/>
                    <a:pt x="37" y="40"/>
                    <a:pt x="37" y="43"/>
                  </a:cubicBezTo>
                  <a:cubicBezTo>
                    <a:pt x="37" y="78"/>
                    <a:pt x="37" y="78"/>
                    <a:pt x="37" y="78"/>
                  </a:cubicBezTo>
                  <a:cubicBezTo>
                    <a:pt x="37" y="80"/>
                    <a:pt x="39" y="81"/>
                    <a:pt x="40" y="81"/>
                  </a:cubicBezTo>
                  <a:cubicBezTo>
                    <a:pt x="61" y="79"/>
                    <a:pt x="76" y="64"/>
                    <a:pt x="77" y="4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75" name="Google Shape;5475;p23"/>
          <p:cNvGrpSpPr/>
          <p:nvPr/>
        </p:nvGrpSpPr>
        <p:grpSpPr>
          <a:xfrm>
            <a:off x="8991600" y="3204635"/>
            <a:ext cx="364067" cy="457200"/>
            <a:chOff x="6743700" y="2347912"/>
            <a:chExt cx="273050" cy="342900"/>
          </a:xfrm>
        </p:grpSpPr>
        <p:sp>
          <p:nvSpPr>
            <p:cNvPr id="5476" name="Google Shape;5476;p23"/>
            <p:cNvSpPr/>
            <p:nvPr/>
          </p:nvSpPr>
          <p:spPr>
            <a:xfrm>
              <a:off x="6743700" y="2347912"/>
              <a:ext cx="273050" cy="342900"/>
            </a:xfrm>
            <a:custGeom>
              <a:avLst/>
              <a:gdLst/>
              <a:ahLst/>
              <a:cxnLst/>
              <a:rect l="l" t="t" r="r" b="b"/>
              <a:pathLst>
                <a:path w="119" h="149" extrusionOk="0">
                  <a:moveTo>
                    <a:pt x="17" y="57"/>
                  </a:moveTo>
                  <a:cubicBezTo>
                    <a:pt x="17" y="34"/>
                    <a:pt x="36" y="15"/>
                    <a:pt x="59" y="15"/>
                  </a:cubicBezTo>
                  <a:cubicBezTo>
                    <a:pt x="83" y="15"/>
                    <a:pt x="102" y="34"/>
                    <a:pt x="102" y="57"/>
                  </a:cubicBezTo>
                  <a:cubicBezTo>
                    <a:pt x="102" y="70"/>
                    <a:pt x="97" y="81"/>
                    <a:pt x="89" y="89"/>
                  </a:cubicBezTo>
                  <a:cubicBezTo>
                    <a:pt x="89" y="89"/>
                    <a:pt x="88" y="89"/>
                    <a:pt x="87" y="89"/>
                  </a:cubicBezTo>
                  <a:cubicBezTo>
                    <a:pt x="80" y="66"/>
                    <a:pt x="80" y="66"/>
                    <a:pt x="80" y="66"/>
                  </a:cubicBezTo>
                  <a:cubicBezTo>
                    <a:pt x="79" y="64"/>
                    <a:pt x="76" y="62"/>
                    <a:pt x="73" y="62"/>
                  </a:cubicBezTo>
                  <a:cubicBezTo>
                    <a:pt x="72" y="62"/>
                    <a:pt x="72" y="62"/>
                    <a:pt x="71" y="62"/>
                  </a:cubicBezTo>
                  <a:cubicBezTo>
                    <a:pt x="45" y="62"/>
                    <a:pt x="45" y="62"/>
                    <a:pt x="45" y="62"/>
                  </a:cubicBezTo>
                  <a:cubicBezTo>
                    <a:pt x="42" y="62"/>
                    <a:pt x="40" y="64"/>
                    <a:pt x="39" y="66"/>
                  </a:cubicBezTo>
                  <a:cubicBezTo>
                    <a:pt x="32" y="88"/>
                    <a:pt x="32" y="88"/>
                    <a:pt x="32" y="88"/>
                  </a:cubicBezTo>
                  <a:cubicBezTo>
                    <a:pt x="31" y="89"/>
                    <a:pt x="30" y="89"/>
                    <a:pt x="30" y="89"/>
                  </a:cubicBezTo>
                  <a:cubicBezTo>
                    <a:pt x="22" y="81"/>
                    <a:pt x="17" y="70"/>
                    <a:pt x="17" y="57"/>
                  </a:cubicBezTo>
                  <a:moveTo>
                    <a:pt x="55" y="70"/>
                  </a:moveTo>
                  <a:cubicBezTo>
                    <a:pt x="55" y="69"/>
                    <a:pt x="55" y="69"/>
                    <a:pt x="56" y="69"/>
                  </a:cubicBezTo>
                  <a:cubicBezTo>
                    <a:pt x="63" y="69"/>
                    <a:pt x="63" y="69"/>
                    <a:pt x="63" y="69"/>
                  </a:cubicBezTo>
                  <a:cubicBezTo>
                    <a:pt x="64" y="69"/>
                    <a:pt x="65" y="69"/>
                    <a:pt x="64" y="70"/>
                  </a:cubicBezTo>
                  <a:cubicBezTo>
                    <a:pt x="64" y="70"/>
                    <a:pt x="64" y="73"/>
                    <a:pt x="64" y="74"/>
                  </a:cubicBezTo>
                  <a:cubicBezTo>
                    <a:pt x="65" y="77"/>
                    <a:pt x="68" y="89"/>
                    <a:pt x="68" y="89"/>
                  </a:cubicBezTo>
                  <a:cubicBezTo>
                    <a:pt x="68" y="90"/>
                    <a:pt x="67" y="91"/>
                    <a:pt x="67" y="91"/>
                  </a:cubicBezTo>
                  <a:cubicBezTo>
                    <a:pt x="61" y="97"/>
                    <a:pt x="61" y="97"/>
                    <a:pt x="61" y="97"/>
                  </a:cubicBezTo>
                  <a:cubicBezTo>
                    <a:pt x="60" y="97"/>
                    <a:pt x="59" y="97"/>
                    <a:pt x="59" y="97"/>
                  </a:cubicBezTo>
                  <a:cubicBezTo>
                    <a:pt x="53" y="91"/>
                    <a:pt x="53" y="91"/>
                    <a:pt x="53" y="91"/>
                  </a:cubicBezTo>
                  <a:cubicBezTo>
                    <a:pt x="52" y="91"/>
                    <a:pt x="52" y="90"/>
                    <a:pt x="52" y="89"/>
                  </a:cubicBezTo>
                  <a:cubicBezTo>
                    <a:pt x="52" y="89"/>
                    <a:pt x="54" y="77"/>
                    <a:pt x="55" y="74"/>
                  </a:cubicBezTo>
                  <a:cubicBezTo>
                    <a:pt x="55" y="73"/>
                    <a:pt x="55" y="70"/>
                    <a:pt x="55" y="70"/>
                  </a:cubicBezTo>
                  <a:moveTo>
                    <a:pt x="59" y="0"/>
                  </a:moveTo>
                  <a:cubicBezTo>
                    <a:pt x="27" y="0"/>
                    <a:pt x="0" y="26"/>
                    <a:pt x="0" y="59"/>
                  </a:cubicBezTo>
                  <a:cubicBezTo>
                    <a:pt x="0" y="92"/>
                    <a:pt x="53" y="149"/>
                    <a:pt x="59" y="149"/>
                  </a:cubicBezTo>
                  <a:cubicBezTo>
                    <a:pt x="66" y="149"/>
                    <a:pt x="119" y="92"/>
                    <a:pt x="119" y="59"/>
                  </a:cubicBezTo>
                  <a:cubicBezTo>
                    <a:pt x="119" y="26"/>
                    <a:pt x="92" y="0"/>
                    <a:pt x="5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77" name="Google Shape;5477;p23"/>
            <p:cNvSpPr/>
            <p:nvPr/>
          </p:nvSpPr>
          <p:spPr>
            <a:xfrm>
              <a:off x="6838950" y="2401887"/>
              <a:ext cx="80962" cy="7937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78" name="Google Shape;5478;p23"/>
          <p:cNvGrpSpPr/>
          <p:nvPr/>
        </p:nvGrpSpPr>
        <p:grpSpPr>
          <a:xfrm>
            <a:off x="6343652" y="3232151"/>
            <a:ext cx="359833" cy="397933"/>
            <a:chOff x="4757738" y="2368549"/>
            <a:chExt cx="269875" cy="298450"/>
          </a:xfrm>
        </p:grpSpPr>
        <p:sp>
          <p:nvSpPr>
            <p:cNvPr id="5479" name="Google Shape;5479;p23"/>
            <p:cNvSpPr/>
            <p:nvPr/>
          </p:nvSpPr>
          <p:spPr>
            <a:xfrm>
              <a:off x="4875213" y="2368549"/>
              <a:ext cx="36512" cy="123825"/>
            </a:xfrm>
            <a:custGeom>
              <a:avLst/>
              <a:gdLst/>
              <a:ahLst/>
              <a:cxnLst/>
              <a:rect l="l" t="t" r="r" b="b"/>
              <a:pathLst>
                <a:path w="16" h="54" extrusionOk="0">
                  <a:moveTo>
                    <a:pt x="8" y="0"/>
                  </a:moveTo>
                  <a:cubicBezTo>
                    <a:pt x="6" y="0"/>
                    <a:pt x="0" y="0"/>
                    <a:pt x="0" y="6"/>
                  </a:cubicBezTo>
                  <a:cubicBezTo>
                    <a:pt x="0" y="48"/>
                    <a:pt x="0" y="48"/>
                    <a:pt x="0" y="48"/>
                  </a:cubicBezTo>
                  <a:cubicBezTo>
                    <a:pt x="0" y="54"/>
                    <a:pt x="6" y="54"/>
                    <a:pt x="8" y="54"/>
                  </a:cubicBezTo>
                  <a:cubicBezTo>
                    <a:pt x="10" y="54"/>
                    <a:pt x="16" y="54"/>
                    <a:pt x="16" y="48"/>
                  </a:cubicBezTo>
                  <a:cubicBezTo>
                    <a:pt x="16" y="6"/>
                    <a:pt x="16" y="6"/>
                    <a:pt x="16" y="6"/>
                  </a:cubicBezTo>
                  <a:cubicBezTo>
                    <a:pt x="16" y="0"/>
                    <a:pt x="10" y="0"/>
                    <a:pt x="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80" name="Google Shape;5480;p23"/>
            <p:cNvSpPr/>
            <p:nvPr/>
          </p:nvSpPr>
          <p:spPr>
            <a:xfrm>
              <a:off x="4757738" y="2409824"/>
              <a:ext cx="269875" cy="257175"/>
            </a:xfrm>
            <a:custGeom>
              <a:avLst/>
              <a:gdLst/>
              <a:ahLst/>
              <a:cxnLst/>
              <a:rect l="l" t="t" r="r" b="b"/>
              <a:pathLst>
                <a:path w="118" h="112" extrusionOk="0">
                  <a:moveTo>
                    <a:pt x="109" y="22"/>
                  </a:moveTo>
                  <a:cubicBezTo>
                    <a:pt x="104" y="13"/>
                    <a:pt x="96" y="6"/>
                    <a:pt x="86" y="1"/>
                  </a:cubicBezTo>
                  <a:cubicBezTo>
                    <a:pt x="86" y="1"/>
                    <a:pt x="86" y="0"/>
                    <a:pt x="85" y="0"/>
                  </a:cubicBezTo>
                  <a:cubicBezTo>
                    <a:pt x="85" y="0"/>
                    <a:pt x="83" y="1"/>
                    <a:pt x="83" y="3"/>
                  </a:cubicBezTo>
                  <a:cubicBezTo>
                    <a:pt x="83" y="15"/>
                    <a:pt x="83" y="15"/>
                    <a:pt x="83" y="15"/>
                  </a:cubicBezTo>
                  <a:cubicBezTo>
                    <a:pt x="83" y="17"/>
                    <a:pt x="84" y="18"/>
                    <a:pt x="85" y="18"/>
                  </a:cubicBezTo>
                  <a:cubicBezTo>
                    <a:pt x="85" y="18"/>
                    <a:pt x="85" y="18"/>
                    <a:pt x="85" y="18"/>
                  </a:cubicBezTo>
                  <a:cubicBezTo>
                    <a:pt x="96" y="27"/>
                    <a:pt x="103" y="40"/>
                    <a:pt x="103" y="53"/>
                  </a:cubicBezTo>
                  <a:cubicBezTo>
                    <a:pt x="103" y="77"/>
                    <a:pt x="83" y="97"/>
                    <a:pt x="59" y="97"/>
                  </a:cubicBezTo>
                  <a:cubicBezTo>
                    <a:pt x="35" y="97"/>
                    <a:pt x="15" y="77"/>
                    <a:pt x="15" y="53"/>
                  </a:cubicBezTo>
                  <a:cubicBezTo>
                    <a:pt x="15" y="40"/>
                    <a:pt x="21" y="27"/>
                    <a:pt x="32" y="19"/>
                  </a:cubicBezTo>
                  <a:cubicBezTo>
                    <a:pt x="33" y="18"/>
                    <a:pt x="35" y="16"/>
                    <a:pt x="35" y="14"/>
                  </a:cubicBezTo>
                  <a:cubicBezTo>
                    <a:pt x="35" y="4"/>
                    <a:pt x="35" y="4"/>
                    <a:pt x="35" y="4"/>
                  </a:cubicBezTo>
                  <a:cubicBezTo>
                    <a:pt x="35" y="1"/>
                    <a:pt x="33" y="1"/>
                    <a:pt x="32" y="1"/>
                  </a:cubicBezTo>
                  <a:cubicBezTo>
                    <a:pt x="32" y="1"/>
                    <a:pt x="31" y="1"/>
                    <a:pt x="30" y="1"/>
                  </a:cubicBezTo>
                  <a:cubicBezTo>
                    <a:pt x="11" y="12"/>
                    <a:pt x="0" y="32"/>
                    <a:pt x="0" y="53"/>
                  </a:cubicBezTo>
                  <a:cubicBezTo>
                    <a:pt x="0" y="86"/>
                    <a:pt x="26" y="112"/>
                    <a:pt x="59" y="112"/>
                  </a:cubicBezTo>
                  <a:cubicBezTo>
                    <a:pt x="92" y="112"/>
                    <a:pt x="118" y="86"/>
                    <a:pt x="118" y="53"/>
                  </a:cubicBezTo>
                  <a:cubicBezTo>
                    <a:pt x="118" y="42"/>
                    <a:pt x="115" y="32"/>
                    <a:pt x="109"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81" name="Google Shape;5481;p23"/>
          <p:cNvGrpSpPr/>
          <p:nvPr/>
        </p:nvGrpSpPr>
        <p:grpSpPr>
          <a:xfrm>
            <a:off x="10598151" y="3221568"/>
            <a:ext cx="368300" cy="423333"/>
            <a:chOff x="7948613" y="2360612"/>
            <a:chExt cx="276225" cy="317500"/>
          </a:xfrm>
        </p:grpSpPr>
        <p:sp>
          <p:nvSpPr>
            <p:cNvPr id="5482" name="Google Shape;5482;p23"/>
            <p:cNvSpPr/>
            <p:nvPr/>
          </p:nvSpPr>
          <p:spPr>
            <a:xfrm>
              <a:off x="7948613" y="2360612"/>
              <a:ext cx="276225" cy="317500"/>
            </a:xfrm>
            <a:custGeom>
              <a:avLst/>
              <a:gdLst/>
              <a:ahLst/>
              <a:cxnLst/>
              <a:rect l="l" t="t" r="r" b="b"/>
              <a:pathLst>
                <a:path w="120" h="139" extrusionOk="0">
                  <a:moveTo>
                    <a:pt x="80" y="89"/>
                  </a:moveTo>
                  <a:cubicBezTo>
                    <a:pt x="67" y="97"/>
                    <a:pt x="50" y="96"/>
                    <a:pt x="38" y="89"/>
                  </a:cubicBezTo>
                  <a:cubicBezTo>
                    <a:pt x="20" y="77"/>
                    <a:pt x="14" y="53"/>
                    <a:pt x="25" y="34"/>
                  </a:cubicBezTo>
                  <a:cubicBezTo>
                    <a:pt x="36" y="15"/>
                    <a:pt x="60" y="8"/>
                    <a:pt x="79" y="19"/>
                  </a:cubicBezTo>
                  <a:cubicBezTo>
                    <a:pt x="80" y="19"/>
                    <a:pt x="80" y="19"/>
                    <a:pt x="80" y="19"/>
                  </a:cubicBezTo>
                  <a:cubicBezTo>
                    <a:pt x="80" y="19"/>
                    <a:pt x="80" y="19"/>
                    <a:pt x="80" y="19"/>
                  </a:cubicBezTo>
                  <a:cubicBezTo>
                    <a:pt x="86" y="22"/>
                    <a:pt x="91" y="27"/>
                    <a:pt x="95" y="34"/>
                  </a:cubicBezTo>
                  <a:cubicBezTo>
                    <a:pt x="106" y="53"/>
                    <a:pt x="100" y="78"/>
                    <a:pt x="80" y="89"/>
                  </a:cubicBezTo>
                  <a:moveTo>
                    <a:pt x="119" y="118"/>
                  </a:moveTo>
                  <a:cubicBezTo>
                    <a:pt x="119" y="118"/>
                    <a:pt x="103" y="91"/>
                    <a:pt x="101" y="87"/>
                  </a:cubicBezTo>
                  <a:cubicBezTo>
                    <a:pt x="104" y="86"/>
                    <a:pt x="107" y="85"/>
                    <a:pt x="108" y="82"/>
                  </a:cubicBezTo>
                  <a:cubicBezTo>
                    <a:pt x="111" y="78"/>
                    <a:pt x="107" y="72"/>
                    <a:pt x="108" y="68"/>
                  </a:cubicBezTo>
                  <a:cubicBezTo>
                    <a:pt x="109" y="63"/>
                    <a:pt x="115" y="59"/>
                    <a:pt x="115" y="55"/>
                  </a:cubicBezTo>
                  <a:cubicBezTo>
                    <a:pt x="115" y="50"/>
                    <a:pt x="109" y="45"/>
                    <a:pt x="108" y="41"/>
                  </a:cubicBezTo>
                  <a:cubicBezTo>
                    <a:pt x="106" y="37"/>
                    <a:pt x="111" y="30"/>
                    <a:pt x="108" y="26"/>
                  </a:cubicBezTo>
                  <a:cubicBezTo>
                    <a:pt x="106" y="22"/>
                    <a:pt x="98" y="22"/>
                    <a:pt x="95" y="19"/>
                  </a:cubicBezTo>
                  <a:cubicBezTo>
                    <a:pt x="92" y="16"/>
                    <a:pt x="92" y="8"/>
                    <a:pt x="88" y="6"/>
                  </a:cubicBezTo>
                  <a:cubicBezTo>
                    <a:pt x="84" y="4"/>
                    <a:pt x="77" y="8"/>
                    <a:pt x="73" y="7"/>
                  </a:cubicBezTo>
                  <a:cubicBezTo>
                    <a:pt x="69" y="6"/>
                    <a:pt x="65" y="0"/>
                    <a:pt x="60" y="0"/>
                  </a:cubicBezTo>
                  <a:cubicBezTo>
                    <a:pt x="55" y="0"/>
                    <a:pt x="48" y="7"/>
                    <a:pt x="47" y="8"/>
                  </a:cubicBezTo>
                  <a:cubicBezTo>
                    <a:pt x="42" y="9"/>
                    <a:pt x="36" y="4"/>
                    <a:pt x="32" y="6"/>
                  </a:cubicBezTo>
                  <a:cubicBezTo>
                    <a:pt x="28" y="9"/>
                    <a:pt x="28" y="16"/>
                    <a:pt x="25" y="19"/>
                  </a:cubicBezTo>
                  <a:cubicBezTo>
                    <a:pt x="22" y="23"/>
                    <a:pt x="14" y="22"/>
                    <a:pt x="12" y="26"/>
                  </a:cubicBezTo>
                  <a:cubicBezTo>
                    <a:pt x="9" y="30"/>
                    <a:pt x="13" y="37"/>
                    <a:pt x="12" y="41"/>
                  </a:cubicBezTo>
                  <a:cubicBezTo>
                    <a:pt x="11" y="45"/>
                    <a:pt x="4" y="50"/>
                    <a:pt x="4" y="55"/>
                  </a:cubicBezTo>
                  <a:cubicBezTo>
                    <a:pt x="4" y="59"/>
                    <a:pt x="11" y="63"/>
                    <a:pt x="12" y="67"/>
                  </a:cubicBezTo>
                  <a:cubicBezTo>
                    <a:pt x="13" y="72"/>
                    <a:pt x="9" y="78"/>
                    <a:pt x="11" y="82"/>
                  </a:cubicBezTo>
                  <a:cubicBezTo>
                    <a:pt x="13" y="85"/>
                    <a:pt x="16" y="85"/>
                    <a:pt x="18" y="86"/>
                  </a:cubicBezTo>
                  <a:cubicBezTo>
                    <a:pt x="19" y="86"/>
                    <a:pt x="19" y="87"/>
                    <a:pt x="19" y="87"/>
                  </a:cubicBezTo>
                  <a:cubicBezTo>
                    <a:pt x="17" y="91"/>
                    <a:pt x="1" y="118"/>
                    <a:pt x="1" y="118"/>
                  </a:cubicBezTo>
                  <a:cubicBezTo>
                    <a:pt x="0" y="120"/>
                    <a:pt x="1" y="122"/>
                    <a:pt x="3" y="122"/>
                  </a:cubicBezTo>
                  <a:cubicBezTo>
                    <a:pt x="16" y="123"/>
                    <a:pt x="16" y="123"/>
                    <a:pt x="16" y="123"/>
                  </a:cubicBezTo>
                  <a:cubicBezTo>
                    <a:pt x="18" y="123"/>
                    <a:pt x="21" y="125"/>
                    <a:pt x="23" y="127"/>
                  </a:cubicBezTo>
                  <a:cubicBezTo>
                    <a:pt x="29" y="137"/>
                    <a:pt x="29" y="137"/>
                    <a:pt x="29" y="137"/>
                  </a:cubicBezTo>
                  <a:cubicBezTo>
                    <a:pt x="31" y="139"/>
                    <a:pt x="33" y="139"/>
                    <a:pt x="34" y="137"/>
                  </a:cubicBezTo>
                  <a:cubicBezTo>
                    <a:pt x="34" y="137"/>
                    <a:pt x="52" y="105"/>
                    <a:pt x="52" y="105"/>
                  </a:cubicBezTo>
                  <a:cubicBezTo>
                    <a:pt x="53" y="105"/>
                    <a:pt x="53" y="105"/>
                    <a:pt x="53" y="105"/>
                  </a:cubicBezTo>
                  <a:cubicBezTo>
                    <a:pt x="55" y="107"/>
                    <a:pt x="58" y="109"/>
                    <a:pt x="60" y="109"/>
                  </a:cubicBezTo>
                  <a:cubicBezTo>
                    <a:pt x="63" y="109"/>
                    <a:pt x="65" y="107"/>
                    <a:pt x="67" y="105"/>
                  </a:cubicBezTo>
                  <a:cubicBezTo>
                    <a:pt x="67" y="105"/>
                    <a:pt x="67" y="105"/>
                    <a:pt x="68" y="105"/>
                  </a:cubicBezTo>
                  <a:cubicBezTo>
                    <a:pt x="68" y="105"/>
                    <a:pt x="86" y="137"/>
                    <a:pt x="86" y="137"/>
                  </a:cubicBezTo>
                  <a:cubicBezTo>
                    <a:pt x="87" y="139"/>
                    <a:pt x="89" y="139"/>
                    <a:pt x="91" y="137"/>
                  </a:cubicBezTo>
                  <a:cubicBezTo>
                    <a:pt x="97" y="127"/>
                    <a:pt x="97" y="127"/>
                    <a:pt x="97" y="127"/>
                  </a:cubicBezTo>
                  <a:cubicBezTo>
                    <a:pt x="99" y="124"/>
                    <a:pt x="102" y="123"/>
                    <a:pt x="104" y="123"/>
                  </a:cubicBezTo>
                  <a:cubicBezTo>
                    <a:pt x="117" y="122"/>
                    <a:pt x="117" y="122"/>
                    <a:pt x="117" y="122"/>
                  </a:cubicBezTo>
                  <a:cubicBezTo>
                    <a:pt x="119" y="122"/>
                    <a:pt x="120" y="120"/>
                    <a:pt x="119" y="1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83" name="Google Shape;5483;p23"/>
            <p:cNvSpPr/>
            <p:nvPr/>
          </p:nvSpPr>
          <p:spPr>
            <a:xfrm>
              <a:off x="7997825" y="2401887"/>
              <a:ext cx="177800" cy="171450"/>
            </a:xfrm>
            <a:custGeom>
              <a:avLst/>
              <a:gdLst/>
              <a:ahLst/>
              <a:cxnLst/>
              <a:rect l="l" t="t" r="r" b="b"/>
              <a:pathLst>
                <a:path w="78" h="75" extrusionOk="0">
                  <a:moveTo>
                    <a:pt x="60" y="33"/>
                  </a:moveTo>
                  <a:cubicBezTo>
                    <a:pt x="55" y="39"/>
                    <a:pt x="55" y="39"/>
                    <a:pt x="55" y="39"/>
                  </a:cubicBezTo>
                  <a:cubicBezTo>
                    <a:pt x="53" y="41"/>
                    <a:pt x="52" y="44"/>
                    <a:pt x="52" y="47"/>
                  </a:cubicBezTo>
                  <a:cubicBezTo>
                    <a:pt x="53" y="54"/>
                    <a:pt x="53" y="54"/>
                    <a:pt x="53" y="54"/>
                  </a:cubicBezTo>
                  <a:cubicBezTo>
                    <a:pt x="54" y="57"/>
                    <a:pt x="52" y="58"/>
                    <a:pt x="50" y="57"/>
                  </a:cubicBezTo>
                  <a:cubicBezTo>
                    <a:pt x="43" y="53"/>
                    <a:pt x="43" y="53"/>
                    <a:pt x="43" y="53"/>
                  </a:cubicBezTo>
                  <a:cubicBezTo>
                    <a:pt x="41" y="52"/>
                    <a:pt x="37" y="52"/>
                    <a:pt x="35" y="53"/>
                  </a:cubicBezTo>
                  <a:cubicBezTo>
                    <a:pt x="28" y="57"/>
                    <a:pt x="28" y="57"/>
                    <a:pt x="28" y="57"/>
                  </a:cubicBezTo>
                  <a:cubicBezTo>
                    <a:pt x="26" y="58"/>
                    <a:pt x="24" y="57"/>
                    <a:pt x="25" y="54"/>
                  </a:cubicBezTo>
                  <a:cubicBezTo>
                    <a:pt x="26" y="47"/>
                    <a:pt x="26" y="47"/>
                    <a:pt x="26" y="47"/>
                  </a:cubicBezTo>
                  <a:cubicBezTo>
                    <a:pt x="27" y="44"/>
                    <a:pt x="26" y="41"/>
                    <a:pt x="24" y="39"/>
                  </a:cubicBezTo>
                  <a:cubicBezTo>
                    <a:pt x="18" y="33"/>
                    <a:pt x="18" y="33"/>
                    <a:pt x="18" y="33"/>
                  </a:cubicBezTo>
                  <a:cubicBezTo>
                    <a:pt x="16" y="32"/>
                    <a:pt x="17" y="30"/>
                    <a:pt x="19" y="30"/>
                  </a:cubicBezTo>
                  <a:cubicBezTo>
                    <a:pt x="27" y="28"/>
                    <a:pt x="27" y="28"/>
                    <a:pt x="27" y="28"/>
                  </a:cubicBezTo>
                  <a:cubicBezTo>
                    <a:pt x="30" y="28"/>
                    <a:pt x="33" y="26"/>
                    <a:pt x="34" y="24"/>
                  </a:cubicBezTo>
                  <a:cubicBezTo>
                    <a:pt x="37" y="17"/>
                    <a:pt x="37" y="17"/>
                    <a:pt x="37" y="17"/>
                  </a:cubicBezTo>
                  <a:cubicBezTo>
                    <a:pt x="38" y="14"/>
                    <a:pt x="40" y="14"/>
                    <a:pt x="41" y="17"/>
                  </a:cubicBezTo>
                  <a:cubicBezTo>
                    <a:pt x="45" y="24"/>
                    <a:pt x="45" y="24"/>
                    <a:pt x="45" y="24"/>
                  </a:cubicBezTo>
                  <a:cubicBezTo>
                    <a:pt x="46" y="26"/>
                    <a:pt x="49" y="28"/>
                    <a:pt x="51" y="28"/>
                  </a:cubicBezTo>
                  <a:cubicBezTo>
                    <a:pt x="59" y="30"/>
                    <a:pt x="59" y="30"/>
                    <a:pt x="59" y="30"/>
                  </a:cubicBezTo>
                  <a:cubicBezTo>
                    <a:pt x="62" y="30"/>
                    <a:pt x="62" y="32"/>
                    <a:pt x="60" y="33"/>
                  </a:cubicBezTo>
                  <a:moveTo>
                    <a:pt x="56" y="7"/>
                  </a:moveTo>
                  <a:cubicBezTo>
                    <a:pt x="56" y="7"/>
                    <a:pt x="56" y="7"/>
                    <a:pt x="56" y="7"/>
                  </a:cubicBezTo>
                  <a:cubicBezTo>
                    <a:pt x="46" y="1"/>
                    <a:pt x="33" y="0"/>
                    <a:pt x="22" y="7"/>
                  </a:cubicBezTo>
                  <a:cubicBezTo>
                    <a:pt x="5" y="16"/>
                    <a:pt x="0" y="37"/>
                    <a:pt x="9" y="53"/>
                  </a:cubicBezTo>
                  <a:cubicBezTo>
                    <a:pt x="12" y="58"/>
                    <a:pt x="16" y="62"/>
                    <a:pt x="21" y="65"/>
                  </a:cubicBezTo>
                  <a:cubicBezTo>
                    <a:pt x="21" y="65"/>
                    <a:pt x="21" y="66"/>
                    <a:pt x="22" y="66"/>
                  </a:cubicBezTo>
                  <a:cubicBezTo>
                    <a:pt x="38" y="75"/>
                    <a:pt x="59" y="70"/>
                    <a:pt x="69" y="53"/>
                  </a:cubicBezTo>
                  <a:cubicBezTo>
                    <a:pt x="78" y="37"/>
                    <a:pt x="73" y="16"/>
                    <a:pt x="56" y="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84" name="Google Shape;5484;p23"/>
          <p:cNvGrpSpPr/>
          <p:nvPr/>
        </p:nvGrpSpPr>
        <p:grpSpPr>
          <a:xfrm>
            <a:off x="1422400" y="4095752"/>
            <a:ext cx="361949" cy="359833"/>
            <a:chOff x="1066800" y="2940049"/>
            <a:chExt cx="271462" cy="269875"/>
          </a:xfrm>
        </p:grpSpPr>
        <p:sp>
          <p:nvSpPr>
            <p:cNvPr id="5485" name="Google Shape;5485;p23"/>
            <p:cNvSpPr/>
            <p:nvPr/>
          </p:nvSpPr>
          <p:spPr>
            <a:xfrm>
              <a:off x="1166813" y="3028949"/>
              <a:ext cx="68262" cy="138113"/>
            </a:xfrm>
            <a:custGeom>
              <a:avLst/>
              <a:gdLst/>
              <a:ahLst/>
              <a:cxnLst/>
              <a:rect l="l" t="t" r="r" b="b"/>
              <a:pathLst>
                <a:path w="30" h="60" extrusionOk="0">
                  <a:moveTo>
                    <a:pt x="18" y="25"/>
                  </a:moveTo>
                  <a:cubicBezTo>
                    <a:pt x="12" y="23"/>
                    <a:pt x="10" y="21"/>
                    <a:pt x="10" y="19"/>
                  </a:cubicBezTo>
                  <a:cubicBezTo>
                    <a:pt x="10" y="16"/>
                    <a:pt x="11" y="14"/>
                    <a:pt x="16" y="14"/>
                  </a:cubicBezTo>
                  <a:cubicBezTo>
                    <a:pt x="20" y="14"/>
                    <a:pt x="24" y="15"/>
                    <a:pt x="24" y="16"/>
                  </a:cubicBezTo>
                  <a:cubicBezTo>
                    <a:pt x="24" y="16"/>
                    <a:pt x="24" y="16"/>
                    <a:pt x="25" y="16"/>
                  </a:cubicBezTo>
                  <a:cubicBezTo>
                    <a:pt x="26" y="16"/>
                    <a:pt x="26" y="15"/>
                    <a:pt x="27" y="14"/>
                  </a:cubicBezTo>
                  <a:cubicBezTo>
                    <a:pt x="28" y="11"/>
                    <a:pt x="28" y="11"/>
                    <a:pt x="28" y="11"/>
                  </a:cubicBezTo>
                  <a:cubicBezTo>
                    <a:pt x="28" y="10"/>
                    <a:pt x="28" y="9"/>
                    <a:pt x="27" y="9"/>
                  </a:cubicBezTo>
                  <a:cubicBezTo>
                    <a:pt x="24" y="8"/>
                    <a:pt x="19" y="7"/>
                    <a:pt x="19" y="7"/>
                  </a:cubicBezTo>
                  <a:cubicBezTo>
                    <a:pt x="19" y="7"/>
                    <a:pt x="19" y="7"/>
                    <a:pt x="19" y="7"/>
                  </a:cubicBezTo>
                  <a:cubicBezTo>
                    <a:pt x="19" y="2"/>
                    <a:pt x="19" y="2"/>
                    <a:pt x="19" y="2"/>
                  </a:cubicBezTo>
                  <a:cubicBezTo>
                    <a:pt x="19" y="1"/>
                    <a:pt x="18" y="0"/>
                    <a:pt x="17" y="0"/>
                  </a:cubicBezTo>
                  <a:cubicBezTo>
                    <a:pt x="14" y="0"/>
                    <a:pt x="14" y="0"/>
                    <a:pt x="14" y="0"/>
                  </a:cubicBezTo>
                  <a:cubicBezTo>
                    <a:pt x="13" y="0"/>
                    <a:pt x="12" y="1"/>
                    <a:pt x="12" y="2"/>
                  </a:cubicBezTo>
                  <a:cubicBezTo>
                    <a:pt x="12" y="7"/>
                    <a:pt x="12" y="7"/>
                    <a:pt x="12" y="7"/>
                  </a:cubicBezTo>
                  <a:cubicBezTo>
                    <a:pt x="12" y="7"/>
                    <a:pt x="12" y="7"/>
                    <a:pt x="12" y="7"/>
                  </a:cubicBezTo>
                  <a:cubicBezTo>
                    <a:pt x="5" y="9"/>
                    <a:pt x="1" y="14"/>
                    <a:pt x="1" y="19"/>
                  </a:cubicBezTo>
                  <a:cubicBezTo>
                    <a:pt x="1" y="27"/>
                    <a:pt x="7" y="30"/>
                    <a:pt x="14" y="33"/>
                  </a:cubicBezTo>
                  <a:cubicBezTo>
                    <a:pt x="19" y="35"/>
                    <a:pt x="21" y="37"/>
                    <a:pt x="21" y="40"/>
                  </a:cubicBezTo>
                  <a:cubicBezTo>
                    <a:pt x="21" y="43"/>
                    <a:pt x="18" y="45"/>
                    <a:pt x="14" y="45"/>
                  </a:cubicBezTo>
                  <a:cubicBezTo>
                    <a:pt x="10" y="45"/>
                    <a:pt x="5" y="43"/>
                    <a:pt x="5" y="43"/>
                  </a:cubicBezTo>
                  <a:cubicBezTo>
                    <a:pt x="5" y="43"/>
                    <a:pt x="4" y="43"/>
                    <a:pt x="4" y="43"/>
                  </a:cubicBezTo>
                  <a:cubicBezTo>
                    <a:pt x="3" y="43"/>
                    <a:pt x="2" y="43"/>
                    <a:pt x="2" y="44"/>
                  </a:cubicBezTo>
                  <a:cubicBezTo>
                    <a:pt x="1" y="47"/>
                    <a:pt x="1" y="47"/>
                    <a:pt x="1" y="47"/>
                  </a:cubicBezTo>
                  <a:cubicBezTo>
                    <a:pt x="0" y="48"/>
                    <a:pt x="1" y="49"/>
                    <a:pt x="2" y="50"/>
                  </a:cubicBezTo>
                  <a:cubicBezTo>
                    <a:pt x="5" y="51"/>
                    <a:pt x="11" y="52"/>
                    <a:pt x="11" y="52"/>
                  </a:cubicBezTo>
                  <a:cubicBezTo>
                    <a:pt x="11" y="52"/>
                    <a:pt x="12" y="52"/>
                    <a:pt x="12" y="53"/>
                  </a:cubicBezTo>
                  <a:cubicBezTo>
                    <a:pt x="12" y="57"/>
                    <a:pt x="12" y="57"/>
                    <a:pt x="12" y="57"/>
                  </a:cubicBezTo>
                  <a:cubicBezTo>
                    <a:pt x="12" y="58"/>
                    <a:pt x="13" y="60"/>
                    <a:pt x="14" y="60"/>
                  </a:cubicBezTo>
                  <a:cubicBezTo>
                    <a:pt x="16" y="60"/>
                    <a:pt x="16" y="60"/>
                    <a:pt x="16" y="60"/>
                  </a:cubicBezTo>
                  <a:cubicBezTo>
                    <a:pt x="17" y="60"/>
                    <a:pt x="18" y="58"/>
                    <a:pt x="18" y="57"/>
                  </a:cubicBezTo>
                  <a:cubicBezTo>
                    <a:pt x="18" y="52"/>
                    <a:pt x="18" y="52"/>
                    <a:pt x="18" y="52"/>
                  </a:cubicBezTo>
                  <a:cubicBezTo>
                    <a:pt x="18" y="52"/>
                    <a:pt x="19" y="52"/>
                    <a:pt x="19" y="52"/>
                  </a:cubicBezTo>
                  <a:cubicBezTo>
                    <a:pt x="26" y="50"/>
                    <a:pt x="30" y="46"/>
                    <a:pt x="30" y="39"/>
                  </a:cubicBezTo>
                  <a:cubicBezTo>
                    <a:pt x="30" y="33"/>
                    <a:pt x="26" y="29"/>
                    <a:pt x="18"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86" name="Google Shape;5486;p23"/>
            <p:cNvSpPr/>
            <p:nvPr/>
          </p:nvSpPr>
          <p:spPr>
            <a:xfrm>
              <a:off x="1066800" y="2940049"/>
              <a:ext cx="271462" cy="269875"/>
            </a:xfrm>
            <a:custGeom>
              <a:avLst/>
              <a:gdLst/>
              <a:ahLst/>
              <a:cxnLst/>
              <a:rect l="l" t="t" r="r" b="b"/>
              <a:pathLst>
                <a:path w="119" h="118" extrusionOk="0">
                  <a:moveTo>
                    <a:pt x="19" y="106"/>
                  </a:moveTo>
                  <a:cubicBezTo>
                    <a:pt x="19" y="109"/>
                    <a:pt x="21" y="109"/>
                    <a:pt x="21" y="109"/>
                  </a:cubicBezTo>
                  <a:cubicBezTo>
                    <a:pt x="96" y="109"/>
                    <a:pt x="96" y="109"/>
                    <a:pt x="96" y="109"/>
                  </a:cubicBezTo>
                  <a:cubicBezTo>
                    <a:pt x="96" y="109"/>
                    <a:pt x="100" y="110"/>
                    <a:pt x="100" y="105"/>
                  </a:cubicBezTo>
                  <a:cubicBezTo>
                    <a:pt x="100" y="59"/>
                    <a:pt x="100" y="59"/>
                    <a:pt x="100" y="59"/>
                  </a:cubicBezTo>
                  <a:cubicBezTo>
                    <a:pt x="100" y="54"/>
                    <a:pt x="102" y="52"/>
                    <a:pt x="105" y="50"/>
                  </a:cubicBezTo>
                  <a:cubicBezTo>
                    <a:pt x="105" y="50"/>
                    <a:pt x="106" y="50"/>
                    <a:pt x="106" y="50"/>
                  </a:cubicBezTo>
                  <a:cubicBezTo>
                    <a:pt x="108" y="48"/>
                    <a:pt x="106" y="47"/>
                    <a:pt x="106" y="47"/>
                  </a:cubicBezTo>
                  <a:cubicBezTo>
                    <a:pt x="106" y="47"/>
                    <a:pt x="74" y="22"/>
                    <a:pt x="63" y="12"/>
                  </a:cubicBezTo>
                  <a:cubicBezTo>
                    <a:pt x="60" y="10"/>
                    <a:pt x="59" y="9"/>
                    <a:pt x="55" y="12"/>
                  </a:cubicBezTo>
                  <a:cubicBezTo>
                    <a:pt x="44" y="22"/>
                    <a:pt x="13" y="47"/>
                    <a:pt x="13" y="47"/>
                  </a:cubicBezTo>
                  <a:cubicBezTo>
                    <a:pt x="13" y="47"/>
                    <a:pt x="11" y="49"/>
                    <a:pt x="12" y="50"/>
                  </a:cubicBezTo>
                  <a:cubicBezTo>
                    <a:pt x="13" y="50"/>
                    <a:pt x="14" y="50"/>
                    <a:pt x="14" y="50"/>
                  </a:cubicBezTo>
                  <a:cubicBezTo>
                    <a:pt x="16" y="52"/>
                    <a:pt x="19" y="54"/>
                    <a:pt x="19" y="59"/>
                  </a:cubicBezTo>
                  <a:lnTo>
                    <a:pt x="19" y="106"/>
                  </a:lnTo>
                  <a:close/>
                  <a:moveTo>
                    <a:pt x="101" y="118"/>
                  </a:moveTo>
                  <a:cubicBezTo>
                    <a:pt x="17" y="118"/>
                    <a:pt x="17" y="118"/>
                    <a:pt x="17" y="118"/>
                  </a:cubicBezTo>
                  <a:cubicBezTo>
                    <a:pt x="13" y="118"/>
                    <a:pt x="10" y="115"/>
                    <a:pt x="10" y="110"/>
                  </a:cubicBezTo>
                  <a:cubicBezTo>
                    <a:pt x="10" y="59"/>
                    <a:pt x="10" y="59"/>
                    <a:pt x="10" y="59"/>
                  </a:cubicBezTo>
                  <a:cubicBezTo>
                    <a:pt x="10" y="59"/>
                    <a:pt x="10" y="58"/>
                    <a:pt x="9" y="58"/>
                  </a:cubicBezTo>
                  <a:cubicBezTo>
                    <a:pt x="3" y="55"/>
                    <a:pt x="3" y="55"/>
                    <a:pt x="3" y="55"/>
                  </a:cubicBezTo>
                  <a:cubicBezTo>
                    <a:pt x="1" y="54"/>
                    <a:pt x="0" y="52"/>
                    <a:pt x="0" y="50"/>
                  </a:cubicBezTo>
                  <a:cubicBezTo>
                    <a:pt x="0" y="48"/>
                    <a:pt x="1" y="46"/>
                    <a:pt x="3" y="44"/>
                  </a:cubicBezTo>
                  <a:cubicBezTo>
                    <a:pt x="54" y="2"/>
                    <a:pt x="54" y="2"/>
                    <a:pt x="54" y="2"/>
                  </a:cubicBezTo>
                  <a:cubicBezTo>
                    <a:pt x="55" y="1"/>
                    <a:pt x="57" y="0"/>
                    <a:pt x="59" y="0"/>
                  </a:cubicBezTo>
                  <a:cubicBezTo>
                    <a:pt x="61" y="0"/>
                    <a:pt x="63" y="1"/>
                    <a:pt x="65" y="2"/>
                  </a:cubicBezTo>
                  <a:cubicBezTo>
                    <a:pt x="116" y="44"/>
                    <a:pt x="116" y="44"/>
                    <a:pt x="116" y="44"/>
                  </a:cubicBezTo>
                  <a:cubicBezTo>
                    <a:pt x="118" y="46"/>
                    <a:pt x="119" y="48"/>
                    <a:pt x="119" y="50"/>
                  </a:cubicBezTo>
                  <a:cubicBezTo>
                    <a:pt x="118" y="52"/>
                    <a:pt x="117" y="54"/>
                    <a:pt x="115" y="55"/>
                  </a:cubicBezTo>
                  <a:cubicBezTo>
                    <a:pt x="109" y="58"/>
                    <a:pt x="109" y="58"/>
                    <a:pt x="109" y="58"/>
                  </a:cubicBezTo>
                  <a:cubicBezTo>
                    <a:pt x="109" y="58"/>
                    <a:pt x="109" y="59"/>
                    <a:pt x="109" y="59"/>
                  </a:cubicBezTo>
                  <a:cubicBezTo>
                    <a:pt x="109" y="110"/>
                    <a:pt x="109" y="110"/>
                    <a:pt x="109" y="110"/>
                  </a:cubicBezTo>
                  <a:cubicBezTo>
                    <a:pt x="109" y="115"/>
                    <a:pt x="105" y="118"/>
                    <a:pt x="101" y="1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487" name="Google Shape;5487;p23"/>
          <p:cNvSpPr/>
          <p:nvPr/>
        </p:nvSpPr>
        <p:spPr>
          <a:xfrm>
            <a:off x="11140018" y="3249084"/>
            <a:ext cx="366183" cy="366184"/>
          </a:xfrm>
          <a:custGeom>
            <a:avLst/>
            <a:gdLst/>
            <a:ahLst/>
            <a:cxnLst/>
            <a:rect l="l" t="t" r="r" b="b"/>
            <a:pathLst>
              <a:path w="120" h="120" extrusionOk="0">
                <a:moveTo>
                  <a:pt x="90" y="51"/>
                </a:moveTo>
                <a:cubicBezTo>
                  <a:pt x="84" y="56"/>
                  <a:pt x="76" y="55"/>
                  <a:pt x="70" y="50"/>
                </a:cubicBezTo>
                <a:cubicBezTo>
                  <a:pt x="64" y="44"/>
                  <a:pt x="64" y="36"/>
                  <a:pt x="69" y="30"/>
                </a:cubicBezTo>
                <a:cubicBezTo>
                  <a:pt x="76" y="24"/>
                  <a:pt x="80" y="27"/>
                  <a:pt x="85" y="25"/>
                </a:cubicBezTo>
                <a:cubicBezTo>
                  <a:pt x="85" y="25"/>
                  <a:pt x="86" y="24"/>
                  <a:pt x="85" y="24"/>
                </a:cubicBezTo>
                <a:cubicBezTo>
                  <a:pt x="64" y="3"/>
                  <a:pt x="64" y="3"/>
                  <a:pt x="64" y="3"/>
                </a:cubicBezTo>
                <a:cubicBezTo>
                  <a:pt x="62" y="0"/>
                  <a:pt x="58" y="0"/>
                  <a:pt x="56" y="3"/>
                </a:cubicBezTo>
                <a:cubicBezTo>
                  <a:pt x="33" y="25"/>
                  <a:pt x="33" y="25"/>
                  <a:pt x="33" y="25"/>
                </a:cubicBezTo>
                <a:cubicBezTo>
                  <a:pt x="33" y="26"/>
                  <a:pt x="32" y="25"/>
                  <a:pt x="32" y="25"/>
                </a:cubicBezTo>
                <a:cubicBezTo>
                  <a:pt x="30" y="20"/>
                  <a:pt x="34" y="16"/>
                  <a:pt x="28" y="10"/>
                </a:cubicBezTo>
                <a:cubicBezTo>
                  <a:pt x="22" y="4"/>
                  <a:pt x="14" y="5"/>
                  <a:pt x="8" y="10"/>
                </a:cubicBezTo>
                <a:cubicBezTo>
                  <a:pt x="2" y="16"/>
                  <a:pt x="2" y="24"/>
                  <a:pt x="7" y="30"/>
                </a:cubicBezTo>
                <a:cubicBezTo>
                  <a:pt x="14" y="36"/>
                  <a:pt x="18" y="33"/>
                  <a:pt x="23" y="35"/>
                </a:cubicBezTo>
                <a:cubicBezTo>
                  <a:pt x="23" y="35"/>
                  <a:pt x="23" y="35"/>
                  <a:pt x="23" y="36"/>
                </a:cubicBezTo>
                <a:cubicBezTo>
                  <a:pt x="2" y="56"/>
                  <a:pt x="2" y="56"/>
                  <a:pt x="2" y="56"/>
                </a:cubicBezTo>
                <a:cubicBezTo>
                  <a:pt x="0" y="58"/>
                  <a:pt x="0" y="62"/>
                  <a:pt x="2" y="64"/>
                </a:cubicBezTo>
                <a:cubicBezTo>
                  <a:pt x="24" y="86"/>
                  <a:pt x="24" y="86"/>
                  <a:pt x="24" y="86"/>
                </a:cubicBezTo>
                <a:cubicBezTo>
                  <a:pt x="24" y="86"/>
                  <a:pt x="24" y="86"/>
                  <a:pt x="24" y="87"/>
                </a:cubicBezTo>
                <a:cubicBezTo>
                  <a:pt x="19" y="89"/>
                  <a:pt x="15" y="85"/>
                  <a:pt x="8" y="91"/>
                </a:cubicBezTo>
                <a:cubicBezTo>
                  <a:pt x="3" y="97"/>
                  <a:pt x="4" y="105"/>
                  <a:pt x="9" y="111"/>
                </a:cubicBezTo>
                <a:cubicBezTo>
                  <a:pt x="15" y="116"/>
                  <a:pt x="23" y="117"/>
                  <a:pt x="29" y="112"/>
                </a:cubicBezTo>
                <a:cubicBezTo>
                  <a:pt x="35" y="105"/>
                  <a:pt x="31" y="101"/>
                  <a:pt x="33" y="96"/>
                </a:cubicBezTo>
                <a:cubicBezTo>
                  <a:pt x="34" y="96"/>
                  <a:pt x="34" y="96"/>
                  <a:pt x="34" y="96"/>
                </a:cubicBezTo>
                <a:cubicBezTo>
                  <a:pt x="56" y="118"/>
                  <a:pt x="56" y="118"/>
                  <a:pt x="56" y="118"/>
                </a:cubicBezTo>
                <a:cubicBezTo>
                  <a:pt x="58" y="120"/>
                  <a:pt x="62" y="120"/>
                  <a:pt x="64" y="118"/>
                </a:cubicBezTo>
                <a:cubicBezTo>
                  <a:pt x="117" y="64"/>
                  <a:pt x="117" y="64"/>
                  <a:pt x="117" y="64"/>
                </a:cubicBezTo>
                <a:cubicBezTo>
                  <a:pt x="120" y="62"/>
                  <a:pt x="120" y="58"/>
                  <a:pt x="117" y="56"/>
                </a:cubicBezTo>
                <a:cubicBezTo>
                  <a:pt x="96" y="35"/>
                  <a:pt x="96" y="35"/>
                  <a:pt x="96" y="35"/>
                </a:cubicBezTo>
                <a:cubicBezTo>
                  <a:pt x="95" y="34"/>
                  <a:pt x="95" y="35"/>
                  <a:pt x="94" y="35"/>
                </a:cubicBezTo>
                <a:cubicBezTo>
                  <a:pt x="92" y="40"/>
                  <a:pt x="96" y="44"/>
                  <a:pt x="90" y="5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488" name="Google Shape;5488;p23"/>
          <p:cNvGrpSpPr/>
          <p:nvPr/>
        </p:nvGrpSpPr>
        <p:grpSpPr>
          <a:xfrm>
            <a:off x="10140951" y="3230036"/>
            <a:ext cx="387349" cy="385233"/>
            <a:chOff x="7605713" y="2366962"/>
            <a:chExt cx="290512" cy="288925"/>
          </a:xfrm>
        </p:grpSpPr>
        <p:sp>
          <p:nvSpPr>
            <p:cNvPr id="5489" name="Google Shape;5489;p23"/>
            <p:cNvSpPr/>
            <p:nvPr/>
          </p:nvSpPr>
          <p:spPr>
            <a:xfrm>
              <a:off x="7626350" y="2549524"/>
              <a:ext cx="87312" cy="85725"/>
            </a:xfrm>
            <a:custGeom>
              <a:avLst/>
              <a:gdLst/>
              <a:ahLst/>
              <a:cxnLst/>
              <a:rect l="l" t="t" r="r" b="b"/>
              <a:pathLst>
                <a:path w="38" h="37" extrusionOk="0">
                  <a:moveTo>
                    <a:pt x="23" y="2"/>
                  </a:moveTo>
                  <a:cubicBezTo>
                    <a:pt x="21" y="0"/>
                    <a:pt x="20" y="1"/>
                    <a:pt x="20" y="2"/>
                  </a:cubicBezTo>
                  <a:cubicBezTo>
                    <a:pt x="10" y="12"/>
                    <a:pt x="0" y="37"/>
                    <a:pt x="5" y="35"/>
                  </a:cubicBezTo>
                  <a:cubicBezTo>
                    <a:pt x="23" y="26"/>
                    <a:pt x="26" y="29"/>
                    <a:pt x="36" y="18"/>
                  </a:cubicBezTo>
                  <a:cubicBezTo>
                    <a:pt x="37" y="18"/>
                    <a:pt x="38" y="17"/>
                    <a:pt x="36" y="15"/>
                  </a:cubicBezTo>
                  <a:lnTo>
                    <a:pt x="23"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0" name="Google Shape;5490;p23"/>
            <p:cNvSpPr/>
            <p:nvPr/>
          </p:nvSpPr>
          <p:spPr>
            <a:xfrm>
              <a:off x="7605713" y="2366962"/>
              <a:ext cx="290512" cy="288925"/>
            </a:xfrm>
            <a:custGeom>
              <a:avLst/>
              <a:gdLst/>
              <a:ahLst/>
              <a:cxnLst/>
              <a:rect l="l" t="t" r="r" b="b"/>
              <a:pathLst>
                <a:path w="127" h="126" extrusionOk="0">
                  <a:moveTo>
                    <a:pt x="82" y="45"/>
                  </a:moveTo>
                  <a:cubicBezTo>
                    <a:pt x="77" y="40"/>
                    <a:pt x="77" y="33"/>
                    <a:pt x="82" y="28"/>
                  </a:cubicBezTo>
                  <a:cubicBezTo>
                    <a:pt x="87" y="23"/>
                    <a:pt x="95" y="23"/>
                    <a:pt x="99" y="28"/>
                  </a:cubicBezTo>
                  <a:cubicBezTo>
                    <a:pt x="104" y="33"/>
                    <a:pt x="104" y="40"/>
                    <a:pt x="99" y="45"/>
                  </a:cubicBezTo>
                  <a:cubicBezTo>
                    <a:pt x="95" y="50"/>
                    <a:pt x="87" y="50"/>
                    <a:pt x="82" y="45"/>
                  </a:cubicBezTo>
                  <a:moveTo>
                    <a:pt x="88" y="82"/>
                  </a:moveTo>
                  <a:cubicBezTo>
                    <a:pt x="88" y="81"/>
                    <a:pt x="89" y="80"/>
                    <a:pt x="89" y="79"/>
                  </a:cubicBezTo>
                  <a:cubicBezTo>
                    <a:pt x="112" y="54"/>
                    <a:pt x="127" y="21"/>
                    <a:pt x="116" y="10"/>
                  </a:cubicBezTo>
                  <a:cubicBezTo>
                    <a:pt x="105" y="0"/>
                    <a:pt x="73" y="15"/>
                    <a:pt x="48" y="38"/>
                  </a:cubicBezTo>
                  <a:cubicBezTo>
                    <a:pt x="48" y="38"/>
                    <a:pt x="47" y="39"/>
                    <a:pt x="45" y="39"/>
                  </a:cubicBezTo>
                  <a:cubicBezTo>
                    <a:pt x="37" y="37"/>
                    <a:pt x="37" y="37"/>
                    <a:pt x="37" y="37"/>
                  </a:cubicBezTo>
                  <a:cubicBezTo>
                    <a:pt x="35" y="36"/>
                    <a:pt x="32" y="37"/>
                    <a:pt x="30" y="39"/>
                  </a:cubicBezTo>
                  <a:cubicBezTo>
                    <a:pt x="2" y="67"/>
                    <a:pt x="2" y="67"/>
                    <a:pt x="2" y="67"/>
                  </a:cubicBezTo>
                  <a:cubicBezTo>
                    <a:pt x="0" y="69"/>
                    <a:pt x="1" y="70"/>
                    <a:pt x="3" y="71"/>
                  </a:cubicBezTo>
                  <a:cubicBezTo>
                    <a:pt x="24" y="74"/>
                    <a:pt x="24" y="74"/>
                    <a:pt x="24" y="74"/>
                  </a:cubicBezTo>
                  <a:cubicBezTo>
                    <a:pt x="26" y="74"/>
                    <a:pt x="29" y="73"/>
                    <a:pt x="31" y="72"/>
                  </a:cubicBezTo>
                  <a:cubicBezTo>
                    <a:pt x="31" y="72"/>
                    <a:pt x="32" y="70"/>
                    <a:pt x="33" y="72"/>
                  </a:cubicBezTo>
                  <a:cubicBezTo>
                    <a:pt x="39" y="77"/>
                    <a:pt x="50" y="88"/>
                    <a:pt x="55" y="94"/>
                  </a:cubicBezTo>
                  <a:cubicBezTo>
                    <a:pt x="56" y="95"/>
                    <a:pt x="55" y="96"/>
                    <a:pt x="55" y="96"/>
                  </a:cubicBezTo>
                  <a:cubicBezTo>
                    <a:pt x="54" y="98"/>
                    <a:pt x="53" y="101"/>
                    <a:pt x="53" y="103"/>
                  </a:cubicBezTo>
                  <a:cubicBezTo>
                    <a:pt x="56" y="124"/>
                    <a:pt x="56" y="124"/>
                    <a:pt x="56" y="124"/>
                  </a:cubicBezTo>
                  <a:cubicBezTo>
                    <a:pt x="57" y="126"/>
                    <a:pt x="58" y="126"/>
                    <a:pt x="60" y="125"/>
                  </a:cubicBezTo>
                  <a:cubicBezTo>
                    <a:pt x="88" y="96"/>
                    <a:pt x="88" y="96"/>
                    <a:pt x="88" y="96"/>
                  </a:cubicBezTo>
                  <a:cubicBezTo>
                    <a:pt x="90" y="95"/>
                    <a:pt x="91" y="92"/>
                    <a:pt x="90" y="89"/>
                  </a:cubicBezTo>
                  <a:lnTo>
                    <a:pt x="88" y="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91" name="Google Shape;5491;p23"/>
          <p:cNvGrpSpPr/>
          <p:nvPr/>
        </p:nvGrpSpPr>
        <p:grpSpPr>
          <a:xfrm>
            <a:off x="865717" y="4119035"/>
            <a:ext cx="364067" cy="313267"/>
            <a:chOff x="649288" y="2957512"/>
            <a:chExt cx="273050" cy="234950"/>
          </a:xfrm>
        </p:grpSpPr>
        <p:sp>
          <p:nvSpPr>
            <p:cNvPr id="5492" name="Google Shape;5492;p23"/>
            <p:cNvSpPr/>
            <p:nvPr/>
          </p:nvSpPr>
          <p:spPr>
            <a:xfrm>
              <a:off x="649288" y="2957512"/>
              <a:ext cx="273050" cy="204788"/>
            </a:xfrm>
            <a:custGeom>
              <a:avLst/>
              <a:gdLst/>
              <a:ahLst/>
              <a:cxnLst/>
              <a:rect l="l" t="t" r="r" b="b"/>
              <a:pathLst>
                <a:path w="119" h="89" extrusionOk="0">
                  <a:moveTo>
                    <a:pt x="112" y="79"/>
                  </a:moveTo>
                  <a:cubicBezTo>
                    <a:pt x="112" y="81"/>
                    <a:pt x="110" y="82"/>
                    <a:pt x="108" y="83"/>
                  </a:cubicBezTo>
                  <a:cubicBezTo>
                    <a:pt x="108" y="83"/>
                    <a:pt x="108" y="83"/>
                    <a:pt x="108" y="83"/>
                  </a:cubicBezTo>
                  <a:cubicBezTo>
                    <a:pt x="11" y="83"/>
                    <a:pt x="11" y="83"/>
                    <a:pt x="11" y="83"/>
                  </a:cubicBezTo>
                  <a:cubicBezTo>
                    <a:pt x="9" y="82"/>
                    <a:pt x="7" y="81"/>
                    <a:pt x="7" y="79"/>
                  </a:cubicBezTo>
                  <a:cubicBezTo>
                    <a:pt x="7" y="11"/>
                    <a:pt x="7" y="11"/>
                    <a:pt x="7" y="11"/>
                  </a:cubicBezTo>
                  <a:cubicBezTo>
                    <a:pt x="7" y="9"/>
                    <a:pt x="9" y="7"/>
                    <a:pt x="11" y="7"/>
                  </a:cubicBezTo>
                  <a:cubicBezTo>
                    <a:pt x="108" y="7"/>
                    <a:pt x="108" y="7"/>
                    <a:pt x="108" y="7"/>
                  </a:cubicBezTo>
                  <a:cubicBezTo>
                    <a:pt x="110" y="7"/>
                    <a:pt x="112" y="9"/>
                    <a:pt x="112" y="11"/>
                  </a:cubicBezTo>
                  <a:lnTo>
                    <a:pt x="112" y="79"/>
                  </a:lnTo>
                  <a:close/>
                  <a:moveTo>
                    <a:pt x="109" y="0"/>
                  </a:moveTo>
                  <a:cubicBezTo>
                    <a:pt x="10" y="0"/>
                    <a:pt x="10" y="0"/>
                    <a:pt x="10" y="0"/>
                  </a:cubicBezTo>
                  <a:cubicBezTo>
                    <a:pt x="4" y="0"/>
                    <a:pt x="0" y="4"/>
                    <a:pt x="0" y="9"/>
                  </a:cubicBezTo>
                  <a:cubicBezTo>
                    <a:pt x="0" y="80"/>
                    <a:pt x="0" y="80"/>
                    <a:pt x="0" y="80"/>
                  </a:cubicBezTo>
                  <a:cubicBezTo>
                    <a:pt x="0" y="85"/>
                    <a:pt x="4" y="89"/>
                    <a:pt x="9" y="89"/>
                  </a:cubicBezTo>
                  <a:cubicBezTo>
                    <a:pt x="110" y="89"/>
                    <a:pt x="110" y="89"/>
                    <a:pt x="110" y="89"/>
                  </a:cubicBezTo>
                  <a:cubicBezTo>
                    <a:pt x="115" y="89"/>
                    <a:pt x="119" y="85"/>
                    <a:pt x="119" y="80"/>
                  </a:cubicBezTo>
                  <a:cubicBezTo>
                    <a:pt x="119" y="9"/>
                    <a:pt x="119" y="9"/>
                    <a:pt x="119" y="9"/>
                  </a:cubicBezTo>
                  <a:cubicBezTo>
                    <a:pt x="119" y="4"/>
                    <a:pt x="114" y="0"/>
                    <a:pt x="10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3" name="Google Shape;5493;p23"/>
            <p:cNvSpPr/>
            <p:nvPr/>
          </p:nvSpPr>
          <p:spPr>
            <a:xfrm>
              <a:off x="679450" y="2987674"/>
              <a:ext cx="212725" cy="147638"/>
            </a:xfrm>
            <a:custGeom>
              <a:avLst/>
              <a:gdLst/>
              <a:ahLst/>
              <a:cxnLst/>
              <a:rect l="l" t="t" r="r" b="b"/>
              <a:pathLst>
                <a:path w="93" h="64" extrusionOk="0">
                  <a:moveTo>
                    <a:pt x="84" y="20"/>
                  </a:moveTo>
                  <a:cubicBezTo>
                    <a:pt x="84" y="21"/>
                    <a:pt x="83" y="23"/>
                    <a:pt x="81" y="23"/>
                  </a:cubicBezTo>
                  <a:cubicBezTo>
                    <a:pt x="76" y="23"/>
                    <a:pt x="76" y="23"/>
                    <a:pt x="76" y="23"/>
                  </a:cubicBezTo>
                  <a:cubicBezTo>
                    <a:pt x="75" y="23"/>
                    <a:pt x="73" y="21"/>
                    <a:pt x="73" y="20"/>
                  </a:cubicBezTo>
                  <a:cubicBezTo>
                    <a:pt x="73" y="16"/>
                    <a:pt x="73" y="16"/>
                    <a:pt x="73" y="16"/>
                  </a:cubicBezTo>
                  <a:cubicBezTo>
                    <a:pt x="73" y="15"/>
                    <a:pt x="75" y="13"/>
                    <a:pt x="76" y="13"/>
                  </a:cubicBezTo>
                  <a:cubicBezTo>
                    <a:pt x="81" y="13"/>
                    <a:pt x="81" y="13"/>
                    <a:pt x="81" y="13"/>
                  </a:cubicBezTo>
                  <a:cubicBezTo>
                    <a:pt x="83" y="13"/>
                    <a:pt x="84" y="15"/>
                    <a:pt x="84" y="16"/>
                  </a:cubicBezTo>
                  <a:lnTo>
                    <a:pt x="84" y="20"/>
                  </a:lnTo>
                  <a:close/>
                  <a:moveTo>
                    <a:pt x="84" y="34"/>
                  </a:moveTo>
                  <a:cubicBezTo>
                    <a:pt x="84" y="35"/>
                    <a:pt x="83" y="36"/>
                    <a:pt x="81" y="36"/>
                  </a:cubicBezTo>
                  <a:cubicBezTo>
                    <a:pt x="76" y="36"/>
                    <a:pt x="76" y="36"/>
                    <a:pt x="76" y="36"/>
                  </a:cubicBezTo>
                  <a:cubicBezTo>
                    <a:pt x="75" y="36"/>
                    <a:pt x="73" y="35"/>
                    <a:pt x="73" y="34"/>
                  </a:cubicBezTo>
                  <a:cubicBezTo>
                    <a:pt x="73" y="30"/>
                    <a:pt x="73" y="30"/>
                    <a:pt x="73" y="30"/>
                  </a:cubicBezTo>
                  <a:cubicBezTo>
                    <a:pt x="73" y="28"/>
                    <a:pt x="75" y="27"/>
                    <a:pt x="76" y="27"/>
                  </a:cubicBezTo>
                  <a:cubicBezTo>
                    <a:pt x="81" y="27"/>
                    <a:pt x="81" y="27"/>
                    <a:pt x="81" y="27"/>
                  </a:cubicBezTo>
                  <a:cubicBezTo>
                    <a:pt x="83" y="27"/>
                    <a:pt x="84" y="28"/>
                    <a:pt x="84" y="30"/>
                  </a:cubicBezTo>
                  <a:lnTo>
                    <a:pt x="84" y="34"/>
                  </a:lnTo>
                  <a:close/>
                  <a:moveTo>
                    <a:pt x="84" y="47"/>
                  </a:moveTo>
                  <a:cubicBezTo>
                    <a:pt x="84" y="49"/>
                    <a:pt x="83" y="50"/>
                    <a:pt x="81" y="50"/>
                  </a:cubicBezTo>
                  <a:cubicBezTo>
                    <a:pt x="76" y="50"/>
                    <a:pt x="76" y="50"/>
                    <a:pt x="76" y="50"/>
                  </a:cubicBezTo>
                  <a:cubicBezTo>
                    <a:pt x="75" y="50"/>
                    <a:pt x="73" y="49"/>
                    <a:pt x="73" y="47"/>
                  </a:cubicBezTo>
                  <a:cubicBezTo>
                    <a:pt x="73" y="44"/>
                    <a:pt x="73" y="44"/>
                    <a:pt x="73" y="44"/>
                  </a:cubicBezTo>
                  <a:cubicBezTo>
                    <a:pt x="73" y="42"/>
                    <a:pt x="75" y="41"/>
                    <a:pt x="76" y="41"/>
                  </a:cubicBezTo>
                  <a:cubicBezTo>
                    <a:pt x="81" y="41"/>
                    <a:pt x="81" y="41"/>
                    <a:pt x="81" y="41"/>
                  </a:cubicBezTo>
                  <a:cubicBezTo>
                    <a:pt x="83" y="41"/>
                    <a:pt x="84" y="42"/>
                    <a:pt x="84" y="44"/>
                  </a:cubicBezTo>
                  <a:lnTo>
                    <a:pt x="84" y="47"/>
                  </a:lnTo>
                  <a:close/>
                  <a:moveTo>
                    <a:pt x="70" y="20"/>
                  </a:moveTo>
                  <a:cubicBezTo>
                    <a:pt x="70" y="21"/>
                    <a:pt x="69" y="23"/>
                    <a:pt x="67" y="23"/>
                  </a:cubicBezTo>
                  <a:cubicBezTo>
                    <a:pt x="62" y="23"/>
                    <a:pt x="62" y="23"/>
                    <a:pt x="62" y="23"/>
                  </a:cubicBezTo>
                  <a:cubicBezTo>
                    <a:pt x="60" y="23"/>
                    <a:pt x="59" y="21"/>
                    <a:pt x="59" y="20"/>
                  </a:cubicBezTo>
                  <a:cubicBezTo>
                    <a:pt x="59" y="16"/>
                    <a:pt x="59" y="16"/>
                    <a:pt x="59" y="16"/>
                  </a:cubicBezTo>
                  <a:cubicBezTo>
                    <a:pt x="59" y="15"/>
                    <a:pt x="60" y="13"/>
                    <a:pt x="62" y="13"/>
                  </a:cubicBezTo>
                  <a:cubicBezTo>
                    <a:pt x="67" y="13"/>
                    <a:pt x="67" y="13"/>
                    <a:pt x="67" y="13"/>
                  </a:cubicBezTo>
                  <a:cubicBezTo>
                    <a:pt x="69" y="13"/>
                    <a:pt x="70" y="15"/>
                    <a:pt x="70" y="16"/>
                  </a:cubicBezTo>
                  <a:lnTo>
                    <a:pt x="70" y="20"/>
                  </a:lnTo>
                  <a:close/>
                  <a:moveTo>
                    <a:pt x="70" y="34"/>
                  </a:moveTo>
                  <a:cubicBezTo>
                    <a:pt x="70" y="35"/>
                    <a:pt x="69" y="36"/>
                    <a:pt x="67" y="36"/>
                  </a:cubicBezTo>
                  <a:cubicBezTo>
                    <a:pt x="62" y="36"/>
                    <a:pt x="62" y="36"/>
                    <a:pt x="62" y="36"/>
                  </a:cubicBezTo>
                  <a:cubicBezTo>
                    <a:pt x="60" y="36"/>
                    <a:pt x="59" y="35"/>
                    <a:pt x="59" y="34"/>
                  </a:cubicBezTo>
                  <a:cubicBezTo>
                    <a:pt x="59" y="30"/>
                    <a:pt x="59" y="30"/>
                    <a:pt x="59" y="30"/>
                  </a:cubicBezTo>
                  <a:cubicBezTo>
                    <a:pt x="59" y="28"/>
                    <a:pt x="60" y="27"/>
                    <a:pt x="62" y="27"/>
                  </a:cubicBezTo>
                  <a:cubicBezTo>
                    <a:pt x="67" y="27"/>
                    <a:pt x="67" y="27"/>
                    <a:pt x="67" y="27"/>
                  </a:cubicBezTo>
                  <a:cubicBezTo>
                    <a:pt x="69" y="27"/>
                    <a:pt x="70" y="28"/>
                    <a:pt x="70" y="30"/>
                  </a:cubicBezTo>
                  <a:lnTo>
                    <a:pt x="70" y="34"/>
                  </a:lnTo>
                  <a:close/>
                  <a:moveTo>
                    <a:pt x="70" y="47"/>
                  </a:moveTo>
                  <a:cubicBezTo>
                    <a:pt x="70" y="49"/>
                    <a:pt x="69" y="50"/>
                    <a:pt x="67" y="50"/>
                  </a:cubicBezTo>
                  <a:cubicBezTo>
                    <a:pt x="62" y="50"/>
                    <a:pt x="62" y="50"/>
                    <a:pt x="62" y="50"/>
                  </a:cubicBezTo>
                  <a:cubicBezTo>
                    <a:pt x="60" y="50"/>
                    <a:pt x="59" y="49"/>
                    <a:pt x="59" y="47"/>
                  </a:cubicBezTo>
                  <a:cubicBezTo>
                    <a:pt x="59" y="44"/>
                    <a:pt x="59" y="44"/>
                    <a:pt x="59" y="44"/>
                  </a:cubicBezTo>
                  <a:cubicBezTo>
                    <a:pt x="59" y="42"/>
                    <a:pt x="60" y="41"/>
                    <a:pt x="62" y="41"/>
                  </a:cubicBezTo>
                  <a:cubicBezTo>
                    <a:pt x="67" y="41"/>
                    <a:pt x="67" y="41"/>
                    <a:pt x="67" y="41"/>
                  </a:cubicBezTo>
                  <a:cubicBezTo>
                    <a:pt x="69" y="41"/>
                    <a:pt x="70" y="42"/>
                    <a:pt x="70" y="44"/>
                  </a:cubicBezTo>
                  <a:lnTo>
                    <a:pt x="70" y="47"/>
                  </a:lnTo>
                  <a:close/>
                  <a:moveTo>
                    <a:pt x="56" y="20"/>
                  </a:moveTo>
                  <a:cubicBezTo>
                    <a:pt x="56" y="21"/>
                    <a:pt x="55" y="23"/>
                    <a:pt x="53" y="23"/>
                  </a:cubicBezTo>
                  <a:cubicBezTo>
                    <a:pt x="48" y="23"/>
                    <a:pt x="48" y="23"/>
                    <a:pt x="48" y="23"/>
                  </a:cubicBezTo>
                  <a:cubicBezTo>
                    <a:pt x="46" y="23"/>
                    <a:pt x="45" y="21"/>
                    <a:pt x="45" y="20"/>
                  </a:cubicBezTo>
                  <a:cubicBezTo>
                    <a:pt x="45" y="16"/>
                    <a:pt x="45" y="16"/>
                    <a:pt x="45" y="16"/>
                  </a:cubicBezTo>
                  <a:cubicBezTo>
                    <a:pt x="45" y="15"/>
                    <a:pt x="46" y="13"/>
                    <a:pt x="48" y="13"/>
                  </a:cubicBezTo>
                  <a:cubicBezTo>
                    <a:pt x="53" y="13"/>
                    <a:pt x="53" y="13"/>
                    <a:pt x="53" y="13"/>
                  </a:cubicBezTo>
                  <a:cubicBezTo>
                    <a:pt x="55" y="13"/>
                    <a:pt x="56" y="15"/>
                    <a:pt x="56" y="16"/>
                  </a:cubicBezTo>
                  <a:cubicBezTo>
                    <a:pt x="56" y="20"/>
                    <a:pt x="56" y="20"/>
                    <a:pt x="56" y="20"/>
                  </a:cubicBezTo>
                  <a:close/>
                  <a:moveTo>
                    <a:pt x="56" y="34"/>
                  </a:moveTo>
                  <a:cubicBezTo>
                    <a:pt x="56" y="35"/>
                    <a:pt x="55" y="36"/>
                    <a:pt x="53" y="36"/>
                  </a:cubicBezTo>
                  <a:cubicBezTo>
                    <a:pt x="48" y="36"/>
                    <a:pt x="48" y="36"/>
                    <a:pt x="48" y="36"/>
                  </a:cubicBezTo>
                  <a:cubicBezTo>
                    <a:pt x="46" y="36"/>
                    <a:pt x="45" y="35"/>
                    <a:pt x="45" y="34"/>
                  </a:cubicBezTo>
                  <a:cubicBezTo>
                    <a:pt x="45" y="30"/>
                    <a:pt x="45" y="30"/>
                    <a:pt x="45" y="30"/>
                  </a:cubicBezTo>
                  <a:cubicBezTo>
                    <a:pt x="45" y="28"/>
                    <a:pt x="46" y="27"/>
                    <a:pt x="48" y="27"/>
                  </a:cubicBezTo>
                  <a:cubicBezTo>
                    <a:pt x="53" y="27"/>
                    <a:pt x="53" y="27"/>
                    <a:pt x="53" y="27"/>
                  </a:cubicBezTo>
                  <a:cubicBezTo>
                    <a:pt x="55" y="27"/>
                    <a:pt x="56" y="28"/>
                    <a:pt x="56" y="30"/>
                  </a:cubicBezTo>
                  <a:cubicBezTo>
                    <a:pt x="56" y="34"/>
                    <a:pt x="56" y="34"/>
                    <a:pt x="56" y="34"/>
                  </a:cubicBezTo>
                  <a:close/>
                  <a:moveTo>
                    <a:pt x="56" y="47"/>
                  </a:moveTo>
                  <a:cubicBezTo>
                    <a:pt x="56" y="49"/>
                    <a:pt x="55" y="50"/>
                    <a:pt x="53" y="50"/>
                  </a:cubicBezTo>
                  <a:cubicBezTo>
                    <a:pt x="48" y="50"/>
                    <a:pt x="48" y="50"/>
                    <a:pt x="48" y="50"/>
                  </a:cubicBezTo>
                  <a:cubicBezTo>
                    <a:pt x="46" y="50"/>
                    <a:pt x="45" y="49"/>
                    <a:pt x="45" y="47"/>
                  </a:cubicBezTo>
                  <a:cubicBezTo>
                    <a:pt x="45" y="44"/>
                    <a:pt x="45" y="44"/>
                    <a:pt x="45" y="44"/>
                  </a:cubicBezTo>
                  <a:cubicBezTo>
                    <a:pt x="45" y="42"/>
                    <a:pt x="46" y="41"/>
                    <a:pt x="48" y="41"/>
                  </a:cubicBezTo>
                  <a:cubicBezTo>
                    <a:pt x="53" y="41"/>
                    <a:pt x="53" y="41"/>
                    <a:pt x="53" y="41"/>
                  </a:cubicBezTo>
                  <a:cubicBezTo>
                    <a:pt x="55" y="41"/>
                    <a:pt x="56" y="42"/>
                    <a:pt x="56" y="44"/>
                  </a:cubicBezTo>
                  <a:cubicBezTo>
                    <a:pt x="56" y="47"/>
                    <a:pt x="56" y="47"/>
                    <a:pt x="56" y="47"/>
                  </a:cubicBezTo>
                  <a:close/>
                  <a:moveTo>
                    <a:pt x="35" y="34"/>
                  </a:moveTo>
                  <a:cubicBezTo>
                    <a:pt x="35" y="35"/>
                    <a:pt x="33" y="37"/>
                    <a:pt x="32" y="37"/>
                  </a:cubicBezTo>
                  <a:cubicBezTo>
                    <a:pt x="32" y="37"/>
                    <a:pt x="28" y="36"/>
                    <a:pt x="27" y="37"/>
                  </a:cubicBezTo>
                  <a:cubicBezTo>
                    <a:pt x="26" y="37"/>
                    <a:pt x="25" y="37"/>
                    <a:pt x="25" y="38"/>
                  </a:cubicBezTo>
                  <a:cubicBezTo>
                    <a:pt x="25" y="39"/>
                    <a:pt x="25" y="43"/>
                    <a:pt x="25" y="43"/>
                  </a:cubicBezTo>
                  <a:cubicBezTo>
                    <a:pt x="25" y="45"/>
                    <a:pt x="24" y="46"/>
                    <a:pt x="22" y="46"/>
                  </a:cubicBezTo>
                  <a:cubicBezTo>
                    <a:pt x="18" y="46"/>
                    <a:pt x="18" y="46"/>
                    <a:pt x="18" y="46"/>
                  </a:cubicBezTo>
                  <a:cubicBezTo>
                    <a:pt x="17" y="46"/>
                    <a:pt x="15" y="45"/>
                    <a:pt x="15" y="43"/>
                  </a:cubicBezTo>
                  <a:cubicBezTo>
                    <a:pt x="15" y="43"/>
                    <a:pt x="16" y="39"/>
                    <a:pt x="15" y="38"/>
                  </a:cubicBezTo>
                  <a:cubicBezTo>
                    <a:pt x="15" y="37"/>
                    <a:pt x="15" y="37"/>
                    <a:pt x="14" y="37"/>
                  </a:cubicBezTo>
                  <a:cubicBezTo>
                    <a:pt x="13" y="36"/>
                    <a:pt x="9" y="37"/>
                    <a:pt x="9" y="37"/>
                  </a:cubicBezTo>
                  <a:cubicBezTo>
                    <a:pt x="7" y="37"/>
                    <a:pt x="6" y="35"/>
                    <a:pt x="6" y="34"/>
                  </a:cubicBezTo>
                  <a:cubicBezTo>
                    <a:pt x="6" y="30"/>
                    <a:pt x="6" y="30"/>
                    <a:pt x="6" y="30"/>
                  </a:cubicBezTo>
                  <a:cubicBezTo>
                    <a:pt x="6" y="28"/>
                    <a:pt x="7" y="27"/>
                    <a:pt x="9" y="27"/>
                  </a:cubicBezTo>
                  <a:cubicBezTo>
                    <a:pt x="9" y="27"/>
                    <a:pt x="13" y="27"/>
                    <a:pt x="14" y="27"/>
                  </a:cubicBezTo>
                  <a:cubicBezTo>
                    <a:pt x="15" y="26"/>
                    <a:pt x="15" y="26"/>
                    <a:pt x="15" y="25"/>
                  </a:cubicBezTo>
                  <a:cubicBezTo>
                    <a:pt x="16" y="24"/>
                    <a:pt x="15" y="20"/>
                    <a:pt x="15" y="20"/>
                  </a:cubicBezTo>
                  <a:cubicBezTo>
                    <a:pt x="15" y="19"/>
                    <a:pt x="17" y="17"/>
                    <a:pt x="18" y="17"/>
                  </a:cubicBezTo>
                  <a:cubicBezTo>
                    <a:pt x="22" y="17"/>
                    <a:pt x="22" y="17"/>
                    <a:pt x="22" y="17"/>
                  </a:cubicBezTo>
                  <a:cubicBezTo>
                    <a:pt x="24" y="17"/>
                    <a:pt x="25" y="19"/>
                    <a:pt x="25" y="20"/>
                  </a:cubicBezTo>
                  <a:cubicBezTo>
                    <a:pt x="25" y="20"/>
                    <a:pt x="25" y="24"/>
                    <a:pt x="25" y="25"/>
                  </a:cubicBezTo>
                  <a:cubicBezTo>
                    <a:pt x="25" y="26"/>
                    <a:pt x="26" y="26"/>
                    <a:pt x="27" y="27"/>
                  </a:cubicBezTo>
                  <a:cubicBezTo>
                    <a:pt x="28" y="27"/>
                    <a:pt x="32" y="27"/>
                    <a:pt x="32" y="27"/>
                  </a:cubicBezTo>
                  <a:cubicBezTo>
                    <a:pt x="33" y="27"/>
                    <a:pt x="35" y="28"/>
                    <a:pt x="35" y="30"/>
                  </a:cubicBezTo>
                  <a:lnTo>
                    <a:pt x="35" y="34"/>
                  </a:lnTo>
                  <a:close/>
                  <a:moveTo>
                    <a:pt x="90" y="0"/>
                  </a:moveTo>
                  <a:cubicBezTo>
                    <a:pt x="3" y="0"/>
                    <a:pt x="3" y="0"/>
                    <a:pt x="3" y="0"/>
                  </a:cubicBezTo>
                  <a:cubicBezTo>
                    <a:pt x="0" y="0"/>
                    <a:pt x="0" y="2"/>
                    <a:pt x="0" y="2"/>
                  </a:cubicBezTo>
                  <a:cubicBezTo>
                    <a:pt x="0" y="61"/>
                    <a:pt x="0" y="61"/>
                    <a:pt x="0" y="61"/>
                  </a:cubicBezTo>
                  <a:cubicBezTo>
                    <a:pt x="0" y="61"/>
                    <a:pt x="0" y="64"/>
                    <a:pt x="2" y="64"/>
                  </a:cubicBezTo>
                  <a:cubicBezTo>
                    <a:pt x="91" y="64"/>
                    <a:pt x="91" y="64"/>
                    <a:pt x="91" y="64"/>
                  </a:cubicBezTo>
                  <a:cubicBezTo>
                    <a:pt x="93" y="64"/>
                    <a:pt x="93" y="61"/>
                    <a:pt x="93" y="61"/>
                  </a:cubicBezTo>
                  <a:cubicBezTo>
                    <a:pt x="93" y="3"/>
                    <a:pt x="93" y="3"/>
                    <a:pt x="93" y="3"/>
                  </a:cubicBezTo>
                  <a:cubicBezTo>
                    <a:pt x="93" y="3"/>
                    <a:pt x="93" y="0"/>
                    <a:pt x="9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4" name="Google Shape;5494;p23"/>
            <p:cNvSpPr/>
            <p:nvPr/>
          </p:nvSpPr>
          <p:spPr>
            <a:xfrm>
              <a:off x="687388" y="3176587"/>
              <a:ext cx="61912" cy="15875"/>
            </a:xfrm>
            <a:custGeom>
              <a:avLst/>
              <a:gdLst/>
              <a:ahLst/>
              <a:cxnLst/>
              <a:rect l="l" t="t" r="r" b="b"/>
              <a:pathLst>
                <a:path w="27" h="7" extrusionOk="0">
                  <a:moveTo>
                    <a:pt x="27" y="4"/>
                  </a:moveTo>
                  <a:cubicBezTo>
                    <a:pt x="27" y="6"/>
                    <a:pt x="25" y="7"/>
                    <a:pt x="23" y="7"/>
                  </a:cubicBezTo>
                  <a:cubicBezTo>
                    <a:pt x="3" y="7"/>
                    <a:pt x="3" y="7"/>
                    <a:pt x="3" y="7"/>
                  </a:cubicBezTo>
                  <a:cubicBezTo>
                    <a:pt x="1" y="7"/>
                    <a:pt x="0" y="6"/>
                    <a:pt x="0" y="4"/>
                  </a:cubicBezTo>
                  <a:cubicBezTo>
                    <a:pt x="0" y="2"/>
                    <a:pt x="1" y="0"/>
                    <a:pt x="3" y="0"/>
                  </a:cubicBezTo>
                  <a:cubicBezTo>
                    <a:pt x="23" y="0"/>
                    <a:pt x="23" y="0"/>
                    <a:pt x="23" y="0"/>
                  </a:cubicBezTo>
                  <a:cubicBezTo>
                    <a:pt x="25" y="0"/>
                    <a:pt x="27" y="2"/>
                    <a:pt x="27"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5" name="Google Shape;5495;p23"/>
            <p:cNvSpPr/>
            <p:nvPr/>
          </p:nvSpPr>
          <p:spPr>
            <a:xfrm>
              <a:off x="820738" y="3176587"/>
              <a:ext cx="61912" cy="15875"/>
            </a:xfrm>
            <a:custGeom>
              <a:avLst/>
              <a:gdLst/>
              <a:ahLst/>
              <a:cxnLst/>
              <a:rect l="l" t="t" r="r" b="b"/>
              <a:pathLst>
                <a:path w="27" h="7" extrusionOk="0">
                  <a:moveTo>
                    <a:pt x="27" y="4"/>
                  </a:moveTo>
                  <a:cubicBezTo>
                    <a:pt x="27" y="6"/>
                    <a:pt x="26" y="7"/>
                    <a:pt x="24" y="7"/>
                  </a:cubicBezTo>
                  <a:cubicBezTo>
                    <a:pt x="4" y="7"/>
                    <a:pt x="4" y="7"/>
                    <a:pt x="4" y="7"/>
                  </a:cubicBezTo>
                  <a:cubicBezTo>
                    <a:pt x="2" y="7"/>
                    <a:pt x="0" y="6"/>
                    <a:pt x="0" y="4"/>
                  </a:cubicBezTo>
                  <a:cubicBezTo>
                    <a:pt x="0" y="2"/>
                    <a:pt x="2" y="0"/>
                    <a:pt x="4" y="0"/>
                  </a:cubicBezTo>
                  <a:cubicBezTo>
                    <a:pt x="24" y="0"/>
                    <a:pt x="24" y="0"/>
                    <a:pt x="24" y="0"/>
                  </a:cubicBezTo>
                  <a:cubicBezTo>
                    <a:pt x="26" y="0"/>
                    <a:pt x="27" y="2"/>
                    <a:pt x="27"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496" name="Google Shape;5496;p23"/>
          <p:cNvGrpSpPr/>
          <p:nvPr/>
        </p:nvGrpSpPr>
        <p:grpSpPr>
          <a:xfrm>
            <a:off x="9573684" y="3236384"/>
            <a:ext cx="364067" cy="391584"/>
            <a:chOff x="7180263" y="2371724"/>
            <a:chExt cx="273050" cy="293688"/>
          </a:xfrm>
        </p:grpSpPr>
        <p:sp>
          <p:nvSpPr>
            <p:cNvPr id="5497" name="Google Shape;5497;p23"/>
            <p:cNvSpPr/>
            <p:nvPr/>
          </p:nvSpPr>
          <p:spPr>
            <a:xfrm>
              <a:off x="7219950" y="2520949"/>
              <a:ext cx="165100" cy="12700"/>
            </a:xfrm>
            <a:custGeom>
              <a:avLst/>
              <a:gdLst/>
              <a:ahLst/>
              <a:cxnLst/>
              <a:rect l="l" t="t" r="r" b="b"/>
              <a:pathLst>
                <a:path w="72" h="6" extrusionOk="0">
                  <a:moveTo>
                    <a:pt x="72" y="4"/>
                  </a:moveTo>
                  <a:cubicBezTo>
                    <a:pt x="72" y="5"/>
                    <a:pt x="71" y="6"/>
                    <a:pt x="70" y="6"/>
                  </a:cubicBezTo>
                  <a:cubicBezTo>
                    <a:pt x="2" y="6"/>
                    <a:pt x="2" y="6"/>
                    <a:pt x="2" y="6"/>
                  </a:cubicBezTo>
                  <a:cubicBezTo>
                    <a:pt x="1" y="6"/>
                    <a:pt x="0" y="5"/>
                    <a:pt x="0" y="4"/>
                  </a:cubicBezTo>
                  <a:cubicBezTo>
                    <a:pt x="0" y="2"/>
                    <a:pt x="0" y="2"/>
                    <a:pt x="0" y="2"/>
                  </a:cubicBezTo>
                  <a:cubicBezTo>
                    <a:pt x="0" y="1"/>
                    <a:pt x="1" y="0"/>
                    <a:pt x="2" y="0"/>
                  </a:cubicBezTo>
                  <a:cubicBezTo>
                    <a:pt x="70" y="0"/>
                    <a:pt x="70" y="0"/>
                    <a:pt x="70" y="0"/>
                  </a:cubicBezTo>
                  <a:cubicBezTo>
                    <a:pt x="71" y="0"/>
                    <a:pt x="72" y="1"/>
                    <a:pt x="72" y="2"/>
                  </a:cubicBezTo>
                  <a:lnTo>
                    <a:pt x="72"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8" name="Google Shape;5498;p23"/>
            <p:cNvSpPr/>
            <p:nvPr/>
          </p:nvSpPr>
          <p:spPr>
            <a:xfrm>
              <a:off x="7219950" y="2559049"/>
              <a:ext cx="96837" cy="11113"/>
            </a:xfrm>
            <a:custGeom>
              <a:avLst/>
              <a:gdLst/>
              <a:ahLst/>
              <a:cxnLst/>
              <a:rect l="l" t="t" r="r" b="b"/>
              <a:pathLst>
                <a:path w="42" h="5" extrusionOk="0">
                  <a:moveTo>
                    <a:pt x="42" y="3"/>
                  </a:moveTo>
                  <a:cubicBezTo>
                    <a:pt x="42" y="4"/>
                    <a:pt x="41" y="5"/>
                    <a:pt x="39" y="5"/>
                  </a:cubicBezTo>
                  <a:cubicBezTo>
                    <a:pt x="2" y="5"/>
                    <a:pt x="2" y="5"/>
                    <a:pt x="2" y="5"/>
                  </a:cubicBezTo>
                  <a:cubicBezTo>
                    <a:pt x="1" y="5"/>
                    <a:pt x="0" y="4"/>
                    <a:pt x="0" y="3"/>
                  </a:cubicBezTo>
                  <a:cubicBezTo>
                    <a:pt x="0" y="2"/>
                    <a:pt x="0" y="2"/>
                    <a:pt x="0" y="2"/>
                  </a:cubicBezTo>
                  <a:cubicBezTo>
                    <a:pt x="0" y="0"/>
                    <a:pt x="1" y="0"/>
                    <a:pt x="2" y="0"/>
                  </a:cubicBezTo>
                  <a:cubicBezTo>
                    <a:pt x="39" y="0"/>
                    <a:pt x="39" y="0"/>
                    <a:pt x="39" y="0"/>
                  </a:cubicBezTo>
                  <a:cubicBezTo>
                    <a:pt x="41" y="0"/>
                    <a:pt x="42" y="0"/>
                    <a:pt x="42" y="2"/>
                  </a:cubicBezTo>
                  <a:lnTo>
                    <a:pt x="42"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499" name="Google Shape;5499;p23"/>
            <p:cNvSpPr/>
            <p:nvPr/>
          </p:nvSpPr>
          <p:spPr>
            <a:xfrm>
              <a:off x="7180263" y="2371724"/>
              <a:ext cx="273050" cy="293688"/>
            </a:xfrm>
            <a:custGeom>
              <a:avLst/>
              <a:gdLst/>
              <a:ahLst/>
              <a:cxnLst/>
              <a:rect l="l" t="t" r="r" b="b"/>
              <a:pathLst>
                <a:path w="119" h="128" extrusionOk="0">
                  <a:moveTo>
                    <a:pt x="108" y="105"/>
                  </a:moveTo>
                  <a:cubicBezTo>
                    <a:pt x="108" y="107"/>
                    <a:pt x="106" y="109"/>
                    <a:pt x="104" y="109"/>
                  </a:cubicBezTo>
                  <a:cubicBezTo>
                    <a:pt x="15" y="109"/>
                    <a:pt x="15" y="109"/>
                    <a:pt x="15" y="109"/>
                  </a:cubicBezTo>
                  <a:cubicBezTo>
                    <a:pt x="13" y="109"/>
                    <a:pt x="11" y="107"/>
                    <a:pt x="11" y="105"/>
                  </a:cubicBezTo>
                  <a:cubicBezTo>
                    <a:pt x="11" y="58"/>
                    <a:pt x="11" y="58"/>
                    <a:pt x="11" y="58"/>
                  </a:cubicBezTo>
                  <a:cubicBezTo>
                    <a:pt x="11" y="56"/>
                    <a:pt x="13" y="54"/>
                    <a:pt x="15" y="54"/>
                  </a:cubicBezTo>
                  <a:cubicBezTo>
                    <a:pt x="104" y="54"/>
                    <a:pt x="104" y="54"/>
                    <a:pt x="104" y="54"/>
                  </a:cubicBezTo>
                  <a:cubicBezTo>
                    <a:pt x="106" y="54"/>
                    <a:pt x="108" y="56"/>
                    <a:pt x="108" y="58"/>
                  </a:cubicBezTo>
                  <a:lnTo>
                    <a:pt x="108" y="105"/>
                  </a:lnTo>
                  <a:close/>
                  <a:moveTo>
                    <a:pt x="110" y="0"/>
                  </a:moveTo>
                  <a:cubicBezTo>
                    <a:pt x="100" y="0"/>
                    <a:pt x="100" y="0"/>
                    <a:pt x="100" y="0"/>
                  </a:cubicBezTo>
                  <a:cubicBezTo>
                    <a:pt x="98" y="0"/>
                    <a:pt x="98" y="2"/>
                    <a:pt x="98" y="2"/>
                  </a:cubicBezTo>
                  <a:cubicBezTo>
                    <a:pt x="98" y="29"/>
                    <a:pt x="98" y="29"/>
                    <a:pt x="98" y="29"/>
                  </a:cubicBezTo>
                  <a:cubicBezTo>
                    <a:pt x="98" y="32"/>
                    <a:pt x="96" y="34"/>
                    <a:pt x="93" y="34"/>
                  </a:cubicBezTo>
                  <a:cubicBezTo>
                    <a:pt x="25" y="34"/>
                    <a:pt x="25" y="34"/>
                    <a:pt x="25" y="34"/>
                  </a:cubicBezTo>
                  <a:cubicBezTo>
                    <a:pt x="23" y="34"/>
                    <a:pt x="21" y="32"/>
                    <a:pt x="21" y="29"/>
                  </a:cubicBezTo>
                  <a:cubicBezTo>
                    <a:pt x="21" y="1"/>
                    <a:pt x="21" y="1"/>
                    <a:pt x="21" y="1"/>
                  </a:cubicBezTo>
                  <a:cubicBezTo>
                    <a:pt x="21" y="0"/>
                    <a:pt x="20" y="0"/>
                    <a:pt x="20" y="0"/>
                  </a:cubicBezTo>
                  <a:cubicBezTo>
                    <a:pt x="9" y="0"/>
                    <a:pt x="9" y="0"/>
                    <a:pt x="9" y="0"/>
                  </a:cubicBezTo>
                  <a:cubicBezTo>
                    <a:pt x="4" y="0"/>
                    <a:pt x="0" y="4"/>
                    <a:pt x="0" y="9"/>
                  </a:cubicBezTo>
                  <a:cubicBezTo>
                    <a:pt x="0" y="120"/>
                    <a:pt x="0" y="120"/>
                    <a:pt x="0" y="120"/>
                  </a:cubicBezTo>
                  <a:cubicBezTo>
                    <a:pt x="0" y="124"/>
                    <a:pt x="4" y="128"/>
                    <a:pt x="9" y="128"/>
                  </a:cubicBezTo>
                  <a:cubicBezTo>
                    <a:pt x="110" y="128"/>
                    <a:pt x="110" y="128"/>
                    <a:pt x="110" y="128"/>
                  </a:cubicBezTo>
                  <a:cubicBezTo>
                    <a:pt x="115" y="128"/>
                    <a:pt x="119" y="124"/>
                    <a:pt x="119" y="120"/>
                  </a:cubicBezTo>
                  <a:cubicBezTo>
                    <a:pt x="119" y="9"/>
                    <a:pt x="119" y="9"/>
                    <a:pt x="119" y="9"/>
                  </a:cubicBezTo>
                  <a:cubicBezTo>
                    <a:pt x="119" y="4"/>
                    <a:pt x="115" y="0"/>
                    <a:pt x="11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0" name="Google Shape;5500;p23"/>
            <p:cNvSpPr/>
            <p:nvPr/>
          </p:nvSpPr>
          <p:spPr>
            <a:xfrm>
              <a:off x="7256463" y="2371724"/>
              <a:ext cx="26987" cy="63500"/>
            </a:xfrm>
            <a:custGeom>
              <a:avLst/>
              <a:gdLst/>
              <a:ahLst/>
              <a:cxnLst/>
              <a:rect l="l" t="t" r="r" b="b"/>
              <a:pathLst>
                <a:path w="12" h="28" extrusionOk="0">
                  <a:moveTo>
                    <a:pt x="1" y="0"/>
                  </a:moveTo>
                  <a:cubicBezTo>
                    <a:pt x="0" y="0"/>
                    <a:pt x="0" y="1"/>
                    <a:pt x="0" y="1"/>
                  </a:cubicBezTo>
                  <a:cubicBezTo>
                    <a:pt x="0" y="26"/>
                    <a:pt x="0" y="26"/>
                    <a:pt x="0" y="26"/>
                  </a:cubicBezTo>
                  <a:cubicBezTo>
                    <a:pt x="0" y="27"/>
                    <a:pt x="1" y="28"/>
                    <a:pt x="2" y="28"/>
                  </a:cubicBezTo>
                  <a:cubicBezTo>
                    <a:pt x="10" y="28"/>
                    <a:pt x="10" y="28"/>
                    <a:pt x="10" y="28"/>
                  </a:cubicBezTo>
                  <a:cubicBezTo>
                    <a:pt x="11" y="28"/>
                    <a:pt x="12" y="27"/>
                    <a:pt x="12" y="26"/>
                  </a:cubicBezTo>
                  <a:cubicBezTo>
                    <a:pt x="12" y="1"/>
                    <a:pt x="12" y="1"/>
                    <a:pt x="12" y="1"/>
                  </a:cubicBezTo>
                  <a:cubicBezTo>
                    <a:pt x="12" y="1"/>
                    <a:pt x="12" y="0"/>
                    <a:pt x="11" y="0"/>
                  </a:cubicBezTo>
                  <a:lnTo>
                    <a:pt x="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01" name="Google Shape;5501;p23"/>
          <p:cNvGrpSpPr/>
          <p:nvPr/>
        </p:nvGrpSpPr>
        <p:grpSpPr>
          <a:xfrm>
            <a:off x="2588684" y="4055535"/>
            <a:ext cx="361949" cy="440267"/>
            <a:chOff x="1941513" y="2909887"/>
            <a:chExt cx="271462" cy="330200"/>
          </a:xfrm>
        </p:grpSpPr>
        <p:sp>
          <p:nvSpPr>
            <p:cNvPr id="5502" name="Google Shape;5502;p23"/>
            <p:cNvSpPr/>
            <p:nvPr/>
          </p:nvSpPr>
          <p:spPr>
            <a:xfrm>
              <a:off x="1941513" y="2976562"/>
              <a:ext cx="168275" cy="169863"/>
            </a:xfrm>
            <a:custGeom>
              <a:avLst/>
              <a:gdLst/>
              <a:ahLst/>
              <a:cxnLst/>
              <a:rect l="l" t="t" r="r" b="b"/>
              <a:pathLst>
                <a:path w="73" h="74" extrusionOk="0">
                  <a:moveTo>
                    <a:pt x="37" y="0"/>
                  </a:moveTo>
                  <a:cubicBezTo>
                    <a:pt x="17" y="0"/>
                    <a:pt x="0" y="16"/>
                    <a:pt x="0" y="36"/>
                  </a:cubicBezTo>
                  <a:cubicBezTo>
                    <a:pt x="0" y="48"/>
                    <a:pt x="0" y="48"/>
                    <a:pt x="0" y="48"/>
                  </a:cubicBezTo>
                  <a:cubicBezTo>
                    <a:pt x="0" y="57"/>
                    <a:pt x="3" y="66"/>
                    <a:pt x="10" y="73"/>
                  </a:cubicBezTo>
                  <a:cubicBezTo>
                    <a:pt x="11" y="74"/>
                    <a:pt x="11" y="73"/>
                    <a:pt x="12" y="73"/>
                  </a:cubicBezTo>
                  <a:cubicBezTo>
                    <a:pt x="15" y="71"/>
                    <a:pt x="18" y="69"/>
                    <a:pt x="22" y="68"/>
                  </a:cubicBezTo>
                  <a:cubicBezTo>
                    <a:pt x="24" y="68"/>
                    <a:pt x="25" y="67"/>
                    <a:pt x="27" y="67"/>
                  </a:cubicBezTo>
                  <a:cubicBezTo>
                    <a:pt x="28" y="67"/>
                    <a:pt x="28" y="66"/>
                    <a:pt x="26" y="66"/>
                  </a:cubicBezTo>
                  <a:cubicBezTo>
                    <a:pt x="16" y="63"/>
                    <a:pt x="11" y="53"/>
                    <a:pt x="11" y="41"/>
                  </a:cubicBezTo>
                  <a:cubicBezTo>
                    <a:pt x="11" y="33"/>
                    <a:pt x="11" y="33"/>
                    <a:pt x="11" y="33"/>
                  </a:cubicBezTo>
                  <a:cubicBezTo>
                    <a:pt x="11" y="32"/>
                    <a:pt x="11" y="32"/>
                    <a:pt x="12" y="32"/>
                  </a:cubicBezTo>
                  <a:cubicBezTo>
                    <a:pt x="20" y="32"/>
                    <a:pt x="20" y="32"/>
                    <a:pt x="20" y="32"/>
                  </a:cubicBezTo>
                  <a:cubicBezTo>
                    <a:pt x="21" y="32"/>
                    <a:pt x="21" y="32"/>
                    <a:pt x="21" y="31"/>
                  </a:cubicBezTo>
                  <a:cubicBezTo>
                    <a:pt x="22" y="29"/>
                    <a:pt x="22" y="22"/>
                    <a:pt x="23" y="22"/>
                  </a:cubicBezTo>
                  <a:cubicBezTo>
                    <a:pt x="24" y="22"/>
                    <a:pt x="25" y="30"/>
                    <a:pt x="25" y="31"/>
                  </a:cubicBezTo>
                  <a:cubicBezTo>
                    <a:pt x="25" y="32"/>
                    <a:pt x="26" y="32"/>
                    <a:pt x="26" y="32"/>
                  </a:cubicBezTo>
                  <a:cubicBezTo>
                    <a:pt x="61" y="32"/>
                    <a:pt x="61" y="32"/>
                    <a:pt x="61" y="32"/>
                  </a:cubicBezTo>
                  <a:cubicBezTo>
                    <a:pt x="62" y="32"/>
                    <a:pt x="62" y="32"/>
                    <a:pt x="62" y="33"/>
                  </a:cubicBezTo>
                  <a:cubicBezTo>
                    <a:pt x="62" y="41"/>
                    <a:pt x="62" y="41"/>
                    <a:pt x="62" y="41"/>
                  </a:cubicBezTo>
                  <a:cubicBezTo>
                    <a:pt x="62" y="53"/>
                    <a:pt x="57" y="63"/>
                    <a:pt x="46" y="66"/>
                  </a:cubicBezTo>
                  <a:cubicBezTo>
                    <a:pt x="45" y="66"/>
                    <a:pt x="45" y="67"/>
                    <a:pt x="46" y="67"/>
                  </a:cubicBezTo>
                  <a:cubicBezTo>
                    <a:pt x="48" y="67"/>
                    <a:pt x="49" y="67"/>
                    <a:pt x="51" y="68"/>
                  </a:cubicBezTo>
                  <a:cubicBezTo>
                    <a:pt x="55" y="69"/>
                    <a:pt x="59" y="71"/>
                    <a:pt x="62" y="73"/>
                  </a:cubicBezTo>
                  <a:cubicBezTo>
                    <a:pt x="62" y="73"/>
                    <a:pt x="63" y="73"/>
                    <a:pt x="64" y="72"/>
                  </a:cubicBezTo>
                  <a:cubicBezTo>
                    <a:pt x="70" y="66"/>
                    <a:pt x="73" y="57"/>
                    <a:pt x="73" y="48"/>
                  </a:cubicBezTo>
                  <a:cubicBezTo>
                    <a:pt x="73" y="36"/>
                    <a:pt x="73" y="36"/>
                    <a:pt x="73" y="36"/>
                  </a:cubicBezTo>
                  <a:cubicBezTo>
                    <a:pt x="73" y="16"/>
                    <a:pt x="57" y="0"/>
                    <a:pt x="3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3" name="Google Shape;5503;p23"/>
            <p:cNvSpPr/>
            <p:nvPr/>
          </p:nvSpPr>
          <p:spPr>
            <a:xfrm>
              <a:off x="1949450" y="3141662"/>
              <a:ext cx="152400" cy="98425"/>
            </a:xfrm>
            <a:custGeom>
              <a:avLst/>
              <a:gdLst/>
              <a:ahLst/>
              <a:cxnLst/>
              <a:rect l="l" t="t" r="r" b="b"/>
              <a:pathLst>
                <a:path w="67" h="43" extrusionOk="0">
                  <a:moveTo>
                    <a:pt x="58" y="27"/>
                  </a:moveTo>
                  <a:cubicBezTo>
                    <a:pt x="46" y="27"/>
                    <a:pt x="46" y="27"/>
                    <a:pt x="46" y="27"/>
                  </a:cubicBezTo>
                  <a:cubicBezTo>
                    <a:pt x="46" y="24"/>
                    <a:pt x="46" y="24"/>
                    <a:pt x="46" y="24"/>
                  </a:cubicBezTo>
                  <a:cubicBezTo>
                    <a:pt x="58" y="24"/>
                    <a:pt x="58" y="24"/>
                    <a:pt x="58" y="24"/>
                  </a:cubicBezTo>
                  <a:lnTo>
                    <a:pt x="58" y="27"/>
                  </a:lnTo>
                  <a:close/>
                  <a:moveTo>
                    <a:pt x="35" y="29"/>
                  </a:moveTo>
                  <a:cubicBezTo>
                    <a:pt x="35" y="29"/>
                    <a:pt x="35" y="30"/>
                    <a:pt x="34" y="30"/>
                  </a:cubicBezTo>
                  <a:cubicBezTo>
                    <a:pt x="33" y="30"/>
                    <a:pt x="33" y="29"/>
                    <a:pt x="33" y="29"/>
                  </a:cubicBezTo>
                  <a:cubicBezTo>
                    <a:pt x="29" y="22"/>
                    <a:pt x="13" y="9"/>
                    <a:pt x="13" y="9"/>
                  </a:cubicBezTo>
                  <a:cubicBezTo>
                    <a:pt x="13" y="8"/>
                    <a:pt x="13" y="8"/>
                    <a:pt x="13" y="8"/>
                  </a:cubicBezTo>
                  <a:cubicBezTo>
                    <a:pt x="14" y="8"/>
                    <a:pt x="19" y="4"/>
                    <a:pt x="20" y="4"/>
                  </a:cubicBezTo>
                  <a:cubicBezTo>
                    <a:pt x="20" y="4"/>
                    <a:pt x="21" y="4"/>
                    <a:pt x="21" y="4"/>
                  </a:cubicBezTo>
                  <a:cubicBezTo>
                    <a:pt x="25" y="6"/>
                    <a:pt x="29" y="7"/>
                    <a:pt x="34" y="7"/>
                  </a:cubicBezTo>
                  <a:cubicBezTo>
                    <a:pt x="37" y="7"/>
                    <a:pt x="41" y="7"/>
                    <a:pt x="44" y="5"/>
                  </a:cubicBezTo>
                  <a:cubicBezTo>
                    <a:pt x="44" y="5"/>
                    <a:pt x="45" y="5"/>
                    <a:pt x="46" y="4"/>
                  </a:cubicBezTo>
                  <a:cubicBezTo>
                    <a:pt x="46" y="4"/>
                    <a:pt x="46" y="4"/>
                    <a:pt x="46" y="4"/>
                  </a:cubicBezTo>
                  <a:cubicBezTo>
                    <a:pt x="47" y="4"/>
                    <a:pt x="47" y="4"/>
                    <a:pt x="47" y="4"/>
                  </a:cubicBezTo>
                  <a:cubicBezTo>
                    <a:pt x="48" y="4"/>
                    <a:pt x="53" y="8"/>
                    <a:pt x="54" y="8"/>
                  </a:cubicBezTo>
                  <a:cubicBezTo>
                    <a:pt x="54" y="8"/>
                    <a:pt x="54" y="9"/>
                    <a:pt x="54" y="9"/>
                  </a:cubicBezTo>
                  <a:cubicBezTo>
                    <a:pt x="54" y="9"/>
                    <a:pt x="38" y="22"/>
                    <a:pt x="35" y="29"/>
                  </a:cubicBezTo>
                  <a:moveTo>
                    <a:pt x="51" y="2"/>
                  </a:moveTo>
                  <a:cubicBezTo>
                    <a:pt x="50" y="1"/>
                    <a:pt x="49" y="1"/>
                    <a:pt x="47" y="0"/>
                  </a:cubicBezTo>
                  <a:cubicBezTo>
                    <a:pt x="47" y="0"/>
                    <a:pt x="47" y="0"/>
                    <a:pt x="47" y="0"/>
                  </a:cubicBezTo>
                  <a:cubicBezTo>
                    <a:pt x="46" y="0"/>
                    <a:pt x="46" y="0"/>
                    <a:pt x="46" y="1"/>
                  </a:cubicBezTo>
                  <a:cubicBezTo>
                    <a:pt x="45" y="1"/>
                    <a:pt x="44" y="1"/>
                    <a:pt x="44" y="2"/>
                  </a:cubicBezTo>
                  <a:cubicBezTo>
                    <a:pt x="41" y="3"/>
                    <a:pt x="38" y="4"/>
                    <a:pt x="34" y="4"/>
                  </a:cubicBezTo>
                  <a:cubicBezTo>
                    <a:pt x="29" y="4"/>
                    <a:pt x="25" y="3"/>
                    <a:pt x="21" y="0"/>
                  </a:cubicBezTo>
                  <a:cubicBezTo>
                    <a:pt x="21" y="0"/>
                    <a:pt x="20" y="0"/>
                    <a:pt x="20" y="0"/>
                  </a:cubicBezTo>
                  <a:cubicBezTo>
                    <a:pt x="9" y="3"/>
                    <a:pt x="0" y="10"/>
                    <a:pt x="0" y="23"/>
                  </a:cubicBezTo>
                  <a:cubicBezTo>
                    <a:pt x="0" y="30"/>
                    <a:pt x="0" y="30"/>
                    <a:pt x="0" y="30"/>
                  </a:cubicBezTo>
                  <a:cubicBezTo>
                    <a:pt x="0" y="30"/>
                    <a:pt x="0" y="30"/>
                    <a:pt x="0" y="30"/>
                  </a:cubicBezTo>
                  <a:cubicBezTo>
                    <a:pt x="0" y="31"/>
                    <a:pt x="0" y="39"/>
                    <a:pt x="0" y="42"/>
                  </a:cubicBezTo>
                  <a:cubicBezTo>
                    <a:pt x="1" y="43"/>
                    <a:pt x="0" y="43"/>
                    <a:pt x="2" y="43"/>
                  </a:cubicBezTo>
                  <a:cubicBezTo>
                    <a:pt x="8" y="43"/>
                    <a:pt x="55" y="43"/>
                    <a:pt x="65" y="43"/>
                  </a:cubicBezTo>
                  <a:cubicBezTo>
                    <a:pt x="67" y="43"/>
                    <a:pt x="67" y="43"/>
                    <a:pt x="67" y="42"/>
                  </a:cubicBezTo>
                  <a:cubicBezTo>
                    <a:pt x="67" y="39"/>
                    <a:pt x="67" y="32"/>
                    <a:pt x="67" y="30"/>
                  </a:cubicBezTo>
                  <a:cubicBezTo>
                    <a:pt x="67" y="30"/>
                    <a:pt x="67" y="30"/>
                    <a:pt x="67" y="30"/>
                  </a:cubicBezTo>
                  <a:cubicBezTo>
                    <a:pt x="67" y="24"/>
                    <a:pt x="67" y="24"/>
                    <a:pt x="67" y="24"/>
                  </a:cubicBezTo>
                  <a:cubicBezTo>
                    <a:pt x="67" y="12"/>
                    <a:pt x="61" y="5"/>
                    <a:pt x="51"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4" name="Google Shape;5504;p23"/>
            <p:cNvSpPr/>
            <p:nvPr/>
          </p:nvSpPr>
          <p:spPr>
            <a:xfrm>
              <a:off x="2127250" y="2951162"/>
              <a:ext cx="46037" cy="46038"/>
            </a:xfrm>
            <a:custGeom>
              <a:avLst/>
              <a:gdLst/>
              <a:ahLst/>
              <a:cxnLst/>
              <a:rect l="l" t="t" r="r" b="b"/>
              <a:pathLst>
                <a:path w="20" h="20" extrusionOk="0">
                  <a:moveTo>
                    <a:pt x="6" y="15"/>
                  </a:moveTo>
                  <a:cubicBezTo>
                    <a:pt x="5" y="15"/>
                    <a:pt x="5" y="15"/>
                    <a:pt x="5" y="14"/>
                  </a:cubicBezTo>
                  <a:cubicBezTo>
                    <a:pt x="5" y="1"/>
                    <a:pt x="5" y="1"/>
                    <a:pt x="5" y="1"/>
                  </a:cubicBezTo>
                  <a:cubicBezTo>
                    <a:pt x="5" y="0"/>
                    <a:pt x="4" y="0"/>
                    <a:pt x="4" y="0"/>
                  </a:cubicBezTo>
                  <a:cubicBezTo>
                    <a:pt x="1" y="0"/>
                    <a:pt x="1" y="0"/>
                    <a:pt x="1" y="0"/>
                  </a:cubicBezTo>
                  <a:cubicBezTo>
                    <a:pt x="0" y="0"/>
                    <a:pt x="0" y="0"/>
                    <a:pt x="0" y="1"/>
                  </a:cubicBezTo>
                  <a:cubicBezTo>
                    <a:pt x="0" y="19"/>
                    <a:pt x="0" y="19"/>
                    <a:pt x="0" y="19"/>
                  </a:cubicBezTo>
                  <a:cubicBezTo>
                    <a:pt x="0" y="19"/>
                    <a:pt x="0" y="20"/>
                    <a:pt x="1" y="20"/>
                  </a:cubicBezTo>
                  <a:cubicBezTo>
                    <a:pt x="19" y="20"/>
                    <a:pt x="19" y="20"/>
                    <a:pt x="19" y="20"/>
                  </a:cubicBezTo>
                  <a:cubicBezTo>
                    <a:pt x="19" y="20"/>
                    <a:pt x="20" y="19"/>
                    <a:pt x="20" y="19"/>
                  </a:cubicBezTo>
                  <a:cubicBezTo>
                    <a:pt x="20" y="16"/>
                    <a:pt x="20" y="16"/>
                    <a:pt x="20" y="16"/>
                  </a:cubicBezTo>
                  <a:cubicBezTo>
                    <a:pt x="20" y="15"/>
                    <a:pt x="19" y="15"/>
                    <a:pt x="19" y="15"/>
                  </a:cubicBezTo>
                  <a:lnTo>
                    <a:pt x="6"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5" name="Google Shape;5505;p23"/>
            <p:cNvSpPr/>
            <p:nvPr/>
          </p:nvSpPr>
          <p:spPr>
            <a:xfrm>
              <a:off x="2060575" y="2909887"/>
              <a:ext cx="152400" cy="158750"/>
            </a:xfrm>
            <a:custGeom>
              <a:avLst/>
              <a:gdLst/>
              <a:ahLst/>
              <a:cxnLst/>
              <a:rect l="l" t="t" r="r" b="b"/>
              <a:pathLst>
                <a:path w="66" h="69" extrusionOk="0">
                  <a:moveTo>
                    <a:pt x="32" y="0"/>
                  </a:moveTo>
                  <a:cubicBezTo>
                    <a:pt x="22" y="0"/>
                    <a:pt x="13" y="4"/>
                    <a:pt x="6" y="11"/>
                  </a:cubicBezTo>
                  <a:cubicBezTo>
                    <a:pt x="4" y="14"/>
                    <a:pt x="2" y="17"/>
                    <a:pt x="0" y="20"/>
                  </a:cubicBezTo>
                  <a:cubicBezTo>
                    <a:pt x="0" y="21"/>
                    <a:pt x="1" y="21"/>
                    <a:pt x="1" y="21"/>
                  </a:cubicBezTo>
                  <a:cubicBezTo>
                    <a:pt x="2" y="22"/>
                    <a:pt x="4" y="22"/>
                    <a:pt x="5" y="23"/>
                  </a:cubicBezTo>
                  <a:cubicBezTo>
                    <a:pt x="6" y="23"/>
                    <a:pt x="6" y="23"/>
                    <a:pt x="7" y="23"/>
                  </a:cubicBezTo>
                  <a:cubicBezTo>
                    <a:pt x="8" y="20"/>
                    <a:pt x="9" y="18"/>
                    <a:pt x="11" y="16"/>
                  </a:cubicBezTo>
                  <a:cubicBezTo>
                    <a:pt x="16" y="10"/>
                    <a:pt x="24" y="6"/>
                    <a:pt x="32" y="6"/>
                  </a:cubicBezTo>
                  <a:cubicBezTo>
                    <a:pt x="47" y="6"/>
                    <a:pt x="60" y="19"/>
                    <a:pt x="60" y="34"/>
                  </a:cubicBezTo>
                  <a:cubicBezTo>
                    <a:pt x="60" y="35"/>
                    <a:pt x="60" y="36"/>
                    <a:pt x="60" y="37"/>
                  </a:cubicBezTo>
                  <a:cubicBezTo>
                    <a:pt x="58" y="51"/>
                    <a:pt x="46" y="62"/>
                    <a:pt x="32" y="62"/>
                  </a:cubicBezTo>
                  <a:cubicBezTo>
                    <a:pt x="30" y="62"/>
                    <a:pt x="30" y="63"/>
                    <a:pt x="30" y="63"/>
                  </a:cubicBezTo>
                  <a:cubicBezTo>
                    <a:pt x="30" y="63"/>
                    <a:pt x="30" y="67"/>
                    <a:pt x="30" y="68"/>
                  </a:cubicBezTo>
                  <a:cubicBezTo>
                    <a:pt x="30" y="69"/>
                    <a:pt x="31" y="69"/>
                    <a:pt x="31" y="69"/>
                  </a:cubicBezTo>
                  <a:cubicBezTo>
                    <a:pt x="31" y="69"/>
                    <a:pt x="31" y="69"/>
                    <a:pt x="32" y="69"/>
                  </a:cubicBezTo>
                  <a:cubicBezTo>
                    <a:pt x="50" y="69"/>
                    <a:pt x="65" y="55"/>
                    <a:pt x="66" y="37"/>
                  </a:cubicBezTo>
                  <a:cubicBezTo>
                    <a:pt x="66" y="36"/>
                    <a:pt x="66" y="35"/>
                    <a:pt x="66" y="34"/>
                  </a:cubicBezTo>
                  <a:cubicBezTo>
                    <a:pt x="66" y="15"/>
                    <a:pt x="51" y="0"/>
                    <a:pt x="3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06" name="Google Shape;5506;p23"/>
          <p:cNvGrpSpPr/>
          <p:nvPr/>
        </p:nvGrpSpPr>
        <p:grpSpPr>
          <a:xfrm>
            <a:off x="4745568" y="4138084"/>
            <a:ext cx="359833" cy="279400"/>
            <a:chOff x="3559175" y="2971799"/>
            <a:chExt cx="269875" cy="209550"/>
          </a:xfrm>
        </p:grpSpPr>
        <p:sp>
          <p:nvSpPr>
            <p:cNvPr id="5507" name="Google Shape;5507;p23"/>
            <p:cNvSpPr/>
            <p:nvPr/>
          </p:nvSpPr>
          <p:spPr>
            <a:xfrm>
              <a:off x="3597275" y="3047999"/>
              <a:ext cx="93662" cy="93663"/>
            </a:xfrm>
            <a:custGeom>
              <a:avLst/>
              <a:gdLst/>
              <a:ahLst/>
              <a:cxnLst/>
              <a:rect l="l" t="t" r="r" b="b"/>
              <a:pathLst>
                <a:path w="41" h="41" extrusionOk="0">
                  <a:moveTo>
                    <a:pt x="20" y="36"/>
                  </a:moveTo>
                  <a:cubicBezTo>
                    <a:pt x="12" y="36"/>
                    <a:pt x="4" y="29"/>
                    <a:pt x="4" y="20"/>
                  </a:cubicBezTo>
                  <a:cubicBezTo>
                    <a:pt x="4" y="11"/>
                    <a:pt x="12" y="4"/>
                    <a:pt x="20" y="4"/>
                  </a:cubicBezTo>
                  <a:cubicBezTo>
                    <a:pt x="29" y="4"/>
                    <a:pt x="37" y="11"/>
                    <a:pt x="37" y="20"/>
                  </a:cubicBezTo>
                  <a:cubicBezTo>
                    <a:pt x="37" y="29"/>
                    <a:pt x="29" y="36"/>
                    <a:pt x="20" y="36"/>
                  </a:cubicBezTo>
                  <a:moveTo>
                    <a:pt x="20" y="0"/>
                  </a:moveTo>
                  <a:cubicBezTo>
                    <a:pt x="9" y="0"/>
                    <a:pt x="0" y="9"/>
                    <a:pt x="0" y="20"/>
                  </a:cubicBezTo>
                  <a:cubicBezTo>
                    <a:pt x="0" y="31"/>
                    <a:pt x="9" y="41"/>
                    <a:pt x="20" y="41"/>
                  </a:cubicBezTo>
                  <a:cubicBezTo>
                    <a:pt x="32" y="41"/>
                    <a:pt x="41" y="31"/>
                    <a:pt x="41" y="20"/>
                  </a:cubicBezTo>
                  <a:cubicBezTo>
                    <a:pt x="41" y="9"/>
                    <a:pt x="32" y="0"/>
                    <a:pt x="2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8" name="Google Shape;5508;p23"/>
            <p:cNvSpPr/>
            <p:nvPr/>
          </p:nvSpPr>
          <p:spPr>
            <a:xfrm>
              <a:off x="3559175" y="3006724"/>
              <a:ext cx="171450" cy="174625"/>
            </a:xfrm>
            <a:custGeom>
              <a:avLst/>
              <a:gdLst/>
              <a:ahLst/>
              <a:cxnLst/>
              <a:rect l="l" t="t" r="r" b="b"/>
              <a:pathLst>
                <a:path w="75" h="76" extrusionOk="0">
                  <a:moveTo>
                    <a:pt x="70" y="43"/>
                  </a:moveTo>
                  <a:cubicBezTo>
                    <a:pt x="68" y="44"/>
                    <a:pt x="68" y="44"/>
                    <a:pt x="68" y="44"/>
                  </a:cubicBezTo>
                  <a:cubicBezTo>
                    <a:pt x="66" y="45"/>
                    <a:pt x="64" y="46"/>
                    <a:pt x="64" y="48"/>
                  </a:cubicBezTo>
                  <a:cubicBezTo>
                    <a:pt x="63" y="50"/>
                    <a:pt x="63" y="50"/>
                    <a:pt x="63" y="50"/>
                  </a:cubicBezTo>
                  <a:cubicBezTo>
                    <a:pt x="62" y="51"/>
                    <a:pt x="62" y="54"/>
                    <a:pt x="63" y="55"/>
                  </a:cubicBezTo>
                  <a:cubicBezTo>
                    <a:pt x="64" y="58"/>
                    <a:pt x="64" y="58"/>
                    <a:pt x="64" y="58"/>
                  </a:cubicBezTo>
                  <a:cubicBezTo>
                    <a:pt x="64" y="58"/>
                    <a:pt x="64" y="58"/>
                    <a:pt x="64" y="58"/>
                  </a:cubicBezTo>
                  <a:cubicBezTo>
                    <a:pt x="57" y="65"/>
                    <a:pt x="57" y="65"/>
                    <a:pt x="57" y="65"/>
                  </a:cubicBezTo>
                  <a:cubicBezTo>
                    <a:pt x="57" y="65"/>
                    <a:pt x="57" y="65"/>
                    <a:pt x="57" y="65"/>
                  </a:cubicBezTo>
                  <a:cubicBezTo>
                    <a:pt x="57" y="65"/>
                    <a:pt x="57" y="65"/>
                    <a:pt x="57" y="65"/>
                  </a:cubicBezTo>
                  <a:cubicBezTo>
                    <a:pt x="55" y="64"/>
                    <a:pt x="55" y="64"/>
                    <a:pt x="55" y="64"/>
                  </a:cubicBezTo>
                  <a:cubicBezTo>
                    <a:pt x="54" y="63"/>
                    <a:pt x="53" y="63"/>
                    <a:pt x="52" y="63"/>
                  </a:cubicBezTo>
                  <a:cubicBezTo>
                    <a:pt x="51" y="63"/>
                    <a:pt x="50" y="63"/>
                    <a:pt x="49" y="64"/>
                  </a:cubicBezTo>
                  <a:cubicBezTo>
                    <a:pt x="47" y="64"/>
                    <a:pt x="47" y="64"/>
                    <a:pt x="47" y="64"/>
                  </a:cubicBezTo>
                  <a:cubicBezTo>
                    <a:pt x="46" y="65"/>
                    <a:pt x="44" y="67"/>
                    <a:pt x="44" y="68"/>
                  </a:cubicBezTo>
                  <a:cubicBezTo>
                    <a:pt x="43" y="71"/>
                    <a:pt x="43" y="71"/>
                    <a:pt x="43" y="71"/>
                  </a:cubicBezTo>
                  <a:cubicBezTo>
                    <a:pt x="43" y="71"/>
                    <a:pt x="43" y="71"/>
                    <a:pt x="42" y="71"/>
                  </a:cubicBezTo>
                  <a:cubicBezTo>
                    <a:pt x="32" y="71"/>
                    <a:pt x="32" y="71"/>
                    <a:pt x="32" y="71"/>
                  </a:cubicBezTo>
                  <a:cubicBezTo>
                    <a:pt x="32" y="71"/>
                    <a:pt x="32" y="71"/>
                    <a:pt x="32" y="71"/>
                  </a:cubicBezTo>
                  <a:cubicBezTo>
                    <a:pt x="31" y="68"/>
                    <a:pt x="31" y="68"/>
                    <a:pt x="31" y="68"/>
                  </a:cubicBezTo>
                  <a:cubicBezTo>
                    <a:pt x="31" y="67"/>
                    <a:pt x="29" y="65"/>
                    <a:pt x="28" y="64"/>
                  </a:cubicBezTo>
                  <a:cubicBezTo>
                    <a:pt x="26" y="63"/>
                    <a:pt x="26" y="63"/>
                    <a:pt x="26" y="63"/>
                  </a:cubicBezTo>
                  <a:cubicBezTo>
                    <a:pt x="25" y="63"/>
                    <a:pt x="24" y="63"/>
                    <a:pt x="23" y="63"/>
                  </a:cubicBezTo>
                  <a:cubicBezTo>
                    <a:pt x="22" y="63"/>
                    <a:pt x="21" y="63"/>
                    <a:pt x="20" y="64"/>
                  </a:cubicBezTo>
                  <a:cubicBezTo>
                    <a:pt x="18" y="65"/>
                    <a:pt x="18" y="65"/>
                    <a:pt x="18" y="65"/>
                  </a:cubicBezTo>
                  <a:cubicBezTo>
                    <a:pt x="18" y="65"/>
                    <a:pt x="18" y="65"/>
                    <a:pt x="18" y="65"/>
                  </a:cubicBezTo>
                  <a:cubicBezTo>
                    <a:pt x="18" y="65"/>
                    <a:pt x="18" y="65"/>
                    <a:pt x="18" y="65"/>
                  </a:cubicBezTo>
                  <a:cubicBezTo>
                    <a:pt x="11" y="58"/>
                    <a:pt x="11" y="58"/>
                    <a:pt x="11" y="58"/>
                  </a:cubicBezTo>
                  <a:cubicBezTo>
                    <a:pt x="11" y="58"/>
                    <a:pt x="10" y="57"/>
                    <a:pt x="11" y="57"/>
                  </a:cubicBezTo>
                  <a:cubicBezTo>
                    <a:pt x="12" y="55"/>
                    <a:pt x="12" y="55"/>
                    <a:pt x="12" y="55"/>
                  </a:cubicBezTo>
                  <a:cubicBezTo>
                    <a:pt x="13" y="54"/>
                    <a:pt x="13" y="51"/>
                    <a:pt x="12" y="50"/>
                  </a:cubicBezTo>
                  <a:cubicBezTo>
                    <a:pt x="11" y="48"/>
                    <a:pt x="11" y="48"/>
                    <a:pt x="11" y="48"/>
                  </a:cubicBezTo>
                  <a:cubicBezTo>
                    <a:pt x="11" y="46"/>
                    <a:pt x="9" y="45"/>
                    <a:pt x="7" y="44"/>
                  </a:cubicBezTo>
                  <a:cubicBezTo>
                    <a:pt x="4" y="43"/>
                    <a:pt x="4" y="43"/>
                    <a:pt x="4" y="43"/>
                  </a:cubicBezTo>
                  <a:cubicBezTo>
                    <a:pt x="4" y="43"/>
                    <a:pt x="4" y="43"/>
                    <a:pt x="4" y="43"/>
                  </a:cubicBezTo>
                  <a:cubicBezTo>
                    <a:pt x="4" y="33"/>
                    <a:pt x="4" y="33"/>
                    <a:pt x="4" y="33"/>
                  </a:cubicBezTo>
                  <a:cubicBezTo>
                    <a:pt x="4" y="33"/>
                    <a:pt x="4" y="33"/>
                    <a:pt x="4" y="33"/>
                  </a:cubicBezTo>
                  <a:cubicBezTo>
                    <a:pt x="7" y="32"/>
                    <a:pt x="7" y="32"/>
                    <a:pt x="7" y="32"/>
                  </a:cubicBezTo>
                  <a:cubicBezTo>
                    <a:pt x="10" y="31"/>
                    <a:pt x="12" y="27"/>
                    <a:pt x="12" y="27"/>
                  </a:cubicBezTo>
                  <a:cubicBezTo>
                    <a:pt x="13" y="25"/>
                    <a:pt x="13" y="23"/>
                    <a:pt x="12" y="21"/>
                  </a:cubicBezTo>
                  <a:cubicBezTo>
                    <a:pt x="10" y="19"/>
                    <a:pt x="10" y="19"/>
                    <a:pt x="10" y="19"/>
                  </a:cubicBezTo>
                  <a:cubicBezTo>
                    <a:pt x="10" y="19"/>
                    <a:pt x="10" y="19"/>
                    <a:pt x="10" y="19"/>
                  </a:cubicBezTo>
                  <a:cubicBezTo>
                    <a:pt x="17" y="12"/>
                    <a:pt x="17" y="12"/>
                    <a:pt x="17" y="12"/>
                  </a:cubicBezTo>
                  <a:cubicBezTo>
                    <a:pt x="17" y="11"/>
                    <a:pt x="18" y="11"/>
                    <a:pt x="18" y="11"/>
                  </a:cubicBezTo>
                  <a:cubicBezTo>
                    <a:pt x="18" y="11"/>
                    <a:pt x="18" y="11"/>
                    <a:pt x="18" y="11"/>
                  </a:cubicBezTo>
                  <a:cubicBezTo>
                    <a:pt x="20" y="13"/>
                    <a:pt x="20" y="13"/>
                    <a:pt x="20" y="13"/>
                  </a:cubicBezTo>
                  <a:cubicBezTo>
                    <a:pt x="21" y="13"/>
                    <a:pt x="22" y="13"/>
                    <a:pt x="23" y="13"/>
                  </a:cubicBezTo>
                  <a:cubicBezTo>
                    <a:pt x="24" y="13"/>
                    <a:pt x="24" y="13"/>
                    <a:pt x="25" y="13"/>
                  </a:cubicBezTo>
                  <a:cubicBezTo>
                    <a:pt x="28" y="12"/>
                    <a:pt x="28" y="12"/>
                    <a:pt x="28" y="12"/>
                  </a:cubicBezTo>
                  <a:cubicBezTo>
                    <a:pt x="29" y="11"/>
                    <a:pt x="31" y="10"/>
                    <a:pt x="31" y="8"/>
                  </a:cubicBezTo>
                  <a:cubicBezTo>
                    <a:pt x="32" y="5"/>
                    <a:pt x="32" y="5"/>
                    <a:pt x="32" y="5"/>
                  </a:cubicBezTo>
                  <a:cubicBezTo>
                    <a:pt x="32" y="5"/>
                    <a:pt x="32" y="5"/>
                    <a:pt x="32" y="5"/>
                  </a:cubicBezTo>
                  <a:cubicBezTo>
                    <a:pt x="42" y="5"/>
                    <a:pt x="42" y="5"/>
                    <a:pt x="42" y="5"/>
                  </a:cubicBezTo>
                  <a:cubicBezTo>
                    <a:pt x="43" y="5"/>
                    <a:pt x="43" y="5"/>
                    <a:pt x="43" y="5"/>
                  </a:cubicBezTo>
                  <a:cubicBezTo>
                    <a:pt x="44" y="8"/>
                    <a:pt x="44" y="8"/>
                    <a:pt x="44" y="8"/>
                  </a:cubicBezTo>
                  <a:cubicBezTo>
                    <a:pt x="44" y="10"/>
                    <a:pt x="46" y="11"/>
                    <a:pt x="47" y="12"/>
                  </a:cubicBezTo>
                  <a:cubicBezTo>
                    <a:pt x="49" y="13"/>
                    <a:pt x="49" y="13"/>
                    <a:pt x="49" y="13"/>
                  </a:cubicBezTo>
                  <a:cubicBezTo>
                    <a:pt x="50" y="13"/>
                    <a:pt x="51" y="13"/>
                    <a:pt x="52" y="13"/>
                  </a:cubicBezTo>
                  <a:cubicBezTo>
                    <a:pt x="53" y="13"/>
                    <a:pt x="54" y="13"/>
                    <a:pt x="55" y="13"/>
                  </a:cubicBezTo>
                  <a:cubicBezTo>
                    <a:pt x="57" y="11"/>
                    <a:pt x="57" y="11"/>
                    <a:pt x="57" y="11"/>
                  </a:cubicBezTo>
                  <a:cubicBezTo>
                    <a:pt x="57" y="11"/>
                    <a:pt x="57" y="11"/>
                    <a:pt x="57" y="11"/>
                  </a:cubicBezTo>
                  <a:cubicBezTo>
                    <a:pt x="57" y="11"/>
                    <a:pt x="58" y="11"/>
                    <a:pt x="58" y="11"/>
                  </a:cubicBezTo>
                  <a:cubicBezTo>
                    <a:pt x="65" y="18"/>
                    <a:pt x="65" y="18"/>
                    <a:pt x="65" y="18"/>
                  </a:cubicBezTo>
                  <a:cubicBezTo>
                    <a:pt x="65" y="18"/>
                    <a:pt x="65" y="19"/>
                    <a:pt x="65" y="19"/>
                  </a:cubicBezTo>
                  <a:cubicBezTo>
                    <a:pt x="63" y="21"/>
                    <a:pt x="63" y="21"/>
                    <a:pt x="63" y="21"/>
                  </a:cubicBezTo>
                  <a:cubicBezTo>
                    <a:pt x="62" y="23"/>
                    <a:pt x="62" y="25"/>
                    <a:pt x="63" y="27"/>
                  </a:cubicBezTo>
                  <a:cubicBezTo>
                    <a:pt x="64" y="28"/>
                    <a:pt x="64" y="28"/>
                    <a:pt x="64" y="28"/>
                  </a:cubicBezTo>
                  <a:cubicBezTo>
                    <a:pt x="64" y="30"/>
                    <a:pt x="66" y="32"/>
                    <a:pt x="68" y="32"/>
                  </a:cubicBezTo>
                  <a:cubicBezTo>
                    <a:pt x="70" y="33"/>
                    <a:pt x="70" y="33"/>
                    <a:pt x="70" y="33"/>
                  </a:cubicBezTo>
                  <a:cubicBezTo>
                    <a:pt x="71" y="33"/>
                    <a:pt x="71" y="33"/>
                    <a:pt x="71" y="33"/>
                  </a:cubicBezTo>
                  <a:cubicBezTo>
                    <a:pt x="71" y="43"/>
                    <a:pt x="71" y="43"/>
                    <a:pt x="71" y="43"/>
                  </a:cubicBezTo>
                  <a:cubicBezTo>
                    <a:pt x="71" y="43"/>
                    <a:pt x="71" y="43"/>
                    <a:pt x="70" y="43"/>
                  </a:cubicBezTo>
                  <a:moveTo>
                    <a:pt x="72" y="29"/>
                  </a:moveTo>
                  <a:cubicBezTo>
                    <a:pt x="69" y="28"/>
                    <a:pt x="69" y="28"/>
                    <a:pt x="69" y="28"/>
                  </a:cubicBezTo>
                  <a:cubicBezTo>
                    <a:pt x="68" y="28"/>
                    <a:pt x="68" y="27"/>
                    <a:pt x="68" y="27"/>
                  </a:cubicBezTo>
                  <a:cubicBezTo>
                    <a:pt x="67" y="25"/>
                    <a:pt x="67" y="25"/>
                    <a:pt x="67" y="25"/>
                  </a:cubicBezTo>
                  <a:cubicBezTo>
                    <a:pt x="67" y="25"/>
                    <a:pt x="67" y="25"/>
                    <a:pt x="67" y="25"/>
                  </a:cubicBezTo>
                  <a:cubicBezTo>
                    <a:pt x="67" y="25"/>
                    <a:pt x="67" y="24"/>
                    <a:pt x="67" y="23"/>
                  </a:cubicBezTo>
                  <a:cubicBezTo>
                    <a:pt x="68" y="21"/>
                    <a:pt x="68" y="21"/>
                    <a:pt x="68" y="21"/>
                  </a:cubicBezTo>
                  <a:cubicBezTo>
                    <a:pt x="69" y="19"/>
                    <a:pt x="69" y="17"/>
                    <a:pt x="68" y="15"/>
                  </a:cubicBezTo>
                  <a:cubicBezTo>
                    <a:pt x="61" y="8"/>
                    <a:pt x="61" y="8"/>
                    <a:pt x="61" y="8"/>
                  </a:cubicBezTo>
                  <a:cubicBezTo>
                    <a:pt x="60" y="7"/>
                    <a:pt x="59" y="7"/>
                    <a:pt x="57" y="7"/>
                  </a:cubicBezTo>
                  <a:cubicBezTo>
                    <a:pt x="56" y="7"/>
                    <a:pt x="56" y="7"/>
                    <a:pt x="55" y="7"/>
                  </a:cubicBezTo>
                  <a:cubicBezTo>
                    <a:pt x="53" y="9"/>
                    <a:pt x="53" y="9"/>
                    <a:pt x="53" y="9"/>
                  </a:cubicBezTo>
                  <a:cubicBezTo>
                    <a:pt x="53" y="9"/>
                    <a:pt x="52" y="9"/>
                    <a:pt x="52" y="9"/>
                  </a:cubicBezTo>
                  <a:cubicBezTo>
                    <a:pt x="52" y="9"/>
                    <a:pt x="51" y="9"/>
                    <a:pt x="51" y="9"/>
                  </a:cubicBezTo>
                  <a:cubicBezTo>
                    <a:pt x="49" y="8"/>
                    <a:pt x="49" y="8"/>
                    <a:pt x="49" y="8"/>
                  </a:cubicBezTo>
                  <a:cubicBezTo>
                    <a:pt x="49" y="8"/>
                    <a:pt x="49" y="8"/>
                    <a:pt x="49" y="8"/>
                  </a:cubicBezTo>
                  <a:cubicBezTo>
                    <a:pt x="48" y="8"/>
                    <a:pt x="48" y="7"/>
                    <a:pt x="48" y="7"/>
                  </a:cubicBezTo>
                  <a:cubicBezTo>
                    <a:pt x="47" y="4"/>
                    <a:pt x="47" y="4"/>
                    <a:pt x="47" y="4"/>
                  </a:cubicBezTo>
                  <a:cubicBezTo>
                    <a:pt x="46" y="2"/>
                    <a:pt x="45" y="0"/>
                    <a:pt x="42" y="0"/>
                  </a:cubicBezTo>
                  <a:cubicBezTo>
                    <a:pt x="32" y="0"/>
                    <a:pt x="32" y="0"/>
                    <a:pt x="32" y="0"/>
                  </a:cubicBezTo>
                  <a:cubicBezTo>
                    <a:pt x="30" y="0"/>
                    <a:pt x="29" y="2"/>
                    <a:pt x="28" y="4"/>
                  </a:cubicBezTo>
                  <a:cubicBezTo>
                    <a:pt x="27" y="7"/>
                    <a:pt x="27" y="7"/>
                    <a:pt x="27" y="7"/>
                  </a:cubicBezTo>
                  <a:cubicBezTo>
                    <a:pt x="27" y="7"/>
                    <a:pt x="27" y="8"/>
                    <a:pt x="26" y="8"/>
                  </a:cubicBezTo>
                  <a:cubicBezTo>
                    <a:pt x="24" y="9"/>
                    <a:pt x="24" y="9"/>
                    <a:pt x="24" y="9"/>
                  </a:cubicBezTo>
                  <a:cubicBezTo>
                    <a:pt x="23" y="9"/>
                    <a:pt x="23" y="9"/>
                    <a:pt x="23" y="9"/>
                  </a:cubicBezTo>
                  <a:cubicBezTo>
                    <a:pt x="23" y="9"/>
                    <a:pt x="23" y="9"/>
                    <a:pt x="23" y="9"/>
                  </a:cubicBezTo>
                  <a:cubicBezTo>
                    <a:pt x="23" y="9"/>
                    <a:pt x="22" y="9"/>
                    <a:pt x="22" y="9"/>
                  </a:cubicBezTo>
                  <a:cubicBezTo>
                    <a:pt x="20" y="8"/>
                    <a:pt x="20" y="8"/>
                    <a:pt x="20" y="8"/>
                  </a:cubicBezTo>
                  <a:cubicBezTo>
                    <a:pt x="19" y="7"/>
                    <a:pt x="18" y="7"/>
                    <a:pt x="18" y="7"/>
                  </a:cubicBezTo>
                  <a:cubicBezTo>
                    <a:pt x="16" y="7"/>
                    <a:pt x="15" y="8"/>
                    <a:pt x="14" y="8"/>
                  </a:cubicBezTo>
                  <a:cubicBezTo>
                    <a:pt x="7" y="16"/>
                    <a:pt x="7" y="16"/>
                    <a:pt x="7" y="16"/>
                  </a:cubicBezTo>
                  <a:cubicBezTo>
                    <a:pt x="6" y="17"/>
                    <a:pt x="5" y="19"/>
                    <a:pt x="6" y="21"/>
                  </a:cubicBezTo>
                  <a:cubicBezTo>
                    <a:pt x="8" y="24"/>
                    <a:pt x="8" y="24"/>
                    <a:pt x="8" y="24"/>
                  </a:cubicBezTo>
                  <a:cubicBezTo>
                    <a:pt x="8" y="24"/>
                    <a:pt x="8" y="25"/>
                    <a:pt x="8" y="25"/>
                  </a:cubicBezTo>
                  <a:cubicBezTo>
                    <a:pt x="8" y="26"/>
                    <a:pt x="6" y="27"/>
                    <a:pt x="6" y="28"/>
                  </a:cubicBezTo>
                  <a:cubicBezTo>
                    <a:pt x="3" y="29"/>
                    <a:pt x="3" y="29"/>
                    <a:pt x="3" y="29"/>
                  </a:cubicBezTo>
                  <a:cubicBezTo>
                    <a:pt x="1" y="29"/>
                    <a:pt x="0" y="31"/>
                    <a:pt x="0" y="33"/>
                  </a:cubicBezTo>
                  <a:cubicBezTo>
                    <a:pt x="0" y="43"/>
                    <a:pt x="0" y="43"/>
                    <a:pt x="0" y="43"/>
                  </a:cubicBezTo>
                  <a:cubicBezTo>
                    <a:pt x="0" y="45"/>
                    <a:pt x="1" y="47"/>
                    <a:pt x="3" y="48"/>
                  </a:cubicBezTo>
                  <a:cubicBezTo>
                    <a:pt x="6" y="48"/>
                    <a:pt x="6" y="48"/>
                    <a:pt x="6" y="48"/>
                  </a:cubicBezTo>
                  <a:cubicBezTo>
                    <a:pt x="6" y="48"/>
                    <a:pt x="7" y="49"/>
                    <a:pt x="7" y="49"/>
                  </a:cubicBezTo>
                  <a:cubicBezTo>
                    <a:pt x="8" y="51"/>
                    <a:pt x="8" y="51"/>
                    <a:pt x="8" y="51"/>
                  </a:cubicBezTo>
                  <a:cubicBezTo>
                    <a:pt x="8" y="52"/>
                    <a:pt x="8" y="52"/>
                    <a:pt x="8" y="52"/>
                  </a:cubicBezTo>
                  <a:cubicBezTo>
                    <a:pt x="8" y="52"/>
                    <a:pt x="8" y="53"/>
                    <a:pt x="8" y="53"/>
                  </a:cubicBezTo>
                  <a:cubicBezTo>
                    <a:pt x="7" y="55"/>
                    <a:pt x="7" y="55"/>
                    <a:pt x="7" y="55"/>
                  </a:cubicBezTo>
                  <a:cubicBezTo>
                    <a:pt x="6" y="57"/>
                    <a:pt x="6" y="59"/>
                    <a:pt x="7" y="61"/>
                  </a:cubicBezTo>
                  <a:cubicBezTo>
                    <a:pt x="15" y="68"/>
                    <a:pt x="15" y="68"/>
                    <a:pt x="15" y="68"/>
                  </a:cubicBezTo>
                  <a:cubicBezTo>
                    <a:pt x="15" y="69"/>
                    <a:pt x="17" y="69"/>
                    <a:pt x="18" y="69"/>
                  </a:cubicBezTo>
                  <a:cubicBezTo>
                    <a:pt x="19" y="69"/>
                    <a:pt x="19" y="69"/>
                    <a:pt x="20" y="69"/>
                  </a:cubicBezTo>
                  <a:cubicBezTo>
                    <a:pt x="22" y="67"/>
                    <a:pt x="22" y="67"/>
                    <a:pt x="22" y="67"/>
                  </a:cubicBezTo>
                  <a:cubicBezTo>
                    <a:pt x="22" y="67"/>
                    <a:pt x="23" y="67"/>
                    <a:pt x="23" y="67"/>
                  </a:cubicBezTo>
                  <a:cubicBezTo>
                    <a:pt x="23" y="67"/>
                    <a:pt x="24" y="67"/>
                    <a:pt x="24" y="67"/>
                  </a:cubicBezTo>
                  <a:cubicBezTo>
                    <a:pt x="26" y="68"/>
                    <a:pt x="26" y="68"/>
                    <a:pt x="26" y="68"/>
                  </a:cubicBezTo>
                  <a:cubicBezTo>
                    <a:pt x="26" y="68"/>
                    <a:pt x="26" y="68"/>
                    <a:pt x="26" y="68"/>
                  </a:cubicBezTo>
                  <a:cubicBezTo>
                    <a:pt x="27" y="69"/>
                    <a:pt x="27" y="69"/>
                    <a:pt x="27" y="69"/>
                  </a:cubicBezTo>
                  <a:cubicBezTo>
                    <a:pt x="28" y="72"/>
                    <a:pt x="28" y="72"/>
                    <a:pt x="28" y="72"/>
                  </a:cubicBezTo>
                  <a:cubicBezTo>
                    <a:pt x="29" y="74"/>
                    <a:pt x="30" y="76"/>
                    <a:pt x="32" y="76"/>
                  </a:cubicBezTo>
                  <a:cubicBezTo>
                    <a:pt x="42" y="76"/>
                    <a:pt x="42" y="76"/>
                    <a:pt x="42" y="76"/>
                  </a:cubicBezTo>
                  <a:cubicBezTo>
                    <a:pt x="45" y="76"/>
                    <a:pt x="46" y="74"/>
                    <a:pt x="47" y="72"/>
                  </a:cubicBezTo>
                  <a:cubicBezTo>
                    <a:pt x="48" y="69"/>
                    <a:pt x="48" y="69"/>
                    <a:pt x="48" y="69"/>
                  </a:cubicBezTo>
                  <a:cubicBezTo>
                    <a:pt x="48" y="69"/>
                    <a:pt x="48" y="69"/>
                    <a:pt x="49" y="68"/>
                  </a:cubicBezTo>
                  <a:cubicBezTo>
                    <a:pt x="51" y="68"/>
                    <a:pt x="51" y="68"/>
                    <a:pt x="51" y="68"/>
                  </a:cubicBezTo>
                  <a:cubicBezTo>
                    <a:pt x="51" y="67"/>
                    <a:pt x="51" y="67"/>
                    <a:pt x="51" y="67"/>
                  </a:cubicBezTo>
                  <a:cubicBezTo>
                    <a:pt x="51" y="67"/>
                    <a:pt x="51" y="67"/>
                    <a:pt x="52" y="67"/>
                  </a:cubicBezTo>
                  <a:cubicBezTo>
                    <a:pt x="52" y="67"/>
                    <a:pt x="52" y="67"/>
                    <a:pt x="52" y="68"/>
                  </a:cubicBezTo>
                  <a:cubicBezTo>
                    <a:pt x="55" y="69"/>
                    <a:pt x="55" y="69"/>
                    <a:pt x="55" y="69"/>
                  </a:cubicBezTo>
                  <a:cubicBezTo>
                    <a:pt x="55" y="69"/>
                    <a:pt x="56" y="69"/>
                    <a:pt x="57" y="69"/>
                  </a:cubicBezTo>
                  <a:cubicBezTo>
                    <a:pt x="58" y="69"/>
                    <a:pt x="60" y="69"/>
                    <a:pt x="60" y="68"/>
                  </a:cubicBezTo>
                  <a:cubicBezTo>
                    <a:pt x="67" y="61"/>
                    <a:pt x="67" y="61"/>
                    <a:pt x="67" y="61"/>
                  </a:cubicBezTo>
                  <a:cubicBezTo>
                    <a:pt x="69" y="60"/>
                    <a:pt x="69" y="57"/>
                    <a:pt x="68" y="55"/>
                  </a:cubicBezTo>
                  <a:cubicBezTo>
                    <a:pt x="67" y="53"/>
                    <a:pt x="67" y="53"/>
                    <a:pt x="67" y="53"/>
                  </a:cubicBezTo>
                  <a:cubicBezTo>
                    <a:pt x="67" y="53"/>
                    <a:pt x="67" y="52"/>
                    <a:pt x="67" y="52"/>
                  </a:cubicBezTo>
                  <a:cubicBezTo>
                    <a:pt x="68" y="49"/>
                    <a:pt x="68" y="49"/>
                    <a:pt x="68" y="49"/>
                  </a:cubicBezTo>
                  <a:cubicBezTo>
                    <a:pt x="68" y="49"/>
                    <a:pt x="68" y="49"/>
                    <a:pt x="68" y="49"/>
                  </a:cubicBezTo>
                  <a:cubicBezTo>
                    <a:pt x="68" y="49"/>
                    <a:pt x="68" y="48"/>
                    <a:pt x="69" y="48"/>
                  </a:cubicBezTo>
                  <a:cubicBezTo>
                    <a:pt x="72" y="48"/>
                    <a:pt x="72" y="48"/>
                    <a:pt x="72" y="48"/>
                  </a:cubicBezTo>
                  <a:cubicBezTo>
                    <a:pt x="74" y="47"/>
                    <a:pt x="75" y="45"/>
                    <a:pt x="75" y="43"/>
                  </a:cubicBezTo>
                  <a:cubicBezTo>
                    <a:pt x="75" y="33"/>
                    <a:pt x="75" y="33"/>
                    <a:pt x="75" y="33"/>
                  </a:cubicBezTo>
                  <a:cubicBezTo>
                    <a:pt x="75" y="31"/>
                    <a:pt x="74" y="29"/>
                    <a:pt x="72" y="2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09" name="Google Shape;5509;p23"/>
            <p:cNvSpPr/>
            <p:nvPr/>
          </p:nvSpPr>
          <p:spPr>
            <a:xfrm>
              <a:off x="3716338" y="2971799"/>
              <a:ext cx="112712" cy="112713"/>
            </a:xfrm>
            <a:custGeom>
              <a:avLst/>
              <a:gdLst/>
              <a:ahLst/>
              <a:cxnLst/>
              <a:rect l="l" t="t" r="r" b="b"/>
              <a:pathLst>
                <a:path w="49" h="49" extrusionOk="0">
                  <a:moveTo>
                    <a:pt x="24" y="37"/>
                  </a:moveTo>
                  <a:cubicBezTo>
                    <a:pt x="17" y="37"/>
                    <a:pt x="12" y="31"/>
                    <a:pt x="12" y="24"/>
                  </a:cubicBezTo>
                  <a:cubicBezTo>
                    <a:pt x="12" y="17"/>
                    <a:pt x="18" y="11"/>
                    <a:pt x="25" y="11"/>
                  </a:cubicBezTo>
                  <a:cubicBezTo>
                    <a:pt x="32" y="12"/>
                    <a:pt x="37" y="17"/>
                    <a:pt x="37" y="24"/>
                  </a:cubicBezTo>
                  <a:cubicBezTo>
                    <a:pt x="37" y="31"/>
                    <a:pt x="31" y="37"/>
                    <a:pt x="24" y="37"/>
                  </a:cubicBezTo>
                  <a:moveTo>
                    <a:pt x="48" y="20"/>
                  </a:moveTo>
                  <a:cubicBezTo>
                    <a:pt x="46" y="19"/>
                    <a:pt x="46" y="19"/>
                    <a:pt x="46" y="19"/>
                  </a:cubicBezTo>
                  <a:cubicBezTo>
                    <a:pt x="45" y="19"/>
                    <a:pt x="45" y="18"/>
                    <a:pt x="44" y="17"/>
                  </a:cubicBezTo>
                  <a:cubicBezTo>
                    <a:pt x="44" y="16"/>
                    <a:pt x="44" y="16"/>
                    <a:pt x="44" y="16"/>
                  </a:cubicBezTo>
                  <a:cubicBezTo>
                    <a:pt x="44" y="15"/>
                    <a:pt x="44" y="14"/>
                    <a:pt x="44" y="14"/>
                  </a:cubicBezTo>
                  <a:cubicBezTo>
                    <a:pt x="45" y="12"/>
                    <a:pt x="45" y="12"/>
                    <a:pt x="45" y="12"/>
                  </a:cubicBezTo>
                  <a:cubicBezTo>
                    <a:pt x="45" y="11"/>
                    <a:pt x="45" y="10"/>
                    <a:pt x="45" y="10"/>
                  </a:cubicBezTo>
                  <a:cubicBezTo>
                    <a:pt x="40" y="5"/>
                    <a:pt x="40" y="5"/>
                    <a:pt x="40" y="5"/>
                  </a:cubicBezTo>
                  <a:cubicBezTo>
                    <a:pt x="39" y="4"/>
                    <a:pt x="39" y="4"/>
                    <a:pt x="38" y="5"/>
                  </a:cubicBezTo>
                  <a:cubicBezTo>
                    <a:pt x="36" y="6"/>
                    <a:pt x="36" y="6"/>
                    <a:pt x="36" y="6"/>
                  </a:cubicBezTo>
                  <a:cubicBezTo>
                    <a:pt x="36" y="6"/>
                    <a:pt x="35" y="6"/>
                    <a:pt x="34" y="6"/>
                  </a:cubicBezTo>
                  <a:cubicBezTo>
                    <a:pt x="32" y="5"/>
                    <a:pt x="32" y="5"/>
                    <a:pt x="32" y="5"/>
                  </a:cubicBezTo>
                  <a:cubicBezTo>
                    <a:pt x="32" y="5"/>
                    <a:pt x="31" y="4"/>
                    <a:pt x="31" y="3"/>
                  </a:cubicBezTo>
                  <a:cubicBezTo>
                    <a:pt x="30" y="1"/>
                    <a:pt x="30" y="1"/>
                    <a:pt x="30" y="1"/>
                  </a:cubicBezTo>
                  <a:cubicBezTo>
                    <a:pt x="30" y="0"/>
                    <a:pt x="29" y="0"/>
                    <a:pt x="29" y="0"/>
                  </a:cubicBezTo>
                  <a:cubicBezTo>
                    <a:pt x="22" y="0"/>
                    <a:pt x="22" y="0"/>
                    <a:pt x="22" y="0"/>
                  </a:cubicBezTo>
                  <a:cubicBezTo>
                    <a:pt x="21" y="0"/>
                    <a:pt x="20" y="0"/>
                    <a:pt x="20" y="1"/>
                  </a:cubicBezTo>
                  <a:cubicBezTo>
                    <a:pt x="19" y="3"/>
                    <a:pt x="19" y="3"/>
                    <a:pt x="19" y="3"/>
                  </a:cubicBezTo>
                  <a:cubicBezTo>
                    <a:pt x="19" y="4"/>
                    <a:pt x="18" y="4"/>
                    <a:pt x="18" y="5"/>
                  </a:cubicBezTo>
                  <a:cubicBezTo>
                    <a:pt x="16" y="5"/>
                    <a:pt x="16" y="5"/>
                    <a:pt x="16" y="5"/>
                  </a:cubicBezTo>
                  <a:cubicBezTo>
                    <a:pt x="15" y="6"/>
                    <a:pt x="14" y="6"/>
                    <a:pt x="14" y="5"/>
                  </a:cubicBezTo>
                  <a:cubicBezTo>
                    <a:pt x="12" y="4"/>
                    <a:pt x="12" y="4"/>
                    <a:pt x="12" y="4"/>
                  </a:cubicBezTo>
                  <a:cubicBezTo>
                    <a:pt x="12" y="4"/>
                    <a:pt x="11" y="4"/>
                    <a:pt x="10" y="4"/>
                  </a:cubicBezTo>
                  <a:cubicBezTo>
                    <a:pt x="5" y="9"/>
                    <a:pt x="5" y="9"/>
                    <a:pt x="5" y="9"/>
                  </a:cubicBezTo>
                  <a:cubicBezTo>
                    <a:pt x="5" y="10"/>
                    <a:pt x="4" y="11"/>
                    <a:pt x="5" y="11"/>
                  </a:cubicBezTo>
                  <a:cubicBezTo>
                    <a:pt x="6" y="13"/>
                    <a:pt x="6" y="13"/>
                    <a:pt x="6" y="13"/>
                  </a:cubicBezTo>
                  <a:cubicBezTo>
                    <a:pt x="6" y="14"/>
                    <a:pt x="6" y="15"/>
                    <a:pt x="6" y="15"/>
                  </a:cubicBezTo>
                  <a:cubicBezTo>
                    <a:pt x="5" y="16"/>
                    <a:pt x="4" y="18"/>
                    <a:pt x="4" y="18"/>
                  </a:cubicBezTo>
                  <a:cubicBezTo>
                    <a:pt x="2" y="19"/>
                    <a:pt x="2" y="19"/>
                    <a:pt x="2" y="19"/>
                  </a:cubicBezTo>
                  <a:cubicBezTo>
                    <a:pt x="1" y="19"/>
                    <a:pt x="0" y="20"/>
                    <a:pt x="0" y="20"/>
                  </a:cubicBezTo>
                  <a:cubicBezTo>
                    <a:pt x="0" y="27"/>
                    <a:pt x="0" y="27"/>
                    <a:pt x="0" y="27"/>
                  </a:cubicBezTo>
                  <a:cubicBezTo>
                    <a:pt x="0" y="28"/>
                    <a:pt x="1" y="29"/>
                    <a:pt x="1" y="29"/>
                  </a:cubicBezTo>
                  <a:cubicBezTo>
                    <a:pt x="3" y="29"/>
                    <a:pt x="3" y="29"/>
                    <a:pt x="3" y="29"/>
                  </a:cubicBezTo>
                  <a:cubicBezTo>
                    <a:pt x="4" y="30"/>
                    <a:pt x="5" y="30"/>
                    <a:pt x="5" y="31"/>
                  </a:cubicBezTo>
                  <a:cubicBezTo>
                    <a:pt x="6" y="32"/>
                    <a:pt x="6" y="32"/>
                    <a:pt x="6" y="32"/>
                  </a:cubicBezTo>
                  <a:cubicBezTo>
                    <a:pt x="6" y="33"/>
                    <a:pt x="6" y="34"/>
                    <a:pt x="5" y="35"/>
                  </a:cubicBezTo>
                  <a:cubicBezTo>
                    <a:pt x="4" y="36"/>
                    <a:pt x="4" y="36"/>
                    <a:pt x="4" y="36"/>
                  </a:cubicBezTo>
                  <a:cubicBezTo>
                    <a:pt x="4" y="37"/>
                    <a:pt x="4" y="38"/>
                    <a:pt x="5" y="38"/>
                  </a:cubicBezTo>
                  <a:cubicBezTo>
                    <a:pt x="10" y="43"/>
                    <a:pt x="10" y="43"/>
                    <a:pt x="10" y="43"/>
                  </a:cubicBezTo>
                  <a:cubicBezTo>
                    <a:pt x="10" y="44"/>
                    <a:pt x="11" y="44"/>
                    <a:pt x="12" y="44"/>
                  </a:cubicBezTo>
                  <a:cubicBezTo>
                    <a:pt x="13" y="43"/>
                    <a:pt x="13" y="43"/>
                    <a:pt x="13" y="43"/>
                  </a:cubicBezTo>
                  <a:cubicBezTo>
                    <a:pt x="14" y="43"/>
                    <a:pt x="15" y="43"/>
                    <a:pt x="15" y="43"/>
                  </a:cubicBezTo>
                  <a:cubicBezTo>
                    <a:pt x="17" y="44"/>
                    <a:pt x="17" y="44"/>
                    <a:pt x="17" y="44"/>
                  </a:cubicBezTo>
                  <a:cubicBezTo>
                    <a:pt x="18" y="44"/>
                    <a:pt x="18" y="45"/>
                    <a:pt x="19" y="45"/>
                  </a:cubicBezTo>
                  <a:cubicBezTo>
                    <a:pt x="19" y="47"/>
                    <a:pt x="19" y="47"/>
                    <a:pt x="19" y="47"/>
                  </a:cubicBezTo>
                  <a:cubicBezTo>
                    <a:pt x="19" y="48"/>
                    <a:pt x="20" y="49"/>
                    <a:pt x="21" y="49"/>
                  </a:cubicBezTo>
                  <a:cubicBezTo>
                    <a:pt x="28" y="49"/>
                    <a:pt x="28" y="49"/>
                    <a:pt x="28" y="49"/>
                  </a:cubicBezTo>
                  <a:cubicBezTo>
                    <a:pt x="28" y="49"/>
                    <a:pt x="29" y="48"/>
                    <a:pt x="29" y="47"/>
                  </a:cubicBezTo>
                  <a:cubicBezTo>
                    <a:pt x="30" y="46"/>
                    <a:pt x="30" y="46"/>
                    <a:pt x="30" y="46"/>
                  </a:cubicBezTo>
                  <a:cubicBezTo>
                    <a:pt x="30" y="45"/>
                    <a:pt x="31" y="44"/>
                    <a:pt x="31" y="44"/>
                  </a:cubicBezTo>
                  <a:cubicBezTo>
                    <a:pt x="33" y="43"/>
                    <a:pt x="33" y="43"/>
                    <a:pt x="33" y="43"/>
                  </a:cubicBezTo>
                  <a:cubicBezTo>
                    <a:pt x="34" y="43"/>
                    <a:pt x="35" y="43"/>
                    <a:pt x="35" y="43"/>
                  </a:cubicBezTo>
                  <a:cubicBezTo>
                    <a:pt x="37" y="44"/>
                    <a:pt x="37" y="44"/>
                    <a:pt x="37" y="44"/>
                  </a:cubicBezTo>
                  <a:cubicBezTo>
                    <a:pt x="38" y="45"/>
                    <a:pt x="38" y="45"/>
                    <a:pt x="39" y="44"/>
                  </a:cubicBezTo>
                  <a:cubicBezTo>
                    <a:pt x="44" y="39"/>
                    <a:pt x="44" y="39"/>
                    <a:pt x="44" y="39"/>
                  </a:cubicBezTo>
                  <a:cubicBezTo>
                    <a:pt x="45" y="39"/>
                    <a:pt x="45" y="38"/>
                    <a:pt x="44" y="37"/>
                  </a:cubicBezTo>
                  <a:cubicBezTo>
                    <a:pt x="43" y="36"/>
                    <a:pt x="43" y="36"/>
                    <a:pt x="43" y="36"/>
                  </a:cubicBezTo>
                  <a:cubicBezTo>
                    <a:pt x="43" y="35"/>
                    <a:pt x="43" y="34"/>
                    <a:pt x="43" y="33"/>
                  </a:cubicBezTo>
                  <a:cubicBezTo>
                    <a:pt x="44" y="32"/>
                    <a:pt x="44" y="32"/>
                    <a:pt x="44" y="32"/>
                  </a:cubicBezTo>
                  <a:cubicBezTo>
                    <a:pt x="44" y="31"/>
                    <a:pt x="45" y="30"/>
                    <a:pt x="46" y="30"/>
                  </a:cubicBezTo>
                  <a:cubicBezTo>
                    <a:pt x="48" y="30"/>
                    <a:pt x="48" y="30"/>
                    <a:pt x="48" y="30"/>
                  </a:cubicBezTo>
                  <a:cubicBezTo>
                    <a:pt x="48" y="30"/>
                    <a:pt x="49" y="29"/>
                    <a:pt x="49" y="28"/>
                  </a:cubicBezTo>
                  <a:cubicBezTo>
                    <a:pt x="49" y="21"/>
                    <a:pt x="49" y="21"/>
                    <a:pt x="49" y="21"/>
                  </a:cubicBezTo>
                  <a:cubicBezTo>
                    <a:pt x="49" y="21"/>
                    <a:pt x="49" y="20"/>
                    <a:pt x="48"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10" name="Google Shape;5510;p23"/>
          <p:cNvGrpSpPr/>
          <p:nvPr/>
        </p:nvGrpSpPr>
        <p:grpSpPr>
          <a:xfrm>
            <a:off x="3077633" y="4089402"/>
            <a:ext cx="364067" cy="372533"/>
            <a:chOff x="2308225" y="2935287"/>
            <a:chExt cx="273050" cy="279400"/>
          </a:xfrm>
        </p:grpSpPr>
        <p:sp>
          <p:nvSpPr>
            <p:cNvPr id="5511" name="Google Shape;5511;p23"/>
            <p:cNvSpPr/>
            <p:nvPr/>
          </p:nvSpPr>
          <p:spPr>
            <a:xfrm>
              <a:off x="2308225" y="2935287"/>
              <a:ext cx="246062" cy="279400"/>
            </a:xfrm>
            <a:custGeom>
              <a:avLst/>
              <a:gdLst/>
              <a:ahLst/>
              <a:cxnLst/>
              <a:rect l="l" t="t" r="r" b="b"/>
              <a:pathLst>
                <a:path w="107" h="122" extrusionOk="0">
                  <a:moveTo>
                    <a:pt x="66" y="97"/>
                  </a:moveTo>
                  <a:cubicBezTo>
                    <a:pt x="66" y="81"/>
                    <a:pt x="79" y="68"/>
                    <a:pt x="95" y="68"/>
                  </a:cubicBezTo>
                  <a:cubicBezTo>
                    <a:pt x="98" y="68"/>
                    <a:pt x="101" y="68"/>
                    <a:pt x="103" y="69"/>
                  </a:cubicBezTo>
                  <a:cubicBezTo>
                    <a:pt x="104" y="69"/>
                    <a:pt x="105" y="68"/>
                    <a:pt x="105" y="67"/>
                  </a:cubicBezTo>
                  <a:cubicBezTo>
                    <a:pt x="106" y="63"/>
                    <a:pt x="107" y="59"/>
                    <a:pt x="107" y="55"/>
                  </a:cubicBezTo>
                  <a:cubicBezTo>
                    <a:pt x="107" y="55"/>
                    <a:pt x="107" y="20"/>
                    <a:pt x="107" y="20"/>
                  </a:cubicBezTo>
                  <a:cubicBezTo>
                    <a:pt x="107" y="17"/>
                    <a:pt x="105" y="17"/>
                    <a:pt x="104" y="17"/>
                  </a:cubicBezTo>
                  <a:cubicBezTo>
                    <a:pt x="98" y="17"/>
                    <a:pt x="91" y="17"/>
                    <a:pt x="85" y="15"/>
                  </a:cubicBezTo>
                  <a:cubicBezTo>
                    <a:pt x="71" y="11"/>
                    <a:pt x="58" y="0"/>
                    <a:pt x="53" y="0"/>
                  </a:cubicBezTo>
                  <a:cubicBezTo>
                    <a:pt x="49" y="0"/>
                    <a:pt x="40" y="11"/>
                    <a:pt x="26" y="15"/>
                  </a:cubicBezTo>
                  <a:cubicBezTo>
                    <a:pt x="18" y="17"/>
                    <a:pt x="10" y="17"/>
                    <a:pt x="3" y="16"/>
                  </a:cubicBezTo>
                  <a:cubicBezTo>
                    <a:pt x="2" y="16"/>
                    <a:pt x="1" y="16"/>
                    <a:pt x="1" y="19"/>
                  </a:cubicBezTo>
                  <a:cubicBezTo>
                    <a:pt x="1" y="20"/>
                    <a:pt x="0" y="55"/>
                    <a:pt x="0" y="55"/>
                  </a:cubicBezTo>
                  <a:cubicBezTo>
                    <a:pt x="0" y="90"/>
                    <a:pt x="43" y="122"/>
                    <a:pt x="53" y="122"/>
                  </a:cubicBezTo>
                  <a:cubicBezTo>
                    <a:pt x="57" y="122"/>
                    <a:pt x="62" y="120"/>
                    <a:pt x="70" y="114"/>
                  </a:cubicBezTo>
                  <a:cubicBezTo>
                    <a:pt x="71" y="113"/>
                    <a:pt x="70" y="113"/>
                    <a:pt x="70" y="112"/>
                  </a:cubicBezTo>
                  <a:cubicBezTo>
                    <a:pt x="67" y="108"/>
                    <a:pt x="66" y="102"/>
                    <a:pt x="66" y="9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12" name="Google Shape;5512;p23"/>
            <p:cNvSpPr/>
            <p:nvPr/>
          </p:nvSpPr>
          <p:spPr>
            <a:xfrm>
              <a:off x="2471738" y="3121024"/>
              <a:ext cx="109537" cy="73025"/>
            </a:xfrm>
            <a:custGeom>
              <a:avLst/>
              <a:gdLst/>
              <a:ahLst/>
              <a:cxnLst/>
              <a:rect l="l" t="t" r="r" b="b"/>
              <a:pathLst>
                <a:path w="48" h="32" extrusionOk="0">
                  <a:moveTo>
                    <a:pt x="24" y="31"/>
                  </a:moveTo>
                  <a:cubicBezTo>
                    <a:pt x="23" y="32"/>
                    <a:pt x="21" y="32"/>
                    <a:pt x="20" y="31"/>
                  </a:cubicBezTo>
                  <a:cubicBezTo>
                    <a:pt x="2" y="17"/>
                    <a:pt x="2" y="17"/>
                    <a:pt x="2" y="17"/>
                  </a:cubicBezTo>
                  <a:cubicBezTo>
                    <a:pt x="1" y="17"/>
                    <a:pt x="0" y="15"/>
                    <a:pt x="1" y="14"/>
                  </a:cubicBezTo>
                  <a:cubicBezTo>
                    <a:pt x="4" y="11"/>
                    <a:pt x="4" y="11"/>
                    <a:pt x="4" y="11"/>
                  </a:cubicBezTo>
                  <a:cubicBezTo>
                    <a:pt x="4" y="9"/>
                    <a:pt x="6" y="9"/>
                    <a:pt x="7" y="10"/>
                  </a:cubicBezTo>
                  <a:cubicBezTo>
                    <a:pt x="19" y="19"/>
                    <a:pt x="19" y="19"/>
                    <a:pt x="19" y="19"/>
                  </a:cubicBezTo>
                  <a:cubicBezTo>
                    <a:pt x="20" y="20"/>
                    <a:pt x="22" y="20"/>
                    <a:pt x="23" y="18"/>
                  </a:cubicBezTo>
                  <a:cubicBezTo>
                    <a:pt x="40" y="1"/>
                    <a:pt x="40" y="1"/>
                    <a:pt x="40" y="1"/>
                  </a:cubicBezTo>
                  <a:cubicBezTo>
                    <a:pt x="41" y="0"/>
                    <a:pt x="43" y="0"/>
                    <a:pt x="44" y="1"/>
                  </a:cubicBezTo>
                  <a:cubicBezTo>
                    <a:pt x="47" y="3"/>
                    <a:pt x="47" y="3"/>
                    <a:pt x="47" y="3"/>
                  </a:cubicBezTo>
                  <a:cubicBezTo>
                    <a:pt x="48" y="4"/>
                    <a:pt x="48" y="6"/>
                    <a:pt x="47" y="7"/>
                  </a:cubicBezTo>
                  <a:lnTo>
                    <a:pt x="24"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13" name="Google Shape;5513;p23"/>
          <p:cNvGrpSpPr/>
          <p:nvPr/>
        </p:nvGrpSpPr>
        <p:grpSpPr>
          <a:xfrm>
            <a:off x="2002368" y="4025901"/>
            <a:ext cx="359833" cy="501651"/>
            <a:chOff x="1501775" y="2887662"/>
            <a:chExt cx="269875" cy="376238"/>
          </a:xfrm>
        </p:grpSpPr>
        <p:sp>
          <p:nvSpPr>
            <p:cNvPr id="5514" name="Google Shape;5514;p23"/>
            <p:cNvSpPr/>
            <p:nvPr/>
          </p:nvSpPr>
          <p:spPr>
            <a:xfrm>
              <a:off x="1501775" y="2887662"/>
              <a:ext cx="269875" cy="376238"/>
            </a:xfrm>
            <a:custGeom>
              <a:avLst/>
              <a:gdLst/>
              <a:ahLst/>
              <a:cxnLst/>
              <a:rect l="l" t="t" r="r" b="b"/>
              <a:pathLst>
                <a:path w="118" h="164" extrusionOk="0">
                  <a:moveTo>
                    <a:pt x="103" y="135"/>
                  </a:moveTo>
                  <a:cubicBezTo>
                    <a:pt x="103" y="139"/>
                    <a:pt x="100" y="142"/>
                    <a:pt x="96" y="142"/>
                  </a:cubicBezTo>
                  <a:cubicBezTo>
                    <a:pt x="21" y="142"/>
                    <a:pt x="21" y="142"/>
                    <a:pt x="21" y="142"/>
                  </a:cubicBezTo>
                  <a:cubicBezTo>
                    <a:pt x="17" y="142"/>
                    <a:pt x="14" y="139"/>
                    <a:pt x="14" y="135"/>
                  </a:cubicBezTo>
                  <a:cubicBezTo>
                    <a:pt x="14" y="29"/>
                    <a:pt x="14" y="29"/>
                    <a:pt x="14" y="29"/>
                  </a:cubicBezTo>
                  <a:cubicBezTo>
                    <a:pt x="14" y="25"/>
                    <a:pt x="17" y="22"/>
                    <a:pt x="21" y="22"/>
                  </a:cubicBezTo>
                  <a:cubicBezTo>
                    <a:pt x="96" y="22"/>
                    <a:pt x="96" y="22"/>
                    <a:pt x="96" y="22"/>
                  </a:cubicBezTo>
                  <a:cubicBezTo>
                    <a:pt x="100" y="22"/>
                    <a:pt x="103" y="25"/>
                    <a:pt x="103" y="29"/>
                  </a:cubicBezTo>
                  <a:lnTo>
                    <a:pt x="103" y="135"/>
                  </a:lnTo>
                  <a:close/>
                  <a:moveTo>
                    <a:pt x="59" y="160"/>
                  </a:moveTo>
                  <a:cubicBezTo>
                    <a:pt x="55" y="160"/>
                    <a:pt x="52" y="157"/>
                    <a:pt x="52" y="153"/>
                  </a:cubicBezTo>
                  <a:cubicBezTo>
                    <a:pt x="52" y="150"/>
                    <a:pt x="55" y="147"/>
                    <a:pt x="59" y="147"/>
                  </a:cubicBezTo>
                  <a:cubicBezTo>
                    <a:pt x="62" y="147"/>
                    <a:pt x="65" y="150"/>
                    <a:pt x="65" y="153"/>
                  </a:cubicBezTo>
                  <a:cubicBezTo>
                    <a:pt x="65" y="157"/>
                    <a:pt x="62" y="160"/>
                    <a:pt x="59" y="160"/>
                  </a:cubicBezTo>
                  <a:moveTo>
                    <a:pt x="37" y="8"/>
                  </a:moveTo>
                  <a:cubicBezTo>
                    <a:pt x="80" y="8"/>
                    <a:pt x="80" y="8"/>
                    <a:pt x="80" y="8"/>
                  </a:cubicBezTo>
                  <a:cubicBezTo>
                    <a:pt x="82" y="8"/>
                    <a:pt x="83" y="9"/>
                    <a:pt x="83" y="11"/>
                  </a:cubicBezTo>
                  <a:cubicBezTo>
                    <a:pt x="83" y="13"/>
                    <a:pt x="82" y="14"/>
                    <a:pt x="80" y="14"/>
                  </a:cubicBezTo>
                  <a:cubicBezTo>
                    <a:pt x="37" y="14"/>
                    <a:pt x="37" y="14"/>
                    <a:pt x="37" y="14"/>
                  </a:cubicBezTo>
                  <a:cubicBezTo>
                    <a:pt x="35" y="14"/>
                    <a:pt x="34" y="13"/>
                    <a:pt x="34" y="11"/>
                  </a:cubicBezTo>
                  <a:cubicBezTo>
                    <a:pt x="34" y="9"/>
                    <a:pt x="35" y="8"/>
                    <a:pt x="37" y="8"/>
                  </a:cubicBezTo>
                  <a:moveTo>
                    <a:pt x="110" y="0"/>
                  </a:moveTo>
                  <a:cubicBezTo>
                    <a:pt x="7" y="0"/>
                    <a:pt x="7" y="0"/>
                    <a:pt x="7" y="0"/>
                  </a:cubicBezTo>
                  <a:cubicBezTo>
                    <a:pt x="3" y="0"/>
                    <a:pt x="0" y="3"/>
                    <a:pt x="0" y="8"/>
                  </a:cubicBezTo>
                  <a:cubicBezTo>
                    <a:pt x="0" y="156"/>
                    <a:pt x="0" y="156"/>
                    <a:pt x="0" y="156"/>
                  </a:cubicBezTo>
                  <a:cubicBezTo>
                    <a:pt x="0" y="161"/>
                    <a:pt x="3" y="164"/>
                    <a:pt x="7" y="164"/>
                  </a:cubicBezTo>
                  <a:cubicBezTo>
                    <a:pt x="110" y="164"/>
                    <a:pt x="110" y="164"/>
                    <a:pt x="110" y="164"/>
                  </a:cubicBezTo>
                  <a:cubicBezTo>
                    <a:pt x="114" y="164"/>
                    <a:pt x="118" y="161"/>
                    <a:pt x="118" y="156"/>
                  </a:cubicBezTo>
                  <a:cubicBezTo>
                    <a:pt x="118" y="8"/>
                    <a:pt x="118" y="8"/>
                    <a:pt x="118" y="8"/>
                  </a:cubicBezTo>
                  <a:cubicBezTo>
                    <a:pt x="118" y="3"/>
                    <a:pt x="114" y="0"/>
                    <a:pt x="11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15" name="Google Shape;5515;p23"/>
            <p:cNvSpPr/>
            <p:nvPr/>
          </p:nvSpPr>
          <p:spPr>
            <a:xfrm>
              <a:off x="1549400" y="2957512"/>
              <a:ext cx="66675" cy="85725"/>
            </a:xfrm>
            <a:custGeom>
              <a:avLst/>
              <a:gdLst/>
              <a:ahLst/>
              <a:cxnLst/>
              <a:rect l="l" t="t" r="r" b="b"/>
              <a:pathLst>
                <a:path w="29" h="37" extrusionOk="0">
                  <a:moveTo>
                    <a:pt x="4" y="37"/>
                  </a:moveTo>
                  <a:cubicBezTo>
                    <a:pt x="3" y="37"/>
                    <a:pt x="2" y="37"/>
                    <a:pt x="2" y="36"/>
                  </a:cubicBezTo>
                  <a:cubicBezTo>
                    <a:pt x="0" y="35"/>
                    <a:pt x="0" y="33"/>
                    <a:pt x="1" y="32"/>
                  </a:cubicBezTo>
                  <a:cubicBezTo>
                    <a:pt x="23" y="2"/>
                    <a:pt x="23" y="2"/>
                    <a:pt x="23" y="2"/>
                  </a:cubicBezTo>
                  <a:cubicBezTo>
                    <a:pt x="24" y="0"/>
                    <a:pt x="26" y="0"/>
                    <a:pt x="28" y="1"/>
                  </a:cubicBezTo>
                  <a:cubicBezTo>
                    <a:pt x="29" y="2"/>
                    <a:pt x="29" y="4"/>
                    <a:pt x="28" y="6"/>
                  </a:cubicBezTo>
                  <a:cubicBezTo>
                    <a:pt x="6" y="36"/>
                    <a:pt x="6" y="36"/>
                    <a:pt x="6" y="36"/>
                  </a:cubicBezTo>
                  <a:cubicBezTo>
                    <a:pt x="6" y="37"/>
                    <a:pt x="5" y="37"/>
                    <a:pt x="4"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16" name="Google Shape;5516;p23"/>
            <p:cNvSpPr/>
            <p:nvPr/>
          </p:nvSpPr>
          <p:spPr>
            <a:xfrm>
              <a:off x="1557338" y="2971799"/>
              <a:ext cx="104775" cy="142875"/>
            </a:xfrm>
            <a:custGeom>
              <a:avLst/>
              <a:gdLst/>
              <a:ahLst/>
              <a:cxnLst/>
              <a:rect l="l" t="t" r="r" b="b"/>
              <a:pathLst>
                <a:path w="46" h="62" extrusionOk="0">
                  <a:moveTo>
                    <a:pt x="4" y="62"/>
                  </a:moveTo>
                  <a:cubicBezTo>
                    <a:pt x="3" y="62"/>
                    <a:pt x="2" y="62"/>
                    <a:pt x="2" y="62"/>
                  </a:cubicBezTo>
                  <a:cubicBezTo>
                    <a:pt x="0" y="61"/>
                    <a:pt x="0" y="59"/>
                    <a:pt x="1" y="57"/>
                  </a:cubicBezTo>
                  <a:cubicBezTo>
                    <a:pt x="40" y="2"/>
                    <a:pt x="40" y="2"/>
                    <a:pt x="40" y="2"/>
                  </a:cubicBezTo>
                  <a:cubicBezTo>
                    <a:pt x="41" y="0"/>
                    <a:pt x="43" y="0"/>
                    <a:pt x="44" y="1"/>
                  </a:cubicBezTo>
                  <a:cubicBezTo>
                    <a:pt x="46" y="2"/>
                    <a:pt x="46" y="4"/>
                    <a:pt x="45" y="5"/>
                  </a:cubicBezTo>
                  <a:cubicBezTo>
                    <a:pt x="6" y="61"/>
                    <a:pt x="6" y="61"/>
                    <a:pt x="6" y="61"/>
                  </a:cubicBezTo>
                  <a:cubicBezTo>
                    <a:pt x="6" y="62"/>
                    <a:pt x="5" y="62"/>
                    <a:pt x="4" y="6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17" name="Google Shape;5517;p23"/>
          <p:cNvGrpSpPr/>
          <p:nvPr/>
        </p:nvGrpSpPr>
        <p:grpSpPr>
          <a:xfrm>
            <a:off x="3600451" y="4129618"/>
            <a:ext cx="361949" cy="292100"/>
            <a:chOff x="2700338" y="2965449"/>
            <a:chExt cx="271462" cy="219075"/>
          </a:xfrm>
        </p:grpSpPr>
        <p:sp>
          <p:nvSpPr>
            <p:cNvPr id="5518" name="Google Shape;5518;p23"/>
            <p:cNvSpPr/>
            <p:nvPr/>
          </p:nvSpPr>
          <p:spPr>
            <a:xfrm>
              <a:off x="2754313" y="2987674"/>
              <a:ext cx="82550" cy="174625"/>
            </a:xfrm>
            <a:custGeom>
              <a:avLst/>
              <a:gdLst/>
              <a:ahLst/>
              <a:cxnLst/>
              <a:rect l="l" t="t" r="r" b="b"/>
              <a:pathLst>
                <a:path w="36" h="76" extrusionOk="0">
                  <a:moveTo>
                    <a:pt x="36" y="72"/>
                  </a:moveTo>
                  <a:cubicBezTo>
                    <a:pt x="36" y="75"/>
                    <a:pt x="35" y="76"/>
                    <a:pt x="32" y="75"/>
                  </a:cubicBezTo>
                  <a:cubicBezTo>
                    <a:pt x="5" y="61"/>
                    <a:pt x="5" y="61"/>
                    <a:pt x="5" y="61"/>
                  </a:cubicBezTo>
                  <a:cubicBezTo>
                    <a:pt x="2" y="60"/>
                    <a:pt x="0" y="56"/>
                    <a:pt x="0" y="53"/>
                  </a:cubicBezTo>
                  <a:cubicBezTo>
                    <a:pt x="0" y="23"/>
                    <a:pt x="0" y="23"/>
                    <a:pt x="0" y="23"/>
                  </a:cubicBezTo>
                  <a:cubicBezTo>
                    <a:pt x="0" y="20"/>
                    <a:pt x="2" y="17"/>
                    <a:pt x="5" y="15"/>
                  </a:cubicBezTo>
                  <a:cubicBezTo>
                    <a:pt x="32" y="2"/>
                    <a:pt x="32" y="2"/>
                    <a:pt x="32" y="2"/>
                  </a:cubicBezTo>
                  <a:cubicBezTo>
                    <a:pt x="35" y="0"/>
                    <a:pt x="36" y="1"/>
                    <a:pt x="36" y="4"/>
                  </a:cubicBezTo>
                  <a:lnTo>
                    <a:pt x="36" y="7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19" name="Google Shape;5519;p23"/>
            <p:cNvSpPr/>
            <p:nvPr/>
          </p:nvSpPr>
          <p:spPr>
            <a:xfrm>
              <a:off x="2700338" y="3028949"/>
              <a:ext cx="39687" cy="93663"/>
            </a:xfrm>
            <a:custGeom>
              <a:avLst/>
              <a:gdLst/>
              <a:ahLst/>
              <a:cxnLst/>
              <a:rect l="l" t="t" r="r" b="b"/>
              <a:pathLst>
                <a:path w="17" h="41" extrusionOk="0">
                  <a:moveTo>
                    <a:pt x="17" y="35"/>
                  </a:moveTo>
                  <a:cubicBezTo>
                    <a:pt x="17" y="38"/>
                    <a:pt x="14" y="41"/>
                    <a:pt x="12" y="41"/>
                  </a:cubicBezTo>
                  <a:cubicBezTo>
                    <a:pt x="5" y="41"/>
                    <a:pt x="5" y="41"/>
                    <a:pt x="5" y="41"/>
                  </a:cubicBezTo>
                  <a:cubicBezTo>
                    <a:pt x="2" y="41"/>
                    <a:pt x="0" y="38"/>
                    <a:pt x="0" y="35"/>
                  </a:cubicBezTo>
                  <a:cubicBezTo>
                    <a:pt x="0" y="5"/>
                    <a:pt x="0" y="5"/>
                    <a:pt x="0" y="5"/>
                  </a:cubicBezTo>
                  <a:cubicBezTo>
                    <a:pt x="0" y="2"/>
                    <a:pt x="2" y="0"/>
                    <a:pt x="5" y="0"/>
                  </a:cubicBezTo>
                  <a:cubicBezTo>
                    <a:pt x="12" y="0"/>
                    <a:pt x="12" y="0"/>
                    <a:pt x="12" y="0"/>
                  </a:cubicBezTo>
                  <a:cubicBezTo>
                    <a:pt x="14" y="0"/>
                    <a:pt x="17" y="2"/>
                    <a:pt x="17" y="5"/>
                  </a:cubicBezTo>
                  <a:lnTo>
                    <a:pt x="17" y="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20" name="Google Shape;5520;p23"/>
            <p:cNvSpPr/>
            <p:nvPr/>
          </p:nvSpPr>
          <p:spPr>
            <a:xfrm>
              <a:off x="2865438" y="3006724"/>
              <a:ext cx="46037" cy="136525"/>
            </a:xfrm>
            <a:custGeom>
              <a:avLst/>
              <a:gdLst/>
              <a:ahLst/>
              <a:cxnLst/>
              <a:rect l="l" t="t" r="r" b="b"/>
              <a:pathLst>
                <a:path w="20" h="60" extrusionOk="0">
                  <a:moveTo>
                    <a:pt x="10" y="58"/>
                  </a:moveTo>
                  <a:cubicBezTo>
                    <a:pt x="16" y="50"/>
                    <a:pt x="20" y="41"/>
                    <a:pt x="20" y="31"/>
                  </a:cubicBezTo>
                  <a:cubicBezTo>
                    <a:pt x="20" y="20"/>
                    <a:pt x="17" y="11"/>
                    <a:pt x="10" y="3"/>
                  </a:cubicBezTo>
                  <a:cubicBezTo>
                    <a:pt x="10" y="3"/>
                    <a:pt x="10" y="2"/>
                    <a:pt x="10" y="2"/>
                  </a:cubicBezTo>
                  <a:cubicBezTo>
                    <a:pt x="8" y="1"/>
                    <a:pt x="7" y="0"/>
                    <a:pt x="5" y="2"/>
                  </a:cubicBezTo>
                  <a:cubicBezTo>
                    <a:pt x="2" y="5"/>
                    <a:pt x="2" y="5"/>
                    <a:pt x="2" y="5"/>
                  </a:cubicBezTo>
                  <a:cubicBezTo>
                    <a:pt x="0" y="7"/>
                    <a:pt x="1" y="9"/>
                    <a:pt x="2" y="10"/>
                  </a:cubicBezTo>
                  <a:cubicBezTo>
                    <a:pt x="2" y="10"/>
                    <a:pt x="2" y="10"/>
                    <a:pt x="2" y="10"/>
                  </a:cubicBezTo>
                  <a:cubicBezTo>
                    <a:pt x="12" y="22"/>
                    <a:pt x="12" y="39"/>
                    <a:pt x="2" y="51"/>
                  </a:cubicBezTo>
                  <a:cubicBezTo>
                    <a:pt x="2" y="51"/>
                    <a:pt x="2" y="51"/>
                    <a:pt x="2" y="51"/>
                  </a:cubicBezTo>
                  <a:cubicBezTo>
                    <a:pt x="1" y="51"/>
                    <a:pt x="0" y="53"/>
                    <a:pt x="2" y="55"/>
                  </a:cubicBezTo>
                  <a:cubicBezTo>
                    <a:pt x="5" y="59"/>
                    <a:pt x="5" y="59"/>
                    <a:pt x="5" y="59"/>
                  </a:cubicBezTo>
                  <a:cubicBezTo>
                    <a:pt x="6" y="59"/>
                    <a:pt x="7" y="60"/>
                    <a:pt x="7" y="60"/>
                  </a:cubicBezTo>
                  <a:cubicBezTo>
                    <a:pt x="8" y="59"/>
                    <a:pt x="9" y="59"/>
                    <a:pt x="9" y="58"/>
                  </a:cubicBezTo>
                  <a:cubicBezTo>
                    <a:pt x="10" y="58"/>
                    <a:pt x="10" y="58"/>
                    <a:pt x="10" y="5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21" name="Google Shape;5521;p23"/>
            <p:cNvSpPr/>
            <p:nvPr/>
          </p:nvSpPr>
          <p:spPr>
            <a:xfrm>
              <a:off x="2906713" y="2965449"/>
              <a:ext cx="65087" cy="219075"/>
            </a:xfrm>
            <a:custGeom>
              <a:avLst/>
              <a:gdLst/>
              <a:ahLst/>
              <a:cxnLst/>
              <a:rect l="l" t="t" r="r" b="b"/>
              <a:pathLst>
                <a:path w="28" h="96" extrusionOk="0">
                  <a:moveTo>
                    <a:pt x="28" y="49"/>
                  </a:moveTo>
                  <a:cubicBezTo>
                    <a:pt x="28" y="32"/>
                    <a:pt x="22" y="15"/>
                    <a:pt x="11" y="3"/>
                  </a:cubicBezTo>
                  <a:cubicBezTo>
                    <a:pt x="11" y="3"/>
                    <a:pt x="11" y="3"/>
                    <a:pt x="11" y="3"/>
                  </a:cubicBezTo>
                  <a:cubicBezTo>
                    <a:pt x="11" y="2"/>
                    <a:pt x="10" y="2"/>
                    <a:pt x="10" y="2"/>
                  </a:cubicBezTo>
                  <a:cubicBezTo>
                    <a:pt x="8" y="0"/>
                    <a:pt x="7" y="0"/>
                    <a:pt x="6" y="1"/>
                  </a:cubicBezTo>
                  <a:cubicBezTo>
                    <a:pt x="2" y="5"/>
                    <a:pt x="2" y="5"/>
                    <a:pt x="2" y="5"/>
                  </a:cubicBezTo>
                  <a:cubicBezTo>
                    <a:pt x="0" y="7"/>
                    <a:pt x="2" y="9"/>
                    <a:pt x="3" y="10"/>
                  </a:cubicBezTo>
                  <a:cubicBezTo>
                    <a:pt x="3" y="10"/>
                    <a:pt x="3" y="10"/>
                    <a:pt x="3" y="10"/>
                  </a:cubicBezTo>
                  <a:cubicBezTo>
                    <a:pt x="22" y="33"/>
                    <a:pt x="22" y="65"/>
                    <a:pt x="2" y="87"/>
                  </a:cubicBezTo>
                  <a:cubicBezTo>
                    <a:pt x="2" y="88"/>
                    <a:pt x="0" y="89"/>
                    <a:pt x="2" y="91"/>
                  </a:cubicBezTo>
                  <a:cubicBezTo>
                    <a:pt x="6" y="95"/>
                    <a:pt x="6" y="95"/>
                    <a:pt x="6" y="95"/>
                  </a:cubicBezTo>
                  <a:cubicBezTo>
                    <a:pt x="7" y="96"/>
                    <a:pt x="7" y="96"/>
                    <a:pt x="8" y="96"/>
                  </a:cubicBezTo>
                  <a:cubicBezTo>
                    <a:pt x="9" y="96"/>
                    <a:pt x="9" y="95"/>
                    <a:pt x="10" y="95"/>
                  </a:cubicBezTo>
                  <a:cubicBezTo>
                    <a:pt x="22" y="82"/>
                    <a:pt x="28" y="66"/>
                    <a:pt x="28" y="4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22" name="Google Shape;5522;p23"/>
          <p:cNvGrpSpPr/>
          <p:nvPr/>
        </p:nvGrpSpPr>
        <p:grpSpPr>
          <a:xfrm>
            <a:off x="4167718" y="4074585"/>
            <a:ext cx="361949" cy="402167"/>
            <a:chOff x="3125788" y="2924174"/>
            <a:chExt cx="271462" cy="301625"/>
          </a:xfrm>
        </p:grpSpPr>
        <p:sp>
          <p:nvSpPr>
            <p:cNvPr id="5523" name="Google Shape;5523;p23"/>
            <p:cNvSpPr/>
            <p:nvPr/>
          </p:nvSpPr>
          <p:spPr>
            <a:xfrm>
              <a:off x="3260725" y="2998787"/>
              <a:ext cx="92075" cy="85725"/>
            </a:xfrm>
            <a:custGeom>
              <a:avLst/>
              <a:gdLst/>
              <a:ahLst/>
              <a:cxnLst/>
              <a:rect l="l" t="t" r="r" b="b"/>
              <a:pathLst>
                <a:path w="40" h="37" extrusionOk="0">
                  <a:moveTo>
                    <a:pt x="38" y="37"/>
                  </a:moveTo>
                  <a:cubicBezTo>
                    <a:pt x="40" y="37"/>
                    <a:pt x="40" y="36"/>
                    <a:pt x="40" y="35"/>
                  </a:cubicBezTo>
                  <a:cubicBezTo>
                    <a:pt x="38" y="16"/>
                    <a:pt x="22" y="1"/>
                    <a:pt x="3" y="0"/>
                  </a:cubicBezTo>
                  <a:cubicBezTo>
                    <a:pt x="2" y="0"/>
                    <a:pt x="0" y="0"/>
                    <a:pt x="0" y="2"/>
                  </a:cubicBezTo>
                  <a:cubicBezTo>
                    <a:pt x="0" y="35"/>
                    <a:pt x="0" y="35"/>
                    <a:pt x="0" y="35"/>
                  </a:cubicBezTo>
                  <a:cubicBezTo>
                    <a:pt x="0" y="35"/>
                    <a:pt x="0" y="37"/>
                    <a:pt x="3" y="37"/>
                  </a:cubicBezTo>
                  <a:lnTo>
                    <a:pt x="38"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24" name="Google Shape;5524;p23"/>
            <p:cNvSpPr/>
            <p:nvPr/>
          </p:nvSpPr>
          <p:spPr>
            <a:xfrm>
              <a:off x="3125788" y="2924174"/>
              <a:ext cx="271462" cy="301625"/>
            </a:xfrm>
            <a:custGeom>
              <a:avLst/>
              <a:gdLst/>
              <a:ahLst/>
              <a:cxnLst/>
              <a:rect l="l" t="t" r="r" b="b"/>
              <a:pathLst>
                <a:path w="119" h="132" extrusionOk="0">
                  <a:moveTo>
                    <a:pt x="107" y="78"/>
                  </a:moveTo>
                  <a:cubicBezTo>
                    <a:pt x="105" y="102"/>
                    <a:pt x="84" y="121"/>
                    <a:pt x="59" y="121"/>
                  </a:cubicBezTo>
                  <a:cubicBezTo>
                    <a:pt x="33" y="121"/>
                    <a:pt x="11" y="100"/>
                    <a:pt x="11" y="73"/>
                  </a:cubicBezTo>
                  <a:cubicBezTo>
                    <a:pt x="11" y="61"/>
                    <a:pt x="16" y="50"/>
                    <a:pt x="24" y="41"/>
                  </a:cubicBezTo>
                  <a:cubicBezTo>
                    <a:pt x="32" y="31"/>
                    <a:pt x="45" y="25"/>
                    <a:pt x="59" y="25"/>
                  </a:cubicBezTo>
                  <a:cubicBezTo>
                    <a:pt x="86" y="25"/>
                    <a:pt x="107" y="47"/>
                    <a:pt x="107" y="73"/>
                  </a:cubicBezTo>
                  <a:cubicBezTo>
                    <a:pt x="107" y="75"/>
                    <a:pt x="107" y="76"/>
                    <a:pt x="107" y="78"/>
                  </a:cubicBezTo>
                  <a:moveTo>
                    <a:pt x="106" y="36"/>
                  </a:moveTo>
                  <a:cubicBezTo>
                    <a:pt x="109" y="33"/>
                    <a:pt x="109" y="33"/>
                    <a:pt x="109" y="33"/>
                  </a:cubicBezTo>
                  <a:cubicBezTo>
                    <a:pt x="109" y="33"/>
                    <a:pt x="109" y="33"/>
                    <a:pt x="109" y="33"/>
                  </a:cubicBezTo>
                  <a:cubicBezTo>
                    <a:pt x="110" y="33"/>
                    <a:pt x="111" y="33"/>
                    <a:pt x="112" y="33"/>
                  </a:cubicBezTo>
                  <a:cubicBezTo>
                    <a:pt x="116" y="32"/>
                    <a:pt x="114" y="28"/>
                    <a:pt x="110" y="24"/>
                  </a:cubicBezTo>
                  <a:cubicBezTo>
                    <a:pt x="106" y="20"/>
                    <a:pt x="102" y="18"/>
                    <a:pt x="101" y="22"/>
                  </a:cubicBezTo>
                  <a:cubicBezTo>
                    <a:pt x="101" y="23"/>
                    <a:pt x="101" y="24"/>
                    <a:pt x="101" y="25"/>
                  </a:cubicBezTo>
                  <a:cubicBezTo>
                    <a:pt x="101" y="25"/>
                    <a:pt x="101" y="25"/>
                    <a:pt x="101" y="25"/>
                  </a:cubicBezTo>
                  <a:cubicBezTo>
                    <a:pt x="98" y="28"/>
                    <a:pt x="98" y="28"/>
                    <a:pt x="98" y="28"/>
                  </a:cubicBezTo>
                  <a:cubicBezTo>
                    <a:pt x="98" y="28"/>
                    <a:pt x="97" y="28"/>
                    <a:pt x="97" y="28"/>
                  </a:cubicBezTo>
                  <a:cubicBezTo>
                    <a:pt x="89" y="21"/>
                    <a:pt x="79" y="16"/>
                    <a:pt x="69" y="15"/>
                  </a:cubicBezTo>
                  <a:cubicBezTo>
                    <a:pt x="68" y="15"/>
                    <a:pt x="68" y="15"/>
                    <a:pt x="68" y="14"/>
                  </a:cubicBezTo>
                  <a:cubicBezTo>
                    <a:pt x="68" y="12"/>
                    <a:pt x="68" y="12"/>
                    <a:pt x="68" y="12"/>
                  </a:cubicBezTo>
                  <a:cubicBezTo>
                    <a:pt x="68" y="12"/>
                    <a:pt x="68" y="12"/>
                    <a:pt x="68" y="12"/>
                  </a:cubicBezTo>
                  <a:cubicBezTo>
                    <a:pt x="71" y="11"/>
                    <a:pt x="72" y="9"/>
                    <a:pt x="74" y="7"/>
                  </a:cubicBezTo>
                  <a:cubicBezTo>
                    <a:pt x="78" y="3"/>
                    <a:pt x="68" y="0"/>
                    <a:pt x="59" y="0"/>
                  </a:cubicBezTo>
                  <a:cubicBezTo>
                    <a:pt x="51" y="0"/>
                    <a:pt x="41" y="3"/>
                    <a:pt x="45" y="7"/>
                  </a:cubicBezTo>
                  <a:cubicBezTo>
                    <a:pt x="46" y="9"/>
                    <a:pt x="48" y="11"/>
                    <a:pt x="50" y="12"/>
                  </a:cubicBezTo>
                  <a:cubicBezTo>
                    <a:pt x="51" y="12"/>
                    <a:pt x="51" y="12"/>
                    <a:pt x="51" y="13"/>
                  </a:cubicBezTo>
                  <a:cubicBezTo>
                    <a:pt x="51" y="14"/>
                    <a:pt x="51" y="14"/>
                    <a:pt x="51" y="14"/>
                  </a:cubicBezTo>
                  <a:cubicBezTo>
                    <a:pt x="51" y="15"/>
                    <a:pt x="51" y="15"/>
                    <a:pt x="50" y="15"/>
                  </a:cubicBezTo>
                  <a:cubicBezTo>
                    <a:pt x="36" y="17"/>
                    <a:pt x="24" y="24"/>
                    <a:pt x="15" y="34"/>
                  </a:cubicBezTo>
                  <a:cubicBezTo>
                    <a:pt x="6" y="44"/>
                    <a:pt x="0" y="58"/>
                    <a:pt x="0" y="73"/>
                  </a:cubicBezTo>
                  <a:cubicBezTo>
                    <a:pt x="0" y="106"/>
                    <a:pt x="27" y="132"/>
                    <a:pt x="59" y="132"/>
                  </a:cubicBezTo>
                  <a:cubicBezTo>
                    <a:pt x="90" y="132"/>
                    <a:pt x="116" y="108"/>
                    <a:pt x="118" y="78"/>
                  </a:cubicBezTo>
                  <a:cubicBezTo>
                    <a:pt x="118" y="76"/>
                    <a:pt x="119" y="75"/>
                    <a:pt x="119" y="73"/>
                  </a:cubicBezTo>
                  <a:cubicBezTo>
                    <a:pt x="119" y="60"/>
                    <a:pt x="114" y="47"/>
                    <a:pt x="106" y="37"/>
                  </a:cubicBezTo>
                  <a:cubicBezTo>
                    <a:pt x="106" y="37"/>
                    <a:pt x="106" y="36"/>
                    <a:pt x="106" y="3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25" name="Google Shape;5525;p23"/>
          <p:cNvGrpSpPr/>
          <p:nvPr/>
        </p:nvGrpSpPr>
        <p:grpSpPr>
          <a:xfrm>
            <a:off x="5278967" y="4055535"/>
            <a:ext cx="364067" cy="440267"/>
            <a:chOff x="3959225" y="2909887"/>
            <a:chExt cx="273050" cy="330200"/>
          </a:xfrm>
        </p:grpSpPr>
        <p:sp>
          <p:nvSpPr>
            <p:cNvPr id="5526" name="Google Shape;5526;p23"/>
            <p:cNvSpPr/>
            <p:nvPr/>
          </p:nvSpPr>
          <p:spPr>
            <a:xfrm>
              <a:off x="4176713" y="3052762"/>
              <a:ext cx="55562" cy="46038"/>
            </a:xfrm>
            <a:custGeom>
              <a:avLst/>
              <a:gdLst/>
              <a:ahLst/>
              <a:cxnLst/>
              <a:rect l="l" t="t" r="r" b="b"/>
              <a:pathLst>
                <a:path w="24" h="20" extrusionOk="0">
                  <a:moveTo>
                    <a:pt x="22" y="0"/>
                  </a:moveTo>
                  <a:cubicBezTo>
                    <a:pt x="3" y="0"/>
                    <a:pt x="3" y="0"/>
                    <a:pt x="3" y="0"/>
                  </a:cubicBezTo>
                  <a:cubicBezTo>
                    <a:pt x="1" y="0"/>
                    <a:pt x="0" y="1"/>
                    <a:pt x="0" y="3"/>
                  </a:cubicBezTo>
                  <a:cubicBezTo>
                    <a:pt x="0" y="17"/>
                    <a:pt x="0" y="17"/>
                    <a:pt x="0" y="17"/>
                  </a:cubicBezTo>
                  <a:cubicBezTo>
                    <a:pt x="0" y="19"/>
                    <a:pt x="1" y="20"/>
                    <a:pt x="3" y="20"/>
                  </a:cubicBezTo>
                  <a:cubicBezTo>
                    <a:pt x="22" y="20"/>
                    <a:pt x="22" y="20"/>
                    <a:pt x="22" y="20"/>
                  </a:cubicBezTo>
                  <a:cubicBezTo>
                    <a:pt x="22" y="20"/>
                    <a:pt x="24" y="20"/>
                    <a:pt x="24" y="18"/>
                  </a:cubicBezTo>
                  <a:cubicBezTo>
                    <a:pt x="24" y="2"/>
                    <a:pt x="24" y="2"/>
                    <a:pt x="24" y="2"/>
                  </a:cubicBezTo>
                  <a:cubicBezTo>
                    <a:pt x="24" y="0"/>
                    <a:pt x="22" y="0"/>
                    <a:pt x="2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27" name="Google Shape;5527;p23"/>
            <p:cNvSpPr/>
            <p:nvPr/>
          </p:nvSpPr>
          <p:spPr>
            <a:xfrm>
              <a:off x="3959225" y="2909887"/>
              <a:ext cx="273050" cy="330200"/>
            </a:xfrm>
            <a:custGeom>
              <a:avLst/>
              <a:gdLst/>
              <a:ahLst/>
              <a:cxnLst/>
              <a:rect l="l" t="t" r="r" b="b"/>
              <a:pathLst>
                <a:path w="119" h="144" extrusionOk="0">
                  <a:moveTo>
                    <a:pt x="73" y="41"/>
                  </a:moveTo>
                  <a:cubicBezTo>
                    <a:pt x="73" y="43"/>
                    <a:pt x="71" y="45"/>
                    <a:pt x="69" y="45"/>
                  </a:cubicBezTo>
                  <a:cubicBezTo>
                    <a:pt x="26" y="45"/>
                    <a:pt x="26" y="45"/>
                    <a:pt x="26" y="45"/>
                  </a:cubicBezTo>
                  <a:cubicBezTo>
                    <a:pt x="24" y="45"/>
                    <a:pt x="22" y="43"/>
                    <a:pt x="22" y="41"/>
                  </a:cubicBezTo>
                  <a:cubicBezTo>
                    <a:pt x="22" y="38"/>
                    <a:pt x="22" y="38"/>
                    <a:pt x="22" y="38"/>
                  </a:cubicBezTo>
                  <a:cubicBezTo>
                    <a:pt x="22" y="35"/>
                    <a:pt x="24" y="33"/>
                    <a:pt x="26" y="33"/>
                  </a:cubicBezTo>
                  <a:cubicBezTo>
                    <a:pt x="69" y="33"/>
                    <a:pt x="69" y="33"/>
                    <a:pt x="69" y="33"/>
                  </a:cubicBezTo>
                  <a:cubicBezTo>
                    <a:pt x="71" y="33"/>
                    <a:pt x="73" y="35"/>
                    <a:pt x="73" y="38"/>
                  </a:cubicBezTo>
                  <a:lnTo>
                    <a:pt x="73" y="41"/>
                  </a:lnTo>
                  <a:close/>
                  <a:moveTo>
                    <a:pt x="54" y="68"/>
                  </a:moveTo>
                  <a:cubicBezTo>
                    <a:pt x="54" y="70"/>
                    <a:pt x="52" y="72"/>
                    <a:pt x="50" y="72"/>
                  </a:cubicBezTo>
                  <a:cubicBezTo>
                    <a:pt x="26" y="72"/>
                    <a:pt x="26" y="72"/>
                    <a:pt x="26" y="72"/>
                  </a:cubicBezTo>
                  <a:cubicBezTo>
                    <a:pt x="24" y="72"/>
                    <a:pt x="22" y="70"/>
                    <a:pt x="22" y="68"/>
                  </a:cubicBezTo>
                  <a:cubicBezTo>
                    <a:pt x="22" y="65"/>
                    <a:pt x="22" y="65"/>
                    <a:pt x="22" y="65"/>
                  </a:cubicBezTo>
                  <a:cubicBezTo>
                    <a:pt x="22" y="63"/>
                    <a:pt x="24" y="61"/>
                    <a:pt x="26" y="61"/>
                  </a:cubicBezTo>
                  <a:cubicBezTo>
                    <a:pt x="50" y="61"/>
                    <a:pt x="50" y="61"/>
                    <a:pt x="50" y="61"/>
                  </a:cubicBezTo>
                  <a:cubicBezTo>
                    <a:pt x="52" y="61"/>
                    <a:pt x="54" y="63"/>
                    <a:pt x="54" y="65"/>
                  </a:cubicBezTo>
                  <a:lnTo>
                    <a:pt x="54" y="68"/>
                  </a:lnTo>
                  <a:close/>
                  <a:moveTo>
                    <a:pt x="87" y="51"/>
                  </a:moveTo>
                  <a:cubicBezTo>
                    <a:pt x="87" y="51"/>
                    <a:pt x="108" y="51"/>
                    <a:pt x="115" y="51"/>
                  </a:cubicBezTo>
                  <a:cubicBezTo>
                    <a:pt x="116" y="51"/>
                    <a:pt x="119" y="51"/>
                    <a:pt x="119" y="48"/>
                  </a:cubicBezTo>
                  <a:cubicBezTo>
                    <a:pt x="119" y="7"/>
                    <a:pt x="119" y="7"/>
                    <a:pt x="119" y="7"/>
                  </a:cubicBezTo>
                  <a:cubicBezTo>
                    <a:pt x="119" y="3"/>
                    <a:pt x="116" y="0"/>
                    <a:pt x="112" y="0"/>
                  </a:cubicBezTo>
                  <a:cubicBezTo>
                    <a:pt x="8" y="0"/>
                    <a:pt x="8" y="0"/>
                    <a:pt x="8" y="0"/>
                  </a:cubicBezTo>
                  <a:cubicBezTo>
                    <a:pt x="4" y="0"/>
                    <a:pt x="0" y="3"/>
                    <a:pt x="0" y="7"/>
                  </a:cubicBezTo>
                  <a:cubicBezTo>
                    <a:pt x="0" y="137"/>
                    <a:pt x="0" y="137"/>
                    <a:pt x="0" y="137"/>
                  </a:cubicBezTo>
                  <a:cubicBezTo>
                    <a:pt x="0" y="141"/>
                    <a:pt x="4" y="144"/>
                    <a:pt x="8" y="144"/>
                  </a:cubicBezTo>
                  <a:cubicBezTo>
                    <a:pt x="112" y="144"/>
                    <a:pt x="112" y="144"/>
                    <a:pt x="112" y="144"/>
                  </a:cubicBezTo>
                  <a:cubicBezTo>
                    <a:pt x="116" y="144"/>
                    <a:pt x="119" y="141"/>
                    <a:pt x="119" y="137"/>
                  </a:cubicBezTo>
                  <a:cubicBezTo>
                    <a:pt x="119" y="97"/>
                    <a:pt x="119" y="97"/>
                    <a:pt x="119" y="97"/>
                  </a:cubicBezTo>
                  <a:cubicBezTo>
                    <a:pt x="119" y="93"/>
                    <a:pt x="117" y="93"/>
                    <a:pt x="115" y="93"/>
                  </a:cubicBezTo>
                  <a:cubicBezTo>
                    <a:pt x="87" y="93"/>
                    <a:pt x="87" y="93"/>
                    <a:pt x="87" y="93"/>
                  </a:cubicBezTo>
                  <a:cubicBezTo>
                    <a:pt x="86" y="93"/>
                    <a:pt x="85" y="91"/>
                    <a:pt x="85" y="90"/>
                  </a:cubicBezTo>
                  <a:cubicBezTo>
                    <a:pt x="85" y="54"/>
                    <a:pt x="85" y="54"/>
                    <a:pt x="85" y="54"/>
                  </a:cubicBezTo>
                  <a:cubicBezTo>
                    <a:pt x="85" y="53"/>
                    <a:pt x="86" y="51"/>
                    <a:pt x="87" y="5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28" name="Google Shape;5528;p23"/>
          <p:cNvGrpSpPr/>
          <p:nvPr/>
        </p:nvGrpSpPr>
        <p:grpSpPr>
          <a:xfrm>
            <a:off x="6845301" y="4131735"/>
            <a:ext cx="359833" cy="287867"/>
            <a:chOff x="5133975" y="2967037"/>
            <a:chExt cx="269875" cy="215900"/>
          </a:xfrm>
        </p:grpSpPr>
        <p:sp>
          <p:nvSpPr>
            <p:cNvPr id="5529" name="Google Shape;5529;p23"/>
            <p:cNvSpPr/>
            <p:nvPr/>
          </p:nvSpPr>
          <p:spPr>
            <a:xfrm>
              <a:off x="5133975" y="2967037"/>
              <a:ext cx="269875" cy="215900"/>
            </a:xfrm>
            <a:custGeom>
              <a:avLst/>
              <a:gdLst/>
              <a:ahLst/>
              <a:cxnLst/>
              <a:rect l="l" t="t" r="r" b="b"/>
              <a:pathLst>
                <a:path w="118" h="94" extrusionOk="0">
                  <a:moveTo>
                    <a:pt x="19" y="82"/>
                  </a:moveTo>
                  <a:cubicBezTo>
                    <a:pt x="16" y="82"/>
                    <a:pt x="14" y="80"/>
                    <a:pt x="14" y="78"/>
                  </a:cubicBezTo>
                  <a:cubicBezTo>
                    <a:pt x="14" y="17"/>
                    <a:pt x="14" y="17"/>
                    <a:pt x="14" y="17"/>
                  </a:cubicBezTo>
                  <a:cubicBezTo>
                    <a:pt x="14" y="14"/>
                    <a:pt x="16" y="12"/>
                    <a:pt x="19" y="12"/>
                  </a:cubicBezTo>
                  <a:cubicBezTo>
                    <a:pt x="99" y="12"/>
                    <a:pt x="99" y="12"/>
                    <a:pt x="99" y="12"/>
                  </a:cubicBezTo>
                  <a:cubicBezTo>
                    <a:pt x="102" y="12"/>
                    <a:pt x="104" y="14"/>
                    <a:pt x="104" y="17"/>
                  </a:cubicBezTo>
                  <a:cubicBezTo>
                    <a:pt x="104" y="78"/>
                    <a:pt x="104" y="78"/>
                    <a:pt x="104" y="78"/>
                  </a:cubicBezTo>
                  <a:cubicBezTo>
                    <a:pt x="104" y="80"/>
                    <a:pt x="102" y="82"/>
                    <a:pt x="99" y="82"/>
                  </a:cubicBezTo>
                  <a:lnTo>
                    <a:pt x="19" y="82"/>
                  </a:lnTo>
                  <a:close/>
                  <a:moveTo>
                    <a:pt x="3" y="47"/>
                  </a:moveTo>
                  <a:cubicBezTo>
                    <a:pt x="3" y="45"/>
                    <a:pt x="4" y="43"/>
                    <a:pt x="7" y="43"/>
                  </a:cubicBezTo>
                  <a:cubicBezTo>
                    <a:pt x="9" y="43"/>
                    <a:pt x="11" y="45"/>
                    <a:pt x="11" y="47"/>
                  </a:cubicBezTo>
                  <a:cubicBezTo>
                    <a:pt x="11" y="49"/>
                    <a:pt x="9" y="51"/>
                    <a:pt x="7" y="51"/>
                  </a:cubicBezTo>
                  <a:cubicBezTo>
                    <a:pt x="4" y="51"/>
                    <a:pt x="3" y="49"/>
                    <a:pt x="3" y="47"/>
                  </a:cubicBezTo>
                  <a:moveTo>
                    <a:pt x="113" y="40"/>
                  </a:moveTo>
                  <a:cubicBezTo>
                    <a:pt x="113" y="55"/>
                    <a:pt x="113" y="55"/>
                    <a:pt x="113" y="55"/>
                  </a:cubicBezTo>
                  <a:cubicBezTo>
                    <a:pt x="113" y="56"/>
                    <a:pt x="112" y="57"/>
                    <a:pt x="111" y="57"/>
                  </a:cubicBezTo>
                  <a:cubicBezTo>
                    <a:pt x="110" y="57"/>
                    <a:pt x="109" y="56"/>
                    <a:pt x="109" y="55"/>
                  </a:cubicBezTo>
                  <a:cubicBezTo>
                    <a:pt x="109" y="40"/>
                    <a:pt x="109" y="40"/>
                    <a:pt x="109" y="40"/>
                  </a:cubicBezTo>
                  <a:cubicBezTo>
                    <a:pt x="109" y="39"/>
                    <a:pt x="110" y="38"/>
                    <a:pt x="111" y="38"/>
                  </a:cubicBezTo>
                  <a:cubicBezTo>
                    <a:pt x="112" y="38"/>
                    <a:pt x="113" y="39"/>
                    <a:pt x="113" y="40"/>
                  </a:cubicBezTo>
                  <a:moveTo>
                    <a:pt x="118" y="89"/>
                  </a:moveTo>
                  <a:cubicBezTo>
                    <a:pt x="118" y="5"/>
                    <a:pt x="118" y="5"/>
                    <a:pt x="118" y="5"/>
                  </a:cubicBezTo>
                  <a:cubicBezTo>
                    <a:pt x="118" y="3"/>
                    <a:pt x="116" y="0"/>
                    <a:pt x="114" y="0"/>
                  </a:cubicBezTo>
                  <a:cubicBezTo>
                    <a:pt x="5" y="0"/>
                    <a:pt x="5" y="0"/>
                    <a:pt x="5" y="0"/>
                  </a:cubicBezTo>
                  <a:cubicBezTo>
                    <a:pt x="2" y="0"/>
                    <a:pt x="0" y="3"/>
                    <a:pt x="0" y="5"/>
                  </a:cubicBezTo>
                  <a:cubicBezTo>
                    <a:pt x="0" y="89"/>
                    <a:pt x="0" y="89"/>
                    <a:pt x="0" y="89"/>
                  </a:cubicBezTo>
                  <a:cubicBezTo>
                    <a:pt x="0" y="92"/>
                    <a:pt x="2" y="94"/>
                    <a:pt x="5" y="94"/>
                  </a:cubicBezTo>
                  <a:cubicBezTo>
                    <a:pt x="114" y="94"/>
                    <a:pt x="114" y="94"/>
                    <a:pt x="114" y="94"/>
                  </a:cubicBezTo>
                  <a:cubicBezTo>
                    <a:pt x="116" y="94"/>
                    <a:pt x="118" y="92"/>
                    <a:pt x="118" y="8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0" name="Google Shape;5530;p23"/>
            <p:cNvSpPr/>
            <p:nvPr/>
          </p:nvSpPr>
          <p:spPr>
            <a:xfrm>
              <a:off x="5181600" y="3013074"/>
              <a:ext cx="55562" cy="41275"/>
            </a:xfrm>
            <a:custGeom>
              <a:avLst/>
              <a:gdLst/>
              <a:ahLst/>
              <a:cxnLst/>
              <a:rect l="l" t="t" r="r" b="b"/>
              <a:pathLst>
                <a:path w="24" h="18" extrusionOk="0">
                  <a:moveTo>
                    <a:pt x="2" y="18"/>
                  </a:moveTo>
                  <a:cubicBezTo>
                    <a:pt x="1" y="18"/>
                    <a:pt x="1" y="18"/>
                    <a:pt x="0" y="17"/>
                  </a:cubicBezTo>
                  <a:cubicBezTo>
                    <a:pt x="0" y="17"/>
                    <a:pt x="0" y="15"/>
                    <a:pt x="1" y="15"/>
                  </a:cubicBezTo>
                  <a:cubicBezTo>
                    <a:pt x="20" y="0"/>
                    <a:pt x="20" y="0"/>
                    <a:pt x="20" y="0"/>
                  </a:cubicBezTo>
                  <a:cubicBezTo>
                    <a:pt x="21" y="0"/>
                    <a:pt x="22" y="0"/>
                    <a:pt x="23" y="1"/>
                  </a:cubicBezTo>
                  <a:cubicBezTo>
                    <a:pt x="24" y="2"/>
                    <a:pt x="23" y="3"/>
                    <a:pt x="23" y="4"/>
                  </a:cubicBezTo>
                  <a:cubicBezTo>
                    <a:pt x="3" y="18"/>
                    <a:pt x="3" y="18"/>
                    <a:pt x="3" y="18"/>
                  </a:cubicBezTo>
                  <a:cubicBezTo>
                    <a:pt x="3" y="18"/>
                    <a:pt x="2" y="18"/>
                    <a:pt x="2"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1" name="Google Shape;5531;p23"/>
            <p:cNvSpPr/>
            <p:nvPr/>
          </p:nvSpPr>
          <p:spPr>
            <a:xfrm>
              <a:off x="5187950" y="3017837"/>
              <a:ext cx="95250" cy="66675"/>
            </a:xfrm>
            <a:custGeom>
              <a:avLst/>
              <a:gdLst/>
              <a:ahLst/>
              <a:cxnLst/>
              <a:rect l="l" t="t" r="r" b="b"/>
              <a:pathLst>
                <a:path w="41" h="29" extrusionOk="0">
                  <a:moveTo>
                    <a:pt x="3" y="29"/>
                  </a:moveTo>
                  <a:cubicBezTo>
                    <a:pt x="2" y="29"/>
                    <a:pt x="1" y="29"/>
                    <a:pt x="1" y="28"/>
                  </a:cubicBezTo>
                  <a:cubicBezTo>
                    <a:pt x="0" y="27"/>
                    <a:pt x="0" y="26"/>
                    <a:pt x="1" y="25"/>
                  </a:cubicBezTo>
                  <a:cubicBezTo>
                    <a:pt x="37" y="0"/>
                    <a:pt x="37" y="0"/>
                    <a:pt x="37" y="0"/>
                  </a:cubicBezTo>
                  <a:cubicBezTo>
                    <a:pt x="38" y="0"/>
                    <a:pt x="39" y="0"/>
                    <a:pt x="40" y="1"/>
                  </a:cubicBezTo>
                  <a:cubicBezTo>
                    <a:pt x="41" y="2"/>
                    <a:pt x="41" y="3"/>
                    <a:pt x="40" y="4"/>
                  </a:cubicBezTo>
                  <a:cubicBezTo>
                    <a:pt x="4" y="29"/>
                    <a:pt x="4" y="29"/>
                    <a:pt x="4" y="29"/>
                  </a:cubicBezTo>
                  <a:cubicBezTo>
                    <a:pt x="4" y="29"/>
                    <a:pt x="3" y="29"/>
                    <a:pt x="3" y="2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32" name="Google Shape;5532;p23"/>
          <p:cNvGrpSpPr/>
          <p:nvPr/>
        </p:nvGrpSpPr>
        <p:grpSpPr>
          <a:xfrm>
            <a:off x="8464551" y="4095752"/>
            <a:ext cx="361949" cy="359833"/>
            <a:chOff x="6348413" y="2940049"/>
            <a:chExt cx="271462" cy="269875"/>
          </a:xfrm>
        </p:grpSpPr>
        <p:sp>
          <p:nvSpPr>
            <p:cNvPr id="5533" name="Google Shape;5533;p23"/>
            <p:cNvSpPr/>
            <p:nvPr/>
          </p:nvSpPr>
          <p:spPr>
            <a:xfrm>
              <a:off x="6430963" y="3022599"/>
              <a:ext cx="106362" cy="104775"/>
            </a:xfrm>
            <a:custGeom>
              <a:avLst/>
              <a:gdLst/>
              <a:ahLst/>
              <a:cxnLst/>
              <a:rect l="l" t="t" r="r" b="b"/>
              <a:pathLst>
                <a:path w="46" h="46" extrusionOk="0">
                  <a:moveTo>
                    <a:pt x="40" y="25"/>
                  </a:moveTo>
                  <a:cubicBezTo>
                    <a:pt x="39" y="34"/>
                    <a:pt x="32" y="40"/>
                    <a:pt x="23" y="40"/>
                  </a:cubicBezTo>
                  <a:cubicBezTo>
                    <a:pt x="14" y="40"/>
                    <a:pt x="6" y="33"/>
                    <a:pt x="6" y="23"/>
                  </a:cubicBezTo>
                  <a:cubicBezTo>
                    <a:pt x="6" y="19"/>
                    <a:pt x="8" y="15"/>
                    <a:pt x="11" y="12"/>
                  </a:cubicBezTo>
                  <a:cubicBezTo>
                    <a:pt x="14" y="9"/>
                    <a:pt x="18" y="7"/>
                    <a:pt x="23" y="7"/>
                  </a:cubicBezTo>
                  <a:cubicBezTo>
                    <a:pt x="33" y="7"/>
                    <a:pt x="40" y="14"/>
                    <a:pt x="40" y="23"/>
                  </a:cubicBezTo>
                  <a:cubicBezTo>
                    <a:pt x="40" y="24"/>
                    <a:pt x="40" y="25"/>
                    <a:pt x="40" y="25"/>
                  </a:cubicBezTo>
                  <a:moveTo>
                    <a:pt x="23" y="0"/>
                  </a:moveTo>
                  <a:cubicBezTo>
                    <a:pt x="17" y="0"/>
                    <a:pt x="10" y="3"/>
                    <a:pt x="6" y="8"/>
                  </a:cubicBezTo>
                  <a:cubicBezTo>
                    <a:pt x="2" y="12"/>
                    <a:pt x="0" y="18"/>
                    <a:pt x="0" y="23"/>
                  </a:cubicBezTo>
                  <a:cubicBezTo>
                    <a:pt x="0" y="36"/>
                    <a:pt x="11" y="46"/>
                    <a:pt x="23" y="46"/>
                  </a:cubicBezTo>
                  <a:cubicBezTo>
                    <a:pt x="29" y="46"/>
                    <a:pt x="35" y="44"/>
                    <a:pt x="39" y="40"/>
                  </a:cubicBezTo>
                  <a:cubicBezTo>
                    <a:pt x="43" y="36"/>
                    <a:pt x="46" y="31"/>
                    <a:pt x="46" y="25"/>
                  </a:cubicBezTo>
                  <a:cubicBezTo>
                    <a:pt x="46" y="25"/>
                    <a:pt x="46" y="24"/>
                    <a:pt x="46" y="23"/>
                  </a:cubicBezTo>
                  <a:cubicBezTo>
                    <a:pt x="46" y="11"/>
                    <a:pt x="36" y="0"/>
                    <a:pt x="2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4" name="Google Shape;5534;p23"/>
            <p:cNvSpPr/>
            <p:nvPr/>
          </p:nvSpPr>
          <p:spPr>
            <a:xfrm>
              <a:off x="6348413" y="2940049"/>
              <a:ext cx="271462" cy="269875"/>
            </a:xfrm>
            <a:custGeom>
              <a:avLst/>
              <a:gdLst/>
              <a:ahLst/>
              <a:cxnLst/>
              <a:rect l="l" t="t" r="r" b="b"/>
              <a:pathLst>
                <a:path w="118" h="118" extrusionOk="0">
                  <a:moveTo>
                    <a:pt x="65" y="97"/>
                  </a:moveTo>
                  <a:cubicBezTo>
                    <a:pt x="65" y="95"/>
                    <a:pt x="65" y="95"/>
                    <a:pt x="65" y="95"/>
                  </a:cubicBezTo>
                  <a:cubicBezTo>
                    <a:pt x="65" y="94"/>
                    <a:pt x="63" y="92"/>
                    <a:pt x="62" y="92"/>
                  </a:cubicBezTo>
                  <a:cubicBezTo>
                    <a:pt x="56" y="92"/>
                    <a:pt x="56" y="92"/>
                    <a:pt x="56" y="92"/>
                  </a:cubicBezTo>
                  <a:cubicBezTo>
                    <a:pt x="55" y="92"/>
                    <a:pt x="54" y="94"/>
                    <a:pt x="54" y="95"/>
                  </a:cubicBezTo>
                  <a:cubicBezTo>
                    <a:pt x="54" y="97"/>
                    <a:pt x="54" y="97"/>
                    <a:pt x="54" y="97"/>
                  </a:cubicBezTo>
                  <a:cubicBezTo>
                    <a:pt x="54" y="97"/>
                    <a:pt x="53" y="97"/>
                    <a:pt x="53" y="97"/>
                  </a:cubicBezTo>
                  <a:cubicBezTo>
                    <a:pt x="37" y="94"/>
                    <a:pt x="24" y="81"/>
                    <a:pt x="21" y="65"/>
                  </a:cubicBezTo>
                  <a:cubicBezTo>
                    <a:pt x="21" y="65"/>
                    <a:pt x="21" y="65"/>
                    <a:pt x="22" y="65"/>
                  </a:cubicBezTo>
                  <a:cubicBezTo>
                    <a:pt x="23" y="65"/>
                    <a:pt x="23" y="65"/>
                    <a:pt x="23" y="65"/>
                  </a:cubicBezTo>
                  <a:cubicBezTo>
                    <a:pt x="25" y="65"/>
                    <a:pt x="26" y="63"/>
                    <a:pt x="26" y="62"/>
                  </a:cubicBezTo>
                  <a:cubicBezTo>
                    <a:pt x="26" y="56"/>
                    <a:pt x="26" y="56"/>
                    <a:pt x="26" y="56"/>
                  </a:cubicBezTo>
                  <a:cubicBezTo>
                    <a:pt x="26" y="55"/>
                    <a:pt x="25" y="54"/>
                    <a:pt x="23" y="54"/>
                  </a:cubicBezTo>
                  <a:cubicBezTo>
                    <a:pt x="22" y="54"/>
                    <a:pt x="22" y="54"/>
                    <a:pt x="22" y="54"/>
                  </a:cubicBezTo>
                  <a:cubicBezTo>
                    <a:pt x="21" y="54"/>
                    <a:pt x="22" y="54"/>
                    <a:pt x="22" y="53"/>
                  </a:cubicBezTo>
                  <a:cubicBezTo>
                    <a:pt x="23" y="46"/>
                    <a:pt x="26" y="39"/>
                    <a:pt x="31" y="34"/>
                  </a:cubicBezTo>
                  <a:cubicBezTo>
                    <a:pt x="36" y="28"/>
                    <a:pt x="44" y="23"/>
                    <a:pt x="53" y="22"/>
                  </a:cubicBezTo>
                  <a:cubicBezTo>
                    <a:pt x="53" y="22"/>
                    <a:pt x="54" y="22"/>
                    <a:pt x="54" y="22"/>
                  </a:cubicBezTo>
                  <a:cubicBezTo>
                    <a:pt x="54" y="23"/>
                    <a:pt x="54" y="23"/>
                    <a:pt x="54" y="23"/>
                  </a:cubicBezTo>
                  <a:cubicBezTo>
                    <a:pt x="54" y="25"/>
                    <a:pt x="55" y="26"/>
                    <a:pt x="56" y="26"/>
                  </a:cubicBezTo>
                  <a:cubicBezTo>
                    <a:pt x="62" y="26"/>
                    <a:pt x="62" y="26"/>
                    <a:pt x="62" y="26"/>
                  </a:cubicBezTo>
                  <a:cubicBezTo>
                    <a:pt x="63" y="26"/>
                    <a:pt x="65" y="25"/>
                    <a:pt x="65" y="23"/>
                  </a:cubicBezTo>
                  <a:cubicBezTo>
                    <a:pt x="65" y="22"/>
                    <a:pt x="65" y="22"/>
                    <a:pt x="65" y="22"/>
                  </a:cubicBezTo>
                  <a:cubicBezTo>
                    <a:pt x="65" y="22"/>
                    <a:pt x="65" y="22"/>
                    <a:pt x="65" y="22"/>
                  </a:cubicBezTo>
                  <a:cubicBezTo>
                    <a:pt x="81" y="24"/>
                    <a:pt x="94" y="37"/>
                    <a:pt x="97" y="53"/>
                  </a:cubicBezTo>
                  <a:cubicBezTo>
                    <a:pt x="97" y="53"/>
                    <a:pt x="97" y="54"/>
                    <a:pt x="96" y="54"/>
                  </a:cubicBezTo>
                  <a:cubicBezTo>
                    <a:pt x="95" y="54"/>
                    <a:pt x="95" y="54"/>
                    <a:pt x="95" y="54"/>
                  </a:cubicBezTo>
                  <a:cubicBezTo>
                    <a:pt x="94" y="54"/>
                    <a:pt x="92" y="55"/>
                    <a:pt x="92" y="56"/>
                  </a:cubicBezTo>
                  <a:cubicBezTo>
                    <a:pt x="92" y="62"/>
                    <a:pt x="92" y="62"/>
                    <a:pt x="92" y="62"/>
                  </a:cubicBezTo>
                  <a:cubicBezTo>
                    <a:pt x="92" y="63"/>
                    <a:pt x="94" y="65"/>
                    <a:pt x="95" y="65"/>
                  </a:cubicBezTo>
                  <a:cubicBezTo>
                    <a:pt x="97" y="65"/>
                    <a:pt x="97" y="65"/>
                    <a:pt x="97" y="65"/>
                  </a:cubicBezTo>
                  <a:cubicBezTo>
                    <a:pt x="97" y="65"/>
                    <a:pt x="97" y="65"/>
                    <a:pt x="97" y="65"/>
                  </a:cubicBezTo>
                  <a:cubicBezTo>
                    <a:pt x="94" y="82"/>
                    <a:pt x="82" y="94"/>
                    <a:pt x="65" y="97"/>
                  </a:cubicBezTo>
                  <a:cubicBezTo>
                    <a:pt x="65" y="97"/>
                    <a:pt x="65" y="97"/>
                    <a:pt x="65" y="97"/>
                  </a:cubicBezTo>
                  <a:moveTo>
                    <a:pt x="116" y="54"/>
                  </a:moveTo>
                  <a:cubicBezTo>
                    <a:pt x="106" y="54"/>
                    <a:pt x="106" y="54"/>
                    <a:pt x="106" y="54"/>
                  </a:cubicBezTo>
                  <a:cubicBezTo>
                    <a:pt x="106" y="54"/>
                    <a:pt x="106" y="53"/>
                    <a:pt x="106" y="53"/>
                  </a:cubicBezTo>
                  <a:cubicBezTo>
                    <a:pt x="103" y="32"/>
                    <a:pt x="87" y="16"/>
                    <a:pt x="66" y="13"/>
                  </a:cubicBezTo>
                  <a:cubicBezTo>
                    <a:pt x="65" y="13"/>
                    <a:pt x="65" y="13"/>
                    <a:pt x="65" y="12"/>
                  </a:cubicBezTo>
                  <a:cubicBezTo>
                    <a:pt x="65" y="3"/>
                    <a:pt x="65" y="3"/>
                    <a:pt x="65" y="3"/>
                  </a:cubicBezTo>
                  <a:cubicBezTo>
                    <a:pt x="65" y="1"/>
                    <a:pt x="63" y="0"/>
                    <a:pt x="62" y="0"/>
                  </a:cubicBezTo>
                  <a:cubicBezTo>
                    <a:pt x="56" y="0"/>
                    <a:pt x="56" y="0"/>
                    <a:pt x="56" y="0"/>
                  </a:cubicBezTo>
                  <a:cubicBezTo>
                    <a:pt x="55" y="0"/>
                    <a:pt x="54" y="1"/>
                    <a:pt x="54" y="3"/>
                  </a:cubicBezTo>
                  <a:cubicBezTo>
                    <a:pt x="54" y="12"/>
                    <a:pt x="54" y="12"/>
                    <a:pt x="54" y="12"/>
                  </a:cubicBezTo>
                  <a:cubicBezTo>
                    <a:pt x="54" y="13"/>
                    <a:pt x="53" y="13"/>
                    <a:pt x="53" y="13"/>
                  </a:cubicBezTo>
                  <a:cubicBezTo>
                    <a:pt x="42" y="14"/>
                    <a:pt x="31" y="20"/>
                    <a:pt x="24" y="28"/>
                  </a:cubicBezTo>
                  <a:cubicBezTo>
                    <a:pt x="18" y="35"/>
                    <a:pt x="14" y="44"/>
                    <a:pt x="13" y="53"/>
                  </a:cubicBezTo>
                  <a:cubicBezTo>
                    <a:pt x="13" y="53"/>
                    <a:pt x="12" y="54"/>
                    <a:pt x="12" y="54"/>
                  </a:cubicBezTo>
                  <a:cubicBezTo>
                    <a:pt x="3" y="54"/>
                    <a:pt x="3" y="54"/>
                    <a:pt x="3" y="54"/>
                  </a:cubicBezTo>
                  <a:cubicBezTo>
                    <a:pt x="1" y="54"/>
                    <a:pt x="0" y="55"/>
                    <a:pt x="0" y="56"/>
                  </a:cubicBezTo>
                  <a:cubicBezTo>
                    <a:pt x="0" y="62"/>
                    <a:pt x="0" y="62"/>
                    <a:pt x="0" y="62"/>
                  </a:cubicBezTo>
                  <a:cubicBezTo>
                    <a:pt x="0" y="63"/>
                    <a:pt x="1" y="65"/>
                    <a:pt x="3" y="65"/>
                  </a:cubicBezTo>
                  <a:cubicBezTo>
                    <a:pt x="12" y="65"/>
                    <a:pt x="12" y="65"/>
                    <a:pt x="12" y="65"/>
                  </a:cubicBezTo>
                  <a:cubicBezTo>
                    <a:pt x="12" y="65"/>
                    <a:pt x="12" y="65"/>
                    <a:pt x="12" y="65"/>
                  </a:cubicBezTo>
                  <a:cubicBezTo>
                    <a:pt x="15" y="86"/>
                    <a:pt x="32" y="103"/>
                    <a:pt x="53" y="106"/>
                  </a:cubicBezTo>
                  <a:cubicBezTo>
                    <a:pt x="53" y="106"/>
                    <a:pt x="54" y="106"/>
                    <a:pt x="54" y="107"/>
                  </a:cubicBezTo>
                  <a:cubicBezTo>
                    <a:pt x="54" y="116"/>
                    <a:pt x="54" y="116"/>
                    <a:pt x="54" y="116"/>
                  </a:cubicBezTo>
                  <a:cubicBezTo>
                    <a:pt x="54" y="117"/>
                    <a:pt x="55" y="118"/>
                    <a:pt x="56" y="118"/>
                  </a:cubicBezTo>
                  <a:cubicBezTo>
                    <a:pt x="62" y="118"/>
                    <a:pt x="62" y="118"/>
                    <a:pt x="62" y="118"/>
                  </a:cubicBezTo>
                  <a:cubicBezTo>
                    <a:pt x="63" y="118"/>
                    <a:pt x="65" y="117"/>
                    <a:pt x="65" y="116"/>
                  </a:cubicBezTo>
                  <a:cubicBezTo>
                    <a:pt x="65" y="107"/>
                    <a:pt x="65" y="107"/>
                    <a:pt x="65" y="107"/>
                  </a:cubicBezTo>
                  <a:cubicBezTo>
                    <a:pt x="65" y="106"/>
                    <a:pt x="65" y="106"/>
                    <a:pt x="65" y="106"/>
                  </a:cubicBezTo>
                  <a:cubicBezTo>
                    <a:pt x="87" y="103"/>
                    <a:pt x="103" y="86"/>
                    <a:pt x="106" y="65"/>
                  </a:cubicBezTo>
                  <a:cubicBezTo>
                    <a:pt x="106" y="65"/>
                    <a:pt x="106" y="65"/>
                    <a:pt x="106" y="65"/>
                  </a:cubicBezTo>
                  <a:cubicBezTo>
                    <a:pt x="116" y="65"/>
                    <a:pt x="116" y="65"/>
                    <a:pt x="116" y="65"/>
                  </a:cubicBezTo>
                  <a:cubicBezTo>
                    <a:pt x="117" y="65"/>
                    <a:pt x="118" y="63"/>
                    <a:pt x="118" y="62"/>
                  </a:cubicBezTo>
                  <a:cubicBezTo>
                    <a:pt x="118" y="56"/>
                    <a:pt x="118" y="56"/>
                    <a:pt x="118" y="56"/>
                  </a:cubicBezTo>
                  <a:cubicBezTo>
                    <a:pt x="118" y="55"/>
                    <a:pt x="117" y="54"/>
                    <a:pt x="116"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35" name="Google Shape;5535;p23"/>
          <p:cNvGrpSpPr/>
          <p:nvPr/>
        </p:nvGrpSpPr>
        <p:grpSpPr>
          <a:xfrm>
            <a:off x="6339417" y="4087285"/>
            <a:ext cx="364067" cy="378884"/>
            <a:chOff x="4754563" y="2933699"/>
            <a:chExt cx="273050" cy="284163"/>
          </a:xfrm>
        </p:grpSpPr>
        <p:sp>
          <p:nvSpPr>
            <p:cNvPr id="5536" name="Google Shape;5536;p23"/>
            <p:cNvSpPr/>
            <p:nvPr/>
          </p:nvSpPr>
          <p:spPr>
            <a:xfrm>
              <a:off x="4886325" y="3001962"/>
              <a:ext cx="79375" cy="6350"/>
            </a:xfrm>
            <a:custGeom>
              <a:avLst/>
              <a:gdLst/>
              <a:ahLst/>
              <a:cxnLst/>
              <a:rect l="l" t="t" r="r" b="b"/>
              <a:pathLst>
                <a:path w="35" h="3" extrusionOk="0">
                  <a:moveTo>
                    <a:pt x="33" y="3"/>
                  </a:moveTo>
                  <a:cubicBezTo>
                    <a:pt x="2" y="3"/>
                    <a:pt x="2" y="3"/>
                    <a:pt x="2" y="3"/>
                  </a:cubicBezTo>
                  <a:cubicBezTo>
                    <a:pt x="1" y="3"/>
                    <a:pt x="0" y="2"/>
                    <a:pt x="0" y="1"/>
                  </a:cubicBezTo>
                  <a:cubicBezTo>
                    <a:pt x="0" y="0"/>
                    <a:pt x="1" y="0"/>
                    <a:pt x="2" y="0"/>
                  </a:cubicBezTo>
                  <a:cubicBezTo>
                    <a:pt x="33" y="0"/>
                    <a:pt x="33" y="0"/>
                    <a:pt x="33" y="0"/>
                  </a:cubicBezTo>
                  <a:cubicBezTo>
                    <a:pt x="34" y="0"/>
                    <a:pt x="35" y="0"/>
                    <a:pt x="35" y="1"/>
                  </a:cubicBezTo>
                  <a:cubicBezTo>
                    <a:pt x="35" y="2"/>
                    <a:pt x="34" y="3"/>
                    <a:pt x="33"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7" name="Google Shape;5537;p23"/>
            <p:cNvSpPr/>
            <p:nvPr/>
          </p:nvSpPr>
          <p:spPr>
            <a:xfrm>
              <a:off x="4886325" y="2978149"/>
              <a:ext cx="47625" cy="7938"/>
            </a:xfrm>
            <a:custGeom>
              <a:avLst/>
              <a:gdLst/>
              <a:ahLst/>
              <a:cxnLst/>
              <a:rect l="l" t="t" r="r" b="b"/>
              <a:pathLst>
                <a:path w="21" h="3" extrusionOk="0">
                  <a:moveTo>
                    <a:pt x="19" y="3"/>
                  </a:moveTo>
                  <a:cubicBezTo>
                    <a:pt x="2" y="3"/>
                    <a:pt x="2" y="3"/>
                    <a:pt x="2" y="3"/>
                  </a:cubicBezTo>
                  <a:cubicBezTo>
                    <a:pt x="1" y="3"/>
                    <a:pt x="0" y="2"/>
                    <a:pt x="0" y="1"/>
                  </a:cubicBezTo>
                  <a:cubicBezTo>
                    <a:pt x="0" y="0"/>
                    <a:pt x="1" y="0"/>
                    <a:pt x="2" y="0"/>
                  </a:cubicBezTo>
                  <a:cubicBezTo>
                    <a:pt x="19" y="0"/>
                    <a:pt x="19" y="0"/>
                    <a:pt x="19" y="0"/>
                  </a:cubicBezTo>
                  <a:cubicBezTo>
                    <a:pt x="20" y="0"/>
                    <a:pt x="21" y="0"/>
                    <a:pt x="21" y="1"/>
                  </a:cubicBezTo>
                  <a:cubicBezTo>
                    <a:pt x="21" y="2"/>
                    <a:pt x="20" y="3"/>
                    <a:pt x="19"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8" name="Google Shape;5538;p23"/>
            <p:cNvSpPr/>
            <p:nvPr/>
          </p:nvSpPr>
          <p:spPr>
            <a:xfrm>
              <a:off x="4754563" y="2986087"/>
              <a:ext cx="79375" cy="231775"/>
            </a:xfrm>
            <a:custGeom>
              <a:avLst/>
              <a:gdLst/>
              <a:ahLst/>
              <a:cxnLst/>
              <a:rect l="l" t="t" r="r" b="b"/>
              <a:pathLst>
                <a:path w="34" h="101" extrusionOk="0">
                  <a:moveTo>
                    <a:pt x="34" y="96"/>
                  </a:moveTo>
                  <a:cubicBezTo>
                    <a:pt x="34" y="99"/>
                    <a:pt x="31" y="101"/>
                    <a:pt x="28" y="101"/>
                  </a:cubicBezTo>
                  <a:cubicBezTo>
                    <a:pt x="6" y="101"/>
                    <a:pt x="6" y="101"/>
                    <a:pt x="6" y="101"/>
                  </a:cubicBezTo>
                  <a:cubicBezTo>
                    <a:pt x="3" y="101"/>
                    <a:pt x="0" y="99"/>
                    <a:pt x="1" y="96"/>
                  </a:cubicBezTo>
                  <a:cubicBezTo>
                    <a:pt x="1" y="96"/>
                    <a:pt x="2" y="63"/>
                    <a:pt x="2" y="50"/>
                  </a:cubicBezTo>
                  <a:cubicBezTo>
                    <a:pt x="2" y="38"/>
                    <a:pt x="1" y="5"/>
                    <a:pt x="1" y="5"/>
                  </a:cubicBezTo>
                  <a:cubicBezTo>
                    <a:pt x="0" y="2"/>
                    <a:pt x="3" y="0"/>
                    <a:pt x="6" y="0"/>
                  </a:cubicBezTo>
                  <a:cubicBezTo>
                    <a:pt x="28" y="0"/>
                    <a:pt x="28" y="0"/>
                    <a:pt x="28" y="0"/>
                  </a:cubicBezTo>
                  <a:cubicBezTo>
                    <a:pt x="31" y="0"/>
                    <a:pt x="34" y="2"/>
                    <a:pt x="34" y="5"/>
                  </a:cubicBezTo>
                  <a:cubicBezTo>
                    <a:pt x="34" y="5"/>
                    <a:pt x="33" y="38"/>
                    <a:pt x="33" y="50"/>
                  </a:cubicBezTo>
                  <a:cubicBezTo>
                    <a:pt x="33" y="63"/>
                    <a:pt x="34" y="96"/>
                    <a:pt x="34" y="9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39" name="Google Shape;5539;p23"/>
            <p:cNvSpPr/>
            <p:nvPr/>
          </p:nvSpPr>
          <p:spPr>
            <a:xfrm>
              <a:off x="4846638" y="2933699"/>
              <a:ext cx="180975" cy="284163"/>
            </a:xfrm>
            <a:custGeom>
              <a:avLst/>
              <a:gdLst/>
              <a:ahLst/>
              <a:cxnLst/>
              <a:rect l="l" t="t" r="r" b="b"/>
              <a:pathLst>
                <a:path w="79" h="124" extrusionOk="0">
                  <a:moveTo>
                    <a:pt x="68" y="75"/>
                  </a:moveTo>
                  <a:cubicBezTo>
                    <a:pt x="68" y="76"/>
                    <a:pt x="67" y="77"/>
                    <a:pt x="65" y="77"/>
                  </a:cubicBezTo>
                  <a:cubicBezTo>
                    <a:pt x="55" y="77"/>
                    <a:pt x="55" y="77"/>
                    <a:pt x="55" y="77"/>
                  </a:cubicBezTo>
                  <a:cubicBezTo>
                    <a:pt x="54" y="77"/>
                    <a:pt x="53" y="76"/>
                    <a:pt x="53" y="75"/>
                  </a:cubicBezTo>
                  <a:cubicBezTo>
                    <a:pt x="53" y="66"/>
                    <a:pt x="53" y="66"/>
                    <a:pt x="53" y="66"/>
                  </a:cubicBezTo>
                  <a:cubicBezTo>
                    <a:pt x="53" y="65"/>
                    <a:pt x="54" y="63"/>
                    <a:pt x="55" y="63"/>
                  </a:cubicBezTo>
                  <a:cubicBezTo>
                    <a:pt x="65" y="63"/>
                    <a:pt x="65" y="63"/>
                    <a:pt x="65" y="63"/>
                  </a:cubicBezTo>
                  <a:cubicBezTo>
                    <a:pt x="67" y="63"/>
                    <a:pt x="68" y="65"/>
                    <a:pt x="68" y="66"/>
                  </a:cubicBezTo>
                  <a:lnTo>
                    <a:pt x="68" y="75"/>
                  </a:lnTo>
                  <a:close/>
                  <a:moveTo>
                    <a:pt x="68" y="93"/>
                  </a:moveTo>
                  <a:cubicBezTo>
                    <a:pt x="68" y="94"/>
                    <a:pt x="67" y="96"/>
                    <a:pt x="65" y="96"/>
                  </a:cubicBezTo>
                  <a:cubicBezTo>
                    <a:pt x="55" y="96"/>
                    <a:pt x="55" y="96"/>
                    <a:pt x="55" y="96"/>
                  </a:cubicBezTo>
                  <a:cubicBezTo>
                    <a:pt x="54" y="96"/>
                    <a:pt x="53" y="94"/>
                    <a:pt x="53" y="93"/>
                  </a:cubicBezTo>
                  <a:cubicBezTo>
                    <a:pt x="53" y="84"/>
                    <a:pt x="53" y="84"/>
                    <a:pt x="53" y="84"/>
                  </a:cubicBezTo>
                  <a:cubicBezTo>
                    <a:pt x="53" y="83"/>
                    <a:pt x="54" y="82"/>
                    <a:pt x="55" y="82"/>
                  </a:cubicBezTo>
                  <a:cubicBezTo>
                    <a:pt x="65" y="82"/>
                    <a:pt x="65" y="82"/>
                    <a:pt x="65" y="82"/>
                  </a:cubicBezTo>
                  <a:cubicBezTo>
                    <a:pt x="67" y="82"/>
                    <a:pt x="68" y="83"/>
                    <a:pt x="68" y="84"/>
                  </a:cubicBezTo>
                  <a:lnTo>
                    <a:pt x="68" y="93"/>
                  </a:lnTo>
                  <a:close/>
                  <a:moveTo>
                    <a:pt x="68" y="111"/>
                  </a:moveTo>
                  <a:cubicBezTo>
                    <a:pt x="68" y="112"/>
                    <a:pt x="67" y="114"/>
                    <a:pt x="65" y="114"/>
                  </a:cubicBezTo>
                  <a:cubicBezTo>
                    <a:pt x="55" y="114"/>
                    <a:pt x="55" y="114"/>
                    <a:pt x="55" y="114"/>
                  </a:cubicBezTo>
                  <a:cubicBezTo>
                    <a:pt x="54" y="114"/>
                    <a:pt x="53" y="112"/>
                    <a:pt x="53" y="111"/>
                  </a:cubicBezTo>
                  <a:cubicBezTo>
                    <a:pt x="53" y="103"/>
                    <a:pt x="53" y="103"/>
                    <a:pt x="53" y="103"/>
                  </a:cubicBezTo>
                  <a:cubicBezTo>
                    <a:pt x="53" y="101"/>
                    <a:pt x="54" y="100"/>
                    <a:pt x="55" y="100"/>
                  </a:cubicBezTo>
                  <a:cubicBezTo>
                    <a:pt x="65" y="100"/>
                    <a:pt x="65" y="100"/>
                    <a:pt x="65" y="100"/>
                  </a:cubicBezTo>
                  <a:cubicBezTo>
                    <a:pt x="67" y="100"/>
                    <a:pt x="68" y="101"/>
                    <a:pt x="68" y="103"/>
                  </a:cubicBezTo>
                  <a:lnTo>
                    <a:pt x="68" y="111"/>
                  </a:lnTo>
                  <a:close/>
                  <a:moveTo>
                    <a:pt x="47" y="75"/>
                  </a:moveTo>
                  <a:cubicBezTo>
                    <a:pt x="47" y="76"/>
                    <a:pt x="46" y="77"/>
                    <a:pt x="44" y="77"/>
                  </a:cubicBezTo>
                  <a:cubicBezTo>
                    <a:pt x="35" y="77"/>
                    <a:pt x="35" y="77"/>
                    <a:pt x="35" y="77"/>
                  </a:cubicBezTo>
                  <a:cubicBezTo>
                    <a:pt x="33" y="77"/>
                    <a:pt x="32" y="76"/>
                    <a:pt x="32" y="75"/>
                  </a:cubicBezTo>
                  <a:cubicBezTo>
                    <a:pt x="32" y="66"/>
                    <a:pt x="32" y="66"/>
                    <a:pt x="32" y="66"/>
                  </a:cubicBezTo>
                  <a:cubicBezTo>
                    <a:pt x="32" y="65"/>
                    <a:pt x="33" y="63"/>
                    <a:pt x="35" y="63"/>
                  </a:cubicBezTo>
                  <a:cubicBezTo>
                    <a:pt x="44" y="63"/>
                    <a:pt x="44" y="63"/>
                    <a:pt x="44" y="63"/>
                  </a:cubicBezTo>
                  <a:cubicBezTo>
                    <a:pt x="46" y="63"/>
                    <a:pt x="47" y="65"/>
                    <a:pt x="47" y="66"/>
                  </a:cubicBezTo>
                  <a:lnTo>
                    <a:pt x="47" y="75"/>
                  </a:lnTo>
                  <a:close/>
                  <a:moveTo>
                    <a:pt x="47" y="93"/>
                  </a:moveTo>
                  <a:cubicBezTo>
                    <a:pt x="47" y="94"/>
                    <a:pt x="46" y="96"/>
                    <a:pt x="44" y="96"/>
                  </a:cubicBezTo>
                  <a:cubicBezTo>
                    <a:pt x="35" y="96"/>
                    <a:pt x="35" y="96"/>
                    <a:pt x="35" y="96"/>
                  </a:cubicBezTo>
                  <a:cubicBezTo>
                    <a:pt x="33" y="96"/>
                    <a:pt x="32" y="94"/>
                    <a:pt x="32" y="93"/>
                  </a:cubicBezTo>
                  <a:cubicBezTo>
                    <a:pt x="32" y="84"/>
                    <a:pt x="32" y="84"/>
                    <a:pt x="32" y="84"/>
                  </a:cubicBezTo>
                  <a:cubicBezTo>
                    <a:pt x="32" y="83"/>
                    <a:pt x="33" y="82"/>
                    <a:pt x="35" y="82"/>
                  </a:cubicBezTo>
                  <a:cubicBezTo>
                    <a:pt x="44" y="82"/>
                    <a:pt x="44" y="82"/>
                    <a:pt x="44" y="82"/>
                  </a:cubicBezTo>
                  <a:cubicBezTo>
                    <a:pt x="46" y="82"/>
                    <a:pt x="47" y="83"/>
                    <a:pt x="47" y="84"/>
                  </a:cubicBezTo>
                  <a:lnTo>
                    <a:pt x="47" y="93"/>
                  </a:lnTo>
                  <a:close/>
                  <a:moveTo>
                    <a:pt x="47" y="111"/>
                  </a:moveTo>
                  <a:cubicBezTo>
                    <a:pt x="47" y="112"/>
                    <a:pt x="46" y="114"/>
                    <a:pt x="44" y="114"/>
                  </a:cubicBezTo>
                  <a:cubicBezTo>
                    <a:pt x="35" y="114"/>
                    <a:pt x="35" y="114"/>
                    <a:pt x="35" y="114"/>
                  </a:cubicBezTo>
                  <a:cubicBezTo>
                    <a:pt x="33" y="114"/>
                    <a:pt x="32" y="112"/>
                    <a:pt x="32" y="111"/>
                  </a:cubicBezTo>
                  <a:cubicBezTo>
                    <a:pt x="32" y="103"/>
                    <a:pt x="32" y="103"/>
                    <a:pt x="32" y="103"/>
                  </a:cubicBezTo>
                  <a:cubicBezTo>
                    <a:pt x="32" y="101"/>
                    <a:pt x="33" y="100"/>
                    <a:pt x="35" y="100"/>
                  </a:cubicBezTo>
                  <a:cubicBezTo>
                    <a:pt x="44" y="100"/>
                    <a:pt x="44" y="100"/>
                    <a:pt x="44" y="100"/>
                  </a:cubicBezTo>
                  <a:cubicBezTo>
                    <a:pt x="46" y="100"/>
                    <a:pt x="47" y="101"/>
                    <a:pt x="47" y="103"/>
                  </a:cubicBezTo>
                  <a:lnTo>
                    <a:pt x="47" y="111"/>
                  </a:lnTo>
                  <a:close/>
                  <a:moveTo>
                    <a:pt x="26" y="75"/>
                  </a:moveTo>
                  <a:cubicBezTo>
                    <a:pt x="26" y="76"/>
                    <a:pt x="25" y="77"/>
                    <a:pt x="23" y="77"/>
                  </a:cubicBezTo>
                  <a:cubicBezTo>
                    <a:pt x="14" y="77"/>
                    <a:pt x="14" y="77"/>
                    <a:pt x="14" y="77"/>
                  </a:cubicBezTo>
                  <a:cubicBezTo>
                    <a:pt x="12" y="77"/>
                    <a:pt x="11" y="76"/>
                    <a:pt x="11" y="75"/>
                  </a:cubicBezTo>
                  <a:cubicBezTo>
                    <a:pt x="11" y="66"/>
                    <a:pt x="11" y="66"/>
                    <a:pt x="11" y="66"/>
                  </a:cubicBezTo>
                  <a:cubicBezTo>
                    <a:pt x="11" y="65"/>
                    <a:pt x="12" y="63"/>
                    <a:pt x="14" y="63"/>
                  </a:cubicBezTo>
                  <a:cubicBezTo>
                    <a:pt x="23" y="63"/>
                    <a:pt x="23" y="63"/>
                    <a:pt x="23" y="63"/>
                  </a:cubicBezTo>
                  <a:cubicBezTo>
                    <a:pt x="25" y="63"/>
                    <a:pt x="26" y="65"/>
                    <a:pt x="26" y="66"/>
                  </a:cubicBezTo>
                  <a:lnTo>
                    <a:pt x="26" y="75"/>
                  </a:lnTo>
                  <a:close/>
                  <a:moveTo>
                    <a:pt x="26" y="93"/>
                  </a:moveTo>
                  <a:cubicBezTo>
                    <a:pt x="26" y="94"/>
                    <a:pt x="25" y="96"/>
                    <a:pt x="23" y="96"/>
                  </a:cubicBezTo>
                  <a:cubicBezTo>
                    <a:pt x="14" y="96"/>
                    <a:pt x="14" y="96"/>
                    <a:pt x="14" y="96"/>
                  </a:cubicBezTo>
                  <a:cubicBezTo>
                    <a:pt x="12" y="96"/>
                    <a:pt x="11" y="94"/>
                    <a:pt x="11" y="93"/>
                  </a:cubicBezTo>
                  <a:cubicBezTo>
                    <a:pt x="11" y="84"/>
                    <a:pt x="11" y="84"/>
                    <a:pt x="11" y="84"/>
                  </a:cubicBezTo>
                  <a:cubicBezTo>
                    <a:pt x="11" y="83"/>
                    <a:pt x="12" y="82"/>
                    <a:pt x="14" y="82"/>
                  </a:cubicBezTo>
                  <a:cubicBezTo>
                    <a:pt x="23" y="82"/>
                    <a:pt x="23" y="82"/>
                    <a:pt x="23" y="82"/>
                  </a:cubicBezTo>
                  <a:cubicBezTo>
                    <a:pt x="25" y="82"/>
                    <a:pt x="26" y="83"/>
                    <a:pt x="26" y="84"/>
                  </a:cubicBezTo>
                  <a:lnTo>
                    <a:pt x="26" y="93"/>
                  </a:lnTo>
                  <a:close/>
                  <a:moveTo>
                    <a:pt x="26" y="111"/>
                  </a:moveTo>
                  <a:cubicBezTo>
                    <a:pt x="26" y="112"/>
                    <a:pt x="25" y="114"/>
                    <a:pt x="23" y="114"/>
                  </a:cubicBezTo>
                  <a:cubicBezTo>
                    <a:pt x="14" y="114"/>
                    <a:pt x="14" y="114"/>
                    <a:pt x="14" y="114"/>
                  </a:cubicBezTo>
                  <a:cubicBezTo>
                    <a:pt x="12" y="114"/>
                    <a:pt x="11" y="112"/>
                    <a:pt x="11" y="111"/>
                  </a:cubicBezTo>
                  <a:cubicBezTo>
                    <a:pt x="11" y="103"/>
                    <a:pt x="11" y="103"/>
                    <a:pt x="11" y="103"/>
                  </a:cubicBezTo>
                  <a:cubicBezTo>
                    <a:pt x="11" y="101"/>
                    <a:pt x="12" y="100"/>
                    <a:pt x="14" y="100"/>
                  </a:cubicBezTo>
                  <a:cubicBezTo>
                    <a:pt x="23" y="100"/>
                    <a:pt x="23" y="100"/>
                    <a:pt x="23" y="100"/>
                  </a:cubicBezTo>
                  <a:cubicBezTo>
                    <a:pt x="25" y="100"/>
                    <a:pt x="26" y="101"/>
                    <a:pt x="26" y="103"/>
                  </a:cubicBezTo>
                  <a:lnTo>
                    <a:pt x="26" y="111"/>
                  </a:lnTo>
                  <a:close/>
                  <a:moveTo>
                    <a:pt x="13" y="5"/>
                  </a:moveTo>
                  <a:cubicBezTo>
                    <a:pt x="13" y="4"/>
                    <a:pt x="13" y="3"/>
                    <a:pt x="14" y="3"/>
                  </a:cubicBezTo>
                  <a:cubicBezTo>
                    <a:pt x="42" y="3"/>
                    <a:pt x="42" y="3"/>
                    <a:pt x="42" y="3"/>
                  </a:cubicBezTo>
                  <a:cubicBezTo>
                    <a:pt x="43" y="3"/>
                    <a:pt x="44" y="4"/>
                    <a:pt x="44" y="5"/>
                  </a:cubicBezTo>
                  <a:cubicBezTo>
                    <a:pt x="44" y="19"/>
                    <a:pt x="44" y="19"/>
                    <a:pt x="44" y="19"/>
                  </a:cubicBezTo>
                  <a:cubicBezTo>
                    <a:pt x="44" y="21"/>
                    <a:pt x="46" y="23"/>
                    <a:pt x="48" y="23"/>
                  </a:cubicBezTo>
                  <a:cubicBezTo>
                    <a:pt x="65" y="23"/>
                    <a:pt x="65" y="23"/>
                    <a:pt x="65" y="23"/>
                  </a:cubicBezTo>
                  <a:cubicBezTo>
                    <a:pt x="66" y="23"/>
                    <a:pt x="66" y="24"/>
                    <a:pt x="66" y="24"/>
                  </a:cubicBezTo>
                  <a:cubicBezTo>
                    <a:pt x="66" y="49"/>
                    <a:pt x="66" y="49"/>
                    <a:pt x="66" y="49"/>
                  </a:cubicBezTo>
                  <a:cubicBezTo>
                    <a:pt x="66" y="50"/>
                    <a:pt x="65" y="50"/>
                    <a:pt x="65" y="50"/>
                  </a:cubicBezTo>
                  <a:cubicBezTo>
                    <a:pt x="13" y="50"/>
                    <a:pt x="13" y="50"/>
                    <a:pt x="13" y="50"/>
                  </a:cubicBezTo>
                  <a:cubicBezTo>
                    <a:pt x="13" y="50"/>
                    <a:pt x="13" y="50"/>
                    <a:pt x="13" y="49"/>
                  </a:cubicBezTo>
                  <a:lnTo>
                    <a:pt x="13" y="5"/>
                  </a:lnTo>
                  <a:close/>
                  <a:moveTo>
                    <a:pt x="47" y="7"/>
                  </a:moveTo>
                  <a:cubicBezTo>
                    <a:pt x="47" y="6"/>
                    <a:pt x="48" y="6"/>
                    <a:pt x="48" y="6"/>
                  </a:cubicBezTo>
                  <a:cubicBezTo>
                    <a:pt x="63" y="19"/>
                    <a:pt x="63" y="19"/>
                    <a:pt x="63" y="19"/>
                  </a:cubicBezTo>
                  <a:cubicBezTo>
                    <a:pt x="63" y="19"/>
                    <a:pt x="63" y="20"/>
                    <a:pt x="62" y="20"/>
                  </a:cubicBezTo>
                  <a:cubicBezTo>
                    <a:pt x="48" y="20"/>
                    <a:pt x="48" y="20"/>
                    <a:pt x="48" y="20"/>
                  </a:cubicBezTo>
                  <a:cubicBezTo>
                    <a:pt x="48" y="20"/>
                    <a:pt x="47" y="19"/>
                    <a:pt x="47" y="19"/>
                  </a:cubicBezTo>
                  <a:lnTo>
                    <a:pt x="47" y="7"/>
                  </a:lnTo>
                  <a:close/>
                  <a:moveTo>
                    <a:pt x="74" y="23"/>
                  </a:moveTo>
                  <a:cubicBezTo>
                    <a:pt x="70" y="23"/>
                    <a:pt x="70" y="23"/>
                    <a:pt x="70" y="23"/>
                  </a:cubicBezTo>
                  <a:cubicBezTo>
                    <a:pt x="69" y="23"/>
                    <a:pt x="69" y="22"/>
                    <a:pt x="69" y="21"/>
                  </a:cubicBezTo>
                  <a:cubicBezTo>
                    <a:pt x="69" y="20"/>
                    <a:pt x="68" y="18"/>
                    <a:pt x="66" y="17"/>
                  </a:cubicBezTo>
                  <a:cubicBezTo>
                    <a:pt x="48" y="2"/>
                    <a:pt x="48" y="2"/>
                    <a:pt x="48" y="2"/>
                  </a:cubicBezTo>
                  <a:cubicBezTo>
                    <a:pt x="47" y="1"/>
                    <a:pt x="44" y="0"/>
                    <a:pt x="42" y="0"/>
                  </a:cubicBezTo>
                  <a:cubicBezTo>
                    <a:pt x="14" y="0"/>
                    <a:pt x="14" y="0"/>
                    <a:pt x="14" y="0"/>
                  </a:cubicBezTo>
                  <a:cubicBezTo>
                    <a:pt x="11" y="0"/>
                    <a:pt x="9" y="2"/>
                    <a:pt x="9" y="5"/>
                  </a:cubicBezTo>
                  <a:cubicBezTo>
                    <a:pt x="9" y="21"/>
                    <a:pt x="9" y="21"/>
                    <a:pt x="9" y="21"/>
                  </a:cubicBezTo>
                  <a:cubicBezTo>
                    <a:pt x="9" y="21"/>
                    <a:pt x="9" y="23"/>
                    <a:pt x="8" y="23"/>
                  </a:cubicBezTo>
                  <a:cubicBezTo>
                    <a:pt x="4" y="23"/>
                    <a:pt x="4" y="23"/>
                    <a:pt x="4" y="23"/>
                  </a:cubicBezTo>
                  <a:cubicBezTo>
                    <a:pt x="2" y="23"/>
                    <a:pt x="0" y="25"/>
                    <a:pt x="0" y="27"/>
                  </a:cubicBezTo>
                  <a:cubicBezTo>
                    <a:pt x="0" y="120"/>
                    <a:pt x="0" y="120"/>
                    <a:pt x="0" y="120"/>
                  </a:cubicBezTo>
                  <a:cubicBezTo>
                    <a:pt x="0" y="122"/>
                    <a:pt x="2" y="124"/>
                    <a:pt x="4" y="124"/>
                  </a:cubicBezTo>
                  <a:cubicBezTo>
                    <a:pt x="74" y="124"/>
                    <a:pt x="74" y="124"/>
                    <a:pt x="74" y="124"/>
                  </a:cubicBezTo>
                  <a:cubicBezTo>
                    <a:pt x="77" y="124"/>
                    <a:pt x="79" y="122"/>
                    <a:pt x="79" y="120"/>
                  </a:cubicBezTo>
                  <a:cubicBezTo>
                    <a:pt x="79" y="27"/>
                    <a:pt x="79" y="27"/>
                    <a:pt x="79" y="27"/>
                  </a:cubicBezTo>
                  <a:cubicBezTo>
                    <a:pt x="79" y="25"/>
                    <a:pt x="77" y="23"/>
                    <a:pt x="74"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540" name="Google Shape;5540;p23"/>
          <p:cNvSpPr/>
          <p:nvPr/>
        </p:nvSpPr>
        <p:spPr>
          <a:xfrm>
            <a:off x="7380817" y="4123269"/>
            <a:ext cx="99483" cy="309033"/>
          </a:xfrm>
          <a:custGeom>
            <a:avLst/>
            <a:gdLst/>
            <a:ahLst/>
            <a:cxnLst/>
            <a:rect l="l" t="t" r="r" b="b"/>
            <a:pathLst>
              <a:path w="33" h="101" extrusionOk="0">
                <a:moveTo>
                  <a:pt x="33" y="95"/>
                </a:moveTo>
                <a:cubicBezTo>
                  <a:pt x="33" y="98"/>
                  <a:pt x="31" y="101"/>
                  <a:pt x="28" y="101"/>
                </a:cubicBezTo>
                <a:cubicBezTo>
                  <a:pt x="5" y="101"/>
                  <a:pt x="5" y="101"/>
                  <a:pt x="5" y="101"/>
                </a:cubicBezTo>
                <a:cubicBezTo>
                  <a:pt x="2" y="101"/>
                  <a:pt x="0" y="98"/>
                  <a:pt x="0" y="95"/>
                </a:cubicBezTo>
                <a:cubicBezTo>
                  <a:pt x="0" y="95"/>
                  <a:pt x="1" y="63"/>
                  <a:pt x="1" y="50"/>
                </a:cubicBezTo>
                <a:cubicBezTo>
                  <a:pt x="1" y="37"/>
                  <a:pt x="0" y="5"/>
                  <a:pt x="0" y="5"/>
                </a:cubicBezTo>
                <a:cubicBezTo>
                  <a:pt x="0" y="2"/>
                  <a:pt x="2" y="0"/>
                  <a:pt x="5" y="0"/>
                </a:cubicBezTo>
                <a:cubicBezTo>
                  <a:pt x="28" y="0"/>
                  <a:pt x="28" y="0"/>
                  <a:pt x="28" y="0"/>
                </a:cubicBezTo>
                <a:cubicBezTo>
                  <a:pt x="31" y="0"/>
                  <a:pt x="33" y="2"/>
                  <a:pt x="33" y="5"/>
                </a:cubicBezTo>
                <a:cubicBezTo>
                  <a:pt x="33" y="5"/>
                  <a:pt x="32" y="37"/>
                  <a:pt x="32" y="50"/>
                </a:cubicBezTo>
                <a:cubicBezTo>
                  <a:pt x="32" y="63"/>
                  <a:pt x="33" y="95"/>
                  <a:pt x="33" y="9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1" name="Google Shape;5541;p23"/>
          <p:cNvSpPr/>
          <p:nvPr/>
        </p:nvSpPr>
        <p:spPr>
          <a:xfrm>
            <a:off x="7499351" y="4123269"/>
            <a:ext cx="241300" cy="309033"/>
          </a:xfrm>
          <a:custGeom>
            <a:avLst/>
            <a:gdLst/>
            <a:ahLst/>
            <a:cxnLst/>
            <a:rect l="l" t="t" r="r" b="b"/>
            <a:pathLst>
              <a:path w="79" h="101" extrusionOk="0">
                <a:moveTo>
                  <a:pt x="68" y="24"/>
                </a:moveTo>
                <a:cubicBezTo>
                  <a:pt x="68" y="25"/>
                  <a:pt x="67" y="27"/>
                  <a:pt x="66" y="27"/>
                </a:cubicBezTo>
                <a:cubicBezTo>
                  <a:pt x="14" y="27"/>
                  <a:pt x="14" y="27"/>
                  <a:pt x="14" y="27"/>
                </a:cubicBezTo>
                <a:cubicBezTo>
                  <a:pt x="12" y="27"/>
                  <a:pt x="11" y="25"/>
                  <a:pt x="11" y="24"/>
                </a:cubicBezTo>
                <a:cubicBezTo>
                  <a:pt x="11" y="16"/>
                  <a:pt x="11" y="16"/>
                  <a:pt x="11" y="16"/>
                </a:cubicBezTo>
                <a:cubicBezTo>
                  <a:pt x="11" y="14"/>
                  <a:pt x="12" y="13"/>
                  <a:pt x="14" y="13"/>
                </a:cubicBezTo>
                <a:cubicBezTo>
                  <a:pt x="66" y="13"/>
                  <a:pt x="66" y="13"/>
                  <a:pt x="66" y="13"/>
                </a:cubicBezTo>
                <a:cubicBezTo>
                  <a:pt x="67" y="13"/>
                  <a:pt x="68" y="14"/>
                  <a:pt x="68" y="16"/>
                </a:cubicBezTo>
                <a:lnTo>
                  <a:pt x="68" y="24"/>
                </a:lnTo>
                <a:close/>
                <a:moveTo>
                  <a:pt x="68" y="51"/>
                </a:moveTo>
                <a:cubicBezTo>
                  <a:pt x="68" y="53"/>
                  <a:pt x="67" y="54"/>
                  <a:pt x="66" y="54"/>
                </a:cubicBezTo>
                <a:cubicBezTo>
                  <a:pt x="56" y="54"/>
                  <a:pt x="56" y="54"/>
                  <a:pt x="56" y="54"/>
                </a:cubicBezTo>
                <a:cubicBezTo>
                  <a:pt x="54" y="54"/>
                  <a:pt x="53" y="53"/>
                  <a:pt x="53" y="51"/>
                </a:cubicBezTo>
                <a:cubicBezTo>
                  <a:pt x="53" y="43"/>
                  <a:pt x="53" y="43"/>
                  <a:pt x="53" y="43"/>
                </a:cubicBezTo>
                <a:cubicBezTo>
                  <a:pt x="53" y="41"/>
                  <a:pt x="54" y="40"/>
                  <a:pt x="56" y="40"/>
                </a:cubicBezTo>
                <a:cubicBezTo>
                  <a:pt x="66" y="40"/>
                  <a:pt x="66" y="40"/>
                  <a:pt x="66" y="40"/>
                </a:cubicBezTo>
                <a:cubicBezTo>
                  <a:pt x="67" y="40"/>
                  <a:pt x="68" y="41"/>
                  <a:pt x="68" y="43"/>
                </a:cubicBezTo>
                <a:lnTo>
                  <a:pt x="68" y="51"/>
                </a:lnTo>
                <a:close/>
                <a:moveTo>
                  <a:pt x="68" y="69"/>
                </a:moveTo>
                <a:cubicBezTo>
                  <a:pt x="68" y="71"/>
                  <a:pt x="67" y="72"/>
                  <a:pt x="66" y="72"/>
                </a:cubicBezTo>
                <a:cubicBezTo>
                  <a:pt x="56" y="72"/>
                  <a:pt x="56" y="72"/>
                  <a:pt x="56" y="72"/>
                </a:cubicBezTo>
                <a:cubicBezTo>
                  <a:pt x="54" y="72"/>
                  <a:pt x="53" y="71"/>
                  <a:pt x="53" y="69"/>
                </a:cubicBezTo>
                <a:cubicBezTo>
                  <a:pt x="53" y="61"/>
                  <a:pt x="53" y="61"/>
                  <a:pt x="53" y="61"/>
                </a:cubicBezTo>
                <a:cubicBezTo>
                  <a:pt x="53" y="60"/>
                  <a:pt x="54" y="58"/>
                  <a:pt x="56" y="58"/>
                </a:cubicBezTo>
                <a:cubicBezTo>
                  <a:pt x="66" y="58"/>
                  <a:pt x="66" y="58"/>
                  <a:pt x="66" y="58"/>
                </a:cubicBezTo>
                <a:cubicBezTo>
                  <a:pt x="67" y="58"/>
                  <a:pt x="68" y="60"/>
                  <a:pt x="68" y="61"/>
                </a:cubicBezTo>
                <a:lnTo>
                  <a:pt x="68" y="69"/>
                </a:lnTo>
                <a:close/>
                <a:moveTo>
                  <a:pt x="68" y="88"/>
                </a:moveTo>
                <a:cubicBezTo>
                  <a:pt x="68" y="89"/>
                  <a:pt x="67" y="90"/>
                  <a:pt x="66" y="90"/>
                </a:cubicBezTo>
                <a:cubicBezTo>
                  <a:pt x="56" y="90"/>
                  <a:pt x="56" y="90"/>
                  <a:pt x="56" y="90"/>
                </a:cubicBezTo>
                <a:cubicBezTo>
                  <a:pt x="54" y="90"/>
                  <a:pt x="53" y="89"/>
                  <a:pt x="53" y="88"/>
                </a:cubicBezTo>
                <a:cubicBezTo>
                  <a:pt x="53" y="79"/>
                  <a:pt x="53" y="79"/>
                  <a:pt x="53" y="79"/>
                </a:cubicBezTo>
                <a:cubicBezTo>
                  <a:pt x="53" y="78"/>
                  <a:pt x="54" y="76"/>
                  <a:pt x="56" y="76"/>
                </a:cubicBezTo>
                <a:cubicBezTo>
                  <a:pt x="66" y="76"/>
                  <a:pt x="66" y="76"/>
                  <a:pt x="66" y="76"/>
                </a:cubicBezTo>
                <a:cubicBezTo>
                  <a:pt x="67" y="76"/>
                  <a:pt x="68" y="78"/>
                  <a:pt x="68" y="79"/>
                </a:cubicBezTo>
                <a:lnTo>
                  <a:pt x="68" y="88"/>
                </a:lnTo>
                <a:close/>
                <a:moveTo>
                  <a:pt x="48" y="51"/>
                </a:moveTo>
                <a:cubicBezTo>
                  <a:pt x="48" y="53"/>
                  <a:pt x="46" y="54"/>
                  <a:pt x="45" y="54"/>
                </a:cubicBezTo>
                <a:cubicBezTo>
                  <a:pt x="35" y="54"/>
                  <a:pt x="35" y="54"/>
                  <a:pt x="35" y="54"/>
                </a:cubicBezTo>
                <a:cubicBezTo>
                  <a:pt x="33" y="54"/>
                  <a:pt x="32" y="53"/>
                  <a:pt x="32" y="51"/>
                </a:cubicBezTo>
                <a:cubicBezTo>
                  <a:pt x="32" y="43"/>
                  <a:pt x="32" y="43"/>
                  <a:pt x="32" y="43"/>
                </a:cubicBezTo>
                <a:cubicBezTo>
                  <a:pt x="32" y="41"/>
                  <a:pt x="33" y="40"/>
                  <a:pt x="35" y="40"/>
                </a:cubicBezTo>
                <a:cubicBezTo>
                  <a:pt x="45" y="40"/>
                  <a:pt x="45" y="40"/>
                  <a:pt x="45" y="40"/>
                </a:cubicBezTo>
                <a:cubicBezTo>
                  <a:pt x="46" y="40"/>
                  <a:pt x="48" y="41"/>
                  <a:pt x="48" y="43"/>
                </a:cubicBezTo>
                <a:lnTo>
                  <a:pt x="48" y="51"/>
                </a:lnTo>
                <a:close/>
                <a:moveTo>
                  <a:pt x="48" y="69"/>
                </a:moveTo>
                <a:cubicBezTo>
                  <a:pt x="48" y="71"/>
                  <a:pt x="46" y="72"/>
                  <a:pt x="45" y="72"/>
                </a:cubicBezTo>
                <a:cubicBezTo>
                  <a:pt x="35" y="72"/>
                  <a:pt x="35" y="72"/>
                  <a:pt x="35" y="72"/>
                </a:cubicBezTo>
                <a:cubicBezTo>
                  <a:pt x="33" y="72"/>
                  <a:pt x="32" y="71"/>
                  <a:pt x="32" y="69"/>
                </a:cubicBezTo>
                <a:cubicBezTo>
                  <a:pt x="32" y="61"/>
                  <a:pt x="32" y="61"/>
                  <a:pt x="32" y="61"/>
                </a:cubicBezTo>
                <a:cubicBezTo>
                  <a:pt x="32" y="60"/>
                  <a:pt x="33" y="58"/>
                  <a:pt x="35" y="58"/>
                </a:cubicBezTo>
                <a:cubicBezTo>
                  <a:pt x="45" y="58"/>
                  <a:pt x="45" y="58"/>
                  <a:pt x="45" y="58"/>
                </a:cubicBezTo>
                <a:cubicBezTo>
                  <a:pt x="46" y="58"/>
                  <a:pt x="48" y="60"/>
                  <a:pt x="48" y="61"/>
                </a:cubicBezTo>
                <a:lnTo>
                  <a:pt x="48" y="69"/>
                </a:lnTo>
                <a:close/>
                <a:moveTo>
                  <a:pt x="48" y="88"/>
                </a:moveTo>
                <a:cubicBezTo>
                  <a:pt x="48" y="89"/>
                  <a:pt x="46" y="90"/>
                  <a:pt x="45" y="90"/>
                </a:cubicBezTo>
                <a:cubicBezTo>
                  <a:pt x="35" y="90"/>
                  <a:pt x="35" y="90"/>
                  <a:pt x="35" y="90"/>
                </a:cubicBezTo>
                <a:cubicBezTo>
                  <a:pt x="33" y="90"/>
                  <a:pt x="32" y="89"/>
                  <a:pt x="32" y="88"/>
                </a:cubicBezTo>
                <a:cubicBezTo>
                  <a:pt x="32" y="79"/>
                  <a:pt x="32" y="79"/>
                  <a:pt x="32" y="79"/>
                </a:cubicBezTo>
                <a:cubicBezTo>
                  <a:pt x="32" y="78"/>
                  <a:pt x="33" y="76"/>
                  <a:pt x="35" y="76"/>
                </a:cubicBezTo>
                <a:cubicBezTo>
                  <a:pt x="45" y="76"/>
                  <a:pt x="45" y="76"/>
                  <a:pt x="45" y="76"/>
                </a:cubicBezTo>
                <a:cubicBezTo>
                  <a:pt x="46" y="76"/>
                  <a:pt x="48" y="78"/>
                  <a:pt x="48" y="79"/>
                </a:cubicBezTo>
                <a:lnTo>
                  <a:pt x="48" y="88"/>
                </a:lnTo>
                <a:close/>
                <a:moveTo>
                  <a:pt x="27" y="51"/>
                </a:moveTo>
                <a:cubicBezTo>
                  <a:pt x="27" y="53"/>
                  <a:pt x="25" y="54"/>
                  <a:pt x="24" y="54"/>
                </a:cubicBezTo>
                <a:cubicBezTo>
                  <a:pt x="14" y="54"/>
                  <a:pt x="14" y="54"/>
                  <a:pt x="14" y="54"/>
                </a:cubicBezTo>
                <a:cubicBezTo>
                  <a:pt x="12" y="54"/>
                  <a:pt x="11" y="53"/>
                  <a:pt x="11" y="51"/>
                </a:cubicBezTo>
                <a:cubicBezTo>
                  <a:pt x="11" y="43"/>
                  <a:pt x="11" y="43"/>
                  <a:pt x="11" y="43"/>
                </a:cubicBezTo>
                <a:cubicBezTo>
                  <a:pt x="11" y="41"/>
                  <a:pt x="12" y="40"/>
                  <a:pt x="14" y="40"/>
                </a:cubicBezTo>
                <a:cubicBezTo>
                  <a:pt x="24" y="40"/>
                  <a:pt x="24" y="40"/>
                  <a:pt x="24" y="40"/>
                </a:cubicBezTo>
                <a:cubicBezTo>
                  <a:pt x="25" y="40"/>
                  <a:pt x="27" y="41"/>
                  <a:pt x="27" y="43"/>
                </a:cubicBezTo>
                <a:lnTo>
                  <a:pt x="27" y="51"/>
                </a:lnTo>
                <a:close/>
                <a:moveTo>
                  <a:pt x="27" y="69"/>
                </a:moveTo>
                <a:cubicBezTo>
                  <a:pt x="27" y="71"/>
                  <a:pt x="25" y="72"/>
                  <a:pt x="24" y="72"/>
                </a:cubicBezTo>
                <a:cubicBezTo>
                  <a:pt x="14" y="72"/>
                  <a:pt x="14" y="72"/>
                  <a:pt x="14" y="72"/>
                </a:cubicBezTo>
                <a:cubicBezTo>
                  <a:pt x="12" y="72"/>
                  <a:pt x="11" y="71"/>
                  <a:pt x="11" y="69"/>
                </a:cubicBezTo>
                <a:cubicBezTo>
                  <a:pt x="11" y="61"/>
                  <a:pt x="11" y="61"/>
                  <a:pt x="11" y="61"/>
                </a:cubicBezTo>
                <a:cubicBezTo>
                  <a:pt x="11" y="60"/>
                  <a:pt x="12" y="58"/>
                  <a:pt x="14" y="58"/>
                </a:cubicBezTo>
                <a:cubicBezTo>
                  <a:pt x="24" y="58"/>
                  <a:pt x="24" y="58"/>
                  <a:pt x="24" y="58"/>
                </a:cubicBezTo>
                <a:cubicBezTo>
                  <a:pt x="25" y="58"/>
                  <a:pt x="27" y="60"/>
                  <a:pt x="27" y="61"/>
                </a:cubicBezTo>
                <a:lnTo>
                  <a:pt x="27" y="69"/>
                </a:lnTo>
                <a:close/>
                <a:moveTo>
                  <a:pt x="27" y="88"/>
                </a:moveTo>
                <a:cubicBezTo>
                  <a:pt x="27" y="89"/>
                  <a:pt x="25" y="90"/>
                  <a:pt x="24" y="90"/>
                </a:cubicBezTo>
                <a:cubicBezTo>
                  <a:pt x="14" y="90"/>
                  <a:pt x="14" y="90"/>
                  <a:pt x="14" y="90"/>
                </a:cubicBezTo>
                <a:cubicBezTo>
                  <a:pt x="12" y="90"/>
                  <a:pt x="11" y="89"/>
                  <a:pt x="11" y="88"/>
                </a:cubicBezTo>
                <a:cubicBezTo>
                  <a:pt x="11" y="79"/>
                  <a:pt x="11" y="79"/>
                  <a:pt x="11" y="79"/>
                </a:cubicBezTo>
                <a:cubicBezTo>
                  <a:pt x="11" y="78"/>
                  <a:pt x="12" y="76"/>
                  <a:pt x="14" y="76"/>
                </a:cubicBezTo>
                <a:cubicBezTo>
                  <a:pt x="24" y="76"/>
                  <a:pt x="24" y="76"/>
                  <a:pt x="24" y="76"/>
                </a:cubicBezTo>
                <a:cubicBezTo>
                  <a:pt x="25" y="76"/>
                  <a:pt x="27" y="78"/>
                  <a:pt x="27" y="79"/>
                </a:cubicBezTo>
                <a:lnTo>
                  <a:pt x="27" y="88"/>
                </a:lnTo>
                <a:close/>
                <a:moveTo>
                  <a:pt x="75" y="0"/>
                </a:moveTo>
                <a:cubicBezTo>
                  <a:pt x="5" y="0"/>
                  <a:pt x="5" y="0"/>
                  <a:pt x="5" y="0"/>
                </a:cubicBezTo>
                <a:cubicBezTo>
                  <a:pt x="2" y="0"/>
                  <a:pt x="0" y="2"/>
                  <a:pt x="0" y="4"/>
                </a:cubicBezTo>
                <a:cubicBezTo>
                  <a:pt x="0" y="96"/>
                  <a:pt x="0" y="96"/>
                  <a:pt x="0" y="96"/>
                </a:cubicBezTo>
                <a:cubicBezTo>
                  <a:pt x="0" y="99"/>
                  <a:pt x="2" y="101"/>
                  <a:pt x="5" y="101"/>
                </a:cubicBezTo>
                <a:cubicBezTo>
                  <a:pt x="75" y="101"/>
                  <a:pt x="75" y="101"/>
                  <a:pt x="75" y="101"/>
                </a:cubicBezTo>
                <a:cubicBezTo>
                  <a:pt x="77" y="101"/>
                  <a:pt x="79" y="99"/>
                  <a:pt x="79" y="96"/>
                </a:cubicBezTo>
                <a:cubicBezTo>
                  <a:pt x="79" y="4"/>
                  <a:pt x="79" y="4"/>
                  <a:pt x="79" y="4"/>
                </a:cubicBezTo>
                <a:cubicBezTo>
                  <a:pt x="79" y="2"/>
                  <a:pt x="77" y="0"/>
                  <a:pt x="7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542" name="Google Shape;5542;p23"/>
          <p:cNvGrpSpPr/>
          <p:nvPr/>
        </p:nvGrpSpPr>
        <p:grpSpPr>
          <a:xfrm>
            <a:off x="7926917" y="4011085"/>
            <a:ext cx="364067" cy="531284"/>
            <a:chOff x="5945188" y="2876549"/>
            <a:chExt cx="273050" cy="398463"/>
          </a:xfrm>
        </p:grpSpPr>
        <p:sp>
          <p:nvSpPr>
            <p:cNvPr id="5543" name="Google Shape;5543;p23"/>
            <p:cNvSpPr/>
            <p:nvPr/>
          </p:nvSpPr>
          <p:spPr>
            <a:xfrm>
              <a:off x="6016625" y="2936874"/>
              <a:ext cx="130175" cy="161925"/>
            </a:xfrm>
            <a:custGeom>
              <a:avLst/>
              <a:gdLst/>
              <a:ahLst/>
              <a:cxnLst/>
              <a:rect l="l" t="t" r="r" b="b"/>
              <a:pathLst>
                <a:path w="57" h="70" extrusionOk="0">
                  <a:moveTo>
                    <a:pt x="29" y="8"/>
                  </a:moveTo>
                  <a:cubicBezTo>
                    <a:pt x="41" y="8"/>
                    <a:pt x="50" y="16"/>
                    <a:pt x="50" y="27"/>
                  </a:cubicBezTo>
                  <a:cubicBezTo>
                    <a:pt x="50" y="36"/>
                    <a:pt x="47" y="39"/>
                    <a:pt x="43" y="42"/>
                  </a:cubicBezTo>
                  <a:cubicBezTo>
                    <a:pt x="40" y="46"/>
                    <a:pt x="36" y="50"/>
                    <a:pt x="36" y="56"/>
                  </a:cubicBezTo>
                  <a:cubicBezTo>
                    <a:pt x="36" y="56"/>
                    <a:pt x="36" y="57"/>
                    <a:pt x="35" y="57"/>
                  </a:cubicBezTo>
                  <a:cubicBezTo>
                    <a:pt x="35" y="57"/>
                    <a:pt x="33" y="58"/>
                    <a:pt x="29" y="58"/>
                  </a:cubicBezTo>
                  <a:cubicBezTo>
                    <a:pt x="24" y="58"/>
                    <a:pt x="23" y="57"/>
                    <a:pt x="22" y="57"/>
                  </a:cubicBezTo>
                  <a:cubicBezTo>
                    <a:pt x="21" y="57"/>
                    <a:pt x="21" y="56"/>
                    <a:pt x="21" y="56"/>
                  </a:cubicBezTo>
                  <a:cubicBezTo>
                    <a:pt x="21" y="49"/>
                    <a:pt x="17" y="45"/>
                    <a:pt x="14" y="42"/>
                  </a:cubicBezTo>
                  <a:cubicBezTo>
                    <a:pt x="11" y="39"/>
                    <a:pt x="7" y="36"/>
                    <a:pt x="7" y="27"/>
                  </a:cubicBezTo>
                  <a:cubicBezTo>
                    <a:pt x="7" y="16"/>
                    <a:pt x="16" y="8"/>
                    <a:pt x="29" y="8"/>
                  </a:cubicBezTo>
                  <a:moveTo>
                    <a:pt x="49" y="8"/>
                  </a:moveTo>
                  <a:cubicBezTo>
                    <a:pt x="43" y="3"/>
                    <a:pt x="36" y="0"/>
                    <a:pt x="29" y="0"/>
                  </a:cubicBezTo>
                  <a:cubicBezTo>
                    <a:pt x="21" y="0"/>
                    <a:pt x="14" y="3"/>
                    <a:pt x="9" y="8"/>
                  </a:cubicBezTo>
                  <a:cubicBezTo>
                    <a:pt x="3" y="13"/>
                    <a:pt x="0" y="20"/>
                    <a:pt x="0" y="27"/>
                  </a:cubicBezTo>
                  <a:cubicBezTo>
                    <a:pt x="0" y="39"/>
                    <a:pt x="5" y="44"/>
                    <a:pt x="9" y="48"/>
                  </a:cubicBezTo>
                  <a:cubicBezTo>
                    <a:pt x="10" y="48"/>
                    <a:pt x="10" y="48"/>
                    <a:pt x="10" y="48"/>
                  </a:cubicBezTo>
                  <a:cubicBezTo>
                    <a:pt x="12" y="50"/>
                    <a:pt x="15" y="52"/>
                    <a:pt x="14" y="55"/>
                  </a:cubicBezTo>
                  <a:cubicBezTo>
                    <a:pt x="14" y="56"/>
                    <a:pt x="13" y="57"/>
                    <a:pt x="13" y="58"/>
                  </a:cubicBezTo>
                  <a:cubicBezTo>
                    <a:pt x="13" y="61"/>
                    <a:pt x="13" y="64"/>
                    <a:pt x="19" y="65"/>
                  </a:cubicBezTo>
                  <a:cubicBezTo>
                    <a:pt x="19" y="66"/>
                    <a:pt x="19" y="66"/>
                    <a:pt x="19" y="66"/>
                  </a:cubicBezTo>
                  <a:cubicBezTo>
                    <a:pt x="21" y="68"/>
                    <a:pt x="23" y="70"/>
                    <a:pt x="29" y="70"/>
                  </a:cubicBezTo>
                  <a:cubicBezTo>
                    <a:pt x="34" y="70"/>
                    <a:pt x="37" y="68"/>
                    <a:pt x="38" y="66"/>
                  </a:cubicBezTo>
                  <a:cubicBezTo>
                    <a:pt x="38" y="66"/>
                    <a:pt x="38" y="66"/>
                    <a:pt x="39" y="65"/>
                  </a:cubicBezTo>
                  <a:cubicBezTo>
                    <a:pt x="44" y="64"/>
                    <a:pt x="45" y="60"/>
                    <a:pt x="45" y="58"/>
                  </a:cubicBezTo>
                  <a:cubicBezTo>
                    <a:pt x="45" y="57"/>
                    <a:pt x="44" y="56"/>
                    <a:pt x="43" y="55"/>
                  </a:cubicBezTo>
                  <a:cubicBezTo>
                    <a:pt x="42" y="52"/>
                    <a:pt x="45" y="50"/>
                    <a:pt x="48" y="48"/>
                  </a:cubicBezTo>
                  <a:cubicBezTo>
                    <a:pt x="48" y="48"/>
                    <a:pt x="48" y="48"/>
                    <a:pt x="48" y="48"/>
                  </a:cubicBezTo>
                  <a:cubicBezTo>
                    <a:pt x="52" y="44"/>
                    <a:pt x="57" y="39"/>
                    <a:pt x="57" y="27"/>
                  </a:cubicBezTo>
                  <a:cubicBezTo>
                    <a:pt x="57" y="20"/>
                    <a:pt x="54" y="13"/>
                    <a:pt x="49" y="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4" name="Google Shape;5544;p23"/>
            <p:cNvSpPr/>
            <p:nvPr/>
          </p:nvSpPr>
          <p:spPr>
            <a:xfrm>
              <a:off x="5945188" y="3119437"/>
              <a:ext cx="273050" cy="155575"/>
            </a:xfrm>
            <a:custGeom>
              <a:avLst/>
              <a:gdLst/>
              <a:ahLst/>
              <a:cxnLst/>
              <a:rect l="l" t="t" r="r" b="b"/>
              <a:pathLst>
                <a:path w="119" h="68" extrusionOk="0">
                  <a:moveTo>
                    <a:pt x="72" y="49"/>
                  </a:moveTo>
                  <a:cubicBezTo>
                    <a:pt x="62" y="59"/>
                    <a:pt x="62" y="59"/>
                    <a:pt x="62" y="59"/>
                  </a:cubicBezTo>
                  <a:cubicBezTo>
                    <a:pt x="61" y="60"/>
                    <a:pt x="59" y="60"/>
                    <a:pt x="58" y="59"/>
                  </a:cubicBezTo>
                  <a:cubicBezTo>
                    <a:pt x="48" y="49"/>
                    <a:pt x="48" y="49"/>
                    <a:pt x="48" y="49"/>
                  </a:cubicBezTo>
                  <a:cubicBezTo>
                    <a:pt x="47" y="48"/>
                    <a:pt x="46" y="47"/>
                    <a:pt x="46" y="45"/>
                  </a:cubicBezTo>
                  <a:cubicBezTo>
                    <a:pt x="52" y="20"/>
                    <a:pt x="52" y="20"/>
                    <a:pt x="52" y="20"/>
                  </a:cubicBezTo>
                  <a:cubicBezTo>
                    <a:pt x="52" y="19"/>
                    <a:pt x="52" y="18"/>
                    <a:pt x="52" y="18"/>
                  </a:cubicBezTo>
                  <a:cubicBezTo>
                    <a:pt x="52" y="16"/>
                    <a:pt x="52" y="12"/>
                    <a:pt x="52" y="12"/>
                  </a:cubicBezTo>
                  <a:cubicBezTo>
                    <a:pt x="52" y="11"/>
                    <a:pt x="53" y="10"/>
                    <a:pt x="54" y="10"/>
                  </a:cubicBezTo>
                  <a:cubicBezTo>
                    <a:pt x="66" y="10"/>
                    <a:pt x="66" y="10"/>
                    <a:pt x="66" y="10"/>
                  </a:cubicBezTo>
                  <a:cubicBezTo>
                    <a:pt x="67" y="10"/>
                    <a:pt x="68" y="11"/>
                    <a:pt x="68" y="12"/>
                  </a:cubicBezTo>
                  <a:cubicBezTo>
                    <a:pt x="68" y="12"/>
                    <a:pt x="68" y="16"/>
                    <a:pt x="67" y="18"/>
                  </a:cubicBezTo>
                  <a:cubicBezTo>
                    <a:pt x="67" y="18"/>
                    <a:pt x="68" y="19"/>
                    <a:pt x="68" y="20"/>
                  </a:cubicBezTo>
                  <a:cubicBezTo>
                    <a:pt x="73" y="45"/>
                    <a:pt x="73" y="45"/>
                    <a:pt x="73" y="45"/>
                  </a:cubicBezTo>
                  <a:cubicBezTo>
                    <a:pt x="73" y="47"/>
                    <a:pt x="73" y="48"/>
                    <a:pt x="72" y="49"/>
                  </a:cubicBezTo>
                  <a:moveTo>
                    <a:pt x="119" y="65"/>
                  </a:moveTo>
                  <a:cubicBezTo>
                    <a:pt x="98" y="11"/>
                    <a:pt x="98" y="11"/>
                    <a:pt x="98" y="11"/>
                  </a:cubicBezTo>
                  <a:cubicBezTo>
                    <a:pt x="98" y="9"/>
                    <a:pt x="93" y="0"/>
                    <a:pt x="85" y="0"/>
                  </a:cubicBezTo>
                  <a:cubicBezTo>
                    <a:pt x="83" y="0"/>
                    <a:pt x="38" y="0"/>
                    <a:pt x="36" y="0"/>
                  </a:cubicBezTo>
                  <a:cubicBezTo>
                    <a:pt x="34" y="0"/>
                    <a:pt x="34" y="0"/>
                    <a:pt x="34" y="0"/>
                  </a:cubicBezTo>
                  <a:cubicBezTo>
                    <a:pt x="25" y="0"/>
                    <a:pt x="22" y="9"/>
                    <a:pt x="21" y="11"/>
                  </a:cubicBezTo>
                  <a:cubicBezTo>
                    <a:pt x="1" y="65"/>
                    <a:pt x="1" y="65"/>
                    <a:pt x="1" y="65"/>
                  </a:cubicBezTo>
                  <a:cubicBezTo>
                    <a:pt x="0" y="66"/>
                    <a:pt x="1" y="68"/>
                    <a:pt x="4" y="68"/>
                  </a:cubicBezTo>
                  <a:cubicBezTo>
                    <a:pt x="19" y="68"/>
                    <a:pt x="19" y="68"/>
                    <a:pt x="19" y="68"/>
                  </a:cubicBezTo>
                  <a:cubicBezTo>
                    <a:pt x="21" y="68"/>
                    <a:pt x="22" y="65"/>
                    <a:pt x="22" y="65"/>
                  </a:cubicBezTo>
                  <a:cubicBezTo>
                    <a:pt x="32" y="39"/>
                    <a:pt x="32" y="39"/>
                    <a:pt x="32" y="39"/>
                  </a:cubicBezTo>
                  <a:cubicBezTo>
                    <a:pt x="32" y="39"/>
                    <a:pt x="33" y="36"/>
                    <a:pt x="33" y="40"/>
                  </a:cubicBezTo>
                  <a:cubicBezTo>
                    <a:pt x="33" y="45"/>
                    <a:pt x="33" y="58"/>
                    <a:pt x="33" y="64"/>
                  </a:cubicBezTo>
                  <a:cubicBezTo>
                    <a:pt x="33" y="66"/>
                    <a:pt x="34" y="68"/>
                    <a:pt x="36" y="68"/>
                  </a:cubicBezTo>
                  <a:cubicBezTo>
                    <a:pt x="86" y="68"/>
                    <a:pt x="86" y="68"/>
                    <a:pt x="86" y="68"/>
                  </a:cubicBezTo>
                  <a:cubicBezTo>
                    <a:pt x="90" y="68"/>
                    <a:pt x="89" y="66"/>
                    <a:pt x="89" y="63"/>
                  </a:cubicBezTo>
                  <a:cubicBezTo>
                    <a:pt x="89" y="56"/>
                    <a:pt x="89" y="44"/>
                    <a:pt x="89" y="39"/>
                  </a:cubicBezTo>
                  <a:cubicBezTo>
                    <a:pt x="89" y="37"/>
                    <a:pt x="90" y="39"/>
                    <a:pt x="90" y="39"/>
                  </a:cubicBezTo>
                  <a:cubicBezTo>
                    <a:pt x="99" y="65"/>
                    <a:pt x="99" y="65"/>
                    <a:pt x="99" y="65"/>
                  </a:cubicBezTo>
                  <a:cubicBezTo>
                    <a:pt x="99" y="65"/>
                    <a:pt x="100" y="68"/>
                    <a:pt x="103" y="68"/>
                  </a:cubicBezTo>
                  <a:cubicBezTo>
                    <a:pt x="116" y="68"/>
                    <a:pt x="116" y="68"/>
                    <a:pt x="116" y="68"/>
                  </a:cubicBezTo>
                  <a:cubicBezTo>
                    <a:pt x="119" y="68"/>
                    <a:pt x="119" y="66"/>
                    <a:pt x="119" y="6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5" name="Google Shape;5545;p23"/>
            <p:cNvSpPr/>
            <p:nvPr/>
          </p:nvSpPr>
          <p:spPr>
            <a:xfrm>
              <a:off x="6073775" y="2974974"/>
              <a:ext cx="17462" cy="52388"/>
            </a:xfrm>
            <a:custGeom>
              <a:avLst/>
              <a:gdLst/>
              <a:ahLst/>
              <a:cxnLst/>
              <a:rect l="l" t="t" r="r" b="b"/>
              <a:pathLst>
                <a:path w="8" h="23" extrusionOk="0">
                  <a:moveTo>
                    <a:pt x="6" y="21"/>
                  </a:moveTo>
                  <a:cubicBezTo>
                    <a:pt x="6" y="22"/>
                    <a:pt x="5" y="23"/>
                    <a:pt x="4" y="23"/>
                  </a:cubicBezTo>
                  <a:cubicBezTo>
                    <a:pt x="2" y="23"/>
                    <a:pt x="1" y="22"/>
                    <a:pt x="1" y="21"/>
                  </a:cubicBezTo>
                  <a:cubicBezTo>
                    <a:pt x="0" y="3"/>
                    <a:pt x="0" y="3"/>
                    <a:pt x="0" y="3"/>
                  </a:cubicBezTo>
                  <a:cubicBezTo>
                    <a:pt x="0" y="1"/>
                    <a:pt x="1" y="0"/>
                    <a:pt x="4" y="0"/>
                  </a:cubicBezTo>
                  <a:cubicBezTo>
                    <a:pt x="6" y="0"/>
                    <a:pt x="8" y="1"/>
                    <a:pt x="8" y="3"/>
                  </a:cubicBezTo>
                  <a:lnTo>
                    <a:pt x="6" y="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6" name="Google Shape;5546;p23"/>
            <p:cNvSpPr/>
            <p:nvPr/>
          </p:nvSpPr>
          <p:spPr>
            <a:xfrm>
              <a:off x="6075363" y="3036887"/>
              <a:ext cx="14287" cy="1587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7" name="Google Shape;5547;p23"/>
            <p:cNvSpPr/>
            <p:nvPr/>
          </p:nvSpPr>
          <p:spPr>
            <a:xfrm>
              <a:off x="6073775" y="2876549"/>
              <a:ext cx="17462" cy="41275"/>
            </a:xfrm>
            <a:custGeom>
              <a:avLst/>
              <a:gdLst/>
              <a:ahLst/>
              <a:cxnLst/>
              <a:rect l="l" t="t" r="r" b="b"/>
              <a:pathLst>
                <a:path w="8" h="18" extrusionOk="0">
                  <a:moveTo>
                    <a:pt x="4" y="18"/>
                  </a:moveTo>
                  <a:cubicBezTo>
                    <a:pt x="1" y="18"/>
                    <a:pt x="0" y="17"/>
                    <a:pt x="0" y="14"/>
                  </a:cubicBezTo>
                  <a:cubicBezTo>
                    <a:pt x="0" y="4"/>
                    <a:pt x="0" y="4"/>
                    <a:pt x="0" y="4"/>
                  </a:cubicBezTo>
                  <a:cubicBezTo>
                    <a:pt x="0" y="2"/>
                    <a:pt x="1" y="0"/>
                    <a:pt x="4" y="0"/>
                  </a:cubicBezTo>
                  <a:cubicBezTo>
                    <a:pt x="6" y="0"/>
                    <a:pt x="8" y="2"/>
                    <a:pt x="8" y="4"/>
                  </a:cubicBezTo>
                  <a:cubicBezTo>
                    <a:pt x="8" y="14"/>
                    <a:pt x="8" y="14"/>
                    <a:pt x="8" y="14"/>
                  </a:cubicBezTo>
                  <a:cubicBezTo>
                    <a:pt x="8" y="17"/>
                    <a:pt x="6" y="18"/>
                    <a:pt x="4"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8" name="Google Shape;5548;p23"/>
            <p:cNvSpPr/>
            <p:nvPr/>
          </p:nvSpPr>
          <p:spPr>
            <a:xfrm>
              <a:off x="6146800" y="2917824"/>
              <a:ext cx="41275" cy="31750"/>
            </a:xfrm>
            <a:custGeom>
              <a:avLst/>
              <a:gdLst/>
              <a:ahLst/>
              <a:cxnLst/>
              <a:rect l="l" t="t" r="r" b="b"/>
              <a:pathLst>
                <a:path w="18" h="14" extrusionOk="0">
                  <a:moveTo>
                    <a:pt x="4" y="14"/>
                  </a:moveTo>
                  <a:cubicBezTo>
                    <a:pt x="3" y="14"/>
                    <a:pt x="2" y="13"/>
                    <a:pt x="1" y="12"/>
                  </a:cubicBezTo>
                  <a:cubicBezTo>
                    <a:pt x="0" y="10"/>
                    <a:pt x="0" y="8"/>
                    <a:pt x="2" y="6"/>
                  </a:cubicBezTo>
                  <a:cubicBezTo>
                    <a:pt x="11" y="1"/>
                    <a:pt x="11" y="1"/>
                    <a:pt x="11" y="1"/>
                  </a:cubicBezTo>
                  <a:cubicBezTo>
                    <a:pt x="13" y="0"/>
                    <a:pt x="16" y="0"/>
                    <a:pt x="17" y="2"/>
                  </a:cubicBezTo>
                  <a:cubicBezTo>
                    <a:pt x="18" y="4"/>
                    <a:pt x="17" y="7"/>
                    <a:pt x="15" y="8"/>
                  </a:cubicBezTo>
                  <a:cubicBezTo>
                    <a:pt x="6" y="13"/>
                    <a:pt x="6" y="13"/>
                    <a:pt x="6" y="13"/>
                  </a:cubicBezTo>
                  <a:cubicBezTo>
                    <a:pt x="6" y="14"/>
                    <a:pt x="5" y="14"/>
                    <a:pt x="4"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49" name="Google Shape;5549;p23"/>
            <p:cNvSpPr/>
            <p:nvPr/>
          </p:nvSpPr>
          <p:spPr>
            <a:xfrm>
              <a:off x="5975350" y="2917824"/>
              <a:ext cx="42862" cy="31750"/>
            </a:xfrm>
            <a:custGeom>
              <a:avLst/>
              <a:gdLst/>
              <a:ahLst/>
              <a:cxnLst/>
              <a:rect l="l" t="t" r="r" b="b"/>
              <a:pathLst>
                <a:path w="19" h="14" extrusionOk="0">
                  <a:moveTo>
                    <a:pt x="14" y="14"/>
                  </a:moveTo>
                  <a:cubicBezTo>
                    <a:pt x="13" y="14"/>
                    <a:pt x="12" y="14"/>
                    <a:pt x="12" y="13"/>
                  </a:cubicBezTo>
                  <a:cubicBezTo>
                    <a:pt x="3" y="8"/>
                    <a:pt x="3" y="8"/>
                    <a:pt x="3" y="8"/>
                  </a:cubicBezTo>
                  <a:cubicBezTo>
                    <a:pt x="1" y="7"/>
                    <a:pt x="0" y="4"/>
                    <a:pt x="1" y="2"/>
                  </a:cubicBezTo>
                  <a:cubicBezTo>
                    <a:pt x="3" y="0"/>
                    <a:pt x="5" y="0"/>
                    <a:pt x="7" y="1"/>
                  </a:cubicBezTo>
                  <a:cubicBezTo>
                    <a:pt x="16" y="6"/>
                    <a:pt x="16" y="6"/>
                    <a:pt x="16" y="6"/>
                  </a:cubicBezTo>
                  <a:cubicBezTo>
                    <a:pt x="18" y="8"/>
                    <a:pt x="19" y="10"/>
                    <a:pt x="17" y="12"/>
                  </a:cubicBezTo>
                  <a:cubicBezTo>
                    <a:pt x="17" y="13"/>
                    <a:pt x="15" y="14"/>
                    <a:pt x="14"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50" name="Google Shape;5550;p23"/>
          <p:cNvGrpSpPr/>
          <p:nvPr/>
        </p:nvGrpSpPr>
        <p:grpSpPr>
          <a:xfrm>
            <a:off x="5833534" y="3903135"/>
            <a:ext cx="368300" cy="749300"/>
            <a:chOff x="4375150" y="2795587"/>
            <a:chExt cx="276225" cy="561975"/>
          </a:xfrm>
        </p:grpSpPr>
        <p:sp>
          <p:nvSpPr>
            <p:cNvPr id="5551" name="Google Shape;5551;p23"/>
            <p:cNvSpPr/>
            <p:nvPr/>
          </p:nvSpPr>
          <p:spPr>
            <a:xfrm>
              <a:off x="4429125" y="2795587"/>
              <a:ext cx="168275" cy="103188"/>
            </a:xfrm>
            <a:custGeom>
              <a:avLst/>
              <a:gdLst/>
              <a:ahLst/>
              <a:cxnLst/>
              <a:rect l="l" t="t" r="r" b="b"/>
              <a:pathLst>
                <a:path w="73" h="45" extrusionOk="0">
                  <a:moveTo>
                    <a:pt x="70" y="35"/>
                  </a:moveTo>
                  <a:cubicBezTo>
                    <a:pt x="70" y="40"/>
                    <a:pt x="65" y="45"/>
                    <a:pt x="59" y="45"/>
                  </a:cubicBezTo>
                  <a:cubicBezTo>
                    <a:pt x="14" y="45"/>
                    <a:pt x="14" y="45"/>
                    <a:pt x="14" y="45"/>
                  </a:cubicBezTo>
                  <a:cubicBezTo>
                    <a:pt x="8" y="45"/>
                    <a:pt x="3" y="40"/>
                    <a:pt x="3" y="35"/>
                  </a:cubicBezTo>
                  <a:cubicBezTo>
                    <a:pt x="1" y="11"/>
                    <a:pt x="1" y="11"/>
                    <a:pt x="1" y="11"/>
                  </a:cubicBezTo>
                  <a:cubicBezTo>
                    <a:pt x="0" y="5"/>
                    <a:pt x="5" y="0"/>
                    <a:pt x="11" y="0"/>
                  </a:cubicBezTo>
                  <a:cubicBezTo>
                    <a:pt x="63" y="0"/>
                    <a:pt x="63" y="0"/>
                    <a:pt x="63" y="0"/>
                  </a:cubicBezTo>
                  <a:cubicBezTo>
                    <a:pt x="68" y="0"/>
                    <a:pt x="73" y="5"/>
                    <a:pt x="72" y="11"/>
                  </a:cubicBezTo>
                  <a:lnTo>
                    <a:pt x="70" y="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52" name="Google Shape;5552;p23"/>
            <p:cNvSpPr/>
            <p:nvPr/>
          </p:nvSpPr>
          <p:spPr>
            <a:xfrm>
              <a:off x="4375150" y="2928937"/>
              <a:ext cx="276225" cy="428625"/>
            </a:xfrm>
            <a:custGeom>
              <a:avLst/>
              <a:gdLst/>
              <a:ahLst/>
              <a:cxnLst/>
              <a:rect l="l" t="t" r="r" b="b"/>
              <a:pathLst>
                <a:path w="121" h="187" extrusionOk="0">
                  <a:moveTo>
                    <a:pt x="103" y="121"/>
                  </a:moveTo>
                  <a:cubicBezTo>
                    <a:pt x="38" y="152"/>
                    <a:pt x="38" y="152"/>
                    <a:pt x="38" y="152"/>
                  </a:cubicBezTo>
                  <a:cubicBezTo>
                    <a:pt x="38" y="152"/>
                    <a:pt x="37" y="153"/>
                    <a:pt x="37" y="152"/>
                  </a:cubicBezTo>
                  <a:cubicBezTo>
                    <a:pt x="35" y="151"/>
                    <a:pt x="32" y="148"/>
                    <a:pt x="30" y="146"/>
                  </a:cubicBezTo>
                  <a:cubicBezTo>
                    <a:pt x="29" y="145"/>
                    <a:pt x="30" y="144"/>
                    <a:pt x="30" y="144"/>
                  </a:cubicBezTo>
                  <a:cubicBezTo>
                    <a:pt x="101" y="111"/>
                    <a:pt x="101" y="111"/>
                    <a:pt x="101" y="111"/>
                  </a:cubicBezTo>
                  <a:cubicBezTo>
                    <a:pt x="101" y="111"/>
                    <a:pt x="102" y="110"/>
                    <a:pt x="102" y="111"/>
                  </a:cubicBezTo>
                  <a:cubicBezTo>
                    <a:pt x="103" y="113"/>
                    <a:pt x="104" y="118"/>
                    <a:pt x="104" y="120"/>
                  </a:cubicBezTo>
                  <a:cubicBezTo>
                    <a:pt x="104" y="120"/>
                    <a:pt x="103" y="121"/>
                    <a:pt x="103" y="121"/>
                  </a:cubicBezTo>
                  <a:moveTo>
                    <a:pt x="17" y="114"/>
                  </a:moveTo>
                  <a:cubicBezTo>
                    <a:pt x="18" y="112"/>
                    <a:pt x="19" y="106"/>
                    <a:pt x="20" y="104"/>
                  </a:cubicBezTo>
                  <a:cubicBezTo>
                    <a:pt x="20" y="103"/>
                    <a:pt x="21" y="102"/>
                    <a:pt x="21" y="102"/>
                  </a:cubicBezTo>
                  <a:cubicBezTo>
                    <a:pt x="91" y="68"/>
                    <a:pt x="91" y="68"/>
                    <a:pt x="91" y="68"/>
                  </a:cubicBezTo>
                  <a:cubicBezTo>
                    <a:pt x="91" y="68"/>
                    <a:pt x="93" y="67"/>
                    <a:pt x="93" y="69"/>
                  </a:cubicBezTo>
                  <a:cubicBezTo>
                    <a:pt x="94" y="71"/>
                    <a:pt x="95" y="75"/>
                    <a:pt x="95" y="77"/>
                  </a:cubicBezTo>
                  <a:cubicBezTo>
                    <a:pt x="95" y="78"/>
                    <a:pt x="94" y="79"/>
                    <a:pt x="94" y="79"/>
                  </a:cubicBezTo>
                  <a:cubicBezTo>
                    <a:pt x="18" y="115"/>
                    <a:pt x="18" y="115"/>
                    <a:pt x="18" y="115"/>
                  </a:cubicBezTo>
                  <a:cubicBezTo>
                    <a:pt x="18" y="115"/>
                    <a:pt x="17" y="116"/>
                    <a:pt x="17" y="114"/>
                  </a:cubicBezTo>
                  <a:moveTo>
                    <a:pt x="29" y="62"/>
                  </a:moveTo>
                  <a:cubicBezTo>
                    <a:pt x="29" y="59"/>
                    <a:pt x="30" y="53"/>
                    <a:pt x="31" y="51"/>
                  </a:cubicBezTo>
                  <a:cubicBezTo>
                    <a:pt x="31" y="50"/>
                    <a:pt x="32" y="49"/>
                    <a:pt x="32" y="49"/>
                  </a:cubicBezTo>
                  <a:cubicBezTo>
                    <a:pt x="83" y="25"/>
                    <a:pt x="83" y="25"/>
                    <a:pt x="83" y="25"/>
                  </a:cubicBezTo>
                  <a:cubicBezTo>
                    <a:pt x="84" y="25"/>
                    <a:pt x="84" y="26"/>
                    <a:pt x="84" y="26"/>
                  </a:cubicBezTo>
                  <a:cubicBezTo>
                    <a:pt x="84" y="26"/>
                    <a:pt x="84" y="27"/>
                    <a:pt x="85" y="27"/>
                  </a:cubicBezTo>
                  <a:cubicBezTo>
                    <a:pt x="85" y="27"/>
                    <a:pt x="86" y="33"/>
                    <a:pt x="86" y="35"/>
                  </a:cubicBezTo>
                  <a:cubicBezTo>
                    <a:pt x="86" y="36"/>
                    <a:pt x="86" y="36"/>
                    <a:pt x="86" y="36"/>
                  </a:cubicBezTo>
                  <a:cubicBezTo>
                    <a:pt x="29" y="63"/>
                    <a:pt x="29" y="63"/>
                    <a:pt x="29" y="63"/>
                  </a:cubicBezTo>
                  <a:cubicBezTo>
                    <a:pt x="29" y="63"/>
                    <a:pt x="28" y="63"/>
                    <a:pt x="29" y="62"/>
                  </a:cubicBezTo>
                  <a:moveTo>
                    <a:pt x="120" y="124"/>
                  </a:moveTo>
                  <a:cubicBezTo>
                    <a:pt x="96" y="10"/>
                    <a:pt x="96" y="10"/>
                    <a:pt x="96" y="10"/>
                  </a:cubicBezTo>
                  <a:cubicBezTo>
                    <a:pt x="95" y="4"/>
                    <a:pt x="89" y="0"/>
                    <a:pt x="83" y="0"/>
                  </a:cubicBezTo>
                  <a:cubicBezTo>
                    <a:pt x="38" y="0"/>
                    <a:pt x="38" y="0"/>
                    <a:pt x="38" y="0"/>
                  </a:cubicBezTo>
                  <a:cubicBezTo>
                    <a:pt x="32" y="0"/>
                    <a:pt x="27" y="4"/>
                    <a:pt x="25" y="10"/>
                  </a:cubicBezTo>
                  <a:cubicBezTo>
                    <a:pt x="2" y="124"/>
                    <a:pt x="2" y="124"/>
                    <a:pt x="2" y="124"/>
                  </a:cubicBezTo>
                  <a:cubicBezTo>
                    <a:pt x="0" y="129"/>
                    <a:pt x="3" y="137"/>
                    <a:pt x="7" y="141"/>
                  </a:cubicBezTo>
                  <a:cubicBezTo>
                    <a:pt x="53" y="183"/>
                    <a:pt x="53" y="183"/>
                    <a:pt x="53" y="183"/>
                  </a:cubicBezTo>
                  <a:cubicBezTo>
                    <a:pt x="57" y="187"/>
                    <a:pt x="64" y="187"/>
                    <a:pt x="68" y="183"/>
                  </a:cubicBezTo>
                  <a:cubicBezTo>
                    <a:pt x="114" y="141"/>
                    <a:pt x="114" y="141"/>
                    <a:pt x="114" y="141"/>
                  </a:cubicBezTo>
                  <a:cubicBezTo>
                    <a:pt x="118" y="137"/>
                    <a:pt x="121" y="129"/>
                    <a:pt x="120" y="12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53" name="Google Shape;5553;p23"/>
          <p:cNvGrpSpPr/>
          <p:nvPr/>
        </p:nvGrpSpPr>
        <p:grpSpPr>
          <a:xfrm>
            <a:off x="9573684" y="4095751"/>
            <a:ext cx="361949" cy="359835"/>
            <a:chOff x="7180263" y="2940049"/>
            <a:chExt cx="271462" cy="269876"/>
          </a:xfrm>
        </p:grpSpPr>
        <p:sp>
          <p:nvSpPr>
            <p:cNvPr id="5554" name="Google Shape;5554;p23"/>
            <p:cNvSpPr/>
            <p:nvPr/>
          </p:nvSpPr>
          <p:spPr>
            <a:xfrm>
              <a:off x="7180263" y="3135312"/>
              <a:ext cx="76200" cy="746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55" name="Google Shape;5555;p23"/>
            <p:cNvSpPr/>
            <p:nvPr/>
          </p:nvSpPr>
          <p:spPr>
            <a:xfrm>
              <a:off x="7218363" y="3068637"/>
              <a:ext cx="106362" cy="104775"/>
            </a:xfrm>
            <a:custGeom>
              <a:avLst/>
              <a:gdLst/>
              <a:ahLst/>
              <a:cxnLst/>
              <a:rect l="l" t="t" r="r" b="b"/>
              <a:pathLst>
                <a:path w="47" h="46" extrusionOk="0">
                  <a:moveTo>
                    <a:pt x="47" y="43"/>
                  </a:moveTo>
                  <a:cubicBezTo>
                    <a:pt x="46" y="32"/>
                    <a:pt x="41" y="21"/>
                    <a:pt x="34" y="14"/>
                  </a:cubicBezTo>
                  <a:cubicBezTo>
                    <a:pt x="26" y="6"/>
                    <a:pt x="16" y="1"/>
                    <a:pt x="5" y="0"/>
                  </a:cubicBezTo>
                  <a:cubicBezTo>
                    <a:pt x="5" y="0"/>
                    <a:pt x="4" y="0"/>
                    <a:pt x="4" y="0"/>
                  </a:cubicBezTo>
                  <a:cubicBezTo>
                    <a:pt x="2" y="0"/>
                    <a:pt x="0" y="1"/>
                    <a:pt x="0" y="3"/>
                  </a:cubicBezTo>
                  <a:cubicBezTo>
                    <a:pt x="0" y="8"/>
                    <a:pt x="0" y="8"/>
                    <a:pt x="0" y="8"/>
                  </a:cubicBezTo>
                  <a:cubicBezTo>
                    <a:pt x="0" y="11"/>
                    <a:pt x="2" y="11"/>
                    <a:pt x="4" y="11"/>
                  </a:cubicBezTo>
                  <a:cubicBezTo>
                    <a:pt x="4" y="11"/>
                    <a:pt x="4" y="11"/>
                    <a:pt x="4" y="11"/>
                  </a:cubicBezTo>
                  <a:cubicBezTo>
                    <a:pt x="20" y="13"/>
                    <a:pt x="33" y="26"/>
                    <a:pt x="35" y="43"/>
                  </a:cubicBezTo>
                  <a:cubicBezTo>
                    <a:pt x="35" y="43"/>
                    <a:pt x="35" y="43"/>
                    <a:pt x="35" y="43"/>
                  </a:cubicBezTo>
                  <a:cubicBezTo>
                    <a:pt x="35" y="44"/>
                    <a:pt x="35" y="46"/>
                    <a:pt x="38" y="46"/>
                  </a:cubicBezTo>
                  <a:cubicBezTo>
                    <a:pt x="44" y="46"/>
                    <a:pt x="44" y="46"/>
                    <a:pt x="44" y="46"/>
                  </a:cubicBezTo>
                  <a:cubicBezTo>
                    <a:pt x="45" y="46"/>
                    <a:pt x="46" y="46"/>
                    <a:pt x="46" y="45"/>
                  </a:cubicBezTo>
                  <a:cubicBezTo>
                    <a:pt x="47" y="45"/>
                    <a:pt x="47" y="44"/>
                    <a:pt x="47" y="43"/>
                  </a:cubicBezTo>
                  <a:cubicBezTo>
                    <a:pt x="47" y="43"/>
                    <a:pt x="47" y="43"/>
                    <a:pt x="47"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56" name="Google Shape;5556;p23"/>
            <p:cNvSpPr/>
            <p:nvPr/>
          </p:nvSpPr>
          <p:spPr>
            <a:xfrm>
              <a:off x="7218363" y="3003549"/>
              <a:ext cx="171450" cy="169863"/>
            </a:xfrm>
            <a:custGeom>
              <a:avLst/>
              <a:gdLst/>
              <a:ahLst/>
              <a:cxnLst/>
              <a:rect l="l" t="t" r="r" b="b"/>
              <a:pathLst>
                <a:path w="75" h="74" extrusionOk="0">
                  <a:moveTo>
                    <a:pt x="54" y="22"/>
                  </a:moveTo>
                  <a:cubicBezTo>
                    <a:pt x="41" y="9"/>
                    <a:pt x="24" y="1"/>
                    <a:pt x="5" y="0"/>
                  </a:cubicBezTo>
                  <a:cubicBezTo>
                    <a:pt x="5" y="0"/>
                    <a:pt x="5" y="0"/>
                    <a:pt x="5" y="0"/>
                  </a:cubicBezTo>
                  <a:cubicBezTo>
                    <a:pt x="5" y="0"/>
                    <a:pt x="4" y="0"/>
                    <a:pt x="4" y="0"/>
                  </a:cubicBezTo>
                  <a:cubicBezTo>
                    <a:pt x="1" y="0"/>
                    <a:pt x="0" y="0"/>
                    <a:pt x="0" y="2"/>
                  </a:cubicBezTo>
                  <a:cubicBezTo>
                    <a:pt x="0" y="8"/>
                    <a:pt x="0" y="8"/>
                    <a:pt x="0" y="8"/>
                  </a:cubicBezTo>
                  <a:cubicBezTo>
                    <a:pt x="0" y="11"/>
                    <a:pt x="3" y="11"/>
                    <a:pt x="5" y="11"/>
                  </a:cubicBezTo>
                  <a:cubicBezTo>
                    <a:pt x="5" y="11"/>
                    <a:pt x="5" y="11"/>
                    <a:pt x="5" y="11"/>
                  </a:cubicBezTo>
                  <a:cubicBezTo>
                    <a:pt x="37" y="14"/>
                    <a:pt x="61" y="39"/>
                    <a:pt x="63" y="71"/>
                  </a:cubicBezTo>
                  <a:cubicBezTo>
                    <a:pt x="63" y="72"/>
                    <a:pt x="63" y="74"/>
                    <a:pt x="66" y="74"/>
                  </a:cubicBezTo>
                  <a:cubicBezTo>
                    <a:pt x="72" y="74"/>
                    <a:pt x="72" y="74"/>
                    <a:pt x="72" y="74"/>
                  </a:cubicBezTo>
                  <a:cubicBezTo>
                    <a:pt x="73" y="74"/>
                    <a:pt x="74" y="74"/>
                    <a:pt x="74" y="74"/>
                  </a:cubicBezTo>
                  <a:cubicBezTo>
                    <a:pt x="75" y="73"/>
                    <a:pt x="75" y="71"/>
                    <a:pt x="75" y="71"/>
                  </a:cubicBezTo>
                  <a:cubicBezTo>
                    <a:pt x="74" y="52"/>
                    <a:pt x="66" y="35"/>
                    <a:pt x="54"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57" name="Google Shape;5557;p23"/>
            <p:cNvSpPr/>
            <p:nvPr/>
          </p:nvSpPr>
          <p:spPr>
            <a:xfrm>
              <a:off x="7218363" y="2940049"/>
              <a:ext cx="233362" cy="233363"/>
            </a:xfrm>
            <a:custGeom>
              <a:avLst/>
              <a:gdLst/>
              <a:ahLst/>
              <a:cxnLst/>
              <a:rect l="l" t="t" r="r" b="b"/>
              <a:pathLst>
                <a:path w="102" h="102" extrusionOk="0">
                  <a:moveTo>
                    <a:pt x="102" y="98"/>
                  </a:moveTo>
                  <a:cubicBezTo>
                    <a:pt x="101" y="72"/>
                    <a:pt x="91" y="49"/>
                    <a:pt x="73" y="30"/>
                  </a:cubicBezTo>
                  <a:cubicBezTo>
                    <a:pt x="56" y="12"/>
                    <a:pt x="32" y="2"/>
                    <a:pt x="7" y="0"/>
                  </a:cubicBezTo>
                  <a:cubicBezTo>
                    <a:pt x="7" y="0"/>
                    <a:pt x="7" y="0"/>
                    <a:pt x="7" y="0"/>
                  </a:cubicBezTo>
                  <a:cubicBezTo>
                    <a:pt x="6" y="0"/>
                    <a:pt x="5" y="0"/>
                    <a:pt x="5" y="0"/>
                  </a:cubicBezTo>
                  <a:cubicBezTo>
                    <a:pt x="2" y="0"/>
                    <a:pt x="0" y="1"/>
                    <a:pt x="0" y="3"/>
                  </a:cubicBezTo>
                  <a:cubicBezTo>
                    <a:pt x="0" y="9"/>
                    <a:pt x="0" y="9"/>
                    <a:pt x="0" y="9"/>
                  </a:cubicBezTo>
                  <a:cubicBezTo>
                    <a:pt x="0" y="12"/>
                    <a:pt x="4" y="12"/>
                    <a:pt x="6" y="12"/>
                  </a:cubicBezTo>
                  <a:cubicBezTo>
                    <a:pt x="6" y="12"/>
                    <a:pt x="7" y="12"/>
                    <a:pt x="7" y="12"/>
                  </a:cubicBezTo>
                  <a:cubicBezTo>
                    <a:pt x="53" y="15"/>
                    <a:pt x="89" y="52"/>
                    <a:pt x="91" y="98"/>
                  </a:cubicBezTo>
                  <a:cubicBezTo>
                    <a:pt x="91" y="98"/>
                    <a:pt x="91" y="98"/>
                    <a:pt x="91" y="98"/>
                  </a:cubicBezTo>
                  <a:cubicBezTo>
                    <a:pt x="91" y="100"/>
                    <a:pt x="91" y="102"/>
                    <a:pt x="94" y="102"/>
                  </a:cubicBezTo>
                  <a:cubicBezTo>
                    <a:pt x="99" y="102"/>
                    <a:pt x="99" y="102"/>
                    <a:pt x="99" y="102"/>
                  </a:cubicBezTo>
                  <a:cubicBezTo>
                    <a:pt x="100" y="102"/>
                    <a:pt x="101" y="102"/>
                    <a:pt x="101" y="101"/>
                  </a:cubicBezTo>
                  <a:cubicBezTo>
                    <a:pt x="102" y="100"/>
                    <a:pt x="102" y="99"/>
                    <a:pt x="102" y="9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58" name="Google Shape;5558;p23"/>
          <p:cNvGrpSpPr/>
          <p:nvPr/>
        </p:nvGrpSpPr>
        <p:grpSpPr>
          <a:xfrm>
            <a:off x="10602384" y="4104218"/>
            <a:ext cx="359832" cy="342900"/>
            <a:chOff x="7951788" y="2946399"/>
            <a:chExt cx="269874" cy="257175"/>
          </a:xfrm>
        </p:grpSpPr>
        <p:sp>
          <p:nvSpPr>
            <p:cNvPr id="5559" name="Google Shape;5559;p23"/>
            <p:cNvSpPr/>
            <p:nvPr/>
          </p:nvSpPr>
          <p:spPr>
            <a:xfrm>
              <a:off x="7974013" y="3019424"/>
              <a:ext cx="49212" cy="492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0" name="Google Shape;5560;p23"/>
            <p:cNvSpPr/>
            <p:nvPr/>
          </p:nvSpPr>
          <p:spPr>
            <a:xfrm>
              <a:off x="7951788" y="3078162"/>
              <a:ext cx="93662" cy="52388"/>
            </a:xfrm>
            <a:custGeom>
              <a:avLst/>
              <a:gdLst/>
              <a:ahLst/>
              <a:cxnLst/>
              <a:rect l="l" t="t" r="r" b="b"/>
              <a:pathLst>
                <a:path w="41" h="23" extrusionOk="0">
                  <a:moveTo>
                    <a:pt x="25" y="17"/>
                  </a:moveTo>
                  <a:cubicBezTo>
                    <a:pt x="21" y="20"/>
                    <a:pt x="21" y="20"/>
                    <a:pt x="21" y="20"/>
                  </a:cubicBezTo>
                  <a:cubicBezTo>
                    <a:pt x="21" y="20"/>
                    <a:pt x="20" y="20"/>
                    <a:pt x="20" y="20"/>
                  </a:cubicBezTo>
                  <a:cubicBezTo>
                    <a:pt x="16" y="17"/>
                    <a:pt x="16" y="17"/>
                    <a:pt x="16" y="17"/>
                  </a:cubicBezTo>
                  <a:cubicBezTo>
                    <a:pt x="16" y="17"/>
                    <a:pt x="16" y="16"/>
                    <a:pt x="16" y="15"/>
                  </a:cubicBezTo>
                  <a:cubicBezTo>
                    <a:pt x="18" y="6"/>
                    <a:pt x="18" y="6"/>
                    <a:pt x="18" y="6"/>
                  </a:cubicBezTo>
                  <a:cubicBezTo>
                    <a:pt x="18" y="6"/>
                    <a:pt x="18" y="6"/>
                    <a:pt x="18" y="6"/>
                  </a:cubicBezTo>
                  <a:cubicBezTo>
                    <a:pt x="18" y="5"/>
                    <a:pt x="18" y="4"/>
                    <a:pt x="18" y="4"/>
                  </a:cubicBezTo>
                  <a:cubicBezTo>
                    <a:pt x="18" y="3"/>
                    <a:pt x="18" y="3"/>
                    <a:pt x="18" y="3"/>
                  </a:cubicBezTo>
                  <a:cubicBezTo>
                    <a:pt x="23" y="3"/>
                    <a:pt x="23" y="3"/>
                    <a:pt x="23" y="3"/>
                  </a:cubicBezTo>
                  <a:cubicBezTo>
                    <a:pt x="23" y="3"/>
                    <a:pt x="23" y="3"/>
                    <a:pt x="23" y="4"/>
                  </a:cubicBezTo>
                  <a:cubicBezTo>
                    <a:pt x="23" y="4"/>
                    <a:pt x="23" y="5"/>
                    <a:pt x="23" y="6"/>
                  </a:cubicBezTo>
                  <a:cubicBezTo>
                    <a:pt x="23" y="6"/>
                    <a:pt x="23" y="6"/>
                    <a:pt x="23" y="6"/>
                  </a:cubicBezTo>
                  <a:cubicBezTo>
                    <a:pt x="25" y="15"/>
                    <a:pt x="25" y="15"/>
                    <a:pt x="25" y="15"/>
                  </a:cubicBezTo>
                  <a:cubicBezTo>
                    <a:pt x="25" y="16"/>
                    <a:pt x="25" y="17"/>
                    <a:pt x="25" y="17"/>
                  </a:cubicBezTo>
                  <a:moveTo>
                    <a:pt x="41" y="22"/>
                  </a:moveTo>
                  <a:cubicBezTo>
                    <a:pt x="34" y="3"/>
                    <a:pt x="34" y="3"/>
                    <a:pt x="34" y="3"/>
                  </a:cubicBezTo>
                  <a:cubicBezTo>
                    <a:pt x="34" y="3"/>
                    <a:pt x="32" y="0"/>
                    <a:pt x="29" y="0"/>
                  </a:cubicBezTo>
                  <a:cubicBezTo>
                    <a:pt x="28" y="0"/>
                    <a:pt x="13" y="0"/>
                    <a:pt x="12" y="0"/>
                  </a:cubicBezTo>
                  <a:cubicBezTo>
                    <a:pt x="12" y="0"/>
                    <a:pt x="12" y="0"/>
                    <a:pt x="12" y="0"/>
                  </a:cubicBezTo>
                  <a:cubicBezTo>
                    <a:pt x="8" y="0"/>
                    <a:pt x="7" y="3"/>
                    <a:pt x="7" y="3"/>
                  </a:cubicBezTo>
                  <a:cubicBezTo>
                    <a:pt x="0" y="22"/>
                    <a:pt x="0" y="22"/>
                    <a:pt x="0" y="22"/>
                  </a:cubicBezTo>
                  <a:cubicBezTo>
                    <a:pt x="0" y="23"/>
                    <a:pt x="0" y="23"/>
                    <a:pt x="1" y="23"/>
                  </a:cubicBezTo>
                  <a:cubicBezTo>
                    <a:pt x="6" y="23"/>
                    <a:pt x="6" y="23"/>
                    <a:pt x="6" y="23"/>
                  </a:cubicBezTo>
                  <a:cubicBezTo>
                    <a:pt x="7" y="23"/>
                    <a:pt x="7" y="23"/>
                    <a:pt x="7" y="23"/>
                  </a:cubicBezTo>
                  <a:cubicBezTo>
                    <a:pt x="11" y="13"/>
                    <a:pt x="11" y="13"/>
                    <a:pt x="11" y="13"/>
                  </a:cubicBezTo>
                  <a:cubicBezTo>
                    <a:pt x="11" y="13"/>
                    <a:pt x="11" y="12"/>
                    <a:pt x="11" y="13"/>
                  </a:cubicBezTo>
                  <a:cubicBezTo>
                    <a:pt x="11" y="15"/>
                    <a:pt x="11" y="20"/>
                    <a:pt x="11" y="22"/>
                  </a:cubicBezTo>
                  <a:cubicBezTo>
                    <a:pt x="11" y="23"/>
                    <a:pt x="11" y="23"/>
                    <a:pt x="12" y="23"/>
                  </a:cubicBezTo>
                  <a:cubicBezTo>
                    <a:pt x="30" y="23"/>
                    <a:pt x="30" y="23"/>
                    <a:pt x="30" y="23"/>
                  </a:cubicBezTo>
                  <a:cubicBezTo>
                    <a:pt x="31" y="23"/>
                    <a:pt x="31" y="23"/>
                    <a:pt x="31" y="22"/>
                  </a:cubicBezTo>
                  <a:cubicBezTo>
                    <a:pt x="31" y="19"/>
                    <a:pt x="31" y="15"/>
                    <a:pt x="31" y="13"/>
                  </a:cubicBezTo>
                  <a:cubicBezTo>
                    <a:pt x="31" y="12"/>
                    <a:pt x="31" y="13"/>
                    <a:pt x="31" y="13"/>
                  </a:cubicBezTo>
                  <a:cubicBezTo>
                    <a:pt x="34" y="22"/>
                    <a:pt x="34" y="22"/>
                    <a:pt x="34" y="22"/>
                  </a:cubicBezTo>
                  <a:cubicBezTo>
                    <a:pt x="34" y="22"/>
                    <a:pt x="35" y="23"/>
                    <a:pt x="36" y="23"/>
                  </a:cubicBezTo>
                  <a:cubicBezTo>
                    <a:pt x="40" y="23"/>
                    <a:pt x="40" y="23"/>
                    <a:pt x="40" y="23"/>
                  </a:cubicBezTo>
                  <a:cubicBezTo>
                    <a:pt x="41" y="23"/>
                    <a:pt x="41" y="23"/>
                    <a:pt x="41"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1" name="Google Shape;5561;p23"/>
            <p:cNvSpPr/>
            <p:nvPr/>
          </p:nvSpPr>
          <p:spPr>
            <a:xfrm>
              <a:off x="8150225" y="3019424"/>
              <a:ext cx="49212" cy="492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2" name="Google Shape;5562;p23"/>
            <p:cNvSpPr/>
            <p:nvPr/>
          </p:nvSpPr>
          <p:spPr>
            <a:xfrm>
              <a:off x="8128000" y="3078162"/>
              <a:ext cx="93662" cy="52388"/>
            </a:xfrm>
            <a:custGeom>
              <a:avLst/>
              <a:gdLst/>
              <a:ahLst/>
              <a:cxnLst/>
              <a:rect l="l" t="t" r="r" b="b"/>
              <a:pathLst>
                <a:path w="41" h="23" extrusionOk="0">
                  <a:moveTo>
                    <a:pt x="25" y="17"/>
                  </a:moveTo>
                  <a:cubicBezTo>
                    <a:pt x="21" y="20"/>
                    <a:pt x="21" y="20"/>
                    <a:pt x="21" y="20"/>
                  </a:cubicBezTo>
                  <a:cubicBezTo>
                    <a:pt x="21" y="20"/>
                    <a:pt x="20" y="20"/>
                    <a:pt x="20" y="20"/>
                  </a:cubicBezTo>
                  <a:cubicBezTo>
                    <a:pt x="16" y="17"/>
                    <a:pt x="16" y="17"/>
                    <a:pt x="16" y="17"/>
                  </a:cubicBezTo>
                  <a:cubicBezTo>
                    <a:pt x="16" y="17"/>
                    <a:pt x="16" y="16"/>
                    <a:pt x="16" y="15"/>
                  </a:cubicBezTo>
                  <a:cubicBezTo>
                    <a:pt x="18" y="6"/>
                    <a:pt x="18" y="6"/>
                    <a:pt x="18" y="6"/>
                  </a:cubicBezTo>
                  <a:cubicBezTo>
                    <a:pt x="18" y="6"/>
                    <a:pt x="18" y="6"/>
                    <a:pt x="18" y="6"/>
                  </a:cubicBezTo>
                  <a:cubicBezTo>
                    <a:pt x="18" y="5"/>
                    <a:pt x="18" y="4"/>
                    <a:pt x="18" y="4"/>
                  </a:cubicBezTo>
                  <a:cubicBezTo>
                    <a:pt x="18" y="3"/>
                    <a:pt x="18" y="3"/>
                    <a:pt x="18" y="3"/>
                  </a:cubicBezTo>
                  <a:cubicBezTo>
                    <a:pt x="23" y="3"/>
                    <a:pt x="23" y="3"/>
                    <a:pt x="23" y="3"/>
                  </a:cubicBezTo>
                  <a:cubicBezTo>
                    <a:pt x="23" y="3"/>
                    <a:pt x="23" y="3"/>
                    <a:pt x="23" y="4"/>
                  </a:cubicBezTo>
                  <a:cubicBezTo>
                    <a:pt x="23" y="4"/>
                    <a:pt x="23" y="5"/>
                    <a:pt x="23" y="6"/>
                  </a:cubicBezTo>
                  <a:cubicBezTo>
                    <a:pt x="23" y="6"/>
                    <a:pt x="23" y="6"/>
                    <a:pt x="23" y="6"/>
                  </a:cubicBezTo>
                  <a:cubicBezTo>
                    <a:pt x="25" y="15"/>
                    <a:pt x="25" y="15"/>
                    <a:pt x="25" y="15"/>
                  </a:cubicBezTo>
                  <a:cubicBezTo>
                    <a:pt x="25" y="16"/>
                    <a:pt x="25" y="17"/>
                    <a:pt x="25" y="17"/>
                  </a:cubicBezTo>
                  <a:moveTo>
                    <a:pt x="41" y="22"/>
                  </a:moveTo>
                  <a:cubicBezTo>
                    <a:pt x="34" y="3"/>
                    <a:pt x="34" y="3"/>
                    <a:pt x="34" y="3"/>
                  </a:cubicBezTo>
                  <a:cubicBezTo>
                    <a:pt x="34" y="3"/>
                    <a:pt x="32" y="0"/>
                    <a:pt x="29" y="0"/>
                  </a:cubicBezTo>
                  <a:cubicBezTo>
                    <a:pt x="28" y="0"/>
                    <a:pt x="13" y="0"/>
                    <a:pt x="12" y="0"/>
                  </a:cubicBezTo>
                  <a:cubicBezTo>
                    <a:pt x="12" y="0"/>
                    <a:pt x="12" y="0"/>
                    <a:pt x="12" y="0"/>
                  </a:cubicBezTo>
                  <a:cubicBezTo>
                    <a:pt x="8" y="0"/>
                    <a:pt x="7" y="3"/>
                    <a:pt x="7" y="3"/>
                  </a:cubicBezTo>
                  <a:cubicBezTo>
                    <a:pt x="0" y="22"/>
                    <a:pt x="0" y="22"/>
                    <a:pt x="0" y="22"/>
                  </a:cubicBezTo>
                  <a:cubicBezTo>
                    <a:pt x="0" y="23"/>
                    <a:pt x="0" y="23"/>
                    <a:pt x="1" y="23"/>
                  </a:cubicBezTo>
                  <a:cubicBezTo>
                    <a:pt x="6" y="23"/>
                    <a:pt x="6" y="23"/>
                    <a:pt x="6" y="23"/>
                  </a:cubicBezTo>
                  <a:cubicBezTo>
                    <a:pt x="7" y="23"/>
                    <a:pt x="7" y="23"/>
                    <a:pt x="7" y="23"/>
                  </a:cubicBezTo>
                  <a:cubicBezTo>
                    <a:pt x="11" y="13"/>
                    <a:pt x="11" y="13"/>
                    <a:pt x="11" y="13"/>
                  </a:cubicBezTo>
                  <a:cubicBezTo>
                    <a:pt x="11" y="13"/>
                    <a:pt x="11" y="12"/>
                    <a:pt x="11" y="13"/>
                  </a:cubicBezTo>
                  <a:cubicBezTo>
                    <a:pt x="11" y="15"/>
                    <a:pt x="11" y="20"/>
                    <a:pt x="11" y="22"/>
                  </a:cubicBezTo>
                  <a:cubicBezTo>
                    <a:pt x="11" y="23"/>
                    <a:pt x="11" y="23"/>
                    <a:pt x="12" y="23"/>
                  </a:cubicBezTo>
                  <a:cubicBezTo>
                    <a:pt x="30" y="23"/>
                    <a:pt x="30" y="23"/>
                    <a:pt x="30" y="23"/>
                  </a:cubicBezTo>
                  <a:cubicBezTo>
                    <a:pt x="31" y="23"/>
                    <a:pt x="31" y="23"/>
                    <a:pt x="31" y="22"/>
                  </a:cubicBezTo>
                  <a:cubicBezTo>
                    <a:pt x="31" y="19"/>
                    <a:pt x="31" y="15"/>
                    <a:pt x="31" y="13"/>
                  </a:cubicBezTo>
                  <a:cubicBezTo>
                    <a:pt x="31" y="12"/>
                    <a:pt x="31" y="13"/>
                    <a:pt x="31" y="13"/>
                  </a:cubicBezTo>
                  <a:cubicBezTo>
                    <a:pt x="34" y="22"/>
                    <a:pt x="34" y="22"/>
                    <a:pt x="34" y="22"/>
                  </a:cubicBezTo>
                  <a:cubicBezTo>
                    <a:pt x="34" y="22"/>
                    <a:pt x="35" y="23"/>
                    <a:pt x="36" y="23"/>
                  </a:cubicBezTo>
                  <a:cubicBezTo>
                    <a:pt x="40" y="23"/>
                    <a:pt x="40" y="23"/>
                    <a:pt x="40" y="23"/>
                  </a:cubicBezTo>
                  <a:cubicBezTo>
                    <a:pt x="41" y="23"/>
                    <a:pt x="41" y="23"/>
                    <a:pt x="41"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3" name="Google Shape;5563;p23"/>
            <p:cNvSpPr/>
            <p:nvPr/>
          </p:nvSpPr>
          <p:spPr>
            <a:xfrm>
              <a:off x="7997825" y="2946399"/>
              <a:ext cx="177800" cy="60325"/>
            </a:xfrm>
            <a:custGeom>
              <a:avLst/>
              <a:gdLst/>
              <a:ahLst/>
              <a:cxnLst/>
              <a:rect l="l" t="t" r="r" b="b"/>
              <a:pathLst>
                <a:path w="78" h="26" extrusionOk="0">
                  <a:moveTo>
                    <a:pt x="2" y="24"/>
                  </a:moveTo>
                  <a:cubicBezTo>
                    <a:pt x="2" y="25"/>
                    <a:pt x="3" y="25"/>
                    <a:pt x="3" y="25"/>
                  </a:cubicBezTo>
                  <a:cubicBezTo>
                    <a:pt x="4" y="25"/>
                    <a:pt x="5" y="24"/>
                    <a:pt x="6" y="23"/>
                  </a:cubicBezTo>
                  <a:cubicBezTo>
                    <a:pt x="13" y="13"/>
                    <a:pt x="25" y="6"/>
                    <a:pt x="38" y="6"/>
                  </a:cubicBezTo>
                  <a:cubicBezTo>
                    <a:pt x="48" y="6"/>
                    <a:pt x="59" y="10"/>
                    <a:pt x="66" y="18"/>
                  </a:cubicBezTo>
                  <a:cubicBezTo>
                    <a:pt x="66" y="18"/>
                    <a:pt x="66" y="18"/>
                    <a:pt x="66" y="18"/>
                  </a:cubicBezTo>
                  <a:cubicBezTo>
                    <a:pt x="66" y="18"/>
                    <a:pt x="66" y="18"/>
                    <a:pt x="66" y="18"/>
                  </a:cubicBezTo>
                  <a:cubicBezTo>
                    <a:pt x="64" y="19"/>
                    <a:pt x="64" y="19"/>
                    <a:pt x="64" y="19"/>
                  </a:cubicBezTo>
                  <a:cubicBezTo>
                    <a:pt x="63" y="19"/>
                    <a:pt x="62" y="20"/>
                    <a:pt x="62" y="21"/>
                  </a:cubicBezTo>
                  <a:cubicBezTo>
                    <a:pt x="62" y="21"/>
                    <a:pt x="63" y="22"/>
                    <a:pt x="64" y="22"/>
                  </a:cubicBezTo>
                  <a:cubicBezTo>
                    <a:pt x="72" y="26"/>
                    <a:pt x="72" y="26"/>
                    <a:pt x="72" y="26"/>
                  </a:cubicBezTo>
                  <a:cubicBezTo>
                    <a:pt x="72" y="26"/>
                    <a:pt x="73" y="26"/>
                    <a:pt x="73" y="26"/>
                  </a:cubicBezTo>
                  <a:cubicBezTo>
                    <a:pt x="75" y="26"/>
                    <a:pt x="76" y="25"/>
                    <a:pt x="76" y="24"/>
                  </a:cubicBezTo>
                  <a:cubicBezTo>
                    <a:pt x="78" y="16"/>
                    <a:pt x="78" y="16"/>
                    <a:pt x="78" y="16"/>
                  </a:cubicBezTo>
                  <a:cubicBezTo>
                    <a:pt x="78" y="15"/>
                    <a:pt x="78" y="15"/>
                    <a:pt x="77" y="14"/>
                  </a:cubicBezTo>
                  <a:cubicBezTo>
                    <a:pt x="77" y="14"/>
                    <a:pt x="76" y="14"/>
                    <a:pt x="75" y="14"/>
                  </a:cubicBezTo>
                  <a:cubicBezTo>
                    <a:pt x="73" y="15"/>
                    <a:pt x="73" y="15"/>
                    <a:pt x="73" y="15"/>
                  </a:cubicBezTo>
                  <a:cubicBezTo>
                    <a:pt x="73" y="15"/>
                    <a:pt x="73" y="15"/>
                    <a:pt x="73" y="15"/>
                  </a:cubicBezTo>
                  <a:cubicBezTo>
                    <a:pt x="72" y="15"/>
                    <a:pt x="72" y="15"/>
                    <a:pt x="72" y="15"/>
                  </a:cubicBezTo>
                  <a:cubicBezTo>
                    <a:pt x="63" y="5"/>
                    <a:pt x="51" y="0"/>
                    <a:pt x="38" y="0"/>
                  </a:cubicBezTo>
                  <a:cubicBezTo>
                    <a:pt x="23" y="0"/>
                    <a:pt x="9" y="7"/>
                    <a:pt x="1" y="20"/>
                  </a:cubicBezTo>
                  <a:cubicBezTo>
                    <a:pt x="0" y="20"/>
                    <a:pt x="0" y="21"/>
                    <a:pt x="0" y="22"/>
                  </a:cubicBezTo>
                  <a:cubicBezTo>
                    <a:pt x="0" y="23"/>
                    <a:pt x="1" y="24"/>
                    <a:pt x="2" y="2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4" name="Google Shape;5564;p23"/>
            <p:cNvSpPr/>
            <p:nvPr/>
          </p:nvSpPr>
          <p:spPr>
            <a:xfrm>
              <a:off x="7997825" y="3143249"/>
              <a:ext cx="177800" cy="60325"/>
            </a:xfrm>
            <a:custGeom>
              <a:avLst/>
              <a:gdLst/>
              <a:ahLst/>
              <a:cxnLst/>
              <a:rect l="l" t="t" r="r" b="b"/>
              <a:pathLst>
                <a:path w="78" h="26" extrusionOk="0">
                  <a:moveTo>
                    <a:pt x="78" y="4"/>
                  </a:moveTo>
                  <a:cubicBezTo>
                    <a:pt x="78" y="3"/>
                    <a:pt x="77" y="2"/>
                    <a:pt x="76" y="2"/>
                  </a:cubicBezTo>
                  <a:cubicBezTo>
                    <a:pt x="76" y="2"/>
                    <a:pt x="75" y="1"/>
                    <a:pt x="75" y="1"/>
                  </a:cubicBezTo>
                  <a:cubicBezTo>
                    <a:pt x="74" y="1"/>
                    <a:pt x="73" y="2"/>
                    <a:pt x="72" y="3"/>
                  </a:cubicBezTo>
                  <a:cubicBezTo>
                    <a:pt x="65" y="14"/>
                    <a:pt x="53" y="20"/>
                    <a:pt x="40" y="20"/>
                  </a:cubicBezTo>
                  <a:cubicBezTo>
                    <a:pt x="29" y="20"/>
                    <a:pt x="19" y="16"/>
                    <a:pt x="12" y="9"/>
                  </a:cubicBezTo>
                  <a:cubicBezTo>
                    <a:pt x="12" y="8"/>
                    <a:pt x="12" y="8"/>
                    <a:pt x="12" y="8"/>
                  </a:cubicBezTo>
                  <a:cubicBezTo>
                    <a:pt x="12" y="8"/>
                    <a:pt x="12" y="8"/>
                    <a:pt x="12" y="8"/>
                  </a:cubicBezTo>
                  <a:cubicBezTo>
                    <a:pt x="14" y="7"/>
                    <a:pt x="14" y="7"/>
                    <a:pt x="14" y="7"/>
                  </a:cubicBezTo>
                  <a:cubicBezTo>
                    <a:pt x="15" y="7"/>
                    <a:pt x="15" y="6"/>
                    <a:pt x="15" y="6"/>
                  </a:cubicBezTo>
                  <a:cubicBezTo>
                    <a:pt x="15" y="5"/>
                    <a:pt x="15" y="4"/>
                    <a:pt x="14" y="4"/>
                  </a:cubicBezTo>
                  <a:cubicBezTo>
                    <a:pt x="6" y="0"/>
                    <a:pt x="6" y="0"/>
                    <a:pt x="6" y="0"/>
                  </a:cubicBezTo>
                  <a:cubicBezTo>
                    <a:pt x="5" y="0"/>
                    <a:pt x="5" y="0"/>
                    <a:pt x="5" y="0"/>
                  </a:cubicBezTo>
                  <a:cubicBezTo>
                    <a:pt x="3" y="0"/>
                    <a:pt x="2" y="1"/>
                    <a:pt x="2" y="2"/>
                  </a:cubicBezTo>
                  <a:cubicBezTo>
                    <a:pt x="0" y="10"/>
                    <a:pt x="0" y="10"/>
                    <a:pt x="0" y="10"/>
                  </a:cubicBezTo>
                  <a:cubicBezTo>
                    <a:pt x="0" y="11"/>
                    <a:pt x="0" y="11"/>
                    <a:pt x="0" y="12"/>
                  </a:cubicBezTo>
                  <a:cubicBezTo>
                    <a:pt x="1" y="12"/>
                    <a:pt x="1" y="12"/>
                    <a:pt x="2" y="12"/>
                  </a:cubicBezTo>
                  <a:cubicBezTo>
                    <a:pt x="2" y="12"/>
                    <a:pt x="2" y="12"/>
                    <a:pt x="3" y="12"/>
                  </a:cubicBezTo>
                  <a:cubicBezTo>
                    <a:pt x="5" y="11"/>
                    <a:pt x="5" y="11"/>
                    <a:pt x="5" y="11"/>
                  </a:cubicBezTo>
                  <a:cubicBezTo>
                    <a:pt x="5" y="11"/>
                    <a:pt x="5" y="11"/>
                    <a:pt x="5" y="11"/>
                  </a:cubicBezTo>
                  <a:cubicBezTo>
                    <a:pt x="6" y="11"/>
                    <a:pt x="6" y="11"/>
                    <a:pt x="6" y="11"/>
                  </a:cubicBezTo>
                  <a:cubicBezTo>
                    <a:pt x="15" y="21"/>
                    <a:pt x="27" y="26"/>
                    <a:pt x="40" y="26"/>
                  </a:cubicBezTo>
                  <a:cubicBezTo>
                    <a:pt x="55" y="26"/>
                    <a:pt x="69" y="19"/>
                    <a:pt x="77" y="6"/>
                  </a:cubicBezTo>
                  <a:cubicBezTo>
                    <a:pt x="78" y="6"/>
                    <a:pt x="78" y="5"/>
                    <a:pt x="78"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565" name="Google Shape;5565;p23"/>
          <p:cNvGrpSpPr/>
          <p:nvPr/>
        </p:nvGrpSpPr>
        <p:grpSpPr>
          <a:xfrm>
            <a:off x="10143067" y="4097868"/>
            <a:ext cx="364067" cy="355600"/>
            <a:chOff x="7607300" y="2941637"/>
            <a:chExt cx="273050" cy="266700"/>
          </a:xfrm>
        </p:grpSpPr>
        <p:sp>
          <p:nvSpPr>
            <p:cNvPr id="5566" name="Google Shape;5566;p23"/>
            <p:cNvSpPr/>
            <p:nvPr/>
          </p:nvSpPr>
          <p:spPr>
            <a:xfrm>
              <a:off x="7642225" y="2941637"/>
              <a:ext cx="61912" cy="619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7" name="Google Shape;5567;p23"/>
            <p:cNvSpPr/>
            <p:nvPr/>
          </p:nvSpPr>
          <p:spPr>
            <a:xfrm>
              <a:off x="7607300" y="3011487"/>
              <a:ext cx="133350" cy="196850"/>
            </a:xfrm>
            <a:custGeom>
              <a:avLst/>
              <a:gdLst/>
              <a:ahLst/>
              <a:cxnLst/>
              <a:rect l="l" t="t" r="r" b="b"/>
              <a:pathLst>
                <a:path w="58" h="86" extrusionOk="0">
                  <a:moveTo>
                    <a:pt x="34" y="21"/>
                  </a:moveTo>
                  <a:cubicBezTo>
                    <a:pt x="30" y="25"/>
                    <a:pt x="30" y="25"/>
                    <a:pt x="30" y="25"/>
                  </a:cubicBezTo>
                  <a:cubicBezTo>
                    <a:pt x="29" y="25"/>
                    <a:pt x="28" y="25"/>
                    <a:pt x="28" y="25"/>
                  </a:cubicBezTo>
                  <a:cubicBezTo>
                    <a:pt x="24" y="21"/>
                    <a:pt x="24" y="21"/>
                    <a:pt x="24" y="21"/>
                  </a:cubicBezTo>
                  <a:cubicBezTo>
                    <a:pt x="23" y="20"/>
                    <a:pt x="23" y="20"/>
                    <a:pt x="23" y="19"/>
                  </a:cubicBezTo>
                  <a:cubicBezTo>
                    <a:pt x="25" y="8"/>
                    <a:pt x="25" y="8"/>
                    <a:pt x="25" y="8"/>
                  </a:cubicBezTo>
                  <a:cubicBezTo>
                    <a:pt x="25" y="8"/>
                    <a:pt x="25" y="7"/>
                    <a:pt x="25" y="7"/>
                  </a:cubicBezTo>
                  <a:cubicBezTo>
                    <a:pt x="25" y="7"/>
                    <a:pt x="25" y="5"/>
                    <a:pt x="25" y="5"/>
                  </a:cubicBezTo>
                  <a:cubicBezTo>
                    <a:pt x="25" y="4"/>
                    <a:pt x="26" y="4"/>
                    <a:pt x="26" y="4"/>
                  </a:cubicBezTo>
                  <a:cubicBezTo>
                    <a:pt x="31" y="4"/>
                    <a:pt x="31" y="4"/>
                    <a:pt x="31" y="4"/>
                  </a:cubicBezTo>
                  <a:cubicBezTo>
                    <a:pt x="32" y="4"/>
                    <a:pt x="32" y="4"/>
                    <a:pt x="32" y="5"/>
                  </a:cubicBezTo>
                  <a:cubicBezTo>
                    <a:pt x="32" y="5"/>
                    <a:pt x="32" y="7"/>
                    <a:pt x="32" y="7"/>
                  </a:cubicBezTo>
                  <a:cubicBezTo>
                    <a:pt x="32" y="7"/>
                    <a:pt x="32" y="8"/>
                    <a:pt x="32" y="8"/>
                  </a:cubicBezTo>
                  <a:cubicBezTo>
                    <a:pt x="34" y="19"/>
                    <a:pt x="34" y="19"/>
                    <a:pt x="34" y="19"/>
                  </a:cubicBezTo>
                  <a:cubicBezTo>
                    <a:pt x="35" y="20"/>
                    <a:pt x="34" y="20"/>
                    <a:pt x="34" y="21"/>
                  </a:cubicBezTo>
                  <a:moveTo>
                    <a:pt x="57" y="37"/>
                  </a:moveTo>
                  <a:cubicBezTo>
                    <a:pt x="55" y="33"/>
                    <a:pt x="54" y="29"/>
                    <a:pt x="52" y="25"/>
                  </a:cubicBezTo>
                  <a:cubicBezTo>
                    <a:pt x="49" y="15"/>
                    <a:pt x="44" y="0"/>
                    <a:pt x="38" y="0"/>
                  </a:cubicBezTo>
                  <a:cubicBezTo>
                    <a:pt x="20" y="0"/>
                    <a:pt x="20" y="0"/>
                    <a:pt x="20" y="0"/>
                  </a:cubicBezTo>
                  <a:cubicBezTo>
                    <a:pt x="13" y="0"/>
                    <a:pt x="9" y="15"/>
                    <a:pt x="5" y="25"/>
                  </a:cubicBezTo>
                  <a:cubicBezTo>
                    <a:pt x="4" y="29"/>
                    <a:pt x="2" y="33"/>
                    <a:pt x="1" y="37"/>
                  </a:cubicBezTo>
                  <a:cubicBezTo>
                    <a:pt x="0" y="39"/>
                    <a:pt x="0" y="42"/>
                    <a:pt x="2" y="43"/>
                  </a:cubicBezTo>
                  <a:cubicBezTo>
                    <a:pt x="3" y="44"/>
                    <a:pt x="4" y="44"/>
                    <a:pt x="5" y="44"/>
                  </a:cubicBezTo>
                  <a:cubicBezTo>
                    <a:pt x="7" y="44"/>
                    <a:pt x="8" y="42"/>
                    <a:pt x="9" y="40"/>
                  </a:cubicBezTo>
                  <a:cubicBezTo>
                    <a:pt x="10" y="37"/>
                    <a:pt x="12" y="31"/>
                    <a:pt x="14" y="27"/>
                  </a:cubicBezTo>
                  <a:cubicBezTo>
                    <a:pt x="14" y="26"/>
                    <a:pt x="14" y="25"/>
                    <a:pt x="14" y="27"/>
                  </a:cubicBezTo>
                  <a:cubicBezTo>
                    <a:pt x="14" y="40"/>
                    <a:pt x="14" y="40"/>
                    <a:pt x="14" y="40"/>
                  </a:cubicBezTo>
                  <a:cubicBezTo>
                    <a:pt x="14" y="41"/>
                    <a:pt x="14" y="42"/>
                    <a:pt x="15" y="42"/>
                  </a:cubicBezTo>
                  <a:cubicBezTo>
                    <a:pt x="15" y="42"/>
                    <a:pt x="16" y="44"/>
                    <a:pt x="16" y="44"/>
                  </a:cubicBezTo>
                  <a:cubicBezTo>
                    <a:pt x="16" y="79"/>
                    <a:pt x="16" y="79"/>
                    <a:pt x="16" y="79"/>
                  </a:cubicBezTo>
                  <a:cubicBezTo>
                    <a:pt x="16" y="83"/>
                    <a:pt x="18" y="86"/>
                    <a:pt x="22" y="86"/>
                  </a:cubicBezTo>
                  <a:cubicBezTo>
                    <a:pt x="25" y="86"/>
                    <a:pt x="27" y="83"/>
                    <a:pt x="27" y="79"/>
                  </a:cubicBezTo>
                  <a:cubicBezTo>
                    <a:pt x="27" y="45"/>
                    <a:pt x="27" y="45"/>
                    <a:pt x="27" y="45"/>
                  </a:cubicBezTo>
                  <a:cubicBezTo>
                    <a:pt x="27" y="45"/>
                    <a:pt x="27" y="44"/>
                    <a:pt x="29" y="44"/>
                  </a:cubicBezTo>
                  <a:cubicBezTo>
                    <a:pt x="29" y="44"/>
                    <a:pt x="29" y="44"/>
                    <a:pt x="29" y="44"/>
                  </a:cubicBezTo>
                  <a:cubicBezTo>
                    <a:pt x="30" y="44"/>
                    <a:pt x="30" y="45"/>
                    <a:pt x="30" y="45"/>
                  </a:cubicBezTo>
                  <a:cubicBezTo>
                    <a:pt x="30" y="79"/>
                    <a:pt x="30" y="79"/>
                    <a:pt x="30" y="79"/>
                  </a:cubicBezTo>
                  <a:cubicBezTo>
                    <a:pt x="30" y="83"/>
                    <a:pt x="32" y="86"/>
                    <a:pt x="35" y="86"/>
                  </a:cubicBezTo>
                  <a:cubicBezTo>
                    <a:pt x="39" y="86"/>
                    <a:pt x="41" y="83"/>
                    <a:pt x="41" y="79"/>
                  </a:cubicBezTo>
                  <a:cubicBezTo>
                    <a:pt x="41" y="45"/>
                    <a:pt x="41" y="45"/>
                    <a:pt x="41" y="45"/>
                  </a:cubicBezTo>
                  <a:cubicBezTo>
                    <a:pt x="41" y="44"/>
                    <a:pt x="42" y="43"/>
                    <a:pt x="42" y="43"/>
                  </a:cubicBezTo>
                  <a:cubicBezTo>
                    <a:pt x="43" y="42"/>
                    <a:pt x="43" y="41"/>
                    <a:pt x="43" y="40"/>
                  </a:cubicBezTo>
                  <a:cubicBezTo>
                    <a:pt x="43" y="26"/>
                    <a:pt x="43" y="26"/>
                    <a:pt x="43" y="26"/>
                  </a:cubicBezTo>
                  <a:cubicBezTo>
                    <a:pt x="43" y="25"/>
                    <a:pt x="43" y="26"/>
                    <a:pt x="44" y="26"/>
                  </a:cubicBezTo>
                  <a:cubicBezTo>
                    <a:pt x="45" y="30"/>
                    <a:pt x="47" y="38"/>
                    <a:pt x="48" y="41"/>
                  </a:cubicBezTo>
                  <a:cubicBezTo>
                    <a:pt x="49" y="43"/>
                    <a:pt x="50" y="44"/>
                    <a:pt x="52" y="44"/>
                  </a:cubicBezTo>
                  <a:cubicBezTo>
                    <a:pt x="53" y="44"/>
                    <a:pt x="54" y="44"/>
                    <a:pt x="54" y="43"/>
                  </a:cubicBezTo>
                  <a:cubicBezTo>
                    <a:pt x="57" y="42"/>
                    <a:pt x="58" y="39"/>
                    <a:pt x="57"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8" name="Google Shape;5568;p23"/>
            <p:cNvSpPr/>
            <p:nvPr/>
          </p:nvSpPr>
          <p:spPr>
            <a:xfrm>
              <a:off x="7747000" y="2962274"/>
              <a:ext cx="85725" cy="225425"/>
            </a:xfrm>
            <a:custGeom>
              <a:avLst/>
              <a:gdLst/>
              <a:ahLst/>
              <a:cxnLst/>
              <a:rect l="l" t="t" r="r" b="b"/>
              <a:pathLst>
                <a:path w="37" h="98" extrusionOk="0">
                  <a:moveTo>
                    <a:pt x="18" y="5"/>
                  </a:moveTo>
                  <a:cubicBezTo>
                    <a:pt x="36" y="5"/>
                    <a:pt x="36" y="5"/>
                    <a:pt x="36" y="5"/>
                  </a:cubicBezTo>
                  <a:cubicBezTo>
                    <a:pt x="37" y="5"/>
                    <a:pt x="37" y="4"/>
                    <a:pt x="37" y="4"/>
                  </a:cubicBezTo>
                  <a:cubicBezTo>
                    <a:pt x="37" y="1"/>
                    <a:pt x="37" y="1"/>
                    <a:pt x="37" y="1"/>
                  </a:cubicBezTo>
                  <a:cubicBezTo>
                    <a:pt x="37" y="1"/>
                    <a:pt x="37" y="0"/>
                    <a:pt x="36" y="0"/>
                  </a:cubicBezTo>
                  <a:cubicBezTo>
                    <a:pt x="18" y="0"/>
                    <a:pt x="18" y="0"/>
                    <a:pt x="18" y="0"/>
                  </a:cubicBezTo>
                  <a:cubicBezTo>
                    <a:pt x="14" y="0"/>
                    <a:pt x="11" y="3"/>
                    <a:pt x="11" y="7"/>
                  </a:cubicBezTo>
                  <a:cubicBezTo>
                    <a:pt x="11" y="46"/>
                    <a:pt x="11" y="46"/>
                    <a:pt x="11" y="46"/>
                  </a:cubicBezTo>
                  <a:cubicBezTo>
                    <a:pt x="11" y="46"/>
                    <a:pt x="11" y="46"/>
                    <a:pt x="11" y="46"/>
                  </a:cubicBezTo>
                  <a:cubicBezTo>
                    <a:pt x="1" y="46"/>
                    <a:pt x="1" y="46"/>
                    <a:pt x="1" y="46"/>
                  </a:cubicBezTo>
                  <a:cubicBezTo>
                    <a:pt x="0" y="46"/>
                    <a:pt x="0" y="47"/>
                    <a:pt x="0" y="47"/>
                  </a:cubicBezTo>
                  <a:cubicBezTo>
                    <a:pt x="0" y="51"/>
                    <a:pt x="0" y="51"/>
                    <a:pt x="0" y="51"/>
                  </a:cubicBezTo>
                  <a:cubicBezTo>
                    <a:pt x="0" y="51"/>
                    <a:pt x="0" y="52"/>
                    <a:pt x="1" y="52"/>
                  </a:cubicBezTo>
                  <a:cubicBezTo>
                    <a:pt x="11" y="52"/>
                    <a:pt x="11" y="52"/>
                    <a:pt x="11" y="52"/>
                  </a:cubicBezTo>
                  <a:cubicBezTo>
                    <a:pt x="11" y="52"/>
                    <a:pt x="11" y="53"/>
                    <a:pt x="11" y="53"/>
                  </a:cubicBezTo>
                  <a:cubicBezTo>
                    <a:pt x="11" y="91"/>
                    <a:pt x="11" y="91"/>
                    <a:pt x="11" y="91"/>
                  </a:cubicBezTo>
                  <a:cubicBezTo>
                    <a:pt x="11" y="95"/>
                    <a:pt x="14" y="98"/>
                    <a:pt x="18" y="98"/>
                  </a:cubicBezTo>
                  <a:cubicBezTo>
                    <a:pt x="36" y="98"/>
                    <a:pt x="36" y="98"/>
                    <a:pt x="36" y="98"/>
                  </a:cubicBezTo>
                  <a:cubicBezTo>
                    <a:pt x="36" y="98"/>
                    <a:pt x="37" y="98"/>
                    <a:pt x="37" y="97"/>
                  </a:cubicBezTo>
                  <a:cubicBezTo>
                    <a:pt x="37" y="94"/>
                    <a:pt x="37" y="94"/>
                    <a:pt x="37" y="94"/>
                  </a:cubicBezTo>
                  <a:cubicBezTo>
                    <a:pt x="37" y="93"/>
                    <a:pt x="36" y="93"/>
                    <a:pt x="36" y="93"/>
                  </a:cubicBezTo>
                  <a:cubicBezTo>
                    <a:pt x="18" y="93"/>
                    <a:pt x="18" y="93"/>
                    <a:pt x="18" y="93"/>
                  </a:cubicBezTo>
                  <a:cubicBezTo>
                    <a:pt x="17" y="93"/>
                    <a:pt x="17" y="92"/>
                    <a:pt x="17" y="91"/>
                  </a:cubicBezTo>
                  <a:cubicBezTo>
                    <a:pt x="17" y="53"/>
                    <a:pt x="17" y="53"/>
                    <a:pt x="17" y="53"/>
                  </a:cubicBezTo>
                  <a:cubicBezTo>
                    <a:pt x="17" y="53"/>
                    <a:pt x="17" y="52"/>
                    <a:pt x="18" y="52"/>
                  </a:cubicBezTo>
                  <a:cubicBezTo>
                    <a:pt x="36" y="52"/>
                    <a:pt x="36" y="52"/>
                    <a:pt x="36" y="52"/>
                  </a:cubicBezTo>
                  <a:cubicBezTo>
                    <a:pt x="37" y="52"/>
                    <a:pt x="37" y="51"/>
                    <a:pt x="37" y="51"/>
                  </a:cubicBezTo>
                  <a:cubicBezTo>
                    <a:pt x="37" y="47"/>
                    <a:pt x="37" y="47"/>
                    <a:pt x="37" y="47"/>
                  </a:cubicBezTo>
                  <a:cubicBezTo>
                    <a:pt x="37" y="47"/>
                    <a:pt x="37" y="46"/>
                    <a:pt x="36" y="46"/>
                  </a:cubicBezTo>
                  <a:cubicBezTo>
                    <a:pt x="18" y="46"/>
                    <a:pt x="18" y="46"/>
                    <a:pt x="18" y="46"/>
                  </a:cubicBezTo>
                  <a:cubicBezTo>
                    <a:pt x="17" y="46"/>
                    <a:pt x="17" y="45"/>
                    <a:pt x="17" y="45"/>
                  </a:cubicBezTo>
                  <a:cubicBezTo>
                    <a:pt x="17" y="7"/>
                    <a:pt x="17" y="7"/>
                    <a:pt x="17" y="7"/>
                  </a:cubicBezTo>
                  <a:cubicBezTo>
                    <a:pt x="17" y="6"/>
                    <a:pt x="17" y="5"/>
                    <a:pt x="18"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69" name="Google Shape;5569;p23"/>
            <p:cNvSpPr/>
            <p:nvPr/>
          </p:nvSpPr>
          <p:spPr>
            <a:xfrm>
              <a:off x="7845425" y="3063874"/>
              <a:ext cx="23812" cy="222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0" name="Google Shape;5570;p23"/>
            <p:cNvSpPr/>
            <p:nvPr/>
          </p:nvSpPr>
          <p:spPr>
            <a:xfrm>
              <a:off x="7845425" y="3171824"/>
              <a:ext cx="23812" cy="2063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1" name="Google Shape;5571;p23"/>
            <p:cNvSpPr/>
            <p:nvPr/>
          </p:nvSpPr>
          <p:spPr>
            <a:xfrm>
              <a:off x="7843838" y="2957512"/>
              <a:ext cx="36512" cy="28575"/>
            </a:xfrm>
            <a:custGeom>
              <a:avLst/>
              <a:gdLst/>
              <a:ahLst/>
              <a:cxnLst/>
              <a:rect l="l" t="t" r="r" b="b"/>
              <a:pathLst>
                <a:path w="16" h="12" extrusionOk="0">
                  <a:moveTo>
                    <a:pt x="8" y="11"/>
                  </a:moveTo>
                  <a:cubicBezTo>
                    <a:pt x="8" y="12"/>
                    <a:pt x="7" y="12"/>
                    <a:pt x="6" y="11"/>
                  </a:cubicBezTo>
                  <a:cubicBezTo>
                    <a:pt x="1" y="7"/>
                    <a:pt x="1" y="7"/>
                    <a:pt x="1" y="7"/>
                  </a:cubicBezTo>
                  <a:cubicBezTo>
                    <a:pt x="0" y="7"/>
                    <a:pt x="0" y="6"/>
                    <a:pt x="1" y="5"/>
                  </a:cubicBezTo>
                  <a:cubicBezTo>
                    <a:pt x="2" y="4"/>
                    <a:pt x="2" y="4"/>
                    <a:pt x="2" y="4"/>
                  </a:cubicBezTo>
                  <a:cubicBezTo>
                    <a:pt x="2" y="3"/>
                    <a:pt x="3" y="3"/>
                    <a:pt x="4" y="4"/>
                  </a:cubicBezTo>
                  <a:cubicBezTo>
                    <a:pt x="6" y="5"/>
                    <a:pt x="6" y="5"/>
                    <a:pt x="6" y="5"/>
                  </a:cubicBezTo>
                  <a:cubicBezTo>
                    <a:pt x="6" y="6"/>
                    <a:pt x="7" y="6"/>
                    <a:pt x="8" y="5"/>
                  </a:cubicBezTo>
                  <a:cubicBezTo>
                    <a:pt x="12" y="0"/>
                    <a:pt x="12" y="0"/>
                    <a:pt x="12" y="0"/>
                  </a:cubicBezTo>
                  <a:cubicBezTo>
                    <a:pt x="12" y="0"/>
                    <a:pt x="13" y="0"/>
                    <a:pt x="14" y="0"/>
                  </a:cubicBezTo>
                  <a:cubicBezTo>
                    <a:pt x="15" y="2"/>
                    <a:pt x="15" y="2"/>
                    <a:pt x="15" y="2"/>
                  </a:cubicBezTo>
                  <a:cubicBezTo>
                    <a:pt x="16" y="2"/>
                    <a:pt x="16" y="3"/>
                    <a:pt x="15" y="4"/>
                  </a:cubicBezTo>
                  <a:lnTo>
                    <a:pt x="8"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572" name="Google Shape;5572;p23"/>
          <p:cNvSpPr/>
          <p:nvPr/>
        </p:nvSpPr>
        <p:spPr>
          <a:xfrm>
            <a:off x="8991601" y="4091518"/>
            <a:ext cx="366183" cy="368300"/>
          </a:xfrm>
          <a:custGeom>
            <a:avLst/>
            <a:gdLst/>
            <a:ahLst/>
            <a:cxnLst/>
            <a:rect l="l" t="t" r="r" b="b"/>
            <a:pathLst>
              <a:path w="120" h="120" extrusionOk="0">
                <a:moveTo>
                  <a:pt x="30" y="102"/>
                </a:moveTo>
                <a:cubicBezTo>
                  <a:pt x="27" y="105"/>
                  <a:pt x="21" y="105"/>
                  <a:pt x="18" y="102"/>
                </a:cubicBezTo>
                <a:cubicBezTo>
                  <a:pt x="14" y="98"/>
                  <a:pt x="14" y="93"/>
                  <a:pt x="18" y="89"/>
                </a:cubicBezTo>
                <a:cubicBezTo>
                  <a:pt x="21" y="86"/>
                  <a:pt x="27" y="86"/>
                  <a:pt x="30" y="89"/>
                </a:cubicBezTo>
                <a:cubicBezTo>
                  <a:pt x="33" y="93"/>
                  <a:pt x="33" y="98"/>
                  <a:pt x="30" y="102"/>
                </a:cubicBezTo>
                <a:moveTo>
                  <a:pt x="118" y="27"/>
                </a:moveTo>
                <a:cubicBezTo>
                  <a:pt x="118" y="26"/>
                  <a:pt x="117" y="24"/>
                  <a:pt x="115" y="27"/>
                </a:cubicBezTo>
                <a:cubicBezTo>
                  <a:pt x="99" y="42"/>
                  <a:pt x="99" y="42"/>
                  <a:pt x="99" y="42"/>
                </a:cubicBezTo>
                <a:cubicBezTo>
                  <a:pt x="97" y="44"/>
                  <a:pt x="94" y="44"/>
                  <a:pt x="91" y="42"/>
                </a:cubicBezTo>
                <a:cubicBezTo>
                  <a:pt x="77" y="28"/>
                  <a:pt x="77" y="28"/>
                  <a:pt x="77" y="28"/>
                </a:cubicBezTo>
                <a:cubicBezTo>
                  <a:pt x="75" y="26"/>
                  <a:pt x="75" y="22"/>
                  <a:pt x="77" y="20"/>
                </a:cubicBezTo>
                <a:cubicBezTo>
                  <a:pt x="93" y="5"/>
                  <a:pt x="93" y="5"/>
                  <a:pt x="93" y="5"/>
                </a:cubicBezTo>
                <a:cubicBezTo>
                  <a:pt x="95" y="2"/>
                  <a:pt x="93" y="2"/>
                  <a:pt x="92" y="2"/>
                </a:cubicBezTo>
                <a:cubicBezTo>
                  <a:pt x="82" y="0"/>
                  <a:pt x="71" y="3"/>
                  <a:pt x="64" y="10"/>
                </a:cubicBezTo>
                <a:cubicBezTo>
                  <a:pt x="55" y="19"/>
                  <a:pt x="52" y="31"/>
                  <a:pt x="56" y="43"/>
                </a:cubicBezTo>
                <a:cubicBezTo>
                  <a:pt x="56" y="43"/>
                  <a:pt x="57" y="45"/>
                  <a:pt x="56" y="47"/>
                </a:cubicBezTo>
                <a:cubicBezTo>
                  <a:pt x="30" y="73"/>
                  <a:pt x="30" y="73"/>
                  <a:pt x="30" y="73"/>
                </a:cubicBezTo>
                <a:cubicBezTo>
                  <a:pt x="28" y="74"/>
                  <a:pt x="27" y="73"/>
                  <a:pt x="27" y="73"/>
                </a:cubicBezTo>
                <a:cubicBezTo>
                  <a:pt x="26" y="71"/>
                  <a:pt x="23" y="71"/>
                  <a:pt x="21" y="73"/>
                </a:cubicBezTo>
                <a:cubicBezTo>
                  <a:pt x="1" y="92"/>
                  <a:pt x="1" y="92"/>
                  <a:pt x="1" y="92"/>
                </a:cubicBezTo>
                <a:cubicBezTo>
                  <a:pt x="0" y="94"/>
                  <a:pt x="0" y="97"/>
                  <a:pt x="1" y="99"/>
                </a:cubicBezTo>
                <a:cubicBezTo>
                  <a:pt x="20" y="118"/>
                  <a:pt x="20" y="118"/>
                  <a:pt x="20" y="118"/>
                </a:cubicBezTo>
                <a:cubicBezTo>
                  <a:pt x="22" y="120"/>
                  <a:pt x="25" y="120"/>
                  <a:pt x="27" y="118"/>
                </a:cubicBezTo>
                <a:cubicBezTo>
                  <a:pt x="46" y="99"/>
                  <a:pt x="46" y="99"/>
                  <a:pt x="46" y="99"/>
                </a:cubicBezTo>
                <a:cubicBezTo>
                  <a:pt x="48" y="97"/>
                  <a:pt x="48" y="94"/>
                  <a:pt x="46" y="92"/>
                </a:cubicBezTo>
                <a:cubicBezTo>
                  <a:pt x="46" y="92"/>
                  <a:pt x="46" y="91"/>
                  <a:pt x="47" y="90"/>
                </a:cubicBezTo>
                <a:cubicBezTo>
                  <a:pt x="73" y="64"/>
                  <a:pt x="73" y="64"/>
                  <a:pt x="73" y="64"/>
                </a:cubicBezTo>
                <a:cubicBezTo>
                  <a:pt x="74" y="62"/>
                  <a:pt x="76" y="63"/>
                  <a:pt x="76" y="63"/>
                </a:cubicBezTo>
                <a:cubicBezTo>
                  <a:pt x="87" y="67"/>
                  <a:pt x="100" y="65"/>
                  <a:pt x="109" y="55"/>
                </a:cubicBezTo>
                <a:cubicBezTo>
                  <a:pt x="117" y="48"/>
                  <a:pt x="120" y="37"/>
                  <a:pt x="118"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573" name="Google Shape;5573;p23"/>
          <p:cNvGrpSpPr/>
          <p:nvPr/>
        </p:nvGrpSpPr>
        <p:grpSpPr>
          <a:xfrm>
            <a:off x="11142133" y="3915835"/>
            <a:ext cx="364067" cy="721784"/>
            <a:chOff x="8356600" y="2805112"/>
            <a:chExt cx="273050" cy="541338"/>
          </a:xfrm>
        </p:grpSpPr>
        <p:sp>
          <p:nvSpPr>
            <p:cNvPr id="5574" name="Google Shape;5574;p23"/>
            <p:cNvSpPr/>
            <p:nvPr/>
          </p:nvSpPr>
          <p:spPr>
            <a:xfrm>
              <a:off x="8356600" y="2805112"/>
              <a:ext cx="273050" cy="541338"/>
            </a:xfrm>
            <a:custGeom>
              <a:avLst/>
              <a:gdLst/>
              <a:ahLst/>
              <a:cxnLst/>
              <a:rect l="l" t="t" r="r" b="b"/>
              <a:pathLst>
                <a:path w="119" h="236" extrusionOk="0">
                  <a:moveTo>
                    <a:pt x="56" y="163"/>
                  </a:moveTo>
                  <a:cubicBezTo>
                    <a:pt x="31" y="163"/>
                    <a:pt x="10" y="143"/>
                    <a:pt x="10" y="118"/>
                  </a:cubicBezTo>
                  <a:cubicBezTo>
                    <a:pt x="10" y="95"/>
                    <a:pt x="27" y="76"/>
                    <a:pt x="48" y="72"/>
                  </a:cubicBezTo>
                  <a:cubicBezTo>
                    <a:pt x="51" y="72"/>
                    <a:pt x="54" y="72"/>
                    <a:pt x="56" y="72"/>
                  </a:cubicBezTo>
                  <a:cubicBezTo>
                    <a:pt x="59" y="72"/>
                    <a:pt x="62" y="72"/>
                    <a:pt x="65" y="72"/>
                  </a:cubicBezTo>
                  <a:cubicBezTo>
                    <a:pt x="86" y="76"/>
                    <a:pt x="102" y="95"/>
                    <a:pt x="102" y="118"/>
                  </a:cubicBezTo>
                  <a:cubicBezTo>
                    <a:pt x="102" y="143"/>
                    <a:pt x="82" y="163"/>
                    <a:pt x="56" y="163"/>
                  </a:cubicBezTo>
                  <a:moveTo>
                    <a:pt x="76" y="226"/>
                  </a:moveTo>
                  <a:cubicBezTo>
                    <a:pt x="37" y="226"/>
                    <a:pt x="37" y="226"/>
                    <a:pt x="37" y="226"/>
                  </a:cubicBezTo>
                  <a:cubicBezTo>
                    <a:pt x="35" y="226"/>
                    <a:pt x="35" y="224"/>
                    <a:pt x="35" y="224"/>
                  </a:cubicBezTo>
                  <a:cubicBezTo>
                    <a:pt x="35" y="172"/>
                    <a:pt x="35" y="172"/>
                    <a:pt x="35" y="172"/>
                  </a:cubicBezTo>
                  <a:cubicBezTo>
                    <a:pt x="35" y="171"/>
                    <a:pt x="36" y="171"/>
                    <a:pt x="36" y="171"/>
                  </a:cubicBezTo>
                  <a:cubicBezTo>
                    <a:pt x="43" y="173"/>
                    <a:pt x="49" y="174"/>
                    <a:pt x="56" y="174"/>
                  </a:cubicBezTo>
                  <a:cubicBezTo>
                    <a:pt x="63" y="174"/>
                    <a:pt x="70" y="173"/>
                    <a:pt x="77" y="171"/>
                  </a:cubicBezTo>
                  <a:cubicBezTo>
                    <a:pt x="77" y="171"/>
                    <a:pt x="77" y="171"/>
                    <a:pt x="77" y="172"/>
                  </a:cubicBezTo>
                  <a:cubicBezTo>
                    <a:pt x="77" y="224"/>
                    <a:pt x="77" y="224"/>
                    <a:pt x="77" y="224"/>
                  </a:cubicBezTo>
                  <a:cubicBezTo>
                    <a:pt x="77" y="224"/>
                    <a:pt x="78" y="226"/>
                    <a:pt x="76" y="226"/>
                  </a:cubicBezTo>
                  <a:moveTo>
                    <a:pt x="37" y="10"/>
                  </a:moveTo>
                  <a:cubicBezTo>
                    <a:pt x="75" y="10"/>
                    <a:pt x="75" y="10"/>
                    <a:pt x="75" y="10"/>
                  </a:cubicBezTo>
                  <a:cubicBezTo>
                    <a:pt x="77" y="10"/>
                    <a:pt x="77" y="12"/>
                    <a:pt x="77" y="12"/>
                  </a:cubicBezTo>
                  <a:cubicBezTo>
                    <a:pt x="77" y="64"/>
                    <a:pt x="77" y="64"/>
                    <a:pt x="77" y="64"/>
                  </a:cubicBezTo>
                  <a:cubicBezTo>
                    <a:pt x="77" y="65"/>
                    <a:pt x="76" y="64"/>
                    <a:pt x="76" y="64"/>
                  </a:cubicBezTo>
                  <a:cubicBezTo>
                    <a:pt x="70" y="62"/>
                    <a:pt x="63" y="61"/>
                    <a:pt x="56" y="61"/>
                  </a:cubicBezTo>
                  <a:cubicBezTo>
                    <a:pt x="49" y="61"/>
                    <a:pt x="42" y="62"/>
                    <a:pt x="36" y="65"/>
                  </a:cubicBezTo>
                  <a:cubicBezTo>
                    <a:pt x="36" y="65"/>
                    <a:pt x="35" y="65"/>
                    <a:pt x="35" y="64"/>
                  </a:cubicBezTo>
                  <a:cubicBezTo>
                    <a:pt x="35" y="12"/>
                    <a:pt x="35" y="12"/>
                    <a:pt x="35" y="12"/>
                  </a:cubicBezTo>
                  <a:cubicBezTo>
                    <a:pt x="35" y="12"/>
                    <a:pt x="35" y="10"/>
                    <a:pt x="37" y="10"/>
                  </a:cubicBezTo>
                  <a:moveTo>
                    <a:pt x="117" y="116"/>
                  </a:moveTo>
                  <a:cubicBezTo>
                    <a:pt x="117" y="110"/>
                    <a:pt x="118" y="105"/>
                    <a:pt x="114" y="105"/>
                  </a:cubicBezTo>
                  <a:cubicBezTo>
                    <a:pt x="112" y="105"/>
                    <a:pt x="112" y="104"/>
                    <a:pt x="111" y="104"/>
                  </a:cubicBezTo>
                  <a:cubicBezTo>
                    <a:pt x="108" y="90"/>
                    <a:pt x="99" y="78"/>
                    <a:pt x="88" y="71"/>
                  </a:cubicBezTo>
                  <a:cubicBezTo>
                    <a:pt x="88" y="70"/>
                    <a:pt x="87" y="70"/>
                    <a:pt x="87" y="69"/>
                  </a:cubicBezTo>
                  <a:cubicBezTo>
                    <a:pt x="87" y="7"/>
                    <a:pt x="87" y="7"/>
                    <a:pt x="87" y="7"/>
                  </a:cubicBezTo>
                  <a:cubicBezTo>
                    <a:pt x="87" y="4"/>
                    <a:pt x="85" y="0"/>
                    <a:pt x="79" y="0"/>
                  </a:cubicBezTo>
                  <a:cubicBezTo>
                    <a:pt x="33" y="0"/>
                    <a:pt x="33" y="0"/>
                    <a:pt x="33" y="0"/>
                  </a:cubicBezTo>
                  <a:cubicBezTo>
                    <a:pt x="28" y="0"/>
                    <a:pt x="25" y="4"/>
                    <a:pt x="25" y="7"/>
                  </a:cubicBezTo>
                  <a:cubicBezTo>
                    <a:pt x="25" y="69"/>
                    <a:pt x="25" y="69"/>
                    <a:pt x="25" y="69"/>
                  </a:cubicBezTo>
                  <a:cubicBezTo>
                    <a:pt x="25" y="70"/>
                    <a:pt x="25" y="70"/>
                    <a:pt x="24" y="71"/>
                  </a:cubicBezTo>
                  <a:cubicBezTo>
                    <a:pt x="9" y="81"/>
                    <a:pt x="0" y="98"/>
                    <a:pt x="0" y="118"/>
                  </a:cubicBezTo>
                  <a:cubicBezTo>
                    <a:pt x="0" y="137"/>
                    <a:pt x="10" y="154"/>
                    <a:pt x="24" y="165"/>
                  </a:cubicBezTo>
                  <a:cubicBezTo>
                    <a:pt x="25" y="165"/>
                    <a:pt x="25" y="166"/>
                    <a:pt x="25" y="166"/>
                  </a:cubicBezTo>
                  <a:cubicBezTo>
                    <a:pt x="25" y="229"/>
                    <a:pt x="25" y="229"/>
                    <a:pt x="25" y="229"/>
                  </a:cubicBezTo>
                  <a:cubicBezTo>
                    <a:pt x="25" y="233"/>
                    <a:pt x="28" y="236"/>
                    <a:pt x="33" y="236"/>
                  </a:cubicBezTo>
                  <a:cubicBezTo>
                    <a:pt x="79" y="236"/>
                    <a:pt x="79" y="236"/>
                    <a:pt x="79" y="236"/>
                  </a:cubicBezTo>
                  <a:cubicBezTo>
                    <a:pt x="85" y="236"/>
                    <a:pt x="87" y="233"/>
                    <a:pt x="87" y="229"/>
                  </a:cubicBezTo>
                  <a:cubicBezTo>
                    <a:pt x="87" y="166"/>
                    <a:pt x="87" y="166"/>
                    <a:pt x="87" y="166"/>
                  </a:cubicBezTo>
                  <a:cubicBezTo>
                    <a:pt x="87" y="165"/>
                    <a:pt x="88" y="165"/>
                    <a:pt x="88" y="165"/>
                  </a:cubicBezTo>
                  <a:cubicBezTo>
                    <a:pt x="101" y="157"/>
                    <a:pt x="110" y="144"/>
                    <a:pt x="112" y="128"/>
                  </a:cubicBezTo>
                  <a:cubicBezTo>
                    <a:pt x="112" y="127"/>
                    <a:pt x="114" y="127"/>
                    <a:pt x="115" y="127"/>
                  </a:cubicBezTo>
                  <a:cubicBezTo>
                    <a:pt x="119" y="127"/>
                    <a:pt x="117" y="123"/>
                    <a:pt x="117" y="1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5" name="Google Shape;5575;p23"/>
            <p:cNvSpPr/>
            <p:nvPr/>
          </p:nvSpPr>
          <p:spPr>
            <a:xfrm>
              <a:off x="8421688" y="3017837"/>
              <a:ext cx="141287" cy="82550"/>
            </a:xfrm>
            <a:custGeom>
              <a:avLst/>
              <a:gdLst/>
              <a:ahLst/>
              <a:cxnLst/>
              <a:rect l="l" t="t" r="r" b="b"/>
              <a:pathLst>
                <a:path w="62" h="36" extrusionOk="0">
                  <a:moveTo>
                    <a:pt x="56" y="1"/>
                  </a:moveTo>
                  <a:cubicBezTo>
                    <a:pt x="32" y="23"/>
                    <a:pt x="32" y="23"/>
                    <a:pt x="32" y="23"/>
                  </a:cubicBezTo>
                  <a:cubicBezTo>
                    <a:pt x="31" y="23"/>
                    <a:pt x="31" y="23"/>
                    <a:pt x="31" y="23"/>
                  </a:cubicBezTo>
                  <a:cubicBezTo>
                    <a:pt x="30" y="23"/>
                    <a:pt x="29" y="23"/>
                    <a:pt x="28" y="23"/>
                  </a:cubicBezTo>
                  <a:cubicBezTo>
                    <a:pt x="27" y="23"/>
                    <a:pt x="26" y="23"/>
                    <a:pt x="24" y="24"/>
                  </a:cubicBezTo>
                  <a:cubicBezTo>
                    <a:pt x="24" y="24"/>
                    <a:pt x="24" y="24"/>
                    <a:pt x="23" y="24"/>
                  </a:cubicBezTo>
                  <a:cubicBezTo>
                    <a:pt x="6" y="17"/>
                    <a:pt x="6" y="17"/>
                    <a:pt x="6" y="17"/>
                  </a:cubicBezTo>
                  <a:cubicBezTo>
                    <a:pt x="4" y="16"/>
                    <a:pt x="2" y="17"/>
                    <a:pt x="1" y="20"/>
                  </a:cubicBezTo>
                  <a:cubicBezTo>
                    <a:pt x="0" y="22"/>
                    <a:pt x="1" y="24"/>
                    <a:pt x="3" y="25"/>
                  </a:cubicBezTo>
                  <a:cubicBezTo>
                    <a:pt x="23" y="33"/>
                    <a:pt x="23" y="33"/>
                    <a:pt x="23" y="33"/>
                  </a:cubicBezTo>
                  <a:cubicBezTo>
                    <a:pt x="23" y="33"/>
                    <a:pt x="23" y="34"/>
                    <a:pt x="23" y="34"/>
                  </a:cubicBezTo>
                  <a:cubicBezTo>
                    <a:pt x="24" y="35"/>
                    <a:pt x="25" y="35"/>
                    <a:pt x="26" y="36"/>
                  </a:cubicBezTo>
                  <a:cubicBezTo>
                    <a:pt x="27" y="36"/>
                    <a:pt x="30" y="36"/>
                    <a:pt x="31" y="36"/>
                  </a:cubicBezTo>
                  <a:cubicBezTo>
                    <a:pt x="33" y="35"/>
                    <a:pt x="35" y="32"/>
                    <a:pt x="35" y="29"/>
                  </a:cubicBezTo>
                  <a:cubicBezTo>
                    <a:pt x="35" y="29"/>
                    <a:pt x="35" y="29"/>
                    <a:pt x="36" y="28"/>
                  </a:cubicBezTo>
                  <a:cubicBezTo>
                    <a:pt x="60" y="6"/>
                    <a:pt x="60" y="6"/>
                    <a:pt x="60" y="6"/>
                  </a:cubicBezTo>
                  <a:cubicBezTo>
                    <a:pt x="62" y="5"/>
                    <a:pt x="62" y="3"/>
                    <a:pt x="60" y="1"/>
                  </a:cubicBezTo>
                  <a:cubicBezTo>
                    <a:pt x="59" y="0"/>
                    <a:pt x="57" y="0"/>
                    <a:pt x="56"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576" name="Google Shape;5576;p23"/>
          <p:cNvSpPr/>
          <p:nvPr/>
        </p:nvSpPr>
        <p:spPr>
          <a:xfrm>
            <a:off x="1418167" y="5060950"/>
            <a:ext cx="366183" cy="201084"/>
          </a:xfrm>
          <a:custGeom>
            <a:avLst/>
            <a:gdLst/>
            <a:ahLst/>
            <a:cxnLst/>
            <a:rect l="l" t="t" r="r" b="b"/>
            <a:pathLst>
              <a:path w="120" h="66" extrusionOk="0">
                <a:moveTo>
                  <a:pt x="70" y="47"/>
                </a:moveTo>
                <a:cubicBezTo>
                  <a:pt x="85" y="64"/>
                  <a:pt x="85" y="64"/>
                  <a:pt x="85" y="64"/>
                </a:cubicBezTo>
                <a:cubicBezTo>
                  <a:pt x="86" y="65"/>
                  <a:pt x="88" y="66"/>
                  <a:pt x="89" y="65"/>
                </a:cubicBezTo>
                <a:cubicBezTo>
                  <a:pt x="91" y="64"/>
                  <a:pt x="91" y="64"/>
                  <a:pt x="91" y="64"/>
                </a:cubicBezTo>
                <a:cubicBezTo>
                  <a:pt x="95" y="62"/>
                  <a:pt x="97" y="58"/>
                  <a:pt x="96" y="54"/>
                </a:cubicBezTo>
                <a:cubicBezTo>
                  <a:pt x="94" y="38"/>
                  <a:pt x="94" y="38"/>
                  <a:pt x="94" y="38"/>
                </a:cubicBezTo>
                <a:cubicBezTo>
                  <a:pt x="94" y="37"/>
                  <a:pt x="93" y="36"/>
                  <a:pt x="92" y="37"/>
                </a:cubicBezTo>
                <a:cubicBezTo>
                  <a:pt x="71" y="44"/>
                  <a:pt x="71" y="44"/>
                  <a:pt x="71" y="44"/>
                </a:cubicBezTo>
                <a:cubicBezTo>
                  <a:pt x="70" y="45"/>
                  <a:pt x="69" y="46"/>
                  <a:pt x="70" y="47"/>
                </a:cubicBezTo>
                <a:moveTo>
                  <a:pt x="120" y="12"/>
                </a:moveTo>
                <a:cubicBezTo>
                  <a:pt x="120" y="32"/>
                  <a:pt x="21" y="55"/>
                  <a:pt x="13" y="55"/>
                </a:cubicBezTo>
                <a:cubicBezTo>
                  <a:pt x="9" y="55"/>
                  <a:pt x="4" y="54"/>
                  <a:pt x="4" y="50"/>
                </a:cubicBezTo>
                <a:cubicBezTo>
                  <a:pt x="4" y="49"/>
                  <a:pt x="6" y="47"/>
                  <a:pt x="8" y="44"/>
                </a:cubicBezTo>
                <a:cubicBezTo>
                  <a:pt x="8" y="44"/>
                  <a:pt x="8" y="44"/>
                  <a:pt x="8" y="44"/>
                </a:cubicBezTo>
                <a:cubicBezTo>
                  <a:pt x="1" y="32"/>
                  <a:pt x="1" y="32"/>
                  <a:pt x="1" y="32"/>
                </a:cubicBezTo>
                <a:cubicBezTo>
                  <a:pt x="0" y="30"/>
                  <a:pt x="1" y="28"/>
                  <a:pt x="3" y="28"/>
                </a:cubicBezTo>
                <a:cubicBezTo>
                  <a:pt x="4" y="27"/>
                  <a:pt x="4" y="27"/>
                  <a:pt x="4" y="27"/>
                </a:cubicBezTo>
                <a:cubicBezTo>
                  <a:pt x="6" y="26"/>
                  <a:pt x="9" y="26"/>
                  <a:pt x="11" y="28"/>
                </a:cubicBezTo>
                <a:cubicBezTo>
                  <a:pt x="23" y="34"/>
                  <a:pt x="23" y="34"/>
                  <a:pt x="23" y="34"/>
                </a:cubicBezTo>
                <a:cubicBezTo>
                  <a:pt x="28" y="31"/>
                  <a:pt x="34" y="28"/>
                  <a:pt x="40" y="25"/>
                </a:cubicBezTo>
                <a:cubicBezTo>
                  <a:pt x="15" y="9"/>
                  <a:pt x="15" y="9"/>
                  <a:pt x="15" y="9"/>
                </a:cubicBezTo>
                <a:cubicBezTo>
                  <a:pt x="13" y="8"/>
                  <a:pt x="13" y="5"/>
                  <a:pt x="15" y="4"/>
                </a:cubicBezTo>
                <a:cubicBezTo>
                  <a:pt x="17" y="3"/>
                  <a:pt x="17" y="3"/>
                  <a:pt x="17" y="3"/>
                </a:cubicBezTo>
                <a:cubicBezTo>
                  <a:pt x="21" y="1"/>
                  <a:pt x="25" y="0"/>
                  <a:pt x="29" y="1"/>
                </a:cubicBezTo>
                <a:cubicBezTo>
                  <a:pt x="69" y="12"/>
                  <a:pt x="69" y="12"/>
                  <a:pt x="69" y="12"/>
                </a:cubicBezTo>
                <a:cubicBezTo>
                  <a:pt x="82" y="7"/>
                  <a:pt x="94" y="3"/>
                  <a:pt x="100" y="3"/>
                </a:cubicBezTo>
                <a:cubicBezTo>
                  <a:pt x="102" y="3"/>
                  <a:pt x="104" y="3"/>
                  <a:pt x="106" y="3"/>
                </a:cubicBezTo>
                <a:cubicBezTo>
                  <a:pt x="94" y="9"/>
                  <a:pt x="94" y="9"/>
                  <a:pt x="94" y="9"/>
                </a:cubicBezTo>
                <a:cubicBezTo>
                  <a:pt x="93" y="13"/>
                  <a:pt x="93" y="13"/>
                  <a:pt x="93" y="13"/>
                </a:cubicBezTo>
                <a:cubicBezTo>
                  <a:pt x="112" y="4"/>
                  <a:pt x="112" y="4"/>
                  <a:pt x="112" y="4"/>
                </a:cubicBezTo>
                <a:cubicBezTo>
                  <a:pt x="117" y="5"/>
                  <a:pt x="120" y="7"/>
                  <a:pt x="120"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7" name="Google Shape;5577;p23"/>
          <p:cNvSpPr/>
          <p:nvPr/>
        </p:nvSpPr>
        <p:spPr>
          <a:xfrm>
            <a:off x="3077633" y="4959349"/>
            <a:ext cx="364067" cy="406400"/>
          </a:xfrm>
          <a:custGeom>
            <a:avLst/>
            <a:gdLst/>
            <a:ahLst/>
            <a:cxnLst/>
            <a:rect l="l" t="t" r="r" b="b"/>
            <a:pathLst>
              <a:path w="119" h="133" extrusionOk="0">
                <a:moveTo>
                  <a:pt x="59" y="13"/>
                </a:moveTo>
                <a:cubicBezTo>
                  <a:pt x="57" y="13"/>
                  <a:pt x="54" y="14"/>
                  <a:pt x="52" y="15"/>
                </a:cubicBezTo>
                <a:cubicBezTo>
                  <a:pt x="52" y="12"/>
                  <a:pt x="56" y="9"/>
                  <a:pt x="59" y="9"/>
                </a:cubicBezTo>
                <a:cubicBezTo>
                  <a:pt x="63" y="9"/>
                  <a:pt x="66" y="12"/>
                  <a:pt x="67" y="15"/>
                </a:cubicBezTo>
                <a:cubicBezTo>
                  <a:pt x="65" y="14"/>
                  <a:pt x="62" y="13"/>
                  <a:pt x="59" y="13"/>
                </a:cubicBezTo>
                <a:moveTo>
                  <a:pt x="73" y="36"/>
                </a:moveTo>
                <a:cubicBezTo>
                  <a:pt x="73" y="7"/>
                  <a:pt x="65" y="0"/>
                  <a:pt x="59" y="0"/>
                </a:cubicBezTo>
                <a:cubicBezTo>
                  <a:pt x="54" y="0"/>
                  <a:pt x="46" y="7"/>
                  <a:pt x="46" y="36"/>
                </a:cubicBezTo>
                <a:cubicBezTo>
                  <a:pt x="1" y="67"/>
                  <a:pt x="1" y="67"/>
                  <a:pt x="1" y="67"/>
                </a:cubicBezTo>
                <a:cubicBezTo>
                  <a:pt x="0" y="68"/>
                  <a:pt x="0" y="68"/>
                  <a:pt x="0" y="69"/>
                </a:cubicBezTo>
                <a:cubicBezTo>
                  <a:pt x="0" y="81"/>
                  <a:pt x="0" y="81"/>
                  <a:pt x="0" y="81"/>
                </a:cubicBezTo>
                <a:cubicBezTo>
                  <a:pt x="0" y="83"/>
                  <a:pt x="1" y="84"/>
                  <a:pt x="3" y="83"/>
                </a:cubicBezTo>
                <a:cubicBezTo>
                  <a:pt x="45" y="74"/>
                  <a:pt x="45" y="74"/>
                  <a:pt x="45" y="74"/>
                </a:cubicBezTo>
                <a:cubicBezTo>
                  <a:pt x="47" y="86"/>
                  <a:pt x="50" y="98"/>
                  <a:pt x="52" y="110"/>
                </a:cubicBezTo>
                <a:cubicBezTo>
                  <a:pt x="35" y="122"/>
                  <a:pt x="35" y="122"/>
                  <a:pt x="35" y="122"/>
                </a:cubicBezTo>
                <a:cubicBezTo>
                  <a:pt x="35" y="123"/>
                  <a:pt x="34" y="123"/>
                  <a:pt x="34" y="124"/>
                </a:cubicBezTo>
                <a:cubicBezTo>
                  <a:pt x="34" y="130"/>
                  <a:pt x="34" y="130"/>
                  <a:pt x="34" y="130"/>
                </a:cubicBezTo>
                <a:cubicBezTo>
                  <a:pt x="34" y="132"/>
                  <a:pt x="36" y="133"/>
                  <a:pt x="37" y="132"/>
                </a:cubicBezTo>
                <a:cubicBezTo>
                  <a:pt x="59" y="122"/>
                  <a:pt x="59" y="122"/>
                  <a:pt x="59" y="122"/>
                </a:cubicBezTo>
                <a:cubicBezTo>
                  <a:pt x="81" y="132"/>
                  <a:pt x="81" y="132"/>
                  <a:pt x="81" y="132"/>
                </a:cubicBezTo>
                <a:cubicBezTo>
                  <a:pt x="83" y="133"/>
                  <a:pt x="84" y="132"/>
                  <a:pt x="84" y="130"/>
                </a:cubicBezTo>
                <a:cubicBezTo>
                  <a:pt x="84" y="124"/>
                  <a:pt x="84" y="124"/>
                  <a:pt x="84" y="124"/>
                </a:cubicBezTo>
                <a:cubicBezTo>
                  <a:pt x="84" y="123"/>
                  <a:pt x="84" y="123"/>
                  <a:pt x="83" y="122"/>
                </a:cubicBezTo>
                <a:cubicBezTo>
                  <a:pt x="67" y="110"/>
                  <a:pt x="67" y="110"/>
                  <a:pt x="67" y="110"/>
                </a:cubicBezTo>
                <a:cubicBezTo>
                  <a:pt x="69" y="98"/>
                  <a:pt x="71" y="86"/>
                  <a:pt x="73" y="74"/>
                </a:cubicBezTo>
                <a:cubicBezTo>
                  <a:pt x="116" y="83"/>
                  <a:pt x="116" y="83"/>
                  <a:pt x="116" y="83"/>
                </a:cubicBezTo>
                <a:cubicBezTo>
                  <a:pt x="117" y="84"/>
                  <a:pt x="119" y="83"/>
                  <a:pt x="119" y="81"/>
                </a:cubicBezTo>
                <a:cubicBezTo>
                  <a:pt x="119" y="69"/>
                  <a:pt x="119" y="69"/>
                  <a:pt x="119" y="69"/>
                </a:cubicBezTo>
                <a:cubicBezTo>
                  <a:pt x="119" y="68"/>
                  <a:pt x="118" y="68"/>
                  <a:pt x="118" y="67"/>
                </a:cubicBezTo>
                <a:lnTo>
                  <a:pt x="73" y="3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8" name="Google Shape;5578;p23"/>
          <p:cNvSpPr/>
          <p:nvPr/>
        </p:nvSpPr>
        <p:spPr>
          <a:xfrm>
            <a:off x="865717" y="5082117"/>
            <a:ext cx="364067" cy="158751"/>
          </a:xfrm>
          <a:custGeom>
            <a:avLst/>
            <a:gdLst/>
            <a:ahLst/>
            <a:cxnLst/>
            <a:rect l="l" t="t" r="r" b="b"/>
            <a:pathLst>
              <a:path w="119" h="52" extrusionOk="0">
                <a:moveTo>
                  <a:pt x="50" y="29"/>
                </a:moveTo>
                <a:cubicBezTo>
                  <a:pt x="52" y="24"/>
                  <a:pt x="52" y="24"/>
                  <a:pt x="52" y="24"/>
                </a:cubicBezTo>
                <a:cubicBezTo>
                  <a:pt x="67" y="24"/>
                  <a:pt x="67" y="24"/>
                  <a:pt x="67" y="24"/>
                </a:cubicBezTo>
                <a:cubicBezTo>
                  <a:pt x="69" y="29"/>
                  <a:pt x="69" y="29"/>
                  <a:pt x="69" y="29"/>
                </a:cubicBezTo>
                <a:lnTo>
                  <a:pt x="50" y="29"/>
                </a:lnTo>
                <a:close/>
                <a:moveTo>
                  <a:pt x="117" y="36"/>
                </a:moveTo>
                <a:cubicBezTo>
                  <a:pt x="78" y="29"/>
                  <a:pt x="78" y="29"/>
                  <a:pt x="78" y="29"/>
                </a:cubicBezTo>
                <a:cubicBezTo>
                  <a:pt x="76" y="21"/>
                  <a:pt x="70" y="16"/>
                  <a:pt x="62" y="15"/>
                </a:cubicBezTo>
                <a:cubicBezTo>
                  <a:pt x="61" y="1"/>
                  <a:pt x="61" y="1"/>
                  <a:pt x="61" y="1"/>
                </a:cubicBezTo>
                <a:cubicBezTo>
                  <a:pt x="61" y="1"/>
                  <a:pt x="60" y="0"/>
                  <a:pt x="60" y="0"/>
                </a:cubicBezTo>
                <a:cubicBezTo>
                  <a:pt x="60" y="0"/>
                  <a:pt x="60" y="0"/>
                  <a:pt x="60" y="0"/>
                </a:cubicBezTo>
                <a:cubicBezTo>
                  <a:pt x="59" y="0"/>
                  <a:pt x="59" y="1"/>
                  <a:pt x="58" y="1"/>
                </a:cubicBezTo>
                <a:cubicBezTo>
                  <a:pt x="57" y="15"/>
                  <a:pt x="57" y="15"/>
                  <a:pt x="57" y="15"/>
                </a:cubicBezTo>
                <a:cubicBezTo>
                  <a:pt x="49" y="16"/>
                  <a:pt x="43" y="21"/>
                  <a:pt x="41" y="29"/>
                </a:cubicBezTo>
                <a:cubicBezTo>
                  <a:pt x="2" y="36"/>
                  <a:pt x="2" y="36"/>
                  <a:pt x="2" y="36"/>
                </a:cubicBezTo>
                <a:cubicBezTo>
                  <a:pt x="1" y="36"/>
                  <a:pt x="0" y="37"/>
                  <a:pt x="0" y="38"/>
                </a:cubicBezTo>
                <a:cubicBezTo>
                  <a:pt x="0" y="38"/>
                  <a:pt x="0" y="38"/>
                  <a:pt x="0" y="38"/>
                </a:cubicBezTo>
                <a:cubicBezTo>
                  <a:pt x="0" y="39"/>
                  <a:pt x="1" y="40"/>
                  <a:pt x="2" y="40"/>
                </a:cubicBezTo>
                <a:cubicBezTo>
                  <a:pt x="11" y="40"/>
                  <a:pt x="11" y="40"/>
                  <a:pt x="11" y="40"/>
                </a:cubicBezTo>
                <a:cubicBezTo>
                  <a:pt x="11" y="40"/>
                  <a:pt x="11" y="41"/>
                  <a:pt x="11" y="41"/>
                </a:cubicBezTo>
                <a:cubicBezTo>
                  <a:pt x="11" y="46"/>
                  <a:pt x="14" y="50"/>
                  <a:pt x="19" y="50"/>
                </a:cubicBezTo>
                <a:cubicBezTo>
                  <a:pt x="24" y="50"/>
                  <a:pt x="27" y="46"/>
                  <a:pt x="27" y="41"/>
                </a:cubicBezTo>
                <a:cubicBezTo>
                  <a:pt x="27" y="41"/>
                  <a:pt x="27" y="40"/>
                  <a:pt x="27" y="40"/>
                </a:cubicBezTo>
                <a:cubicBezTo>
                  <a:pt x="42" y="40"/>
                  <a:pt x="42" y="40"/>
                  <a:pt x="42" y="40"/>
                </a:cubicBezTo>
                <a:cubicBezTo>
                  <a:pt x="45" y="47"/>
                  <a:pt x="52" y="52"/>
                  <a:pt x="60" y="52"/>
                </a:cubicBezTo>
                <a:cubicBezTo>
                  <a:pt x="67" y="52"/>
                  <a:pt x="74" y="47"/>
                  <a:pt x="77" y="40"/>
                </a:cubicBezTo>
                <a:cubicBezTo>
                  <a:pt x="92" y="40"/>
                  <a:pt x="92" y="40"/>
                  <a:pt x="92" y="40"/>
                </a:cubicBezTo>
                <a:cubicBezTo>
                  <a:pt x="92" y="40"/>
                  <a:pt x="92" y="41"/>
                  <a:pt x="92" y="41"/>
                </a:cubicBezTo>
                <a:cubicBezTo>
                  <a:pt x="92" y="46"/>
                  <a:pt x="95" y="50"/>
                  <a:pt x="100" y="50"/>
                </a:cubicBezTo>
                <a:cubicBezTo>
                  <a:pt x="105" y="50"/>
                  <a:pt x="108" y="46"/>
                  <a:pt x="108" y="41"/>
                </a:cubicBezTo>
                <a:cubicBezTo>
                  <a:pt x="108" y="41"/>
                  <a:pt x="108" y="40"/>
                  <a:pt x="108" y="40"/>
                </a:cubicBezTo>
                <a:cubicBezTo>
                  <a:pt x="117" y="40"/>
                  <a:pt x="117" y="40"/>
                  <a:pt x="117" y="40"/>
                </a:cubicBezTo>
                <a:cubicBezTo>
                  <a:pt x="118" y="40"/>
                  <a:pt x="119" y="39"/>
                  <a:pt x="119" y="38"/>
                </a:cubicBezTo>
                <a:cubicBezTo>
                  <a:pt x="119" y="38"/>
                  <a:pt x="119" y="38"/>
                  <a:pt x="119" y="38"/>
                </a:cubicBezTo>
                <a:cubicBezTo>
                  <a:pt x="119" y="37"/>
                  <a:pt x="118" y="36"/>
                  <a:pt x="117" y="3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79" name="Google Shape;5579;p23"/>
          <p:cNvSpPr/>
          <p:nvPr/>
        </p:nvSpPr>
        <p:spPr>
          <a:xfrm>
            <a:off x="2588684" y="4982633"/>
            <a:ext cx="364067" cy="353484"/>
          </a:xfrm>
          <a:custGeom>
            <a:avLst/>
            <a:gdLst/>
            <a:ahLst/>
            <a:cxnLst/>
            <a:rect l="l" t="t" r="r" b="b"/>
            <a:pathLst>
              <a:path w="119" h="115" extrusionOk="0">
                <a:moveTo>
                  <a:pt x="86" y="68"/>
                </a:moveTo>
                <a:cubicBezTo>
                  <a:pt x="86" y="58"/>
                  <a:pt x="86" y="58"/>
                  <a:pt x="86" y="58"/>
                </a:cubicBezTo>
                <a:cubicBezTo>
                  <a:pt x="86" y="54"/>
                  <a:pt x="83" y="52"/>
                  <a:pt x="80" y="52"/>
                </a:cubicBezTo>
                <a:cubicBezTo>
                  <a:pt x="78" y="52"/>
                  <a:pt x="77" y="53"/>
                  <a:pt x="76" y="55"/>
                </a:cubicBezTo>
                <a:cubicBezTo>
                  <a:pt x="76" y="55"/>
                  <a:pt x="76" y="55"/>
                  <a:pt x="76" y="55"/>
                </a:cubicBezTo>
                <a:cubicBezTo>
                  <a:pt x="76" y="55"/>
                  <a:pt x="76" y="54"/>
                  <a:pt x="76" y="54"/>
                </a:cubicBezTo>
                <a:cubicBezTo>
                  <a:pt x="76" y="47"/>
                  <a:pt x="76" y="47"/>
                  <a:pt x="76" y="47"/>
                </a:cubicBezTo>
                <a:cubicBezTo>
                  <a:pt x="71" y="47"/>
                  <a:pt x="71" y="47"/>
                  <a:pt x="71" y="47"/>
                </a:cubicBezTo>
                <a:cubicBezTo>
                  <a:pt x="71" y="68"/>
                  <a:pt x="71" y="68"/>
                  <a:pt x="71" y="68"/>
                </a:cubicBezTo>
                <a:cubicBezTo>
                  <a:pt x="76" y="68"/>
                  <a:pt x="76" y="68"/>
                  <a:pt x="76" y="68"/>
                </a:cubicBezTo>
                <a:cubicBezTo>
                  <a:pt x="76" y="61"/>
                  <a:pt x="76" y="61"/>
                  <a:pt x="76" y="61"/>
                </a:cubicBezTo>
                <a:cubicBezTo>
                  <a:pt x="76" y="61"/>
                  <a:pt x="76" y="60"/>
                  <a:pt x="76" y="59"/>
                </a:cubicBezTo>
                <a:cubicBezTo>
                  <a:pt x="76" y="58"/>
                  <a:pt x="77" y="57"/>
                  <a:pt x="79" y="57"/>
                </a:cubicBezTo>
                <a:cubicBezTo>
                  <a:pt x="80" y="57"/>
                  <a:pt x="81" y="58"/>
                  <a:pt x="81" y="59"/>
                </a:cubicBezTo>
                <a:cubicBezTo>
                  <a:pt x="81" y="68"/>
                  <a:pt x="81" y="68"/>
                  <a:pt x="81" y="68"/>
                </a:cubicBezTo>
                <a:lnTo>
                  <a:pt x="86" y="68"/>
                </a:lnTo>
                <a:close/>
                <a:moveTo>
                  <a:pt x="67" y="59"/>
                </a:moveTo>
                <a:cubicBezTo>
                  <a:pt x="65" y="59"/>
                  <a:pt x="65" y="59"/>
                  <a:pt x="65" y="59"/>
                </a:cubicBezTo>
                <a:cubicBezTo>
                  <a:pt x="65" y="47"/>
                  <a:pt x="65" y="47"/>
                  <a:pt x="65" y="47"/>
                </a:cubicBezTo>
                <a:cubicBezTo>
                  <a:pt x="58" y="47"/>
                  <a:pt x="58" y="47"/>
                  <a:pt x="58" y="47"/>
                </a:cubicBezTo>
                <a:cubicBezTo>
                  <a:pt x="50" y="60"/>
                  <a:pt x="50" y="60"/>
                  <a:pt x="50" y="60"/>
                </a:cubicBezTo>
                <a:cubicBezTo>
                  <a:pt x="50" y="63"/>
                  <a:pt x="50" y="63"/>
                  <a:pt x="50" y="63"/>
                </a:cubicBezTo>
                <a:cubicBezTo>
                  <a:pt x="60" y="63"/>
                  <a:pt x="60" y="63"/>
                  <a:pt x="60" y="63"/>
                </a:cubicBezTo>
                <a:cubicBezTo>
                  <a:pt x="60" y="68"/>
                  <a:pt x="60" y="68"/>
                  <a:pt x="60" y="68"/>
                </a:cubicBezTo>
                <a:cubicBezTo>
                  <a:pt x="65" y="68"/>
                  <a:pt x="65" y="68"/>
                  <a:pt x="65" y="68"/>
                </a:cubicBezTo>
                <a:cubicBezTo>
                  <a:pt x="65" y="63"/>
                  <a:pt x="65" y="63"/>
                  <a:pt x="65" y="63"/>
                </a:cubicBezTo>
                <a:cubicBezTo>
                  <a:pt x="67" y="63"/>
                  <a:pt x="67" y="63"/>
                  <a:pt x="67" y="63"/>
                </a:cubicBezTo>
                <a:lnTo>
                  <a:pt x="67" y="59"/>
                </a:lnTo>
                <a:close/>
                <a:moveTo>
                  <a:pt x="48" y="64"/>
                </a:moveTo>
                <a:cubicBezTo>
                  <a:pt x="39" y="64"/>
                  <a:pt x="39" y="64"/>
                  <a:pt x="39" y="64"/>
                </a:cubicBezTo>
                <a:cubicBezTo>
                  <a:pt x="39" y="61"/>
                  <a:pt x="48" y="60"/>
                  <a:pt x="48" y="53"/>
                </a:cubicBezTo>
                <a:cubicBezTo>
                  <a:pt x="48" y="48"/>
                  <a:pt x="44" y="46"/>
                  <a:pt x="40" y="46"/>
                </a:cubicBezTo>
                <a:cubicBezTo>
                  <a:pt x="35" y="46"/>
                  <a:pt x="33" y="51"/>
                  <a:pt x="33" y="51"/>
                </a:cubicBezTo>
                <a:cubicBezTo>
                  <a:pt x="37" y="54"/>
                  <a:pt x="37" y="54"/>
                  <a:pt x="37" y="54"/>
                </a:cubicBezTo>
                <a:cubicBezTo>
                  <a:pt x="37" y="54"/>
                  <a:pt x="38" y="51"/>
                  <a:pt x="40" y="51"/>
                </a:cubicBezTo>
                <a:cubicBezTo>
                  <a:pt x="41" y="51"/>
                  <a:pt x="42" y="52"/>
                  <a:pt x="42" y="54"/>
                </a:cubicBezTo>
                <a:cubicBezTo>
                  <a:pt x="42" y="57"/>
                  <a:pt x="33" y="58"/>
                  <a:pt x="33" y="66"/>
                </a:cubicBezTo>
                <a:cubicBezTo>
                  <a:pt x="33" y="67"/>
                  <a:pt x="33" y="67"/>
                  <a:pt x="33" y="68"/>
                </a:cubicBezTo>
                <a:cubicBezTo>
                  <a:pt x="48" y="68"/>
                  <a:pt x="48" y="68"/>
                  <a:pt x="48" y="68"/>
                </a:cubicBezTo>
                <a:lnTo>
                  <a:pt x="48" y="64"/>
                </a:lnTo>
                <a:close/>
                <a:moveTo>
                  <a:pt x="90" y="58"/>
                </a:moveTo>
                <a:cubicBezTo>
                  <a:pt x="90" y="75"/>
                  <a:pt x="77" y="89"/>
                  <a:pt x="60" y="89"/>
                </a:cubicBezTo>
                <a:cubicBezTo>
                  <a:pt x="43" y="89"/>
                  <a:pt x="29" y="75"/>
                  <a:pt x="29" y="58"/>
                </a:cubicBezTo>
                <a:cubicBezTo>
                  <a:pt x="29" y="41"/>
                  <a:pt x="43" y="27"/>
                  <a:pt x="60" y="27"/>
                </a:cubicBezTo>
                <a:cubicBezTo>
                  <a:pt x="77" y="27"/>
                  <a:pt x="90" y="41"/>
                  <a:pt x="90" y="58"/>
                </a:cubicBezTo>
                <a:moveTo>
                  <a:pt x="59" y="54"/>
                </a:moveTo>
                <a:cubicBezTo>
                  <a:pt x="55" y="59"/>
                  <a:pt x="55" y="59"/>
                  <a:pt x="55" y="59"/>
                </a:cubicBezTo>
                <a:cubicBezTo>
                  <a:pt x="55" y="59"/>
                  <a:pt x="55" y="59"/>
                  <a:pt x="55" y="59"/>
                </a:cubicBezTo>
                <a:cubicBezTo>
                  <a:pt x="60" y="59"/>
                  <a:pt x="60" y="59"/>
                  <a:pt x="60" y="59"/>
                </a:cubicBezTo>
                <a:cubicBezTo>
                  <a:pt x="60" y="54"/>
                  <a:pt x="60" y="54"/>
                  <a:pt x="60" y="54"/>
                </a:cubicBezTo>
                <a:cubicBezTo>
                  <a:pt x="60" y="53"/>
                  <a:pt x="60" y="52"/>
                  <a:pt x="60" y="52"/>
                </a:cubicBezTo>
                <a:cubicBezTo>
                  <a:pt x="60" y="52"/>
                  <a:pt x="60" y="52"/>
                  <a:pt x="60" y="52"/>
                </a:cubicBezTo>
                <a:cubicBezTo>
                  <a:pt x="60" y="52"/>
                  <a:pt x="59" y="53"/>
                  <a:pt x="59" y="54"/>
                </a:cubicBezTo>
                <a:moveTo>
                  <a:pt x="109" y="28"/>
                </a:moveTo>
                <a:cubicBezTo>
                  <a:pt x="98" y="11"/>
                  <a:pt x="80" y="0"/>
                  <a:pt x="60" y="0"/>
                </a:cubicBezTo>
                <a:cubicBezTo>
                  <a:pt x="34" y="0"/>
                  <a:pt x="12" y="17"/>
                  <a:pt x="5" y="40"/>
                </a:cubicBezTo>
                <a:cubicBezTo>
                  <a:pt x="4" y="42"/>
                  <a:pt x="5" y="44"/>
                  <a:pt x="6" y="46"/>
                </a:cubicBezTo>
                <a:cubicBezTo>
                  <a:pt x="6" y="46"/>
                  <a:pt x="6" y="46"/>
                  <a:pt x="6" y="46"/>
                </a:cubicBezTo>
                <a:cubicBezTo>
                  <a:pt x="9" y="49"/>
                  <a:pt x="14" y="48"/>
                  <a:pt x="16" y="44"/>
                </a:cubicBezTo>
                <a:cubicBezTo>
                  <a:pt x="22" y="25"/>
                  <a:pt x="39" y="12"/>
                  <a:pt x="60" y="12"/>
                </a:cubicBezTo>
                <a:cubicBezTo>
                  <a:pt x="75" y="12"/>
                  <a:pt x="89" y="19"/>
                  <a:pt x="97" y="31"/>
                </a:cubicBezTo>
                <a:cubicBezTo>
                  <a:pt x="90" y="33"/>
                  <a:pt x="90" y="33"/>
                  <a:pt x="90" y="33"/>
                </a:cubicBezTo>
                <a:cubicBezTo>
                  <a:pt x="89" y="34"/>
                  <a:pt x="88" y="35"/>
                  <a:pt x="89" y="37"/>
                </a:cubicBezTo>
                <a:cubicBezTo>
                  <a:pt x="104" y="50"/>
                  <a:pt x="104" y="50"/>
                  <a:pt x="104" y="50"/>
                </a:cubicBezTo>
                <a:cubicBezTo>
                  <a:pt x="109" y="56"/>
                  <a:pt x="109" y="56"/>
                  <a:pt x="109" y="56"/>
                </a:cubicBezTo>
                <a:cubicBezTo>
                  <a:pt x="110" y="57"/>
                  <a:pt x="112" y="56"/>
                  <a:pt x="112" y="55"/>
                </a:cubicBezTo>
                <a:cubicBezTo>
                  <a:pt x="113" y="50"/>
                  <a:pt x="113" y="50"/>
                  <a:pt x="113" y="50"/>
                </a:cubicBezTo>
                <a:cubicBezTo>
                  <a:pt x="119" y="28"/>
                  <a:pt x="119" y="28"/>
                  <a:pt x="119" y="28"/>
                </a:cubicBezTo>
                <a:cubicBezTo>
                  <a:pt x="119" y="27"/>
                  <a:pt x="118" y="25"/>
                  <a:pt x="116" y="26"/>
                </a:cubicBezTo>
                <a:lnTo>
                  <a:pt x="109" y="28"/>
                </a:lnTo>
                <a:close/>
                <a:moveTo>
                  <a:pt x="113" y="70"/>
                </a:moveTo>
                <a:cubicBezTo>
                  <a:pt x="114" y="71"/>
                  <a:pt x="115" y="74"/>
                  <a:pt x="114" y="76"/>
                </a:cubicBezTo>
                <a:cubicBezTo>
                  <a:pt x="107" y="99"/>
                  <a:pt x="85" y="115"/>
                  <a:pt x="60" y="115"/>
                </a:cubicBezTo>
                <a:cubicBezTo>
                  <a:pt x="40" y="115"/>
                  <a:pt x="22" y="105"/>
                  <a:pt x="11" y="89"/>
                </a:cubicBezTo>
                <a:cubicBezTo>
                  <a:pt x="11" y="88"/>
                  <a:pt x="10" y="88"/>
                  <a:pt x="9" y="88"/>
                </a:cubicBezTo>
                <a:cubicBezTo>
                  <a:pt x="3" y="90"/>
                  <a:pt x="3" y="90"/>
                  <a:pt x="3" y="90"/>
                </a:cubicBezTo>
                <a:cubicBezTo>
                  <a:pt x="1" y="90"/>
                  <a:pt x="0" y="89"/>
                  <a:pt x="0" y="88"/>
                </a:cubicBezTo>
                <a:cubicBezTo>
                  <a:pt x="6" y="66"/>
                  <a:pt x="6" y="66"/>
                  <a:pt x="6" y="66"/>
                </a:cubicBezTo>
                <a:cubicBezTo>
                  <a:pt x="7" y="61"/>
                  <a:pt x="7" y="61"/>
                  <a:pt x="7" y="61"/>
                </a:cubicBezTo>
                <a:cubicBezTo>
                  <a:pt x="7" y="60"/>
                  <a:pt x="9" y="59"/>
                  <a:pt x="10" y="60"/>
                </a:cubicBezTo>
                <a:cubicBezTo>
                  <a:pt x="16" y="66"/>
                  <a:pt x="16" y="66"/>
                  <a:pt x="16" y="66"/>
                </a:cubicBezTo>
                <a:cubicBezTo>
                  <a:pt x="30" y="79"/>
                  <a:pt x="30" y="79"/>
                  <a:pt x="30" y="79"/>
                </a:cubicBezTo>
                <a:cubicBezTo>
                  <a:pt x="31" y="80"/>
                  <a:pt x="30" y="82"/>
                  <a:pt x="29" y="83"/>
                </a:cubicBezTo>
                <a:cubicBezTo>
                  <a:pt x="22" y="85"/>
                  <a:pt x="22" y="85"/>
                  <a:pt x="22" y="85"/>
                </a:cubicBezTo>
                <a:cubicBezTo>
                  <a:pt x="31" y="97"/>
                  <a:pt x="44" y="104"/>
                  <a:pt x="60" y="104"/>
                </a:cubicBezTo>
                <a:cubicBezTo>
                  <a:pt x="80" y="104"/>
                  <a:pt x="97" y="91"/>
                  <a:pt x="103" y="72"/>
                </a:cubicBezTo>
                <a:cubicBezTo>
                  <a:pt x="105" y="68"/>
                  <a:pt x="110" y="67"/>
                  <a:pt x="113" y="7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0" name="Google Shape;5580;p23"/>
          <p:cNvSpPr/>
          <p:nvPr/>
        </p:nvSpPr>
        <p:spPr>
          <a:xfrm>
            <a:off x="2000251" y="4988983"/>
            <a:ext cx="361949" cy="361951"/>
          </a:xfrm>
          <a:custGeom>
            <a:avLst/>
            <a:gdLst/>
            <a:ahLst/>
            <a:cxnLst/>
            <a:rect l="l" t="t" r="r" b="b"/>
            <a:pathLst>
              <a:path w="119" h="118" extrusionOk="0">
                <a:moveTo>
                  <a:pt x="36" y="10"/>
                </a:moveTo>
                <a:cubicBezTo>
                  <a:pt x="41" y="19"/>
                  <a:pt x="41" y="19"/>
                  <a:pt x="41" y="19"/>
                </a:cubicBezTo>
                <a:cubicBezTo>
                  <a:pt x="41" y="20"/>
                  <a:pt x="42" y="20"/>
                  <a:pt x="43" y="20"/>
                </a:cubicBezTo>
                <a:cubicBezTo>
                  <a:pt x="46" y="18"/>
                  <a:pt x="46" y="18"/>
                  <a:pt x="46" y="18"/>
                </a:cubicBezTo>
                <a:cubicBezTo>
                  <a:pt x="47" y="18"/>
                  <a:pt x="47" y="17"/>
                  <a:pt x="47" y="16"/>
                </a:cubicBezTo>
                <a:cubicBezTo>
                  <a:pt x="42" y="7"/>
                  <a:pt x="42" y="7"/>
                  <a:pt x="42" y="7"/>
                </a:cubicBezTo>
                <a:cubicBezTo>
                  <a:pt x="42" y="6"/>
                  <a:pt x="40" y="5"/>
                  <a:pt x="39" y="6"/>
                </a:cubicBezTo>
                <a:cubicBezTo>
                  <a:pt x="37" y="7"/>
                  <a:pt x="37" y="7"/>
                  <a:pt x="37" y="7"/>
                </a:cubicBezTo>
                <a:cubicBezTo>
                  <a:pt x="36" y="8"/>
                  <a:pt x="35" y="9"/>
                  <a:pt x="36" y="10"/>
                </a:cubicBezTo>
                <a:moveTo>
                  <a:pt x="55" y="3"/>
                </a:moveTo>
                <a:cubicBezTo>
                  <a:pt x="56" y="13"/>
                  <a:pt x="56" y="13"/>
                  <a:pt x="56" y="13"/>
                </a:cubicBezTo>
                <a:cubicBezTo>
                  <a:pt x="56" y="14"/>
                  <a:pt x="57" y="15"/>
                  <a:pt x="58" y="15"/>
                </a:cubicBezTo>
                <a:cubicBezTo>
                  <a:pt x="61" y="14"/>
                  <a:pt x="61" y="14"/>
                  <a:pt x="61" y="14"/>
                </a:cubicBezTo>
                <a:cubicBezTo>
                  <a:pt x="62" y="14"/>
                  <a:pt x="63" y="13"/>
                  <a:pt x="63" y="12"/>
                </a:cubicBezTo>
                <a:cubicBezTo>
                  <a:pt x="62" y="2"/>
                  <a:pt x="62" y="2"/>
                  <a:pt x="62" y="2"/>
                </a:cubicBezTo>
                <a:cubicBezTo>
                  <a:pt x="62" y="1"/>
                  <a:pt x="61" y="0"/>
                  <a:pt x="60" y="0"/>
                </a:cubicBezTo>
                <a:cubicBezTo>
                  <a:pt x="57" y="1"/>
                  <a:pt x="57" y="1"/>
                  <a:pt x="57" y="1"/>
                </a:cubicBezTo>
                <a:cubicBezTo>
                  <a:pt x="56" y="1"/>
                  <a:pt x="55" y="2"/>
                  <a:pt x="55" y="3"/>
                </a:cubicBezTo>
                <a:moveTo>
                  <a:pt x="76" y="3"/>
                </a:moveTo>
                <a:cubicBezTo>
                  <a:pt x="73" y="13"/>
                  <a:pt x="73" y="13"/>
                  <a:pt x="73" y="13"/>
                </a:cubicBezTo>
                <a:cubicBezTo>
                  <a:pt x="72" y="14"/>
                  <a:pt x="73" y="15"/>
                  <a:pt x="74" y="16"/>
                </a:cubicBezTo>
                <a:cubicBezTo>
                  <a:pt x="77" y="17"/>
                  <a:pt x="77" y="17"/>
                  <a:pt x="77" y="17"/>
                </a:cubicBezTo>
                <a:cubicBezTo>
                  <a:pt x="78" y="17"/>
                  <a:pt x="79" y="16"/>
                  <a:pt x="80" y="15"/>
                </a:cubicBezTo>
                <a:cubicBezTo>
                  <a:pt x="82" y="5"/>
                  <a:pt x="82" y="5"/>
                  <a:pt x="82" y="5"/>
                </a:cubicBezTo>
                <a:cubicBezTo>
                  <a:pt x="83" y="4"/>
                  <a:pt x="82" y="3"/>
                  <a:pt x="81" y="3"/>
                </a:cubicBezTo>
                <a:cubicBezTo>
                  <a:pt x="78" y="2"/>
                  <a:pt x="78" y="2"/>
                  <a:pt x="78" y="2"/>
                </a:cubicBezTo>
                <a:cubicBezTo>
                  <a:pt x="77" y="2"/>
                  <a:pt x="76" y="2"/>
                  <a:pt x="76" y="3"/>
                </a:cubicBezTo>
                <a:moveTo>
                  <a:pt x="94" y="12"/>
                </a:moveTo>
                <a:cubicBezTo>
                  <a:pt x="88" y="20"/>
                  <a:pt x="88" y="20"/>
                  <a:pt x="88" y="20"/>
                </a:cubicBezTo>
                <a:cubicBezTo>
                  <a:pt x="87" y="21"/>
                  <a:pt x="88" y="22"/>
                  <a:pt x="88" y="22"/>
                </a:cubicBezTo>
                <a:cubicBezTo>
                  <a:pt x="91" y="24"/>
                  <a:pt x="91" y="24"/>
                  <a:pt x="91" y="24"/>
                </a:cubicBezTo>
                <a:cubicBezTo>
                  <a:pt x="92" y="25"/>
                  <a:pt x="93" y="25"/>
                  <a:pt x="94" y="24"/>
                </a:cubicBezTo>
                <a:cubicBezTo>
                  <a:pt x="100" y="16"/>
                  <a:pt x="100" y="16"/>
                  <a:pt x="100" y="16"/>
                </a:cubicBezTo>
                <a:cubicBezTo>
                  <a:pt x="101" y="15"/>
                  <a:pt x="101" y="14"/>
                  <a:pt x="100" y="13"/>
                </a:cubicBezTo>
                <a:cubicBezTo>
                  <a:pt x="97" y="11"/>
                  <a:pt x="97" y="11"/>
                  <a:pt x="97" y="11"/>
                </a:cubicBezTo>
                <a:cubicBezTo>
                  <a:pt x="96" y="11"/>
                  <a:pt x="95" y="11"/>
                  <a:pt x="94" y="12"/>
                </a:cubicBezTo>
                <a:moveTo>
                  <a:pt x="109" y="26"/>
                </a:moveTo>
                <a:cubicBezTo>
                  <a:pt x="100" y="31"/>
                  <a:pt x="100" y="31"/>
                  <a:pt x="100" y="31"/>
                </a:cubicBezTo>
                <a:cubicBezTo>
                  <a:pt x="99" y="32"/>
                  <a:pt x="99" y="33"/>
                  <a:pt x="99" y="34"/>
                </a:cubicBezTo>
                <a:cubicBezTo>
                  <a:pt x="101" y="37"/>
                  <a:pt x="101" y="37"/>
                  <a:pt x="101" y="37"/>
                </a:cubicBezTo>
                <a:cubicBezTo>
                  <a:pt x="101" y="38"/>
                  <a:pt x="102" y="38"/>
                  <a:pt x="103" y="38"/>
                </a:cubicBezTo>
                <a:cubicBezTo>
                  <a:pt x="112" y="33"/>
                  <a:pt x="112" y="33"/>
                  <a:pt x="112" y="33"/>
                </a:cubicBezTo>
                <a:cubicBezTo>
                  <a:pt x="113" y="32"/>
                  <a:pt x="114" y="31"/>
                  <a:pt x="113" y="30"/>
                </a:cubicBezTo>
                <a:cubicBezTo>
                  <a:pt x="112" y="27"/>
                  <a:pt x="112" y="27"/>
                  <a:pt x="112" y="27"/>
                </a:cubicBezTo>
                <a:cubicBezTo>
                  <a:pt x="111" y="26"/>
                  <a:pt x="110" y="26"/>
                  <a:pt x="109" y="26"/>
                </a:cubicBezTo>
                <a:moveTo>
                  <a:pt x="117" y="46"/>
                </a:moveTo>
                <a:cubicBezTo>
                  <a:pt x="106" y="47"/>
                  <a:pt x="106" y="47"/>
                  <a:pt x="106" y="47"/>
                </a:cubicBezTo>
                <a:cubicBezTo>
                  <a:pt x="105" y="47"/>
                  <a:pt x="105" y="48"/>
                  <a:pt x="105" y="49"/>
                </a:cubicBezTo>
                <a:cubicBezTo>
                  <a:pt x="105" y="52"/>
                  <a:pt x="105" y="52"/>
                  <a:pt x="105" y="52"/>
                </a:cubicBezTo>
                <a:cubicBezTo>
                  <a:pt x="105" y="53"/>
                  <a:pt x="106" y="54"/>
                  <a:pt x="107" y="54"/>
                </a:cubicBezTo>
                <a:cubicBezTo>
                  <a:pt x="117" y="53"/>
                  <a:pt x="117" y="53"/>
                  <a:pt x="117" y="53"/>
                </a:cubicBezTo>
                <a:cubicBezTo>
                  <a:pt x="119" y="52"/>
                  <a:pt x="119" y="51"/>
                  <a:pt x="119" y="50"/>
                </a:cubicBezTo>
                <a:cubicBezTo>
                  <a:pt x="119" y="47"/>
                  <a:pt x="119" y="47"/>
                  <a:pt x="119" y="47"/>
                </a:cubicBezTo>
                <a:cubicBezTo>
                  <a:pt x="119" y="46"/>
                  <a:pt x="118" y="45"/>
                  <a:pt x="117" y="46"/>
                </a:cubicBezTo>
                <a:moveTo>
                  <a:pt x="105" y="62"/>
                </a:moveTo>
                <a:cubicBezTo>
                  <a:pt x="104" y="66"/>
                  <a:pt x="104" y="66"/>
                  <a:pt x="104" y="66"/>
                </a:cubicBezTo>
                <a:cubicBezTo>
                  <a:pt x="98" y="88"/>
                  <a:pt x="76" y="102"/>
                  <a:pt x="54" y="96"/>
                </a:cubicBezTo>
                <a:cubicBezTo>
                  <a:pt x="33" y="91"/>
                  <a:pt x="19" y="71"/>
                  <a:pt x="23" y="50"/>
                </a:cubicBezTo>
                <a:cubicBezTo>
                  <a:pt x="29" y="52"/>
                  <a:pt x="29" y="52"/>
                  <a:pt x="29" y="52"/>
                </a:cubicBezTo>
                <a:cubicBezTo>
                  <a:pt x="30" y="52"/>
                  <a:pt x="32" y="51"/>
                  <a:pt x="31" y="49"/>
                </a:cubicBezTo>
                <a:cubicBezTo>
                  <a:pt x="24" y="22"/>
                  <a:pt x="24" y="22"/>
                  <a:pt x="24" y="22"/>
                </a:cubicBezTo>
                <a:cubicBezTo>
                  <a:pt x="24" y="21"/>
                  <a:pt x="22" y="20"/>
                  <a:pt x="21" y="21"/>
                </a:cubicBezTo>
                <a:cubicBezTo>
                  <a:pt x="1" y="41"/>
                  <a:pt x="1" y="41"/>
                  <a:pt x="1" y="41"/>
                </a:cubicBezTo>
                <a:cubicBezTo>
                  <a:pt x="0" y="42"/>
                  <a:pt x="1" y="44"/>
                  <a:pt x="2" y="44"/>
                </a:cubicBezTo>
                <a:cubicBezTo>
                  <a:pt x="9" y="46"/>
                  <a:pt x="9" y="46"/>
                  <a:pt x="9" y="46"/>
                </a:cubicBezTo>
                <a:cubicBezTo>
                  <a:pt x="4" y="74"/>
                  <a:pt x="21" y="102"/>
                  <a:pt x="50" y="110"/>
                </a:cubicBezTo>
                <a:cubicBezTo>
                  <a:pt x="79" y="118"/>
                  <a:pt x="109" y="99"/>
                  <a:pt x="118" y="70"/>
                </a:cubicBezTo>
                <a:cubicBezTo>
                  <a:pt x="119" y="66"/>
                  <a:pt x="119" y="66"/>
                  <a:pt x="119" y="66"/>
                </a:cubicBezTo>
                <a:cubicBezTo>
                  <a:pt x="119" y="65"/>
                  <a:pt x="118" y="64"/>
                  <a:pt x="117" y="64"/>
                </a:cubicBezTo>
                <a:cubicBezTo>
                  <a:pt x="108" y="61"/>
                  <a:pt x="108" y="61"/>
                  <a:pt x="108" y="61"/>
                </a:cubicBezTo>
                <a:cubicBezTo>
                  <a:pt x="107" y="61"/>
                  <a:pt x="106" y="61"/>
                  <a:pt x="105" y="62"/>
                </a:cubicBezTo>
                <a:moveTo>
                  <a:pt x="78" y="64"/>
                </a:moveTo>
                <a:cubicBezTo>
                  <a:pt x="78" y="54"/>
                  <a:pt x="78" y="54"/>
                  <a:pt x="78" y="54"/>
                </a:cubicBezTo>
                <a:cubicBezTo>
                  <a:pt x="78" y="53"/>
                  <a:pt x="78" y="51"/>
                  <a:pt x="78" y="51"/>
                </a:cubicBezTo>
                <a:cubicBezTo>
                  <a:pt x="78" y="51"/>
                  <a:pt x="78" y="51"/>
                  <a:pt x="78" y="51"/>
                </a:cubicBezTo>
                <a:cubicBezTo>
                  <a:pt x="78" y="51"/>
                  <a:pt x="77" y="53"/>
                  <a:pt x="77" y="54"/>
                </a:cubicBezTo>
                <a:cubicBezTo>
                  <a:pt x="69" y="64"/>
                  <a:pt x="69" y="64"/>
                  <a:pt x="69" y="64"/>
                </a:cubicBezTo>
                <a:cubicBezTo>
                  <a:pt x="69" y="64"/>
                  <a:pt x="69" y="64"/>
                  <a:pt x="69" y="64"/>
                </a:cubicBezTo>
                <a:lnTo>
                  <a:pt x="78" y="64"/>
                </a:lnTo>
                <a:close/>
                <a:moveTo>
                  <a:pt x="64" y="65"/>
                </a:moveTo>
                <a:cubicBezTo>
                  <a:pt x="77" y="46"/>
                  <a:pt x="77" y="46"/>
                  <a:pt x="77" y="46"/>
                </a:cubicBezTo>
                <a:cubicBezTo>
                  <a:pt x="83" y="46"/>
                  <a:pt x="83" y="46"/>
                  <a:pt x="83" y="46"/>
                </a:cubicBezTo>
                <a:cubicBezTo>
                  <a:pt x="83" y="64"/>
                  <a:pt x="83" y="64"/>
                  <a:pt x="83" y="64"/>
                </a:cubicBezTo>
                <a:cubicBezTo>
                  <a:pt x="88" y="64"/>
                  <a:pt x="88" y="64"/>
                  <a:pt x="88" y="64"/>
                </a:cubicBezTo>
                <a:cubicBezTo>
                  <a:pt x="88" y="69"/>
                  <a:pt x="88" y="69"/>
                  <a:pt x="88" y="69"/>
                </a:cubicBezTo>
                <a:cubicBezTo>
                  <a:pt x="83" y="69"/>
                  <a:pt x="83" y="69"/>
                  <a:pt x="83" y="69"/>
                </a:cubicBezTo>
                <a:cubicBezTo>
                  <a:pt x="83" y="77"/>
                  <a:pt x="83" y="77"/>
                  <a:pt x="83" y="77"/>
                </a:cubicBezTo>
                <a:cubicBezTo>
                  <a:pt x="78" y="77"/>
                  <a:pt x="78" y="77"/>
                  <a:pt x="78" y="77"/>
                </a:cubicBezTo>
                <a:cubicBezTo>
                  <a:pt x="78" y="69"/>
                  <a:pt x="78" y="69"/>
                  <a:pt x="78" y="69"/>
                </a:cubicBezTo>
                <a:cubicBezTo>
                  <a:pt x="64" y="69"/>
                  <a:pt x="64" y="69"/>
                  <a:pt x="64" y="69"/>
                </a:cubicBezTo>
                <a:lnTo>
                  <a:pt x="64" y="65"/>
                </a:lnTo>
                <a:close/>
                <a:moveTo>
                  <a:pt x="40" y="74"/>
                </a:moveTo>
                <a:cubicBezTo>
                  <a:pt x="40" y="63"/>
                  <a:pt x="54" y="61"/>
                  <a:pt x="54" y="55"/>
                </a:cubicBezTo>
                <a:cubicBezTo>
                  <a:pt x="54" y="52"/>
                  <a:pt x="52" y="50"/>
                  <a:pt x="49" y="50"/>
                </a:cubicBezTo>
                <a:cubicBezTo>
                  <a:pt x="46" y="50"/>
                  <a:pt x="44" y="54"/>
                  <a:pt x="44" y="54"/>
                </a:cubicBezTo>
                <a:cubicBezTo>
                  <a:pt x="40" y="51"/>
                  <a:pt x="40" y="51"/>
                  <a:pt x="40" y="51"/>
                </a:cubicBezTo>
                <a:cubicBezTo>
                  <a:pt x="40" y="51"/>
                  <a:pt x="42" y="45"/>
                  <a:pt x="50" y="45"/>
                </a:cubicBezTo>
                <a:cubicBezTo>
                  <a:pt x="55" y="45"/>
                  <a:pt x="60" y="48"/>
                  <a:pt x="60" y="54"/>
                </a:cubicBezTo>
                <a:cubicBezTo>
                  <a:pt x="60" y="64"/>
                  <a:pt x="46" y="66"/>
                  <a:pt x="46" y="72"/>
                </a:cubicBezTo>
                <a:cubicBezTo>
                  <a:pt x="60" y="72"/>
                  <a:pt x="60" y="72"/>
                  <a:pt x="60" y="72"/>
                </a:cubicBezTo>
                <a:cubicBezTo>
                  <a:pt x="60" y="77"/>
                  <a:pt x="60" y="77"/>
                  <a:pt x="60" y="77"/>
                </a:cubicBezTo>
                <a:cubicBezTo>
                  <a:pt x="40" y="77"/>
                  <a:pt x="40" y="77"/>
                  <a:pt x="40" y="77"/>
                </a:cubicBezTo>
                <a:cubicBezTo>
                  <a:pt x="40" y="76"/>
                  <a:pt x="40" y="75"/>
                  <a:pt x="40" y="7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1" name="Google Shape;5581;p23"/>
          <p:cNvSpPr/>
          <p:nvPr/>
        </p:nvSpPr>
        <p:spPr>
          <a:xfrm>
            <a:off x="3600451" y="5041899"/>
            <a:ext cx="361949" cy="239184"/>
          </a:xfrm>
          <a:custGeom>
            <a:avLst/>
            <a:gdLst/>
            <a:ahLst/>
            <a:cxnLst/>
            <a:rect l="l" t="t" r="r" b="b"/>
            <a:pathLst>
              <a:path w="118" h="78" extrusionOk="0">
                <a:moveTo>
                  <a:pt x="87" y="30"/>
                </a:moveTo>
                <a:cubicBezTo>
                  <a:pt x="67" y="30"/>
                  <a:pt x="67" y="30"/>
                  <a:pt x="67" y="30"/>
                </a:cubicBezTo>
                <a:cubicBezTo>
                  <a:pt x="66" y="30"/>
                  <a:pt x="65" y="29"/>
                  <a:pt x="65" y="28"/>
                </a:cubicBezTo>
                <a:cubicBezTo>
                  <a:pt x="65" y="12"/>
                  <a:pt x="65" y="12"/>
                  <a:pt x="65" y="12"/>
                </a:cubicBezTo>
                <a:cubicBezTo>
                  <a:pt x="65" y="11"/>
                  <a:pt x="66" y="10"/>
                  <a:pt x="67" y="10"/>
                </a:cubicBezTo>
                <a:cubicBezTo>
                  <a:pt x="77" y="10"/>
                  <a:pt x="77" y="10"/>
                  <a:pt x="77" y="10"/>
                </a:cubicBezTo>
                <a:cubicBezTo>
                  <a:pt x="79" y="10"/>
                  <a:pt x="80" y="10"/>
                  <a:pt x="81" y="12"/>
                </a:cubicBezTo>
                <a:cubicBezTo>
                  <a:pt x="88" y="27"/>
                  <a:pt x="88" y="27"/>
                  <a:pt x="88" y="27"/>
                </a:cubicBezTo>
                <a:cubicBezTo>
                  <a:pt x="89" y="28"/>
                  <a:pt x="88" y="30"/>
                  <a:pt x="87" y="30"/>
                </a:cubicBezTo>
                <a:moveTo>
                  <a:pt x="116" y="52"/>
                </a:moveTo>
                <a:cubicBezTo>
                  <a:pt x="115" y="52"/>
                  <a:pt x="115" y="52"/>
                  <a:pt x="115" y="52"/>
                </a:cubicBezTo>
                <a:cubicBezTo>
                  <a:pt x="115" y="35"/>
                  <a:pt x="115" y="35"/>
                  <a:pt x="115" y="35"/>
                </a:cubicBezTo>
                <a:cubicBezTo>
                  <a:pt x="115" y="33"/>
                  <a:pt x="113" y="31"/>
                  <a:pt x="111" y="31"/>
                </a:cubicBezTo>
                <a:cubicBezTo>
                  <a:pt x="104" y="31"/>
                  <a:pt x="104" y="31"/>
                  <a:pt x="104" y="31"/>
                </a:cubicBezTo>
                <a:cubicBezTo>
                  <a:pt x="102" y="30"/>
                  <a:pt x="100" y="29"/>
                  <a:pt x="99" y="27"/>
                </a:cubicBezTo>
                <a:cubicBezTo>
                  <a:pt x="94" y="16"/>
                  <a:pt x="94" y="16"/>
                  <a:pt x="94" y="16"/>
                </a:cubicBezTo>
                <a:cubicBezTo>
                  <a:pt x="89" y="4"/>
                  <a:pt x="83" y="0"/>
                  <a:pt x="76" y="0"/>
                </a:cubicBezTo>
                <a:cubicBezTo>
                  <a:pt x="8" y="0"/>
                  <a:pt x="8" y="0"/>
                  <a:pt x="8" y="0"/>
                </a:cubicBezTo>
                <a:cubicBezTo>
                  <a:pt x="3" y="0"/>
                  <a:pt x="0" y="3"/>
                  <a:pt x="0" y="8"/>
                </a:cubicBezTo>
                <a:cubicBezTo>
                  <a:pt x="0" y="58"/>
                  <a:pt x="0" y="58"/>
                  <a:pt x="0" y="58"/>
                </a:cubicBezTo>
                <a:cubicBezTo>
                  <a:pt x="0" y="63"/>
                  <a:pt x="3" y="66"/>
                  <a:pt x="8" y="66"/>
                </a:cubicBezTo>
                <a:cubicBezTo>
                  <a:pt x="14" y="66"/>
                  <a:pt x="14" y="66"/>
                  <a:pt x="14" y="66"/>
                </a:cubicBezTo>
                <a:cubicBezTo>
                  <a:pt x="14" y="59"/>
                  <a:pt x="21" y="52"/>
                  <a:pt x="29" y="52"/>
                </a:cubicBezTo>
                <a:cubicBezTo>
                  <a:pt x="37" y="52"/>
                  <a:pt x="43" y="59"/>
                  <a:pt x="44" y="66"/>
                </a:cubicBezTo>
                <a:cubicBezTo>
                  <a:pt x="73" y="66"/>
                  <a:pt x="73" y="66"/>
                  <a:pt x="73" y="66"/>
                </a:cubicBezTo>
                <a:cubicBezTo>
                  <a:pt x="73" y="59"/>
                  <a:pt x="79" y="52"/>
                  <a:pt x="87" y="52"/>
                </a:cubicBezTo>
                <a:cubicBezTo>
                  <a:pt x="95" y="52"/>
                  <a:pt x="102" y="59"/>
                  <a:pt x="102" y="66"/>
                </a:cubicBezTo>
                <a:cubicBezTo>
                  <a:pt x="116" y="66"/>
                  <a:pt x="116" y="66"/>
                  <a:pt x="116" y="66"/>
                </a:cubicBezTo>
                <a:cubicBezTo>
                  <a:pt x="118" y="66"/>
                  <a:pt x="118" y="66"/>
                  <a:pt x="118" y="65"/>
                </a:cubicBezTo>
                <a:cubicBezTo>
                  <a:pt x="118" y="54"/>
                  <a:pt x="118" y="54"/>
                  <a:pt x="118" y="54"/>
                </a:cubicBezTo>
                <a:cubicBezTo>
                  <a:pt x="118" y="52"/>
                  <a:pt x="118" y="52"/>
                  <a:pt x="116" y="52"/>
                </a:cubicBezTo>
                <a:moveTo>
                  <a:pt x="87" y="72"/>
                </a:moveTo>
                <a:cubicBezTo>
                  <a:pt x="84" y="72"/>
                  <a:pt x="82" y="70"/>
                  <a:pt x="82" y="67"/>
                </a:cubicBezTo>
                <a:cubicBezTo>
                  <a:pt x="82" y="64"/>
                  <a:pt x="84" y="61"/>
                  <a:pt x="87" y="61"/>
                </a:cubicBezTo>
                <a:cubicBezTo>
                  <a:pt x="90" y="61"/>
                  <a:pt x="93" y="64"/>
                  <a:pt x="93" y="67"/>
                </a:cubicBezTo>
                <a:cubicBezTo>
                  <a:pt x="93" y="70"/>
                  <a:pt x="90" y="72"/>
                  <a:pt x="87" y="72"/>
                </a:cubicBezTo>
                <a:moveTo>
                  <a:pt x="87" y="56"/>
                </a:moveTo>
                <a:cubicBezTo>
                  <a:pt x="81" y="56"/>
                  <a:pt x="76" y="61"/>
                  <a:pt x="76" y="67"/>
                </a:cubicBezTo>
                <a:cubicBezTo>
                  <a:pt x="76" y="73"/>
                  <a:pt x="81" y="78"/>
                  <a:pt x="87" y="78"/>
                </a:cubicBezTo>
                <a:cubicBezTo>
                  <a:pt x="94" y="78"/>
                  <a:pt x="99" y="73"/>
                  <a:pt x="99" y="67"/>
                </a:cubicBezTo>
                <a:cubicBezTo>
                  <a:pt x="99" y="61"/>
                  <a:pt x="94" y="56"/>
                  <a:pt x="87" y="56"/>
                </a:cubicBezTo>
                <a:moveTo>
                  <a:pt x="29" y="72"/>
                </a:moveTo>
                <a:cubicBezTo>
                  <a:pt x="26" y="72"/>
                  <a:pt x="23" y="70"/>
                  <a:pt x="23" y="67"/>
                </a:cubicBezTo>
                <a:cubicBezTo>
                  <a:pt x="23" y="64"/>
                  <a:pt x="26" y="61"/>
                  <a:pt x="29" y="61"/>
                </a:cubicBezTo>
                <a:cubicBezTo>
                  <a:pt x="32" y="61"/>
                  <a:pt x="34" y="64"/>
                  <a:pt x="34" y="67"/>
                </a:cubicBezTo>
                <a:cubicBezTo>
                  <a:pt x="34" y="70"/>
                  <a:pt x="32" y="72"/>
                  <a:pt x="29" y="72"/>
                </a:cubicBezTo>
                <a:moveTo>
                  <a:pt x="29" y="56"/>
                </a:moveTo>
                <a:cubicBezTo>
                  <a:pt x="23" y="56"/>
                  <a:pt x="18" y="61"/>
                  <a:pt x="18" y="67"/>
                </a:cubicBezTo>
                <a:cubicBezTo>
                  <a:pt x="18" y="73"/>
                  <a:pt x="23" y="78"/>
                  <a:pt x="29" y="78"/>
                </a:cubicBezTo>
                <a:cubicBezTo>
                  <a:pt x="35" y="78"/>
                  <a:pt x="40" y="73"/>
                  <a:pt x="40" y="67"/>
                </a:cubicBezTo>
                <a:cubicBezTo>
                  <a:pt x="40" y="61"/>
                  <a:pt x="35" y="56"/>
                  <a:pt x="29"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2" name="Google Shape;5582;p23"/>
          <p:cNvSpPr/>
          <p:nvPr/>
        </p:nvSpPr>
        <p:spPr>
          <a:xfrm>
            <a:off x="5835651" y="4919132"/>
            <a:ext cx="364067" cy="482600"/>
          </a:xfrm>
          <a:custGeom>
            <a:avLst/>
            <a:gdLst/>
            <a:ahLst/>
            <a:cxnLst/>
            <a:rect l="l" t="t" r="r" b="b"/>
            <a:pathLst>
              <a:path w="119" h="158" extrusionOk="0">
                <a:moveTo>
                  <a:pt x="60" y="73"/>
                </a:moveTo>
                <a:cubicBezTo>
                  <a:pt x="0" y="101"/>
                  <a:pt x="0" y="101"/>
                  <a:pt x="0" y="101"/>
                </a:cubicBezTo>
                <a:cubicBezTo>
                  <a:pt x="18" y="152"/>
                  <a:pt x="18" y="152"/>
                  <a:pt x="18" y="152"/>
                </a:cubicBezTo>
                <a:cubicBezTo>
                  <a:pt x="26" y="149"/>
                  <a:pt x="36" y="145"/>
                  <a:pt x="47" y="145"/>
                </a:cubicBezTo>
                <a:cubicBezTo>
                  <a:pt x="64" y="145"/>
                  <a:pt x="78" y="153"/>
                  <a:pt x="96" y="158"/>
                </a:cubicBezTo>
                <a:cubicBezTo>
                  <a:pt x="99" y="158"/>
                  <a:pt x="99" y="158"/>
                  <a:pt x="99" y="158"/>
                </a:cubicBezTo>
                <a:cubicBezTo>
                  <a:pt x="119" y="101"/>
                  <a:pt x="119" y="101"/>
                  <a:pt x="119" y="101"/>
                </a:cubicBezTo>
                <a:lnTo>
                  <a:pt x="60" y="73"/>
                </a:lnTo>
                <a:close/>
                <a:moveTo>
                  <a:pt x="83" y="52"/>
                </a:moveTo>
                <a:cubicBezTo>
                  <a:pt x="83" y="50"/>
                  <a:pt x="83" y="50"/>
                  <a:pt x="83" y="50"/>
                </a:cubicBezTo>
                <a:cubicBezTo>
                  <a:pt x="83" y="47"/>
                  <a:pt x="81" y="45"/>
                  <a:pt x="78" y="45"/>
                </a:cubicBezTo>
                <a:cubicBezTo>
                  <a:pt x="69" y="45"/>
                  <a:pt x="69" y="45"/>
                  <a:pt x="69" y="45"/>
                </a:cubicBezTo>
                <a:cubicBezTo>
                  <a:pt x="67" y="29"/>
                  <a:pt x="67" y="29"/>
                  <a:pt x="67" y="29"/>
                </a:cubicBezTo>
                <a:cubicBezTo>
                  <a:pt x="52" y="29"/>
                  <a:pt x="52" y="29"/>
                  <a:pt x="52" y="29"/>
                </a:cubicBezTo>
                <a:cubicBezTo>
                  <a:pt x="50" y="45"/>
                  <a:pt x="50" y="45"/>
                  <a:pt x="50" y="45"/>
                </a:cubicBezTo>
                <a:cubicBezTo>
                  <a:pt x="41" y="45"/>
                  <a:pt x="41" y="45"/>
                  <a:pt x="41" y="45"/>
                </a:cubicBezTo>
                <a:cubicBezTo>
                  <a:pt x="38" y="45"/>
                  <a:pt x="37" y="47"/>
                  <a:pt x="37" y="50"/>
                </a:cubicBezTo>
                <a:cubicBezTo>
                  <a:pt x="37" y="52"/>
                  <a:pt x="37" y="52"/>
                  <a:pt x="37" y="52"/>
                </a:cubicBezTo>
                <a:lnTo>
                  <a:pt x="83" y="52"/>
                </a:lnTo>
                <a:close/>
                <a:moveTo>
                  <a:pt x="37" y="56"/>
                </a:moveTo>
                <a:cubicBezTo>
                  <a:pt x="24" y="56"/>
                  <a:pt x="24" y="56"/>
                  <a:pt x="24" y="56"/>
                </a:cubicBezTo>
                <a:cubicBezTo>
                  <a:pt x="21" y="56"/>
                  <a:pt x="20" y="58"/>
                  <a:pt x="20" y="60"/>
                </a:cubicBezTo>
                <a:cubicBezTo>
                  <a:pt x="20" y="87"/>
                  <a:pt x="20" y="87"/>
                  <a:pt x="20" y="87"/>
                </a:cubicBezTo>
                <a:cubicBezTo>
                  <a:pt x="60" y="68"/>
                  <a:pt x="60" y="68"/>
                  <a:pt x="60" y="68"/>
                </a:cubicBezTo>
                <a:cubicBezTo>
                  <a:pt x="99" y="87"/>
                  <a:pt x="99" y="87"/>
                  <a:pt x="99" y="87"/>
                </a:cubicBezTo>
                <a:cubicBezTo>
                  <a:pt x="99" y="60"/>
                  <a:pt x="99" y="60"/>
                  <a:pt x="99" y="60"/>
                </a:cubicBezTo>
                <a:cubicBezTo>
                  <a:pt x="99" y="58"/>
                  <a:pt x="98" y="56"/>
                  <a:pt x="95" y="56"/>
                </a:cubicBezTo>
                <a:cubicBezTo>
                  <a:pt x="83" y="56"/>
                  <a:pt x="83" y="56"/>
                  <a:pt x="83" y="56"/>
                </a:cubicBezTo>
                <a:moveTo>
                  <a:pt x="32" y="10"/>
                </a:moveTo>
                <a:cubicBezTo>
                  <a:pt x="32" y="5"/>
                  <a:pt x="36" y="0"/>
                  <a:pt x="42" y="0"/>
                </a:cubicBezTo>
                <a:cubicBezTo>
                  <a:pt x="46" y="0"/>
                  <a:pt x="50" y="3"/>
                  <a:pt x="51" y="7"/>
                </a:cubicBezTo>
                <a:cubicBezTo>
                  <a:pt x="51" y="7"/>
                  <a:pt x="51" y="7"/>
                  <a:pt x="51" y="7"/>
                </a:cubicBezTo>
                <a:cubicBezTo>
                  <a:pt x="55" y="7"/>
                  <a:pt x="58" y="10"/>
                  <a:pt x="58" y="14"/>
                </a:cubicBezTo>
                <a:cubicBezTo>
                  <a:pt x="58" y="15"/>
                  <a:pt x="58" y="16"/>
                  <a:pt x="58" y="17"/>
                </a:cubicBezTo>
                <a:cubicBezTo>
                  <a:pt x="58" y="17"/>
                  <a:pt x="58" y="17"/>
                  <a:pt x="58" y="17"/>
                </a:cubicBezTo>
                <a:cubicBezTo>
                  <a:pt x="60" y="17"/>
                  <a:pt x="62" y="19"/>
                  <a:pt x="62" y="21"/>
                </a:cubicBezTo>
                <a:cubicBezTo>
                  <a:pt x="62" y="24"/>
                  <a:pt x="60" y="26"/>
                  <a:pt x="58" y="26"/>
                </a:cubicBezTo>
                <a:cubicBezTo>
                  <a:pt x="55" y="26"/>
                  <a:pt x="53" y="24"/>
                  <a:pt x="53" y="21"/>
                </a:cubicBezTo>
                <a:cubicBezTo>
                  <a:pt x="53" y="21"/>
                  <a:pt x="53" y="21"/>
                  <a:pt x="53" y="21"/>
                </a:cubicBezTo>
                <a:cubicBezTo>
                  <a:pt x="52" y="21"/>
                  <a:pt x="52" y="21"/>
                  <a:pt x="51" y="21"/>
                </a:cubicBezTo>
                <a:cubicBezTo>
                  <a:pt x="49" y="21"/>
                  <a:pt x="47" y="20"/>
                  <a:pt x="45" y="18"/>
                </a:cubicBezTo>
                <a:cubicBezTo>
                  <a:pt x="44" y="19"/>
                  <a:pt x="43" y="19"/>
                  <a:pt x="42" y="19"/>
                </a:cubicBezTo>
                <a:cubicBezTo>
                  <a:pt x="36" y="19"/>
                  <a:pt x="32" y="15"/>
                  <a:pt x="32" y="1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3" name="Google Shape;5583;p23"/>
          <p:cNvSpPr/>
          <p:nvPr/>
        </p:nvSpPr>
        <p:spPr>
          <a:xfrm>
            <a:off x="4745567" y="5008033"/>
            <a:ext cx="361949" cy="302684"/>
          </a:xfrm>
          <a:custGeom>
            <a:avLst/>
            <a:gdLst/>
            <a:ahLst/>
            <a:cxnLst/>
            <a:rect l="l" t="t" r="r" b="b"/>
            <a:pathLst>
              <a:path w="119" h="99" extrusionOk="0">
                <a:moveTo>
                  <a:pt x="12" y="15"/>
                </a:moveTo>
                <a:cubicBezTo>
                  <a:pt x="44" y="15"/>
                  <a:pt x="44" y="15"/>
                  <a:pt x="44" y="15"/>
                </a:cubicBezTo>
                <a:cubicBezTo>
                  <a:pt x="47" y="10"/>
                  <a:pt x="47" y="10"/>
                  <a:pt x="47" y="10"/>
                </a:cubicBezTo>
                <a:cubicBezTo>
                  <a:pt x="16" y="10"/>
                  <a:pt x="16" y="10"/>
                  <a:pt x="16" y="10"/>
                </a:cubicBezTo>
                <a:cubicBezTo>
                  <a:pt x="20" y="5"/>
                  <a:pt x="20" y="5"/>
                  <a:pt x="20" y="5"/>
                </a:cubicBezTo>
                <a:cubicBezTo>
                  <a:pt x="20" y="5"/>
                  <a:pt x="21" y="4"/>
                  <a:pt x="22" y="4"/>
                </a:cubicBezTo>
                <a:cubicBezTo>
                  <a:pt x="96" y="4"/>
                  <a:pt x="96" y="4"/>
                  <a:pt x="96" y="4"/>
                </a:cubicBezTo>
                <a:cubicBezTo>
                  <a:pt x="97" y="4"/>
                  <a:pt x="98" y="5"/>
                  <a:pt x="99" y="5"/>
                </a:cubicBezTo>
                <a:cubicBezTo>
                  <a:pt x="102" y="10"/>
                  <a:pt x="102" y="10"/>
                  <a:pt x="102" y="10"/>
                </a:cubicBezTo>
                <a:cubicBezTo>
                  <a:pt x="71" y="10"/>
                  <a:pt x="71" y="10"/>
                  <a:pt x="71" y="10"/>
                </a:cubicBezTo>
                <a:cubicBezTo>
                  <a:pt x="72" y="15"/>
                  <a:pt x="72" y="15"/>
                  <a:pt x="72" y="15"/>
                </a:cubicBezTo>
                <a:cubicBezTo>
                  <a:pt x="106" y="15"/>
                  <a:pt x="106" y="15"/>
                  <a:pt x="106" y="15"/>
                </a:cubicBezTo>
                <a:cubicBezTo>
                  <a:pt x="111" y="21"/>
                  <a:pt x="111" y="21"/>
                  <a:pt x="111" y="21"/>
                </a:cubicBezTo>
                <a:cubicBezTo>
                  <a:pt x="7" y="21"/>
                  <a:pt x="7" y="21"/>
                  <a:pt x="7" y="21"/>
                </a:cubicBezTo>
                <a:lnTo>
                  <a:pt x="12" y="15"/>
                </a:lnTo>
                <a:close/>
                <a:moveTo>
                  <a:pt x="108" y="90"/>
                </a:moveTo>
                <a:cubicBezTo>
                  <a:pt x="108" y="90"/>
                  <a:pt x="108" y="90"/>
                  <a:pt x="107" y="90"/>
                </a:cubicBezTo>
                <a:cubicBezTo>
                  <a:pt x="68" y="90"/>
                  <a:pt x="68" y="90"/>
                  <a:pt x="68" y="90"/>
                </a:cubicBezTo>
                <a:cubicBezTo>
                  <a:pt x="68" y="90"/>
                  <a:pt x="67" y="90"/>
                  <a:pt x="67" y="90"/>
                </a:cubicBezTo>
                <a:cubicBezTo>
                  <a:pt x="67" y="88"/>
                  <a:pt x="67" y="88"/>
                  <a:pt x="67" y="88"/>
                </a:cubicBezTo>
                <a:cubicBezTo>
                  <a:pt x="67" y="87"/>
                  <a:pt x="68" y="87"/>
                  <a:pt x="68" y="87"/>
                </a:cubicBezTo>
                <a:cubicBezTo>
                  <a:pt x="107" y="87"/>
                  <a:pt x="107" y="87"/>
                  <a:pt x="107" y="87"/>
                </a:cubicBezTo>
                <a:cubicBezTo>
                  <a:pt x="108" y="87"/>
                  <a:pt x="108" y="87"/>
                  <a:pt x="108" y="88"/>
                </a:cubicBezTo>
                <a:lnTo>
                  <a:pt x="108" y="90"/>
                </a:lnTo>
                <a:close/>
                <a:moveTo>
                  <a:pt x="72" y="63"/>
                </a:moveTo>
                <a:cubicBezTo>
                  <a:pt x="71" y="63"/>
                  <a:pt x="70" y="61"/>
                  <a:pt x="70" y="60"/>
                </a:cubicBezTo>
                <a:cubicBezTo>
                  <a:pt x="76" y="51"/>
                  <a:pt x="76" y="51"/>
                  <a:pt x="76" y="51"/>
                </a:cubicBezTo>
                <a:cubicBezTo>
                  <a:pt x="77" y="50"/>
                  <a:pt x="78" y="50"/>
                  <a:pt x="78" y="51"/>
                </a:cubicBezTo>
                <a:cubicBezTo>
                  <a:pt x="84" y="60"/>
                  <a:pt x="84" y="60"/>
                  <a:pt x="84" y="60"/>
                </a:cubicBezTo>
                <a:cubicBezTo>
                  <a:pt x="85" y="61"/>
                  <a:pt x="84" y="63"/>
                  <a:pt x="83" y="63"/>
                </a:cubicBezTo>
                <a:cubicBezTo>
                  <a:pt x="80" y="63"/>
                  <a:pt x="80" y="63"/>
                  <a:pt x="80" y="63"/>
                </a:cubicBezTo>
                <a:cubicBezTo>
                  <a:pt x="80" y="80"/>
                  <a:pt x="80" y="80"/>
                  <a:pt x="80" y="80"/>
                </a:cubicBezTo>
                <a:cubicBezTo>
                  <a:pt x="80" y="81"/>
                  <a:pt x="80" y="82"/>
                  <a:pt x="79" y="82"/>
                </a:cubicBezTo>
                <a:cubicBezTo>
                  <a:pt x="75" y="82"/>
                  <a:pt x="75" y="82"/>
                  <a:pt x="75" y="82"/>
                </a:cubicBezTo>
                <a:cubicBezTo>
                  <a:pt x="75" y="82"/>
                  <a:pt x="74" y="81"/>
                  <a:pt x="74" y="80"/>
                </a:cubicBezTo>
                <a:cubicBezTo>
                  <a:pt x="74" y="63"/>
                  <a:pt x="74" y="63"/>
                  <a:pt x="74" y="63"/>
                </a:cubicBezTo>
                <a:lnTo>
                  <a:pt x="72" y="63"/>
                </a:lnTo>
                <a:close/>
                <a:moveTo>
                  <a:pt x="93" y="63"/>
                </a:moveTo>
                <a:cubicBezTo>
                  <a:pt x="92" y="63"/>
                  <a:pt x="91" y="61"/>
                  <a:pt x="92" y="60"/>
                </a:cubicBezTo>
                <a:cubicBezTo>
                  <a:pt x="97" y="51"/>
                  <a:pt x="97" y="51"/>
                  <a:pt x="97" y="51"/>
                </a:cubicBezTo>
                <a:cubicBezTo>
                  <a:pt x="98" y="50"/>
                  <a:pt x="99" y="50"/>
                  <a:pt x="100" y="51"/>
                </a:cubicBezTo>
                <a:cubicBezTo>
                  <a:pt x="105" y="60"/>
                  <a:pt x="105" y="60"/>
                  <a:pt x="105" y="60"/>
                </a:cubicBezTo>
                <a:cubicBezTo>
                  <a:pt x="106" y="61"/>
                  <a:pt x="105" y="63"/>
                  <a:pt x="104" y="63"/>
                </a:cubicBezTo>
                <a:cubicBezTo>
                  <a:pt x="102" y="63"/>
                  <a:pt x="102" y="63"/>
                  <a:pt x="102" y="63"/>
                </a:cubicBezTo>
                <a:cubicBezTo>
                  <a:pt x="102" y="80"/>
                  <a:pt x="102" y="80"/>
                  <a:pt x="102" y="80"/>
                </a:cubicBezTo>
                <a:cubicBezTo>
                  <a:pt x="102" y="81"/>
                  <a:pt x="101" y="82"/>
                  <a:pt x="100" y="82"/>
                </a:cubicBezTo>
                <a:cubicBezTo>
                  <a:pt x="97" y="82"/>
                  <a:pt x="97" y="82"/>
                  <a:pt x="97" y="82"/>
                </a:cubicBezTo>
                <a:cubicBezTo>
                  <a:pt x="96" y="82"/>
                  <a:pt x="95" y="81"/>
                  <a:pt x="95" y="80"/>
                </a:cubicBezTo>
                <a:cubicBezTo>
                  <a:pt x="95" y="63"/>
                  <a:pt x="95" y="63"/>
                  <a:pt x="95" y="63"/>
                </a:cubicBezTo>
                <a:lnTo>
                  <a:pt x="93" y="63"/>
                </a:lnTo>
                <a:close/>
                <a:moveTo>
                  <a:pt x="102" y="3"/>
                </a:moveTo>
                <a:cubicBezTo>
                  <a:pt x="100" y="1"/>
                  <a:pt x="98" y="0"/>
                  <a:pt x="96" y="0"/>
                </a:cubicBezTo>
                <a:cubicBezTo>
                  <a:pt x="22" y="0"/>
                  <a:pt x="22" y="0"/>
                  <a:pt x="22" y="0"/>
                </a:cubicBezTo>
                <a:cubicBezTo>
                  <a:pt x="20" y="0"/>
                  <a:pt x="18" y="1"/>
                  <a:pt x="17" y="3"/>
                </a:cubicBezTo>
                <a:cubicBezTo>
                  <a:pt x="3" y="21"/>
                  <a:pt x="3" y="21"/>
                  <a:pt x="3" y="21"/>
                </a:cubicBezTo>
                <a:cubicBezTo>
                  <a:pt x="1" y="23"/>
                  <a:pt x="0" y="26"/>
                  <a:pt x="0" y="29"/>
                </a:cubicBezTo>
                <a:cubicBezTo>
                  <a:pt x="0" y="90"/>
                  <a:pt x="0" y="90"/>
                  <a:pt x="0" y="90"/>
                </a:cubicBezTo>
                <a:cubicBezTo>
                  <a:pt x="0" y="95"/>
                  <a:pt x="4" y="99"/>
                  <a:pt x="9" y="99"/>
                </a:cubicBezTo>
                <a:cubicBezTo>
                  <a:pt x="110" y="99"/>
                  <a:pt x="110" y="99"/>
                  <a:pt x="110" y="99"/>
                </a:cubicBezTo>
                <a:cubicBezTo>
                  <a:pt x="115" y="99"/>
                  <a:pt x="119" y="95"/>
                  <a:pt x="119" y="90"/>
                </a:cubicBezTo>
                <a:cubicBezTo>
                  <a:pt x="119" y="29"/>
                  <a:pt x="119" y="29"/>
                  <a:pt x="119" y="29"/>
                </a:cubicBezTo>
                <a:cubicBezTo>
                  <a:pt x="119" y="26"/>
                  <a:pt x="117" y="23"/>
                  <a:pt x="116" y="21"/>
                </a:cubicBezTo>
                <a:lnTo>
                  <a:pt x="102"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4" name="Google Shape;5584;p23"/>
          <p:cNvSpPr/>
          <p:nvPr/>
        </p:nvSpPr>
        <p:spPr>
          <a:xfrm>
            <a:off x="5278967" y="4986865"/>
            <a:ext cx="364067" cy="349251"/>
          </a:xfrm>
          <a:custGeom>
            <a:avLst/>
            <a:gdLst/>
            <a:ahLst/>
            <a:cxnLst/>
            <a:rect l="l" t="t" r="r" b="b"/>
            <a:pathLst>
              <a:path w="119" h="114" extrusionOk="0">
                <a:moveTo>
                  <a:pt x="49" y="99"/>
                </a:moveTo>
                <a:cubicBezTo>
                  <a:pt x="64" y="93"/>
                  <a:pt x="64" y="93"/>
                  <a:pt x="64" y="93"/>
                </a:cubicBezTo>
                <a:cubicBezTo>
                  <a:pt x="65" y="93"/>
                  <a:pt x="66" y="94"/>
                  <a:pt x="66" y="94"/>
                </a:cubicBezTo>
                <a:cubicBezTo>
                  <a:pt x="67" y="106"/>
                  <a:pt x="67" y="106"/>
                  <a:pt x="67" y="106"/>
                </a:cubicBezTo>
                <a:cubicBezTo>
                  <a:pt x="67" y="109"/>
                  <a:pt x="66" y="111"/>
                  <a:pt x="63" y="113"/>
                </a:cubicBezTo>
                <a:cubicBezTo>
                  <a:pt x="62" y="113"/>
                  <a:pt x="62" y="113"/>
                  <a:pt x="62" y="113"/>
                </a:cubicBezTo>
                <a:cubicBezTo>
                  <a:pt x="61" y="114"/>
                  <a:pt x="60" y="113"/>
                  <a:pt x="59" y="113"/>
                </a:cubicBezTo>
                <a:cubicBezTo>
                  <a:pt x="49" y="101"/>
                  <a:pt x="49" y="101"/>
                  <a:pt x="49" y="101"/>
                </a:cubicBezTo>
                <a:cubicBezTo>
                  <a:pt x="48" y="100"/>
                  <a:pt x="48" y="99"/>
                  <a:pt x="49" y="99"/>
                </a:cubicBezTo>
                <a:moveTo>
                  <a:pt x="78" y="71"/>
                </a:moveTo>
                <a:cubicBezTo>
                  <a:pt x="65" y="77"/>
                  <a:pt x="65" y="77"/>
                  <a:pt x="65" y="77"/>
                </a:cubicBezTo>
                <a:cubicBezTo>
                  <a:pt x="65" y="74"/>
                  <a:pt x="65" y="74"/>
                  <a:pt x="65" y="74"/>
                </a:cubicBezTo>
                <a:cubicBezTo>
                  <a:pt x="74" y="70"/>
                  <a:pt x="74" y="70"/>
                  <a:pt x="74" y="70"/>
                </a:cubicBezTo>
                <a:cubicBezTo>
                  <a:pt x="73" y="70"/>
                  <a:pt x="71" y="70"/>
                  <a:pt x="70" y="70"/>
                </a:cubicBezTo>
                <a:cubicBezTo>
                  <a:pt x="65" y="70"/>
                  <a:pt x="57" y="72"/>
                  <a:pt x="48" y="76"/>
                </a:cubicBezTo>
                <a:cubicBezTo>
                  <a:pt x="20" y="68"/>
                  <a:pt x="20" y="68"/>
                  <a:pt x="20" y="68"/>
                </a:cubicBezTo>
                <a:cubicBezTo>
                  <a:pt x="17" y="68"/>
                  <a:pt x="14" y="68"/>
                  <a:pt x="12" y="70"/>
                </a:cubicBezTo>
                <a:cubicBezTo>
                  <a:pt x="10" y="70"/>
                  <a:pt x="10" y="70"/>
                  <a:pt x="10" y="70"/>
                </a:cubicBezTo>
                <a:cubicBezTo>
                  <a:pt x="9" y="71"/>
                  <a:pt x="9" y="73"/>
                  <a:pt x="10" y="74"/>
                </a:cubicBezTo>
                <a:cubicBezTo>
                  <a:pt x="28" y="85"/>
                  <a:pt x="28" y="85"/>
                  <a:pt x="28" y="85"/>
                </a:cubicBezTo>
                <a:cubicBezTo>
                  <a:pt x="23" y="87"/>
                  <a:pt x="20" y="90"/>
                  <a:pt x="16" y="92"/>
                </a:cubicBezTo>
                <a:cubicBezTo>
                  <a:pt x="7" y="87"/>
                  <a:pt x="7" y="87"/>
                  <a:pt x="7" y="87"/>
                </a:cubicBezTo>
                <a:cubicBezTo>
                  <a:pt x="6" y="86"/>
                  <a:pt x="4" y="86"/>
                  <a:pt x="3" y="87"/>
                </a:cubicBezTo>
                <a:cubicBezTo>
                  <a:pt x="2" y="87"/>
                  <a:pt x="2" y="87"/>
                  <a:pt x="2" y="87"/>
                </a:cubicBezTo>
                <a:cubicBezTo>
                  <a:pt x="1" y="88"/>
                  <a:pt x="0" y="89"/>
                  <a:pt x="1" y="90"/>
                </a:cubicBezTo>
                <a:cubicBezTo>
                  <a:pt x="6" y="99"/>
                  <a:pt x="6" y="99"/>
                  <a:pt x="6" y="99"/>
                </a:cubicBezTo>
                <a:cubicBezTo>
                  <a:pt x="6" y="99"/>
                  <a:pt x="6" y="99"/>
                  <a:pt x="6" y="99"/>
                </a:cubicBezTo>
                <a:cubicBezTo>
                  <a:pt x="4" y="100"/>
                  <a:pt x="3" y="102"/>
                  <a:pt x="3" y="103"/>
                </a:cubicBezTo>
                <a:cubicBezTo>
                  <a:pt x="3" y="105"/>
                  <a:pt x="6" y="106"/>
                  <a:pt x="9" y="106"/>
                </a:cubicBezTo>
                <a:cubicBezTo>
                  <a:pt x="14" y="106"/>
                  <a:pt x="83" y="90"/>
                  <a:pt x="83" y="76"/>
                </a:cubicBezTo>
                <a:cubicBezTo>
                  <a:pt x="83" y="73"/>
                  <a:pt x="81" y="72"/>
                  <a:pt x="78" y="71"/>
                </a:cubicBezTo>
                <a:moveTo>
                  <a:pt x="119" y="55"/>
                </a:moveTo>
                <a:cubicBezTo>
                  <a:pt x="119" y="82"/>
                  <a:pt x="99" y="105"/>
                  <a:pt x="73" y="109"/>
                </a:cubicBezTo>
                <a:cubicBezTo>
                  <a:pt x="73" y="108"/>
                  <a:pt x="73" y="106"/>
                  <a:pt x="73" y="105"/>
                </a:cubicBezTo>
                <a:cubicBezTo>
                  <a:pt x="73" y="105"/>
                  <a:pt x="73" y="104"/>
                  <a:pt x="73" y="102"/>
                </a:cubicBezTo>
                <a:cubicBezTo>
                  <a:pt x="82" y="100"/>
                  <a:pt x="90" y="96"/>
                  <a:pt x="97" y="90"/>
                </a:cubicBezTo>
                <a:cubicBezTo>
                  <a:pt x="97" y="90"/>
                  <a:pt x="96" y="89"/>
                  <a:pt x="96" y="89"/>
                </a:cubicBezTo>
                <a:cubicBezTo>
                  <a:pt x="94" y="86"/>
                  <a:pt x="96" y="84"/>
                  <a:pt x="96" y="81"/>
                </a:cubicBezTo>
                <a:cubicBezTo>
                  <a:pt x="96" y="79"/>
                  <a:pt x="92" y="79"/>
                  <a:pt x="92" y="78"/>
                </a:cubicBezTo>
                <a:cubicBezTo>
                  <a:pt x="91" y="73"/>
                  <a:pt x="95" y="73"/>
                  <a:pt x="97" y="71"/>
                </a:cubicBezTo>
                <a:cubicBezTo>
                  <a:pt x="99" y="69"/>
                  <a:pt x="95" y="64"/>
                  <a:pt x="92" y="65"/>
                </a:cubicBezTo>
                <a:cubicBezTo>
                  <a:pt x="90" y="65"/>
                  <a:pt x="83" y="63"/>
                  <a:pt x="83" y="58"/>
                </a:cubicBezTo>
                <a:cubicBezTo>
                  <a:pt x="84" y="51"/>
                  <a:pt x="75" y="52"/>
                  <a:pt x="74" y="49"/>
                </a:cubicBezTo>
                <a:cubicBezTo>
                  <a:pt x="72" y="44"/>
                  <a:pt x="75" y="39"/>
                  <a:pt x="79" y="37"/>
                </a:cubicBezTo>
                <a:cubicBezTo>
                  <a:pt x="85" y="36"/>
                  <a:pt x="91" y="31"/>
                  <a:pt x="90" y="25"/>
                </a:cubicBezTo>
                <a:cubicBezTo>
                  <a:pt x="90" y="19"/>
                  <a:pt x="87" y="14"/>
                  <a:pt x="82" y="11"/>
                </a:cubicBezTo>
                <a:cubicBezTo>
                  <a:pt x="78" y="9"/>
                  <a:pt x="73" y="7"/>
                  <a:pt x="67" y="7"/>
                </a:cubicBezTo>
                <a:cubicBezTo>
                  <a:pt x="63" y="7"/>
                  <a:pt x="58" y="8"/>
                  <a:pt x="59" y="11"/>
                </a:cubicBezTo>
                <a:cubicBezTo>
                  <a:pt x="59" y="16"/>
                  <a:pt x="74" y="17"/>
                  <a:pt x="72" y="22"/>
                </a:cubicBezTo>
                <a:cubicBezTo>
                  <a:pt x="70" y="25"/>
                  <a:pt x="60" y="29"/>
                  <a:pt x="62" y="33"/>
                </a:cubicBezTo>
                <a:cubicBezTo>
                  <a:pt x="63" y="35"/>
                  <a:pt x="66" y="33"/>
                  <a:pt x="65" y="38"/>
                </a:cubicBezTo>
                <a:cubicBezTo>
                  <a:pt x="65" y="40"/>
                  <a:pt x="63" y="44"/>
                  <a:pt x="60" y="44"/>
                </a:cubicBezTo>
                <a:cubicBezTo>
                  <a:pt x="57" y="45"/>
                  <a:pt x="54" y="37"/>
                  <a:pt x="46" y="36"/>
                </a:cubicBezTo>
                <a:cubicBezTo>
                  <a:pt x="42" y="36"/>
                  <a:pt x="36" y="42"/>
                  <a:pt x="41" y="47"/>
                </a:cubicBezTo>
                <a:cubicBezTo>
                  <a:pt x="44" y="50"/>
                  <a:pt x="49" y="44"/>
                  <a:pt x="51" y="48"/>
                </a:cubicBezTo>
                <a:cubicBezTo>
                  <a:pt x="52" y="52"/>
                  <a:pt x="51" y="58"/>
                  <a:pt x="56" y="61"/>
                </a:cubicBezTo>
                <a:cubicBezTo>
                  <a:pt x="58" y="62"/>
                  <a:pt x="61" y="63"/>
                  <a:pt x="64" y="65"/>
                </a:cubicBezTo>
                <a:cubicBezTo>
                  <a:pt x="59" y="66"/>
                  <a:pt x="54" y="67"/>
                  <a:pt x="48" y="70"/>
                </a:cubicBezTo>
                <a:cubicBezTo>
                  <a:pt x="43" y="68"/>
                  <a:pt x="43" y="68"/>
                  <a:pt x="43" y="68"/>
                </a:cubicBezTo>
                <a:cubicBezTo>
                  <a:pt x="45" y="66"/>
                  <a:pt x="48" y="65"/>
                  <a:pt x="47" y="61"/>
                </a:cubicBezTo>
                <a:cubicBezTo>
                  <a:pt x="46" y="55"/>
                  <a:pt x="36" y="58"/>
                  <a:pt x="29" y="51"/>
                </a:cubicBezTo>
                <a:cubicBezTo>
                  <a:pt x="27" y="48"/>
                  <a:pt x="22" y="41"/>
                  <a:pt x="22" y="33"/>
                </a:cubicBezTo>
                <a:cubicBezTo>
                  <a:pt x="19" y="39"/>
                  <a:pt x="17" y="47"/>
                  <a:pt x="17" y="55"/>
                </a:cubicBezTo>
                <a:cubicBezTo>
                  <a:pt x="17" y="57"/>
                  <a:pt x="17" y="60"/>
                  <a:pt x="17" y="62"/>
                </a:cubicBezTo>
                <a:cubicBezTo>
                  <a:pt x="17" y="62"/>
                  <a:pt x="17" y="62"/>
                  <a:pt x="17" y="62"/>
                </a:cubicBezTo>
                <a:cubicBezTo>
                  <a:pt x="15" y="62"/>
                  <a:pt x="13" y="63"/>
                  <a:pt x="11" y="63"/>
                </a:cubicBezTo>
                <a:cubicBezTo>
                  <a:pt x="10" y="61"/>
                  <a:pt x="10" y="58"/>
                  <a:pt x="10" y="55"/>
                </a:cubicBezTo>
                <a:cubicBezTo>
                  <a:pt x="10" y="25"/>
                  <a:pt x="35" y="0"/>
                  <a:pt x="65" y="0"/>
                </a:cubicBezTo>
                <a:cubicBezTo>
                  <a:pt x="95" y="0"/>
                  <a:pt x="119" y="25"/>
                  <a:pt x="119" y="5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5" name="Google Shape;5585;p23"/>
          <p:cNvSpPr/>
          <p:nvPr/>
        </p:nvSpPr>
        <p:spPr>
          <a:xfrm>
            <a:off x="4167718" y="5014383"/>
            <a:ext cx="366183" cy="289984"/>
          </a:xfrm>
          <a:custGeom>
            <a:avLst/>
            <a:gdLst/>
            <a:ahLst/>
            <a:cxnLst/>
            <a:rect l="l" t="t" r="r" b="b"/>
            <a:pathLst>
              <a:path w="120" h="95" extrusionOk="0">
                <a:moveTo>
                  <a:pt x="58" y="55"/>
                </a:moveTo>
                <a:cubicBezTo>
                  <a:pt x="58" y="43"/>
                  <a:pt x="67" y="34"/>
                  <a:pt x="78" y="34"/>
                </a:cubicBezTo>
                <a:cubicBezTo>
                  <a:pt x="89" y="34"/>
                  <a:pt x="98" y="43"/>
                  <a:pt x="98" y="55"/>
                </a:cubicBezTo>
                <a:cubicBezTo>
                  <a:pt x="98" y="66"/>
                  <a:pt x="89" y="75"/>
                  <a:pt x="78" y="75"/>
                </a:cubicBezTo>
                <a:cubicBezTo>
                  <a:pt x="67" y="75"/>
                  <a:pt x="58" y="66"/>
                  <a:pt x="58" y="55"/>
                </a:cubicBezTo>
                <a:moveTo>
                  <a:pt x="117" y="84"/>
                </a:moveTo>
                <a:cubicBezTo>
                  <a:pt x="103" y="70"/>
                  <a:pt x="103" y="70"/>
                  <a:pt x="103" y="70"/>
                </a:cubicBezTo>
                <a:cubicBezTo>
                  <a:pt x="106" y="66"/>
                  <a:pt x="108" y="60"/>
                  <a:pt x="108" y="55"/>
                </a:cubicBezTo>
                <a:cubicBezTo>
                  <a:pt x="108" y="38"/>
                  <a:pt x="94" y="25"/>
                  <a:pt x="78" y="25"/>
                </a:cubicBezTo>
                <a:cubicBezTo>
                  <a:pt x="62" y="25"/>
                  <a:pt x="48" y="38"/>
                  <a:pt x="48" y="55"/>
                </a:cubicBezTo>
                <a:cubicBezTo>
                  <a:pt x="48" y="71"/>
                  <a:pt x="62" y="84"/>
                  <a:pt x="78" y="84"/>
                </a:cubicBezTo>
                <a:cubicBezTo>
                  <a:pt x="84" y="84"/>
                  <a:pt x="89" y="82"/>
                  <a:pt x="94" y="80"/>
                </a:cubicBezTo>
                <a:cubicBezTo>
                  <a:pt x="108" y="93"/>
                  <a:pt x="108" y="93"/>
                  <a:pt x="108" y="93"/>
                </a:cubicBezTo>
                <a:cubicBezTo>
                  <a:pt x="109" y="95"/>
                  <a:pt x="111" y="95"/>
                  <a:pt x="112" y="95"/>
                </a:cubicBezTo>
                <a:cubicBezTo>
                  <a:pt x="114" y="95"/>
                  <a:pt x="116" y="95"/>
                  <a:pt x="117" y="93"/>
                </a:cubicBezTo>
                <a:cubicBezTo>
                  <a:pt x="120" y="91"/>
                  <a:pt x="120" y="87"/>
                  <a:pt x="117" y="84"/>
                </a:cubicBezTo>
                <a:moveTo>
                  <a:pt x="97" y="0"/>
                </a:moveTo>
                <a:cubicBezTo>
                  <a:pt x="91" y="0"/>
                  <a:pt x="91" y="0"/>
                  <a:pt x="91" y="0"/>
                </a:cubicBezTo>
                <a:cubicBezTo>
                  <a:pt x="90" y="0"/>
                  <a:pt x="90" y="1"/>
                  <a:pt x="90" y="2"/>
                </a:cubicBezTo>
                <a:cubicBezTo>
                  <a:pt x="90" y="23"/>
                  <a:pt x="90" y="23"/>
                  <a:pt x="90" y="23"/>
                </a:cubicBezTo>
                <a:cubicBezTo>
                  <a:pt x="93" y="24"/>
                  <a:pt x="96" y="26"/>
                  <a:pt x="98" y="28"/>
                </a:cubicBezTo>
                <a:cubicBezTo>
                  <a:pt x="98" y="2"/>
                  <a:pt x="98" y="2"/>
                  <a:pt x="98" y="2"/>
                </a:cubicBezTo>
                <a:cubicBezTo>
                  <a:pt x="98" y="1"/>
                  <a:pt x="98" y="0"/>
                  <a:pt x="97" y="0"/>
                </a:cubicBezTo>
                <a:moveTo>
                  <a:pt x="84" y="0"/>
                </a:moveTo>
                <a:cubicBezTo>
                  <a:pt x="83" y="0"/>
                  <a:pt x="83" y="0"/>
                  <a:pt x="83" y="0"/>
                </a:cubicBezTo>
                <a:cubicBezTo>
                  <a:pt x="82" y="0"/>
                  <a:pt x="81" y="1"/>
                  <a:pt x="81" y="2"/>
                </a:cubicBezTo>
                <a:cubicBezTo>
                  <a:pt x="81" y="21"/>
                  <a:pt x="81" y="21"/>
                  <a:pt x="81" y="21"/>
                </a:cubicBezTo>
                <a:cubicBezTo>
                  <a:pt x="83" y="22"/>
                  <a:pt x="84" y="22"/>
                  <a:pt x="86" y="22"/>
                </a:cubicBezTo>
                <a:cubicBezTo>
                  <a:pt x="86" y="2"/>
                  <a:pt x="86" y="2"/>
                  <a:pt x="86" y="2"/>
                </a:cubicBezTo>
                <a:cubicBezTo>
                  <a:pt x="86" y="1"/>
                  <a:pt x="85" y="0"/>
                  <a:pt x="84" y="0"/>
                </a:cubicBezTo>
                <a:moveTo>
                  <a:pt x="75" y="0"/>
                </a:moveTo>
                <a:cubicBezTo>
                  <a:pt x="75" y="0"/>
                  <a:pt x="75" y="0"/>
                  <a:pt x="75" y="0"/>
                </a:cubicBezTo>
                <a:cubicBezTo>
                  <a:pt x="74" y="0"/>
                  <a:pt x="73" y="1"/>
                  <a:pt x="73" y="2"/>
                </a:cubicBezTo>
                <a:cubicBezTo>
                  <a:pt x="73" y="22"/>
                  <a:pt x="73" y="22"/>
                  <a:pt x="73" y="22"/>
                </a:cubicBezTo>
                <a:cubicBezTo>
                  <a:pt x="74" y="21"/>
                  <a:pt x="75" y="21"/>
                  <a:pt x="76" y="21"/>
                </a:cubicBezTo>
                <a:cubicBezTo>
                  <a:pt x="76" y="2"/>
                  <a:pt x="76" y="2"/>
                  <a:pt x="76" y="2"/>
                </a:cubicBezTo>
                <a:cubicBezTo>
                  <a:pt x="76" y="1"/>
                  <a:pt x="76" y="0"/>
                  <a:pt x="75" y="0"/>
                </a:cubicBezTo>
                <a:moveTo>
                  <a:pt x="63" y="0"/>
                </a:moveTo>
                <a:cubicBezTo>
                  <a:pt x="52" y="0"/>
                  <a:pt x="52" y="0"/>
                  <a:pt x="52" y="0"/>
                </a:cubicBezTo>
                <a:cubicBezTo>
                  <a:pt x="52" y="0"/>
                  <a:pt x="51" y="1"/>
                  <a:pt x="51" y="2"/>
                </a:cubicBezTo>
                <a:cubicBezTo>
                  <a:pt x="51" y="35"/>
                  <a:pt x="51" y="35"/>
                  <a:pt x="51" y="35"/>
                </a:cubicBezTo>
                <a:cubicBezTo>
                  <a:pt x="54" y="31"/>
                  <a:pt x="59" y="27"/>
                  <a:pt x="64" y="24"/>
                </a:cubicBezTo>
                <a:cubicBezTo>
                  <a:pt x="64" y="2"/>
                  <a:pt x="64" y="2"/>
                  <a:pt x="64" y="2"/>
                </a:cubicBezTo>
                <a:cubicBezTo>
                  <a:pt x="64" y="1"/>
                  <a:pt x="64" y="0"/>
                  <a:pt x="63" y="0"/>
                </a:cubicBezTo>
                <a:moveTo>
                  <a:pt x="42" y="0"/>
                </a:moveTo>
                <a:cubicBezTo>
                  <a:pt x="40" y="0"/>
                  <a:pt x="40" y="0"/>
                  <a:pt x="40" y="0"/>
                </a:cubicBezTo>
                <a:cubicBezTo>
                  <a:pt x="39" y="0"/>
                  <a:pt x="38" y="1"/>
                  <a:pt x="38" y="2"/>
                </a:cubicBezTo>
                <a:cubicBezTo>
                  <a:pt x="38" y="66"/>
                  <a:pt x="38" y="66"/>
                  <a:pt x="38" y="66"/>
                </a:cubicBezTo>
                <a:cubicBezTo>
                  <a:pt x="38" y="67"/>
                  <a:pt x="39" y="68"/>
                  <a:pt x="40" y="68"/>
                </a:cubicBezTo>
                <a:cubicBezTo>
                  <a:pt x="42" y="68"/>
                  <a:pt x="42" y="68"/>
                  <a:pt x="42" y="68"/>
                </a:cubicBezTo>
                <a:cubicBezTo>
                  <a:pt x="43" y="68"/>
                  <a:pt x="44" y="67"/>
                  <a:pt x="44" y="66"/>
                </a:cubicBezTo>
                <a:cubicBezTo>
                  <a:pt x="44" y="2"/>
                  <a:pt x="44" y="2"/>
                  <a:pt x="44" y="2"/>
                </a:cubicBezTo>
                <a:cubicBezTo>
                  <a:pt x="44" y="1"/>
                  <a:pt x="43" y="0"/>
                  <a:pt x="42" y="0"/>
                </a:cubicBezTo>
                <a:moveTo>
                  <a:pt x="27" y="0"/>
                </a:moveTo>
                <a:cubicBezTo>
                  <a:pt x="19" y="0"/>
                  <a:pt x="19" y="0"/>
                  <a:pt x="19" y="0"/>
                </a:cubicBezTo>
                <a:cubicBezTo>
                  <a:pt x="18" y="0"/>
                  <a:pt x="17" y="1"/>
                  <a:pt x="17" y="2"/>
                </a:cubicBezTo>
                <a:cubicBezTo>
                  <a:pt x="17" y="66"/>
                  <a:pt x="17" y="66"/>
                  <a:pt x="17" y="66"/>
                </a:cubicBezTo>
                <a:cubicBezTo>
                  <a:pt x="17" y="67"/>
                  <a:pt x="18" y="68"/>
                  <a:pt x="19" y="68"/>
                </a:cubicBezTo>
                <a:cubicBezTo>
                  <a:pt x="27" y="68"/>
                  <a:pt x="27" y="68"/>
                  <a:pt x="27" y="68"/>
                </a:cubicBezTo>
                <a:cubicBezTo>
                  <a:pt x="28" y="68"/>
                  <a:pt x="29" y="67"/>
                  <a:pt x="29" y="66"/>
                </a:cubicBezTo>
                <a:cubicBezTo>
                  <a:pt x="29" y="2"/>
                  <a:pt x="29" y="2"/>
                  <a:pt x="29" y="2"/>
                </a:cubicBezTo>
                <a:cubicBezTo>
                  <a:pt x="29" y="1"/>
                  <a:pt x="28" y="0"/>
                  <a:pt x="27" y="0"/>
                </a:cubicBezTo>
                <a:moveTo>
                  <a:pt x="7" y="68"/>
                </a:moveTo>
                <a:cubicBezTo>
                  <a:pt x="2" y="68"/>
                  <a:pt x="2" y="68"/>
                  <a:pt x="2" y="68"/>
                </a:cubicBezTo>
                <a:cubicBezTo>
                  <a:pt x="1" y="68"/>
                  <a:pt x="0" y="67"/>
                  <a:pt x="0" y="66"/>
                </a:cubicBezTo>
                <a:cubicBezTo>
                  <a:pt x="0" y="2"/>
                  <a:pt x="0" y="2"/>
                  <a:pt x="0" y="2"/>
                </a:cubicBezTo>
                <a:cubicBezTo>
                  <a:pt x="0" y="1"/>
                  <a:pt x="1" y="0"/>
                  <a:pt x="2" y="0"/>
                </a:cubicBezTo>
                <a:cubicBezTo>
                  <a:pt x="7" y="0"/>
                  <a:pt x="7" y="0"/>
                  <a:pt x="7" y="0"/>
                </a:cubicBezTo>
                <a:cubicBezTo>
                  <a:pt x="8" y="0"/>
                  <a:pt x="8" y="1"/>
                  <a:pt x="8" y="2"/>
                </a:cubicBezTo>
                <a:cubicBezTo>
                  <a:pt x="8" y="66"/>
                  <a:pt x="8" y="66"/>
                  <a:pt x="8" y="66"/>
                </a:cubicBezTo>
                <a:cubicBezTo>
                  <a:pt x="8" y="67"/>
                  <a:pt x="8" y="68"/>
                  <a:pt x="7" y="6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6" name="Google Shape;5586;p23"/>
          <p:cNvSpPr/>
          <p:nvPr/>
        </p:nvSpPr>
        <p:spPr>
          <a:xfrm>
            <a:off x="6343652" y="4974166"/>
            <a:ext cx="359833" cy="370417"/>
          </a:xfrm>
          <a:custGeom>
            <a:avLst/>
            <a:gdLst/>
            <a:ahLst/>
            <a:cxnLst/>
            <a:rect l="l" t="t" r="r" b="b"/>
            <a:pathLst>
              <a:path w="118" h="121" extrusionOk="0">
                <a:moveTo>
                  <a:pt x="87" y="6"/>
                </a:moveTo>
                <a:cubicBezTo>
                  <a:pt x="87" y="6"/>
                  <a:pt x="80" y="11"/>
                  <a:pt x="79" y="13"/>
                </a:cubicBezTo>
                <a:cubicBezTo>
                  <a:pt x="78" y="14"/>
                  <a:pt x="78" y="17"/>
                  <a:pt x="80" y="18"/>
                </a:cubicBezTo>
                <a:cubicBezTo>
                  <a:pt x="82" y="19"/>
                  <a:pt x="85" y="18"/>
                  <a:pt x="86" y="16"/>
                </a:cubicBezTo>
                <a:cubicBezTo>
                  <a:pt x="87" y="14"/>
                  <a:pt x="87" y="6"/>
                  <a:pt x="87" y="6"/>
                </a:cubicBezTo>
                <a:moveTo>
                  <a:pt x="72" y="0"/>
                </a:moveTo>
                <a:cubicBezTo>
                  <a:pt x="72" y="0"/>
                  <a:pt x="65" y="5"/>
                  <a:pt x="64" y="7"/>
                </a:cubicBezTo>
                <a:cubicBezTo>
                  <a:pt x="63" y="9"/>
                  <a:pt x="64" y="12"/>
                  <a:pt x="66" y="13"/>
                </a:cubicBezTo>
                <a:cubicBezTo>
                  <a:pt x="68" y="14"/>
                  <a:pt x="70" y="13"/>
                  <a:pt x="71" y="11"/>
                </a:cubicBezTo>
                <a:cubicBezTo>
                  <a:pt x="72" y="9"/>
                  <a:pt x="72" y="0"/>
                  <a:pt x="72" y="0"/>
                </a:cubicBezTo>
                <a:moveTo>
                  <a:pt x="54" y="0"/>
                </a:moveTo>
                <a:cubicBezTo>
                  <a:pt x="54" y="0"/>
                  <a:pt x="47" y="5"/>
                  <a:pt x="46" y="7"/>
                </a:cubicBezTo>
                <a:cubicBezTo>
                  <a:pt x="45" y="9"/>
                  <a:pt x="45" y="12"/>
                  <a:pt x="47" y="13"/>
                </a:cubicBezTo>
                <a:cubicBezTo>
                  <a:pt x="49" y="14"/>
                  <a:pt x="51" y="13"/>
                  <a:pt x="52" y="11"/>
                </a:cubicBezTo>
                <a:cubicBezTo>
                  <a:pt x="53" y="9"/>
                  <a:pt x="54" y="0"/>
                  <a:pt x="54" y="0"/>
                </a:cubicBezTo>
                <a:moveTo>
                  <a:pt x="38" y="6"/>
                </a:moveTo>
                <a:cubicBezTo>
                  <a:pt x="38" y="6"/>
                  <a:pt x="31" y="11"/>
                  <a:pt x="30" y="13"/>
                </a:cubicBezTo>
                <a:cubicBezTo>
                  <a:pt x="29" y="15"/>
                  <a:pt x="30" y="17"/>
                  <a:pt x="32" y="18"/>
                </a:cubicBezTo>
                <a:cubicBezTo>
                  <a:pt x="33" y="19"/>
                  <a:pt x="36" y="18"/>
                  <a:pt x="37" y="17"/>
                </a:cubicBezTo>
                <a:cubicBezTo>
                  <a:pt x="38" y="15"/>
                  <a:pt x="38" y="6"/>
                  <a:pt x="38" y="6"/>
                </a:cubicBezTo>
                <a:moveTo>
                  <a:pt x="118" y="70"/>
                </a:moveTo>
                <a:cubicBezTo>
                  <a:pt x="115" y="68"/>
                  <a:pt x="111" y="66"/>
                  <a:pt x="106" y="66"/>
                </a:cubicBezTo>
                <a:cubicBezTo>
                  <a:pt x="98" y="66"/>
                  <a:pt x="92" y="70"/>
                  <a:pt x="90" y="74"/>
                </a:cubicBezTo>
                <a:cubicBezTo>
                  <a:pt x="90" y="74"/>
                  <a:pt x="90" y="74"/>
                  <a:pt x="90" y="74"/>
                </a:cubicBezTo>
                <a:cubicBezTo>
                  <a:pt x="88" y="69"/>
                  <a:pt x="82" y="66"/>
                  <a:pt x="74" y="66"/>
                </a:cubicBezTo>
                <a:cubicBezTo>
                  <a:pt x="70" y="66"/>
                  <a:pt x="65" y="68"/>
                  <a:pt x="62" y="70"/>
                </a:cubicBezTo>
                <a:cubicBezTo>
                  <a:pt x="62" y="105"/>
                  <a:pt x="62" y="105"/>
                  <a:pt x="62" y="105"/>
                </a:cubicBezTo>
                <a:cubicBezTo>
                  <a:pt x="62" y="114"/>
                  <a:pt x="55" y="121"/>
                  <a:pt x="46" y="121"/>
                </a:cubicBezTo>
                <a:cubicBezTo>
                  <a:pt x="37" y="121"/>
                  <a:pt x="30" y="114"/>
                  <a:pt x="30" y="105"/>
                </a:cubicBezTo>
                <a:cubicBezTo>
                  <a:pt x="30" y="103"/>
                  <a:pt x="32" y="102"/>
                  <a:pt x="34" y="102"/>
                </a:cubicBezTo>
                <a:cubicBezTo>
                  <a:pt x="36" y="102"/>
                  <a:pt x="37" y="103"/>
                  <a:pt x="37" y="105"/>
                </a:cubicBezTo>
                <a:cubicBezTo>
                  <a:pt x="37" y="110"/>
                  <a:pt x="41" y="114"/>
                  <a:pt x="46" y="114"/>
                </a:cubicBezTo>
                <a:cubicBezTo>
                  <a:pt x="51" y="114"/>
                  <a:pt x="55" y="110"/>
                  <a:pt x="55" y="105"/>
                </a:cubicBezTo>
                <a:cubicBezTo>
                  <a:pt x="55" y="70"/>
                  <a:pt x="55" y="70"/>
                  <a:pt x="55" y="70"/>
                </a:cubicBezTo>
                <a:cubicBezTo>
                  <a:pt x="52" y="68"/>
                  <a:pt x="48" y="66"/>
                  <a:pt x="43" y="66"/>
                </a:cubicBezTo>
                <a:cubicBezTo>
                  <a:pt x="35" y="66"/>
                  <a:pt x="29" y="70"/>
                  <a:pt x="28" y="74"/>
                </a:cubicBezTo>
                <a:cubicBezTo>
                  <a:pt x="27" y="74"/>
                  <a:pt x="27" y="74"/>
                  <a:pt x="27" y="74"/>
                </a:cubicBezTo>
                <a:cubicBezTo>
                  <a:pt x="26" y="69"/>
                  <a:pt x="19" y="66"/>
                  <a:pt x="12" y="66"/>
                </a:cubicBezTo>
                <a:cubicBezTo>
                  <a:pt x="7" y="66"/>
                  <a:pt x="2" y="68"/>
                  <a:pt x="0" y="70"/>
                </a:cubicBezTo>
                <a:cubicBezTo>
                  <a:pt x="2" y="44"/>
                  <a:pt x="26" y="24"/>
                  <a:pt x="55" y="23"/>
                </a:cubicBezTo>
                <a:cubicBezTo>
                  <a:pt x="55" y="20"/>
                  <a:pt x="55" y="20"/>
                  <a:pt x="55" y="20"/>
                </a:cubicBezTo>
                <a:cubicBezTo>
                  <a:pt x="55" y="18"/>
                  <a:pt x="57" y="17"/>
                  <a:pt x="59" y="17"/>
                </a:cubicBezTo>
                <a:cubicBezTo>
                  <a:pt x="61" y="17"/>
                  <a:pt x="62" y="18"/>
                  <a:pt x="62" y="20"/>
                </a:cubicBezTo>
                <a:cubicBezTo>
                  <a:pt x="62" y="23"/>
                  <a:pt x="62" y="23"/>
                  <a:pt x="62" y="23"/>
                </a:cubicBezTo>
                <a:cubicBezTo>
                  <a:pt x="92" y="24"/>
                  <a:pt x="116" y="44"/>
                  <a:pt x="118" y="7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7" name="Google Shape;5587;p23"/>
          <p:cNvSpPr/>
          <p:nvPr/>
        </p:nvSpPr>
        <p:spPr>
          <a:xfrm>
            <a:off x="6845301" y="5016499"/>
            <a:ext cx="359833" cy="287867"/>
          </a:xfrm>
          <a:custGeom>
            <a:avLst/>
            <a:gdLst/>
            <a:ahLst/>
            <a:cxnLst/>
            <a:rect l="l" t="t" r="r" b="b"/>
            <a:pathLst>
              <a:path w="118" h="94" extrusionOk="0">
                <a:moveTo>
                  <a:pt x="60" y="40"/>
                </a:moveTo>
                <a:cubicBezTo>
                  <a:pt x="60" y="45"/>
                  <a:pt x="60" y="45"/>
                  <a:pt x="60" y="45"/>
                </a:cubicBezTo>
                <a:cubicBezTo>
                  <a:pt x="57" y="45"/>
                  <a:pt x="57" y="45"/>
                  <a:pt x="57" y="45"/>
                </a:cubicBezTo>
                <a:cubicBezTo>
                  <a:pt x="57" y="40"/>
                  <a:pt x="57" y="40"/>
                  <a:pt x="57" y="40"/>
                </a:cubicBezTo>
                <a:cubicBezTo>
                  <a:pt x="55" y="40"/>
                  <a:pt x="55" y="40"/>
                  <a:pt x="55" y="40"/>
                </a:cubicBezTo>
                <a:cubicBezTo>
                  <a:pt x="59" y="35"/>
                  <a:pt x="59" y="35"/>
                  <a:pt x="59" y="35"/>
                </a:cubicBezTo>
                <a:cubicBezTo>
                  <a:pt x="63" y="40"/>
                  <a:pt x="63" y="40"/>
                  <a:pt x="63" y="40"/>
                </a:cubicBezTo>
                <a:cubicBezTo>
                  <a:pt x="63" y="40"/>
                  <a:pt x="63" y="40"/>
                  <a:pt x="60" y="40"/>
                </a:cubicBezTo>
                <a:moveTo>
                  <a:pt x="66" y="29"/>
                </a:moveTo>
                <a:cubicBezTo>
                  <a:pt x="60" y="29"/>
                  <a:pt x="60" y="29"/>
                  <a:pt x="60" y="29"/>
                </a:cubicBezTo>
                <a:cubicBezTo>
                  <a:pt x="60" y="32"/>
                  <a:pt x="60" y="32"/>
                  <a:pt x="60" y="32"/>
                </a:cubicBezTo>
                <a:cubicBezTo>
                  <a:pt x="58" y="32"/>
                  <a:pt x="58" y="32"/>
                  <a:pt x="58" y="32"/>
                </a:cubicBezTo>
                <a:cubicBezTo>
                  <a:pt x="58" y="29"/>
                  <a:pt x="58" y="29"/>
                  <a:pt x="58" y="29"/>
                </a:cubicBezTo>
                <a:cubicBezTo>
                  <a:pt x="52" y="29"/>
                  <a:pt x="52" y="29"/>
                  <a:pt x="52" y="29"/>
                </a:cubicBezTo>
                <a:cubicBezTo>
                  <a:pt x="50" y="29"/>
                  <a:pt x="48" y="31"/>
                  <a:pt x="48" y="33"/>
                </a:cubicBezTo>
                <a:cubicBezTo>
                  <a:pt x="48" y="45"/>
                  <a:pt x="48" y="45"/>
                  <a:pt x="48" y="45"/>
                </a:cubicBezTo>
                <a:cubicBezTo>
                  <a:pt x="48" y="47"/>
                  <a:pt x="50" y="49"/>
                  <a:pt x="52" y="49"/>
                </a:cubicBezTo>
                <a:cubicBezTo>
                  <a:pt x="66" y="49"/>
                  <a:pt x="66" y="49"/>
                  <a:pt x="66" y="49"/>
                </a:cubicBezTo>
                <a:cubicBezTo>
                  <a:pt x="68" y="49"/>
                  <a:pt x="70" y="47"/>
                  <a:pt x="70" y="45"/>
                </a:cubicBezTo>
                <a:cubicBezTo>
                  <a:pt x="70" y="33"/>
                  <a:pt x="70" y="33"/>
                  <a:pt x="70" y="33"/>
                </a:cubicBezTo>
                <a:cubicBezTo>
                  <a:pt x="70" y="31"/>
                  <a:pt x="68" y="29"/>
                  <a:pt x="66" y="29"/>
                </a:cubicBezTo>
                <a:moveTo>
                  <a:pt x="73" y="63"/>
                </a:moveTo>
                <a:cubicBezTo>
                  <a:pt x="73" y="69"/>
                  <a:pt x="73" y="69"/>
                  <a:pt x="73" y="69"/>
                </a:cubicBezTo>
                <a:cubicBezTo>
                  <a:pt x="69" y="69"/>
                  <a:pt x="69" y="69"/>
                  <a:pt x="69" y="69"/>
                </a:cubicBezTo>
                <a:cubicBezTo>
                  <a:pt x="69" y="63"/>
                  <a:pt x="69" y="63"/>
                  <a:pt x="69" y="63"/>
                </a:cubicBezTo>
                <a:cubicBezTo>
                  <a:pt x="67" y="63"/>
                  <a:pt x="67" y="63"/>
                  <a:pt x="67" y="63"/>
                </a:cubicBezTo>
                <a:cubicBezTo>
                  <a:pt x="71" y="58"/>
                  <a:pt x="71" y="58"/>
                  <a:pt x="71" y="58"/>
                </a:cubicBezTo>
                <a:cubicBezTo>
                  <a:pt x="75" y="63"/>
                  <a:pt x="75" y="63"/>
                  <a:pt x="75" y="63"/>
                </a:cubicBezTo>
                <a:cubicBezTo>
                  <a:pt x="75" y="63"/>
                  <a:pt x="75" y="63"/>
                  <a:pt x="73" y="63"/>
                </a:cubicBezTo>
                <a:moveTo>
                  <a:pt x="78" y="52"/>
                </a:moveTo>
                <a:cubicBezTo>
                  <a:pt x="73" y="52"/>
                  <a:pt x="73" y="52"/>
                  <a:pt x="73" y="52"/>
                </a:cubicBezTo>
                <a:cubicBezTo>
                  <a:pt x="73" y="55"/>
                  <a:pt x="73" y="55"/>
                  <a:pt x="73" y="55"/>
                </a:cubicBezTo>
                <a:cubicBezTo>
                  <a:pt x="70" y="55"/>
                  <a:pt x="70" y="55"/>
                  <a:pt x="70" y="55"/>
                </a:cubicBezTo>
                <a:cubicBezTo>
                  <a:pt x="70" y="52"/>
                  <a:pt x="70" y="52"/>
                  <a:pt x="70" y="52"/>
                </a:cubicBezTo>
                <a:cubicBezTo>
                  <a:pt x="64" y="52"/>
                  <a:pt x="64" y="52"/>
                  <a:pt x="64" y="52"/>
                </a:cubicBezTo>
                <a:cubicBezTo>
                  <a:pt x="62" y="52"/>
                  <a:pt x="61" y="54"/>
                  <a:pt x="61" y="56"/>
                </a:cubicBezTo>
                <a:cubicBezTo>
                  <a:pt x="61" y="68"/>
                  <a:pt x="61" y="68"/>
                  <a:pt x="61" y="68"/>
                </a:cubicBezTo>
                <a:cubicBezTo>
                  <a:pt x="61" y="70"/>
                  <a:pt x="62" y="72"/>
                  <a:pt x="64" y="72"/>
                </a:cubicBezTo>
                <a:cubicBezTo>
                  <a:pt x="78" y="72"/>
                  <a:pt x="78" y="72"/>
                  <a:pt x="78" y="72"/>
                </a:cubicBezTo>
                <a:cubicBezTo>
                  <a:pt x="80" y="72"/>
                  <a:pt x="82" y="70"/>
                  <a:pt x="82" y="68"/>
                </a:cubicBezTo>
                <a:cubicBezTo>
                  <a:pt x="82" y="56"/>
                  <a:pt x="82" y="56"/>
                  <a:pt x="82" y="56"/>
                </a:cubicBezTo>
                <a:cubicBezTo>
                  <a:pt x="82" y="54"/>
                  <a:pt x="80" y="52"/>
                  <a:pt x="78" y="52"/>
                </a:cubicBezTo>
                <a:moveTo>
                  <a:pt x="48" y="63"/>
                </a:moveTo>
                <a:cubicBezTo>
                  <a:pt x="48" y="69"/>
                  <a:pt x="48" y="69"/>
                  <a:pt x="48" y="69"/>
                </a:cubicBezTo>
                <a:cubicBezTo>
                  <a:pt x="45" y="69"/>
                  <a:pt x="45" y="69"/>
                  <a:pt x="45" y="69"/>
                </a:cubicBezTo>
                <a:cubicBezTo>
                  <a:pt x="45" y="63"/>
                  <a:pt x="45" y="63"/>
                  <a:pt x="45" y="63"/>
                </a:cubicBezTo>
                <a:cubicBezTo>
                  <a:pt x="42" y="63"/>
                  <a:pt x="42" y="63"/>
                  <a:pt x="42" y="63"/>
                </a:cubicBezTo>
                <a:cubicBezTo>
                  <a:pt x="46" y="58"/>
                  <a:pt x="46" y="58"/>
                  <a:pt x="46" y="58"/>
                </a:cubicBezTo>
                <a:cubicBezTo>
                  <a:pt x="50" y="63"/>
                  <a:pt x="50" y="63"/>
                  <a:pt x="50" y="63"/>
                </a:cubicBezTo>
                <a:cubicBezTo>
                  <a:pt x="50" y="63"/>
                  <a:pt x="50" y="63"/>
                  <a:pt x="48" y="63"/>
                </a:cubicBezTo>
                <a:moveTo>
                  <a:pt x="54" y="52"/>
                </a:moveTo>
                <a:cubicBezTo>
                  <a:pt x="48" y="52"/>
                  <a:pt x="48" y="52"/>
                  <a:pt x="48" y="52"/>
                </a:cubicBezTo>
                <a:cubicBezTo>
                  <a:pt x="48" y="55"/>
                  <a:pt x="48" y="55"/>
                  <a:pt x="48" y="55"/>
                </a:cubicBezTo>
                <a:cubicBezTo>
                  <a:pt x="46" y="55"/>
                  <a:pt x="46" y="55"/>
                  <a:pt x="46" y="55"/>
                </a:cubicBezTo>
                <a:cubicBezTo>
                  <a:pt x="46" y="52"/>
                  <a:pt x="46" y="52"/>
                  <a:pt x="46" y="52"/>
                </a:cubicBezTo>
                <a:cubicBezTo>
                  <a:pt x="40" y="52"/>
                  <a:pt x="40" y="52"/>
                  <a:pt x="40" y="52"/>
                </a:cubicBezTo>
                <a:cubicBezTo>
                  <a:pt x="38" y="52"/>
                  <a:pt x="36" y="54"/>
                  <a:pt x="36" y="56"/>
                </a:cubicBezTo>
                <a:cubicBezTo>
                  <a:pt x="36" y="68"/>
                  <a:pt x="36" y="68"/>
                  <a:pt x="36" y="68"/>
                </a:cubicBezTo>
                <a:cubicBezTo>
                  <a:pt x="36" y="70"/>
                  <a:pt x="38" y="72"/>
                  <a:pt x="40" y="72"/>
                </a:cubicBezTo>
                <a:cubicBezTo>
                  <a:pt x="54" y="72"/>
                  <a:pt x="54" y="72"/>
                  <a:pt x="54" y="72"/>
                </a:cubicBezTo>
                <a:cubicBezTo>
                  <a:pt x="56" y="72"/>
                  <a:pt x="58" y="70"/>
                  <a:pt x="58" y="68"/>
                </a:cubicBezTo>
                <a:cubicBezTo>
                  <a:pt x="58" y="56"/>
                  <a:pt x="58" y="56"/>
                  <a:pt x="58" y="56"/>
                </a:cubicBezTo>
                <a:cubicBezTo>
                  <a:pt x="58" y="54"/>
                  <a:pt x="56" y="52"/>
                  <a:pt x="54" y="52"/>
                </a:cubicBezTo>
                <a:moveTo>
                  <a:pt x="87" y="74"/>
                </a:moveTo>
                <a:cubicBezTo>
                  <a:pt x="31" y="74"/>
                  <a:pt x="31" y="74"/>
                  <a:pt x="31" y="74"/>
                </a:cubicBezTo>
                <a:cubicBezTo>
                  <a:pt x="31" y="15"/>
                  <a:pt x="31" y="15"/>
                  <a:pt x="31" y="15"/>
                </a:cubicBezTo>
                <a:cubicBezTo>
                  <a:pt x="87" y="15"/>
                  <a:pt x="87" y="15"/>
                  <a:pt x="87" y="15"/>
                </a:cubicBezTo>
                <a:lnTo>
                  <a:pt x="87" y="74"/>
                </a:lnTo>
                <a:close/>
                <a:moveTo>
                  <a:pt x="115" y="12"/>
                </a:moveTo>
                <a:cubicBezTo>
                  <a:pt x="94" y="12"/>
                  <a:pt x="94" y="12"/>
                  <a:pt x="94" y="12"/>
                </a:cubicBezTo>
                <a:cubicBezTo>
                  <a:pt x="94" y="4"/>
                  <a:pt x="94" y="4"/>
                  <a:pt x="94" y="4"/>
                </a:cubicBezTo>
                <a:cubicBezTo>
                  <a:pt x="94" y="2"/>
                  <a:pt x="93" y="0"/>
                  <a:pt x="91" y="0"/>
                </a:cubicBezTo>
                <a:cubicBezTo>
                  <a:pt x="27" y="0"/>
                  <a:pt x="27" y="0"/>
                  <a:pt x="27" y="0"/>
                </a:cubicBezTo>
                <a:cubicBezTo>
                  <a:pt x="25" y="0"/>
                  <a:pt x="24" y="2"/>
                  <a:pt x="24" y="4"/>
                </a:cubicBezTo>
                <a:cubicBezTo>
                  <a:pt x="24" y="12"/>
                  <a:pt x="24" y="12"/>
                  <a:pt x="24" y="12"/>
                </a:cubicBezTo>
                <a:cubicBezTo>
                  <a:pt x="3" y="12"/>
                  <a:pt x="3" y="12"/>
                  <a:pt x="3" y="12"/>
                </a:cubicBezTo>
                <a:cubicBezTo>
                  <a:pt x="1" y="12"/>
                  <a:pt x="0" y="14"/>
                  <a:pt x="0" y="15"/>
                </a:cubicBezTo>
                <a:cubicBezTo>
                  <a:pt x="0" y="76"/>
                  <a:pt x="0" y="76"/>
                  <a:pt x="0" y="76"/>
                </a:cubicBezTo>
                <a:cubicBezTo>
                  <a:pt x="0" y="77"/>
                  <a:pt x="1" y="79"/>
                  <a:pt x="3" y="79"/>
                </a:cubicBezTo>
                <a:cubicBezTo>
                  <a:pt x="24" y="79"/>
                  <a:pt x="24" y="79"/>
                  <a:pt x="24" y="79"/>
                </a:cubicBezTo>
                <a:cubicBezTo>
                  <a:pt x="24" y="85"/>
                  <a:pt x="24" y="85"/>
                  <a:pt x="24" y="85"/>
                </a:cubicBezTo>
                <a:cubicBezTo>
                  <a:pt x="24" y="86"/>
                  <a:pt x="25" y="86"/>
                  <a:pt x="26" y="86"/>
                </a:cubicBezTo>
                <a:cubicBezTo>
                  <a:pt x="28" y="86"/>
                  <a:pt x="28" y="86"/>
                  <a:pt x="28" y="86"/>
                </a:cubicBezTo>
                <a:cubicBezTo>
                  <a:pt x="28" y="92"/>
                  <a:pt x="28" y="92"/>
                  <a:pt x="28" y="92"/>
                </a:cubicBezTo>
                <a:cubicBezTo>
                  <a:pt x="28" y="93"/>
                  <a:pt x="29" y="94"/>
                  <a:pt x="30" y="94"/>
                </a:cubicBezTo>
                <a:cubicBezTo>
                  <a:pt x="41" y="94"/>
                  <a:pt x="41" y="94"/>
                  <a:pt x="41" y="94"/>
                </a:cubicBezTo>
                <a:cubicBezTo>
                  <a:pt x="42" y="94"/>
                  <a:pt x="43" y="93"/>
                  <a:pt x="43" y="92"/>
                </a:cubicBezTo>
                <a:cubicBezTo>
                  <a:pt x="43" y="86"/>
                  <a:pt x="43" y="86"/>
                  <a:pt x="43" y="86"/>
                </a:cubicBezTo>
                <a:cubicBezTo>
                  <a:pt x="75" y="86"/>
                  <a:pt x="75" y="86"/>
                  <a:pt x="75" y="86"/>
                </a:cubicBezTo>
                <a:cubicBezTo>
                  <a:pt x="75" y="92"/>
                  <a:pt x="75" y="92"/>
                  <a:pt x="75" y="92"/>
                </a:cubicBezTo>
                <a:cubicBezTo>
                  <a:pt x="75" y="93"/>
                  <a:pt x="76" y="94"/>
                  <a:pt x="77" y="94"/>
                </a:cubicBezTo>
                <a:cubicBezTo>
                  <a:pt x="88" y="94"/>
                  <a:pt x="88" y="94"/>
                  <a:pt x="88" y="94"/>
                </a:cubicBezTo>
                <a:cubicBezTo>
                  <a:pt x="89" y="94"/>
                  <a:pt x="90" y="93"/>
                  <a:pt x="90" y="92"/>
                </a:cubicBezTo>
                <a:cubicBezTo>
                  <a:pt x="90" y="86"/>
                  <a:pt x="90" y="86"/>
                  <a:pt x="90" y="86"/>
                </a:cubicBezTo>
                <a:cubicBezTo>
                  <a:pt x="92" y="86"/>
                  <a:pt x="92" y="86"/>
                  <a:pt x="92" y="86"/>
                </a:cubicBezTo>
                <a:cubicBezTo>
                  <a:pt x="93" y="86"/>
                  <a:pt x="94" y="86"/>
                  <a:pt x="94" y="85"/>
                </a:cubicBezTo>
                <a:cubicBezTo>
                  <a:pt x="94" y="79"/>
                  <a:pt x="94" y="79"/>
                  <a:pt x="94" y="79"/>
                </a:cubicBezTo>
                <a:cubicBezTo>
                  <a:pt x="115" y="79"/>
                  <a:pt x="115" y="79"/>
                  <a:pt x="115" y="79"/>
                </a:cubicBezTo>
                <a:cubicBezTo>
                  <a:pt x="117" y="79"/>
                  <a:pt x="118" y="77"/>
                  <a:pt x="118" y="76"/>
                </a:cubicBezTo>
                <a:cubicBezTo>
                  <a:pt x="118" y="15"/>
                  <a:pt x="118" y="15"/>
                  <a:pt x="118" y="15"/>
                </a:cubicBezTo>
                <a:cubicBezTo>
                  <a:pt x="118" y="14"/>
                  <a:pt x="117" y="12"/>
                  <a:pt x="115"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8" name="Google Shape;5588;p23"/>
          <p:cNvSpPr/>
          <p:nvPr/>
        </p:nvSpPr>
        <p:spPr>
          <a:xfrm>
            <a:off x="10143067" y="5008033"/>
            <a:ext cx="364067" cy="302684"/>
          </a:xfrm>
          <a:custGeom>
            <a:avLst/>
            <a:gdLst/>
            <a:ahLst/>
            <a:cxnLst/>
            <a:rect l="l" t="t" r="r" b="b"/>
            <a:pathLst>
              <a:path w="119" h="99" extrusionOk="0">
                <a:moveTo>
                  <a:pt x="78" y="58"/>
                </a:moveTo>
                <a:cubicBezTo>
                  <a:pt x="73" y="58"/>
                  <a:pt x="73" y="58"/>
                  <a:pt x="73" y="58"/>
                </a:cubicBezTo>
                <a:cubicBezTo>
                  <a:pt x="73" y="66"/>
                  <a:pt x="73" y="66"/>
                  <a:pt x="73" y="66"/>
                </a:cubicBezTo>
                <a:cubicBezTo>
                  <a:pt x="70" y="66"/>
                  <a:pt x="70" y="66"/>
                  <a:pt x="70" y="66"/>
                </a:cubicBezTo>
                <a:cubicBezTo>
                  <a:pt x="70" y="58"/>
                  <a:pt x="70" y="58"/>
                  <a:pt x="70" y="58"/>
                </a:cubicBezTo>
                <a:cubicBezTo>
                  <a:pt x="65" y="58"/>
                  <a:pt x="65" y="58"/>
                  <a:pt x="65" y="58"/>
                </a:cubicBezTo>
                <a:cubicBezTo>
                  <a:pt x="63" y="58"/>
                  <a:pt x="61" y="60"/>
                  <a:pt x="61" y="62"/>
                </a:cubicBezTo>
                <a:cubicBezTo>
                  <a:pt x="61" y="74"/>
                  <a:pt x="61" y="74"/>
                  <a:pt x="61" y="74"/>
                </a:cubicBezTo>
                <a:cubicBezTo>
                  <a:pt x="61" y="76"/>
                  <a:pt x="63" y="78"/>
                  <a:pt x="65" y="78"/>
                </a:cubicBezTo>
                <a:cubicBezTo>
                  <a:pt x="78" y="78"/>
                  <a:pt x="78" y="78"/>
                  <a:pt x="78" y="78"/>
                </a:cubicBezTo>
                <a:cubicBezTo>
                  <a:pt x="80" y="78"/>
                  <a:pt x="82" y="76"/>
                  <a:pt x="82" y="74"/>
                </a:cubicBezTo>
                <a:cubicBezTo>
                  <a:pt x="82" y="62"/>
                  <a:pt x="82" y="62"/>
                  <a:pt x="82" y="62"/>
                </a:cubicBezTo>
                <a:cubicBezTo>
                  <a:pt x="82" y="60"/>
                  <a:pt x="80" y="58"/>
                  <a:pt x="78" y="58"/>
                </a:cubicBezTo>
                <a:moveTo>
                  <a:pt x="55" y="58"/>
                </a:moveTo>
                <a:cubicBezTo>
                  <a:pt x="49" y="58"/>
                  <a:pt x="49" y="58"/>
                  <a:pt x="49" y="58"/>
                </a:cubicBezTo>
                <a:cubicBezTo>
                  <a:pt x="49" y="66"/>
                  <a:pt x="49" y="66"/>
                  <a:pt x="49" y="66"/>
                </a:cubicBezTo>
                <a:cubicBezTo>
                  <a:pt x="47" y="66"/>
                  <a:pt x="47" y="66"/>
                  <a:pt x="47" y="66"/>
                </a:cubicBezTo>
                <a:cubicBezTo>
                  <a:pt x="47" y="58"/>
                  <a:pt x="47" y="58"/>
                  <a:pt x="47" y="58"/>
                </a:cubicBezTo>
                <a:cubicBezTo>
                  <a:pt x="41" y="58"/>
                  <a:pt x="41" y="58"/>
                  <a:pt x="41" y="58"/>
                </a:cubicBezTo>
                <a:cubicBezTo>
                  <a:pt x="39" y="58"/>
                  <a:pt x="38" y="60"/>
                  <a:pt x="38" y="62"/>
                </a:cubicBezTo>
                <a:cubicBezTo>
                  <a:pt x="38" y="74"/>
                  <a:pt x="38" y="74"/>
                  <a:pt x="38" y="74"/>
                </a:cubicBezTo>
                <a:cubicBezTo>
                  <a:pt x="38" y="76"/>
                  <a:pt x="39" y="78"/>
                  <a:pt x="41" y="78"/>
                </a:cubicBezTo>
                <a:cubicBezTo>
                  <a:pt x="55" y="78"/>
                  <a:pt x="55" y="78"/>
                  <a:pt x="55" y="78"/>
                </a:cubicBezTo>
                <a:cubicBezTo>
                  <a:pt x="57" y="78"/>
                  <a:pt x="58" y="76"/>
                  <a:pt x="58" y="74"/>
                </a:cubicBezTo>
                <a:cubicBezTo>
                  <a:pt x="58" y="62"/>
                  <a:pt x="58" y="62"/>
                  <a:pt x="58" y="62"/>
                </a:cubicBezTo>
                <a:cubicBezTo>
                  <a:pt x="58" y="60"/>
                  <a:pt x="57" y="58"/>
                  <a:pt x="55" y="58"/>
                </a:cubicBezTo>
                <a:moveTo>
                  <a:pt x="89" y="80"/>
                </a:moveTo>
                <a:cubicBezTo>
                  <a:pt x="84" y="80"/>
                  <a:pt x="84" y="80"/>
                  <a:pt x="84" y="80"/>
                </a:cubicBezTo>
                <a:cubicBezTo>
                  <a:pt x="84" y="87"/>
                  <a:pt x="84" y="87"/>
                  <a:pt x="84" y="87"/>
                </a:cubicBezTo>
                <a:cubicBezTo>
                  <a:pt x="81" y="87"/>
                  <a:pt x="81" y="87"/>
                  <a:pt x="81" y="87"/>
                </a:cubicBezTo>
                <a:cubicBezTo>
                  <a:pt x="81" y="80"/>
                  <a:pt x="81" y="80"/>
                  <a:pt x="81" y="80"/>
                </a:cubicBezTo>
                <a:cubicBezTo>
                  <a:pt x="76" y="80"/>
                  <a:pt x="76" y="80"/>
                  <a:pt x="76" y="80"/>
                </a:cubicBezTo>
                <a:cubicBezTo>
                  <a:pt x="74" y="80"/>
                  <a:pt x="72" y="82"/>
                  <a:pt x="72" y="84"/>
                </a:cubicBezTo>
                <a:cubicBezTo>
                  <a:pt x="72" y="95"/>
                  <a:pt x="72" y="95"/>
                  <a:pt x="72" y="95"/>
                </a:cubicBezTo>
                <a:cubicBezTo>
                  <a:pt x="72" y="97"/>
                  <a:pt x="74" y="99"/>
                  <a:pt x="76" y="99"/>
                </a:cubicBezTo>
                <a:cubicBezTo>
                  <a:pt x="89" y="99"/>
                  <a:pt x="89" y="99"/>
                  <a:pt x="89" y="99"/>
                </a:cubicBezTo>
                <a:cubicBezTo>
                  <a:pt x="91" y="99"/>
                  <a:pt x="93" y="97"/>
                  <a:pt x="93" y="95"/>
                </a:cubicBezTo>
                <a:cubicBezTo>
                  <a:pt x="93" y="84"/>
                  <a:pt x="93" y="84"/>
                  <a:pt x="93" y="84"/>
                </a:cubicBezTo>
                <a:cubicBezTo>
                  <a:pt x="93" y="82"/>
                  <a:pt x="91" y="80"/>
                  <a:pt x="89" y="80"/>
                </a:cubicBezTo>
                <a:moveTo>
                  <a:pt x="66" y="80"/>
                </a:moveTo>
                <a:cubicBezTo>
                  <a:pt x="61" y="80"/>
                  <a:pt x="61" y="80"/>
                  <a:pt x="61" y="80"/>
                </a:cubicBezTo>
                <a:cubicBezTo>
                  <a:pt x="61" y="87"/>
                  <a:pt x="61" y="87"/>
                  <a:pt x="61" y="87"/>
                </a:cubicBezTo>
                <a:cubicBezTo>
                  <a:pt x="58" y="87"/>
                  <a:pt x="58" y="87"/>
                  <a:pt x="58" y="87"/>
                </a:cubicBezTo>
                <a:cubicBezTo>
                  <a:pt x="58" y="80"/>
                  <a:pt x="58" y="80"/>
                  <a:pt x="58" y="80"/>
                </a:cubicBezTo>
                <a:cubicBezTo>
                  <a:pt x="53" y="80"/>
                  <a:pt x="53" y="80"/>
                  <a:pt x="53" y="80"/>
                </a:cubicBezTo>
                <a:cubicBezTo>
                  <a:pt x="51" y="80"/>
                  <a:pt x="49" y="82"/>
                  <a:pt x="49" y="84"/>
                </a:cubicBezTo>
                <a:cubicBezTo>
                  <a:pt x="49" y="95"/>
                  <a:pt x="49" y="95"/>
                  <a:pt x="49" y="95"/>
                </a:cubicBezTo>
                <a:cubicBezTo>
                  <a:pt x="49" y="97"/>
                  <a:pt x="51" y="99"/>
                  <a:pt x="53" y="99"/>
                </a:cubicBezTo>
                <a:cubicBezTo>
                  <a:pt x="66" y="99"/>
                  <a:pt x="66" y="99"/>
                  <a:pt x="66" y="99"/>
                </a:cubicBezTo>
                <a:cubicBezTo>
                  <a:pt x="68" y="99"/>
                  <a:pt x="70" y="97"/>
                  <a:pt x="70" y="95"/>
                </a:cubicBezTo>
                <a:cubicBezTo>
                  <a:pt x="70" y="84"/>
                  <a:pt x="70" y="84"/>
                  <a:pt x="70" y="84"/>
                </a:cubicBezTo>
                <a:cubicBezTo>
                  <a:pt x="70" y="82"/>
                  <a:pt x="68" y="80"/>
                  <a:pt x="66" y="80"/>
                </a:cubicBezTo>
                <a:moveTo>
                  <a:pt x="43" y="80"/>
                </a:moveTo>
                <a:cubicBezTo>
                  <a:pt x="38" y="80"/>
                  <a:pt x="38" y="80"/>
                  <a:pt x="38" y="80"/>
                </a:cubicBezTo>
                <a:cubicBezTo>
                  <a:pt x="38" y="87"/>
                  <a:pt x="38" y="87"/>
                  <a:pt x="38" y="87"/>
                </a:cubicBezTo>
                <a:cubicBezTo>
                  <a:pt x="35" y="87"/>
                  <a:pt x="35" y="87"/>
                  <a:pt x="35" y="87"/>
                </a:cubicBezTo>
                <a:cubicBezTo>
                  <a:pt x="35" y="80"/>
                  <a:pt x="35" y="80"/>
                  <a:pt x="35" y="80"/>
                </a:cubicBezTo>
                <a:cubicBezTo>
                  <a:pt x="30" y="80"/>
                  <a:pt x="30" y="80"/>
                  <a:pt x="30" y="80"/>
                </a:cubicBezTo>
                <a:cubicBezTo>
                  <a:pt x="28" y="80"/>
                  <a:pt x="26" y="82"/>
                  <a:pt x="26" y="84"/>
                </a:cubicBezTo>
                <a:cubicBezTo>
                  <a:pt x="26" y="95"/>
                  <a:pt x="26" y="95"/>
                  <a:pt x="26" y="95"/>
                </a:cubicBezTo>
                <a:cubicBezTo>
                  <a:pt x="26" y="97"/>
                  <a:pt x="28" y="99"/>
                  <a:pt x="30" y="99"/>
                </a:cubicBezTo>
                <a:cubicBezTo>
                  <a:pt x="43" y="99"/>
                  <a:pt x="43" y="99"/>
                  <a:pt x="43" y="99"/>
                </a:cubicBezTo>
                <a:cubicBezTo>
                  <a:pt x="45" y="99"/>
                  <a:pt x="47" y="97"/>
                  <a:pt x="47" y="95"/>
                </a:cubicBezTo>
                <a:cubicBezTo>
                  <a:pt x="47" y="84"/>
                  <a:pt x="47" y="84"/>
                  <a:pt x="47" y="84"/>
                </a:cubicBezTo>
                <a:cubicBezTo>
                  <a:pt x="47" y="82"/>
                  <a:pt x="45" y="80"/>
                  <a:pt x="43" y="80"/>
                </a:cubicBezTo>
                <a:moveTo>
                  <a:pt x="100" y="39"/>
                </a:moveTo>
                <a:cubicBezTo>
                  <a:pt x="81" y="39"/>
                  <a:pt x="81" y="39"/>
                  <a:pt x="81" y="39"/>
                </a:cubicBezTo>
                <a:cubicBezTo>
                  <a:pt x="81" y="30"/>
                  <a:pt x="81" y="30"/>
                  <a:pt x="81" y="30"/>
                </a:cubicBezTo>
                <a:cubicBezTo>
                  <a:pt x="100" y="30"/>
                  <a:pt x="100" y="30"/>
                  <a:pt x="100" y="30"/>
                </a:cubicBezTo>
                <a:lnTo>
                  <a:pt x="100" y="39"/>
                </a:lnTo>
                <a:close/>
                <a:moveTo>
                  <a:pt x="69" y="39"/>
                </a:moveTo>
                <a:cubicBezTo>
                  <a:pt x="50" y="39"/>
                  <a:pt x="50" y="39"/>
                  <a:pt x="50" y="39"/>
                </a:cubicBezTo>
                <a:cubicBezTo>
                  <a:pt x="50" y="30"/>
                  <a:pt x="50" y="30"/>
                  <a:pt x="50" y="30"/>
                </a:cubicBezTo>
                <a:cubicBezTo>
                  <a:pt x="69" y="30"/>
                  <a:pt x="69" y="30"/>
                  <a:pt x="69" y="30"/>
                </a:cubicBezTo>
                <a:lnTo>
                  <a:pt x="69" y="39"/>
                </a:lnTo>
                <a:close/>
                <a:moveTo>
                  <a:pt x="38" y="39"/>
                </a:moveTo>
                <a:cubicBezTo>
                  <a:pt x="19" y="39"/>
                  <a:pt x="19" y="39"/>
                  <a:pt x="19" y="39"/>
                </a:cubicBezTo>
                <a:cubicBezTo>
                  <a:pt x="19" y="30"/>
                  <a:pt x="19" y="30"/>
                  <a:pt x="19" y="30"/>
                </a:cubicBezTo>
                <a:cubicBezTo>
                  <a:pt x="38" y="30"/>
                  <a:pt x="38" y="30"/>
                  <a:pt x="38" y="30"/>
                </a:cubicBezTo>
                <a:lnTo>
                  <a:pt x="38" y="39"/>
                </a:lnTo>
                <a:close/>
                <a:moveTo>
                  <a:pt x="116" y="23"/>
                </a:moveTo>
                <a:cubicBezTo>
                  <a:pt x="62" y="1"/>
                  <a:pt x="62" y="1"/>
                  <a:pt x="62" y="1"/>
                </a:cubicBezTo>
                <a:cubicBezTo>
                  <a:pt x="60" y="0"/>
                  <a:pt x="58" y="0"/>
                  <a:pt x="56" y="1"/>
                </a:cubicBezTo>
                <a:cubicBezTo>
                  <a:pt x="2" y="23"/>
                  <a:pt x="2" y="23"/>
                  <a:pt x="2" y="23"/>
                </a:cubicBezTo>
                <a:cubicBezTo>
                  <a:pt x="1" y="24"/>
                  <a:pt x="0" y="25"/>
                  <a:pt x="0" y="27"/>
                </a:cubicBezTo>
                <a:cubicBezTo>
                  <a:pt x="0" y="35"/>
                  <a:pt x="0" y="35"/>
                  <a:pt x="0" y="35"/>
                </a:cubicBezTo>
                <a:cubicBezTo>
                  <a:pt x="0" y="37"/>
                  <a:pt x="2" y="39"/>
                  <a:pt x="4" y="39"/>
                </a:cubicBezTo>
                <a:cubicBezTo>
                  <a:pt x="7" y="39"/>
                  <a:pt x="7" y="39"/>
                  <a:pt x="7" y="39"/>
                </a:cubicBezTo>
                <a:cubicBezTo>
                  <a:pt x="7" y="39"/>
                  <a:pt x="8" y="39"/>
                  <a:pt x="8" y="40"/>
                </a:cubicBezTo>
                <a:cubicBezTo>
                  <a:pt x="8" y="90"/>
                  <a:pt x="8" y="90"/>
                  <a:pt x="8" y="90"/>
                </a:cubicBezTo>
                <a:cubicBezTo>
                  <a:pt x="8" y="95"/>
                  <a:pt x="12" y="99"/>
                  <a:pt x="16" y="99"/>
                </a:cubicBezTo>
                <a:cubicBezTo>
                  <a:pt x="19" y="99"/>
                  <a:pt x="19" y="99"/>
                  <a:pt x="19" y="99"/>
                </a:cubicBezTo>
                <a:cubicBezTo>
                  <a:pt x="19" y="53"/>
                  <a:pt x="19" y="53"/>
                  <a:pt x="19" y="53"/>
                </a:cubicBezTo>
                <a:cubicBezTo>
                  <a:pt x="100" y="53"/>
                  <a:pt x="100" y="53"/>
                  <a:pt x="100" y="53"/>
                </a:cubicBezTo>
                <a:cubicBezTo>
                  <a:pt x="100" y="99"/>
                  <a:pt x="100" y="99"/>
                  <a:pt x="100" y="99"/>
                </a:cubicBezTo>
                <a:cubicBezTo>
                  <a:pt x="103" y="99"/>
                  <a:pt x="103" y="99"/>
                  <a:pt x="103" y="99"/>
                </a:cubicBezTo>
                <a:cubicBezTo>
                  <a:pt x="107" y="99"/>
                  <a:pt x="111" y="95"/>
                  <a:pt x="111" y="90"/>
                </a:cubicBezTo>
                <a:cubicBezTo>
                  <a:pt x="111" y="40"/>
                  <a:pt x="111" y="40"/>
                  <a:pt x="111" y="40"/>
                </a:cubicBezTo>
                <a:cubicBezTo>
                  <a:pt x="111" y="39"/>
                  <a:pt x="112" y="39"/>
                  <a:pt x="112" y="39"/>
                </a:cubicBezTo>
                <a:cubicBezTo>
                  <a:pt x="115" y="39"/>
                  <a:pt x="115" y="39"/>
                  <a:pt x="115" y="39"/>
                </a:cubicBezTo>
                <a:cubicBezTo>
                  <a:pt x="117" y="39"/>
                  <a:pt x="119" y="37"/>
                  <a:pt x="119" y="35"/>
                </a:cubicBezTo>
                <a:cubicBezTo>
                  <a:pt x="119" y="27"/>
                  <a:pt x="119" y="27"/>
                  <a:pt x="119" y="27"/>
                </a:cubicBezTo>
                <a:cubicBezTo>
                  <a:pt x="119" y="25"/>
                  <a:pt x="118" y="24"/>
                  <a:pt x="116"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89" name="Google Shape;5589;p23"/>
          <p:cNvSpPr/>
          <p:nvPr/>
        </p:nvSpPr>
        <p:spPr>
          <a:xfrm>
            <a:off x="8978901" y="4980516"/>
            <a:ext cx="376767" cy="372533"/>
          </a:xfrm>
          <a:custGeom>
            <a:avLst/>
            <a:gdLst/>
            <a:ahLst/>
            <a:cxnLst/>
            <a:rect l="l" t="t" r="r" b="b"/>
            <a:pathLst>
              <a:path w="123" h="122" extrusionOk="0">
                <a:moveTo>
                  <a:pt x="78" y="108"/>
                </a:moveTo>
                <a:cubicBezTo>
                  <a:pt x="78" y="108"/>
                  <a:pt x="77" y="109"/>
                  <a:pt x="76" y="110"/>
                </a:cubicBezTo>
                <a:cubicBezTo>
                  <a:pt x="76" y="110"/>
                  <a:pt x="75" y="111"/>
                  <a:pt x="75" y="111"/>
                </a:cubicBezTo>
                <a:cubicBezTo>
                  <a:pt x="74" y="112"/>
                  <a:pt x="73" y="112"/>
                  <a:pt x="73" y="113"/>
                </a:cubicBezTo>
                <a:cubicBezTo>
                  <a:pt x="72" y="113"/>
                  <a:pt x="71" y="113"/>
                  <a:pt x="71" y="113"/>
                </a:cubicBezTo>
                <a:cubicBezTo>
                  <a:pt x="70" y="114"/>
                  <a:pt x="69" y="114"/>
                  <a:pt x="68" y="114"/>
                </a:cubicBezTo>
                <a:cubicBezTo>
                  <a:pt x="67" y="114"/>
                  <a:pt x="67" y="114"/>
                  <a:pt x="67" y="114"/>
                </a:cubicBezTo>
                <a:cubicBezTo>
                  <a:pt x="66" y="114"/>
                  <a:pt x="66" y="114"/>
                  <a:pt x="66" y="114"/>
                </a:cubicBezTo>
                <a:cubicBezTo>
                  <a:pt x="65" y="114"/>
                  <a:pt x="65" y="114"/>
                  <a:pt x="64" y="114"/>
                </a:cubicBezTo>
                <a:cubicBezTo>
                  <a:pt x="63" y="114"/>
                  <a:pt x="63" y="113"/>
                  <a:pt x="62" y="113"/>
                </a:cubicBezTo>
                <a:cubicBezTo>
                  <a:pt x="62" y="113"/>
                  <a:pt x="61" y="113"/>
                  <a:pt x="61" y="112"/>
                </a:cubicBezTo>
                <a:cubicBezTo>
                  <a:pt x="60" y="112"/>
                  <a:pt x="59" y="112"/>
                  <a:pt x="59" y="111"/>
                </a:cubicBezTo>
                <a:cubicBezTo>
                  <a:pt x="58" y="111"/>
                  <a:pt x="58" y="111"/>
                  <a:pt x="58" y="111"/>
                </a:cubicBezTo>
                <a:cubicBezTo>
                  <a:pt x="58" y="111"/>
                  <a:pt x="58" y="111"/>
                  <a:pt x="59" y="111"/>
                </a:cubicBezTo>
                <a:cubicBezTo>
                  <a:pt x="59" y="111"/>
                  <a:pt x="60" y="111"/>
                  <a:pt x="61" y="111"/>
                </a:cubicBezTo>
                <a:cubicBezTo>
                  <a:pt x="61" y="111"/>
                  <a:pt x="62" y="111"/>
                  <a:pt x="62" y="111"/>
                </a:cubicBezTo>
                <a:cubicBezTo>
                  <a:pt x="63" y="111"/>
                  <a:pt x="64" y="111"/>
                  <a:pt x="64" y="111"/>
                </a:cubicBezTo>
                <a:cubicBezTo>
                  <a:pt x="65" y="111"/>
                  <a:pt x="65" y="111"/>
                  <a:pt x="66" y="111"/>
                </a:cubicBezTo>
                <a:cubicBezTo>
                  <a:pt x="67" y="111"/>
                  <a:pt x="67" y="111"/>
                  <a:pt x="67" y="111"/>
                </a:cubicBezTo>
                <a:cubicBezTo>
                  <a:pt x="67" y="110"/>
                  <a:pt x="67" y="110"/>
                  <a:pt x="67" y="110"/>
                </a:cubicBezTo>
                <a:cubicBezTo>
                  <a:pt x="69" y="109"/>
                  <a:pt x="70" y="108"/>
                  <a:pt x="71" y="106"/>
                </a:cubicBezTo>
                <a:cubicBezTo>
                  <a:pt x="71" y="106"/>
                  <a:pt x="72" y="105"/>
                  <a:pt x="72" y="104"/>
                </a:cubicBezTo>
                <a:cubicBezTo>
                  <a:pt x="72" y="104"/>
                  <a:pt x="72" y="104"/>
                  <a:pt x="72" y="104"/>
                </a:cubicBezTo>
                <a:cubicBezTo>
                  <a:pt x="78" y="107"/>
                  <a:pt x="78" y="107"/>
                  <a:pt x="78" y="107"/>
                </a:cubicBezTo>
                <a:cubicBezTo>
                  <a:pt x="78" y="107"/>
                  <a:pt x="78" y="107"/>
                  <a:pt x="78" y="108"/>
                </a:cubicBezTo>
                <a:moveTo>
                  <a:pt x="18" y="49"/>
                </a:moveTo>
                <a:cubicBezTo>
                  <a:pt x="18" y="49"/>
                  <a:pt x="18" y="49"/>
                  <a:pt x="18" y="49"/>
                </a:cubicBezTo>
                <a:cubicBezTo>
                  <a:pt x="17" y="50"/>
                  <a:pt x="17" y="50"/>
                  <a:pt x="16" y="50"/>
                </a:cubicBezTo>
                <a:cubicBezTo>
                  <a:pt x="15" y="50"/>
                  <a:pt x="15" y="50"/>
                  <a:pt x="15" y="51"/>
                </a:cubicBezTo>
                <a:cubicBezTo>
                  <a:pt x="14" y="51"/>
                  <a:pt x="14" y="51"/>
                  <a:pt x="14" y="51"/>
                </a:cubicBezTo>
                <a:cubicBezTo>
                  <a:pt x="13" y="52"/>
                  <a:pt x="13" y="52"/>
                  <a:pt x="13" y="52"/>
                </a:cubicBezTo>
                <a:cubicBezTo>
                  <a:pt x="12" y="53"/>
                  <a:pt x="12" y="53"/>
                  <a:pt x="12" y="54"/>
                </a:cubicBezTo>
                <a:cubicBezTo>
                  <a:pt x="12" y="54"/>
                  <a:pt x="12" y="55"/>
                  <a:pt x="12" y="55"/>
                </a:cubicBezTo>
                <a:cubicBezTo>
                  <a:pt x="11" y="56"/>
                  <a:pt x="11" y="57"/>
                  <a:pt x="11" y="57"/>
                </a:cubicBezTo>
                <a:cubicBezTo>
                  <a:pt x="11" y="58"/>
                  <a:pt x="11" y="59"/>
                  <a:pt x="12" y="60"/>
                </a:cubicBezTo>
                <a:cubicBezTo>
                  <a:pt x="12" y="61"/>
                  <a:pt x="12" y="62"/>
                  <a:pt x="12" y="63"/>
                </a:cubicBezTo>
                <a:cubicBezTo>
                  <a:pt x="12" y="63"/>
                  <a:pt x="12" y="64"/>
                  <a:pt x="12" y="64"/>
                </a:cubicBezTo>
                <a:cubicBezTo>
                  <a:pt x="12" y="64"/>
                  <a:pt x="12" y="63"/>
                  <a:pt x="12" y="63"/>
                </a:cubicBezTo>
                <a:cubicBezTo>
                  <a:pt x="11" y="62"/>
                  <a:pt x="11" y="62"/>
                  <a:pt x="10" y="61"/>
                </a:cubicBezTo>
                <a:cubicBezTo>
                  <a:pt x="10" y="60"/>
                  <a:pt x="9" y="59"/>
                  <a:pt x="9" y="58"/>
                </a:cubicBezTo>
                <a:cubicBezTo>
                  <a:pt x="9" y="57"/>
                  <a:pt x="9" y="56"/>
                  <a:pt x="9" y="55"/>
                </a:cubicBezTo>
                <a:cubicBezTo>
                  <a:pt x="8" y="55"/>
                  <a:pt x="8" y="54"/>
                  <a:pt x="8" y="53"/>
                </a:cubicBezTo>
                <a:cubicBezTo>
                  <a:pt x="8" y="52"/>
                  <a:pt x="9" y="52"/>
                  <a:pt x="9" y="51"/>
                </a:cubicBezTo>
                <a:cubicBezTo>
                  <a:pt x="9" y="50"/>
                  <a:pt x="9" y="49"/>
                  <a:pt x="10" y="49"/>
                </a:cubicBezTo>
                <a:cubicBezTo>
                  <a:pt x="10" y="48"/>
                  <a:pt x="10" y="47"/>
                  <a:pt x="11" y="47"/>
                </a:cubicBezTo>
                <a:cubicBezTo>
                  <a:pt x="11" y="46"/>
                  <a:pt x="12" y="46"/>
                  <a:pt x="12" y="45"/>
                </a:cubicBezTo>
                <a:cubicBezTo>
                  <a:pt x="13" y="44"/>
                  <a:pt x="14" y="44"/>
                  <a:pt x="14" y="43"/>
                </a:cubicBezTo>
                <a:cubicBezTo>
                  <a:pt x="14" y="43"/>
                  <a:pt x="14" y="43"/>
                  <a:pt x="15" y="43"/>
                </a:cubicBezTo>
                <a:cubicBezTo>
                  <a:pt x="15" y="43"/>
                  <a:pt x="15" y="43"/>
                  <a:pt x="15" y="43"/>
                </a:cubicBezTo>
                <a:cubicBezTo>
                  <a:pt x="19" y="49"/>
                  <a:pt x="19" y="49"/>
                  <a:pt x="19" y="49"/>
                </a:cubicBezTo>
                <a:cubicBezTo>
                  <a:pt x="19" y="49"/>
                  <a:pt x="19" y="49"/>
                  <a:pt x="18" y="49"/>
                </a:cubicBezTo>
                <a:moveTo>
                  <a:pt x="79" y="95"/>
                </a:moveTo>
                <a:cubicBezTo>
                  <a:pt x="68" y="86"/>
                  <a:pt x="64" y="90"/>
                  <a:pt x="59" y="96"/>
                </a:cubicBezTo>
                <a:cubicBezTo>
                  <a:pt x="55" y="99"/>
                  <a:pt x="46" y="92"/>
                  <a:pt x="38" y="84"/>
                </a:cubicBezTo>
                <a:cubicBezTo>
                  <a:pt x="30" y="76"/>
                  <a:pt x="23" y="66"/>
                  <a:pt x="26" y="63"/>
                </a:cubicBezTo>
                <a:cubicBezTo>
                  <a:pt x="31" y="58"/>
                  <a:pt x="36" y="54"/>
                  <a:pt x="27" y="43"/>
                </a:cubicBezTo>
                <a:cubicBezTo>
                  <a:pt x="17" y="31"/>
                  <a:pt x="11" y="40"/>
                  <a:pt x="6" y="45"/>
                </a:cubicBezTo>
                <a:cubicBezTo>
                  <a:pt x="0" y="51"/>
                  <a:pt x="6" y="73"/>
                  <a:pt x="27" y="94"/>
                </a:cubicBezTo>
                <a:cubicBezTo>
                  <a:pt x="49" y="116"/>
                  <a:pt x="71" y="122"/>
                  <a:pt x="77" y="116"/>
                </a:cubicBezTo>
                <a:cubicBezTo>
                  <a:pt x="82" y="111"/>
                  <a:pt x="91" y="104"/>
                  <a:pt x="79" y="95"/>
                </a:cubicBezTo>
                <a:moveTo>
                  <a:pt x="95" y="46"/>
                </a:moveTo>
                <a:cubicBezTo>
                  <a:pt x="79" y="46"/>
                  <a:pt x="79" y="46"/>
                  <a:pt x="79" y="46"/>
                </a:cubicBezTo>
                <a:cubicBezTo>
                  <a:pt x="79" y="42"/>
                  <a:pt x="79" y="42"/>
                  <a:pt x="79" y="42"/>
                </a:cubicBezTo>
                <a:cubicBezTo>
                  <a:pt x="83" y="42"/>
                  <a:pt x="83" y="42"/>
                  <a:pt x="83" y="42"/>
                </a:cubicBezTo>
                <a:cubicBezTo>
                  <a:pt x="83" y="28"/>
                  <a:pt x="83" y="28"/>
                  <a:pt x="83" y="28"/>
                </a:cubicBezTo>
                <a:cubicBezTo>
                  <a:pt x="79" y="28"/>
                  <a:pt x="79" y="28"/>
                  <a:pt x="79" y="28"/>
                </a:cubicBezTo>
                <a:cubicBezTo>
                  <a:pt x="79" y="24"/>
                  <a:pt x="79" y="24"/>
                  <a:pt x="79" y="24"/>
                </a:cubicBezTo>
                <a:cubicBezTo>
                  <a:pt x="91" y="24"/>
                  <a:pt x="91" y="24"/>
                  <a:pt x="91" y="24"/>
                </a:cubicBezTo>
                <a:cubicBezTo>
                  <a:pt x="91" y="42"/>
                  <a:pt x="91" y="42"/>
                  <a:pt x="91" y="42"/>
                </a:cubicBezTo>
                <a:cubicBezTo>
                  <a:pt x="95" y="42"/>
                  <a:pt x="95" y="42"/>
                  <a:pt x="95" y="42"/>
                </a:cubicBezTo>
                <a:lnTo>
                  <a:pt x="95" y="46"/>
                </a:lnTo>
                <a:close/>
                <a:moveTo>
                  <a:pt x="87" y="10"/>
                </a:moveTo>
                <a:cubicBezTo>
                  <a:pt x="90" y="10"/>
                  <a:pt x="92" y="12"/>
                  <a:pt x="92" y="15"/>
                </a:cubicBezTo>
                <a:cubicBezTo>
                  <a:pt x="92" y="17"/>
                  <a:pt x="90" y="19"/>
                  <a:pt x="87" y="19"/>
                </a:cubicBezTo>
                <a:cubicBezTo>
                  <a:pt x="84" y="19"/>
                  <a:pt x="82" y="17"/>
                  <a:pt x="82" y="15"/>
                </a:cubicBezTo>
                <a:cubicBezTo>
                  <a:pt x="82" y="12"/>
                  <a:pt x="84" y="10"/>
                  <a:pt x="87" y="10"/>
                </a:cubicBezTo>
                <a:moveTo>
                  <a:pt x="86" y="0"/>
                </a:moveTo>
                <a:cubicBezTo>
                  <a:pt x="66" y="0"/>
                  <a:pt x="50" y="13"/>
                  <a:pt x="50" y="29"/>
                </a:cubicBezTo>
                <a:cubicBezTo>
                  <a:pt x="50" y="38"/>
                  <a:pt x="56" y="47"/>
                  <a:pt x="65" y="52"/>
                </a:cubicBezTo>
                <a:cubicBezTo>
                  <a:pt x="64" y="57"/>
                  <a:pt x="61" y="62"/>
                  <a:pt x="57" y="66"/>
                </a:cubicBezTo>
                <a:cubicBezTo>
                  <a:pt x="66" y="66"/>
                  <a:pt x="75" y="63"/>
                  <a:pt x="80" y="57"/>
                </a:cubicBezTo>
                <a:cubicBezTo>
                  <a:pt x="82" y="57"/>
                  <a:pt x="84" y="58"/>
                  <a:pt x="86" y="58"/>
                </a:cubicBezTo>
                <a:cubicBezTo>
                  <a:pt x="106" y="58"/>
                  <a:pt x="123" y="45"/>
                  <a:pt x="123" y="29"/>
                </a:cubicBezTo>
                <a:cubicBezTo>
                  <a:pt x="123" y="13"/>
                  <a:pt x="106" y="0"/>
                  <a:pt x="8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0" name="Google Shape;5590;p23"/>
          <p:cNvSpPr/>
          <p:nvPr/>
        </p:nvSpPr>
        <p:spPr>
          <a:xfrm>
            <a:off x="7380818" y="4982632"/>
            <a:ext cx="361949" cy="355600"/>
          </a:xfrm>
          <a:custGeom>
            <a:avLst/>
            <a:gdLst/>
            <a:ahLst/>
            <a:cxnLst/>
            <a:rect l="l" t="t" r="r" b="b"/>
            <a:pathLst>
              <a:path w="119" h="116" extrusionOk="0">
                <a:moveTo>
                  <a:pt x="107" y="50"/>
                </a:moveTo>
                <a:cubicBezTo>
                  <a:pt x="106" y="21"/>
                  <a:pt x="90" y="6"/>
                  <a:pt x="59" y="6"/>
                </a:cubicBezTo>
                <a:cubicBezTo>
                  <a:pt x="29" y="6"/>
                  <a:pt x="12" y="21"/>
                  <a:pt x="12" y="50"/>
                </a:cubicBezTo>
                <a:cubicBezTo>
                  <a:pt x="16" y="50"/>
                  <a:pt x="16" y="50"/>
                  <a:pt x="16" y="50"/>
                </a:cubicBezTo>
                <a:cubicBezTo>
                  <a:pt x="17" y="40"/>
                  <a:pt x="20" y="32"/>
                  <a:pt x="25" y="26"/>
                </a:cubicBezTo>
                <a:cubicBezTo>
                  <a:pt x="33" y="16"/>
                  <a:pt x="44" y="11"/>
                  <a:pt x="59" y="11"/>
                </a:cubicBezTo>
                <a:cubicBezTo>
                  <a:pt x="74" y="11"/>
                  <a:pt x="86" y="16"/>
                  <a:pt x="93" y="26"/>
                </a:cubicBezTo>
                <a:cubicBezTo>
                  <a:pt x="98" y="32"/>
                  <a:pt x="101" y="40"/>
                  <a:pt x="103" y="50"/>
                </a:cubicBezTo>
                <a:lnTo>
                  <a:pt x="107" y="50"/>
                </a:lnTo>
                <a:close/>
                <a:moveTo>
                  <a:pt x="96" y="64"/>
                </a:moveTo>
                <a:cubicBezTo>
                  <a:pt x="96" y="61"/>
                  <a:pt x="96" y="59"/>
                  <a:pt x="96" y="56"/>
                </a:cubicBezTo>
                <a:cubicBezTo>
                  <a:pt x="91" y="52"/>
                  <a:pt x="83" y="49"/>
                  <a:pt x="72" y="47"/>
                </a:cubicBezTo>
                <a:cubicBezTo>
                  <a:pt x="73" y="49"/>
                  <a:pt x="75" y="51"/>
                  <a:pt x="75" y="54"/>
                </a:cubicBezTo>
                <a:cubicBezTo>
                  <a:pt x="69" y="49"/>
                  <a:pt x="56" y="50"/>
                  <a:pt x="46" y="38"/>
                </a:cubicBezTo>
                <a:cubicBezTo>
                  <a:pt x="46" y="38"/>
                  <a:pt x="45" y="37"/>
                  <a:pt x="45" y="36"/>
                </a:cubicBezTo>
                <a:cubicBezTo>
                  <a:pt x="45" y="36"/>
                  <a:pt x="45" y="36"/>
                  <a:pt x="45" y="36"/>
                </a:cubicBezTo>
                <a:cubicBezTo>
                  <a:pt x="45" y="36"/>
                  <a:pt x="45" y="36"/>
                  <a:pt x="45" y="36"/>
                </a:cubicBezTo>
                <a:cubicBezTo>
                  <a:pt x="43" y="34"/>
                  <a:pt x="42" y="33"/>
                  <a:pt x="42" y="34"/>
                </a:cubicBezTo>
                <a:cubicBezTo>
                  <a:pt x="42" y="47"/>
                  <a:pt x="33" y="58"/>
                  <a:pt x="22" y="59"/>
                </a:cubicBezTo>
                <a:cubicBezTo>
                  <a:pt x="22" y="61"/>
                  <a:pt x="22" y="62"/>
                  <a:pt x="22" y="64"/>
                </a:cubicBezTo>
                <a:cubicBezTo>
                  <a:pt x="22" y="69"/>
                  <a:pt x="23" y="75"/>
                  <a:pt x="25" y="79"/>
                </a:cubicBezTo>
                <a:cubicBezTo>
                  <a:pt x="31" y="86"/>
                  <a:pt x="40" y="88"/>
                  <a:pt x="49" y="89"/>
                </a:cubicBezTo>
                <a:cubicBezTo>
                  <a:pt x="50" y="86"/>
                  <a:pt x="54" y="84"/>
                  <a:pt x="58" y="84"/>
                </a:cubicBezTo>
                <a:cubicBezTo>
                  <a:pt x="64" y="84"/>
                  <a:pt x="68" y="88"/>
                  <a:pt x="68" y="92"/>
                </a:cubicBezTo>
                <a:cubicBezTo>
                  <a:pt x="68" y="96"/>
                  <a:pt x="64" y="99"/>
                  <a:pt x="58" y="99"/>
                </a:cubicBezTo>
                <a:cubicBezTo>
                  <a:pt x="54" y="99"/>
                  <a:pt x="50" y="97"/>
                  <a:pt x="49" y="94"/>
                </a:cubicBezTo>
                <a:cubicBezTo>
                  <a:pt x="43" y="94"/>
                  <a:pt x="36" y="93"/>
                  <a:pt x="30" y="90"/>
                </a:cubicBezTo>
                <a:cubicBezTo>
                  <a:pt x="38" y="102"/>
                  <a:pt x="51" y="109"/>
                  <a:pt x="59" y="109"/>
                </a:cubicBezTo>
                <a:cubicBezTo>
                  <a:pt x="72" y="109"/>
                  <a:pt x="96" y="93"/>
                  <a:pt x="96" y="64"/>
                </a:cubicBezTo>
                <a:moveTo>
                  <a:pt x="119" y="60"/>
                </a:moveTo>
                <a:cubicBezTo>
                  <a:pt x="119" y="72"/>
                  <a:pt x="119" y="72"/>
                  <a:pt x="119" y="72"/>
                </a:cubicBezTo>
                <a:cubicBezTo>
                  <a:pt x="119" y="78"/>
                  <a:pt x="114" y="82"/>
                  <a:pt x="108" y="82"/>
                </a:cubicBezTo>
                <a:cubicBezTo>
                  <a:pt x="100" y="82"/>
                  <a:pt x="100" y="82"/>
                  <a:pt x="100" y="82"/>
                </a:cubicBezTo>
                <a:cubicBezTo>
                  <a:pt x="93" y="103"/>
                  <a:pt x="73" y="116"/>
                  <a:pt x="59" y="116"/>
                </a:cubicBezTo>
                <a:cubicBezTo>
                  <a:pt x="45" y="116"/>
                  <a:pt x="26" y="103"/>
                  <a:pt x="18" y="82"/>
                </a:cubicBezTo>
                <a:cubicBezTo>
                  <a:pt x="10" y="82"/>
                  <a:pt x="10" y="82"/>
                  <a:pt x="10" y="82"/>
                </a:cubicBezTo>
                <a:cubicBezTo>
                  <a:pt x="5" y="82"/>
                  <a:pt x="0" y="78"/>
                  <a:pt x="0" y="72"/>
                </a:cubicBezTo>
                <a:cubicBezTo>
                  <a:pt x="0" y="60"/>
                  <a:pt x="0" y="60"/>
                  <a:pt x="0" y="60"/>
                </a:cubicBezTo>
                <a:cubicBezTo>
                  <a:pt x="0" y="56"/>
                  <a:pt x="2" y="53"/>
                  <a:pt x="5" y="51"/>
                </a:cubicBezTo>
                <a:cubicBezTo>
                  <a:pt x="6" y="35"/>
                  <a:pt x="10" y="22"/>
                  <a:pt x="20" y="13"/>
                </a:cubicBezTo>
                <a:cubicBezTo>
                  <a:pt x="29" y="4"/>
                  <a:pt x="42" y="0"/>
                  <a:pt x="59" y="0"/>
                </a:cubicBezTo>
                <a:cubicBezTo>
                  <a:pt x="76" y="0"/>
                  <a:pt x="89" y="4"/>
                  <a:pt x="99" y="13"/>
                </a:cubicBezTo>
                <a:cubicBezTo>
                  <a:pt x="108" y="22"/>
                  <a:pt x="113" y="35"/>
                  <a:pt x="113" y="51"/>
                </a:cubicBezTo>
                <a:cubicBezTo>
                  <a:pt x="116" y="53"/>
                  <a:pt x="119" y="56"/>
                  <a:pt x="119" y="60"/>
                </a:cubicBezTo>
                <a:moveTo>
                  <a:pt x="75" y="58"/>
                </a:moveTo>
                <a:cubicBezTo>
                  <a:pt x="71" y="58"/>
                  <a:pt x="69" y="60"/>
                  <a:pt x="69" y="64"/>
                </a:cubicBezTo>
                <a:cubicBezTo>
                  <a:pt x="69" y="67"/>
                  <a:pt x="71" y="70"/>
                  <a:pt x="75" y="70"/>
                </a:cubicBezTo>
                <a:cubicBezTo>
                  <a:pt x="78" y="70"/>
                  <a:pt x="81" y="67"/>
                  <a:pt x="81" y="64"/>
                </a:cubicBezTo>
                <a:cubicBezTo>
                  <a:pt x="81" y="60"/>
                  <a:pt x="78" y="58"/>
                  <a:pt x="75" y="58"/>
                </a:cubicBezTo>
                <a:moveTo>
                  <a:pt x="50" y="64"/>
                </a:moveTo>
                <a:cubicBezTo>
                  <a:pt x="50" y="67"/>
                  <a:pt x="47" y="70"/>
                  <a:pt x="44" y="70"/>
                </a:cubicBezTo>
                <a:cubicBezTo>
                  <a:pt x="40" y="70"/>
                  <a:pt x="38" y="67"/>
                  <a:pt x="38" y="64"/>
                </a:cubicBezTo>
                <a:cubicBezTo>
                  <a:pt x="38" y="60"/>
                  <a:pt x="40" y="58"/>
                  <a:pt x="44" y="58"/>
                </a:cubicBezTo>
                <a:cubicBezTo>
                  <a:pt x="47" y="58"/>
                  <a:pt x="50" y="60"/>
                  <a:pt x="50" y="6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1" name="Google Shape;5591;p23"/>
          <p:cNvSpPr/>
          <p:nvPr/>
        </p:nvSpPr>
        <p:spPr>
          <a:xfrm>
            <a:off x="7926918" y="4972050"/>
            <a:ext cx="366183" cy="387351"/>
          </a:xfrm>
          <a:custGeom>
            <a:avLst/>
            <a:gdLst/>
            <a:ahLst/>
            <a:cxnLst/>
            <a:rect l="l" t="t" r="r" b="b"/>
            <a:pathLst>
              <a:path w="120" h="127" extrusionOk="0">
                <a:moveTo>
                  <a:pt x="63" y="38"/>
                </a:moveTo>
                <a:cubicBezTo>
                  <a:pt x="63" y="71"/>
                  <a:pt x="63" y="71"/>
                  <a:pt x="63" y="71"/>
                </a:cubicBezTo>
                <a:cubicBezTo>
                  <a:pt x="96" y="71"/>
                  <a:pt x="96" y="71"/>
                  <a:pt x="96" y="71"/>
                </a:cubicBezTo>
                <a:cubicBezTo>
                  <a:pt x="96" y="51"/>
                  <a:pt x="81" y="38"/>
                  <a:pt x="63" y="38"/>
                </a:cubicBezTo>
                <a:moveTo>
                  <a:pt x="118" y="25"/>
                </a:moveTo>
                <a:cubicBezTo>
                  <a:pt x="108" y="15"/>
                  <a:pt x="108" y="15"/>
                  <a:pt x="108" y="15"/>
                </a:cubicBezTo>
                <a:cubicBezTo>
                  <a:pt x="106" y="14"/>
                  <a:pt x="104" y="14"/>
                  <a:pt x="103" y="16"/>
                </a:cubicBezTo>
                <a:cubicBezTo>
                  <a:pt x="100" y="19"/>
                  <a:pt x="100" y="19"/>
                  <a:pt x="100" y="19"/>
                </a:cubicBezTo>
                <a:cubicBezTo>
                  <a:pt x="99" y="20"/>
                  <a:pt x="99" y="22"/>
                  <a:pt x="101" y="23"/>
                </a:cubicBezTo>
                <a:cubicBezTo>
                  <a:pt x="111" y="33"/>
                  <a:pt x="111" y="33"/>
                  <a:pt x="111" y="33"/>
                </a:cubicBezTo>
                <a:cubicBezTo>
                  <a:pt x="112" y="34"/>
                  <a:pt x="114" y="34"/>
                  <a:pt x="116" y="33"/>
                </a:cubicBezTo>
                <a:cubicBezTo>
                  <a:pt x="118" y="30"/>
                  <a:pt x="118" y="30"/>
                  <a:pt x="118" y="30"/>
                </a:cubicBezTo>
                <a:cubicBezTo>
                  <a:pt x="120" y="28"/>
                  <a:pt x="119" y="26"/>
                  <a:pt x="118" y="25"/>
                </a:cubicBezTo>
                <a:moveTo>
                  <a:pt x="116" y="76"/>
                </a:moveTo>
                <a:cubicBezTo>
                  <a:pt x="114" y="101"/>
                  <a:pt x="93" y="122"/>
                  <a:pt x="68" y="124"/>
                </a:cubicBezTo>
                <a:cubicBezTo>
                  <a:pt x="38" y="127"/>
                  <a:pt x="13" y="105"/>
                  <a:pt x="10" y="76"/>
                </a:cubicBezTo>
                <a:cubicBezTo>
                  <a:pt x="5" y="76"/>
                  <a:pt x="5" y="76"/>
                  <a:pt x="5" y="76"/>
                </a:cubicBezTo>
                <a:cubicBezTo>
                  <a:pt x="2" y="76"/>
                  <a:pt x="0" y="73"/>
                  <a:pt x="1" y="70"/>
                </a:cubicBezTo>
                <a:cubicBezTo>
                  <a:pt x="13" y="50"/>
                  <a:pt x="13" y="50"/>
                  <a:pt x="13" y="50"/>
                </a:cubicBezTo>
                <a:cubicBezTo>
                  <a:pt x="15" y="47"/>
                  <a:pt x="19" y="47"/>
                  <a:pt x="20" y="50"/>
                </a:cubicBezTo>
                <a:cubicBezTo>
                  <a:pt x="32" y="70"/>
                  <a:pt x="32" y="70"/>
                  <a:pt x="32" y="70"/>
                </a:cubicBezTo>
                <a:cubicBezTo>
                  <a:pt x="33" y="73"/>
                  <a:pt x="31" y="76"/>
                  <a:pt x="28" y="76"/>
                </a:cubicBezTo>
                <a:cubicBezTo>
                  <a:pt x="24" y="76"/>
                  <a:pt x="24" y="76"/>
                  <a:pt x="24" y="76"/>
                </a:cubicBezTo>
                <a:cubicBezTo>
                  <a:pt x="27" y="98"/>
                  <a:pt x="46" y="114"/>
                  <a:pt x="69" y="110"/>
                </a:cubicBezTo>
                <a:cubicBezTo>
                  <a:pt x="86" y="108"/>
                  <a:pt x="100" y="94"/>
                  <a:pt x="102" y="78"/>
                </a:cubicBezTo>
                <a:cubicBezTo>
                  <a:pt x="107" y="53"/>
                  <a:pt x="87" y="31"/>
                  <a:pt x="63" y="31"/>
                </a:cubicBezTo>
                <a:cubicBezTo>
                  <a:pt x="55" y="31"/>
                  <a:pt x="48" y="33"/>
                  <a:pt x="41" y="38"/>
                </a:cubicBezTo>
                <a:cubicBezTo>
                  <a:pt x="38" y="40"/>
                  <a:pt x="34" y="39"/>
                  <a:pt x="32" y="36"/>
                </a:cubicBezTo>
                <a:cubicBezTo>
                  <a:pt x="29" y="33"/>
                  <a:pt x="30" y="29"/>
                  <a:pt x="33" y="27"/>
                </a:cubicBezTo>
                <a:cubicBezTo>
                  <a:pt x="40" y="22"/>
                  <a:pt x="48" y="19"/>
                  <a:pt x="57" y="18"/>
                </a:cubicBezTo>
                <a:cubicBezTo>
                  <a:pt x="57" y="10"/>
                  <a:pt x="57" y="10"/>
                  <a:pt x="57" y="10"/>
                </a:cubicBezTo>
                <a:cubicBezTo>
                  <a:pt x="51" y="10"/>
                  <a:pt x="51" y="10"/>
                  <a:pt x="51" y="10"/>
                </a:cubicBezTo>
                <a:cubicBezTo>
                  <a:pt x="49" y="10"/>
                  <a:pt x="48" y="9"/>
                  <a:pt x="48" y="7"/>
                </a:cubicBezTo>
                <a:cubicBezTo>
                  <a:pt x="48" y="3"/>
                  <a:pt x="48" y="3"/>
                  <a:pt x="48" y="3"/>
                </a:cubicBezTo>
                <a:cubicBezTo>
                  <a:pt x="48" y="1"/>
                  <a:pt x="49" y="0"/>
                  <a:pt x="51" y="0"/>
                </a:cubicBezTo>
                <a:cubicBezTo>
                  <a:pt x="76" y="0"/>
                  <a:pt x="76" y="0"/>
                  <a:pt x="76" y="0"/>
                </a:cubicBezTo>
                <a:cubicBezTo>
                  <a:pt x="78" y="0"/>
                  <a:pt x="80" y="1"/>
                  <a:pt x="80" y="3"/>
                </a:cubicBezTo>
                <a:cubicBezTo>
                  <a:pt x="80" y="7"/>
                  <a:pt x="80" y="7"/>
                  <a:pt x="80" y="7"/>
                </a:cubicBezTo>
                <a:cubicBezTo>
                  <a:pt x="80" y="9"/>
                  <a:pt x="78" y="10"/>
                  <a:pt x="76" y="10"/>
                </a:cubicBezTo>
                <a:cubicBezTo>
                  <a:pt x="70" y="10"/>
                  <a:pt x="70" y="10"/>
                  <a:pt x="70" y="10"/>
                </a:cubicBezTo>
                <a:cubicBezTo>
                  <a:pt x="70" y="18"/>
                  <a:pt x="70" y="18"/>
                  <a:pt x="70" y="18"/>
                </a:cubicBezTo>
                <a:cubicBezTo>
                  <a:pt x="98" y="22"/>
                  <a:pt x="119" y="47"/>
                  <a:pt x="116" y="7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2" name="Google Shape;5592;p23"/>
          <p:cNvSpPr/>
          <p:nvPr/>
        </p:nvSpPr>
        <p:spPr>
          <a:xfrm>
            <a:off x="9573684" y="4938184"/>
            <a:ext cx="364067" cy="446617"/>
          </a:xfrm>
          <a:custGeom>
            <a:avLst/>
            <a:gdLst/>
            <a:ahLst/>
            <a:cxnLst/>
            <a:rect l="l" t="t" r="r" b="b"/>
            <a:pathLst>
              <a:path w="119" h="146" extrusionOk="0">
                <a:moveTo>
                  <a:pt x="58" y="108"/>
                </a:moveTo>
                <a:cubicBezTo>
                  <a:pt x="19" y="108"/>
                  <a:pt x="19" y="108"/>
                  <a:pt x="19" y="108"/>
                </a:cubicBezTo>
                <a:cubicBezTo>
                  <a:pt x="18" y="108"/>
                  <a:pt x="17" y="107"/>
                  <a:pt x="17" y="106"/>
                </a:cubicBezTo>
                <a:cubicBezTo>
                  <a:pt x="17" y="104"/>
                  <a:pt x="17" y="104"/>
                  <a:pt x="17" y="104"/>
                </a:cubicBezTo>
                <a:cubicBezTo>
                  <a:pt x="17" y="103"/>
                  <a:pt x="18" y="102"/>
                  <a:pt x="19" y="102"/>
                </a:cubicBezTo>
                <a:cubicBezTo>
                  <a:pt x="58" y="102"/>
                  <a:pt x="58" y="102"/>
                  <a:pt x="58" y="102"/>
                </a:cubicBezTo>
                <a:cubicBezTo>
                  <a:pt x="59" y="102"/>
                  <a:pt x="60" y="103"/>
                  <a:pt x="60" y="104"/>
                </a:cubicBezTo>
                <a:cubicBezTo>
                  <a:pt x="60" y="106"/>
                  <a:pt x="60" y="106"/>
                  <a:pt x="60" y="106"/>
                </a:cubicBezTo>
                <a:cubicBezTo>
                  <a:pt x="60" y="107"/>
                  <a:pt x="59" y="108"/>
                  <a:pt x="58" y="108"/>
                </a:cubicBezTo>
                <a:moveTo>
                  <a:pt x="62" y="90"/>
                </a:moveTo>
                <a:cubicBezTo>
                  <a:pt x="19" y="90"/>
                  <a:pt x="19" y="90"/>
                  <a:pt x="19" y="90"/>
                </a:cubicBezTo>
                <a:cubicBezTo>
                  <a:pt x="18" y="90"/>
                  <a:pt x="17" y="89"/>
                  <a:pt x="17" y="87"/>
                </a:cubicBezTo>
                <a:cubicBezTo>
                  <a:pt x="17" y="85"/>
                  <a:pt x="17" y="85"/>
                  <a:pt x="17" y="85"/>
                </a:cubicBezTo>
                <a:cubicBezTo>
                  <a:pt x="17" y="84"/>
                  <a:pt x="18" y="83"/>
                  <a:pt x="19" y="83"/>
                </a:cubicBezTo>
                <a:cubicBezTo>
                  <a:pt x="62" y="83"/>
                  <a:pt x="62" y="83"/>
                  <a:pt x="62" y="83"/>
                </a:cubicBezTo>
                <a:cubicBezTo>
                  <a:pt x="64" y="83"/>
                  <a:pt x="65" y="84"/>
                  <a:pt x="65" y="85"/>
                </a:cubicBezTo>
                <a:cubicBezTo>
                  <a:pt x="65" y="87"/>
                  <a:pt x="65" y="87"/>
                  <a:pt x="65" y="87"/>
                </a:cubicBezTo>
                <a:cubicBezTo>
                  <a:pt x="65" y="89"/>
                  <a:pt x="64" y="90"/>
                  <a:pt x="62" y="90"/>
                </a:cubicBezTo>
                <a:moveTo>
                  <a:pt x="73" y="54"/>
                </a:moveTo>
                <a:cubicBezTo>
                  <a:pt x="19" y="54"/>
                  <a:pt x="19" y="54"/>
                  <a:pt x="19" y="54"/>
                </a:cubicBezTo>
                <a:cubicBezTo>
                  <a:pt x="18" y="54"/>
                  <a:pt x="17" y="53"/>
                  <a:pt x="17" y="52"/>
                </a:cubicBezTo>
                <a:cubicBezTo>
                  <a:pt x="17" y="50"/>
                  <a:pt x="17" y="50"/>
                  <a:pt x="17" y="50"/>
                </a:cubicBezTo>
                <a:cubicBezTo>
                  <a:pt x="17" y="49"/>
                  <a:pt x="18" y="48"/>
                  <a:pt x="19" y="48"/>
                </a:cubicBezTo>
                <a:cubicBezTo>
                  <a:pt x="73" y="48"/>
                  <a:pt x="73" y="48"/>
                  <a:pt x="73" y="48"/>
                </a:cubicBezTo>
                <a:cubicBezTo>
                  <a:pt x="74" y="48"/>
                  <a:pt x="75" y="49"/>
                  <a:pt x="75" y="50"/>
                </a:cubicBezTo>
                <a:cubicBezTo>
                  <a:pt x="75" y="52"/>
                  <a:pt x="75" y="52"/>
                  <a:pt x="75" y="52"/>
                </a:cubicBezTo>
                <a:cubicBezTo>
                  <a:pt x="75" y="53"/>
                  <a:pt x="74" y="54"/>
                  <a:pt x="73" y="54"/>
                </a:cubicBezTo>
                <a:moveTo>
                  <a:pt x="73" y="73"/>
                </a:moveTo>
                <a:cubicBezTo>
                  <a:pt x="19" y="73"/>
                  <a:pt x="19" y="73"/>
                  <a:pt x="19" y="73"/>
                </a:cubicBezTo>
                <a:cubicBezTo>
                  <a:pt x="18" y="73"/>
                  <a:pt x="17" y="72"/>
                  <a:pt x="17" y="71"/>
                </a:cubicBezTo>
                <a:cubicBezTo>
                  <a:pt x="17" y="69"/>
                  <a:pt x="17" y="69"/>
                  <a:pt x="17" y="69"/>
                </a:cubicBezTo>
                <a:cubicBezTo>
                  <a:pt x="17" y="68"/>
                  <a:pt x="18" y="67"/>
                  <a:pt x="19" y="67"/>
                </a:cubicBezTo>
                <a:cubicBezTo>
                  <a:pt x="73" y="67"/>
                  <a:pt x="73" y="67"/>
                  <a:pt x="73" y="67"/>
                </a:cubicBezTo>
                <a:cubicBezTo>
                  <a:pt x="74" y="67"/>
                  <a:pt x="75" y="68"/>
                  <a:pt x="75" y="69"/>
                </a:cubicBezTo>
                <a:cubicBezTo>
                  <a:pt x="75" y="71"/>
                  <a:pt x="75" y="71"/>
                  <a:pt x="75" y="71"/>
                </a:cubicBezTo>
                <a:cubicBezTo>
                  <a:pt x="75" y="72"/>
                  <a:pt x="74" y="73"/>
                  <a:pt x="73" y="73"/>
                </a:cubicBezTo>
                <a:moveTo>
                  <a:pt x="109" y="113"/>
                </a:moveTo>
                <a:cubicBezTo>
                  <a:pt x="93" y="132"/>
                  <a:pt x="93" y="132"/>
                  <a:pt x="93" y="132"/>
                </a:cubicBezTo>
                <a:cubicBezTo>
                  <a:pt x="92" y="133"/>
                  <a:pt x="91" y="133"/>
                  <a:pt x="89" y="133"/>
                </a:cubicBezTo>
                <a:cubicBezTo>
                  <a:pt x="89" y="133"/>
                  <a:pt x="88" y="133"/>
                  <a:pt x="87" y="132"/>
                </a:cubicBezTo>
                <a:cubicBezTo>
                  <a:pt x="76" y="124"/>
                  <a:pt x="76" y="124"/>
                  <a:pt x="76" y="124"/>
                </a:cubicBezTo>
                <a:cubicBezTo>
                  <a:pt x="75" y="123"/>
                  <a:pt x="74" y="120"/>
                  <a:pt x="76" y="118"/>
                </a:cubicBezTo>
                <a:cubicBezTo>
                  <a:pt x="77" y="116"/>
                  <a:pt x="80" y="116"/>
                  <a:pt x="82" y="118"/>
                </a:cubicBezTo>
                <a:cubicBezTo>
                  <a:pt x="89" y="123"/>
                  <a:pt x="89" y="123"/>
                  <a:pt x="89" y="123"/>
                </a:cubicBezTo>
                <a:cubicBezTo>
                  <a:pt x="103" y="108"/>
                  <a:pt x="103" y="108"/>
                  <a:pt x="103" y="108"/>
                </a:cubicBezTo>
                <a:cubicBezTo>
                  <a:pt x="105" y="106"/>
                  <a:pt x="107" y="106"/>
                  <a:pt x="109" y="107"/>
                </a:cubicBezTo>
                <a:cubicBezTo>
                  <a:pt x="111" y="109"/>
                  <a:pt x="111" y="111"/>
                  <a:pt x="109" y="113"/>
                </a:cubicBezTo>
                <a:moveTo>
                  <a:pt x="92" y="92"/>
                </a:moveTo>
                <a:cubicBezTo>
                  <a:pt x="77" y="92"/>
                  <a:pt x="65" y="104"/>
                  <a:pt x="65" y="119"/>
                </a:cubicBezTo>
                <a:cubicBezTo>
                  <a:pt x="65" y="134"/>
                  <a:pt x="77" y="146"/>
                  <a:pt x="92" y="146"/>
                </a:cubicBezTo>
                <a:cubicBezTo>
                  <a:pt x="106" y="146"/>
                  <a:pt x="119" y="134"/>
                  <a:pt x="119" y="119"/>
                </a:cubicBezTo>
                <a:cubicBezTo>
                  <a:pt x="119" y="104"/>
                  <a:pt x="106" y="92"/>
                  <a:pt x="92" y="92"/>
                </a:cubicBezTo>
                <a:moveTo>
                  <a:pt x="61" y="131"/>
                </a:moveTo>
                <a:cubicBezTo>
                  <a:pt x="8" y="131"/>
                  <a:pt x="8" y="131"/>
                  <a:pt x="8" y="131"/>
                </a:cubicBezTo>
                <a:cubicBezTo>
                  <a:pt x="4" y="131"/>
                  <a:pt x="0" y="127"/>
                  <a:pt x="0" y="123"/>
                </a:cubicBezTo>
                <a:cubicBezTo>
                  <a:pt x="0" y="23"/>
                  <a:pt x="0" y="23"/>
                  <a:pt x="0" y="23"/>
                </a:cubicBezTo>
                <a:cubicBezTo>
                  <a:pt x="0" y="18"/>
                  <a:pt x="4" y="15"/>
                  <a:pt x="6" y="15"/>
                </a:cubicBezTo>
                <a:cubicBezTo>
                  <a:pt x="23" y="15"/>
                  <a:pt x="23" y="15"/>
                  <a:pt x="23" y="15"/>
                </a:cubicBezTo>
                <a:cubicBezTo>
                  <a:pt x="23" y="15"/>
                  <a:pt x="23" y="16"/>
                  <a:pt x="23" y="17"/>
                </a:cubicBezTo>
                <a:cubicBezTo>
                  <a:pt x="23" y="23"/>
                  <a:pt x="28" y="27"/>
                  <a:pt x="33" y="27"/>
                </a:cubicBezTo>
                <a:cubicBezTo>
                  <a:pt x="60" y="27"/>
                  <a:pt x="60" y="27"/>
                  <a:pt x="60" y="27"/>
                </a:cubicBezTo>
                <a:cubicBezTo>
                  <a:pt x="66" y="27"/>
                  <a:pt x="71" y="23"/>
                  <a:pt x="71" y="17"/>
                </a:cubicBezTo>
                <a:cubicBezTo>
                  <a:pt x="71" y="16"/>
                  <a:pt x="71" y="15"/>
                  <a:pt x="71" y="15"/>
                </a:cubicBezTo>
                <a:cubicBezTo>
                  <a:pt x="83" y="15"/>
                  <a:pt x="83" y="15"/>
                  <a:pt x="83" y="15"/>
                </a:cubicBezTo>
                <a:cubicBezTo>
                  <a:pt x="90" y="15"/>
                  <a:pt x="94" y="18"/>
                  <a:pt x="94" y="23"/>
                </a:cubicBezTo>
                <a:cubicBezTo>
                  <a:pt x="94" y="86"/>
                  <a:pt x="94" y="86"/>
                  <a:pt x="94" y="86"/>
                </a:cubicBezTo>
                <a:cubicBezTo>
                  <a:pt x="93" y="85"/>
                  <a:pt x="92" y="85"/>
                  <a:pt x="92" y="85"/>
                </a:cubicBezTo>
                <a:cubicBezTo>
                  <a:pt x="89" y="85"/>
                  <a:pt x="86" y="86"/>
                  <a:pt x="83" y="87"/>
                </a:cubicBezTo>
                <a:cubicBezTo>
                  <a:pt x="83" y="38"/>
                  <a:pt x="83" y="38"/>
                  <a:pt x="83" y="38"/>
                </a:cubicBezTo>
                <a:cubicBezTo>
                  <a:pt x="11" y="38"/>
                  <a:pt x="11" y="38"/>
                  <a:pt x="11" y="38"/>
                </a:cubicBezTo>
                <a:cubicBezTo>
                  <a:pt x="11" y="121"/>
                  <a:pt x="11" y="121"/>
                  <a:pt x="11" y="121"/>
                </a:cubicBezTo>
                <a:cubicBezTo>
                  <a:pt x="58" y="121"/>
                  <a:pt x="58" y="121"/>
                  <a:pt x="58" y="121"/>
                </a:cubicBezTo>
                <a:cubicBezTo>
                  <a:pt x="59" y="124"/>
                  <a:pt x="59" y="128"/>
                  <a:pt x="61" y="131"/>
                </a:cubicBezTo>
                <a:moveTo>
                  <a:pt x="47" y="11"/>
                </a:moveTo>
                <a:cubicBezTo>
                  <a:pt x="45" y="11"/>
                  <a:pt x="44" y="9"/>
                  <a:pt x="44" y="7"/>
                </a:cubicBezTo>
                <a:cubicBezTo>
                  <a:pt x="44" y="6"/>
                  <a:pt x="45" y="4"/>
                  <a:pt x="47" y="4"/>
                </a:cubicBezTo>
                <a:cubicBezTo>
                  <a:pt x="49" y="4"/>
                  <a:pt x="50" y="6"/>
                  <a:pt x="50" y="7"/>
                </a:cubicBezTo>
                <a:cubicBezTo>
                  <a:pt x="50" y="9"/>
                  <a:pt x="49" y="11"/>
                  <a:pt x="47" y="11"/>
                </a:cubicBezTo>
                <a:moveTo>
                  <a:pt x="60" y="11"/>
                </a:moveTo>
                <a:cubicBezTo>
                  <a:pt x="57" y="11"/>
                  <a:pt x="57" y="11"/>
                  <a:pt x="57" y="11"/>
                </a:cubicBezTo>
                <a:cubicBezTo>
                  <a:pt x="56" y="11"/>
                  <a:pt x="54" y="9"/>
                  <a:pt x="54" y="7"/>
                </a:cubicBezTo>
                <a:cubicBezTo>
                  <a:pt x="54" y="7"/>
                  <a:pt x="54" y="7"/>
                  <a:pt x="54" y="7"/>
                </a:cubicBezTo>
                <a:cubicBezTo>
                  <a:pt x="54" y="3"/>
                  <a:pt x="51" y="0"/>
                  <a:pt x="47" y="0"/>
                </a:cubicBezTo>
                <a:cubicBezTo>
                  <a:pt x="47" y="0"/>
                  <a:pt x="47" y="0"/>
                  <a:pt x="47" y="0"/>
                </a:cubicBezTo>
                <a:cubicBezTo>
                  <a:pt x="43" y="0"/>
                  <a:pt x="40" y="3"/>
                  <a:pt x="40" y="7"/>
                </a:cubicBezTo>
                <a:cubicBezTo>
                  <a:pt x="40" y="7"/>
                  <a:pt x="40" y="7"/>
                  <a:pt x="40" y="7"/>
                </a:cubicBezTo>
                <a:cubicBezTo>
                  <a:pt x="40" y="9"/>
                  <a:pt x="38" y="11"/>
                  <a:pt x="37" y="11"/>
                </a:cubicBezTo>
                <a:cubicBezTo>
                  <a:pt x="33" y="11"/>
                  <a:pt x="33" y="11"/>
                  <a:pt x="33" y="11"/>
                </a:cubicBezTo>
                <a:cubicBezTo>
                  <a:pt x="30" y="11"/>
                  <a:pt x="27" y="13"/>
                  <a:pt x="27" y="17"/>
                </a:cubicBezTo>
                <a:cubicBezTo>
                  <a:pt x="27" y="17"/>
                  <a:pt x="27" y="17"/>
                  <a:pt x="27" y="17"/>
                </a:cubicBezTo>
                <a:cubicBezTo>
                  <a:pt x="27" y="20"/>
                  <a:pt x="30" y="23"/>
                  <a:pt x="33" y="23"/>
                </a:cubicBezTo>
                <a:cubicBezTo>
                  <a:pt x="60" y="23"/>
                  <a:pt x="60" y="23"/>
                  <a:pt x="60" y="23"/>
                </a:cubicBezTo>
                <a:cubicBezTo>
                  <a:pt x="64" y="23"/>
                  <a:pt x="67" y="20"/>
                  <a:pt x="67" y="17"/>
                </a:cubicBezTo>
                <a:cubicBezTo>
                  <a:pt x="67" y="17"/>
                  <a:pt x="67" y="17"/>
                  <a:pt x="67" y="17"/>
                </a:cubicBezTo>
                <a:cubicBezTo>
                  <a:pt x="67" y="13"/>
                  <a:pt x="64" y="11"/>
                  <a:pt x="60"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3" name="Google Shape;5593;p23"/>
          <p:cNvSpPr/>
          <p:nvPr/>
        </p:nvSpPr>
        <p:spPr>
          <a:xfrm>
            <a:off x="8462434" y="4993216"/>
            <a:ext cx="366183" cy="338667"/>
          </a:xfrm>
          <a:custGeom>
            <a:avLst/>
            <a:gdLst/>
            <a:ahLst/>
            <a:cxnLst/>
            <a:rect l="l" t="t" r="r" b="b"/>
            <a:pathLst>
              <a:path w="120" h="111" extrusionOk="0">
                <a:moveTo>
                  <a:pt x="21" y="104"/>
                </a:moveTo>
                <a:cubicBezTo>
                  <a:pt x="9" y="57"/>
                  <a:pt x="9" y="57"/>
                  <a:pt x="9" y="57"/>
                </a:cubicBezTo>
                <a:cubicBezTo>
                  <a:pt x="50" y="46"/>
                  <a:pt x="50" y="46"/>
                  <a:pt x="50" y="46"/>
                </a:cubicBezTo>
                <a:cubicBezTo>
                  <a:pt x="62" y="94"/>
                  <a:pt x="62" y="94"/>
                  <a:pt x="62" y="94"/>
                </a:cubicBezTo>
                <a:lnTo>
                  <a:pt x="21" y="104"/>
                </a:lnTo>
                <a:close/>
                <a:moveTo>
                  <a:pt x="68" y="92"/>
                </a:moveTo>
                <a:cubicBezTo>
                  <a:pt x="54" y="38"/>
                  <a:pt x="54" y="38"/>
                  <a:pt x="54" y="38"/>
                </a:cubicBezTo>
                <a:cubicBezTo>
                  <a:pt x="53" y="35"/>
                  <a:pt x="50" y="33"/>
                  <a:pt x="47" y="33"/>
                </a:cubicBezTo>
                <a:cubicBezTo>
                  <a:pt x="40" y="35"/>
                  <a:pt x="40" y="35"/>
                  <a:pt x="40" y="35"/>
                </a:cubicBezTo>
                <a:cubicBezTo>
                  <a:pt x="40" y="36"/>
                  <a:pt x="40" y="36"/>
                  <a:pt x="40" y="36"/>
                </a:cubicBezTo>
                <a:cubicBezTo>
                  <a:pt x="41" y="40"/>
                  <a:pt x="39" y="43"/>
                  <a:pt x="36" y="44"/>
                </a:cubicBezTo>
                <a:cubicBezTo>
                  <a:pt x="21" y="48"/>
                  <a:pt x="21" y="48"/>
                  <a:pt x="21" y="48"/>
                </a:cubicBezTo>
                <a:cubicBezTo>
                  <a:pt x="17" y="49"/>
                  <a:pt x="14" y="47"/>
                  <a:pt x="13" y="44"/>
                </a:cubicBezTo>
                <a:cubicBezTo>
                  <a:pt x="13" y="43"/>
                  <a:pt x="13" y="43"/>
                  <a:pt x="13" y="42"/>
                </a:cubicBezTo>
                <a:cubicBezTo>
                  <a:pt x="6" y="44"/>
                  <a:pt x="6" y="44"/>
                  <a:pt x="6" y="44"/>
                </a:cubicBezTo>
                <a:cubicBezTo>
                  <a:pt x="2" y="45"/>
                  <a:pt x="0" y="48"/>
                  <a:pt x="1" y="52"/>
                </a:cubicBezTo>
                <a:cubicBezTo>
                  <a:pt x="15" y="106"/>
                  <a:pt x="15" y="106"/>
                  <a:pt x="15" y="106"/>
                </a:cubicBezTo>
                <a:cubicBezTo>
                  <a:pt x="16" y="109"/>
                  <a:pt x="19" y="111"/>
                  <a:pt x="23" y="110"/>
                </a:cubicBezTo>
                <a:cubicBezTo>
                  <a:pt x="64" y="99"/>
                  <a:pt x="64" y="99"/>
                  <a:pt x="64" y="99"/>
                </a:cubicBezTo>
                <a:cubicBezTo>
                  <a:pt x="67" y="99"/>
                  <a:pt x="69" y="95"/>
                  <a:pt x="68" y="92"/>
                </a:cubicBezTo>
                <a:moveTo>
                  <a:pt x="46" y="79"/>
                </a:moveTo>
                <a:cubicBezTo>
                  <a:pt x="21" y="85"/>
                  <a:pt x="21" y="85"/>
                  <a:pt x="21" y="85"/>
                </a:cubicBezTo>
                <a:cubicBezTo>
                  <a:pt x="21" y="86"/>
                  <a:pt x="20" y="85"/>
                  <a:pt x="20" y="84"/>
                </a:cubicBezTo>
                <a:cubicBezTo>
                  <a:pt x="19" y="83"/>
                  <a:pt x="19" y="83"/>
                  <a:pt x="19" y="83"/>
                </a:cubicBezTo>
                <a:cubicBezTo>
                  <a:pt x="19" y="83"/>
                  <a:pt x="20" y="82"/>
                  <a:pt x="20" y="82"/>
                </a:cubicBezTo>
                <a:cubicBezTo>
                  <a:pt x="45" y="75"/>
                  <a:pt x="45" y="75"/>
                  <a:pt x="45" y="75"/>
                </a:cubicBezTo>
                <a:cubicBezTo>
                  <a:pt x="46" y="75"/>
                  <a:pt x="46" y="76"/>
                  <a:pt x="47" y="76"/>
                </a:cubicBezTo>
                <a:cubicBezTo>
                  <a:pt x="47" y="77"/>
                  <a:pt x="47" y="77"/>
                  <a:pt x="47" y="77"/>
                </a:cubicBezTo>
                <a:cubicBezTo>
                  <a:pt x="47" y="78"/>
                  <a:pt x="47" y="79"/>
                  <a:pt x="46" y="79"/>
                </a:cubicBezTo>
                <a:moveTo>
                  <a:pt x="47" y="57"/>
                </a:moveTo>
                <a:cubicBezTo>
                  <a:pt x="16" y="65"/>
                  <a:pt x="16" y="65"/>
                  <a:pt x="16" y="65"/>
                </a:cubicBezTo>
                <a:cubicBezTo>
                  <a:pt x="15" y="66"/>
                  <a:pt x="15" y="65"/>
                  <a:pt x="15" y="64"/>
                </a:cubicBezTo>
                <a:cubicBezTo>
                  <a:pt x="14" y="63"/>
                  <a:pt x="14" y="63"/>
                  <a:pt x="14" y="63"/>
                </a:cubicBezTo>
                <a:cubicBezTo>
                  <a:pt x="14" y="63"/>
                  <a:pt x="15" y="62"/>
                  <a:pt x="15" y="62"/>
                </a:cubicBezTo>
                <a:cubicBezTo>
                  <a:pt x="46" y="54"/>
                  <a:pt x="46" y="54"/>
                  <a:pt x="46" y="54"/>
                </a:cubicBezTo>
                <a:cubicBezTo>
                  <a:pt x="46" y="54"/>
                  <a:pt x="47" y="54"/>
                  <a:pt x="47" y="55"/>
                </a:cubicBezTo>
                <a:cubicBezTo>
                  <a:pt x="48" y="56"/>
                  <a:pt x="48" y="56"/>
                  <a:pt x="48" y="56"/>
                </a:cubicBezTo>
                <a:cubicBezTo>
                  <a:pt x="48" y="57"/>
                  <a:pt x="47" y="57"/>
                  <a:pt x="47" y="57"/>
                </a:cubicBezTo>
                <a:moveTo>
                  <a:pt x="50" y="65"/>
                </a:moveTo>
                <a:cubicBezTo>
                  <a:pt x="50" y="66"/>
                  <a:pt x="50" y="66"/>
                  <a:pt x="50" y="66"/>
                </a:cubicBezTo>
                <a:cubicBezTo>
                  <a:pt x="50" y="67"/>
                  <a:pt x="50" y="68"/>
                  <a:pt x="49" y="68"/>
                </a:cubicBezTo>
                <a:cubicBezTo>
                  <a:pt x="19" y="76"/>
                  <a:pt x="19" y="76"/>
                  <a:pt x="19" y="76"/>
                </a:cubicBezTo>
                <a:cubicBezTo>
                  <a:pt x="18" y="76"/>
                  <a:pt x="18" y="76"/>
                  <a:pt x="17" y="75"/>
                </a:cubicBezTo>
                <a:cubicBezTo>
                  <a:pt x="17" y="74"/>
                  <a:pt x="17" y="74"/>
                  <a:pt x="17" y="74"/>
                </a:cubicBezTo>
                <a:cubicBezTo>
                  <a:pt x="17" y="73"/>
                  <a:pt x="17" y="73"/>
                  <a:pt x="18" y="72"/>
                </a:cubicBezTo>
                <a:cubicBezTo>
                  <a:pt x="49" y="64"/>
                  <a:pt x="49" y="64"/>
                  <a:pt x="49" y="64"/>
                </a:cubicBezTo>
                <a:cubicBezTo>
                  <a:pt x="49" y="64"/>
                  <a:pt x="50" y="65"/>
                  <a:pt x="50" y="65"/>
                </a:cubicBezTo>
                <a:moveTo>
                  <a:pt x="47" y="89"/>
                </a:moveTo>
                <a:cubicBezTo>
                  <a:pt x="47" y="89"/>
                  <a:pt x="47" y="90"/>
                  <a:pt x="46" y="90"/>
                </a:cubicBezTo>
                <a:cubicBezTo>
                  <a:pt x="24" y="96"/>
                  <a:pt x="24" y="96"/>
                  <a:pt x="24" y="96"/>
                </a:cubicBezTo>
                <a:cubicBezTo>
                  <a:pt x="23" y="96"/>
                  <a:pt x="23" y="96"/>
                  <a:pt x="23" y="95"/>
                </a:cubicBezTo>
                <a:cubicBezTo>
                  <a:pt x="22" y="94"/>
                  <a:pt x="22" y="94"/>
                  <a:pt x="22" y="94"/>
                </a:cubicBezTo>
                <a:cubicBezTo>
                  <a:pt x="22" y="93"/>
                  <a:pt x="22" y="93"/>
                  <a:pt x="23" y="92"/>
                </a:cubicBezTo>
                <a:cubicBezTo>
                  <a:pt x="45" y="87"/>
                  <a:pt x="45" y="87"/>
                  <a:pt x="45" y="87"/>
                </a:cubicBezTo>
                <a:cubicBezTo>
                  <a:pt x="46" y="86"/>
                  <a:pt x="47" y="87"/>
                  <a:pt x="47" y="87"/>
                </a:cubicBezTo>
                <a:lnTo>
                  <a:pt x="47" y="89"/>
                </a:lnTo>
                <a:close/>
                <a:moveTo>
                  <a:pt x="25" y="33"/>
                </a:moveTo>
                <a:cubicBezTo>
                  <a:pt x="26" y="33"/>
                  <a:pt x="27" y="33"/>
                  <a:pt x="27" y="34"/>
                </a:cubicBezTo>
                <a:cubicBezTo>
                  <a:pt x="27" y="35"/>
                  <a:pt x="27" y="36"/>
                  <a:pt x="26" y="36"/>
                </a:cubicBezTo>
                <a:cubicBezTo>
                  <a:pt x="25" y="37"/>
                  <a:pt x="24" y="36"/>
                  <a:pt x="23" y="35"/>
                </a:cubicBezTo>
                <a:cubicBezTo>
                  <a:pt x="23" y="34"/>
                  <a:pt x="24" y="33"/>
                  <a:pt x="25" y="33"/>
                </a:cubicBezTo>
                <a:moveTo>
                  <a:pt x="20" y="38"/>
                </a:moveTo>
                <a:cubicBezTo>
                  <a:pt x="18" y="38"/>
                  <a:pt x="18" y="38"/>
                  <a:pt x="18" y="38"/>
                </a:cubicBezTo>
                <a:cubicBezTo>
                  <a:pt x="16" y="39"/>
                  <a:pt x="15" y="41"/>
                  <a:pt x="15" y="43"/>
                </a:cubicBezTo>
                <a:cubicBezTo>
                  <a:pt x="15" y="43"/>
                  <a:pt x="15" y="43"/>
                  <a:pt x="15" y="43"/>
                </a:cubicBezTo>
                <a:cubicBezTo>
                  <a:pt x="16" y="45"/>
                  <a:pt x="18" y="46"/>
                  <a:pt x="20" y="46"/>
                </a:cubicBezTo>
                <a:cubicBezTo>
                  <a:pt x="35" y="42"/>
                  <a:pt x="35" y="42"/>
                  <a:pt x="35" y="42"/>
                </a:cubicBezTo>
                <a:cubicBezTo>
                  <a:pt x="37" y="41"/>
                  <a:pt x="38" y="39"/>
                  <a:pt x="38" y="37"/>
                </a:cubicBezTo>
                <a:cubicBezTo>
                  <a:pt x="38" y="37"/>
                  <a:pt x="38" y="37"/>
                  <a:pt x="38" y="37"/>
                </a:cubicBezTo>
                <a:cubicBezTo>
                  <a:pt x="37" y="35"/>
                  <a:pt x="35" y="34"/>
                  <a:pt x="33" y="34"/>
                </a:cubicBezTo>
                <a:cubicBezTo>
                  <a:pt x="31" y="35"/>
                  <a:pt x="31" y="35"/>
                  <a:pt x="31" y="35"/>
                </a:cubicBezTo>
                <a:cubicBezTo>
                  <a:pt x="30" y="35"/>
                  <a:pt x="29" y="35"/>
                  <a:pt x="29" y="34"/>
                </a:cubicBezTo>
                <a:cubicBezTo>
                  <a:pt x="29" y="34"/>
                  <a:pt x="29" y="34"/>
                  <a:pt x="29" y="34"/>
                </a:cubicBezTo>
                <a:cubicBezTo>
                  <a:pt x="29" y="31"/>
                  <a:pt x="26" y="30"/>
                  <a:pt x="24" y="31"/>
                </a:cubicBezTo>
                <a:cubicBezTo>
                  <a:pt x="24" y="31"/>
                  <a:pt x="24" y="31"/>
                  <a:pt x="24" y="31"/>
                </a:cubicBezTo>
                <a:cubicBezTo>
                  <a:pt x="22" y="31"/>
                  <a:pt x="20" y="34"/>
                  <a:pt x="21" y="36"/>
                </a:cubicBezTo>
                <a:cubicBezTo>
                  <a:pt x="21" y="36"/>
                  <a:pt x="21" y="36"/>
                  <a:pt x="21" y="36"/>
                </a:cubicBezTo>
                <a:cubicBezTo>
                  <a:pt x="21" y="37"/>
                  <a:pt x="21" y="38"/>
                  <a:pt x="20" y="38"/>
                </a:cubicBezTo>
                <a:moveTo>
                  <a:pt x="18" y="18"/>
                </a:moveTo>
                <a:cubicBezTo>
                  <a:pt x="23" y="13"/>
                  <a:pt x="23" y="13"/>
                  <a:pt x="23" y="13"/>
                </a:cubicBezTo>
                <a:cubicBezTo>
                  <a:pt x="52" y="13"/>
                  <a:pt x="52" y="13"/>
                  <a:pt x="52" y="13"/>
                </a:cubicBezTo>
                <a:cubicBezTo>
                  <a:pt x="55" y="8"/>
                  <a:pt x="55" y="8"/>
                  <a:pt x="55" y="8"/>
                </a:cubicBezTo>
                <a:cubicBezTo>
                  <a:pt x="26" y="8"/>
                  <a:pt x="26" y="8"/>
                  <a:pt x="26" y="8"/>
                </a:cubicBezTo>
                <a:cubicBezTo>
                  <a:pt x="30" y="4"/>
                  <a:pt x="30" y="4"/>
                  <a:pt x="30" y="4"/>
                </a:cubicBezTo>
                <a:cubicBezTo>
                  <a:pt x="30" y="3"/>
                  <a:pt x="31" y="3"/>
                  <a:pt x="32" y="3"/>
                </a:cubicBezTo>
                <a:cubicBezTo>
                  <a:pt x="99" y="3"/>
                  <a:pt x="99" y="3"/>
                  <a:pt x="99" y="3"/>
                </a:cubicBezTo>
                <a:cubicBezTo>
                  <a:pt x="100" y="3"/>
                  <a:pt x="101" y="3"/>
                  <a:pt x="102" y="4"/>
                </a:cubicBezTo>
                <a:cubicBezTo>
                  <a:pt x="105" y="8"/>
                  <a:pt x="105" y="8"/>
                  <a:pt x="105" y="8"/>
                </a:cubicBezTo>
                <a:cubicBezTo>
                  <a:pt x="76" y="8"/>
                  <a:pt x="76" y="8"/>
                  <a:pt x="76" y="8"/>
                </a:cubicBezTo>
                <a:cubicBezTo>
                  <a:pt x="78" y="13"/>
                  <a:pt x="78" y="13"/>
                  <a:pt x="78" y="13"/>
                </a:cubicBezTo>
                <a:cubicBezTo>
                  <a:pt x="109" y="13"/>
                  <a:pt x="109" y="13"/>
                  <a:pt x="109" y="13"/>
                </a:cubicBezTo>
                <a:cubicBezTo>
                  <a:pt x="113" y="18"/>
                  <a:pt x="113" y="18"/>
                  <a:pt x="113" y="18"/>
                </a:cubicBezTo>
                <a:lnTo>
                  <a:pt x="18" y="18"/>
                </a:lnTo>
                <a:close/>
                <a:moveTo>
                  <a:pt x="117" y="18"/>
                </a:moveTo>
                <a:cubicBezTo>
                  <a:pt x="104" y="2"/>
                  <a:pt x="104" y="2"/>
                  <a:pt x="104" y="2"/>
                </a:cubicBezTo>
                <a:cubicBezTo>
                  <a:pt x="103" y="0"/>
                  <a:pt x="101" y="0"/>
                  <a:pt x="99" y="0"/>
                </a:cubicBezTo>
                <a:cubicBezTo>
                  <a:pt x="32" y="0"/>
                  <a:pt x="32" y="0"/>
                  <a:pt x="32" y="0"/>
                </a:cubicBezTo>
                <a:cubicBezTo>
                  <a:pt x="30" y="0"/>
                  <a:pt x="28" y="0"/>
                  <a:pt x="27" y="2"/>
                </a:cubicBezTo>
                <a:cubicBezTo>
                  <a:pt x="14" y="18"/>
                  <a:pt x="14" y="18"/>
                  <a:pt x="14" y="18"/>
                </a:cubicBezTo>
                <a:cubicBezTo>
                  <a:pt x="13" y="20"/>
                  <a:pt x="12" y="23"/>
                  <a:pt x="12" y="26"/>
                </a:cubicBezTo>
                <a:cubicBezTo>
                  <a:pt x="12" y="37"/>
                  <a:pt x="12" y="37"/>
                  <a:pt x="12" y="37"/>
                </a:cubicBezTo>
                <a:cubicBezTo>
                  <a:pt x="13" y="36"/>
                  <a:pt x="14" y="35"/>
                  <a:pt x="16" y="34"/>
                </a:cubicBezTo>
                <a:cubicBezTo>
                  <a:pt x="16" y="33"/>
                  <a:pt x="17" y="31"/>
                  <a:pt x="17" y="30"/>
                </a:cubicBezTo>
                <a:cubicBezTo>
                  <a:pt x="18" y="28"/>
                  <a:pt x="20" y="27"/>
                  <a:pt x="23" y="26"/>
                </a:cubicBezTo>
                <a:cubicBezTo>
                  <a:pt x="24" y="26"/>
                  <a:pt x="24" y="26"/>
                  <a:pt x="25" y="26"/>
                </a:cubicBezTo>
                <a:cubicBezTo>
                  <a:pt x="28" y="26"/>
                  <a:pt x="31" y="27"/>
                  <a:pt x="33" y="30"/>
                </a:cubicBezTo>
                <a:cubicBezTo>
                  <a:pt x="33" y="30"/>
                  <a:pt x="34" y="30"/>
                  <a:pt x="34" y="30"/>
                </a:cubicBezTo>
                <a:cubicBezTo>
                  <a:pt x="36" y="30"/>
                  <a:pt x="37" y="30"/>
                  <a:pt x="38" y="31"/>
                </a:cubicBezTo>
                <a:cubicBezTo>
                  <a:pt x="46" y="29"/>
                  <a:pt x="46" y="29"/>
                  <a:pt x="46" y="29"/>
                </a:cubicBezTo>
                <a:cubicBezTo>
                  <a:pt x="46" y="29"/>
                  <a:pt x="47" y="28"/>
                  <a:pt x="48" y="28"/>
                </a:cubicBezTo>
                <a:cubicBezTo>
                  <a:pt x="53" y="28"/>
                  <a:pt x="58" y="32"/>
                  <a:pt x="59" y="37"/>
                </a:cubicBezTo>
                <a:cubicBezTo>
                  <a:pt x="73" y="91"/>
                  <a:pt x="73" y="91"/>
                  <a:pt x="73" y="91"/>
                </a:cubicBezTo>
                <a:cubicBezTo>
                  <a:pt x="74" y="94"/>
                  <a:pt x="73" y="97"/>
                  <a:pt x="72" y="99"/>
                </a:cubicBezTo>
                <a:cubicBezTo>
                  <a:pt x="70" y="102"/>
                  <a:pt x="68" y="103"/>
                  <a:pt x="65" y="104"/>
                </a:cubicBezTo>
                <a:cubicBezTo>
                  <a:pt x="59" y="106"/>
                  <a:pt x="59" y="106"/>
                  <a:pt x="59" y="106"/>
                </a:cubicBezTo>
                <a:cubicBezTo>
                  <a:pt x="112" y="106"/>
                  <a:pt x="112" y="106"/>
                  <a:pt x="112" y="106"/>
                </a:cubicBezTo>
                <a:cubicBezTo>
                  <a:pt x="116" y="106"/>
                  <a:pt x="120" y="102"/>
                  <a:pt x="120" y="98"/>
                </a:cubicBezTo>
                <a:cubicBezTo>
                  <a:pt x="120" y="25"/>
                  <a:pt x="120" y="25"/>
                  <a:pt x="120" y="25"/>
                </a:cubicBezTo>
                <a:cubicBezTo>
                  <a:pt x="120" y="23"/>
                  <a:pt x="119" y="20"/>
                  <a:pt x="117"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4" name="Google Shape;5594;p23"/>
          <p:cNvSpPr/>
          <p:nvPr/>
        </p:nvSpPr>
        <p:spPr>
          <a:xfrm>
            <a:off x="865717" y="5814483"/>
            <a:ext cx="364067" cy="459317"/>
          </a:xfrm>
          <a:custGeom>
            <a:avLst/>
            <a:gdLst/>
            <a:ahLst/>
            <a:cxnLst/>
            <a:rect l="l" t="t" r="r" b="b"/>
            <a:pathLst>
              <a:path w="119" h="150" extrusionOk="0">
                <a:moveTo>
                  <a:pt x="94" y="8"/>
                </a:moveTo>
                <a:cubicBezTo>
                  <a:pt x="94" y="6"/>
                  <a:pt x="92" y="4"/>
                  <a:pt x="90" y="4"/>
                </a:cubicBezTo>
                <a:cubicBezTo>
                  <a:pt x="88" y="4"/>
                  <a:pt x="86" y="6"/>
                  <a:pt x="86" y="8"/>
                </a:cubicBezTo>
                <a:cubicBezTo>
                  <a:pt x="86" y="11"/>
                  <a:pt x="88" y="12"/>
                  <a:pt x="90" y="12"/>
                </a:cubicBezTo>
                <a:cubicBezTo>
                  <a:pt x="92" y="12"/>
                  <a:pt x="94" y="11"/>
                  <a:pt x="94" y="8"/>
                </a:cubicBezTo>
                <a:moveTo>
                  <a:pt x="98" y="8"/>
                </a:moveTo>
                <a:cubicBezTo>
                  <a:pt x="98" y="13"/>
                  <a:pt x="95" y="17"/>
                  <a:pt x="90" y="17"/>
                </a:cubicBezTo>
                <a:cubicBezTo>
                  <a:pt x="85" y="17"/>
                  <a:pt x="82" y="13"/>
                  <a:pt x="82" y="8"/>
                </a:cubicBezTo>
                <a:cubicBezTo>
                  <a:pt x="82" y="4"/>
                  <a:pt x="85" y="0"/>
                  <a:pt x="90" y="0"/>
                </a:cubicBezTo>
                <a:cubicBezTo>
                  <a:pt x="95" y="0"/>
                  <a:pt x="98" y="4"/>
                  <a:pt x="98" y="8"/>
                </a:cubicBezTo>
                <a:moveTo>
                  <a:pt x="79" y="12"/>
                </a:moveTo>
                <a:cubicBezTo>
                  <a:pt x="60" y="25"/>
                  <a:pt x="60" y="25"/>
                  <a:pt x="60" y="25"/>
                </a:cubicBezTo>
                <a:cubicBezTo>
                  <a:pt x="63" y="27"/>
                  <a:pt x="65" y="29"/>
                  <a:pt x="65" y="32"/>
                </a:cubicBezTo>
                <a:cubicBezTo>
                  <a:pt x="84" y="19"/>
                  <a:pt x="84" y="19"/>
                  <a:pt x="84" y="19"/>
                </a:cubicBezTo>
                <a:cubicBezTo>
                  <a:pt x="82" y="17"/>
                  <a:pt x="80" y="15"/>
                  <a:pt x="79" y="12"/>
                </a:cubicBezTo>
                <a:moveTo>
                  <a:pt x="100" y="15"/>
                </a:moveTo>
                <a:cubicBezTo>
                  <a:pt x="98" y="17"/>
                  <a:pt x="96" y="19"/>
                  <a:pt x="93" y="20"/>
                </a:cubicBezTo>
                <a:cubicBezTo>
                  <a:pt x="112" y="46"/>
                  <a:pt x="112" y="46"/>
                  <a:pt x="112" y="46"/>
                </a:cubicBezTo>
                <a:cubicBezTo>
                  <a:pt x="119" y="41"/>
                  <a:pt x="119" y="41"/>
                  <a:pt x="119" y="41"/>
                </a:cubicBezTo>
                <a:lnTo>
                  <a:pt x="100" y="15"/>
                </a:lnTo>
                <a:close/>
                <a:moveTo>
                  <a:pt x="59" y="35"/>
                </a:moveTo>
                <a:cubicBezTo>
                  <a:pt x="59" y="33"/>
                  <a:pt x="57" y="31"/>
                  <a:pt x="54" y="31"/>
                </a:cubicBezTo>
                <a:cubicBezTo>
                  <a:pt x="52" y="31"/>
                  <a:pt x="50" y="33"/>
                  <a:pt x="50" y="35"/>
                </a:cubicBezTo>
                <a:cubicBezTo>
                  <a:pt x="50" y="38"/>
                  <a:pt x="52" y="39"/>
                  <a:pt x="54" y="39"/>
                </a:cubicBezTo>
                <a:cubicBezTo>
                  <a:pt x="57" y="39"/>
                  <a:pt x="59" y="38"/>
                  <a:pt x="59" y="35"/>
                </a:cubicBezTo>
                <a:moveTo>
                  <a:pt x="63" y="35"/>
                </a:moveTo>
                <a:cubicBezTo>
                  <a:pt x="63" y="40"/>
                  <a:pt x="59" y="44"/>
                  <a:pt x="54" y="44"/>
                </a:cubicBezTo>
                <a:cubicBezTo>
                  <a:pt x="50" y="44"/>
                  <a:pt x="46" y="40"/>
                  <a:pt x="46" y="35"/>
                </a:cubicBezTo>
                <a:cubicBezTo>
                  <a:pt x="46" y="31"/>
                  <a:pt x="50" y="27"/>
                  <a:pt x="54" y="27"/>
                </a:cubicBezTo>
                <a:cubicBezTo>
                  <a:pt x="59" y="27"/>
                  <a:pt x="63" y="31"/>
                  <a:pt x="63" y="35"/>
                </a:cubicBezTo>
                <a:moveTo>
                  <a:pt x="92" y="103"/>
                </a:moveTo>
                <a:cubicBezTo>
                  <a:pt x="92" y="102"/>
                  <a:pt x="91" y="101"/>
                  <a:pt x="90" y="101"/>
                </a:cubicBezTo>
                <a:cubicBezTo>
                  <a:pt x="90" y="101"/>
                  <a:pt x="90" y="101"/>
                  <a:pt x="90" y="101"/>
                </a:cubicBezTo>
                <a:cubicBezTo>
                  <a:pt x="88" y="101"/>
                  <a:pt x="87" y="102"/>
                  <a:pt x="87" y="103"/>
                </a:cubicBezTo>
                <a:cubicBezTo>
                  <a:pt x="87" y="135"/>
                  <a:pt x="87" y="135"/>
                  <a:pt x="87" y="135"/>
                </a:cubicBezTo>
                <a:cubicBezTo>
                  <a:pt x="87" y="136"/>
                  <a:pt x="88" y="138"/>
                  <a:pt x="90" y="138"/>
                </a:cubicBezTo>
                <a:cubicBezTo>
                  <a:pt x="90" y="138"/>
                  <a:pt x="90" y="138"/>
                  <a:pt x="90" y="138"/>
                </a:cubicBezTo>
                <a:cubicBezTo>
                  <a:pt x="91" y="138"/>
                  <a:pt x="92" y="136"/>
                  <a:pt x="92" y="135"/>
                </a:cubicBezTo>
                <a:lnTo>
                  <a:pt x="92" y="103"/>
                </a:lnTo>
                <a:close/>
                <a:moveTo>
                  <a:pt x="69" y="103"/>
                </a:moveTo>
                <a:cubicBezTo>
                  <a:pt x="69" y="102"/>
                  <a:pt x="68" y="101"/>
                  <a:pt x="66" y="101"/>
                </a:cubicBezTo>
                <a:cubicBezTo>
                  <a:pt x="66" y="101"/>
                  <a:pt x="66" y="101"/>
                  <a:pt x="66" y="101"/>
                </a:cubicBezTo>
                <a:cubicBezTo>
                  <a:pt x="65" y="101"/>
                  <a:pt x="64" y="102"/>
                  <a:pt x="64" y="103"/>
                </a:cubicBezTo>
                <a:cubicBezTo>
                  <a:pt x="64" y="135"/>
                  <a:pt x="64" y="135"/>
                  <a:pt x="64" y="135"/>
                </a:cubicBezTo>
                <a:cubicBezTo>
                  <a:pt x="64" y="136"/>
                  <a:pt x="65" y="138"/>
                  <a:pt x="66" y="138"/>
                </a:cubicBezTo>
                <a:cubicBezTo>
                  <a:pt x="66" y="138"/>
                  <a:pt x="66" y="138"/>
                  <a:pt x="66" y="138"/>
                </a:cubicBezTo>
                <a:cubicBezTo>
                  <a:pt x="68" y="138"/>
                  <a:pt x="69" y="136"/>
                  <a:pt x="69" y="135"/>
                </a:cubicBezTo>
                <a:lnTo>
                  <a:pt x="69" y="103"/>
                </a:lnTo>
                <a:close/>
                <a:moveTo>
                  <a:pt x="45" y="103"/>
                </a:moveTo>
                <a:cubicBezTo>
                  <a:pt x="45" y="102"/>
                  <a:pt x="44" y="101"/>
                  <a:pt x="43" y="101"/>
                </a:cubicBezTo>
                <a:cubicBezTo>
                  <a:pt x="43" y="101"/>
                  <a:pt x="43" y="101"/>
                  <a:pt x="43" y="101"/>
                </a:cubicBezTo>
                <a:cubicBezTo>
                  <a:pt x="41" y="101"/>
                  <a:pt x="40" y="102"/>
                  <a:pt x="40" y="103"/>
                </a:cubicBezTo>
                <a:cubicBezTo>
                  <a:pt x="40" y="135"/>
                  <a:pt x="40" y="135"/>
                  <a:pt x="40" y="135"/>
                </a:cubicBezTo>
                <a:cubicBezTo>
                  <a:pt x="40" y="136"/>
                  <a:pt x="41" y="138"/>
                  <a:pt x="43" y="138"/>
                </a:cubicBezTo>
                <a:cubicBezTo>
                  <a:pt x="43" y="138"/>
                  <a:pt x="43" y="138"/>
                  <a:pt x="43" y="138"/>
                </a:cubicBezTo>
                <a:cubicBezTo>
                  <a:pt x="44" y="138"/>
                  <a:pt x="45" y="136"/>
                  <a:pt x="45" y="135"/>
                </a:cubicBezTo>
                <a:lnTo>
                  <a:pt x="45" y="103"/>
                </a:lnTo>
                <a:close/>
                <a:moveTo>
                  <a:pt x="22" y="103"/>
                </a:moveTo>
                <a:cubicBezTo>
                  <a:pt x="22" y="102"/>
                  <a:pt x="20" y="101"/>
                  <a:pt x="19" y="101"/>
                </a:cubicBezTo>
                <a:cubicBezTo>
                  <a:pt x="19" y="101"/>
                  <a:pt x="19" y="101"/>
                  <a:pt x="19" y="101"/>
                </a:cubicBezTo>
                <a:cubicBezTo>
                  <a:pt x="18" y="101"/>
                  <a:pt x="16" y="102"/>
                  <a:pt x="16" y="103"/>
                </a:cubicBezTo>
                <a:cubicBezTo>
                  <a:pt x="16" y="135"/>
                  <a:pt x="16" y="135"/>
                  <a:pt x="16" y="135"/>
                </a:cubicBezTo>
                <a:cubicBezTo>
                  <a:pt x="16" y="136"/>
                  <a:pt x="18" y="138"/>
                  <a:pt x="19" y="138"/>
                </a:cubicBezTo>
                <a:cubicBezTo>
                  <a:pt x="19" y="138"/>
                  <a:pt x="19" y="138"/>
                  <a:pt x="19" y="138"/>
                </a:cubicBezTo>
                <a:cubicBezTo>
                  <a:pt x="20" y="138"/>
                  <a:pt x="22" y="136"/>
                  <a:pt x="22" y="135"/>
                </a:cubicBezTo>
                <a:lnTo>
                  <a:pt x="22" y="103"/>
                </a:lnTo>
                <a:close/>
                <a:moveTo>
                  <a:pt x="109" y="93"/>
                </a:moveTo>
                <a:cubicBezTo>
                  <a:pt x="109" y="145"/>
                  <a:pt x="109" y="145"/>
                  <a:pt x="109" y="145"/>
                </a:cubicBezTo>
                <a:cubicBezTo>
                  <a:pt x="109" y="148"/>
                  <a:pt x="106" y="150"/>
                  <a:pt x="104" y="150"/>
                </a:cubicBezTo>
                <a:cubicBezTo>
                  <a:pt x="5" y="150"/>
                  <a:pt x="5" y="150"/>
                  <a:pt x="5" y="150"/>
                </a:cubicBezTo>
                <a:cubicBezTo>
                  <a:pt x="2" y="150"/>
                  <a:pt x="0" y="148"/>
                  <a:pt x="0" y="145"/>
                </a:cubicBezTo>
                <a:cubicBezTo>
                  <a:pt x="0" y="93"/>
                  <a:pt x="0" y="93"/>
                  <a:pt x="0" y="93"/>
                </a:cubicBezTo>
                <a:cubicBezTo>
                  <a:pt x="0" y="90"/>
                  <a:pt x="2" y="88"/>
                  <a:pt x="5" y="88"/>
                </a:cubicBezTo>
                <a:cubicBezTo>
                  <a:pt x="104" y="88"/>
                  <a:pt x="104" y="88"/>
                  <a:pt x="104" y="88"/>
                </a:cubicBezTo>
                <a:cubicBezTo>
                  <a:pt x="106" y="88"/>
                  <a:pt x="109" y="90"/>
                  <a:pt x="109" y="93"/>
                </a:cubicBezTo>
                <a:moveTo>
                  <a:pt x="98" y="81"/>
                </a:moveTo>
                <a:cubicBezTo>
                  <a:pt x="97" y="85"/>
                  <a:pt x="97" y="85"/>
                  <a:pt x="97" y="85"/>
                </a:cubicBezTo>
                <a:cubicBezTo>
                  <a:pt x="55" y="70"/>
                  <a:pt x="55" y="70"/>
                  <a:pt x="55" y="70"/>
                </a:cubicBezTo>
                <a:cubicBezTo>
                  <a:pt x="55" y="70"/>
                  <a:pt x="55" y="70"/>
                  <a:pt x="54" y="70"/>
                </a:cubicBezTo>
                <a:cubicBezTo>
                  <a:pt x="54" y="70"/>
                  <a:pt x="54" y="70"/>
                  <a:pt x="54" y="70"/>
                </a:cubicBezTo>
                <a:cubicBezTo>
                  <a:pt x="12" y="85"/>
                  <a:pt x="12" y="85"/>
                  <a:pt x="12" y="85"/>
                </a:cubicBezTo>
                <a:cubicBezTo>
                  <a:pt x="11" y="81"/>
                  <a:pt x="11" y="81"/>
                  <a:pt x="11" y="81"/>
                </a:cubicBezTo>
                <a:cubicBezTo>
                  <a:pt x="49" y="68"/>
                  <a:pt x="49" y="68"/>
                  <a:pt x="49" y="68"/>
                </a:cubicBezTo>
                <a:cubicBezTo>
                  <a:pt x="49" y="68"/>
                  <a:pt x="49" y="68"/>
                  <a:pt x="49" y="68"/>
                </a:cubicBezTo>
                <a:cubicBezTo>
                  <a:pt x="46" y="66"/>
                  <a:pt x="45" y="64"/>
                  <a:pt x="45" y="61"/>
                </a:cubicBezTo>
                <a:cubicBezTo>
                  <a:pt x="45" y="59"/>
                  <a:pt x="46" y="58"/>
                  <a:pt x="47" y="58"/>
                </a:cubicBezTo>
                <a:cubicBezTo>
                  <a:pt x="49" y="58"/>
                  <a:pt x="50" y="59"/>
                  <a:pt x="50" y="61"/>
                </a:cubicBezTo>
                <a:cubicBezTo>
                  <a:pt x="50" y="62"/>
                  <a:pt x="51" y="63"/>
                  <a:pt x="52" y="64"/>
                </a:cubicBezTo>
                <a:cubicBezTo>
                  <a:pt x="53" y="65"/>
                  <a:pt x="54" y="65"/>
                  <a:pt x="56" y="65"/>
                </a:cubicBezTo>
                <a:cubicBezTo>
                  <a:pt x="57" y="65"/>
                  <a:pt x="58" y="63"/>
                  <a:pt x="59" y="62"/>
                </a:cubicBezTo>
                <a:cubicBezTo>
                  <a:pt x="59" y="61"/>
                  <a:pt x="59" y="59"/>
                  <a:pt x="58" y="58"/>
                </a:cubicBezTo>
                <a:cubicBezTo>
                  <a:pt x="58" y="57"/>
                  <a:pt x="57" y="57"/>
                  <a:pt x="55" y="56"/>
                </a:cubicBezTo>
                <a:cubicBezTo>
                  <a:pt x="53" y="56"/>
                  <a:pt x="52" y="54"/>
                  <a:pt x="52" y="52"/>
                </a:cubicBezTo>
                <a:cubicBezTo>
                  <a:pt x="52" y="47"/>
                  <a:pt x="52" y="47"/>
                  <a:pt x="52" y="47"/>
                </a:cubicBezTo>
                <a:cubicBezTo>
                  <a:pt x="53" y="47"/>
                  <a:pt x="54" y="47"/>
                  <a:pt x="54" y="47"/>
                </a:cubicBezTo>
                <a:cubicBezTo>
                  <a:pt x="55" y="47"/>
                  <a:pt x="56" y="47"/>
                  <a:pt x="57" y="47"/>
                </a:cubicBezTo>
                <a:cubicBezTo>
                  <a:pt x="57" y="52"/>
                  <a:pt x="57" y="52"/>
                  <a:pt x="57" y="52"/>
                </a:cubicBezTo>
                <a:cubicBezTo>
                  <a:pt x="59" y="52"/>
                  <a:pt x="61" y="54"/>
                  <a:pt x="62" y="56"/>
                </a:cubicBezTo>
                <a:cubicBezTo>
                  <a:pt x="64" y="58"/>
                  <a:pt x="64" y="60"/>
                  <a:pt x="64" y="63"/>
                </a:cubicBezTo>
                <a:cubicBezTo>
                  <a:pt x="63" y="65"/>
                  <a:pt x="62" y="67"/>
                  <a:pt x="60" y="68"/>
                </a:cubicBezTo>
                <a:lnTo>
                  <a:pt x="98" y="8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5" name="Google Shape;5595;p23"/>
          <p:cNvSpPr/>
          <p:nvPr/>
        </p:nvSpPr>
        <p:spPr>
          <a:xfrm>
            <a:off x="2002368" y="5833533"/>
            <a:ext cx="359833" cy="421217"/>
          </a:xfrm>
          <a:custGeom>
            <a:avLst/>
            <a:gdLst/>
            <a:ahLst/>
            <a:cxnLst/>
            <a:rect l="l" t="t" r="r" b="b"/>
            <a:pathLst>
              <a:path w="118" h="138" extrusionOk="0">
                <a:moveTo>
                  <a:pt x="96" y="77"/>
                </a:moveTo>
                <a:cubicBezTo>
                  <a:pt x="92" y="77"/>
                  <a:pt x="92" y="77"/>
                  <a:pt x="92" y="77"/>
                </a:cubicBezTo>
                <a:cubicBezTo>
                  <a:pt x="91" y="77"/>
                  <a:pt x="90" y="78"/>
                  <a:pt x="90" y="79"/>
                </a:cubicBezTo>
                <a:cubicBezTo>
                  <a:pt x="90" y="126"/>
                  <a:pt x="90" y="126"/>
                  <a:pt x="90" y="126"/>
                </a:cubicBezTo>
                <a:cubicBezTo>
                  <a:pt x="90" y="127"/>
                  <a:pt x="91" y="128"/>
                  <a:pt x="92" y="128"/>
                </a:cubicBezTo>
                <a:cubicBezTo>
                  <a:pt x="96" y="128"/>
                  <a:pt x="96" y="128"/>
                  <a:pt x="96" y="128"/>
                </a:cubicBezTo>
                <a:cubicBezTo>
                  <a:pt x="97" y="128"/>
                  <a:pt x="98" y="127"/>
                  <a:pt x="98" y="126"/>
                </a:cubicBezTo>
                <a:cubicBezTo>
                  <a:pt x="98" y="79"/>
                  <a:pt x="98" y="79"/>
                  <a:pt x="98" y="79"/>
                </a:cubicBezTo>
                <a:cubicBezTo>
                  <a:pt x="98" y="78"/>
                  <a:pt x="97" y="77"/>
                  <a:pt x="96" y="77"/>
                </a:cubicBezTo>
                <a:moveTo>
                  <a:pt x="61" y="77"/>
                </a:moveTo>
                <a:cubicBezTo>
                  <a:pt x="57" y="77"/>
                  <a:pt x="57" y="77"/>
                  <a:pt x="57" y="77"/>
                </a:cubicBezTo>
                <a:cubicBezTo>
                  <a:pt x="56" y="77"/>
                  <a:pt x="55" y="78"/>
                  <a:pt x="55" y="79"/>
                </a:cubicBezTo>
                <a:cubicBezTo>
                  <a:pt x="55" y="126"/>
                  <a:pt x="55" y="126"/>
                  <a:pt x="55" y="126"/>
                </a:cubicBezTo>
                <a:cubicBezTo>
                  <a:pt x="55" y="127"/>
                  <a:pt x="56" y="128"/>
                  <a:pt x="57" y="128"/>
                </a:cubicBezTo>
                <a:cubicBezTo>
                  <a:pt x="61" y="128"/>
                  <a:pt x="61" y="128"/>
                  <a:pt x="61" y="128"/>
                </a:cubicBezTo>
                <a:cubicBezTo>
                  <a:pt x="62" y="128"/>
                  <a:pt x="63" y="127"/>
                  <a:pt x="63" y="126"/>
                </a:cubicBezTo>
                <a:cubicBezTo>
                  <a:pt x="63" y="79"/>
                  <a:pt x="63" y="79"/>
                  <a:pt x="63" y="79"/>
                </a:cubicBezTo>
                <a:cubicBezTo>
                  <a:pt x="63" y="78"/>
                  <a:pt x="62" y="77"/>
                  <a:pt x="61" y="77"/>
                </a:cubicBezTo>
                <a:moveTo>
                  <a:pt x="27" y="77"/>
                </a:moveTo>
                <a:cubicBezTo>
                  <a:pt x="23" y="77"/>
                  <a:pt x="23" y="77"/>
                  <a:pt x="23" y="77"/>
                </a:cubicBezTo>
                <a:cubicBezTo>
                  <a:pt x="22" y="77"/>
                  <a:pt x="21" y="78"/>
                  <a:pt x="21" y="79"/>
                </a:cubicBezTo>
                <a:cubicBezTo>
                  <a:pt x="21" y="126"/>
                  <a:pt x="21" y="126"/>
                  <a:pt x="21" y="126"/>
                </a:cubicBezTo>
                <a:cubicBezTo>
                  <a:pt x="21" y="127"/>
                  <a:pt x="22" y="128"/>
                  <a:pt x="23" y="128"/>
                </a:cubicBezTo>
                <a:cubicBezTo>
                  <a:pt x="27" y="128"/>
                  <a:pt x="27" y="128"/>
                  <a:pt x="27" y="128"/>
                </a:cubicBezTo>
                <a:cubicBezTo>
                  <a:pt x="28" y="128"/>
                  <a:pt x="29" y="127"/>
                  <a:pt x="29" y="126"/>
                </a:cubicBezTo>
                <a:cubicBezTo>
                  <a:pt x="29" y="79"/>
                  <a:pt x="29" y="79"/>
                  <a:pt x="29" y="79"/>
                </a:cubicBezTo>
                <a:cubicBezTo>
                  <a:pt x="29" y="78"/>
                  <a:pt x="28" y="77"/>
                  <a:pt x="27" y="77"/>
                </a:cubicBezTo>
                <a:moveTo>
                  <a:pt x="112" y="75"/>
                </a:moveTo>
                <a:cubicBezTo>
                  <a:pt x="112" y="130"/>
                  <a:pt x="112" y="130"/>
                  <a:pt x="112" y="130"/>
                </a:cubicBezTo>
                <a:cubicBezTo>
                  <a:pt x="118" y="130"/>
                  <a:pt x="118" y="130"/>
                  <a:pt x="118" y="130"/>
                </a:cubicBezTo>
                <a:cubicBezTo>
                  <a:pt x="118" y="138"/>
                  <a:pt x="118" y="138"/>
                  <a:pt x="118" y="138"/>
                </a:cubicBezTo>
                <a:cubicBezTo>
                  <a:pt x="0" y="138"/>
                  <a:pt x="0" y="138"/>
                  <a:pt x="0" y="138"/>
                </a:cubicBezTo>
                <a:cubicBezTo>
                  <a:pt x="0" y="130"/>
                  <a:pt x="0" y="130"/>
                  <a:pt x="0" y="130"/>
                </a:cubicBezTo>
                <a:cubicBezTo>
                  <a:pt x="5" y="130"/>
                  <a:pt x="5" y="130"/>
                  <a:pt x="5" y="130"/>
                </a:cubicBezTo>
                <a:cubicBezTo>
                  <a:pt x="5" y="75"/>
                  <a:pt x="5" y="75"/>
                  <a:pt x="5" y="75"/>
                </a:cubicBezTo>
                <a:cubicBezTo>
                  <a:pt x="0" y="75"/>
                  <a:pt x="0" y="75"/>
                  <a:pt x="0" y="75"/>
                </a:cubicBezTo>
                <a:cubicBezTo>
                  <a:pt x="0" y="67"/>
                  <a:pt x="0" y="67"/>
                  <a:pt x="0" y="67"/>
                </a:cubicBezTo>
                <a:cubicBezTo>
                  <a:pt x="118" y="67"/>
                  <a:pt x="118" y="67"/>
                  <a:pt x="118" y="67"/>
                </a:cubicBezTo>
                <a:cubicBezTo>
                  <a:pt x="118" y="75"/>
                  <a:pt x="118" y="75"/>
                  <a:pt x="118" y="75"/>
                </a:cubicBezTo>
                <a:lnTo>
                  <a:pt x="112" y="75"/>
                </a:lnTo>
                <a:close/>
                <a:moveTo>
                  <a:pt x="109" y="65"/>
                </a:moveTo>
                <a:cubicBezTo>
                  <a:pt x="59" y="48"/>
                  <a:pt x="59" y="48"/>
                  <a:pt x="59" y="48"/>
                </a:cubicBezTo>
                <a:cubicBezTo>
                  <a:pt x="59" y="48"/>
                  <a:pt x="59" y="48"/>
                  <a:pt x="59" y="48"/>
                </a:cubicBezTo>
                <a:cubicBezTo>
                  <a:pt x="59" y="48"/>
                  <a:pt x="58" y="48"/>
                  <a:pt x="58" y="48"/>
                </a:cubicBezTo>
                <a:cubicBezTo>
                  <a:pt x="8" y="65"/>
                  <a:pt x="8" y="65"/>
                  <a:pt x="8" y="65"/>
                </a:cubicBezTo>
                <a:cubicBezTo>
                  <a:pt x="7" y="61"/>
                  <a:pt x="7" y="61"/>
                  <a:pt x="7" y="61"/>
                </a:cubicBezTo>
                <a:cubicBezTo>
                  <a:pt x="52" y="46"/>
                  <a:pt x="52" y="46"/>
                  <a:pt x="52" y="46"/>
                </a:cubicBezTo>
                <a:cubicBezTo>
                  <a:pt x="52" y="46"/>
                  <a:pt x="52" y="46"/>
                  <a:pt x="52" y="46"/>
                </a:cubicBezTo>
                <a:cubicBezTo>
                  <a:pt x="49" y="43"/>
                  <a:pt x="48" y="40"/>
                  <a:pt x="48" y="37"/>
                </a:cubicBezTo>
                <a:cubicBezTo>
                  <a:pt x="48" y="35"/>
                  <a:pt x="49" y="34"/>
                  <a:pt x="51" y="34"/>
                </a:cubicBezTo>
                <a:cubicBezTo>
                  <a:pt x="52" y="34"/>
                  <a:pt x="54" y="35"/>
                  <a:pt x="54" y="37"/>
                </a:cubicBezTo>
                <a:cubicBezTo>
                  <a:pt x="54" y="38"/>
                  <a:pt x="54" y="40"/>
                  <a:pt x="56" y="41"/>
                </a:cubicBezTo>
                <a:cubicBezTo>
                  <a:pt x="57" y="42"/>
                  <a:pt x="58" y="42"/>
                  <a:pt x="60" y="42"/>
                </a:cubicBezTo>
                <a:cubicBezTo>
                  <a:pt x="62" y="42"/>
                  <a:pt x="63" y="40"/>
                  <a:pt x="64" y="38"/>
                </a:cubicBezTo>
                <a:cubicBezTo>
                  <a:pt x="64" y="37"/>
                  <a:pt x="64" y="35"/>
                  <a:pt x="63" y="34"/>
                </a:cubicBezTo>
                <a:cubicBezTo>
                  <a:pt x="62" y="33"/>
                  <a:pt x="61" y="32"/>
                  <a:pt x="60" y="32"/>
                </a:cubicBezTo>
                <a:cubicBezTo>
                  <a:pt x="58" y="31"/>
                  <a:pt x="56" y="29"/>
                  <a:pt x="56" y="27"/>
                </a:cubicBezTo>
                <a:cubicBezTo>
                  <a:pt x="56" y="20"/>
                  <a:pt x="56" y="20"/>
                  <a:pt x="56" y="20"/>
                </a:cubicBezTo>
                <a:cubicBezTo>
                  <a:pt x="49" y="17"/>
                  <a:pt x="47" y="4"/>
                  <a:pt x="47" y="3"/>
                </a:cubicBezTo>
                <a:cubicBezTo>
                  <a:pt x="46" y="0"/>
                  <a:pt x="46" y="0"/>
                  <a:pt x="46" y="0"/>
                </a:cubicBezTo>
                <a:cubicBezTo>
                  <a:pt x="71" y="0"/>
                  <a:pt x="71" y="0"/>
                  <a:pt x="71" y="0"/>
                </a:cubicBezTo>
                <a:cubicBezTo>
                  <a:pt x="71" y="3"/>
                  <a:pt x="71" y="3"/>
                  <a:pt x="71" y="3"/>
                </a:cubicBezTo>
                <a:cubicBezTo>
                  <a:pt x="71" y="4"/>
                  <a:pt x="69" y="17"/>
                  <a:pt x="62" y="20"/>
                </a:cubicBezTo>
                <a:cubicBezTo>
                  <a:pt x="62" y="26"/>
                  <a:pt x="62" y="26"/>
                  <a:pt x="62" y="26"/>
                </a:cubicBezTo>
                <a:cubicBezTo>
                  <a:pt x="64" y="27"/>
                  <a:pt x="67" y="28"/>
                  <a:pt x="68" y="31"/>
                </a:cubicBezTo>
                <a:cubicBezTo>
                  <a:pt x="70" y="33"/>
                  <a:pt x="70" y="36"/>
                  <a:pt x="70" y="39"/>
                </a:cubicBezTo>
                <a:cubicBezTo>
                  <a:pt x="69" y="42"/>
                  <a:pt x="68" y="44"/>
                  <a:pt x="65" y="46"/>
                </a:cubicBezTo>
                <a:cubicBezTo>
                  <a:pt x="111" y="61"/>
                  <a:pt x="111" y="61"/>
                  <a:pt x="111" y="61"/>
                </a:cubicBezTo>
                <a:lnTo>
                  <a:pt x="109" y="6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6" name="Google Shape;5596;p23"/>
          <p:cNvSpPr/>
          <p:nvPr/>
        </p:nvSpPr>
        <p:spPr>
          <a:xfrm>
            <a:off x="10598151" y="5060950"/>
            <a:ext cx="368300" cy="201084"/>
          </a:xfrm>
          <a:custGeom>
            <a:avLst/>
            <a:gdLst/>
            <a:ahLst/>
            <a:cxnLst/>
            <a:rect l="l" t="t" r="r" b="b"/>
            <a:pathLst>
              <a:path w="120" h="66" extrusionOk="0">
                <a:moveTo>
                  <a:pt x="64" y="10"/>
                </a:moveTo>
                <a:cubicBezTo>
                  <a:pt x="77" y="2"/>
                  <a:pt x="77" y="2"/>
                  <a:pt x="77" y="2"/>
                </a:cubicBezTo>
                <a:cubicBezTo>
                  <a:pt x="77" y="3"/>
                  <a:pt x="77" y="4"/>
                  <a:pt x="77" y="4"/>
                </a:cubicBezTo>
                <a:cubicBezTo>
                  <a:pt x="77" y="16"/>
                  <a:pt x="77" y="16"/>
                  <a:pt x="77" y="16"/>
                </a:cubicBezTo>
                <a:cubicBezTo>
                  <a:pt x="77" y="16"/>
                  <a:pt x="77" y="17"/>
                  <a:pt x="76" y="18"/>
                </a:cubicBezTo>
                <a:lnTo>
                  <a:pt x="64" y="10"/>
                </a:lnTo>
                <a:close/>
                <a:moveTo>
                  <a:pt x="69" y="25"/>
                </a:moveTo>
                <a:cubicBezTo>
                  <a:pt x="90" y="25"/>
                  <a:pt x="90" y="25"/>
                  <a:pt x="90" y="25"/>
                </a:cubicBezTo>
                <a:cubicBezTo>
                  <a:pt x="91" y="25"/>
                  <a:pt x="91" y="26"/>
                  <a:pt x="92" y="26"/>
                </a:cubicBezTo>
                <a:cubicBezTo>
                  <a:pt x="79" y="34"/>
                  <a:pt x="79" y="34"/>
                  <a:pt x="79" y="34"/>
                </a:cubicBezTo>
                <a:cubicBezTo>
                  <a:pt x="66" y="26"/>
                  <a:pt x="66" y="26"/>
                  <a:pt x="66" y="26"/>
                </a:cubicBezTo>
                <a:cubicBezTo>
                  <a:pt x="67" y="26"/>
                  <a:pt x="68" y="25"/>
                  <a:pt x="69" y="25"/>
                </a:cubicBezTo>
                <a:moveTo>
                  <a:pt x="62" y="9"/>
                </a:moveTo>
                <a:cubicBezTo>
                  <a:pt x="49" y="1"/>
                  <a:pt x="49" y="1"/>
                  <a:pt x="49" y="1"/>
                </a:cubicBezTo>
                <a:cubicBezTo>
                  <a:pt x="50" y="0"/>
                  <a:pt x="51" y="0"/>
                  <a:pt x="52" y="0"/>
                </a:cubicBezTo>
                <a:cubicBezTo>
                  <a:pt x="73" y="0"/>
                  <a:pt x="73" y="0"/>
                  <a:pt x="73" y="0"/>
                </a:cubicBezTo>
                <a:cubicBezTo>
                  <a:pt x="74" y="0"/>
                  <a:pt x="74" y="0"/>
                  <a:pt x="75" y="1"/>
                </a:cubicBezTo>
                <a:lnTo>
                  <a:pt x="62" y="9"/>
                </a:lnTo>
                <a:close/>
                <a:moveTo>
                  <a:pt x="31" y="43"/>
                </a:moveTo>
                <a:cubicBezTo>
                  <a:pt x="31" y="42"/>
                  <a:pt x="31" y="42"/>
                  <a:pt x="31" y="41"/>
                </a:cubicBezTo>
                <a:cubicBezTo>
                  <a:pt x="31" y="30"/>
                  <a:pt x="31" y="30"/>
                  <a:pt x="31" y="30"/>
                </a:cubicBezTo>
                <a:cubicBezTo>
                  <a:pt x="31" y="29"/>
                  <a:pt x="31" y="29"/>
                  <a:pt x="31" y="28"/>
                </a:cubicBezTo>
                <a:cubicBezTo>
                  <a:pt x="43" y="35"/>
                  <a:pt x="43" y="35"/>
                  <a:pt x="43" y="35"/>
                </a:cubicBezTo>
                <a:lnTo>
                  <a:pt x="31" y="43"/>
                </a:lnTo>
                <a:close/>
                <a:moveTo>
                  <a:pt x="48" y="17"/>
                </a:moveTo>
                <a:cubicBezTo>
                  <a:pt x="48" y="17"/>
                  <a:pt x="47" y="16"/>
                  <a:pt x="47" y="16"/>
                </a:cubicBezTo>
                <a:cubicBezTo>
                  <a:pt x="47" y="4"/>
                  <a:pt x="47" y="4"/>
                  <a:pt x="47" y="4"/>
                </a:cubicBezTo>
                <a:cubicBezTo>
                  <a:pt x="47" y="4"/>
                  <a:pt x="48" y="3"/>
                  <a:pt x="48" y="3"/>
                </a:cubicBezTo>
                <a:cubicBezTo>
                  <a:pt x="60" y="10"/>
                  <a:pt x="60" y="10"/>
                  <a:pt x="60" y="10"/>
                </a:cubicBezTo>
                <a:lnTo>
                  <a:pt x="48" y="17"/>
                </a:lnTo>
                <a:close/>
                <a:moveTo>
                  <a:pt x="45" y="34"/>
                </a:moveTo>
                <a:cubicBezTo>
                  <a:pt x="32" y="26"/>
                  <a:pt x="32" y="26"/>
                  <a:pt x="32" y="26"/>
                </a:cubicBezTo>
                <a:cubicBezTo>
                  <a:pt x="33" y="26"/>
                  <a:pt x="34" y="25"/>
                  <a:pt x="35" y="25"/>
                </a:cubicBezTo>
                <a:cubicBezTo>
                  <a:pt x="56" y="25"/>
                  <a:pt x="56" y="25"/>
                  <a:pt x="56" y="25"/>
                </a:cubicBezTo>
                <a:cubicBezTo>
                  <a:pt x="57" y="25"/>
                  <a:pt x="57" y="26"/>
                  <a:pt x="58" y="26"/>
                </a:cubicBezTo>
                <a:lnTo>
                  <a:pt x="45" y="34"/>
                </a:lnTo>
                <a:close/>
                <a:moveTo>
                  <a:pt x="65" y="43"/>
                </a:moveTo>
                <a:cubicBezTo>
                  <a:pt x="65" y="42"/>
                  <a:pt x="64" y="42"/>
                  <a:pt x="64" y="41"/>
                </a:cubicBezTo>
                <a:cubicBezTo>
                  <a:pt x="64" y="30"/>
                  <a:pt x="64" y="30"/>
                  <a:pt x="64" y="30"/>
                </a:cubicBezTo>
                <a:cubicBezTo>
                  <a:pt x="64" y="29"/>
                  <a:pt x="65" y="29"/>
                  <a:pt x="65" y="28"/>
                </a:cubicBezTo>
                <a:cubicBezTo>
                  <a:pt x="77" y="35"/>
                  <a:pt x="77" y="35"/>
                  <a:pt x="77" y="35"/>
                </a:cubicBezTo>
                <a:lnTo>
                  <a:pt x="65" y="43"/>
                </a:lnTo>
                <a:close/>
                <a:moveTo>
                  <a:pt x="81" y="35"/>
                </a:moveTo>
                <a:cubicBezTo>
                  <a:pt x="94" y="28"/>
                  <a:pt x="94" y="28"/>
                  <a:pt x="94" y="28"/>
                </a:cubicBezTo>
                <a:cubicBezTo>
                  <a:pt x="94" y="28"/>
                  <a:pt x="94" y="29"/>
                  <a:pt x="94" y="30"/>
                </a:cubicBezTo>
                <a:cubicBezTo>
                  <a:pt x="94" y="41"/>
                  <a:pt x="94" y="41"/>
                  <a:pt x="94" y="41"/>
                </a:cubicBezTo>
                <a:cubicBezTo>
                  <a:pt x="94" y="42"/>
                  <a:pt x="94" y="42"/>
                  <a:pt x="93" y="43"/>
                </a:cubicBezTo>
                <a:lnTo>
                  <a:pt x="81" y="35"/>
                </a:lnTo>
                <a:close/>
                <a:moveTo>
                  <a:pt x="60" y="43"/>
                </a:moveTo>
                <a:cubicBezTo>
                  <a:pt x="47" y="35"/>
                  <a:pt x="47" y="35"/>
                  <a:pt x="47" y="35"/>
                </a:cubicBezTo>
                <a:cubicBezTo>
                  <a:pt x="60" y="28"/>
                  <a:pt x="60" y="28"/>
                  <a:pt x="60" y="28"/>
                </a:cubicBezTo>
                <a:cubicBezTo>
                  <a:pt x="60" y="28"/>
                  <a:pt x="60" y="29"/>
                  <a:pt x="60" y="30"/>
                </a:cubicBezTo>
                <a:cubicBezTo>
                  <a:pt x="60" y="41"/>
                  <a:pt x="60" y="41"/>
                  <a:pt x="60" y="41"/>
                </a:cubicBezTo>
                <a:cubicBezTo>
                  <a:pt x="60" y="42"/>
                  <a:pt x="60" y="42"/>
                  <a:pt x="60" y="43"/>
                </a:cubicBezTo>
                <a:moveTo>
                  <a:pt x="69" y="45"/>
                </a:moveTo>
                <a:cubicBezTo>
                  <a:pt x="68" y="45"/>
                  <a:pt x="67" y="45"/>
                  <a:pt x="66" y="45"/>
                </a:cubicBezTo>
                <a:cubicBezTo>
                  <a:pt x="79" y="37"/>
                  <a:pt x="79" y="37"/>
                  <a:pt x="79" y="37"/>
                </a:cubicBezTo>
                <a:cubicBezTo>
                  <a:pt x="92" y="45"/>
                  <a:pt x="92" y="45"/>
                  <a:pt x="92" y="45"/>
                </a:cubicBezTo>
                <a:cubicBezTo>
                  <a:pt x="91" y="45"/>
                  <a:pt x="90" y="45"/>
                  <a:pt x="90" y="45"/>
                </a:cubicBezTo>
                <a:lnTo>
                  <a:pt x="69" y="45"/>
                </a:lnTo>
                <a:close/>
                <a:moveTo>
                  <a:pt x="73" y="20"/>
                </a:moveTo>
                <a:cubicBezTo>
                  <a:pt x="52" y="20"/>
                  <a:pt x="52" y="20"/>
                  <a:pt x="52" y="20"/>
                </a:cubicBezTo>
                <a:cubicBezTo>
                  <a:pt x="51" y="20"/>
                  <a:pt x="50" y="20"/>
                  <a:pt x="49" y="19"/>
                </a:cubicBezTo>
                <a:cubicBezTo>
                  <a:pt x="62" y="11"/>
                  <a:pt x="62" y="11"/>
                  <a:pt x="62" y="11"/>
                </a:cubicBezTo>
                <a:cubicBezTo>
                  <a:pt x="75" y="19"/>
                  <a:pt x="75" y="19"/>
                  <a:pt x="75" y="19"/>
                </a:cubicBezTo>
                <a:cubicBezTo>
                  <a:pt x="74" y="20"/>
                  <a:pt x="73" y="20"/>
                  <a:pt x="73" y="20"/>
                </a:cubicBezTo>
                <a:moveTo>
                  <a:pt x="45" y="37"/>
                </a:moveTo>
                <a:cubicBezTo>
                  <a:pt x="58" y="45"/>
                  <a:pt x="58" y="45"/>
                  <a:pt x="58" y="45"/>
                </a:cubicBezTo>
                <a:cubicBezTo>
                  <a:pt x="57" y="45"/>
                  <a:pt x="57" y="45"/>
                  <a:pt x="56" y="45"/>
                </a:cubicBezTo>
                <a:cubicBezTo>
                  <a:pt x="35" y="45"/>
                  <a:pt x="35" y="45"/>
                  <a:pt x="35" y="45"/>
                </a:cubicBezTo>
                <a:cubicBezTo>
                  <a:pt x="34" y="45"/>
                  <a:pt x="33" y="45"/>
                  <a:pt x="33" y="45"/>
                </a:cubicBezTo>
                <a:lnTo>
                  <a:pt x="45" y="37"/>
                </a:lnTo>
                <a:close/>
                <a:moveTo>
                  <a:pt x="8" y="33"/>
                </a:moveTo>
                <a:cubicBezTo>
                  <a:pt x="12" y="33"/>
                  <a:pt x="12" y="33"/>
                  <a:pt x="12" y="33"/>
                </a:cubicBezTo>
                <a:cubicBezTo>
                  <a:pt x="12" y="36"/>
                  <a:pt x="12" y="36"/>
                  <a:pt x="12" y="36"/>
                </a:cubicBezTo>
                <a:cubicBezTo>
                  <a:pt x="8" y="36"/>
                  <a:pt x="8" y="36"/>
                  <a:pt x="8" y="36"/>
                </a:cubicBezTo>
                <a:lnTo>
                  <a:pt x="8" y="33"/>
                </a:lnTo>
                <a:close/>
                <a:moveTo>
                  <a:pt x="8" y="24"/>
                </a:moveTo>
                <a:cubicBezTo>
                  <a:pt x="12" y="24"/>
                  <a:pt x="12" y="24"/>
                  <a:pt x="12" y="24"/>
                </a:cubicBezTo>
                <a:cubicBezTo>
                  <a:pt x="12" y="27"/>
                  <a:pt x="12" y="27"/>
                  <a:pt x="12" y="27"/>
                </a:cubicBezTo>
                <a:cubicBezTo>
                  <a:pt x="8" y="27"/>
                  <a:pt x="8" y="27"/>
                  <a:pt x="8" y="27"/>
                </a:cubicBezTo>
                <a:lnTo>
                  <a:pt x="8" y="24"/>
                </a:lnTo>
                <a:close/>
                <a:moveTo>
                  <a:pt x="16" y="33"/>
                </a:moveTo>
                <a:cubicBezTo>
                  <a:pt x="21" y="33"/>
                  <a:pt x="21" y="33"/>
                  <a:pt x="21" y="33"/>
                </a:cubicBezTo>
                <a:cubicBezTo>
                  <a:pt x="21" y="36"/>
                  <a:pt x="21" y="36"/>
                  <a:pt x="21" y="36"/>
                </a:cubicBezTo>
                <a:cubicBezTo>
                  <a:pt x="16" y="36"/>
                  <a:pt x="16" y="36"/>
                  <a:pt x="16" y="36"/>
                </a:cubicBezTo>
                <a:lnTo>
                  <a:pt x="16" y="33"/>
                </a:lnTo>
                <a:close/>
                <a:moveTo>
                  <a:pt x="16" y="24"/>
                </a:moveTo>
                <a:cubicBezTo>
                  <a:pt x="21" y="24"/>
                  <a:pt x="21" y="24"/>
                  <a:pt x="21" y="24"/>
                </a:cubicBezTo>
                <a:cubicBezTo>
                  <a:pt x="21" y="27"/>
                  <a:pt x="21" y="27"/>
                  <a:pt x="21" y="27"/>
                </a:cubicBezTo>
                <a:cubicBezTo>
                  <a:pt x="16" y="27"/>
                  <a:pt x="16" y="27"/>
                  <a:pt x="16" y="27"/>
                </a:cubicBezTo>
                <a:lnTo>
                  <a:pt x="16" y="24"/>
                </a:lnTo>
                <a:close/>
                <a:moveTo>
                  <a:pt x="103" y="40"/>
                </a:moveTo>
                <a:cubicBezTo>
                  <a:pt x="98" y="48"/>
                  <a:pt x="98" y="48"/>
                  <a:pt x="98" y="48"/>
                </a:cubicBezTo>
                <a:cubicBezTo>
                  <a:pt x="31" y="48"/>
                  <a:pt x="31" y="48"/>
                  <a:pt x="31" y="48"/>
                </a:cubicBezTo>
                <a:cubicBezTo>
                  <a:pt x="28" y="43"/>
                  <a:pt x="28" y="43"/>
                  <a:pt x="28" y="43"/>
                </a:cubicBezTo>
                <a:cubicBezTo>
                  <a:pt x="28" y="41"/>
                  <a:pt x="26" y="40"/>
                  <a:pt x="24" y="40"/>
                </a:cubicBezTo>
                <a:cubicBezTo>
                  <a:pt x="24" y="40"/>
                  <a:pt x="24" y="40"/>
                  <a:pt x="24" y="40"/>
                </a:cubicBezTo>
                <a:cubicBezTo>
                  <a:pt x="24" y="23"/>
                  <a:pt x="24" y="23"/>
                  <a:pt x="24" y="23"/>
                </a:cubicBezTo>
                <a:cubicBezTo>
                  <a:pt x="24" y="22"/>
                  <a:pt x="23" y="21"/>
                  <a:pt x="23" y="21"/>
                </a:cubicBezTo>
                <a:cubicBezTo>
                  <a:pt x="20" y="17"/>
                  <a:pt x="20" y="17"/>
                  <a:pt x="20" y="17"/>
                </a:cubicBezTo>
                <a:cubicBezTo>
                  <a:pt x="19" y="17"/>
                  <a:pt x="18" y="17"/>
                  <a:pt x="18" y="17"/>
                </a:cubicBezTo>
                <a:cubicBezTo>
                  <a:pt x="11" y="17"/>
                  <a:pt x="11" y="17"/>
                  <a:pt x="11" y="17"/>
                </a:cubicBezTo>
                <a:cubicBezTo>
                  <a:pt x="10" y="17"/>
                  <a:pt x="9" y="17"/>
                  <a:pt x="9" y="17"/>
                </a:cubicBezTo>
                <a:cubicBezTo>
                  <a:pt x="5" y="21"/>
                  <a:pt x="5" y="21"/>
                  <a:pt x="5" y="21"/>
                </a:cubicBezTo>
                <a:cubicBezTo>
                  <a:pt x="5" y="21"/>
                  <a:pt x="5" y="22"/>
                  <a:pt x="5" y="23"/>
                </a:cubicBezTo>
                <a:cubicBezTo>
                  <a:pt x="5" y="40"/>
                  <a:pt x="5" y="40"/>
                  <a:pt x="5" y="40"/>
                </a:cubicBezTo>
                <a:cubicBezTo>
                  <a:pt x="2" y="40"/>
                  <a:pt x="2" y="40"/>
                  <a:pt x="2" y="40"/>
                </a:cubicBezTo>
                <a:cubicBezTo>
                  <a:pt x="1" y="40"/>
                  <a:pt x="0" y="41"/>
                  <a:pt x="1" y="42"/>
                </a:cubicBezTo>
                <a:cubicBezTo>
                  <a:pt x="9" y="61"/>
                  <a:pt x="9" y="61"/>
                  <a:pt x="9" y="61"/>
                </a:cubicBezTo>
                <a:cubicBezTo>
                  <a:pt x="10" y="64"/>
                  <a:pt x="13" y="66"/>
                  <a:pt x="15" y="66"/>
                </a:cubicBezTo>
                <a:cubicBezTo>
                  <a:pt x="98" y="66"/>
                  <a:pt x="98" y="66"/>
                  <a:pt x="98" y="66"/>
                </a:cubicBezTo>
                <a:cubicBezTo>
                  <a:pt x="101" y="65"/>
                  <a:pt x="103" y="64"/>
                  <a:pt x="104" y="62"/>
                </a:cubicBezTo>
                <a:cubicBezTo>
                  <a:pt x="119" y="39"/>
                  <a:pt x="119" y="39"/>
                  <a:pt x="119" y="39"/>
                </a:cubicBezTo>
                <a:cubicBezTo>
                  <a:pt x="120" y="38"/>
                  <a:pt x="119" y="37"/>
                  <a:pt x="118" y="37"/>
                </a:cubicBezTo>
                <a:cubicBezTo>
                  <a:pt x="109" y="37"/>
                  <a:pt x="109" y="37"/>
                  <a:pt x="109" y="37"/>
                </a:cubicBezTo>
                <a:cubicBezTo>
                  <a:pt x="107" y="37"/>
                  <a:pt x="104" y="38"/>
                  <a:pt x="103" y="4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7" name="Google Shape;5597;p23"/>
          <p:cNvSpPr/>
          <p:nvPr/>
        </p:nvSpPr>
        <p:spPr>
          <a:xfrm>
            <a:off x="11142134" y="4946650"/>
            <a:ext cx="361949" cy="427567"/>
          </a:xfrm>
          <a:custGeom>
            <a:avLst/>
            <a:gdLst/>
            <a:ahLst/>
            <a:cxnLst/>
            <a:rect l="l" t="t" r="r" b="b"/>
            <a:pathLst>
              <a:path w="118" h="140" extrusionOk="0">
                <a:moveTo>
                  <a:pt x="9" y="11"/>
                </a:moveTo>
                <a:cubicBezTo>
                  <a:pt x="9" y="8"/>
                  <a:pt x="11" y="6"/>
                  <a:pt x="14" y="6"/>
                </a:cubicBezTo>
                <a:cubicBezTo>
                  <a:pt x="17" y="6"/>
                  <a:pt x="20" y="8"/>
                  <a:pt x="20" y="11"/>
                </a:cubicBezTo>
                <a:cubicBezTo>
                  <a:pt x="20" y="14"/>
                  <a:pt x="17" y="17"/>
                  <a:pt x="14" y="17"/>
                </a:cubicBezTo>
                <a:cubicBezTo>
                  <a:pt x="11" y="17"/>
                  <a:pt x="9" y="14"/>
                  <a:pt x="9" y="11"/>
                </a:cubicBezTo>
                <a:moveTo>
                  <a:pt x="18" y="38"/>
                </a:moveTo>
                <a:cubicBezTo>
                  <a:pt x="18" y="22"/>
                  <a:pt x="18" y="22"/>
                  <a:pt x="18" y="22"/>
                </a:cubicBezTo>
                <a:cubicBezTo>
                  <a:pt x="22" y="20"/>
                  <a:pt x="25" y="16"/>
                  <a:pt x="25" y="11"/>
                </a:cubicBezTo>
                <a:cubicBezTo>
                  <a:pt x="25" y="5"/>
                  <a:pt x="20" y="0"/>
                  <a:pt x="14" y="0"/>
                </a:cubicBezTo>
                <a:cubicBezTo>
                  <a:pt x="8" y="0"/>
                  <a:pt x="3" y="5"/>
                  <a:pt x="3" y="11"/>
                </a:cubicBezTo>
                <a:cubicBezTo>
                  <a:pt x="3" y="16"/>
                  <a:pt x="6" y="20"/>
                  <a:pt x="11" y="22"/>
                </a:cubicBezTo>
                <a:cubicBezTo>
                  <a:pt x="11" y="42"/>
                  <a:pt x="11" y="42"/>
                  <a:pt x="11" y="42"/>
                </a:cubicBezTo>
                <a:cubicBezTo>
                  <a:pt x="11" y="43"/>
                  <a:pt x="12" y="45"/>
                  <a:pt x="14" y="45"/>
                </a:cubicBezTo>
                <a:cubicBezTo>
                  <a:pt x="18" y="45"/>
                  <a:pt x="22" y="48"/>
                  <a:pt x="22" y="53"/>
                </a:cubicBezTo>
                <a:cubicBezTo>
                  <a:pt x="22" y="57"/>
                  <a:pt x="18" y="60"/>
                  <a:pt x="14" y="60"/>
                </a:cubicBezTo>
                <a:cubicBezTo>
                  <a:pt x="10" y="60"/>
                  <a:pt x="7" y="57"/>
                  <a:pt x="7" y="53"/>
                </a:cubicBezTo>
                <a:cubicBezTo>
                  <a:pt x="7" y="51"/>
                  <a:pt x="5" y="49"/>
                  <a:pt x="3" y="49"/>
                </a:cubicBezTo>
                <a:cubicBezTo>
                  <a:pt x="1" y="49"/>
                  <a:pt x="0" y="51"/>
                  <a:pt x="0" y="53"/>
                </a:cubicBezTo>
                <a:cubicBezTo>
                  <a:pt x="0" y="61"/>
                  <a:pt x="6" y="67"/>
                  <a:pt x="14" y="67"/>
                </a:cubicBezTo>
                <a:cubicBezTo>
                  <a:pt x="22" y="67"/>
                  <a:pt x="29" y="61"/>
                  <a:pt x="29" y="53"/>
                </a:cubicBezTo>
                <a:cubicBezTo>
                  <a:pt x="29" y="46"/>
                  <a:pt x="24" y="40"/>
                  <a:pt x="18" y="38"/>
                </a:cubicBezTo>
                <a:moveTo>
                  <a:pt x="99" y="71"/>
                </a:moveTo>
                <a:cubicBezTo>
                  <a:pt x="97" y="71"/>
                  <a:pt x="96" y="70"/>
                  <a:pt x="95" y="70"/>
                </a:cubicBezTo>
                <a:cubicBezTo>
                  <a:pt x="85" y="70"/>
                  <a:pt x="77" y="77"/>
                  <a:pt x="75" y="87"/>
                </a:cubicBezTo>
                <a:cubicBezTo>
                  <a:pt x="75" y="87"/>
                  <a:pt x="75" y="87"/>
                  <a:pt x="75" y="87"/>
                </a:cubicBezTo>
                <a:cubicBezTo>
                  <a:pt x="23" y="24"/>
                  <a:pt x="23" y="24"/>
                  <a:pt x="23" y="24"/>
                </a:cubicBezTo>
                <a:cubicBezTo>
                  <a:pt x="26" y="22"/>
                  <a:pt x="29" y="18"/>
                  <a:pt x="29" y="14"/>
                </a:cubicBezTo>
                <a:lnTo>
                  <a:pt x="99" y="71"/>
                </a:lnTo>
                <a:close/>
                <a:moveTo>
                  <a:pt x="95" y="98"/>
                </a:moveTo>
                <a:cubicBezTo>
                  <a:pt x="90" y="98"/>
                  <a:pt x="87" y="95"/>
                  <a:pt x="87" y="90"/>
                </a:cubicBezTo>
                <a:cubicBezTo>
                  <a:pt x="87" y="86"/>
                  <a:pt x="90" y="82"/>
                  <a:pt x="95" y="82"/>
                </a:cubicBezTo>
                <a:cubicBezTo>
                  <a:pt x="99" y="82"/>
                  <a:pt x="103" y="86"/>
                  <a:pt x="103" y="90"/>
                </a:cubicBezTo>
                <a:cubicBezTo>
                  <a:pt x="103" y="95"/>
                  <a:pt x="99" y="98"/>
                  <a:pt x="95" y="98"/>
                </a:cubicBezTo>
                <a:moveTo>
                  <a:pt x="108" y="88"/>
                </a:moveTo>
                <a:cubicBezTo>
                  <a:pt x="106" y="82"/>
                  <a:pt x="101" y="77"/>
                  <a:pt x="95" y="77"/>
                </a:cubicBezTo>
                <a:cubicBezTo>
                  <a:pt x="95" y="77"/>
                  <a:pt x="95" y="77"/>
                  <a:pt x="95" y="77"/>
                </a:cubicBezTo>
                <a:cubicBezTo>
                  <a:pt x="88" y="77"/>
                  <a:pt x="83" y="82"/>
                  <a:pt x="82" y="88"/>
                </a:cubicBezTo>
                <a:cubicBezTo>
                  <a:pt x="71" y="140"/>
                  <a:pt x="71" y="140"/>
                  <a:pt x="71" y="140"/>
                </a:cubicBezTo>
                <a:cubicBezTo>
                  <a:pt x="118" y="140"/>
                  <a:pt x="118" y="140"/>
                  <a:pt x="118" y="140"/>
                </a:cubicBezTo>
                <a:lnTo>
                  <a:pt x="108" y="8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8" name="Google Shape;5598;p23"/>
          <p:cNvSpPr/>
          <p:nvPr/>
        </p:nvSpPr>
        <p:spPr>
          <a:xfrm>
            <a:off x="2588684" y="5911850"/>
            <a:ext cx="364067" cy="266700"/>
          </a:xfrm>
          <a:custGeom>
            <a:avLst/>
            <a:gdLst/>
            <a:ahLst/>
            <a:cxnLst/>
            <a:rect l="l" t="t" r="r" b="b"/>
            <a:pathLst>
              <a:path w="119" h="87" extrusionOk="0">
                <a:moveTo>
                  <a:pt x="25" y="76"/>
                </a:moveTo>
                <a:cubicBezTo>
                  <a:pt x="25" y="74"/>
                  <a:pt x="22" y="71"/>
                  <a:pt x="20" y="71"/>
                </a:cubicBezTo>
                <a:cubicBezTo>
                  <a:pt x="17" y="71"/>
                  <a:pt x="14" y="74"/>
                  <a:pt x="14" y="76"/>
                </a:cubicBezTo>
                <a:cubicBezTo>
                  <a:pt x="14" y="79"/>
                  <a:pt x="17" y="82"/>
                  <a:pt x="20" y="82"/>
                </a:cubicBezTo>
                <a:cubicBezTo>
                  <a:pt x="22" y="82"/>
                  <a:pt x="25" y="79"/>
                  <a:pt x="25" y="76"/>
                </a:cubicBezTo>
                <a:moveTo>
                  <a:pt x="30" y="76"/>
                </a:moveTo>
                <a:cubicBezTo>
                  <a:pt x="30" y="82"/>
                  <a:pt x="25" y="87"/>
                  <a:pt x="20" y="87"/>
                </a:cubicBezTo>
                <a:cubicBezTo>
                  <a:pt x="14" y="87"/>
                  <a:pt x="9" y="82"/>
                  <a:pt x="9" y="76"/>
                </a:cubicBezTo>
                <a:cubicBezTo>
                  <a:pt x="9" y="71"/>
                  <a:pt x="14" y="66"/>
                  <a:pt x="20" y="66"/>
                </a:cubicBezTo>
                <a:cubicBezTo>
                  <a:pt x="25" y="66"/>
                  <a:pt x="30" y="71"/>
                  <a:pt x="30" y="76"/>
                </a:cubicBezTo>
                <a:moveTo>
                  <a:pt x="95" y="76"/>
                </a:moveTo>
                <a:cubicBezTo>
                  <a:pt x="95" y="74"/>
                  <a:pt x="93" y="71"/>
                  <a:pt x="90" y="71"/>
                </a:cubicBezTo>
                <a:cubicBezTo>
                  <a:pt x="87" y="71"/>
                  <a:pt x="85" y="74"/>
                  <a:pt x="85" y="76"/>
                </a:cubicBezTo>
                <a:cubicBezTo>
                  <a:pt x="85" y="79"/>
                  <a:pt x="87" y="82"/>
                  <a:pt x="90" y="82"/>
                </a:cubicBezTo>
                <a:cubicBezTo>
                  <a:pt x="93" y="82"/>
                  <a:pt x="95" y="79"/>
                  <a:pt x="95" y="76"/>
                </a:cubicBezTo>
                <a:moveTo>
                  <a:pt x="101" y="76"/>
                </a:moveTo>
                <a:cubicBezTo>
                  <a:pt x="101" y="82"/>
                  <a:pt x="96" y="87"/>
                  <a:pt x="90" y="87"/>
                </a:cubicBezTo>
                <a:cubicBezTo>
                  <a:pt x="84" y="87"/>
                  <a:pt x="80" y="82"/>
                  <a:pt x="80" y="76"/>
                </a:cubicBezTo>
                <a:cubicBezTo>
                  <a:pt x="80" y="71"/>
                  <a:pt x="84" y="66"/>
                  <a:pt x="90" y="66"/>
                </a:cubicBezTo>
                <a:cubicBezTo>
                  <a:pt x="96" y="66"/>
                  <a:pt x="101" y="71"/>
                  <a:pt x="101" y="76"/>
                </a:cubicBezTo>
                <a:moveTo>
                  <a:pt x="102" y="36"/>
                </a:moveTo>
                <a:cubicBezTo>
                  <a:pt x="94" y="25"/>
                  <a:pt x="94" y="25"/>
                  <a:pt x="94" y="25"/>
                </a:cubicBezTo>
                <a:cubicBezTo>
                  <a:pt x="94" y="24"/>
                  <a:pt x="93" y="24"/>
                  <a:pt x="92" y="24"/>
                </a:cubicBezTo>
                <a:cubicBezTo>
                  <a:pt x="80" y="24"/>
                  <a:pt x="80" y="24"/>
                  <a:pt x="80" y="24"/>
                </a:cubicBezTo>
                <a:cubicBezTo>
                  <a:pt x="79" y="24"/>
                  <a:pt x="78" y="25"/>
                  <a:pt x="78" y="26"/>
                </a:cubicBezTo>
                <a:cubicBezTo>
                  <a:pt x="78" y="37"/>
                  <a:pt x="78" y="37"/>
                  <a:pt x="78" y="37"/>
                </a:cubicBezTo>
                <a:cubicBezTo>
                  <a:pt x="78" y="38"/>
                  <a:pt x="79" y="39"/>
                  <a:pt x="80" y="39"/>
                </a:cubicBezTo>
                <a:cubicBezTo>
                  <a:pt x="101" y="39"/>
                  <a:pt x="101" y="39"/>
                  <a:pt x="101" y="39"/>
                </a:cubicBezTo>
                <a:cubicBezTo>
                  <a:pt x="102" y="39"/>
                  <a:pt x="103" y="37"/>
                  <a:pt x="102" y="36"/>
                </a:cubicBezTo>
                <a:moveTo>
                  <a:pt x="45" y="66"/>
                </a:moveTo>
                <a:cubicBezTo>
                  <a:pt x="63" y="66"/>
                  <a:pt x="63" y="66"/>
                  <a:pt x="63" y="66"/>
                </a:cubicBezTo>
                <a:cubicBezTo>
                  <a:pt x="38" y="28"/>
                  <a:pt x="38" y="28"/>
                  <a:pt x="38" y="28"/>
                </a:cubicBezTo>
                <a:lnTo>
                  <a:pt x="45" y="66"/>
                </a:lnTo>
                <a:close/>
                <a:moveTo>
                  <a:pt x="32" y="9"/>
                </a:moveTo>
                <a:cubicBezTo>
                  <a:pt x="32" y="6"/>
                  <a:pt x="30" y="4"/>
                  <a:pt x="27" y="4"/>
                </a:cubicBezTo>
                <a:cubicBezTo>
                  <a:pt x="25" y="4"/>
                  <a:pt x="22" y="6"/>
                  <a:pt x="22" y="9"/>
                </a:cubicBezTo>
                <a:cubicBezTo>
                  <a:pt x="22" y="12"/>
                  <a:pt x="25" y="14"/>
                  <a:pt x="27" y="14"/>
                </a:cubicBezTo>
                <a:cubicBezTo>
                  <a:pt x="30" y="14"/>
                  <a:pt x="32" y="12"/>
                  <a:pt x="32" y="9"/>
                </a:cubicBezTo>
                <a:moveTo>
                  <a:pt x="119" y="68"/>
                </a:moveTo>
                <a:cubicBezTo>
                  <a:pt x="119" y="73"/>
                  <a:pt x="119" y="73"/>
                  <a:pt x="119" y="73"/>
                </a:cubicBezTo>
                <a:cubicBezTo>
                  <a:pt x="119" y="74"/>
                  <a:pt x="118" y="74"/>
                  <a:pt x="117" y="74"/>
                </a:cubicBezTo>
                <a:cubicBezTo>
                  <a:pt x="104" y="74"/>
                  <a:pt x="104" y="74"/>
                  <a:pt x="104" y="74"/>
                </a:cubicBezTo>
                <a:cubicBezTo>
                  <a:pt x="103" y="68"/>
                  <a:pt x="97" y="63"/>
                  <a:pt x="90" y="63"/>
                </a:cubicBezTo>
                <a:cubicBezTo>
                  <a:pt x="83" y="63"/>
                  <a:pt x="78" y="68"/>
                  <a:pt x="77" y="74"/>
                </a:cubicBezTo>
                <a:cubicBezTo>
                  <a:pt x="33" y="74"/>
                  <a:pt x="33" y="74"/>
                  <a:pt x="33" y="74"/>
                </a:cubicBezTo>
                <a:cubicBezTo>
                  <a:pt x="33" y="71"/>
                  <a:pt x="31" y="68"/>
                  <a:pt x="28" y="66"/>
                </a:cubicBezTo>
                <a:cubicBezTo>
                  <a:pt x="38" y="66"/>
                  <a:pt x="38" y="66"/>
                  <a:pt x="38" y="66"/>
                </a:cubicBezTo>
                <a:cubicBezTo>
                  <a:pt x="30" y="18"/>
                  <a:pt x="30" y="18"/>
                  <a:pt x="30" y="18"/>
                </a:cubicBezTo>
                <a:cubicBezTo>
                  <a:pt x="29" y="18"/>
                  <a:pt x="28" y="19"/>
                  <a:pt x="27" y="19"/>
                </a:cubicBezTo>
                <a:cubicBezTo>
                  <a:pt x="25" y="19"/>
                  <a:pt x="23" y="18"/>
                  <a:pt x="22" y="17"/>
                </a:cubicBezTo>
                <a:cubicBezTo>
                  <a:pt x="22" y="24"/>
                  <a:pt x="22" y="24"/>
                  <a:pt x="22" y="24"/>
                </a:cubicBezTo>
                <a:cubicBezTo>
                  <a:pt x="25" y="24"/>
                  <a:pt x="27" y="27"/>
                  <a:pt x="27" y="31"/>
                </a:cubicBezTo>
                <a:cubicBezTo>
                  <a:pt x="27" y="34"/>
                  <a:pt x="24" y="38"/>
                  <a:pt x="20" y="38"/>
                </a:cubicBezTo>
                <a:cubicBezTo>
                  <a:pt x="16" y="38"/>
                  <a:pt x="13" y="34"/>
                  <a:pt x="13" y="31"/>
                </a:cubicBezTo>
                <a:cubicBezTo>
                  <a:pt x="13" y="30"/>
                  <a:pt x="14" y="29"/>
                  <a:pt x="15" y="29"/>
                </a:cubicBezTo>
                <a:cubicBezTo>
                  <a:pt x="16" y="29"/>
                  <a:pt x="16" y="30"/>
                  <a:pt x="16" y="31"/>
                </a:cubicBezTo>
                <a:cubicBezTo>
                  <a:pt x="16" y="33"/>
                  <a:pt x="18" y="34"/>
                  <a:pt x="20" y="34"/>
                </a:cubicBezTo>
                <a:cubicBezTo>
                  <a:pt x="22" y="34"/>
                  <a:pt x="24" y="33"/>
                  <a:pt x="24" y="31"/>
                </a:cubicBezTo>
                <a:cubicBezTo>
                  <a:pt x="24" y="29"/>
                  <a:pt x="22" y="27"/>
                  <a:pt x="20" y="27"/>
                </a:cubicBezTo>
                <a:cubicBezTo>
                  <a:pt x="19" y="27"/>
                  <a:pt x="18" y="26"/>
                  <a:pt x="18" y="25"/>
                </a:cubicBezTo>
                <a:cubicBezTo>
                  <a:pt x="18" y="13"/>
                  <a:pt x="18" y="13"/>
                  <a:pt x="18" y="13"/>
                </a:cubicBezTo>
                <a:cubicBezTo>
                  <a:pt x="18" y="12"/>
                  <a:pt x="18" y="10"/>
                  <a:pt x="18" y="9"/>
                </a:cubicBezTo>
                <a:cubicBezTo>
                  <a:pt x="18" y="4"/>
                  <a:pt x="22" y="0"/>
                  <a:pt x="27" y="0"/>
                </a:cubicBezTo>
                <a:cubicBezTo>
                  <a:pt x="33" y="0"/>
                  <a:pt x="37" y="4"/>
                  <a:pt x="37" y="9"/>
                </a:cubicBezTo>
                <a:cubicBezTo>
                  <a:pt x="37" y="10"/>
                  <a:pt x="36" y="12"/>
                  <a:pt x="36" y="13"/>
                </a:cubicBezTo>
                <a:cubicBezTo>
                  <a:pt x="71" y="65"/>
                  <a:pt x="71" y="65"/>
                  <a:pt x="71" y="65"/>
                </a:cubicBezTo>
                <a:cubicBezTo>
                  <a:pt x="71" y="18"/>
                  <a:pt x="71" y="18"/>
                  <a:pt x="71" y="18"/>
                </a:cubicBezTo>
                <a:cubicBezTo>
                  <a:pt x="71" y="16"/>
                  <a:pt x="72" y="15"/>
                  <a:pt x="74" y="15"/>
                </a:cubicBezTo>
                <a:cubicBezTo>
                  <a:pt x="90" y="15"/>
                  <a:pt x="90" y="15"/>
                  <a:pt x="90" y="15"/>
                </a:cubicBezTo>
                <a:cubicBezTo>
                  <a:pt x="94" y="15"/>
                  <a:pt x="98" y="17"/>
                  <a:pt x="101" y="21"/>
                </a:cubicBezTo>
                <a:cubicBezTo>
                  <a:pt x="111" y="36"/>
                  <a:pt x="111" y="36"/>
                  <a:pt x="111" y="36"/>
                </a:cubicBezTo>
                <a:cubicBezTo>
                  <a:pt x="112" y="38"/>
                  <a:pt x="113" y="41"/>
                  <a:pt x="113" y="43"/>
                </a:cubicBezTo>
                <a:cubicBezTo>
                  <a:pt x="113" y="66"/>
                  <a:pt x="113" y="66"/>
                  <a:pt x="113" y="66"/>
                </a:cubicBezTo>
                <a:cubicBezTo>
                  <a:pt x="117" y="66"/>
                  <a:pt x="117" y="66"/>
                  <a:pt x="117" y="66"/>
                </a:cubicBezTo>
                <a:cubicBezTo>
                  <a:pt x="118" y="66"/>
                  <a:pt x="119" y="67"/>
                  <a:pt x="119" y="68"/>
                </a:cubicBezTo>
                <a:moveTo>
                  <a:pt x="6" y="74"/>
                </a:moveTo>
                <a:cubicBezTo>
                  <a:pt x="2" y="74"/>
                  <a:pt x="2" y="74"/>
                  <a:pt x="2" y="74"/>
                </a:cubicBezTo>
                <a:cubicBezTo>
                  <a:pt x="1" y="74"/>
                  <a:pt x="0" y="74"/>
                  <a:pt x="0" y="73"/>
                </a:cubicBezTo>
                <a:cubicBezTo>
                  <a:pt x="0" y="68"/>
                  <a:pt x="0" y="68"/>
                  <a:pt x="0" y="68"/>
                </a:cubicBezTo>
                <a:cubicBezTo>
                  <a:pt x="0" y="67"/>
                  <a:pt x="1" y="66"/>
                  <a:pt x="2" y="66"/>
                </a:cubicBezTo>
                <a:cubicBezTo>
                  <a:pt x="11" y="66"/>
                  <a:pt x="11" y="66"/>
                  <a:pt x="11" y="66"/>
                </a:cubicBezTo>
                <a:cubicBezTo>
                  <a:pt x="8" y="68"/>
                  <a:pt x="6" y="71"/>
                  <a:pt x="6" y="7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599" name="Google Shape;5599;p23"/>
          <p:cNvSpPr/>
          <p:nvPr/>
        </p:nvSpPr>
        <p:spPr>
          <a:xfrm>
            <a:off x="3077633" y="5882216"/>
            <a:ext cx="364067" cy="323851"/>
          </a:xfrm>
          <a:custGeom>
            <a:avLst/>
            <a:gdLst/>
            <a:ahLst/>
            <a:cxnLst/>
            <a:rect l="l" t="t" r="r" b="b"/>
            <a:pathLst>
              <a:path w="119" h="106" extrusionOk="0">
                <a:moveTo>
                  <a:pt x="37" y="79"/>
                </a:moveTo>
                <a:cubicBezTo>
                  <a:pt x="23" y="94"/>
                  <a:pt x="23" y="94"/>
                  <a:pt x="23" y="94"/>
                </a:cubicBezTo>
                <a:cubicBezTo>
                  <a:pt x="22" y="95"/>
                  <a:pt x="22" y="95"/>
                  <a:pt x="21" y="95"/>
                </a:cubicBezTo>
                <a:cubicBezTo>
                  <a:pt x="20" y="95"/>
                  <a:pt x="19" y="95"/>
                  <a:pt x="18" y="95"/>
                </a:cubicBezTo>
                <a:cubicBezTo>
                  <a:pt x="10" y="88"/>
                  <a:pt x="10" y="88"/>
                  <a:pt x="10" y="88"/>
                </a:cubicBezTo>
                <a:cubicBezTo>
                  <a:pt x="8" y="87"/>
                  <a:pt x="8" y="84"/>
                  <a:pt x="9" y="83"/>
                </a:cubicBezTo>
                <a:cubicBezTo>
                  <a:pt x="11" y="82"/>
                  <a:pt x="13" y="81"/>
                  <a:pt x="14" y="82"/>
                </a:cubicBezTo>
                <a:cubicBezTo>
                  <a:pt x="20" y="87"/>
                  <a:pt x="20" y="87"/>
                  <a:pt x="20" y="87"/>
                </a:cubicBezTo>
                <a:cubicBezTo>
                  <a:pt x="32" y="74"/>
                  <a:pt x="32" y="74"/>
                  <a:pt x="32" y="74"/>
                </a:cubicBezTo>
                <a:cubicBezTo>
                  <a:pt x="33" y="73"/>
                  <a:pt x="35" y="73"/>
                  <a:pt x="37" y="74"/>
                </a:cubicBezTo>
                <a:cubicBezTo>
                  <a:pt x="38" y="75"/>
                  <a:pt x="38" y="77"/>
                  <a:pt x="37" y="79"/>
                </a:cubicBezTo>
                <a:moveTo>
                  <a:pt x="22" y="61"/>
                </a:moveTo>
                <a:cubicBezTo>
                  <a:pt x="10" y="61"/>
                  <a:pt x="0" y="71"/>
                  <a:pt x="0" y="83"/>
                </a:cubicBezTo>
                <a:cubicBezTo>
                  <a:pt x="0" y="96"/>
                  <a:pt x="10" y="106"/>
                  <a:pt x="22" y="106"/>
                </a:cubicBezTo>
                <a:cubicBezTo>
                  <a:pt x="35" y="106"/>
                  <a:pt x="45" y="96"/>
                  <a:pt x="45" y="83"/>
                </a:cubicBezTo>
                <a:cubicBezTo>
                  <a:pt x="45" y="71"/>
                  <a:pt x="35" y="61"/>
                  <a:pt x="22" y="61"/>
                </a:cubicBezTo>
                <a:moveTo>
                  <a:pt x="113" y="71"/>
                </a:moveTo>
                <a:cubicBezTo>
                  <a:pt x="113" y="72"/>
                  <a:pt x="113" y="72"/>
                  <a:pt x="112" y="72"/>
                </a:cubicBezTo>
                <a:cubicBezTo>
                  <a:pt x="73" y="89"/>
                  <a:pt x="73" y="89"/>
                  <a:pt x="73" y="89"/>
                </a:cubicBezTo>
                <a:cubicBezTo>
                  <a:pt x="73" y="89"/>
                  <a:pt x="73" y="89"/>
                  <a:pt x="73" y="88"/>
                </a:cubicBezTo>
                <a:cubicBezTo>
                  <a:pt x="73" y="86"/>
                  <a:pt x="73" y="86"/>
                  <a:pt x="73" y="86"/>
                </a:cubicBezTo>
                <a:cubicBezTo>
                  <a:pt x="73" y="86"/>
                  <a:pt x="73" y="86"/>
                  <a:pt x="73" y="86"/>
                </a:cubicBezTo>
                <a:cubicBezTo>
                  <a:pt x="112" y="69"/>
                  <a:pt x="112" y="69"/>
                  <a:pt x="112" y="69"/>
                </a:cubicBezTo>
                <a:cubicBezTo>
                  <a:pt x="113" y="69"/>
                  <a:pt x="113" y="69"/>
                  <a:pt x="113" y="69"/>
                </a:cubicBezTo>
                <a:lnTo>
                  <a:pt x="113" y="71"/>
                </a:lnTo>
                <a:close/>
                <a:moveTo>
                  <a:pt x="75" y="62"/>
                </a:moveTo>
                <a:cubicBezTo>
                  <a:pt x="80" y="50"/>
                  <a:pt x="80" y="50"/>
                  <a:pt x="80" y="50"/>
                </a:cubicBezTo>
                <a:cubicBezTo>
                  <a:pt x="81" y="49"/>
                  <a:pt x="82" y="49"/>
                  <a:pt x="83" y="49"/>
                </a:cubicBezTo>
                <a:cubicBezTo>
                  <a:pt x="88" y="56"/>
                  <a:pt x="88" y="56"/>
                  <a:pt x="88" y="56"/>
                </a:cubicBezTo>
                <a:cubicBezTo>
                  <a:pt x="89" y="56"/>
                  <a:pt x="88" y="58"/>
                  <a:pt x="87" y="58"/>
                </a:cubicBezTo>
                <a:cubicBezTo>
                  <a:pt x="85" y="59"/>
                  <a:pt x="85" y="59"/>
                  <a:pt x="85" y="59"/>
                </a:cubicBezTo>
                <a:cubicBezTo>
                  <a:pt x="85" y="76"/>
                  <a:pt x="85" y="76"/>
                  <a:pt x="85" y="76"/>
                </a:cubicBezTo>
                <a:cubicBezTo>
                  <a:pt x="85" y="77"/>
                  <a:pt x="84" y="78"/>
                  <a:pt x="84" y="78"/>
                </a:cubicBezTo>
                <a:cubicBezTo>
                  <a:pt x="80" y="79"/>
                  <a:pt x="80" y="79"/>
                  <a:pt x="80" y="79"/>
                </a:cubicBezTo>
                <a:cubicBezTo>
                  <a:pt x="79" y="80"/>
                  <a:pt x="79" y="79"/>
                  <a:pt x="79" y="79"/>
                </a:cubicBezTo>
                <a:cubicBezTo>
                  <a:pt x="79" y="62"/>
                  <a:pt x="79" y="62"/>
                  <a:pt x="79" y="62"/>
                </a:cubicBezTo>
                <a:cubicBezTo>
                  <a:pt x="76" y="63"/>
                  <a:pt x="76" y="63"/>
                  <a:pt x="76" y="63"/>
                </a:cubicBezTo>
                <a:cubicBezTo>
                  <a:pt x="75" y="64"/>
                  <a:pt x="75" y="63"/>
                  <a:pt x="75" y="62"/>
                </a:cubicBezTo>
                <a:moveTo>
                  <a:pt x="96" y="52"/>
                </a:moveTo>
                <a:cubicBezTo>
                  <a:pt x="102" y="40"/>
                  <a:pt x="102" y="40"/>
                  <a:pt x="102" y="40"/>
                </a:cubicBezTo>
                <a:cubicBezTo>
                  <a:pt x="103" y="39"/>
                  <a:pt x="104" y="38"/>
                  <a:pt x="105" y="39"/>
                </a:cubicBezTo>
                <a:cubicBezTo>
                  <a:pt x="110" y="45"/>
                  <a:pt x="110" y="45"/>
                  <a:pt x="110" y="45"/>
                </a:cubicBezTo>
                <a:cubicBezTo>
                  <a:pt x="111" y="46"/>
                  <a:pt x="110" y="48"/>
                  <a:pt x="109" y="48"/>
                </a:cubicBezTo>
                <a:cubicBezTo>
                  <a:pt x="107" y="49"/>
                  <a:pt x="107" y="49"/>
                  <a:pt x="107" y="49"/>
                </a:cubicBezTo>
                <a:cubicBezTo>
                  <a:pt x="107" y="67"/>
                  <a:pt x="107" y="67"/>
                  <a:pt x="107" y="67"/>
                </a:cubicBezTo>
                <a:cubicBezTo>
                  <a:pt x="107" y="67"/>
                  <a:pt x="106" y="68"/>
                  <a:pt x="105" y="69"/>
                </a:cubicBezTo>
                <a:cubicBezTo>
                  <a:pt x="101" y="70"/>
                  <a:pt x="101" y="70"/>
                  <a:pt x="101" y="70"/>
                </a:cubicBezTo>
                <a:cubicBezTo>
                  <a:pt x="101" y="71"/>
                  <a:pt x="100" y="70"/>
                  <a:pt x="100" y="70"/>
                </a:cubicBezTo>
                <a:cubicBezTo>
                  <a:pt x="100" y="52"/>
                  <a:pt x="100" y="52"/>
                  <a:pt x="100" y="52"/>
                </a:cubicBezTo>
                <a:cubicBezTo>
                  <a:pt x="98" y="54"/>
                  <a:pt x="98" y="54"/>
                  <a:pt x="98" y="54"/>
                </a:cubicBezTo>
                <a:cubicBezTo>
                  <a:pt x="96" y="54"/>
                  <a:pt x="96" y="53"/>
                  <a:pt x="96" y="52"/>
                </a:cubicBezTo>
                <a:moveTo>
                  <a:pt x="113" y="20"/>
                </a:moveTo>
                <a:cubicBezTo>
                  <a:pt x="96" y="13"/>
                  <a:pt x="96" y="13"/>
                  <a:pt x="96" y="13"/>
                </a:cubicBezTo>
                <a:cubicBezTo>
                  <a:pt x="45" y="37"/>
                  <a:pt x="45" y="37"/>
                  <a:pt x="45" y="37"/>
                </a:cubicBezTo>
                <a:cubicBezTo>
                  <a:pt x="45" y="52"/>
                  <a:pt x="45" y="52"/>
                  <a:pt x="45" y="52"/>
                </a:cubicBezTo>
                <a:cubicBezTo>
                  <a:pt x="37" y="48"/>
                  <a:pt x="37" y="48"/>
                  <a:pt x="37" y="48"/>
                </a:cubicBezTo>
                <a:cubicBezTo>
                  <a:pt x="37" y="33"/>
                  <a:pt x="37" y="33"/>
                  <a:pt x="37" y="33"/>
                </a:cubicBezTo>
                <a:cubicBezTo>
                  <a:pt x="88" y="9"/>
                  <a:pt x="88" y="9"/>
                  <a:pt x="88" y="9"/>
                </a:cubicBezTo>
                <a:cubicBezTo>
                  <a:pt x="70" y="1"/>
                  <a:pt x="70" y="1"/>
                  <a:pt x="70" y="1"/>
                </a:cubicBezTo>
                <a:cubicBezTo>
                  <a:pt x="68" y="0"/>
                  <a:pt x="64" y="0"/>
                  <a:pt x="62" y="1"/>
                </a:cubicBezTo>
                <a:cubicBezTo>
                  <a:pt x="20" y="20"/>
                  <a:pt x="20" y="20"/>
                  <a:pt x="20" y="20"/>
                </a:cubicBezTo>
                <a:cubicBezTo>
                  <a:pt x="17" y="22"/>
                  <a:pt x="14" y="26"/>
                  <a:pt x="14" y="30"/>
                </a:cubicBezTo>
                <a:cubicBezTo>
                  <a:pt x="14" y="57"/>
                  <a:pt x="14" y="57"/>
                  <a:pt x="14" y="57"/>
                </a:cubicBezTo>
                <a:cubicBezTo>
                  <a:pt x="17" y="56"/>
                  <a:pt x="19" y="56"/>
                  <a:pt x="22" y="56"/>
                </a:cubicBezTo>
                <a:cubicBezTo>
                  <a:pt x="37" y="56"/>
                  <a:pt x="50" y="68"/>
                  <a:pt x="50" y="83"/>
                </a:cubicBezTo>
                <a:cubicBezTo>
                  <a:pt x="50" y="87"/>
                  <a:pt x="49" y="91"/>
                  <a:pt x="47" y="95"/>
                </a:cubicBezTo>
                <a:cubicBezTo>
                  <a:pt x="62" y="101"/>
                  <a:pt x="62" y="101"/>
                  <a:pt x="62" y="101"/>
                </a:cubicBezTo>
                <a:cubicBezTo>
                  <a:pt x="64" y="102"/>
                  <a:pt x="68" y="102"/>
                  <a:pt x="70" y="101"/>
                </a:cubicBezTo>
                <a:cubicBezTo>
                  <a:pt x="112" y="83"/>
                  <a:pt x="112" y="83"/>
                  <a:pt x="112" y="83"/>
                </a:cubicBezTo>
                <a:cubicBezTo>
                  <a:pt x="116" y="81"/>
                  <a:pt x="119" y="77"/>
                  <a:pt x="119" y="73"/>
                </a:cubicBezTo>
                <a:cubicBezTo>
                  <a:pt x="119" y="30"/>
                  <a:pt x="119" y="30"/>
                  <a:pt x="119" y="30"/>
                </a:cubicBezTo>
                <a:cubicBezTo>
                  <a:pt x="119" y="26"/>
                  <a:pt x="116" y="22"/>
                  <a:pt x="113"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0" name="Google Shape;5600;p23"/>
          <p:cNvSpPr/>
          <p:nvPr/>
        </p:nvSpPr>
        <p:spPr>
          <a:xfrm>
            <a:off x="1422400" y="5854699"/>
            <a:ext cx="361949" cy="381000"/>
          </a:xfrm>
          <a:custGeom>
            <a:avLst/>
            <a:gdLst/>
            <a:ahLst/>
            <a:cxnLst/>
            <a:rect l="l" t="t" r="r" b="b"/>
            <a:pathLst>
              <a:path w="119" h="125" extrusionOk="0">
                <a:moveTo>
                  <a:pt x="90" y="63"/>
                </a:moveTo>
                <a:cubicBezTo>
                  <a:pt x="90" y="41"/>
                  <a:pt x="72" y="23"/>
                  <a:pt x="50" y="23"/>
                </a:cubicBezTo>
                <a:cubicBezTo>
                  <a:pt x="28" y="23"/>
                  <a:pt x="10" y="41"/>
                  <a:pt x="10" y="63"/>
                </a:cubicBezTo>
                <a:cubicBezTo>
                  <a:pt x="10" y="85"/>
                  <a:pt x="28" y="103"/>
                  <a:pt x="50" y="103"/>
                </a:cubicBezTo>
                <a:cubicBezTo>
                  <a:pt x="72" y="103"/>
                  <a:pt x="90" y="85"/>
                  <a:pt x="90" y="63"/>
                </a:cubicBezTo>
                <a:moveTo>
                  <a:pt x="119" y="122"/>
                </a:moveTo>
                <a:cubicBezTo>
                  <a:pt x="119" y="123"/>
                  <a:pt x="118" y="125"/>
                  <a:pt x="116" y="124"/>
                </a:cubicBezTo>
                <a:cubicBezTo>
                  <a:pt x="89" y="117"/>
                  <a:pt x="89" y="117"/>
                  <a:pt x="89" y="117"/>
                </a:cubicBezTo>
                <a:cubicBezTo>
                  <a:pt x="88" y="117"/>
                  <a:pt x="87" y="116"/>
                  <a:pt x="88" y="115"/>
                </a:cubicBezTo>
                <a:cubicBezTo>
                  <a:pt x="92" y="111"/>
                  <a:pt x="92" y="111"/>
                  <a:pt x="92" y="111"/>
                </a:cubicBezTo>
                <a:cubicBezTo>
                  <a:pt x="92" y="111"/>
                  <a:pt x="92" y="110"/>
                  <a:pt x="92" y="109"/>
                </a:cubicBezTo>
                <a:cubicBezTo>
                  <a:pt x="82" y="100"/>
                  <a:pt x="82" y="100"/>
                  <a:pt x="82" y="100"/>
                </a:cubicBezTo>
                <a:cubicBezTo>
                  <a:pt x="74" y="108"/>
                  <a:pt x="62" y="112"/>
                  <a:pt x="50" y="112"/>
                </a:cubicBezTo>
                <a:cubicBezTo>
                  <a:pt x="22" y="112"/>
                  <a:pt x="0" y="90"/>
                  <a:pt x="0" y="63"/>
                </a:cubicBezTo>
                <a:cubicBezTo>
                  <a:pt x="0" y="40"/>
                  <a:pt x="18" y="13"/>
                  <a:pt x="50" y="13"/>
                </a:cubicBezTo>
                <a:cubicBezTo>
                  <a:pt x="63" y="13"/>
                  <a:pt x="74" y="18"/>
                  <a:pt x="82" y="25"/>
                </a:cubicBezTo>
                <a:cubicBezTo>
                  <a:pt x="92" y="16"/>
                  <a:pt x="92" y="16"/>
                  <a:pt x="92" y="16"/>
                </a:cubicBezTo>
                <a:cubicBezTo>
                  <a:pt x="92" y="15"/>
                  <a:pt x="92" y="14"/>
                  <a:pt x="92" y="13"/>
                </a:cubicBezTo>
                <a:cubicBezTo>
                  <a:pt x="88" y="10"/>
                  <a:pt x="88" y="10"/>
                  <a:pt x="88" y="10"/>
                </a:cubicBezTo>
                <a:cubicBezTo>
                  <a:pt x="87" y="9"/>
                  <a:pt x="88" y="8"/>
                  <a:pt x="89" y="7"/>
                </a:cubicBezTo>
                <a:cubicBezTo>
                  <a:pt x="116" y="0"/>
                  <a:pt x="116" y="0"/>
                  <a:pt x="116" y="0"/>
                </a:cubicBezTo>
                <a:cubicBezTo>
                  <a:pt x="118" y="0"/>
                  <a:pt x="119" y="1"/>
                  <a:pt x="119" y="2"/>
                </a:cubicBezTo>
                <a:cubicBezTo>
                  <a:pt x="111" y="30"/>
                  <a:pt x="111" y="30"/>
                  <a:pt x="111" y="30"/>
                </a:cubicBezTo>
                <a:cubicBezTo>
                  <a:pt x="111" y="31"/>
                  <a:pt x="109" y="31"/>
                  <a:pt x="108" y="30"/>
                </a:cubicBezTo>
                <a:cubicBezTo>
                  <a:pt x="105" y="27"/>
                  <a:pt x="105" y="27"/>
                  <a:pt x="105" y="27"/>
                </a:cubicBezTo>
                <a:cubicBezTo>
                  <a:pt x="104" y="26"/>
                  <a:pt x="103" y="26"/>
                  <a:pt x="102" y="27"/>
                </a:cubicBezTo>
                <a:cubicBezTo>
                  <a:pt x="92" y="37"/>
                  <a:pt x="92" y="37"/>
                  <a:pt x="92" y="37"/>
                </a:cubicBezTo>
                <a:cubicBezTo>
                  <a:pt x="97" y="45"/>
                  <a:pt x="99" y="54"/>
                  <a:pt x="99" y="63"/>
                </a:cubicBezTo>
                <a:cubicBezTo>
                  <a:pt x="99" y="72"/>
                  <a:pt x="97" y="81"/>
                  <a:pt x="92" y="88"/>
                </a:cubicBezTo>
                <a:cubicBezTo>
                  <a:pt x="102" y="98"/>
                  <a:pt x="102" y="98"/>
                  <a:pt x="102" y="98"/>
                </a:cubicBezTo>
                <a:cubicBezTo>
                  <a:pt x="103" y="98"/>
                  <a:pt x="104" y="98"/>
                  <a:pt x="105" y="98"/>
                </a:cubicBezTo>
                <a:cubicBezTo>
                  <a:pt x="108" y="94"/>
                  <a:pt x="108" y="94"/>
                  <a:pt x="108" y="94"/>
                </a:cubicBezTo>
                <a:cubicBezTo>
                  <a:pt x="109" y="93"/>
                  <a:pt x="111" y="94"/>
                  <a:pt x="111" y="95"/>
                </a:cubicBezTo>
                <a:lnTo>
                  <a:pt x="119" y="122"/>
                </a:lnTo>
                <a:close/>
                <a:moveTo>
                  <a:pt x="86" y="68"/>
                </a:moveTo>
                <a:cubicBezTo>
                  <a:pt x="86" y="58"/>
                  <a:pt x="86" y="58"/>
                  <a:pt x="86" y="58"/>
                </a:cubicBezTo>
                <a:cubicBezTo>
                  <a:pt x="76" y="63"/>
                  <a:pt x="76" y="63"/>
                  <a:pt x="76" y="63"/>
                </a:cubicBezTo>
                <a:lnTo>
                  <a:pt x="86" y="68"/>
                </a:lnTo>
                <a:close/>
                <a:moveTo>
                  <a:pt x="53" y="60"/>
                </a:moveTo>
                <a:cubicBezTo>
                  <a:pt x="51" y="58"/>
                  <a:pt x="48" y="58"/>
                  <a:pt x="47" y="60"/>
                </a:cubicBezTo>
                <a:cubicBezTo>
                  <a:pt x="45" y="62"/>
                  <a:pt x="45" y="64"/>
                  <a:pt x="47" y="66"/>
                </a:cubicBezTo>
                <a:cubicBezTo>
                  <a:pt x="48" y="68"/>
                  <a:pt x="51" y="68"/>
                  <a:pt x="53" y="66"/>
                </a:cubicBezTo>
                <a:cubicBezTo>
                  <a:pt x="54" y="64"/>
                  <a:pt x="54" y="62"/>
                  <a:pt x="53" y="60"/>
                </a:cubicBezTo>
                <a:moveTo>
                  <a:pt x="70" y="42"/>
                </a:moveTo>
                <a:cubicBezTo>
                  <a:pt x="62" y="61"/>
                  <a:pt x="62" y="61"/>
                  <a:pt x="62" y="61"/>
                </a:cubicBezTo>
                <a:cubicBezTo>
                  <a:pt x="63" y="65"/>
                  <a:pt x="62" y="69"/>
                  <a:pt x="59" y="72"/>
                </a:cubicBezTo>
                <a:cubicBezTo>
                  <a:pt x="56" y="75"/>
                  <a:pt x="51" y="76"/>
                  <a:pt x="48" y="75"/>
                </a:cubicBezTo>
                <a:cubicBezTo>
                  <a:pt x="29" y="84"/>
                  <a:pt x="29" y="84"/>
                  <a:pt x="29" y="84"/>
                </a:cubicBezTo>
                <a:cubicBezTo>
                  <a:pt x="37" y="65"/>
                  <a:pt x="37" y="65"/>
                  <a:pt x="37" y="65"/>
                </a:cubicBezTo>
                <a:cubicBezTo>
                  <a:pt x="37" y="61"/>
                  <a:pt x="38" y="57"/>
                  <a:pt x="41" y="54"/>
                </a:cubicBezTo>
                <a:cubicBezTo>
                  <a:pt x="44" y="51"/>
                  <a:pt x="48" y="50"/>
                  <a:pt x="52" y="50"/>
                </a:cubicBezTo>
                <a:lnTo>
                  <a:pt x="70" y="42"/>
                </a:lnTo>
                <a:close/>
                <a:moveTo>
                  <a:pt x="50" y="37"/>
                </a:moveTo>
                <a:cubicBezTo>
                  <a:pt x="54" y="26"/>
                  <a:pt x="54" y="26"/>
                  <a:pt x="54" y="26"/>
                </a:cubicBezTo>
                <a:cubicBezTo>
                  <a:pt x="45" y="26"/>
                  <a:pt x="45" y="26"/>
                  <a:pt x="45" y="26"/>
                </a:cubicBezTo>
                <a:lnTo>
                  <a:pt x="50" y="37"/>
                </a:lnTo>
                <a:close/>
                <a:moveTo>
                  <a:pt x="13" y="68"/>
                </a:moveTo>
                <a:cubicBezTo>
                  <a:pt x="24" y="63"/>
                  <a:pt x="24" y="63"/>
                  <a:pt x="24" y="63"/>
                </a:cubicBezTo>
                <a:cubicBezTo>
                  <a:pt x="13" y="58"/>
                  <a:pt x="13" y="58"/>
                  <a:pt x="13" y="58"/>
                </a:cubicBezTo>
                <a:lnTo>
                  <a:pt x="13" y="68"/>
                </a:lnTo>
                <a:close/>
                <a:moveTo>
                  <a:pt x="45" y="99"/>
                </a:moveTo>
                <a:cubicBezTo>
                  <a:pt x="50" y="89"/>
                  <a:pt x="50" y="89"/>
                  <a:pt x="50" y="89"/>
                </a:cubicBezTo>
                <a:cubicBezTo>
                  <a:pt x="54" y="99"/>
                  <a:pt x="54" y="99"/>
                  <a:pt x="54" y="99"/>
                </a:cubicBezTo>
                <a:lnTo>
                  <a:pt x="45" y="9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1" name="Google Shape;5601;p23"/>
          <p:cNvSpPr/>
          <p:nvPr/>
        </p:nvSpPr>
        <p:spPr>
          <a:xfrm>
            <a:off x="4745567" y="5892799"/>
            <a:ext cx="361949" cy="302684"/>
          </a:xfrm>
          <a:custGeom>
            <a:avLst/>
            <a:gdLst/>
            <a:ahLst/>
            <a:cxnLst/>
            <a:rect l="l" t="t" r="r" b="b"/>
            <a:pathLst>
              <a:path w="119" h="99" extrusionOk="0">
                <a:moveTo>
                  <a:pt x="7" y="20"/>
                </a:moveTo>
                <a:cubicBezTo>
                  <a:pt x="12" y="14"/>
                  <a:pt x="12" y="14"/>
                  <a:pt x="12" y="14"/>
                </a:cubicBezTo>
                <a:cubicBezTo>
                  <a:pt x="44" y="14"/>
                  <a:pt x="44" y="14"/>
                  <a:pt x="44" y="14"/>
                </a:cubicBezTo>
                <a:cubicBezTo>
                  <a:pt x="47" y="9"/>
                  <a:pt x="47" y="9"/>
                  <a:pt x="47" y="9"/>
                </a:cubicBezTo>
                <a:cubicBezTo>
                  <a:pt x="16" y="9"/>
                  <a:pt x="16" y="9"/>
                  <a:pt x="16" y="9"/>
                </a:cubicBezTo>
                <a:cubicBezTo>
                  <a:pt x="20" y="5"/>
                  <a:pt x="20" y="5"/>
                  <a:pt x="20" y="5"/>
                </a:cubicBezTo>
                <a:cubicBezTo>
                  <a:pt x="20" y="4"/>
                  <a:pt x="21" y="3"/>
                  <a:pt x="22" y="3"/>
                </a:cubicBezTo>
                <a:cubicBezTo>
                  <a:pt x="96" y="3"/>
                  <a:pt x="96" y="3"/>
                  <a:pt x="96" y="3"/>
                </a:cubicBezTo>
                <a:cubicBezTo>
                  <a:pt x="97" y="3"/>
                  <a:pt x="98" y="4"/>
                  <a:pt x="99" y="5"/>
                </a:cubicBezTo>
                <a:cubicBezTo>
                  <a:pt x="102" y="9"/>
                  <a:pt x="102" y="9"/>
                  <a:pt x="102" y="9"/>
                </a:cubicBezTo>
                <a:cubicBezTo>
                  <a:pt x="71" y="9"/>
                  <a:pt x="71" y="9"/>
                  <a:pt x="71" y="9"/>
                </a:cubicBezTo>
                <a:cubicBezTo>
                  <a:pt x="72" y="14"/>
                  <a:pt x="72" y="14"/>
                  <a:pt x="72" y="14"/>
                </a:cubicBezTo>
                <a:cubicBezTo>
                  <a:pt x="106" y="14"/>
                  <a:pt x="106" y="14"/>
                  <a:pt x="106" y="14"/>
                </a:cubicBezTo>
                <a:cubicBezTo>
                  <a:pt x="111" y="20"/>
                  <a:pt x="111" y="20"/>
                  <a:pt x="111" y="20"/>
                </a:cubicBezTo>
                <a:lnTo>
                  <a:pt x="7" y="20"/>
                </a:lnTo>
                <a:close/>
                <a:moveTo>
                  <a:pt x="84" y="61"/>
                </a:moveTo>
                <a:cubicBezTo>
                  <a:pt x="80" y="61"/>
                  <a:pt x="77" y="63"/>
                  <a:pt x="76" y="65"/>
                </a:cubicBezTo>
                <a:cubicBezTo>
                  <a:pt x="75" y="65"/>
                  <a:pt x="75" y="65"/>
                  <a:pt x="75" y="65"/>
                </a:cubicBezTo>
                <a:cubicBezTo>
                  <a:pt x="75" y="63"/>
                  <a:pt x="71" y="61"/>
                  <a:pt x="67" y="61"/>
                </a:cubicBezTo>
                <a:cubicBezTo>
                  <a:pt x="65" y="61"/>
                  <a:pt x="63" y="62"/>
                  <a:pt x="61" y="63"/>
                </a:cubicBezTo>
                <a:cubicBezTo>
                  <a:pt x="61" y="81"/>
                  <a:pt x="61" y="81"/>
                  <a:pt x="61" y="81"/>
                </a:cubicBezTo>
                <a:cubicBezTo>
                  <a:pt x="61" y="86"/>
                  <a:pt x="57" y="90"/>
                  <a:pt x="53" y="90"/>
                </a:cubicBezTo>
                <a:cubicBezTo>
                  <a:pt x="48" y="90"/>
                  <a:pt x="44" y="86"/>
                  <a:pt x="44" y="81"/>
                </a:cubicBezTo>
                <a:cubicBezTo>
                  <a:pt x="44" y="80"/>
                  <a:pt x="45" y="79"/>
                  <a:pt x="46" y="79"/>
                </a:cubicBezTo>
                <a:cubicBezTo>
                  <a:pt x="47" y="79"/>
                  <a:pt x="48" y="80"/>
                  <a:pt x="48" y="81"/>
                </a:cubicBezTo>
                <a:cubicBezTo>
                  <a:pt x="48" y="84"/>
                  <a:pt x="50" y="86"/>
                  <a:pt x="53" y="86"/>
                </a:cubicBezTo>
                <a:cubicBezTo>
                  <a:pt x="55" y="86"/>
                  <a:pt x="57" y="84"/>
                  <a:pt x="57" y="81"/>
                </a:cubicBezTo>
                <a:cubicBezTo>
                  <a:pt x="57" y="63"/>
                  <a:pt x="57" y="63"/>
                  <a:pt x="57" y="63"/>
                </a:cubicBezTo>
                <a:cubicBezTo>
                  <a:pt x="56" y="62"/>
                  <a:pt x="54" y="61"/>
                  <a:pt x="51" y="61"/>
                </a:cubicBezTo>
                <a:cubicBezTo>
                  <a:pt x="47" y="61"/>
                  <a:pt x="44" y="63"/>
                  <a:pt x="43" y="65"/>
                </a:cubicBezTo>
                <a:cubicBezTo>
                  <a:pt x="43" y="65"/>
                  <a:pt x="43" y="65"/>
                  <a:pt x="43" y="65"/>
                </a:cubicBezTo>
                <a:cubicBezTo>
                  <a:pt x="42" y="63"/>
                  <a:pt x="39" y="61"/>
                  <a:pt x="35" y="61"/>
                </a:cubicBezTo>
                <a:cubicBezTo>
                  <a:pt x="32" y="61"/>
                  <a:pt x="30" y="62"/>
                  <a:pt x="28" y="63"/>
                </a:cubicBezTo>
                <a:cubicBezTo>
                  <a:pt x="30" y="50"/>
                  <a:pt x="42" y="39"/>
                  <a:pt x="57" y="38"/>
                </a:cubicBezTo>
                <a:cubicBezTo>
                  <a:pt x="57" y="37"/>
                  <a:pt x="57" y="37"/>
                  <a:pt x="57" y="37"/>
                </a:cubicBezTo>
                <a:cubicBezTo>
                  <a:pt x="57" y="36"/>
                  <a:pt x="58" y="35"/>
                  <a:pt x="59" y="35"/>
                </a:cubicBezTo>
                <a:cubicBezTo>
                  <a:pt x="60" y="35"/>
                  <a:pt x="61" y="36"/>
                  <a:pt x="61" y="37"/>
                </a:cubicBezTo>
                <a:cubicBezTo>
                  <a:pt x="61" y="38"/>
                  <a:pt x="61" y="38"/>
                  <a:pt x="61" y="38"/>
                </a:cubicBezTo>
                <a:cubicBezTo>
                  <a:pt x="77" y="39"/>
                  <a:pt x="89" y="50"/>
                  <a:pt x="90" y="63"/>
                </a:cubicBezTo>
                <a:cubicBezTo>
                  <a:pt x="89" y="62"/>
                  <a:pt x="86" y="61"/>
                  <a:pt x="84" y="61"/>
                </a:cubicBezTo>
                <a:moveTo>
                  <a:pt x="116" y="20"/>
                </a:moveTo>
                <a:cubicBezTo>
                  <a:pt x="102" y="2"/>
                  <a:pt x="102" y="2"/>
                  <a:pt x="102" y="2"/>
                </a:cubicBezTo>
                <a:cubicBezTo>
                  <a:pt x="100" y="1"/>
                  <a:pt x="98" y="0"/>
                  <a:pt x="96" y="0"/>
                </a:cubicBezTo>
                <a:cubicBezTo>
                  <a:pt x="22" y="0"/>
                  <a:pt x="22" y="0"/>
                  <a:pt x="22" y="0"/>
                </a:cubicBezTo>
                <a:cubicBezTo>
                  <a:pt x="20" y="0"/>
                  <a:pt x="18" y="1"/>
                  <a:pt x="17" y="2"/>
                </a:cubicBezTo>
                <a:cubicBezTo>
                  <a:pt x="3" y="20"/>
                  <a:pt x="3" y="20"/>
                  <a:pt x="3" y="20"/>
                </a:cubicBezTo>
                <a:cubicBezTo>
                  <a:pt x="1" y="22"/>
                  <a:pt x="0" y="26"/>
                  <a:pt x="0" y="28"/>
                </a:cubicBezTo>
                <a:cubicBezTo>
                  <a:pt x="0" y="90"/>
                  <a:pt x="0" y="90"/>
                  <a:pt x="0" y="90"/>
                </a:cubicBezTo>
                <a:cubicBezTo>
                  <a:pt x="0" y="95"/>
                  <a:pt x="4" y="99"/>
                  <a:pt x="9" y="99"/>
                </a:cubicBezTo>
                <a:cubicBezTo>
                  <a:pt x="110" y="99"/>
                  <a:pt x="110" y="99"/>
                  <a:pt x="110" y="99"/>
                </a:cubicBezTo>
                <a:cubicBezTo>
                  <a:pt x="115" y="99"/>
                  <a:pt x="119" y="95"/>
                  <a:pt x="119" y="90"/>
                </a:cubicBezTo>
                <a:cubicBezTo>
                  <a:pt x="119" y="28"/>
                  <a:pt x="119" y="28"/>
                  <a:pt x="119" y="28"/>
                </a:cubicBezTo>
                <a:cubicBezTo>
                  <a:pt x="119" y="26"/>
                  <a:pt x="117" y="22"/>
                  <a:pt x="116"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2" name="Google Shape;5602;p23"/>
          <p:cNvSpPr/>
          <p:nvPr/>
        </p:nvSpPr>
        <p:spPr>
          <a:xfrm>
            <a:off x="3600451" y="5916084"/>
            <a:ext cx="361949" cy="258233"/>
          </a:xfrm>
          <a:custGeom>
            <a:avLst/>
            <a:gdLst/>
            <a:ahLst/>
            <a:cxnLst/>
            <a:rect l="l" t="t" r="r" b="b"/>
            <a:pathLst>
              <a:path w="118" h="85" extrusionOk="0">
                <a:moveTo>
                  <a:pt x="113" y="21"/>
                </a:moveTo>
                <a:cubicBezTo>
                  <a:pt x="104" y="21"/>
                  <a:pt x="104" y="21"/>
                  <a:pt x="104" y="21"/>
                </a:cubicBezTo>
                <a:cubicBezTo>
                  <a:pt x="104" y="30"/>
                  <a:pt x="104" y="30"/>
                  <a:pt x="104" y="30"/>
                </a:cubicBezTo>
                <a:cubicBezTo>
                  <a:pt x="96" y="30"/>
                  <a:pt x="96" y="30"/>
                  <a:pt x="96" y="30"/>
                </a:cubicBezTo>
                <a:cubicBezTo>
                  <a:pt x="96" y="21"/>
                  <a:pt x="96" y="21"/>
                  <a:pt x="96" y="21"/>
                </a:cubicBezTo>
                <a:cubicBezTo>
                  <a:pt x="86" y="21"/>
                  <a:pt x="86" y="21"/>
                  <a:pt x="86" y="21"/>
                </a:cubicBezTo>
                <a:cubicBezTo>
                  <a:pt x="83" y="21"/>
                  <a:pt x="81" y="23"/>
                  <a:pt x="81" y="26"/>
                </a:cubicBezTo>
                <a:cubicBezTo>
                  <a:pt x="81" y="59"/>
                  <a:pt x="81" y="59"/>
                  <a:pt x="81" y="59"/>
                </a:cubicBezTo>
                <a:cubicBezTo>
                  <a:pt x="81" y="62"/>
                  <a:pt x="83" y="64"/>
                  <a:pt x="86" y="64"/>
                </a:cubicBezTo>
                <a:cubicBezTo>
                  <a:pt x="113" y="64"/>
                  <a:pt x="113" y="64"/>
                  <a:pt x="113" y="64"/>
                </a:cubicBezTo>
                <a:cubicBezTo>
                  <a:pt x="116" y="64"/>
                  <a:pt x="118" y="62"/>
                  <a:pt x="118" y="59"/>
                </a:cubicBezTo>
                <a:cubicBezTo>
                  <a:pt x="118" y="26"/>
                  <a:pt x="118" y="26"/>
                  <a:pt x="118" y="26"/>
                </a:cubicBezTo>
                <a:cubicBezTo>
                  <a:pt x="118" y="23"/>
                  <a:pt x="116" y="21"/>
                  <a:pt x="113" y="21"/>
                </a:cubicBezTo>
                <a:moveTo>
                  <a:pt x="66" y="79"/>
                </a:moveTo>
                <a:cubicBezTo>
                  <a:pt x="63" y="79"/>
                  <a:pt x="60" y="77"/>
                  <a:pt x="60" y="74"/>
                </a:cubicBezTo>
                <a:cubicBezTo>
                  <a:pt x="60" y="71"/>
                  <a:pt x="63" y="68"/>
                  <a:pt x="66" y="68"/>
                </a:cubicBezTo>
                <a:cubicBezTo>
                  <a:pt x="69" y="68"/>
                  <a:pt x="71" y="71"/>
                  <a:pt x="71" y="74"/>
                </a:cubicBezTo>
                <a:cubicBezTo>
                  <a:pt x="71" y="77"/>
                  <a:pt x="69" y="79"/>
                  <a:pt x="66" y="79"/>
                </a:cubicBezTo>
                <a:moveTo>
                  <a:pt x="66" y="63"/>
                </a:moveTo>
                <a:cubicBezTo>
                  <a:pt x="59" y="63"/>
                  <a:pt x="55" y="68"/>
                  <a:pt x="55" y="74"/>
                </a:cubicBezTo>
                <a:cubicBezTo>
                  <a:pt x="55" y="80"/>
                  <a:pt x="59" y="85"/>
                  <a:pt x="66" y="85"/>
                </a:cubicBezTo>
                <a:cubicBezTo>
                  <a:pt x="72" y="85"/>
                  <a:pt x="77" y="80"/>
                  <a:pt x="77" y="74"/>
                </a:cubicBezTo>
                <a:cubicBezTo>
                  <a:pt x="77" y="68"/>
                  <a:pt x="72" y="63"/>
                  <a:pt x="66" y="63"/>
                </a:cubicBezTo>
                <a:moveTo>
                  <a:pt x="106" y="67"/>
                </a:moveTo>
                <a:cubicBezTo>
                  <a:pt x="106" y="73"/>
                  <a:pt x="106" y="73"/>
                  <a:pt x="106" y="73"/>
                </a:cubicBezTo>
                <a:cubicBezTo>
                  <a:pt x="79" y="73"/>
                  <a:pt x="79" y="73"/>
                  <a:pt x="79" y="73"/>
                </a:cubicBezTo>
                <a:cubicBezTo>
                  <a:pt x="79" y="68"/>
                  <a:pt x="76" y="64"/>
                  <a:pt x="73" y="62"/>
                </a:cubicBezTo>
                <a:cubicBezTo>
                  <a:pt x="73" y="5"/>
                  <a:pt x="73" y="5"/>
                  <a:pt x="73" y="5"/>
                </a:cubicBezTo>
                <a:cubicBezTo>
                  <a:pt x="78" y="5"/>
                  <a:pt x="78" y="5"/>
                  <a:pt x="78" y="5"/>
                </a:cubicBezTo>
                <a:cubicBezTo>
                  <a:pt x="78" y="67"/>
                  <a:pt x="78" y="67"/>
                  <a:pt x="78" y="67"/>
                </a:cubicBezTo>
                <a:lnTo>
                  <a:pt x="106" y="67"/>
                </a:lnTo>
                <a:close/>
                <a:moveTo>
                  <a:pt x="12" y="79"/>
                </a:moveTo>
                <a:cubicBezTo>
                  <a:pt x="8" y="79"/>
                  <a:pt x="6" y="77"/>
                  <a:pt x="6" y="74"/>
                </a:cubicBezTo>
                <a:cubicBezTo>
                  <a:pt x="6" y="71"/>
                  <a:pt x="8" y="68"/>
                  <a:pt x="12" y="68"/>
                </a:cubicBezTo>
                <a:cubicBezTo>
                  <a:pt x="15" y="68"/>
                  <a:pt x="17" y="71"/>
                  <a:pt x="17" y="74"/>
                </a:cubicBezTo>
                <a:cubicBezTo>
                  <a:pt x="17" y="77"/>
                  <a:pt x="15" y="79"/>
                  <a:pt x="12" y="79"/>
                </a:cubicBezTo>
                <a:moveTo>
                  <a:pt x="12" y="63"/>
                </a:moveTo>
                <a:cubicBezTo>
                  <a:pt x="5" y="63"/>
                  <a:pt x="1" y="68"/>
                  <a:pt x="1" y="74"/>
                </a:cubicBezTo>
                <a:cubicBezTo>
                  <a:pt x="1" y="80"/>
                  <a:pt x="5" y="85"/>
                  <a:pt x="12" y="85"/>
                </a:cubicBezTo>
                <a:cubicBezTo>
                  <a:pt x="18" y="85"/>
                  <a:pt x="23" y="80"/>
                  <a:pt x="23" y="74"/>
                </a:cubicBezTo>
                <a:cubicBezTo>
                  <a:pt x="23" y="68"/>
                  <a:pt x="18" y="63"/>
                  <a:pt x="12" y="63"/>
                </a:cubicBezTo>
                <a:moveTo>
                  <a:pt x="54" y="46"/>
                </a:moveTo>
                <a:cubicBezTo>
                  <a:pt x="22" y="46"/>
                  <a:pt x="22" y="46"/>
                  <a:pt x="22" y="46"/>
                </a:cubicBezTo>
                <a:cubicBezTo>
                  <a:pt x="22" y="46"/>
                  <a:pt x="21" y="45"/>
                  <a:pt x="21" y="45"/>
                </a:cubicBezTo>
                <a:cubicBezTo>
                  <a:pt x="21" y="10"/>
                  <a:pt x="21" y="10"/>
                  <a:pt x="21" y="10"/>
                </a:cubicBezTo>
                <a:cubicBezTo>
                  <a:pt x="21" y="9"/>
                  <a:pt x="22" y="8"/>
                  <a:pt x="22" y="8"/>
                </a:cubicBezTo>
                <a:cubicBezTo>
                  <a:pt x="36" y="8"/>
                  <a:pt x="36" y="8"/>
                  <a:pt x="36" y="8"/>
                </a:cubicBezTo>
                <a:cubicBezTo>
                  <a:pt x="37" y="8"/>
                  <a:pt x="37" y="9"/>
                  <a:pt x="38" y="9"/>
                </a:cubicBezTo>
                <a:cubicBezTo>
                  <a:pt x="55" y="44"/>
                  <a:pt x="55" y="44"/>
                  <a:pt x="55" y="44"/>
                </a:cubicBezTo>
                <a:cubicBezTo>
                  <a:pt x="56" y="45"/>
                  <a:pt x="55" y="46"/>
                  <a:pt x="54" y="46"/>
                </a:cubicBezTo>
                <a:moveTo>
                  <a:pt x="36" y="0"/>
                </a:moveTo>
                <a:cubicBezTo>
                  <a:pt x="18" y="0"/>
                  <a:pt x="18" y="0"/>
                  <a:pt x="18" y="0"/>
                </a:cubicBezTo>
                <a:cubicBezTo>
                  <a:pt x="15" y="0"/>
                  <a:pt x="12" y="2"/>
                  <a:pt x="12" y="5"/>
                </a:cubicBezTo>
                <a:cubicBezTo>
                  <a:pt x="12" y="35"/>
                  <a:pt x="12" y="35"/>
                  <a:pt x="12" y="35"/>
                </a:cubicBezTo>
                <a:cubicBezTo>
                  <a:pt x="7" y="35"/>
                  <a:pt x="7" y="35"/>
                  <a:pt x="7" y="35"/>
                </a:cubicBezTo>
                <a:cubicBezTo>
                  <a:pt x="3" y="35"/>
                  <a:pt x="0" y="38"/>
                  <a:pt x="0" y="42"/>
                </a:cubicBezTo>
                <a:cubicBezTo>
                  <a:pt x="0" y="67"/>
                  <a:pt x="0" y="67"/>
                  <a:pt x="0" y="67"/>
                </a:cubicBezTo>
                <a:cubicBezTo>
                  <a:pt x="2" y="62"/>
                  <a:pt x="6" y="60"/>
                  <a:pt x="12" y="60"/>
                </a:cubicBezTo>
                <a:cubicBezTo>
                  <a:pt x="19" y="60"/>
                  <a:pt x="25" y="65"/>
                  <a:pt x="25" y="73"/>
                </a:cubicBezTo>
                <a:cubicBezTo>
                  <a:pt x="52" y="73"/>
                  <a:pt x="52" y="73"/>
                  <a:pt x="52" y="73"/>
                </a:cubicBezTo>
                <a:cubicBezTo>
                  <a:pt x="52" y="65"/>
                  <a:pt x="58" y="60"/>
                  <a:pt x="66" y="60"/>
                </a:cubicBezTo>
                <a:cubicBezTo>
                  <a:pt x="68" y="60"/>
                  <a:pt x="71" y="60"/>
                  <a:pt x="73" y="62"/>
                </a:cubicBezTo>
                <a:cubicBezTo>
                  <a:pt x="44" y="4"/>
                  <a:pt x="44" y="4"/>
                  <a:pt x="44" y="4"/>
                </a:cubicBezTo>
                <a:cubicBezTo>
                  <a:pt x="42" y="2"/>
                  <a:pt x="39" y="0"/>
                  <a:pt x="3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3" name="Google Shape;5603;p23"/>
          <p:cNvSpPr/>
          <p:nvPr/>
        </p:nvSpPr>
        <p:spPr>
          <a:xfrm>
            <a:off x="5278967" y="5848349"/>
            <a:ext cx="364067" cy="391584"/>
          </a:xfrm>
          <a:custGeom>
            <a:avLst/>
            <a:gdLst/>
            <a:ahLst/>
            <a:cxnLst/>
            <a:rect l="l" t="t" r="r" b="b"/>
            <a:pathLst>
              <a:path w="119" h="128" extrusionOk="0">
                <a:moveTo>
                  <a:pt x="71" y="23"/>
                </a:moveTo>
                <a:cubicBezTo>
                  <a:pt x="65" y="23"/>
                  <a:pt x="65" y="23"/>
                  <a:pt x="65" y="23"/>
                </a:cubicBezTo>
                <a:cubicBezTo>
                  <a:pt x="65" y="35"/>
                  <a:pt x="65" y="35"/>
                  <a:pt x="65" y="35"/>
                </a:cubicBezTo>
                <a:cubicBezTo>
                  <a:pt x="65" y="36"/>
                  <a:pt x="64" y="37"/>
                  <a:pt x="63" y="37"/>
                </a:cubicBezTo>
                <a:cubicBezTo>
                  <a:pt x="57" y="37"/>
                  <a:pt x="57" y="37"/>
                  <a:pt x="57" y="37"/>
                </a:cubicBezTo>
                <a:cubicBezTo>
                  <a:pt x="55" y="37"/>
                  <a:pt x="54" y="36"/>
                  <a:pt x="54" y="35"/>
                </a:cubicBezTo>
                <a:cubicBezTo>
                  <a:pt x="54" y="23"/>
                  <a:pt x="54" y="23"/>
                  <a:pt x="54" y="23"/>
                </a:cubicBezTo>
                <a:cubicBezTo>
                  <a:pt x="49" y="23"/>
                  <a:pt x="49" y="23"/>
                  <a:pt x="49" y="23"/>
                </a:cubicBezTo>
                <a:cubicBezTo>
                  <a:pt x="47" y="23"/>
                  <a:pt x="46" y="22"/>
                  <a:pt x="47" y="20"/>
                </a:cubicBezTo>
                <a:cubicBezTo>
                  <a:pt x="58" y="2"/>
                  <a:pt x="58" y="2"/>
                  <a:pt x="58" y="2"/>
                </a:cubicBezTo>
                <a:cubicBezTo>
                  <a:pt x="59" y="0"/>
                  <a:pt x="61" y="0"/>
                  <a:pt x="62" y="2"/>
                </a:cubicBezTo>
                <a:cubicBezTo>
                  <a:pt x="72" y="20"/>
                  <a:pt x="72" y="20"/>
                  <a:pt x="72" y="20"/>
                </a:cubicBezTo>
                <a:cubicBezTo>
                  <a:pt x="73" y="22"/>
                  <a:pt x="72" y="23"/>
                  <a:pt x="71" y="23"/>
                </a:cubicBezTo>
                <a:moveTo>
                  <a:pt x="117" y="83"/>
                </a:moveTo>
                <a:cubicBezTo>
                  <a:pt x="108" y="83"/>
                  <a:pt x="108" y="83"/>
                  <a:pt x="108" y="83"/>
                </a:cubicBezTo>
                <a:cubicBezTo>
                  <a:pt x="108" y="118"/>
                  <a:pt x="108" y="118"/>
                  <a:pt x="108" y="118"/>
                </a:cubicBezTo>
                <a:cubicBezTo>
                  <a:pt x="63" y="128"/>
                  <a:pt x="63" y="128"/>
                  <a:pt x="63" y="128"/>
                </a:cubicBezTo>
                <a:cubicBezTo>
                  <a:pt x="61" y="128"/>
                  <a:pt x="58" y="128"/>
                  <a:pt x="56" y="128"/>
                </a:cubicBezTo>
                <a:cubicBezTo>
                  <a:pt x="13" y="119"/>
                  <a:pt x="13" y="119"/>
                  <a:pt x="13" y="119"/>
                </a:cubicBezTo>
                <a:cubicBezTo>
                  <a:pt x="12" y="118"/>
                  <a:pt x="12" y="118"/>
                  <a:pt x="12" y="117"/>
                </a:cubicBezTo>
                <a:cubicBezTo>
                  <a:pt x="11" y="88"/>
                  <a:pt x="11" y="88"/>
                  <a:pt x="11" y="88"/>
                </a:cubicBezTo>
                <a:cubicBezTo>
                  <a:pt x="11" y="87"/>
                  <a:pt x="12" y="86"/>
                  <a:pt x="12" y="86"/>
                </a:cubicBezTo>
                <a:cubicBezTo>
                  <a:pt x="49" y="83"/>
                  <a:pt x="49" y="83"/>
                  <a:pt x="49" y="83"/>
                </a:cubicBezTo>
                <a:cubicBezTo>
                  <a:pt x="50" y="83"/>
                  <a:pt x="50" y="83"/>
                  <a:pt x="51" y="82"/>
                </a:cubicBezTo>
                <a:cubicBezTo>
                  <a:pt x="60" y="61"/>
                  <a:pt x="60" y="61"/>
                  <a:pt x="60" y="61"/>
                </a:cubicBezTo>
                <a:cubicBezTo>
                  <a:pt x="60" y="119"/>
                  <a:pt x="60" y="119"/>
                  <a:pt x="60" y="119"/>
                </a:cubicBezTo>
                <a:cubicBezTo>
                  <a:pt x="100" y="112"/>
                  <a:pt x="100" y="112"/>
                  <a:pt x="100" y="112"/>
                </a:cubicBezTo>
                <a:cubicBezTo>
                  <a:pt x="100" y="82"/>
                  <a:pt x="100" y="82"/>
                  <a:pt x="100" y="82"/>
                </a:cubicBezTo>
                <a:cubicBezTo>
                  <a:pt x="76" y="80"/>
                  <a:pt x="76" y="80"/>
                  <a:pt x="76" y="80"/>
                </a:cubicBezTo>
                <a:cubicBezTo>
                  <a:pt x="74" y="80"/>
                  <a:pt x="72" y="79"/>
                  <a:pt x="72" y="77"/>
                </a:cubicBezTo>
                <a:cubicBezTo>
                  <a:pt x="59" y="50"/>
                  <a:pt x="59" y="50"/>
                  <a:pt x="59" y="50"/>
                </a:cubicBezTo>
                <a:cubicBezTo>
                  <a:pt x="47" y="78"/>
                  <a:pt x="47" y="78"/>
                  <a:pt x="47" y="78"/>
                </a:cubicBezTo>
                <a:cubicBezTo>
                  <a:pt x="47" y="78"/>
                  <a:pt x="46" y="79"/>
                  <a:pt x="46" y="79"/>
                </a:cubicBezTo>
                <a:cubicBezTo>
                  <a:pt x="2" y="83"/>
                  <a:pt x="2" y="83"/>
                  <a:pt x="2" y="83"/>
                </a:cubicBezTo>
                <a:cubicBezTo>
                  <a:pt x="1" y="83"/>
                  <a:pt x="0" y="82"/>
                  <a:pt x="1" y="81"/>
                </a:cubicBezTo>
                <a:cubicBezTo>
                  <a:pt x="12" y="56"/>
                  <a:pt x="12" y="56"/>
                  <a:pt x="12" y="56"/>
                </a:cubicBezTo>
                <a:cubicBezTo>
                  <a:pt x="12" y="56"/>
                  <a:pt x="13" y="55"/>
                  <a:pt x="13" y="55"/>
                </a:cubicBezTo>
                <a:cubicBezTo>
                  <a:pt x="58" y="47"/>
                  <a:pt x="58" y="47"/>
                  <a:pt x="58" y="47"/>
                </a:cubicBezTo>
                <a:cubicBezTo>
                  <a:pt x="59" y="47"/>
                  <a:pt x="59" y="47"/>
                  <a:pt x="59" y="47"/>
                </a:cubicBezTo>
                <a:cubicBezTo>
                  <a:pt x="61" y="47"/>
                  <a:pt x="61" y="47"/>
                  <a:pt x="61" y="47"/>
                </a:cubicBezTo>
                <a:cubicBezTo>
                  <a:pt x="106" y="55"/>
                  <a:pt x="106" y="55"/>
                  <a:pt x="106" y="55"/>
                </a:cubicBezTo>
                <a:cubicBezTo>
                  <a:pt x="107" y="55"/>
                  <a:pt x="107" y="56"/>
                  <a:pt x="108" y="56"/>
                </a:cubicBezTo>
                <a:cubicBezTo>
                  <a:pt x="119" y="81"/>
                  <a:pt x="119" y="81"/>
                  <a:pt x="119" y="81"/>
                </a:cubicBezTo>
                <a:cubicBezTo>
                  <a:pt x="119" y="82"/>
                  <a:pt x="118" y="83"/>
                  <a:pt x="117" y="8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4" name="Google Shape;5604;p23"/>
          <p:cNvSpPr/>
          <p:nvPr/>
        </p:nvSpPr>
        <p:spPr>
          <a:xfrm>
            <a:off x="6343652" y="5920316"/>
            <a:ext cx="359833" cy="245533"/>
          </a:xfrm>
          <a:custGeom>
            <a:avLst/>
            <a:gdLst/>
            <a:ahLst/>
            <a:cxnLst/>
            <a:rect l="l" t="t" r="r" b="b"/>
            <a:pathLst>
              <a:path w="118" h="80" extrusionOk="0">
                <a:moveTo>
                  <a:pt x="28" y="74"/>
                </a:moveTo>
                <a:cubicBezTo>
                  <a:pt x="25" y="74"/>
                  <a:pt x="23" y="71"/>
                  <a:pt x="23" y="68"/>
                </a:cubicBezTo>
                <a:cubicBezTo>
                  <a:pt x="23" y="65"/>
                  <a:pt x="25" y="62"/>
                  <a:pt x="28" y="62"/>
                </a:cubicBezTo>
                <a:cubicBezTo>
                  <a:pt x="32" y="62"/>
                  <a:pt x="34" y="65"/>
                  <a:pt x="34" y="68"/>
                </a:cubicBezTo>
                <a:cubicBezTo>
                  <a:pt x="34" y="71"/>
                  <a:pt x="32" y="74"/>
                  <a:pt x="28" y="74"/>
                </a:cubicBezTo>
                <a:moveTo>
                  <a:pt x="28" y="56"/>
                </a:moveTo>
                <a:cubicBezTo>
                  <a:pt x="22" y="56"/>
                  <a:pt x="17" y="62"/>
                  <a:pt x="17" y="68"/>
                </a:cubicBezTo>
                <a:cubicBezTo>
                  <a:pt x="17" y="75"/>
                  <a:pt x="22" y="80"/>
                  <a:pt x="28" y="80"/>
                </a:cubicBezTo>
                <a:cubicBezTo>
                  <a:pt x="35" y="80"/>
                  <a:pt x="40" y="75"/>
                  <a:pt x="40" y="68"/>
                </a:cubicBezTo>
                <a:cubicBezTo>
                  <a:pt x="40" y="62"/>
                  <a:pt x="35" y="56"/>
                  <a:pt x="28" y="56"/>
                </a:cubicBezTo>
                <a:moveTo>
                  <a:pt x="91" y="74"/>
                </a:moveTo>
                <a:cubicBezTo>
                  <a:pt x="87" y="74"/>
                  <a:pt x="85" y="71"/>
                  <a:pt x="85" y="68"/>
                </a:cubicBezTo>
                <a:cubicBezTo>
                  <a:pt x="85" y="65"/>
                  <a:pt x="87" y="62"/>
                  <a:pt x="91" y="62"/>
                </a:cubicBezTo>
                <a:cubicBezTo>
                  <a:pt x="94" y="62"/>
                  <a:pt x="97" y="65"/>
                  <a:pt x="97" y="68"/>
                </a:cubicBezTo>
                <a:cubicBezTo>
                  <a:pt x="97" y="71"/>
                  <a:pt x="94" y="74"/>
                  <a:pt x="91" y="74"/>
                </a:cubicBezTo>
                <a:moveTo>
                  <a:pt x="91" y="56"/>
                </a:moveTo>
                <a:cubicBezTo>
                  <a:pt x="84" y="56"/>
                  <a:pt x="79" y="62"/>
                  <a:pt x="79" y="68"/>
                </a:cubicBezTo>
                <a:cubicBezTo>
                  <a:pt x="79" y="75"/>
                  <a:pt x="84" y="80"/>
                  <a:pt x="91" y="80"/>
                </a:cubicBezTo>
                <a:cubicBezTo>
                  <a:pt x="97" y="80"/>
                  <a:pt x="103" y="75"/>
                  <a:pt x="103" y="68"/>
                </a:cubicBezTo>
                <a:cubicBezTo>
                  <a:pt x="103" y="62"/>
                  <a:pt x="97" y="56"/>
                  <a:pt x="91" y="56"/>
                </a:cubicBezTo>
                <a:moveTo>
                  <a:pt x="118" y="48"/>
                </a:moveTo>
                <a:cubicBezTo>
                  <a:pt x="118" y="60"/>
                  <a:pt x="118" y="60"/>
                  <a:pt x="118" y="60"/>
                </a:cubicBezTo>
                <a:cubicBezTo>
                  <a:pt x="118" y="63"/>
                  <a:pt x="116" y="66"/>
                  <a:pt x="112" y="66"/>
                </a:cubicBezTo>
                <a:cubicBezTo>
                  <a:pt x="106" y="66"/>
                  <a:pt x="106" y="66"/>
                  <a:pt x="106" y="66"/>
                </a:cubicBezTo>
                <a:cubicBezTo>
                  <a:pt x="105" y="58"/>
                  <a:pt x="99" y="52"/>
                  <a:pt x="91" y="52"/>
                </a:cubicBezTo>
                <a:cubicBezTo>
                  <a:pt x="83" y="52"/>
                  <a:pt x="76" y="58"/>
                  <a:pt x="75" y="66"/>
                </a:cubicBezTo>
                <a:cubicBezTo>
                  <a:pt x="44" y="66"/>
                  <a:pt x="44" y="66"/>
                  <a:pt x="44" y="66"/>
                </a:cubicBezTo>
                <a:cubicBezTo>
                  <a:pt x="43" y="58"/>
                  <a:pt x="36" y="52"/>
                  <a:pt x="28" y="52"/>
                </a:cubicBezTo>
                <a:cubicBezTo>
                  <a:pt x="21" y="52"/>
                  <a:pt x="14" y="58"/>
                  <a:pt x="13" y="66"/>
                </a:cubicBezTo>
                <a:cubicBezTo>
                  <a:pt x="5" y="66"/>
                  <a:pt x="5" y="66"/>
                  <a:pt x="5" y="66"/>
                </a:cubicBezTo>
                <a:cubicBezTo>
                  <a:pt x="2" y="66"/>
                  <a:pt x="0" y="63"/>
                  <a:pt x="0" y="60"/>
                </a:cubicBezTo>
                <a:cubicBezTo>
                  <a:pt x="0" y="48"/>
                  <a:pt x="0" y="48"/>
                  <a:pt x="0" y="48"/>
                </a:cubicBezTo>
                <a:lnTo>
                  <a:pt x="118" y="48"/>
                </a:lnTo>
                <a:close/>
                <a:moveTo>
                  <a:pt x="83" y="18"/>
                </a:moveTo>
                <a:cubicBezTo>
                  <a:pt x="83" y="17"/>
                  <a:pt x="84" y="17"/>
                  <a:pt x="84" y="17"/>
                </a:cubicBezTo>
                <a:cubicBezTo>
                  <a:pt x="88" y="17"/>
                  <a:pt x="88" y="17"/>
                  <a:pt x="88" y="17"/>
                </a:cubicBezTo>
                <a:cubicBezTo>
                  <a:pt x="89" y="17"/>
                  <a:pt x="89" y="17"/>
                  <a:pt x="89" y="17"/>
                </a:cubicBezTo>
                <a:cubicBezTo>
                  <a:pt x="107" y="34"/>
                  <a:pt x="107" y="34"/>
                  <a:pt x="107" y="34"/>
                </a:cubicBezTo>
                <a:cubicBezTo>
                  <a:pt x="107" y="34"/>
                  <a:pt x="107" y="35"/>
                  <a:pt x="106" y="35"/>
                </a:cubicBezTo>
                <a:cubicBezTo>
                  <a:pt x="84" y="35"/>
                  <a:pt x="84" y="35"/>
                  <a:pt x="84" y="35"/>
                </a:cubicBezTo>
                <a:cubicBezTo>
                  <a:pt x="84" y="35"/>
                  <a:pt x="83" y="35"/>
                  <a:pt x="83" y="35"/>
                </a:cubicBezTo>
                <a:lnTo>
                  <a:pt x="83" y="18"/>
                </a:lnTo>
                <a:close/>
                <a:moveTo>
                  <a:pt x="118" y="44"/>
                </a:moveTo>
                <a:cubicBezTo>
                  <a:pt x="118" y="40"/>
                  <a:pt x="118" y="40"/>
                  <a:pt x="118" y="40"/>
                </a:cubicBezTo>
                <a:cubicBezTo>
                  <a:pt x="118" y="38"/>
                  <a:pt x="117" y="36"/>
                  <a:pt x="116" y="35"/>
                </a:cubicBezTo>
                <a:cubicBezTo>
                  <a:pt x="93" y="12"/>
                  <a:pt x="93" y="12"/>
                  <a:pt x="93" y="12"/>
                </a:cubicBezTo>
                <a:cubicBezTo>
                  <a:pt x="92" y="11"/>
                  <a:pt x="90" y="10"/>
                  <a:pt x="88" y="10"/>
                </a:cubicBezTo>
                <a:cubicBezTo>
                  <a:pt x="77" y="10"/>
                  <a:pt x="77" y="10"/>
                  <a:pt x="77" y="10"/>
                </a:cubicBezTo>
                <a:cubicBezTo>
                  <a:pt x="77" y="6"/>
                  <a:pt x="77" y="6"/>
                  <a:pt x="77" y="6"/>
                </a:cubicBezTo>
                <a:cubicBezTo>
                  <a:pt x="77" y="3"/>
                  <a:pt x="74" y="0"/>
                  <a:pt x="71" y="0"/>
                </a:cubicBezTo>
                <a:cubicBezTo>
                  <a:pt x="5" y="0"/>
                  <a:pt x="5" y="0"/>
                  <a:pt x="5" y="0"/>
                </a:cubicBezTo>
                <a:cubicBezTo>
                  <a:pt x="2" y="0"/>
                  <a:pt x="0" y="3"/>
                  <a:pt x="0" y="6"/>
                </a:cubicBezTo>
                <a:cubicBezTo>
                  <a:pt x="0" y="44"/>
                  <a:pt x="0" y="44"/>
                  <a:pt x="0" y="44"/>
                </a:cubicBezTo>
                <a:lnTo>
                  <a:pt x="118" y="4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5" name="Google Shape;5605;p23"/>
          <p:cNvSpPr/>
          <p:nvPr/>
        </p:nvSpPr>
        <p:spPr>
          <a:xfrm>
            <a:off x="5835651" y="5943599"/>
            <a:ext cx="364067" cy="201084"/>
          </a:xfrm>
          <a:custGeom>
            <a:avLst/>
            <a:gdLst/>
            <a:ahLst/>
            <a:cxnLst/>
            <a:rect l="l" t="t" r="r" b="b"/>
            <a:pathLst>
              <a:path w="119" h="66" extrusionOk="0">
                <a:moveTo>
                  <a:pt x="100" y="58"/>
                </a:moveTo>
                <a:cubicBezTo>
                  <a:pt x="100" y="56"/>
                  <a:pt x="98" y="54"/>
                  <a:pt x="96" y="54"/>
                </a:cubicBezTo>
                <a:cubicBezTo>
                  <a:pt x="93" y="54"/>
                  <a:pt x="92" y="56"/>
                  <a:pt x="92" y="58"/>
                </a:cubicBezTo>
                <a:cubicBezTo>
                  <a:pt x="92" y="60"/>
                  <a:pt x="93" y="62"/>
                  <a:pt x="96" y="62"/>
                </a:cubicBezTo>
                <a:cubicBezTo>
                  <a:pt x="98" y="62"/>
                  <a:pt x="100" y="60"/>
                  <a:pt x="100" y="58"/>
                </a:cubicBezTo>
                <a:moveTo>
                  <a:pt x="104" y="58"/>
                </a:moveTo>
                <a:cubicBezTo>
                  <a:pt x="104" y="63"/>
                  <a:pt x="100" y="66"/>
                  <a:pt x="96" y="66"/>
                </a:cubicBezTo>
                <a:cubicBezTo>
                  <a:pt x="91" y="66"/>
                  <a:pt x="87" y="63"/>
                  <a:pt x="87" y="58"/>
                </a:cubicBezTo>
                <a:cubicBezTo>
                  <a:pt x="87" y="53"/>
                  <a:pt x="91" y="50"/>
                  <a:pt x="96" y="50"/>
                </a:cubicBezTo>
                <a:cubicBezTo>
                  <a:pt x="100" y="50"/>
                  <a:pt x="104" y="53"/>
                  <a:pt x="104" y="58"/>
                </a:cubicBezTo>
                <a:moveTo>
                  <a:pt x="105" y="26"/>
                </a:moveTo>
                <a:cubicBezTo>
                  <a:pt x="99" y="16"/>
                  <a:pt x="99" y="16"/>
                  <a:pt x="99" y="16"/>
                </a:cubicBezTo>
                <a:cubicBezTo>
                  <a:pt x="98" y="16"/>
                  <a:pt x="98" y="16"/>
                  <a:pt x="98" y="16"/>
                </a:cubicBezTo>
                <a:cubicBezTo>
                  <a:pt x="87" y="16"/>
                  <a:pt x="87" y="16"/>
                  <a:pt x="87" y="16"/>
                </a:cubicBezTo>
                <a:cubicBezTo>
                  <a:pt x="87" y="16"/>
                  <a:pt x="86" y="16"/>
                  <a:pt x="86" y="17"/>
                </a:cubicBezTo>
                <a:cubicBezTo>
                  <a:pt x="86" y="26"/>
                  <a:pt x="86" y="26"/>
                  <a:pt x="86" y="26"/>
                </a:cubicBezTo>
                <a:cubicBezTo>
                  <a:pt x="86" y="27"/>
                  <a:pt x="87" y="28"/>
                  <a:pt x="87" y="28"/>
                </a:cubicBezTo>
                <a:cubicBezTo>
                  <a:pt x="104" y="28"/>
                  <a:pt x="104" y="28"/>
                  <a:pt x="104" y="28"/>
                </a:cubicBezTo>
                <a:cubicBezTo>
                  <a:pt x="105" y="28"/>
                  <a:pt x="106" y="26"/>
                  <a:pt x="105" y="26"/>
                </a:cubicBezTo>
                <a:moveTo>
                  <a:pt x="119" y="51"/>
                </a:moveTo>
                <a:cubicBezTo>
                  <a:pt x="119" y="55"/>
                  <a:pt x="119" y="55"/>
                  <a:pt x="119" y="55"/>
                </a:cubicBezTo>
                <a:cubicBezTo>
                  <a:pt x="119" y="56"/>
                  <a:pt x="118" y="56"/>
                  <a:pt x="118" y="56"/>
                </a:cubicBezTo>
                <a:cubicBezTo>
                  <a:pt x="107" y="56"/>
                  <a:pt x="107" y="56"/>
                  <a:pt x="107" y="56"/>
                </a:cubicBezTo>
                <a:cubicBezTo>
                  <a:pt x="106" y="51"/>
                  <a:pt x="101" y="47"/>
                  <a:pt x="96" y="47"/>
                </a:cubicBezTo>
                <a:cubicBezTo>
                  <a:pt x="90" y="47"/>
                  <a:pt x="86" y="51"/>
                  <a:pt x="85" y="56"/>
                </a:cubicBezTo>
                <a:cubicBezTo>
                  <a:pt x="46" y="56"/>
                  <a:pt x="46" y="56"/>
                  <a:pt x="46" y="56"/>
                </a:cubicBezTo>
                <a:cubicBezTo>
                  <a:pt x="45" y="54"/>
                  <a:pt x="44" y="51"/>
                  <a:pt x="42" y="50"/>
                </a:cubicBezTo>
                <a:cubicBezTo>
                  <a:pt x="80" y="50"/>
                  <a:pt x="80" y="50"/>
                  <a:pt x="80" y="50"/>
                </a:cubicBezTo>
                <a:cubicBezTo>
                  <a:pt x="80" y="11"/>
                  <a:pt x="80" y="11"/>
                  <a:pt x="80" y="11"/>
                </a:cubicBezTo>
                <a:cubicBezTo>
                  <a:pt x="80" y="10"/>
                  <a:pt x="81" y="8"/>
                  <a:pt x="83" y="8"/>
                </a:cubicBezTo>
                <a:cubicBezTo>
                  <a:pt x="95" y="8"/>
                  <a:pt x="95" y="8"/>
                  <a:pt x="95" y="8"/>
                </a:cubicBezTo>
                <a:cubicBezTo>
                  <a:pt x="99" y="8"/>
                  <a:pt x="102" y="10"/>
                  <a:pt x="104" y="13"/>
                </a:cubicBezTo>
                <a:cubicBezTo>
                  <a:pt x="112" y="25"/>
                  <a:pt x="112" y="25"/>
                  <a:pt x="112" y="25"/>
                </a:cubicBezTo>
                <a:cubicBezTo>
                  <a:pt x="114" y="27"/>
                  <a:pt x="114" y="29"/>
                  <a:pt x="114" y="31"/>
                </a:cubicBezTo>
                <a:cubicBezTo>
                  <a:pt x="114" y="50"/>
                  <a:pt x="114" y="50"/>
                  <a:pt x="114" y="50"/>
                </a:cubicBezTo>
                <a:cubicBezTo>
                  <a:pt x="118" y="50"/>
                  <a:pt x="118" y="50"/>
                  <a:pt x="118" y="50"/>
                </a:cubicBezTo>
                <a:cubicBezTo>
                  <a:pt x="118" y="50"/>
                  <a:pt x="119" y="50"/>
                  <a:pt x="119" y="51"/>
                </a:cubicBezTo>
                <a:moveTo>
                  <a:pt x="28" y="50"/>
                </a:moveTo>
                <a:cubicBezTo>
                  <a:pt x="21" y="50"/>
                  <a:pt x="21" y="50"/>
                  <a:pt x="21" y="50"/>
                </a:cubicBezTo>
                <a:cubicBezTo>
                  <a:pt x="23" y="51"/>
                  <a:pt x="24" y="52"/>
                  <a:pt x="24" y="54"/>
                </a:cubicBezTo>
                <a:cubicBezTo>
                  <a:pt x="25" y="52"/>
                  <a:pt x="26" y="51"/>
                  <a:pt x="28" y="50"/>
                </a:cubicBezTo>
                <a:moveTo>
                  <a:pt x="39" y="58"/>
                </a:moveTo>
                <a:cubicBezTo>
                  <a:pt x="39" y="57"/>
                  <a:pt x="39" y="57"/>
                  <a:pt x="39" y="56"/>
                </a:cubicBezTo>
                <a:cubicBezTo>
                  <a:pt x="38" y="55"/>
                  <a:pt x="37" y="54"/>
                  <a:pt x="35" y="54"/>
                </a:cubicBezTo>
                <a:cubicBezTo>
                  <a:pt x="33" y="54"/>
                  <a:pt x="32" y="55"/>
                  <a:pt x="31" y="56"/>
                </a:cubicBezTo>
                <a:cubicBezTo>
                  <a:pt x="31" y="57"/>
                  <a:pt x="31" y="57"/>
                  <a:pt x="31" y="58"/>
                </a:cubicBezTo>
                <a:cubicBezTo>
                  <a:pt x="31" y="60"/>
                  <a:pt x="32" y="62"/>
                  <a:pt x="35" y="62"/>
                </a:cubicBezTo>
                <a:cubicBezTo>
                  <a:pt x="37" y="62"/>
                  <a:pt x="39" y="60"/>
                  <a:pt x="39" y="58"/>
                </a:cubicBezTo>
                <a:moveTo>
                  <a:pt x="43" y="56"/>
                </a:moveTo>
                <a:cubicBezTo>
                  <a:pt x="43" y="57"/>
                  <a:pt x="43" y="57"/>
                  <a:pt x="43" y="58"/>
                </a:cubicBezTo>
                <a:cubicBezTo>
                  <a:pt x="43" y="63"/>
                  <a:pt x="39" y="66"/>
                  <a:pt x="35" y="66"/>
                </a:cubicBezTo>
                <a:cubicBezTo>
                  <a:pt x="30" y="66"/>
                  <a:pt x="26" y="63"/>
                  <a:pt x="26" y="58"/>
                </a:cubicBezTo>
                <a:cubicBezTo>
                  <a:pt x="26" y="57"/>
                  <a:pt x="26" y="57"/>
                  <a:pt x="27" y="56"/>
                </a:cubicBezTo>
                <a:cubicBezTo>
                  <a:pt x="27" y="52"/>
                  <a:pt x="31" y="50"/>
                  <a:pt x="35" y="50"/>
                </a:cubicBezTo>
                <a:cubicBezTo>
                  <a:pt x="39" y="50"/>
                  <a:pt x="42" y="52"/>
                  <a:pt x="43" y="56"/>
                </a:cubicBezTo>
                <a:moveTo>
                  <a:pt x="12" y="40"/>
                </a:moveTo>
                <a:cubicBezTo>
                  <a:pt x="12" y="40"/>
                  <a:pt x="12" y="41"/>
                  <a:pt x="13" y="41"/>
                </a:cubicBezTo>
                <a:cubicBezTo>
                  <a:pt x="13" y="41"/>
                  <a:pt x="13" y="41"/>
                  <a:pt x="13" y="41"/>
                </a:cubicBezTo>
                <a:cubicBezTo>
                  <a:pt x="14" y="41"/>
                  <a:pt x="14" y="40"/>
                  <a:pt x="14" y="40"/>
                </a:cubicBezTo>
                <a:cubicBezTo>
                  <a:pt x="14" y="6"/>
                  <a:pt x="14" y="6"/>
                  <a:pt x="14" y="6"/>
                </a:cubicBezTo>
                <a:cubicBezTo>
                  <a:pt x="14" y="6"/>
                  <a:pt x="14" y="5"/>
                  <a:pt x="13" y="5"/>
                </a:cubicBezTo>
                <a:cubicBezTo>
                  <a:pt x="13" y="5"/>
                  <a:pt x="13" y="5"/>
                  <a:pt x="13" y="5"/>
                </a:cubicBezTo>
                <a:cubicBezTo>
                  <a:pt x="12" y="5"/>
                  <a:pt x="12" y="6"/>
                  <a:pt x="12" y="6"/>
                </a:cubicBezTo>
                <a:lnTo>
                  <a:pt x="12" y="40"/>
                </a:lnTo>
                <a:close/>
                <a:moveTo>
                  <a:pt x="23" y="40"/>
                </a:moveTo>
                <a:cubicBezTo>
                  <a:pt x="23" y="40"/>
                  <a:pt x="23" y="41"/>
                  <a:pt x="24" y="41"/>
                </a:cubicBezTo>
                <a:cubicBezTo>
                  <a:pt x="24" y="41"/>
                  <a:pt x="24" y="41"/>
                  <a:pt x="24" y="41"/>
                </a:cubicBezTo>
                <a:cubicBezTo>
                  <a:pt x="25" y="41"/>
                  <a:pt x="25" y="40"/>
                  <a:pt x="25" y="40"/>
                </a:cubicBezTo>
                <a:cubicBezTo>
                  <a:pt x="25" y="6"/>
                  <a:pt x="25" y="6"/>
                  <a:pt x="25" y="6"/>
                </a:cubicBezTo>
                <a:cubicBezTo>
                  <a:pt x="25" y="6"/>
                  <a:pt x="25" y="5"/>
                  <a:pt x="24" y="5"/>
                </a:cubicBezTo>
                <a:cubicBezTo>
                  <a:pt x="24" y="5"/>
                  <a:pt x="24" y="5"/>
                  <a:pt x="24" y="5"/>
                </a:cubicBezTo>
                <a:cubicBezTo>
                  <a:pt x="23" y="5"/>
                  <a:pt x="23" y="6"/>
                  <a:pt x="23" y="6"/>
                </a:cubicBezTo>
                <a:lnTo>
                  <a:pt x="23" y="40"/>
                </a:lnTo>
                <a:close/>
                <a:moveTo>
                  <a:pt x="34" y="40"/>
                </a:moveTo>
                <a:cubicBezTo>
                  <a:pt x="34" y="40"/>
                  <a:pt x="34" y="41"/>
                  <a:pt x="35" y="41"/>
                </a:cubicBezTo>
                <a:cubicBezTo>
                  <a:pt x="35" y="41"/>
                  <a:pt x="35" y="41"/>
                  <a:pt x="35" y="41"/>
                </a:cubicBezTo>
                <a:cubicBezTo>
                  <a:pt x="35" y="41"/>
                  <a:pt x="36" y="40"/>
                  <a:pt x="36" y="40"/>
                </a:cubicBezTo>
                <a:cubicBezTo>
                  <a:pt x="36" y="6"/>
                  <a:pt x="36" y="6"/>
                  <a:pt x="36" y="6"/>
                </a:cubicBezTo>
                <a:cubicBezTo>
                  <a:pt x="36" y="6"/>
                  <a:pt x="35" y="5"/>
                  <a:pt x="35" y="5"/>
                </a:cubicBezTo>
                <a:cubicBezTo>
                  <a:pt x="35" y="5"/>
                  <a:pt x="35" y="5"/>
                  <a:pt x="35" y="5"/>
                </a:cubicBezTo>
                <a:cubicBezTo>
                  <a:pt x="34" y="5"/>
                  <a:pt x="34" y="6"/>
                  <a:pt x="34" y="6"/>
                </a:cubicBezTo>
                <a:lnTo>
                  <a:pt x="34" y="40"/>
                </a:lnTo>
                <a:close/>
                <a:moveTo>
                  <a:pt x="44" y="40"/>
                </a:moveTo>
                <a:cubicBezTo>
                  <a:pt x="44" y="40"/>
                  <a:pt x="45" y="41"/>
                  <a:pt x="46" y="41"/>
                </a:cubicBezTo>
                <a:cubicBezTo>
                  <a:pt x="46" y="41"/>
                  <a:pt x="46" y="41"/>
                  <a:pt x="46" y="41"/>
                </a:cubicBezTo>
                <a:cubicBezTo>
                  <a:pt x="46" y="41"/>
                  <a:pt x="47" y="40"/>
                  <a:pt x="47" y="40"/>
                </a:cubicBezTo>
                <a:cubicBezTo>
                  <a:pt x="47" y="6"/>
                  <a:pt x="47" y="6"/>
                  <a:pt x="47" y="6"/>
                </a:cubicBezTo>
                <a:cubicBezTo>
                  <a:pt x="47" y="6"/>
                  <a:pt x="46" y="5"/>
                  <a:pt x="46" y="5"/>
                </a:cubicBezTo>
                <a:cubicBezTo>
                  <a:pt x="46" y="5"/>
                  <a:pt x="46" y="5"/>
                  <a:pt x="46" y="5"/>
                </a:cubicBezTo>
                <a:cubicBezTo>
                  <a:pt x="45" y="5"/>
                  <a:pt x="44" y="6"/>
                  <a:pt x="44" y="6"/>
                </a:cubicBezTo>
                <a:lnTo>
                  <a:pt x="44" y="40"/>
                </a:lnTo>
                <a:close/>
                <a:moveTo>
                  <a:pt x="55" y="40"/>
                </a:moveTo>
                <a:cubicBezTo>
                  <a:pt x="55" y="40"/>
                  <a:pt x="56" y="41"/>
                  <a:pt x="57" y="41"/>
                </a:cubicBezTo>
                <a:cubicBezTo>
                  <a:pt x="57" y="41"/>
                  <a:pt x="57" y="41"/>
                  <a:pt x="57" y="41"/>
                </a:cubicBezTo>
                <a:cubicBezTo>
                  <a:pt x="57" y="41"/>
                  <a:pt x="58" y="40"/>
                  <a:pt x="58" y="40"/>
                </a:cubicBezTo>
                <a:cubicBezTo>
                  <a:pt x="58" y="6"/>
                  <a:pt x="58" y="6"/>
                  <a:pt x="58" y="6"/>
                </a:cubicBezTo>
                <a:cubicBezTo>
                  <a:pt x="58" y="6"/>
                  <a:pt x="57" y="5"/>
                  <a:pt x="57" y="5"/>
                </a:cubicBezTo>
                <a:cubicBezTo>
                  <a:pt x="57" y="5"/>
                  <a:pt x="57" y="5"/>
                  <a:pt x="57" y="5"/>
                </a:cubicBezTo>
                <a:cubicBezTo>
                  <a:pt x="56" y="5"/>
                  <a:pt x="55" y="6"/>
                  <a:pt x="55" y="6"/>
                </a:cubicBezTo>
                <a:lnTo>
                  <a:pt x="55" y="40"/>
                </a:lnTo>
                <a:close/>
                <a:moveTo>
                  <a:pt x="66" y="40"/>
                </a:moveTo>
                <a:cubicBezTo>
                  <a:pt x="66" y="40"/>
                  <a:pt x="67" y="41"/>
                  <a:pt x="67" y="41"/>
                </a:cubicBezTo>
                <a:cubicBezTo>
                  <a:pt x="67" y="41"/>
                  <a:pt x="67" y="41"/>
                  <a:pt x="67" y="41"/>
                </a:cubicBezTo>
                <a:cubicBezTo>
                  <a:pt x="68" y="41"/>
                  <a:pt x="69" y="40"/>
                  <a:pt x="69" y="40"/>
                </a:cubicBezTo>
                <a:cubicBezTo>
                  <a:pt x="69" y="6"/>
                  <a:pt x="69" y="6"/>
                  <a:pt x="69" y="6"/>
                </a:cubicBezTo>
                <a:cubicBezTo>
                  <a:pt x="69" y="6"/>
                  <a:pt x="68" y="5"/>
                  <a:pt x="67" y="5"/>
                </a:cubicBezTo>
                <a:cubicBezTo>
                  <a:pt x="67" y="5"/>
                  <a:pt x="67" y="5"/>
                  <a:pt x="67" y="5"/>
                </a:cubicBezTo>
                <a:cubicBezTo>
                  <a:pt x="67" y="5"/>
                  <a:pt x="66" y="6"/>
                  <a:pt x="66" y="6"/>
                </a:cubicBezTo>
                <a:lnTo>
                  <a:pt x="66" y="40"/>
                </a:lnTo>
                <a:close/>
                <a:moveTo>
                  <a:pt x="4" y="44"/>
                </a:moveTo>
                <a:cubicBezTo>
                  <a:pt x="4" y="4"/>
                  <a:pt x="4" y="4"/>
                  <a:pt x="4" y="4"/>
                </a:cubicBezTo>
                <a:cubicBezTo>
                  <a:pt x="4" y="2"/>
                  <a:pt x="5" y="0"/>
                  <a:pt x="8" y="0"/>
                </a:cubicBezTo>
                <a:cubicBezTo>
                  <a:pt x="72" y="0"/>
                  <a:pt x="72" y="0"/>
                  <a:pt x="72" y="0"/>
                </a:cubicBezTo>
                <a:cubicBezTo>
                  <a:pt x="74" y="0"/>
                  <a:pt x="76" y="2"/>
                  <a:pt x="76" y="4"/>
                </a:cubicBezTo>
                <a:cubicBezTo>
                  <a:pt x="76" y="44"/>
                  <a:pt x="76" y="44"/>
                  <a:pt x="76" y="44"/>
                </a:cubicBezTo>
                <a:cubicBezTo>
                  <a:pt x="76" y="45"/>
                  <a:pt x="75" y="46"/>
                  <a:pt x="75" y="46"/>
                </a:cubicBezTo>
                <a:cubicBezTo>
                  <a:pt x="5" y="46"/>
                  <a:pt x="5" y="46"/>
                  <a:pt x="5" y="46"/>
                </a:cubicBezTo>
                <a:cubicBezTo>
                  <a:pt x="4" y="46"/>
                  <a:pt x="4" y="45"/>
                  <a:pt x="4" y="44"/>
                </a:cubicBezTo>
                <a:moveTo>
                  <a:pt x="18" y="58"/>
                </a:moveTo>
                <a:cubicBezTo>
                  <a:pt x="18" y="57"/>
                  <a:pt x="18" y="57"/>
                  <a:pt x="18" y="56"/>
                </a:cubicBezTo>
                <a:cubicBezTo>
                  <a:pt x="17" y="55"/>
                  <a:pt x="16" y="54"/>
                  <a:pt x="14" y="54"/>
                </a:cubicBezTo>
                <a:cubicBezTo>
                  <a:pt x="12" y="54"/>
                  <a:pt x="11" y="55"/>
                  <a:pt x="10" y="56"/>
                </a:cubicBezTo>
                <a:cubicBezTo>
                  <a:pt x="10" y="57"/>
                  <a:pt x="10" y="57"/>
                  <a:pt x="10" y="58"/>
                </a:cubicBezTo>
                <a:cubicBezTo>
                  <a:pt x="10" y="60"/>
                  <a:pt x="12" y="62"/>
                  <a:pt x="14" y="62"/>
                </a:cubicBezTo>
                <a:cubicBezTo>
                  <a:pt x="16" y="62"/>
                  <a:pt x="18" y="60"/>
                  <a:pt x="18" y="58"/>
                </a:cubicBezTo>
                <a:moveTo>
                  <a:pt x="22" y="56"/>
                </a:moveTo>
                <a:cubicBezTo>
                  <a:pt x="22" y="57"/>
                  <a:pt x="23" y="57"/>
                  <a:pt x="23" y="58"/>
                </a:cubicBezTo>
                <a:cubicBezTo>
                  <a:pt x="23" y="63"/>
                  <a:pt x="19" y="66"/>
                  <a:pt x="14" y="66"/>
                </a:cubicBezTo>
                <a:cubicBezTo>
                  <a:pt x="10" y="66"/>
                  <a:pt x="6" y="63"/>
                  <a:pt x="6" y="58"/>
                </a:cubicBezTo>
                <a:cubicBezTo>
                  <a:pt x="6" y="57"/>
                  <a:pt x="6" y="57"/>
                  <a:pt x="6" y="56"/>
                </a:cubicBezTo>
                <a:cubicBezTo>
                  <a:pt x="7" y="52"/>
                  <a:pt x="10" y="50"/>
                  <a:pt x="14" y="50"/>
                </a:cubicBezTo>
                <a:cubicBezTo>
                  <a:pt x="18" y="50"/>
                  <a:pt x="22" y="52"/>
                  <a:pt x="22" y="56"/>
                </a:cubicBezTo>
                <a:moveTo>
                  <a:pt x="7" y="50"/>
                </a:moveTo>
                <a:cubicBezTo>
                  <a:pt x="5" y="51"/>
                  <a:pt x="4" y="54"/>
                  <a:pt x="3" y="56"/>
                </a:cubicBezTo>
                <a:cubicBezTo>
                  <a:pt x="2" y="56"/>
                  <a:pt x="2" y="56"/>
                  <a:pt x="2" y="56"/>
                </a:cubicBezTo>
                <a:cubicBezTo>
                  <a:pt x="1" y="56"/>
                  <a:pt x="0" y="56"/>
                  <a:pt x="0" y="55"/>
                </a:cubicBezTo>
                <a:cubicBezTo>
                  <a:pt x="0" y="51"/>
                  <a:pt x="0" y="51"/>
                  <a:pt x="0" y="51"/>
                </a:cubicBezTo>
                <a:cubicBezTo>
                  <a:pt x="0" y="50"/>
                  <a:pt x="1" y="50"/>
                  <a:pt x="2" y="50"/>
                </a:cubicBezTo>
                <a:lnTo>
                  <a:pt x="7" y="5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6" name="Google Shape;5606;p23"/>
          <p:cNvSpPr/>
          <p:nvPr/>
        </p:nvSpPr>
        <p:spPr>
          <a:xfrm>
            <a:off x="4167718" y="5933017"/>
            <a:ext cx="361949" cy="224367"/>
          </a:xfrm>
          <a:custGeom>
            <a:avLst/>
            <a:gdLst/>
            <a:ahLst/>
            <a:cxnLst/>
            <a:rect l="l" t="t" r="r" b="b"/>
            <a:pathLst>
              <a:path w="119" h="73" extrusionOk="0">
                <a:moveTo>
                  <a:pt x="62" y="22"/>
                </a:moveTo>
                <a:cubicBezTo>
                  <a:pt x="39" y="22"/>
                  <a:pt x="39" y="22"/>
                  <a:pt x="39" y="22"/>
                </a:cubicBezTo>
                <a:cubicBezTo>
                  <a:pt x="37" y="22"/>
                  <a:pt x="35" y="20"/>
                  <a:pt x="35" y="18"/>
                </a:cubicBezTo>
                <a:cubicBezTo>
                  <a:pt x="35" y="3"/>
                  <a:pt x="35" y="3"/>
                  <a:pt x="35" y="3"/>
                </a:cubicBezTo>
                <a:cubicBezTo>
                  <a:pt x="35" y="1"/>
                  <a:pt x="37" y="0"/>
                  <a:pt x="39" y="0"/>
                </a:cubicBezTo>
                <a:cubicBezTo>
                  <a:pt x="62" y="0"/>
                  <a:pt x="62" y="0"/>
                  <a:pt x="62" y="0"/>
                </a:cubicBezTo>
                <a:cubicBezTo>
                  <a:pt x="64" y="0"/>
                  <a:pt x="66" y="1"/>
                  <a:pt x="66" y="3"/>
                </a:cubicBezTo>
                <a:cubicBezTo>
                  <a:pt x="66" y="18"/>
                  <a:pt x="66" y="18"/>
                  <a:pt x="66" y="18"/>
                </a:cubicBezTo>
                <a:cubicBezTo>
                  <a:pt x="66" y="20"/>
                  <a:pt x="64" y="22"/>
                  <a:pt x="62" y="22"/>
                </a:cubicBezTo>
                <a:moveTo>
                  <a:pt x="27" y="22"/>
                </a:moveTo>
                <a:cubicBezTo>
                  <a:pt x="4" y="22"/>
                  <a:pt x="4" y="22"/>
                  <a:pt x="4" y="22"/>
                </a:cubicBezTo>
                <a:cubicBezTo>
                  <a:pt x="2" y="22"/>
                  <a:pt x="0" y="20"/>
                  <a:pt x="0" y="18"/>
                </a:cubicBezTo>
                <a:cubicBezTo>
                  <a:pt x="0" y="3"/>
                  <a:pt x="0" y="3"/>
                  <a:pt x="0" y="3"/>
                </a:cubicBezTo>
                <a:cubicBezTo>
                  <a:pt x="0" y="1"/>
                  <a:pt x="2" y="0"/>
                  <a:pt x="4" y="0"/>
                </a:cubicBezTo>
                <a:cubicBezTo>
                  <a:pt x="27" y="0"/>
                  <a:pt x="27" y="0"/>
                  <a:pt x="27" y="0"/>
                </a:cubicBezTo>
                <a:cubicBezTo>
                  <a:pt x="29" y="0"/>
                  <a:pt x="30" y="1"/>
                  <a:pt x="30" y="3"/>
                </a:cubicBezTo>
                <a:cubicBezTo>
                  <a:pt x="30" y="18"/>
                  <a:pt x="30" y="18"/>
                  <a:pt x="30" y="18"/>
                </a:cubicBezTo>
                <a:cubicBezTo>
                  <a:pt x="30" y="20"/>
                  <a:pt x="29" y="22"/>
                  <a:pt x="27" y="22"/>
                </a:cubicBezTo>
                <a:moveTo>
                  <a:pt x="62" y="48"/>
                </a:moveTo>
                <a:cubicBezTo>
                  <a:pt x="4" y="48"/>
                  <a:pt x="4" y="48"/>
                  <a:pt x="4" y="48"/>
                </a:cubicBezTo>
                <a:cubicBezTo>
                  <a:pt x="2" y="48"/>
                  <a:pt x="0" y="47"/>
                  <a:pt x="0" y="45"/>
                </a:cubicBezTo>
                <a:cubicBezTo>
                  <a:pt x="0" y="30"/>
                  <a:pt x="0" y="30"/>
                  <a:pt x="0" y="30"/>
                </a:cubicBezTo>
                <a:cubicBezTo>
                  <a:pt x="0" y="28"/>
                  <a:pt x="2" y="27"/>
                  <a:pt x="4" y="27"/>
                </a:cubicBezTo>
                <a:cubicBezTo>
                  <a:pt x="62" y="27"/>
                  <a:pt x="62" y="27"/>
                  <a:pt x="62" y="27"/>
                </a:cubicBezTo>
                <a:cubicBezTo>
                  <a:pt x="64" y="27"/>
                  <a:pt x="66" y="28"/>
                  <a:pt x="66" y="30"/>
                </a:cubicBezTo>
                <a:cubicBezTo>
                  <a:pt x="66" y="45"/>
                  <a:pt x="66" y="45"/>
                  <a:pt x="66" y="45"/>
                </a:cubicBezTo>
                <a:cubicBezTo>
                  <a:pt x="66" y="47"/>
                  <a:pt x="64" y="48"/>
                  <a:pt x="62" y="48"/>
                </a:cubicBezTo>
                <a:moveTo>
                  <a:pt x="100" y="24"/>
                </a:moveTo>
                <a:cubicBezTo>
                  <a:pt x="80" y="24"/>
                  <a:pt x="80" y="24"/>
                  <a:pt x="80" y="24"/>
                </a:cubicBezTo>
                <a:cubicBezTo>
                  <a:pt x="79" y="24"/>
                  <a:pt x="78" y="24"/>
                  <a:pt x="78" y="23"/>
                </a:cubicBezTo>
                <a:cubicBezTo>
                  <a:pt x="78" y="11"/>
                  <a:pt x="78" y="11"/>
                  <a:pt x="78" y="11"/>
                </a:cubicBezTo>
                <a:cubicBezTo>
                  <a:pt x="78" y="10"/>
                  <a:pt x="79" y="10"/>
                  <a:pt x="80" y="10"/>
                </a:cubicBezTo>
                <a:cubicBezTo>
                  <a:pt x="92" y="10"/>
                  <a:pt x="92" y="10"/>
                  <a:pt x="92" y="10"/>
                </a:cubicBezTo>
                <a:cubicBezTo>
                  <a:pt x="93" y="10"/>
                  <a:pt x="93" y="10"/>
                  <a:pt x="94" y="10"/>
                </a:cubicBezTo>
                <a:cubicBezTo>
                  <a:pt x="102" y="22"/>
                  <a:pt x="102" y="22"/>
                  <a:pt x="102" y="22"/>
                </a:cubicBezTo>
                <a:cubicBezTo>
                  <a:pt x="103" y="23"/>
                  <a:pt x="102" y="24"/>
                  <a:pt x="100" y="24"/>
                </a:cubicBezTo>
                <a:moveTo>
                  <a:pt x="117" y="52"/>
                </a:moveTo>
                <a:cubicBezTo>
                  <a:pt x="113" y="52"/>
                  <a:pt x="113" y="52"/>
                  <a:pt x="113" y="52"/>
                </a:cubicBezTo>
                <a:cubicBezTo>
                  <a:pt x="113" y="29"/>
                  <a:pt x="113" y="29"/>
                  <a:pt x="113" y="29"/>
                </a:cubicBezTo>
                <a:cubicBezTo>
                  <a:pt x="113" y="26"/>
                  <a:pt x="112" y="24"/>
                  <a:pt x="111" y="21"/>
                </a:cubicBezTo>
                <a:cubicBezTo>
                  <a:pt x="101" y="6"/>
                  <a:pt x="101" y="6"/>
                  <a:pt x="101" y="6"/>
                </a:cubicBezTo>
                <a:cubicBezTo>
                  <a:pt x="98" y="3"/>
                  <a:pt x="94" y="0"/>
                  <a:pt x="89" y="0"/>
                </a:cubicBezTo>
                <a:cubicBezTo>
                  <a:pt x="74" y="0"/>
                  <a:pt x="74" y="0"/>
                  <a:pt x="74" y="0"/>
                </a:cubicBezTo>
                <a:cubicBezTo>
                  <a:pt x="72" y="0"/>
                  <a:pt x="70" y="2"/>
                  <a:pt x="70" y="4"/>
                </a:cubicBezTo>
                <a:cubicBezTo>
                  <a:pt x="70" y="52"/>
                  <a:pt x="70" y="52"/>
                  <a:pt x="70" y="52"/>
                </a:cubicBezTo>
                <a:cubicBezTo>
                  <a:pt x="44" y="52"/>
                  <a:pt x="44" y="52"/>
                  <a:pt x="44" y="52"/>
                </a:cubicBezTo>
                <a:cubicBezTo>
                  <a:pt x="47" y="54"/>
                  <a:pt x="49" y="57"/>
                  <a:pt x="49" y="60"/>
                </a:cubicBezTo>
                <a:cubicBezTo>
                  <a:pt x="76" y="60"/>
                  <a:pt x="76" y="60"/>
                  <a:pt x="76" y="60"/>
                </a:cubicBezTo>
                <a:cubicBezTo>
                  <a:pt x="77" y="54"/>
                  <a:pt x="83" y="48"/>
                  <a:pt x="90" y="48"/>
                </a:cubicBezTo>
                <a:cubicBezTo>
                  <a:pt x="97" y="48"/>
                  <a:pt x="103" y="54"/>
                  <a:pt x="104" y="60"/>
                </a:cubicBezTo>
                <a:cubicBezTo>
                  <a:pt x="117" y="60"/>
                  <a:pt x="117" y="60"/>
                  <a:pt x="117" y="60"/>
                </a:cubicBezTo>
                <a:cubicBezTo>
                  <a:pt x="118" y="60"/>
                  <a:pt x="119" y="59"/>
                  <a:pt x="119" y="59"/>
                </a:cubicBezTo>
                <a:cubicBezTo>
                  <a:pt x="119" y="53"/>
                  <a:pt x="119" y="53"/>
                  <a:pt x="119" y="53"/>
                </a:cubicBezTo>
                <a:cubicBezTo>
                  <a:pt x="119" y="53"/>
                  <a:pt x="118" y="52"/>
                  <a:pt x="117" y="52"/>
                </a:cubicBezTo>
                <a:moveTo>
                  <a:pt x="90" y="67"/>
                </a:moveTo>
                <a:cubicBezTo>
                  <a:pt x="87" y="67"/>
                  <a:pt x="85" y="65"/>
                  <a:pt x="85" y="62"/>
                </a:cubicBezTo>
                <a:cubicBezTo>
                  <a:pt x="85" y="59"/>
                  <a:pt x="87" y="57"/>
                  <a:pt x="90" y="57"/>
                </a:cubicBezTo>
                <a:cubicBezTo>
                  <a:pt x="93" y="57"/>
                  <a:pt x="95" y="59"/>
                  <a:pt x="95" y="62"/>
                </a:cubicBezTo>
                <a:cubicBezTo>
                  <a:pt x="95" y="65"/>
                  <a:pt x="93" y="67"/>
                  <a:pt x="90" y="67"/>
                </a:cubicBezTo>
                <a:moveTo>
                  <a:pt x="90" y="52"/>
                </a:moveTo>
                <a:cubicBezTo>
                  <a:pt x="84" y="52"/>
                  <a:pt x="80" y="56"/>
                  <a:pt x="80" y="62"/>
                </a:cubicBezTo>
                <a:cubicBezTo>
                  <a:pt x="80" y="68"/>
                  <a:pt x="84" y="73"/>
                  <a:pt x="90" y="73"/>
                </a:cubicBezTo>
                <a:cubicBezTo>
                  <a:pt x="96" y="73"/>
                  <a:pt x="100" y="68"/>
                  <a:pt x="100" y="62"/>
                </a:cubicBezTo>
                <a:cubicBezTo>
                  <a:pt x="100" y="56"/>
                  <a:pt x="96" y="52"/>
                  <a:pt x="90" y="52"/>
                </a:cubicBezTo>
                <a:moveTo>
                  <a:pt x="26" y="52"/>
                </a:moveTo>
                <a:cubicBezTo>
                  <a:pt x="3" y="52"/>
                  <a:pt x="3" y="52"/>
                  <a:pt x="3" y="52"/>
                </a:cubicBezTo>
                <a:cubicBezTo>
                  <a:pt x="2" y="52"/>
                  <a:pt x="1" y="53"/>
                  <a:pt x="1" y="53"/>
                </a:cubicBezTo>
                <a:cubicBezTo>
                  <a:pt x="1" y="59"/>
                  <a:pt x="1" y="59"/>
                  <a:pt x="1" y="59"/>
                </a:cubicBezTo>
                <a:cubicBezTo>
                  <a:pt x="1" y="59"/>
                  <a:pt x="2" y="60"/>
                  <a:pt x="3" y="60"/>
                </a:cubicBezTo>
                <a:cubicBezTo>
                  <a:pt x="22" y="60"/>
                  <a:pt x="22" y="60"/>
                  <a:pt x="22" y="60"/>
                </a:cubicBezTo>
                <a:cubicBezTo>
                  <a:pt x="22" y="57"/>
                  <a:pt x="24" y="54"/>
                  <a:pt x="26" y="52"/>
                </a:cubicBezTo>
                <a:moveTo>
                  <a:pt x="35" y="67"/>
                </a:moveTo>
                <a:cubicBezTo>
                  <a:pt x="32" y="67"/>
                  <a:pt x="30" y="65"/>
                  <a:pt x="30" y="62"/>
                </a:cubicBezTo>
                <a:cubicBezTo>
                  <a:pt x="30" y="59"/>
                  <a:pt x="32" y="57"/>
                  <a:pt x="35" y="57"/>
                </a:cubicBezTo>
                <a:cubicBezTo>
                  <a:pt x="38" y="57"/>
                  <a:pt x="41" y="59"/>
                  <a:pt x="41" y="62"/>
                </a:cubicBezTo>
                <a:cubicBezTo>
                  <a:pt x="41" y="65"/>
                  <a:pt x="38" y="67"/>
                  <a:pt x="35" y="67"/>
                </a:cubicBezTo>
                <a:moveTo>
                  <a:pt x="35" y="52"/>
                </a:moveTo>
                <a:cubicBezTo>
                  <a:pt x="30" y="52"/>
                  <a:pt x="25" y="56"/>
                  <a:pt x="25" y="62"/>
                </a:cubicBezTo>
                <a:cubicBezTo>
                  <a:pt x="25" y="68"/>
                  <a:pt x="30" y="73"/>
                  <a:pt x="35" y="73"/>
                </a:cubicBezTo>
                <a:cubicBezTo>
                  <a:pt x="41" y="73"/>
                  <a:pt x="46" y="68"/>
                  <a:pt x="46" y="62"/>
                </a:cubicBezTo>
                <a:cubicBezTo>
                  <a:pt x="46" y="56"/>
                  <a:pt x="41" y="52"/>
                  <a:pt x="35" y="5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7" name="Google Shape;5607;p23"/>
          <p:cNvSpPr/>
          <p:nvPr/>
        </p:nvSpPr>
        <p:spPr>
          <a:xfrm>
            <a:off x="9573684" y="5905499"/>
            <a:ext cx="364067" cy="275167"/>
          </a:xfrm>
          <a:custGeom>
            <a:avLst/>
            <a:gdLst/>
            <a:ahLst/>
            <a:cxnLst/>
            <a:rect l="l" t="t" r="r" b="b"/>
            <a:pathLst>
              <a:path w="119" h="90" extrusionOk="0">
                <a:moveTo>
                  <a:pt x="30" y="27"/>
                </a:moveTo>
                <a:cubicBezTo>
                  <a:pt x="30" y="27"/>
                  <a:pt x="30" y="27"/>
                  <a:pt x="29" y="27"/>
                </a:cubicBezTo>
                <a:cubicBezTo>
                  <a:pt x="22" y="25"/>
                  <a:pt x="22" y="25"/>
                  <a:pt x="22" y="25"/>
                </a:cubicBezTo>
                <a:cubicBezTo>
                  <a:pt x="21" y="25"/>
                  <a:pt x="20" y="24"/>
                  <a:pt x="20" y="23"/>
                </a:cubicBezTo>
                <a:cubicBezTo>
                  <a:pt x="20" y="11"/>
                  <a:pt x="20" y="11"/>
                  <a:pt x="20" y="11"/>
                </a:cubicBezTo>
                <a:cubicBezTo>
                  <a:pt x="20" y="10"/>
                  <a:pt x="21" y="9"/>
                  <a:pt x="23" y="9"/>
                </a:cubicBezTo>
                <a:cubicBezTo>
                  <a:pt x="24" y="9"/>
                  <a:pt x="25" y="10"/>
                  <a:pt x="25" y="11"/>
                </a:cubicBezTo>
                <a:cubicBezTo>
                  <a:pt x="25" y="21"/>
                  <a:pt x="25" y="21"/>
                  <a:pt x="25" y="21"/>
                </a:cubicBezTo>
                <a:cubicBezTo>
                  <a:pt x="31" y="23"/>
                  <a:pt x="31" y="23"/>
                  <a:pt x="31" y="23"/>
                </a:cubicBezTo>
                <a:cubicBezTo>
                  <a:pt x="32" y="23"/>
                  <a:pt x="33" y="24"/>
                  <a:pt x="32" y="25"/>
                </a:cubicBezTo>
                <a:cubicBezTo>
                  <a:pt x="32" y="26"/>
                  <a:pt x="31" y="27"/>
                  <a:pt x="30" y="27"/>
                </a:cubicBezTo>
                <a:moveTo>
                  <a:pt x="23" y="41"/>
                </a:moveTo>
                <a:cubicBezTo>
                  <a:pt x="13" y="41"/>
                  <a:pt x="5" y="33"/>
                  <a:pt x="5" y="23"/>
                </a:cubicBezTo>
                <a:cubicBezTo>
                  <a:pt x="5" y="13"/>
                  <a:pt x="13" y="5"/>
                  <a:pt x="23" y="5"/>
                </a:cubicBezTo>
                <a:cubicBezTo>
                  <a:pt x="33" y="5"/>
                  <a:pt x="41" y="13"/>
                  <a:pt x="41" y="23"/>
                </a:cubicBezTo>
                <a:cubicBezTo>
                  <a:pt x="41" y="33"/>
                  <a:pt x="33" y="41"/>
                  <a:pt x="23" y="41"/>
                </a:cubicBezTo>
                <a:moveTo>
                  <a:pt x="23" y="0"/>
                </a:moveTo>
                <a:cubicBezTo>
                  <a:pt x="10" y="0"/>
                  <a:pt x="0" y="11"/>
                  <a:pt x="0" y="23"/>
                </a:cubicBezTo>
                <a:cubicBezTo>
                  <a:pt x="0" y="36"/>
                  <a:pt x="10" y="46"/>
                  <a:pt x="23" y="46"/>
                </a:cubicBezTo>
                <a:cubicBezTo>
                  <a:pt x="36" y="46"/>
                  <a:pt x="46" y="36"/>
                  <a:pt x="46" y="23"/>
                </a:cubicBezTo>
                <a:cubicBezTo>
                  <a:pt x="46" y="11"/>
                  <a:pt x="36" y="0"/>
                  <a:pt x="23" y="0"/>
                </a:cubicBezTo>
                <a:moveTo>
                  <a:pt x="66" y="15"/>
                </a:moveTo>
                <a:cubicBezTo>
                  <a:pt x="48" y="15"/>
                  <a:pt x="48" y="15"/>
                  <a:pt x="48" y="15"/>
                </a:cubicBezTo>
                <a:cubicBezTo>
                  <a:pt x="49" y="18"/>
                  <a:pt x="49" y="20"/>
                  <a:pt x="49" y="23"/>
                </a:cubicBezTo>
                <a:cubicBezTo>
                  <a:pt x="49" y="38"/>
                  <a:pt x="38" y="49"/>
                  <a:pt x="23" y="49"/>
                </a:cubicBezTo>
                <a:cubicBezTo>
                  <a:pt x="21" y="49"/>
                  <a:pt x="18" y="49"/>
                  <a:pt x="16" y="48"/>
                </a:cubicBezTo>
                <a:cubicBezTo>
                  <a:pt x="16" y="65"/>
                  <a:pt x="16" y="65"/>
                  <a:pt x="16" y="65"/>
                </a:cubicBezTo>
                <a:cubicBezTo>
                  <a:pt x="16" y="66"/>
                  <a:pt x="16" y="67"/>
                  <a:pt x="17" y="67"/>
                </a:cubicBezTo>
                <a:cubicBezTo>
                  <a:pt x="69" y="67"/>
                  <a:pt x="69" y="67"/>
                  <a:pt x="69" y="67"/>
                </a:cubicBezTo>
                <a:cubicBezTo>
                  <a:pt x="70" y="67"/>
                  <a:pt x="70" y="66"/>
                  <a:pt x="70" y="65"/>
                </a:cubicBezTo>
                <a:cubicBezTo>
                  <a:pt x="70" y="20"/>
                  <a:pt x="70" y="20"/>
                  <a:pt x="70" y="20"/>
                </a:cubicBezTo>
                <a:cubicBezTo>
                  <a:pt x="70" y="17"/>
                  <a:pt x="68" y="15"/>
                  <a:pt x="66" y="15"/>
                </a:cubicBezTo>
                <a:moveTo>
                  <a:pt x="43" y="85"/>
                </a:moveTo>
                <a:cubicBezTo>
                  <a:pt x="40" y="85"/>
                  <a:pt x="38" y="83"/>
                  <a:pt x="38" y="81"/>
                </a:cubicBezTo>
                <a:cubicBezTo>
                  <a:pt x="38" y="78"/>
                  <a:pt x="40" y="76"/>
                  <a:pt x="43" y="76"/>
                </a:cubicBezTo>
                <a:cubicBezTo>
                  <a:pt x="45" y="76"/>
                  <a:pt x="48" y="78"/>
                  <a:pt x="48" y="81"/>
                </a:cubicBezTo>
                <a:cubicBezTo>
                  <a:pt x="48" y="83"/>
                  <a:pt x="45" y="85"/>
                  <a:pt x="43" y="85"/>
                </a:cubicBezTo>
                <a:moveTo>
                  <a:pt x="43" y="71"/>
                </a:moveTo>
                <a:cubicBezTo>
                  <a:pt x="38" y="71"/>
                  <a:pt x="33" y="75"/>
                  <a:pt x="33" y="81"/>
                </a:cubicBezTo>
                <a:cubicBezTo>
                  <a:pt x="33" y="86"/>
                  <a:pt x="38" y="90"/>
                  <a:pt x="43" y="90"/>
                </a:cubicBezTo>
                <a:cubicBezTo>
                  <a:pt x="48" y="90"/>
                  <a:pt x="52" y="86"/>
                  <a:pt x="52" y="81"/>
                </a:cubicBezTo>
                <a:cubicBezTo>
                  <a:pt x="52" y="75"/>
                  <a:pt x="48" y="71"/>
                  <a:pt x="43" y="71"/>
                </a:cubicBezTo>
                <a:moveTo>
                  <a:pt x="13" y="71"/>
                </a:moveTo>
                <a:cubicBezTo>
                  <a:pt x="13" y="71"/>
                  <a:pt x="12" y="72"/>
                  <a:pt x="12" y="73"/>
                </a:cubicBezTo>
                <a:cubicBezTo>
                  <a:pt x="12" y="77"/>
                  <a:pt x="12" y="77"/>
                  <a:pt x="12" y="77"/>
                </a:cubicBezTo>
                <a:cubicBezTo>
                  <a:pt x="12" y="78"/>
                  <a:pt x="13" y="79"/>
                  <a:pt x="13" y="79"/>
                </a:cubicBezTo>
                <a:cubicBezTo>
                  <a:pt x="30" y="79"/>
                  <a:pt x="30" y="79"/>
                  <a:pt x="30" y="79"/>
                </a:cubicBezTo>
                <a:cubicBezTo>
                  <a:pt x="31" y="76"/>
                  <a:pt x="32" y="73"/>
                  <a:pt x="35" y="71"/>
                </a:cubicBezTo>
                <a:lnTo>
                  <a:pt x="13" y="71"/>
                </a:lnTo>
                <a:close/>
                <a:moveTo>
                  <a:pt x="93" y="85"/>
                </a:moveTo>
                <a:cubicBezTo>
                  <a:pt x="90" y="85"/>
                  <a:pt x="88" y="83"/>
                  <a:pt x="88" y="81"/>
                </a:cubicBezTo>
                <a:cubicBezTo>
                  <a:pt x="88" y="78"/>
                  <a:pt x="90" y="76"/>
                  <a:pt x="93" y="76"/>
                </a:cubicBezTo>
                <a:cubicBezTo>
                  <a:pt x="95" y="76"/>
                  <a:pt x="97" y="78"/>
                  <a:pt x="97" y="81"/>
                </a:cubicBezTo>
                <a:cubicBezTo>
                  <a:pt x="97" y="83"/>
                  <a:pt x="95" y="85"/>
                  <a:pt x="93" y="85"/>
                </a:cubicBezTo>
                <a:moveTo>
                  <a:pt x="93" y="71"/>
                </a:moveTo>
                <a:cubicBezTo>
                  <a:pt x="87" y="71"/>
                  <a:pt x="83" y="75"/>
                  <a:pt x="83" y="81"/>
                </a:cubicBezTo>
                <a:cubicBezTo>
                  <a:pt x="83" y="86"/>
                  <a:pt x="87" y="90"/>
                  <a:pt x="93" y="90"/>
                </a:cubicBezTo>
                <a:cubicBezTo>
                  <a:pt x="98" y="90"/>
                  <a:pt x="102" y="86"/>
                  <a:pt x="102" y="81"/>
                </a:cubicBezTo>
                <a:cubicBezTo>
                  <a:pt x="102" y="75"/>
                  <a:pt x="98" y="71"/>
                  <a:pt x="93" y="71"/>
                </a:cubicBezTo>
                <a:moveTo>
                  <a:pt x="102" y="46"/>
                </a:moveTo>
                <a:cubicBezTo>
                  <a:pt x="83" y="46"/>
                  <a:pt x="83" y="46"/>
                  <a:pt x="83" y="46"/>
                </a:cubicBezTo>
                <a:cubicBezTo>
                  <a:pt x="82" y="46"/>
                  <a:pt x="82" y="46"/>
                  <a:pt x="82" y="45"/>
                </a:cubicBezTo>
                <a:cubicBezTo>
                  <a:pt x="82" y="34"/>
                  <a:pt x="82" y="34"/>
                  <a:pt x="82" y="34"/>
                </a:cubicBezTo>
                <a:cubicBezTo>
                  <a:pt x="82" y="33"/>
                  <a:pt x="82" y="33"/>
                  <a:pt x="83" y="33"/>
                </a:cubicBezTo>
                <a:cubicBezTo>
                  <a:pt x="95" y="33"/>
                  <a:pt x="95" y="33"/>
                  <a:pt x="95" y="33"/>
                </a:cubicBezTo>
                <a:cubicBezTo>
                  <a:pt x="95" y="33"/>
                  <a:pt x="96" y="33"/>
                  <a:pt x="96" y="33"/>
                </a:cubicBezTo>
                <a:cubicBezTo>
                  <a:pt x="103" y="44"/>
                  <a:pt x="103" y="44"/>
                  <a:pt x="103" y="44"/>
                </a:cubicBezTo>
                <a:cubicBezTo>
                  <a:pt x="104" y="45"/>
                  <a:pt x="103" y="46"/>
                  <a:pt x="102" y="46"/>
                </a:cubicBezTo>
                <a:moveTo>
                  <a:pt x="117" y="71"/>
                </a:moveTo>
                <a:cubicBezTo>
                  <a:pt x="114" y="71"/>
                  <a:pt x="114" y="71"/>
                  <a:pt x="114" y="71"/>
                </a:cubicBezTo>
                <a:cubicBezTo>
                  <a:pt x="114" y="50"/>
                  <a:pt x="114" y="50"/>
                  <a:pt x="114" y="50"/>
                </a:cubicBezTo>
                <a:cubicBezTo>
                  <a:pt x="114" y="48"/>
                  <a:pt x="113" y="46"/>
                  <a:pt x="111" y="44"/>
                </a:cubicBezTo>
                <a:cubicBezTo>
                  <a:pt x="102" y="30"/>
                  <a:pt x="102" y="30"/>
                  <a:pt x="102" y="30"/>
                </a:cubicBezTo>
                <a:cubicBezTo>
                  <a:pt x="100" y="27"/>
                  <a:pt x="96" y="25"/>
                  <a:pt x="92" y="25"/>
                </a:cubicBezTo>
                <a:cubicBezTo>
                  <a:pt x="78" y="25"/>
                  <a:pt x="78" y="25"/>
                  <a:pt x="78" y="25"/>
                </a:cubicBezTo>
                <a:cubicBezTo>
                  <a:pt x="76" y="25"/>
                  <a:pt x="75" y="26"/>
                  <a:pt x="75" y="28"/>
                </a:cubicBezTo>
                <a:cubicBezTo>
                  <a:pt x="75" y="71"/>
                  <a:pt x="75" y="71"/>
                  <a:pt x="75" y="71"/>
                </a:cubicBezTo>
                <a:cubicBezTo>
                  <a:pt x="51" y="71"/>
                  <a:pt x="51" y="71"/>
                  <a:pt x="51" y="71"/>
                </a:cubicBezTo>
                <a:cubicBezTo>
                  <a:pt x="53" y="73"/>
                  <a:pt x="55" y="76"/>
                  <a:pt x="55" y="79"/>
                </a:cubicBezTo>
                <a:cubicBezTo>
                  <a:pt x="80" y="79"/>
                  <a:pt x="80" y="79"/>
                  <a:pt x="80" y="79"/>
                </a:cubicBezTo>
                <a:cubicBezTo>
                  <a:pt x="81" y="73"/>
                  <a:pt x="86" y="68"/>
                  <a:pt x="93" y="68"/>
                </a:cubicBezTo>
                <a:cubicBezTo>
                  <a:pt x="99" y="68"/>
                  <a:pt x="104" y="73"/>
                  <a:pt x="105" y="79"/>
                </a:cubicBezTo>
                <a:cubicBezTo>
                  <a:pt x="117" y="79"/>
                  <a:pt x="117" y="79"/>
                  <a:pt x="117" y="79"/>
                </a:cubicBezTo>
                <a:cubicBezTo>
                  <a:pt x="118" y="79"/>
                  <a:pt x="119" y="78"/>
                  <a:pt x="119" y="77"/>
                </a:cubicBezTo>
                <a:cubicBezTo>
                  <a:pt x="119" y="73"/>
                  <a:pt x="119" y="73"/>
                  <a:pt x="119" y="73"/>
                </a:cubicBezTo>
                <a:cubicBezTo>
                  <a:pt x="119" y="72"/>
                  <a:pt x="118" y="71"/>
                  <a:pt x="117" y="7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8" name="Google Shape;5608;p23"/>
          <p:cNvSpPr/>
          <p:nvPr/>
        </p:nvSpPr>
        <p:spPr>
          <a:xfrm>
            <a:off x="8981018" y="5903384"/>
            <a:ext cx="374649" cy="283633"/>
          </a:xfrm>
          <a:custGeom>
            <a:avLst/>
            <a:gdLst/>
            <a:ahLst/>
            <a:cxnLst/>
            <a:rect l="l" t="t" r="r" b="b"/>
            <a:pathLst>
              <a:path w="122" h="93" extrusionOk="0">
                <a:moveTo>
                  <a:pt x="68" y="25"/>
                </a:moveTo>
                <a:cubicBezTo>
                  <a:pt x="59" y="14"/>
                  <a:pt x="59" y="14"/>
                  <a:pt x="59" y="14"/>
                </a:cubicBezTo>
                <a:cubicBezTo>
                  <a:pt x="50" y="25"/>
                  <a:pt x="50" y="25"/>
                  <a:pt x="50" y="25"/>
                </a:cubicBezTo>
                <a:cubicBezTo>
                  <a:pt x="55" y="25"/>
                  <a:pt x="55" y="25"/>
                  <a:pt x="55" y="25"/>
                </a:cubicBezTo>
                <a:cubicBezTo>
                  <a:pt x="55" y="37"/>
                  <a:pt x="55" y="37"/>
                  <a:pt x="55" y="37"/>
                </a:cubicBezTo>
                <a:cubicBezTo>
                  <a:pt x="63" y="37"/>
                  <a:pt x="63" y="37"/>
                  <a:pt x="63" y="37"/>
                </a:cubicBezTo>
                <a:cubicBezTo>
                  <a:pt x="63" y="25"/>
                  <a:pt x="63" y="25"/>
                  <a:pt x="63" y="25"/>
                </a:cubicBezTo>
                <a:cubicBezTo>
                  <a:pt x="68" y="25"/>
                  <a:pt x="68" y="25"/>
                  <a:pt x="68" y="25"/>
                </a:cubicBezTo>
                <a:moveTo>
                  <a:pt x="84" y="8"/>
                </a:moveTo>
                <a:cubicBezTo>
                  <a:pt x="84" y="37"/>
                  <a:pt x="84" y="37"/>
                  <a:pt x="84" y="37"/>
                </a:cubicBezTo>
                <a:cubicBezTo>
                  <a:pt x="84" y="42"/>
                  <a:pt x="81" y="45"/>
                  <a:pt x="76" y="45"/>
                </a:cubicBezTo>
                <a:cubicBezTo>
                  <a:pt x="44" y="45"/>
                  <a:pt x="44" y="45"/>
                  <a:pt x="44" y="45"/>
                </a:cubicBezTo>
                <a:cubicBezTo>
                  <a:pt x="39" y="45"/>
                  <a:pt x="35" y="42"/>
                  <a:pt x="35" y="37"/>
                </a:cubicBezTo>
                <a:cubicBezTo>
                  <a:pt x="35" y="8"/>
                  <a:pt x="35" y="8"/>
                  <a:pt x="35" y="8"/>
                </a:cubicBezTo>
                <a:cubicBezTo>
                  <a:pt x="35" y="4"/>
                  <a:pt x="39" y="0"/>
                  <a:pt x="44" y="0"/>
                </a:cubicBezTo>
                <a:cubicBezTo>
                  <a:pt x="57" y="0"/>
                  <a:pt x="57" y="0"/>
                  <a:pt x="57" y="0"/>
                </a:cubicBezTo>
                <a:cubicBezTo>
                  <a:pt x="57" y="6"/>
                  <a:pt x="57" y="6"/>
                  <a:pt x="57" y="6"/>
                </a:cubicBezTo>
                <a:cubicBezTo>
                  <a:pt x="63" y="6"/>
                  <a:pt x="63" y="6"/>
                  <a:pt x="63" y="6"/>
                </a:cubicBezTo>
                <a:cubicBezTo>
                  <a:pt x="63" y="0"/>
                  <a:pt x="63" y="0"/>
                  <a:pt x="63" y="0"/>
                </a:cubicBezTo>
                <a:cubicBezTo>
                  <a:pt x="76" y="0"/>
                  <a:pt x="76" y="0"/>
                  <a:pt x="76" y="0"/>
                </a:cubicBezTo>
                <a:cubicBezTo>
                  <a:pt x="81" y="0"/>
                  <a:pt x="84" y="4"/>
                  <a:pt x="84" y="8"/>
                </a:cubicBezTo>
                <a:moveTo>
                  <a:pt x="32" y="58"/>
                </a:moveTo>
                <a:cubicBezTo>
                  <a:pt x="34" y="58"/>
                  <a:pt x="35" y="56"/>
                  <a:pt x="35" y="54"/>
                </a:cubicBezTo>
                <a:cubicBezTo>
                  <a:pt x="33" y="52"/>
                  <a:pt x="26" y="46"/>
                  <a:pt x="22" y="44"/>
                </a:cubicBezTo>
                <a:cubicBezTo>
                  <a:pt x="19" y="43"/>
                  <a:pt x="18" y="46"/>
                  <a:pt x="18" y="46"/>
                </a:cubicBezTo>
                <a:cubicBezTo>
                  <a:pt x="18" y="46"/>
                  <a:pt x="31" y="57"/>
                  <a:pt x="32" y="58"/>
                </a:cubicBezTo>
                <a:moveTo>
                  <a:pt x="29" y="65"/>
                </a:moveTo>
                <a:cubicBezTo>
                  <a:pt x="31" y="64"/>
                  <a:pt x="32" y="62"/>
                  <a:pt x="32" y="61"/>
                </a:cubicBezTo>
                <a:cubicBezTo>
                  <a:pt x="30" y="59"/>
                  <a:pt x="19" y="49"/>
                  <a:pt x="15" y="48"/>
                </a:cubicBezTo>
                <a:cubicBezTo>
                  <a:pt x="12" y="46"/>
                  <a:pt x="11" y="49"/>
                  <a:pt x="11" y="49"/>
                </a:cubicBezTo>
                <a:cubicBezTo>
                  <a:pt x="11" y="49"/>
                  <a:pt x="28" y="63"/>
                  <a:pt x="29" y="65"/>
                </a:cubicBezTo>
                <a:moveTo>
                  <a:pt x="98" y="54"/>
                </a:moveTo>
                <a:cubicBezTo>
                  <a:pt x="96" y="53"/>
                  <a:pt x="90" y="51"/>
                  <a:pt x="84" y="51"/>
                </a:cubicBezTo>
                <a:cubicBezTo>
                  <a:pt x="75" y="51"/>
                  <a:pt x="66" y="57"/>
                  <a:pt x="66" y="57"/>
                </a:cubicBezTo>
                <a:cubicBezTo>
                  <a:pt x="43" y="57"/>
                  <a:pt x="43" y="57"/>
                  <a:pt x="43" y="57"/>
                </a:cubicBezTo>
                <a:cubicBezTo>
                  <a:pt x="40" y="57"/>
                  <a:pt x="33" y="59"/>
                  <a:pt x="33" y="67"/>
                </a:cubicBezTo>
                <a:cubicBezTo>
                  <a:pt x="33" y="73"/>
                  <a:pt x="39" y="76"/>
                  <a:pt x="43" y="76"/>
                </a:cubicBezTo>
                <a:cubicBezTo>
                  <a:pt x="70" y="76"/>
                  <a:pt x="70" y="76"/>
                  <a:pt x="70" y="76"/>
                </a:cubicBezTo>
                <a:cubicBezTo>
                  <a:pt x="72" y="76"/>
                  <a:pt x="74" y="79"/>
                  <a:pt x="74" y="79"/>
                </a:cubicBezTo>
                <a:cubicBezTo>
                  <a:pt x="42" y="79"/>
                  <a:pt x="42" y="79"/>
                  <a:pt x="42" y="79"/>
                </a:cubicBezTo>
                <a:cubicBezTo>
                  <a:pt x="37" y="79"/>
                  <a:pt x="31" y="75"/>
                  <a:pt x="30" y="71"/>
                </a:cubicBezTo>
                <a:cubicBezTo>
                  <a:pt x="24" y="66"/>
                  <a:pt x="15" y="57"/>
                  <a:pt x="11" y="53"/>
                </a:cubicBezTo>
                <a:cubicBezTo>
                  <a:pt x="7" y="48"/>
                  <a:pt x="0" y="53"/>
                  <a:pt x="4" y="60"/>
                </a:cubicBezTo>
                <a:cubicBezTo>
                  <a:pt x="7" y="63"/>
                  <a:pt x="15" y="72"/>
                  <a:pt x="24" y="81"/>
                </a:cubicBezTo>
                <a:cubicBezTo>
                  <a:pt x="33" y="90"/>
                  <a:pt x="48" y="93"/>
                  <a:pt x="60" y="93"/>
                </a:cubicBezTo>
                <a:cubicBezTo>
                  <a:pt x="73" y="93"/>
                  <a:pt x="86" y="86"/>
                  <a:pt x="98" y="84"/>
                </a:cubicBezTo>
                <a:cubicBezTo>
                  <a:pt x="99" y="84"/>
                  <a:pt x="99" y="83"/>
                  <a:pt x="99" y="82"/>
                </a:cubicBezTo>
                <a:cubicBezTo>
                  <a:pt x="99" y="56"/>
                  <a:pt x="99" y="56"/>
                  <a:pt x="99" y="56"/>
                </a:cubicBezTo>
                <a:cubicBezTo>
                  <a:pt x="99" y="55"/>
                  <a:pt x="99" y="55"/>
                  <a:pt x="98" y="54"/>
                </a:cubicBezTo>
                <a:moveTo>
                  <a:pt x="119" y="90"/>
                </a:moveTo>
                <a:cubicBezTo>
                  <a:pt x="107" y="90"/>
                  <a:pt x="107" y="90"/>
                  <a:pt x="107" y="90"/>
                </a:cubicBezTo>
                <a:cubicBezTo>
                  <a:pt x="105" y="90"/>
                  <a:pt x="104" y="89"/>
                  <a:pt x="104" y="87"/>
                </a:cubicBezTo>
                <a:cubicBezTo>
                  <a:pt x="104" y="49"/>
                  <a:pt x="104" y="49"/>
                  <a:pt x="104" y="49"/>
                </a:cubicBezTo>
                <a:cubicBezTo>
                  <a:pt x="104" y="48"/>
                  <a:pt x="105" y="46"/>
                  <a:pt x="107" y="46"/>
                </a:cubicBezTo>
                <a:cubicBezTo>
                  <a:pt x="119" y="46"/>
                  <a:pt x="119" y="46"/>
                  <a:pt x="119" y="46"/>
                </a:cubicBezTo>
                <a:cubicBezTo>
                  <a:pt x="120" y="46"/>
                  <a:pt x="122" y="48"/>
                  <a:pt x="122" y="49"/>
                </a:cubicBezTo>
                <a:cubicBezTo>
                  <a:pt x="122" y="87"/>
                  <a:pt x="122" y="87"/>
                  <a:pt x="122" y="87"/>
                </a:cubicBezTo>
                <a:cubicBezTo>
                  <a:pt x="122" y="89"/>
                  <a:pt x="120" y="90"/>
                  <a:pt x="119" y="9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09" name="Google Shape;5609;p23"/>
          <p:cNvSpPr/>
          <p:nvPr/>
        </p:nvSpPr>
        <p:spPr>
          <a:xfrm>
            <a:off x="8464551" y="5863165"/>
            <a:ext cx="364067" cy="364067"/>
          </a:xfrm>
          <a:custGeom>
            <a:avLst/>
            <a:gdLst/>
            <a:ahLst/>
            <a:cxnLst/>
            <a:rect l="l" t="t" r="r" b="b"/>
            <a:pathLst>
              <a:path w="119" h="119" extrusionOk="0">
                <a:moveTo>
                  <a:pt x="14" y="64"/>
                </a:moveTo>
                <a:cubicBezTo>
                  <a:pt x="26" y="64"/>
                  <a:pt x="26" y="64"/>
                  <a:pt x="26" y="64"/>
                </a:cubicBezTo>
                <a:cubicBezTo>
                  <a:pt x="26" y="54"/>
                  <a:pt x="26" y="54"/>
                  <a:pt x="26" y="54"/>
                </a:cubicBezTo>
                <a:cubicBezTo>
                  <a:pt x="14" y="54"/>
                  <a:pt x="14" y="54"/>
                  <a:pt x="14" y="54"/>
                </a:cubicBezTo>
                <a:cubicBezTo>
                  <a:pt x="14" y="45"/>
                  <a:pt x="14" y="45"/>
                  <a:pt x="14" y="45"/>
                </a:cubicBezTo>
                <a:cubicBezTo>
                  <a:pt x="0" y="59"/>
                  <a:pt x="0" y="59"/>
                  <a:pt x="0" y="59"/>
                </a:cubicBezTo>
                <a:cubicBezTo>
                  <a:pt x="14" y="74"/>
                  <a:pt x="14" y="74"/>
                  <a:pt x="14" y="74"/>
                </a:cubicBezTo>
                <a:lnTo>
                  <a:pt x="14" y="64"/>
                </a:lnTo>
                <a:close/>
                <a:moveTo>
                  <a:pt x="54" y="14"/>
                </a:moveTo>
                <a:cubicBezTo>
                  <a:pt x="54" y="26"/>
                  <a:pt x="54" y="26"/>
                  <a:pt x="54" y="26"/>
                </a:cubicBezTo>
                <a:cubicBezTo>
                  <a:pt x="64" y="26"/>
                  <a:pt x="64" y="26"/>
                  <a:pt x="64" y="26"/>
                </a:cubicBezTo>
                <a:cubicBezTo>
                  <a:pt x="64" y="14"/>
                  <a:pt x="64" y="14"/>
                  <a:pt x="64" y="14"/>
                </a:cubicBezTo>
                <a:cubicBezTo>
                  <a:pt x="74" y="14"/>
                  <a:pt x="74" y="14"/>
                  <a:pt x="74" y="14"/>
                </a:cubicBezTo>
                <a:cubicBezTo>
                  <a:pt x="59" y="0"/>
                  <a:pt x="59" y="0"/>
                  <a:pt x="59" y="0"/>
                </a:cubicBezTo>
                <a:cubicBezTo>
                  <a:pt x="45" y="14"/>
                  <a:pt x="45" y="14"/>
                  <a:pt x="45" y="14"/>
                </a:cubicBezTo>
                <a:lnTo>
                  <a:pt x="54" y="14"/>
                </a:lnTo>
                <a:close/>
                <a:moveTo>
                  <a:pt x="104" y="54"/>
                </a:moveTo>
                <a:cubicBezTo>
                  <a:pt x="92" y="54"/>
                  <a:pt x="92" y="54"/>
                  <a:pt x="92" y="54"/>
                </a:cubicBezTo>
                <a:cubicBezTo>
                  <a:pt x="92" y="64"/>
                  <a:pt x="92" y="64"/>
                  <a:pt x="92" y="64"/>
                </a:cubicBezTo>
                <a:cubicBezTo>
                  <a:pt x="104" y="64"/>
                  <a:pt x="104" y="64"/>
                  <a:pt x="104" y="64"/>
                </a:cubicBezTo>
                <a:cubicBezTo>
                  <a:pt x="104" y="74"/>
                  <a:pt x="104" y="74"/>
                  <a:pt x="104" y="74"/>
                </a:cubicBezTo>
                <a:cubicBezTo>
                  <a:pt x="119" y="59"/>
                  <a:pt x="119" y="59"/>
                  <a:pt x="119" y="59"/>
                </a:cubicBezTo>
                <a:cubicBezTo>
                  <a:pt x="104" y="45"/>
                  <a:pt x="104" y="45"/>
                  <a:pt x="104" y="45"/>
                </a:cubicBezTo>
                <a:lnTo>
                  <a:pt x="104" y="54"/>
                </a:lnTo>
                <a:close/>
                <a:moveTo>
                  <a:pt x="64" y="104"/>
                </a:moveTo>
                <a:cubicBezTo>
                  <a:pt x="64" y="92"/>
                  <a:pt x="64" y="92"/>
                  <a:pt x="64" y="92"/>
                </a:cubicBezTo>
                <a:cubicBezTo>
                  <a:pt x="54" y="92"/>
                  <a:pt x="54" y="92"/>
                  <a:pt x="54" y="92"/>
                </a:cubicBezTo>
                <a:cubicBezTo>
                  <a:pt x="54" y="104"/>
                  <a:pt x="54" y="104"/>
                  <a:pt x="54" y="104"/>
                </a:cubicBezTo>
                <a:cubicBezTo>
                  <a:pt x="45" y="104"/>
                  <a:pt x="45" y="104"/>
                  <a:pt x="45" y="104"/>
                </a:cubicBezTo>
                <a:cubicBezTo>
                  <a:pt x="59" y="119"/>
                  <a:pt x="59" y="119"/>
                  <a:pt x="59" y="119"/>
                </a:cubicBezTo>
                <a:cubicBezTo>
                  <a:pt x="74" y="104"/>
                  <a:pt x="74" y="104"/>
                  <a:pt x="74" y="104"/>
                </a:cubicBezTo>
                <a:lnTo>
                  <a:pt x="64" y="104"/>
                </a:lnTo>
                <a:close/>
                <a:moveTo>
                  <a:pt x="59" y="32"/>
                </a:moveTo>
                <a:cubicBezTo>
                  <a:pt x="59" y="32"/>
                  <a:pt x="60" y="32"/>
                  <a:pt x="60" y="32"/>
                </a:cubicBezTo>
                <a:cubicBezTo>
                  <a:pt x="82" y="42"/>
                  <a:pt x="82" y="42"/>
                  <a:pt x="82" y="42"/>
                </a:cubicBezTo>
                <a:cubicBezTo>
                  <a:pt x="83" y="42"/>
                  <a:pt x="83" y="44"/>
                  <a:pt x="82" y="44"/>
                </a:cubicBezTo>
                <a:cubicBezTo>
                  <a:pt x="60" y="54"/>
                  <a:pt x="60" y="54"/>
                  <a:pt x="60" y="54"/>
                </a:cubicBezTo>
                <a:cubicBezTo>
                  <a:pt x="60" y="55"/>
                  <a:pt x="59" y="55"/>
                  <a:pt x="59" y="55"/>
                </a:cubicBezTo>
                <a:cubicBezTo>
                  <a:pt x="59" y="55"/>
                  <a:pt x="59" y="55"/>
                  <a:pt x="59" y="54"/>
                </a:cubicBezTo>
                <a:cubicBezTo>
                  <a:pt x="36" y="45"/>
                  <a:pt x="36" y="45"/>
                  <a:pt x="36" y="45"/>
                </a:cubicBezTo>
                <a:cubicBezTo>
                  <a:pt x="35" y="44"/>
                  <a:pt x="35" y="42"/>
                  <a:pt x="36" y="42"/>
                </a:cubicBezTo>
                <a:cubicBezTo>
                  <a:pt x="59" y="32"/>
                  <a:pt x="59" y="32"/>
                  <a:pt x="59" y="32"/>
                </a:cubicBezTo>
                <a:cubicBezTo>
                  <a:pt x="59" y="32"/>
                  <a:pt x="59" y="32"/>
                  <a:pt x="59" y="32"/>
                </a:cubicBezTo>
                <a:moveTo>
                  <a:pt x="84" y="48"/>
                </a:moveTo>
                <a:cubicBezTo>
                  <a:pt x="85" y="48"/>
                  <a:pt x="86" y="49"/>
                  <a:pt x="86" y="50"/>
                </a:cubicBezTo>
                <a:cubicBezTo>
                  <a:pt x="86" y="75"/>
                  <a:pt x="86" y="75"/>
                  <a:pt x="86" y="75"/>
                </a:cubicBezTo>
                <a:cubicBezTo>
                  <a:pt x="86" y="76"/>
                  <a:pt x="85" y="76"/>
                  <a:pt x="85" y="76"/>
                </a:cubicBezTo>
                <a:cubicBezTo>
                  <a:pt x="64" y="86"/>
                  <a:pt x="64" y="86"/>
                  <a:pt x="64" y="86"/>
                </a:cubicBezTo>
                <a:cubicBezTo>
                  <a:pt x="63" y="86"/>
                  <a:pt x="63" y="86"/>
                  <a:pt x="63" y="86"/>
                </a:cubicBezTo>
                <a:cubicBezTo>
                  <a:pt x="62" y="86"/>
                  <a:pt x="61" y="85"/>
                  <a:pt x="61" y="84"/>
                </a:cubicBezTo>
                <a:cubicBezTo>
                  <a:pt x="61" y="59"/>
                  <a:pt x="61" y="59"/>
                  <a:pt x="61" y="59"/>
                </a:cubicBezTo>
                <a:cubicBezTo>
                  <a:pt x="61" y="58"/>
                  <a:pt x="62" y="58"/>
                  <a:pt x="62" y="57"/>
                </a:cubicBezTo>
                <a:cubicBezTo>
                  <a:pt x="83" y="48"/>
                  <a:pt x="83" y="48"/>
                  <a:pt x="83" y="48"/>
                </a:cubicBezTo>
                <a:cubicBezTo>
                  <a:pt x="84" y="48"/>
                  <a:pt x="84" y="48"/>
                  <a:pt x="84" y="48"/>
                </a:cubicBezTo>
                <a:moveTo>
                  <a:pt x="33" y="75"/>
                </a:moveTo>
                <a:cubicBezTo>
                  <a:pt x="33" y="50"/>
                  <a:pt x="33" y="50"/>
                  <a:pt x="33" y="50"/>
                </a:cubicBezTo>
                <a:cubicBezTo>
                  <a:pt x="33" y="49"/>
                  <a:pt x="35" y="48"/>
                  <a:pt x="36" y="48"/>
                </a:cubicBezTo>
                <a:cubicBezTo>
                  <a:pt x="57" y="57"/>
                  <a:pt x="57" y="57"/>
                  <a:pt x="57" y="57"/>
                </a:cubicBezTo>
                <a:cubicBezTo>
                  <a:pt x="57" y="58"/>
                  <a:pt x="58" y="58"/>
                  <a:pt x="58" y="59"/>
                </a:cubicBezTo>
                <a:cubicBezTo>
                  <a:pt x="58" y="84"/>
                  <a:pt x="58" y="84"/>
                  <a:pt x="58" y="84"/>
                </a:cubicBezTo>
                <a:cubicBezTo>
                  <a:pt x="58" y="85"/>
                  <a:pt x="57" y="86"/>
                  <a:pt x="56" y="86"/>
                </a:cubicBezTo>
                <a:cubicBezTo>
                  <a:pt x="34" y="76"/>
                  <a:pt x="34" y="76"/>
                  <a:pt x="34" y="76"/>
                </a:cubicBezTo>
                <a:cubicBezTo>
                  <a:pt x="34" y="76"/>
                  <a:pt x="33" y="76"/>
                  <a:pt x="33" y="7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0" name="Google Shape;5610;p23"/>
          <p:cNvSpPr/>
          <p:nvPr/>
        </p:nvSpPr>
        <p:spPr>
          <a:xfrm>
            <a:off x="6845301" y="5882217"/>
            <a:ext cx="359833" cy="325967"/>
          </a:xfrm>
          <a:custGeom>
            <a:avLst/>
            <a:gdLst/>
            <a:ahLst/>
            <a:cxnLst/>
            <a:rect l="l" t="t" r="r" b="b"/>
            <a:pathLst>
              <a:path w="118" h="107" extrusionOk="0">
                <a:moveTo>
                  <a:pt x="91" y="55"/>
                </a:moveTo>
                <a:cubicBezTo>
                  <a:pt x="91" y="28"/>
                  <a:pt x="91" y="28"/>
                  <a:pt x="91" y="28"/>
                </a:cubicBezTo>
                <a:cubicBezTo>
                  <a:pt x="68" y="28"/>
                  <a:pt x="68" y="28"/>
                  <a:pt x="68" y="28"/>
                </a:cubicBezTo>
                <a:cubicBezTo>
                  <a:pt x="68" y="12"/>
                  <a:pt x="68" y="12"/>
                  <a:pt x="68" y="12"/>
                </a:cubicBezTo>
                <a:cubicBezTo>
                  <a:pt x="77" y="11"/>
                  <a:pt x="85" y="9"/>
                  <a:pt x="91" y="5"/>
                </a:cubicBezTo>
                <a:cubicBezTo>
                  <a:pt x="91" y="28"/>
                  <a:pt x="91" y="28"/>
                  <a:pt x="91" y="28"/>
                </a:cubicBezTo>
                <a:cubicBezTo>
                  <a:pt x="114" y="28"/>
                  <a:pt x="114" y="28"/>
                  <a:pt x="114" y="28"/>
                </a:cubicBezTo>
                <a:cubicBezTo>
                  <a:pt x="114" y="38"/>
                  <a:pt x="107" y="46"/>
                  <a:pt x="91" y="55"/>
                </a:cubicBezTo>
                <a:moveTo>
                  <a:pt x="91" y="0"/>
                </a:moveTo>
                <a:cubicBezTo>
                  <a:pt x="85" y="5"/>
                  <a:pt x="76" y="8"/>
                  <a:pt x="64" y="8"/>
                </a:cubicBezTo>
                <a:cubicBezTo>
                  <a:pt x="64" y="28"/>
                  <a:pt x="64" y="28"/>
                  <a:pt x="64" y="28"/>
                </a:cubicBezTo>
                <a:cubicBezTo>
                  <a:pt x="64" y="41"/>
                  <a:pt x="75" y="51"/>
                  <a:pt x="91" y="59"/>
                </a:cubicBezTo>
                <a:cubicBezTo>
                  <a:pt x="107" y="51"/>
                  <a:pt x="118" y="41"/>
                  <a:pt x="118" y="28"/>
                </a:cubicBezTo>
                <a:cubicBezTo>
                  <a:pt x="118" y="8"/>
                  <a:pt x="118" y="8"/>
                  <a:pt x="118" y="8"/>
                </a:cubicBezTo>
                <a:cubicBezTo>
                  <a:pt x="107" y="8"/>
                  <a:pt x="98" y="5"/>
                  <a:pt x="91" y="0"/>
                </a:cubicBezTo>
                <a:moveTo>
                  <a:pt x="37" y="76"/>
                </a:moveTo>
                <a:cubicBezTo>
                  <a:pt x="37" y="85"/>
                  <a:pt x="37" y="85"/>
                  <a:pt x="37" y="85"/>
                </a:cubicBezTo>
                <a:cubicBezTo>
                  <a:pt x="33" y="85"/>
                  <a:pt x="33" y="85"/>
                  <a:pt x="33" y="85"/>
                </a:cubicBezTo>
                <a:cubicBezTo>
                  <a:pt x="33" y="76"/>
                  <a:pt x="33" y="76"/>
                  <a:pt x="33" y="76"/>
                </a:cubicBezTo>
                <a:cubicBezTo>
                  <a:pt x="29" y="76"/>
                  <a:pt x="29" y="76"/>
                  <a:pt x="29" y="76"/>
                </a:cubicBezTo>
                <a:cubicBezTo>
                  <a:pt x="35" y="68"/>
                  <a:pt x="35" y="68"/>
                  <a:pt x="35" y="68"/>
                </a:cubicBezTo>
                <a:cubicBezTo>
                  <a:pt x="41" y="76"/>
                  <a:pt x="41" y="76"/>
                  <a:pt x="41" y="76"/>
                </a:cubicBezTo>
                <a:lnTo>
                  <a:pt x="37" y="76"/>
                </a:lnTo>
                <a:close/>
                <a:moveTo>
                  <a:pt x="39" y="95"/>
                </a:moveTo>
                <a:cubicBezTo>
                  <a:pt x="15" y="95"/>
                  <a:pt x="15" y="95"/>
                  <a:pt x="15" y="95"/>
                </a:cubicBezTo>
                <a:cubicBezTo>
                  <a:pt x="15" y="91"/>
                  <a:pt x="15" y="91"/>
                  <a:pt x="15" y="91"/>
                </a:cubicBezTo>
                <a:cubicBezTo>
                  <a:pt x="39" y="91"/>
                  <a:pt x="39" y="91"/>
                  <a:pt x="39" y="91"/>
                </a:cubicBezTo>
                <a:lnTo>
                  <a:pt x="39" y="95"/>
                </a:lnTo>
                <a:close/>
                <a:moveTo>
                  <a:pt x="19" y="68"/>
                </a:moveTo>
                <a:cubicBezTo>
                  <a:pt x="25" y="76"/>
                  <a:pt x="25" y="76"/>
                  <a:pt x="25" y="76"/>
                </a:cubicBezTo>
                <a:cubicBezTo>
                  <a:pt x="21" y="76"/>
                  <a:pt x="21" y="76"/>
                  <a:pt x="21" y="76"/>
                </a:cubicBezTo>
                <a:cubicBezTo>
                  <a:pt x="21" y="85"/>
                  <a:pt x="21" y="85"/>
                  <a:pt x="21" y="85"/>
                </a:cubicBezTo>
                <a:cubicBezTo>
                  <a:pt x="17" y="85"/>
                  <a:pt x="17" y="85"/>
                  <a:pt x="17" y="85"/>
                </a:cubicBezTo>
                <a:cubicBezTo>
                  <a:pt x="17" y="76"/>
                  <a:pt x="17" y="76"/>
                  <a:pt x="17" y="76"/>
                </a:cubicBezTo>
                <a:cubicBezTo>
                  <a:pt x="13" y="76"/>
                  <a:pt x="13" y="76"/>
                  <a:pt x="13" y="76"/>
                </a:cubicBezTo>
                <a:lnTo>
                  <a:pt x="19" y="68"/>
                </a:lnTo>
                <a:close/>
                <a:moveTo>
                  <a:pt x="94" y="64"/>
                </a:moveTo>
                <a:cubicBezTo>
                  <a:pt x="91" y="65"/>
                  <a:pt x="91" y="65"/>
                  <a:pt x="91" y="65"/>
                </a:cubicBezTo>
                <a:cubicBezTo>
                  <a:pt x="89" y="64"/>
                  <a:pt x="89" y="64"/>
                  <a:pt x="89" y="64"/>
                </a:cubicBezTo>
                <a:cubicBezTo>
                  <a:pt x="75" y="56"/>
                  <a:pt x="59" y="46"/>
                  <a:pt x="59" y="28"/>
                </a:cubicBezTo>
                <a:cubicBezTo>
                  <a:pt x="59" y="19"/>
                  <a:pt x="59" y="19"/>
                  <a:pt x="59" y="19"/>
                </a:cubicBezTo>
                <a:cubicBezTo>
                  <a:pt x="53" y="19"/>
                  <a:pt x="53" y="19"/>
                  <a:pt x="53" y="19"/>
                </a:cubicBezTo>
                <a:cubicBezTo>
                  <a:pt x="53" y="32"/>
                  <a:pt x="53" y="32"/>
                  <a:pt x="53" y="32"/>
                </a:cubicBezTo>
                <a:cubicBezTo>
                  <a:pt x="41" y="32"/>
                  <a:pt x="41" y="32"/>
                  <a:pt x="41" y="32"/>
                </a:cubicBezTo>
                <a:cubicBezTo>
                  <a:pt x="41" y="19"/>
                  <a:pt x="41" y="19"/>
                  <a:pt x="41" y="19"/>
                </a:cubicBezTo>
                <a:cubicBezTo>
                  <a:pt x="16" y="19"/>
                  <a:pt x="16" y="19"/>
                  <a:pt x="16" y="19"/>
                </a:cubicBezTo>
                <a:cubicBezTo>
                  <a:pt x="7" y="19"/>
                  <a:pt x="0" y="27"/>
                  <a:pt x="0" y="36"/>
                </a:cubicBezTo>
                <a:cubicBezTo>
                  <a:pt x="0" y="90"/>
                  <a:pt x="0" y="90"/>
                  <a:pt x="0" y="90"/>
                </a:cubicBezTo>
                <a:cubicBezTo>
                  <a:pt x="0" y="99"/>
                  <a:pt x="7" y="107"/>
                  <a:pt x="16" y="107"/>
                </a:cubicBezTo>
                <a:cubicBezTo>
                  <a:pt x="78" y="107"/>
                  <a:pt x="78" y="107"/>
                  <a:pt x="78" y="107"/>
                </a:cubicBezTo>
                <a:cubicBezTo>
                  <a:pt x="87" y="107"/>
                  <a:pt x="94" y="99"/>
                  <a:pt x="94" y="90"/>
                </a:cubicBezTo>
                <a:cubicBezTo>
                  <a:pt x="94" y="63"/>
                  <a:pt x="94" y="63"/>
                  <a:pt x="94" y="63"/>
                </a:cubicBezTo>
                <a:cubicBezTo>
                  <a:pt x="94" y="63"/>
                  <a:pt x="94" y="64"/>
                  <a:pt x="94" y="6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1" name="Google Shape;5611;p23"/>
          <p:cNvSpPr/>
          <p:nvPr/>
        </p:nvSpPr>
        <p:spPr>
          <a:xfrm>
            <a:off x="7380818" y="5916083"/>
            <a:ext cx="361949" cy="256117"/>
          </a:xfrm>
          <a:custGeom>
            <a:avLst/>
            <a:gdLst/>
            <a:ahLst/>
            <a:cxnLst/>
            <a:rect l="l" t="t" r="r" b="b"/>
            <a:pathLst>
              <a:path w="119" h="84" extrusionOk="0">
                <a:moveTo>
                  <a:pt x="101" y="33"/>
                </a:moveTo>
                <a:cubicBezTo>
                  <a:pt x="93" y="21"/>
                  <a:pt x="93" y="21"/>
                  <a:pt x="93" y="21"/>
                </a:cubicBezTo>
                <a:cubicBezTo>
                  <a:pt x="93" y="20"/>
                  <a:pt x="92" y="20"/>
                  <a:pt x="92" y="20"/>
                </a:cubicBezTo>
                <a:cubicBezTo>
                  <a:pt x="79" y="20"/>
                  <a:pt x="79" y="20"/>
                  <a:pt x="79" y="20"/>
                </a:cubicBezTo>
                <a:cubicBezTo>
                  <a:pt x="78" y="20"/>
                  <a:pt x="77" y="21"/>
                  <a:pt x="77" y="22"/>
                </a:cubicBezTo>
                <a:cubicBezTo>
                  <a:pt x="77" y="34"/>
                  <a:pt x="77" y="34"/>
                  <a:pt x="77" y="34"/>
                </a:cubicBezTo>
                <a:cubicBezTo>
                  <a:pt x="77" y="34"/>
                  <a:pt x="78" y="35"/>
                  <a:pt x="79" y="35"/>
                </a:cubicBezTo>
                <a:cubicBezTo>
                  <a:pt x="100" y="35"/>
                  <a:pt x="100" y="35"/>
                  <a:pt x="100" y="35"/>
                </a:cubicBezTo>
                <a:cubicBezTo>
                  <a:pt x="101" y="35"/>
                  <a:pt x="102" y="34"/>
                  <a:pt x="101" y="33"/>
                </a:cubicBezTo>
                <a:moveTo>
                  <a:pt x="119" y="64"/>
                </a:moveTo>
                <a:cubicBezTo>
                  <a:pt x="119" y="70"/>
                  <a:pt x="119" y="70"/>
                  <a:pt x="119" y="70"/>
                </a:cubicBezTo>
                <a:cubicBezTo>
                  <a:pt x="119" y="71"/>
                  <a:pt x="118" y="71"/>
                  <a:pt x="117" y="71"/>
                </a:cubicBezTo>
                <a:cubicBezTo>
                  <a:pt x="103" y="71"/>
                  <a:pt x="103" y="71"/>
                  <a:pt x="103" y="71"/>
                </a:cubicBezTo>
                <a:cubicBezTo>
                  <a:pt x="102" y="65"/>
                  <a:pt x="96" y="59"/>
                  <a:pt x="89" y="59"/>
                </a:cubicBezTo>
                <a:cubicBezTo>
                  <a:pt x="82" y="59"/>
                  <a:pt x="77" y="65"/>
                  <a:pt x="76" y="71"/>
                </a:cubicBezTo>
                <a:cubicBezTo>
                  <a:pt x="48" y="71"/>
                  <a:pt x="48" y="71"/>
                  <a:pt x="48" y="71"/>
                </a:cubicBezTo>
                <a:cubicBezTo>
                  <a:pt x="48" y="68"/>
                  <a:pt x="46" y="65"/>
                  <a:pt x="43" y="63"/>
                </a:cubicBezTo>
                <a:cubicBezTo>
                  <a:pt x="70" y="63"/>
                  <a:pt x="70" y="63"/>
                  <a:pt x="70" y="63"/>
                </a:cubicBezTo>
                <a:cubicBezTo>
                  <a:pt x="70" y="14"/>
                  <a:pt x="70" y="14"/>
                  <a:pt x="70" y="14"/>
                </a:cubicBezTo>
                <a:cubicBezTo>
                  <a:pt x="70" y="12"/>
                  <a:pt x="71" y="11"/>
                  <a:pt x="73" y="11"/>
                </a:cubicBezTo>
                <a:cubicBezTo>
                  <a:pt x="89" y="11"/>
                  <a:pt x="89" y="11"/>
                  <a:pt x="89" y="11"/>
                </a:cubicBezTo>
                <a:cubicBezTo>
                  <a:pt x="93" y="11"/>
                  <a:pt x="98" y="13"/>
                  <a:pt x="100" y="17"/>
                </a:cubicBezTo>
                <a:cubicBezTo>
                  <a:pt x="110" y="32"/>
                  <a:pt x="110" y="32"/>
                  <a:pt x="110" y="32"/>
                </a:cubicBezTo>
                <a:cubicBezTo>
                  <a:pt x="112" y="34"/>
                  <a:pt x="113" y="37"/>
                  <a:pt x="113" y="40"/>
                </a:cubicBezTo>
                <a:cubicBezTo>
                  <a:pt x="113" y="63"/>
                  <a:pt x="113" y="63"/>
                  <a:pt x="113" y="63"/>
                </a:cubicBezTo>
                <a:cubicBezTo>
                  <a:pt x="117" y="63"/>
                  <a:pt x="117" y="63"/>
                  <a:pt x="117" y="63"/>
                </a:cubicBezTo>
                <a:cubicBezTo>
                  <a:pt x="118" y="63"/>
                  <a:pt x="119" y="64"/>
                  <a:pt x="119" y="64"/>
                </a:cubicBezTo>
                <a:moveTo>
                  <a:pt x="95" y="73"/>
                </a:moveTo>
                <a:cubicBezTo>
                  <a:pt x="95" y="70"/>
                  <a:pt x="92" y="68"/>
                  <a:pt x="89" y="68"/>
                </a:cubicBezTo>
                <a:cubicBezTo>
                  <a:pt x="86" y="68"/>
                  <a:pt x="84" y="70"/>
                  <a:pt x="84" y="73"/>
                </a:cubicBezTo>
                <a:cubicBezTo>
                  <a:pt x="84" y="76"/>
                  <a:pt x="86" y="79"/>
                  <a:pt x="89" y="79"/>
                </a:cubicBezTo>
                <a:cubicBezTo>
                  <a:pt x="92" y="79"/>
                  <a:pt x="95" y="76"/>
                  <a:pt x="95" y="73"/>
                </a:cubicBezTo>
                <a:moveTo>
                  <a:pt x="100" y="73"/>
                </a:moveTo>
                <a:cubicBezTo>
                  <a:pt x="100" y="79"/>
                  <a:pt x="95" y="84"/>
                  <a:pt x="89" y="84"/>
                </a:cubicBezTo>
                <a:cubicBezTo>
                  <a:pt x="84" y="84"/>
                  <a:pt x="79" y="79"/>
                  <a:pt x="79" y="73"/>
                </a:cubicBezTo>
                <a:cubicBezTo>
                  <a:pt x="79" y="68"/>
                  <a:pt x="84" y="63"/>
                  <a:pt x="89" y="63"/>
                </a:cubicBezTo>
                <a:cubicBezTo>
                  <a:pt x="95" y="63"/>
                  <a:pt x="100" y="68"/>
                  <a:pt x="100" y="73"/>
                </a:cubicBezTo>
                <a:moveTo>
                  <a:pt x="25" y="63"/>
                </a:moveTo>
                <a:cubicBezTo>
                  <a:pt x="2" y="63"/>
                  <a:pt x="2" y="63"/>
                  <a:pt x="2" y="63"/>
                </a:cubicBezTo>
                <a:cubicBezTo>
                  <a:pt x="1" y="63"/>
                  <a:pt x="0" y="64"/>
                  <a:pt x="0" y="64"/>
                </a:cubicBezTo>
                <a:cubicBezTo>
                  <a:pt x="0" y="70"/>
                  <a:pt x="0" y="70"/>
                  <a:pt x="0" y="70"/>
                </a:cubicBezTo>
                <a:cubicBezTo>
                  <a:pt x="0" y="71"/>
                  <a:pt x="1" y="71"/>
                  <a:pt x="2" y="71"/>
                </a:cubicBezTo>
                <a:cubicBezTo>
                  <a:pt x="21" y="71"/>
                  <a:pt x="21" y="71"/>
                  <a:pt x="21" y="71"/>
                </a:cubicBezTo>
                <a:cubicBezTo>
                  <a:pt x="21" y="68"/>
                  <a:pt x="23" y="65"/>
                  <a:pt x="25" y="63"/>
                </a:cubicBezTo>
                <a:moveTo>
                  <a:pt x="40" y="73"/>
                </a:moveTo>
                <a:cubicBezTo>
                  <a:pt x="40" y="70"/>
                  <a:pt x="37" y="68"/>
                  <a:pt x="34" y="68"/>
                </a:cubicBezTo>
                <a:cubicBezTo>
                  <a:pt x="31" y="68"/>
                  <a:pt x="29" y="70"/>
                  <a:pt x="29" y="73"/>
                </a:cubicBezTo>
                <a:cubicBezTo>
                  <a:pt x="29" y="76"/>
                  <a:pt x="31" y="79"/>
                  <a:pt x="34" y="79"/>
                </a:cubicBezTo>
                <a:cubicBezTo>
                  <a:pt x="37" y="79"/>
                  <a:pt x="40" y="76"/>
                  <a:pt x="40" y="73"/>
                </a:cubicBezTo>
                <a:moveTo>
                  <a:pt x="45" y="73"/>
                </a:moveTo>
                <a:cubicBezTo>
                  <a:pt x="45" y="79"/>
                  <a:pt x="40" y="84"/>
                  <a:pt x="34" y="84"/>
                </a:cubicBezTo>
                <a:cubicBezTo>
                  <a:pt x="28" y="84"/>
                  <a:pt x="24" y="79"/>
                  <a:pt x="24" y="73"/>
                </a:cubicBezTo>
                <a:cubicBezTo>
                  <a:pt x="24" y="68"/>
                  <a:pt x="28" y="63"/>
                  <a:pt x="34" y="63"/>
                </a:cubicBezTo>
                <a:cubicBezTo>
                  <a:pt x="40" y="63"/>
                  <a:pt x="45" y="68"/>
                  <a:pt x="45" y="73"/>
                </a:cubicBezTo>
                <a:moveTo>
                  <a:pt x="4" y="56"/>
                </a:moveTo>
                <a:cubicBezTo>
                  <a:pt x="4" y="6"/>
                  <a:pt x="4" y="6"/>
                  <a:pt x="4" y="6"/>
                </a:cubicBezTo>
                <a:cubicBezTo>
                  <a:pt x="4" y="3"/>
                  <a:pt x="6" y="0"/>
                  <a:pt x="9" y="0"/>
                </a:cubicBezTo>
                <a:cubicBezTo>
                  <a:pt x="60" y="0"/>
                  <a:pt x="60" y="0"/>
                  <a:pt x="60" y="0"/>
                </a:cubicBezTo>
                <a:cubicBezTo>
                  <a:pt x="62" y="0"/>
                  <a:pt x="65" y="3"/>
                  <a:pt x="65" y="6"/>
                </a:cubicBezTo>
                <a:cubicBezTo>
                  <a:pt x="65" y="56"/>
                  <a:pt x="65" y="56"/>
                  <a:pt x="65" y="56"/>
                </a:cubicBezTo>
                <a:cubicBezTo>
                  <a:pt x="65" y="57"/>
                  <a:pt x="64" y="58"/>
                  <a:pt x="63" y="58"/>
                </a:cubicBezTo>
                <a:cubicBezTo>
                  <a:pt x="6" y="58"/>
                  <a:pt x="6" y="58"/>
                  <a:pt x="6" y="58"/>
                </a:cubicBezTo>
                <a:cubicBezTo>
                  <a:pt x="5" y="58"/>
                  <a:pt x="4" y="57"/>
                  <a:pt x="4"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2" name="Google Shape;5612;p23"/>
          <p:cNvSpPr/>
          <p:nvPr/>
        </p:nvSpPr>
        <p:spPr>
          <a:xfrm>
            <a:off x="7929034" y="5865283"/>
            <a:ext cx="361949" cy="357717"/>
          </a:xfrm>
          <a:custGeom>
            <a:avLst/>
            <a:gdLst/>
            <a:ahLst/>
            <a:cxnLst/>
            <a:rect l="l" t="t" r="r" b="b"/>
            <a:pathLst>
              <a:path w="118" h="117" extrusionOk="0">
                <a:moveTo>
                  <a:pt x="111" y="106"/>
                </a:moveTo>
                <a:cubicBezTo>
                  <a:pt x="111" y="106"/>
                  <a:pt x="111" y="106"/>
                  <a:pt x="110" y="106"/>
                </a:cubicBezTo>
                <a:cubicBezTo>
                  <a:pt x="70" y="106"/>
                  <a:pt x="70" y="106"/>
                  <a:pt x="70" y="106"/>
                </a:cubicBezTo>
                <a:cubicBezTo>
                  <a:pt x="70" y="106"/>
                  <a:pt x="69" y="106"/>
                  <a:pt x="69" y="106"/>
                </a:cubicBezTo>
                <a:cubicBezTo>
                  <a:pt x="69" y="109"/>
                  <a:pt x="69" y="109"/>
                  <a:pt x="69" y="109"/>
                </a:cubicBezTo>
                <a:cubicBezTo>
                  <a:pt x="69" y="109"/>
                  <a:pt x="70" y="109"/>
                  <a:pt x="70" y="109"/>
                </a:cubicBezTo>
                <a:cubicBezTo>
                  <a:pt x="110" y="109"/>
                  <a:pt x="110" y="109"/>
                  <a:pt x="110" y="109"/>
                </a:cubicBezTo>
                <a:cubicBezTo>
                  <a:pt x="111" y="109"/>
                  <a:pt x="111" y="109"/>
                  <a:pt x="111" y="109"/>
                </a:cubicBezTo>
                <a:lnTo>
                  <a:pt x="111" y="106"/>
                </a:lnTo>
                <a:close/>
                <a:moveTo>
                  <a:pt x="74" y="82"/>
                </a:moveTo>
                <a:cubicBezTo>
                  <a:pt x="76" y="82"/>
                  <a:pt x="76" y="82"/>
                  <a:pt x="76" y="82"/>
                </a:cubicBezTo>
                <a:cubicBezTo>
                  <a:pt x="76" y="101"/>
                  <a:pt x="76" y="101"/>
                  <a:pt x="76" y="101"/>
                </a:cubicBezTo>
                <a:cubicBezTo>
                  <a:pt x="76" y="102"/>
                  <a:pt x="77" y="102"/>
                  <a:pt x="78" y="102"/>
                </a:cubicBezTo>
                <a:cubicBezTo>
                  <a:pt x="81" y="102"/>
                  <a:pt x="81" y="102"/>
                  <a:pt x="81" y="102"/>
                </a:cubicBezTo>
                <a:cubicBezTo>
                  <a:pt x="82" y="102"/>
                  <a:pt x="83" y="102"/>
                  <a:pt x="83" y="101"/>
                </a:cubicBezTo>
                <a:cubicBezTo>
                  <a:pt x="83" y="82"/>
                  <a:pt x="83" y="82"/>
                  <a:pt x="83" y="82"/>
                </a:cubicBezTo>
                <a:cubicBezTo>
                  <a:pt x="85" y="82"/>
                  <a:pt x="85" y="82"/>
                  <a:pt x="85" y="82"/>
                </a:cubicBezTo>
                <a:cubicBezTo>
                  <a:pt x="86" y="82"/>
                  <a:pt x="87" y="81"/>
                  <a:pt x="86" y="80"/>
                </a:cubicBezTo>
                <a:cubicBezTo>
                  <a:pt x="81" y="70"/>
                  <a:pt x="81" y="70"/>
                  <a:pt x="81" y="70"/>
                </a:cubicBezTo>
                <a:cubicBezTo>
                  <a:pt x="80" y="69"/>
                  <a:pt x="79" y="69"/>
                  <a:pt x="78" y="70"/>
                </a:cubicBezTo>
                <a:cubicBezTo>
                  <a:pt x="72" y="80"/>
                  <a:pt x="72" y="80"/>
                  <a:pt x="72" y="80"/>
                </a:cubicBezTo>
                <a:cubicBezTo>
                  <a:pt x="72" y="81"/>
                  <a:pt x="73" y="82"/>
                  <a:pt x="74" y="82"/>
                </a:cubicBezTo>
                <a:moveTo>
                  <a:pt x="96" y="82"/>
                </a:moveTo>
                <a:cubicBezTo>
                  <a:pt x="98" y="82"/>
                  <a:pt x="98" y="82"/>
                  <a:pt x="98" y="82"/>
                </a:cubicBezTo>
                <a:cubicBezTo>
                  <a:pt x="98" y="101"/>
                  <a:pt x="98" y="101"/>
                  <a:pt x="98" y="101"/>
                </a:cubicBezTo>
                <a:cubicBezTo>
                  <a:pt x="98" y="102"/>
                  <a:pt x="99" y="102"/>
                  <a:pt x="100" y="102"/>
                </a:cubicBezTo>
                <a:cubicBezTo>
                  <a:pt x="103" y="102"/>
                  <a:pt x="103" y="102"/>
                  <a:pt x="103" y="102"/>
                </a:cubicBezTo>
                <a:cubicBezTo>
                  <a:pt x="104" y="102"/>
                  <a:pt x="105" y="102"/>
                  <a:pt x="105" y="101"/>
                </a:cubicBezTo>
                <a:cubicBezTo>
                  <a:pt x="105" y="82"/>
                  <a:pt x="105" y="82"/>
                  <a:pt x="105" y="82"/>
                </a:cubicBezTo>
                <a:cubicBezTo>
                  <a:pt x="107" y="82"/>
                  <a:pt x="107" y="82"/>
                  <a:pt x="107" y="82"/>
                </a:cubicBezTo>
                <a:cubicBezTo>
                  <a:pt x="108" y="82"/>
                  <a:pt x="109" y="81"/>
                  <a:pt x="108" y="80"/>
                </a:cubicBezTo>
                <a:cubicBezTo>
                  <a:pt x="103" y="70"/>
                  <a:pt x="103" y="70"/>
                  <a:pt x="103" y="70"/>
                </a:cubicBezTo>
                <a:cubicBezTo>
                  <a:pt x="102" y="69"/>
                  <a:pt x="101" y="69"/>
                  <a:pt x="100" y="70"/>
                </a:cubicBezTo>
                <a:cubicBezTo>
                  <a:pt x="94" y="80"/>
                  <a:pt x="94" y="80"/>
                  <a:pt x="94" y="80"/>
                </a:cubicBezTo>
                <a:cubicBezTo>
                  <a:pt x="94" y="81"/>
                  <a:pt x="95" y="82"/>
                  <a:pt x="96" y="82"/>
                </a:cubicBezTo>
                <a:moveTo>
                  <a:pt x="118" y="29"/>
                </a:moveTo>
                <a:cubicBezTo>
                  <a:pt x="118" y="108"/>
                  <a:pt x="118" y="108"/>
                  <a:pt x="118" y="108"/>
                </a:cubicBezTo>
                <a:cubicBezTo>
                  <a:pt x="118" y="113"/>
                  <a:pt x="114" y="117"/>
                  <a:pt x="109" y="117"/>
                </a:cubicBezTo>
                <a:cubicBezTo>
                  <a:pt x="9" y="117"/>
                  <a:pt x="9" y="117"/>
                  <a:pt x="9" y="117"/>
                </a:cubicBezTo>
                <a:cubicBezTo>
                  <a:pt x="4" y="117"/>
                  <a:pt x="0" y="113"/>
                  <a:pt x="0" y="108"/>
                </a:cubicBezTo>
                <a:cubicBezTo>
                  <a:pt x="0" y="29"/>
                  <a:pt x="0" y="29"/>
                  <a:pt x="0" y="29"/>
                </a:cubicBezTo>
                <a:cubicBezTo>
                  <a:pt x="53" y="29"/>
                  <a:pt x="53" y="29"/>
                  <a:pt x="53" y="29"/>
                </a:cubicBezTo>
                <a:cubicBezTo>
                  <a:pt x="53" y="60"/>
                  <a:pt x="53" y="60"/>
                  <a:pt x="53" y="60"/>
                </a:cubicBezTo>
                <a:cubicBezTo>
                  <a:pt x="65" y="60"/>
                  <a:pt x="65" y="60"/>
                  <a:pt x="65" y="60"/>
                </a:cubicBezTo>
                <a:cubicBezTo>
                  <a:pt x="65" y="29"/>
                  <a:pt x="65" y="29"/>
                  <a:pt x="65" y="29"/>
                </a:cubicBezTo>
                <a:lnTo>
                  <a:pt x="118" y="29"/>
                </a:lnTo>
                <a:close/>
                <a:moveTo>
                  <a:pt x="95" y="0"/>
                </a:moveTo>
                <a:cubicBezTo>
                  <a:pt x="62" y="0"/>
                  <a:pt x="62" y="0"/>
                  <a:pt x="62" y="0"/>
                </a:cubicBezTo>
                <a:cubicBezTo>
                  <a:pt x="65" y="24"/>
                  <a:pt x="65" y="24"/>
                  <a:pt x="65" y="24"/>
                </a:cubicBezTo>
                <a:cubicBezTo>
                  <a:pt x="118" y="24"/>
                  <a:pt x="118" y="24"/>
                  <a:pt x="118" y="24"/>
                </a:cubicBezTo>
                <a:cubicBezTo>
                  <a:pt x="101" y="2"/>
                  <a:pt x="101" y="2"/>
                  <a:pt x="101" y="2"/>
                </a:cubicBezTo>
                <a:cubicBezTo>
                  <a:pt x="99" y="1"/>
                  <a:pt x="97" y="0"/>
                  <a:pt x="95" y="0"/>
                </a:cubicBezTo>
                <a:moveTo>
                  <a:pt x="23" y="0"/>
                </a:moveTo>
                <a:cubicBezTo>
                  <a:pt x="56" y="0"/>
                  <a:pt x="56" y="0"/>
                  <a:pt x="56" y="0"/>
                </a:cubicBezTo>
                <a:cubicBezTo>
                  <a:pt x="53" y="24"/>
                  <a:pt x="53" y="24"/>
                  <a:pt x="53" y="24"/>
                </a:cubicBezTo>
                <a:cubicBezTo>
                  <a:pt x="0" y="24"/>
                  <a:pt x="0" y="24"/>
                  <a:pt x="0" y="24"/>
                </a:cubicBezTo>
                <a:cubicBezTo>
                  <a:pt x="17" y="2"/>
                  <a:pt x="17" y="2"/>
                  <a:pt x="17" y="2"/>
                </a:cubicBezTo>
                <a:cubicBezTo>
                  <a:pt x="19" y="1"/>
                  <a:pt x="21" y="0"/>
                  <a:pt x="2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3" name="Google Shape;5613;p23"/>
          <p:cNvSpPr/>
          <p:nvPr/>
        </p:nvSpPr>
        <p:spPr>
          <a:xfrm>
            <a:off x="10143067" y="5869517"/>
            <a:ext cx="364067" cy="351367"/>
          </a:xfrm>
          <a:custGeom>
            <a:avLst/>
            <a:gdLst/>
            <a:ahLst/>
            <a:cxnLst/>
            <a:rect l="l" t="t" r="r" b="b"/>
            <a:pathLst>
              <a:path w="119" h="115" extrusionOk="0">
                <a:moveTo>
                  <a:pt x="113" y="80"/>
                </a:moveTo>
                <a:cubicBezTo>
                  <a:pt x="113" y="80"/>
                  <a:pt x="112" y="81"/>
                  <a:pt x="112" y="81"/>
                </a:cubicBezTo>
                <a:cubicBezTo>
                  <a:pt x="67" y="100"/>
                  <a:pt x="67" y="100"/>
                  <a:pt x="67" y="100"/>
                </a:cubicBezTo>
                <a:cubicBezTo>
                  <a:pt x="67" y="100"/>
                  <a:pt x="67" y="100"/>
                  <a:pt x="67" y="99"/>
                </a:cubicBezTo>
                <a:cubicBezTo>
                  <a:pt x="67" y="97"/>
                  <a:pt x="67" y="97"/>
                  <a:pt x="67" y="97"/>
                </a:cubicBezTo>
                <a:cubicBezTo>
                  <a:pt x="67" y="97"/>
                  <a:pt x="67" y="96"/>
                  <a:pt x="67" y="96"/>
                </a:cubicBezTo>
                <a:cubicBezTo>
                  <a:pt x="112" y="77"/>
                  <a:pt x="112" y="77"/>
                  <a:pt x="112" y="77"/>
                </a:cubicBezTo>
                <a:cubicBezTo>
                  <a:pt x="112" y="77"/>
                  <a:pt x="113" y="77"/>
                  <a:pt x="113" y="78"/>
                </a:cubicBezTo>
                <a:lnTo>
                  <a:pt x="113" y="80"/>
                </a:lnTo>
                <a:close/>
                <a:moveTo>
                  <a:pt x="81" y="85"/>
                </a:moveTo>
                <a:cubicBezTo>
                  <a:pt x="81" y="86"/>
                  <a:pt x="80" y="87"/>
                  <a:pt x="79" y="88"/>
                </a:cubicBezTo>
                <a:cubicBezTo>
                  <a:pt x="75" y="89"/>
                  <a:pt x="75" y="89"/>
                  <a:pt x="75" y="89"/>
                </a:cubicBezTo>
                <a:cubicBezTo>
                  <a:pt x="74" y="90"/>
                  <a:pt x="74" y="89"/>
                  <a:pt x="74" y="88"/>
                </a:cubicBezTo>
                <a:cubicBezTo>
                  <a:pt x="73" y="70"/>
                  <a:pt x="73" y="70"/>
                  <a:pt x="73" y="70"/>
                </a:cubicBezTo>
                <a:cubicBezTo>
                  <a:pt x="71" y="71"/>
                  <a:pt x="71" y="71"/>
                  <a:pt x="71" y="71"/>
                </a:cubicBezTo>
                <a:cubicBezTo>
                  <a:pt x="70" y="72"/>
                  <a:pt x="69" y="71"/>
                  <a:pt x="70" y="69"/>
                </a:cubicBezTo>
                <a:cubicBezTo>
                  <a:pt x="75" y="56"/>
                  <a:pt x="75" y="56"/>
                  <a:pt x="75" y="56"/>
                </a:cubicBezTo>
                <a:cubicBezTo>
                  <a:pt x="76" y="55"/>
                  <a:pt x="78" y="54"/>
                  <a:pt x="78" y="55"/>
                </a:cubicBezTo>
                <a:cubicBezTo>
                  <a:pt x="84" y="62"/>
                  <a:pt x="84" y="62"/>
                  <a:pt x="84" y="62"/>
                </a:cubicBezTo>
                <a:cubicBezTo>
                  <a:pt x="85" y="63"/>
                  <a:pt x="84" y="65"/>
                  <a:pt x="83" y="65"/>
                </a:cubicBezTo>
                <a:cubicBezTo>
                  <a:pt x="81" y="67"/>
                  <a:pt x="81" y="67"/>
                  <a:pt x="81" y="67"/>
                </a:cubicBezTo>
                <a:lnTo>
                  <a:pt x="81" y="85"/>
                </a:lnTo>
                <a:close/>
                <a:moveTo>
                  <a:pt x="108" y="54"/>
                </a:moveTo>
                <a:cubicBezTo>
                  <a:pt x="105" y="55"/>
                  <a:pt x="105" y="55"/>
                  <a:pt x="105" y="55"/>
                </a:cubicBezTo>
                <a:cubicBezTo>
                  <a:pt x="105" y="75"/>
                  <a:pt x="105" y="75"/>
                  <a:pt x="105" y="75"/>
                </a:cubicBezTo>
                <a:cubicBezTo>
                  <a:pt x="105" y="76"/>
                  <a:pt x="104" y="77"/>
                  <a:pt x="103" y="77"/>
                </a:cubicBezTo>
                <a:cubicBezTo>
                  <a:pt x="99" y="79"/>
                  <a:pt x="99" y="79"/>
                  <a:pt x="99" y="79"/>
                </a:cubicBezTo>
                <a:cubicBezTo>
                  <a:pt x="98" y="79"/>
                  <a:pt x="98" y="79"/>
                  <a:pt x="98" y="78"/>
                </a:cubicBezTo>
                <a:cubicBezTo>
                  <a:pt x="98" y="59"/>
                  <a:pt x="98" y="59"/>
                  <a:pt x="98" y="59"/>
                </a:cubicBezTo>
                <a:cubicBezTo>
                  <a:pt x="95" y="60"/>
                  <a:pt x="95" y="60"/>
                  <a:pt x="95" y="60"/>
                </a:cubicBezTo>
                <a:cubicBezTo>
                  <a:pt x="94" y="61"/>
                  <a:pt x="93" y="60"/>
                  <a:pt x="93" y="58"/>
                </a:cubicBezTo>
                <a:cubicBezTo>
                  <a:pt x="100" y="45"/>
                  <a:pt x="100" y="45"/>
                  <a:pt x="100" y="45"/>
                </a:cubicBezTo>
                <a:cubicBezTo>
                  <a:pt x="101" y="43"/>
                  <a:pt x="102" y="42"/>
                  <a:pt x="103" y="43"/>
                </a:cubicBezTo>
                <a:cubicBezTo>
                  <a:pt x="110" y="51"/>
                  <a:pt x="110" y="51"/>
                  <a:pt x="110" y="51"/>
                </a:cubicBezTo>
                <a:cubicBezTo>
                  <a:pt x="110" y="52"/>
                  <a:pt x="109" y="53"/>
                  <a:pt x="108" y="54"/>
                </a:cubicBezTo>
                <a:moveTo>
                  <a:pt x="94" y="14"/>
                </a:moveTo>
                <a:cubicBezTo>
                  <a:pt x="36" y="41"/>
                  <a:pt x="36" y="41"/>
                  <a:pt x="36" y="41"/>
                </a:cubicBezTo>
                <a:cubicBezTo>
                  <a:pt x="36" y="59"/>
                  <a:pt x="36" y="59"/>
                  <a:pt x="36" y="59"/>
                </a:cubicBezTo>
                <a:cubicBezTo>
                  <a:pt x="26" y="54"/>
                  <a:pt x="26" y="54"/>
                  <a:pt x="26" y="54"/>
                </a:cubicBezTo>
                <a:cubicBezTo>
                  <a:pt x="26" y="37"/>
                  <a:pt x="26" y="37"/>
                  <a:pt x="26" y="37"/>
                </a:cubicBezTo>
                <a:cubicBezTo>
                  <a:pt x="84" y="10"/>
                  <a:pt x="84" y="10"/>
                  <a:pt x="84" y="10"/>
                </a:cubicBezTo>
                <a:cubicBezTo>
                  <a:pt x="64" y="1"/>
                  <a:pt x="64" y="1"/>
                  <a:pt x="64" y="1"/>
                </a:cubicBezTo>
                <a:cubicBezTo>
                  <a:pt x="62" y="0"/>
                  <a:pt x="57" y="0"/>
                  <a:pt x="55" y="1"/>
                </a:cubicBezTo>
                <a:cubicBezTo>
                  <a:pt x="7" y="22"/>
                  <a:pt x="7" y="22"/>
                  <a:pt x="7" y="22"/>
                </a:cubicBezTo>
                <a:cubicBezTo>
                  <a:pt x="3" y="24"/>
                  <a:pt x="0" y="29"/>
                  <a:pt x="0" y="33"/>
                </a:cubicBezTo>
                <a:cubicBezTo>
                  <a:pt x="0" y="83"/>
                  <a:pt x="0" y="83"/>
                  <a:pt x="0" y="83"/>
                </a:cubicBezTo>
                <a:cubicBezTo>
                  <a:pt x="0" y="87"/>
                  <a:pt x="3" y="92"/>
                  <a:pt x="7" y="93"/>
                </a:cubicBezTo>
                <a:cubicBezTo>
                  <a:pt x="55" y="114"/>
                  <a:pt x="55" y="114"/>
                  <a:pt x="55" y="114"/>
                </a:cubicBezTo>
                <a:cubicBezTo>
                  <a:pt x="57" y="115"/>
                  <a:pt x="61" y="115"/>
                  <a:pt x="64" y="114"/>
                </a:cubicBezTo>
                <a:cubicBezTo>
                  <a:pt x="112" y="93"/>
                  <a:pt x="112" y="93"/>
                  <a:pt x="112" y="93"/>
                </a:cubicBezTo>
                <a:cubicBezTo>
                  <a:pt x="115" y="92"/>
                  <a:pt x="119" y="87"/>
                  <a:pt x="119" y="83"/>
                </a:cubicBezTo>
                <a:cubicBezTo>
                  <a:pt x="119" y="33"/>
                  <a:pt x="119" y="33"/>
                  <a:pt x="119" y="33"/>
                </a:cubicBezTo>
                <a:cubicBezTo>
                  <a:pt x="119" y="29"/>
                  <a:pt x="116" y="24"/>
                  <a:pt x="112" y="22"/>
                </a:cubicBezTo>
                <a:lnTo>
                  <a:pt x="94"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4" name="Google Shape;5614;p23"/>
          <p:cNvSpPr/>
          <p:nvPr/>
        </p:nvSpPr>
        <p:spPr>
          <a:xfrm>
            <a:off x="10602385" y="5869517"/>
            <a:ext cx="359833" cy="302684"/>
          </a:xfrm>
          <a:custGeom>
            <a:avLst/>
            <a:gdLst/>
            <a:ahLst/>
            <a:cxnLst/>
            <a:rect l="l" t="t" r="r" b="b"/>
            <a:pathLst>
              <a:path w="118" h="99" extrusionOk="0">
                <a:moveTo>
                  <a:pt x="7" y="20"/>
                </a:moveTo>
                <a:cubicBezTo>
                  <a:pt x="12" y="14"/>
                  <a:pt x="12" y="14"/>
                  <a:pt x="12" y="14"/>
                </a:cubicBezTo>
                <a:cubicBezTo>
                  <a:pt x="44" y="14"/>
                  <a:pt x="44" y="14"/>
                  <a:pt x="44" y="14"/>
                </a:cubicBezTo>
                <a:cubicBezTo>
                  <a:pt x="47" y="9"/>
                  <a:pt x="47" y="9"/>
                  <a:pt x="47" y="9"/>
                </a:cubicBezTo>
                <a:cubicBezTo>
                  <a:pt x="16" y="9"/>
                  <a:pt x="16" y="9"/>
                  <a:pt x="16" y="9"/>
                </a:cubicBezTo>
                <a:cubicBezTo>
                  <a:pt x="19" y="5"/>
                  <a:pt x="19" y="5"/>
                  <a:pt x="19" y="5"/>
                </a:cubicBezTo>
                <a:cubicBezTo>
                  <a:pt x="20" y="4"/>
                  <a:pt x="21" y="3"/>
                  <a:pt x="22" y="3"/>
                </a:cubicBezTo>
                <a:cubicBezTo>
                  <a:pt x="96" y="3"/>
                  <a:pt x="96" y="3"/>
                  <a:pt x="96" y="3"/>
                </a:cubicBezTo>
                <a:cubicBezTo>
                  <a:pt x="97" y="3"/>
                  <a:pt x="98" y="4"/>
                  <a:pt x="99" y="5"/>
                </a:cubicBezTo>
                <a:cubicBezTo>
                  <a:pt x="102" y="9"/>
                  <a:pt x="102" y="9"/>
                  <a:pt x="102" y="9"/>
                </a:cubicBezTo>
                <a:cubicBezTo>
                  <a:pt x="70" y="9"/>
                  <a:pt x="70" y="9"/>
                  <a:pt x="70" y="9"/>
                </a:cubicBezTo>
                <a:cubicBezTo>
                  <a:pt x="72" y="14"/>
                  <a:pt x="72" y="14"/>
                  <a:pt x="72" y="14"/>
                </a:cubicBezTo>
                <a:cubicBezTo>
                  <a:pt x="106" y="14"/>
                  <a:pt x="106" y="14"/>
                  <a:pt x="106" y="14"/>
                </a:cubicBezTo>
                <a:cubicBezTo>
                  <a:pt x="111" y="20"/>
                  <a:pt x="111" y="20"/>
                  <a:pt x="111" y="20"/>
                </a:cubicBezTo>
                <a:lnTo>
                  <a:pt x="7" y="20"/>
                </a:lnTo>
                <a:close/>
                <a:moveTo>
                  <a:pt x="61" y="72"/>
                </a:moveTo>
                <a:cubicBezTo>
                  <a:pt x="61" y="75"/>
                  <a:pt x="61" y="78"/>
                  <a:pt x="62" y="81"/>
                </a:cubicBezTo>
                <a:cubicBezTo>
                  <a:pt x="68" y="81"/>
                  <a:pt x="72" y="82"/>
                  <a:pt x="72" y="84"/>
                </a:cubicBezTo>
                <a:cubicBezTo>
                  <a:pt x="72" y="86"/>
                  <a:pt x="66" y="87"/>
                  <a:pt x="59" y="87"/>
                </a:cubicBezTo>
                <a:cubicBezTo>
                  <a:pt x="52" y="87"/>
                  <a:pt x="46" y="86"/>
                  <a:pt x="46" y="84"/>
                </a:cubicBezTo>
                <a:cubicBezTo>
                  <a:pt x="46" y="82"/>
                  <a:pt x="50" y="81"/>
                  <a:pt x="56" y="81"/>
                </a:cubicBezTo>
                <a:cubicBezTo>
                  <a:pt x="57" y="78"/>
                  <a:pt x="57" y="75"/>
                  <a:pt x="57" y="72"/>
                </a:cubicBezTo>
                <a:cubicBezTo>
                  <a:pt x="42" y="71"/>
                  <a:pt x="38" y="62"/>
                  <a:pt x="38" y="57"/>
                </a:cubicBezTo>
                <a:cubicBezTo>
                  <a:pt x="38" y="49"/>
                  <a:pt x="41" y="40"/>
                  <a:pt x="43" y="36"/>
                </a:cubicBezTo>
                <a:cubicBezTo>
                  <a:pt x="58" y="36"/>
                  <a:pt x="58" y="36"/>
                  <a:pt x="58" y="36"/>
                </a:cubicBezTo>
                <a:cubicBezTo>
                  <a:pt x="53" y="50"/>
                  <a:pt x="53" y="50"/>
                  <a:pt x="53" y="50"/>
                </a:cubicBezTo>
                <a:cubicBezTo>
                  <a:pt x="59" y="50"/>
                  <a:pt x="59" y="50"/>
                  <a:pt x="59" y="50"/>
                </a:cubicBezTo>
                <a:cubicBezTo>
                  <a:pt x="56" y="60"/>
                  <a:pt x="56" y="60"/>
                  <a:pt x="56" y="60"/>
                </a:cubicBezTo>
                <a:cubicBezTo>
                  <a:pt x="66" y="46"/>
                  <a:pt x="66" y="46"/>
                  <a:pt x="66" y="46"/>
                </a:cubicBezTo>
                <a:cubicBezTo>
                  <a:pt x="60" y="46"/>
                  <a:pt x="60" y="46"/>
                  <a:pt x="60" y="46"/>
                </a:cubicBezTo>
                <a:cubicBezTo>
                  <a:pt x="65" y="36"/>
                  <a:pt x="65" y="36"/>
                  <a:pt x="65" y="36"/>
                </a:cubicBezTo>
                <a:cubicBezTo>
                  <a:pt x="75" y="36"/>
                  <a:pt x="75" y="36"/>
                  <a:pt x="75" y="36"/>
                </a:cubicBezTo>
                <a:cubicBezTo>
                  <a:pt x="77" y="40"/>
                  <a:pt x="80" y="49"/>
                  <a:pt x="80" y="57"/>
                </a:cubicBezTo>
                <a:cubicBezTo>
                  <a:pt x="80" y="62"/>
                  <a:pt x="76" y="71"/>
                  <a:pt x="61" y="72"/>
                </a:cubicBezTo>
                <a:moveTo>
                  <a:pt x="116" y="20"/>
                </a:moveTo>
                <a:cubicBezTo>
                  <a:pt x="101" y="2"/>
                  <a:pt x="101" y="2"/>
                  <a:pt x="101" y="2"/>
                </a:cubicBezTo>
                <a:cubicBezTo>
                  <a:pt x="100" y="1"/>
                  <a:pt x="98" y="0"/>
                  <a:pt x="96" y="0"/>
                </a:cubicBezTo>
                <a:cubicBezTo>
                  <a:pt x="22" y="0"/>
                  <a:pt x="22" y="0"/>
                  <a:pt x="22" y="0"/>
                </a:cubicBezTo>
                <a:cubicBezTo>
                  <a:pt x="20" y="0"/>
                  <a:pt x="18" y="1"/>
                  <a:pt x="17" y="2"/>
                </a:cubicBezTo>
                <a:cubicBezTo>
                  <a:pt x="2" y="20"/>
                  <a:pt x="2" y="20"/>
                  <a:pt x="2" y="20"/>
                </a:cubicBezTo>
                <a:cubicBezTo>
                  <a:pt x="1" y="22"/>
                  <a:pt x="0" y="26"/>
                  <a:pt x="0" y="28"/>
                </a:cubicBezTo>
                <a:cubicBezTo>
                  <a:pt x="0" y="90"/>
                  <a:pt x="0" y="90"/>
                  <a:pt x="0" y="90"/>
                </a:cubicBezTo>
                <a:cubicBezTo>
                  <a:pt x="0" y="95"/>
                  <a:pt x="4" y="99"/>
                  <a:pt x="9" y="99"/>
                </a:cubicBezTo>
                <a:cubicBezTo>
                  <a:pt x="109" y="99"/>
                  <a:pt x="109" y="99"/>
                  <a:pt x="109" y="99"/>
                </a:cubicBezTo>
                <a:cubicBezTo>
                  <a:pt x="114" y="99"/>
                  <a:pt x="118" y="95"/>
                  <a:pt x="118" y="90"/>
                </a:cubicBezTo>
                <a:cubicBezTo>
                  <a:pt x="118" y="28"/>
                  <a:pt x="118" y="28"/>
                  <a:pt x="118" y="28"/>
                </a:cubicBezTo>
                <a:cubicBezTo>
                  <a:pt x="118" y="26"/>
                  <a:pt x="117" y="22"/>
                  <a:pt x="116"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615" name="Google Shape;5615;p23"/>
          <p:cNvSpPr/>
          <p:nvPr/>
        </p:nvSpPr>
        <p:spPr>
          <a:xfrm>
            <a:off x="11142134" y="5848350"/>
            <a:ext cx="361949" cy="342900"/>
          </a:xfrm>
          <a:custGeom>
            <a:avLst/>
            <a:gdLst/>
            <a:ahLst/>
            <a:cxnLst/>
            <a:rect l="l" t="t" r="r" b="b"/>
            <a:pathLst>
              <a:path w="118" h="112" extrusionOk="0">
                <a:moveTo>
                  <a:pt x="112" y="24"/>
                </a:moveTo>
                <a:cubicBezTo>
                  <a:pt x="65" y="9"/>
                  <a:pt x="65" y="9"/>
                  <a:pt x="65" y="9"/>
                </a:cubicBezTo>
                <a:cubicBezTo>
                  <a:pt x="65" y="104"/>
                  <a:pt x="65" y="104"/>
                  <a:pt x="65" y="104"/>
                </a:cubicBezTo>
                <a:cubicBezTo>
                  <a:pt x="112" y="97"/>
                  <a:pt x="112" y="97"/>
                  <a:pt x="112" y="97"/>
                </a:cubicBezTo>
                <a:cubicBezTo>
                  <a:pt x="112" y="24"/>
                  <a:pt x="112" y="24"/>
                  <a:pt x="112" y="24"/>
                </a:cubicBezTo>
                <a:close/>
                <a:moveTo>
                  <a:pt x="118" y="26"/>
                </a:moveTo>
                <a:cubicBezTo>
                  <a:pt x="118" y="95"/>
                  <a:pt x="118" y="95"/>
                  <a:pt x="118" y="95"/>
                </a:cubicBezTo>
                <a:cubicBezTo>
                  <a:pt x="118" y="100"/>
                  <a:pt x="115" y="103"/>
                  <a:pt x="111" y="104"/>
                </a:cubicBezTo>
                <a:cubicBezTo>
                  <a:pt x="60" y="112"/>
                  <a:pt x="60" y="112"/>
                  <a:pt x="60" y="112"/>
                </a:cubicBezTo>
                <a:cubicBezTo>
                  <a:pt x="59" y="112"/>
                  <a:pt x="58" y="112"/>
                  <a:pt x="58" y="112"/>
                </a:cubicBezTo>
                <a:cubicBezTo>
                  <a:pt x="32" y="108"/>
                  <a:pt x="32" y="108"/>
                  <a:pt x="32" y="108"/>
                </a:cubicBezTo>
                <a:cubicBezTo>
                  <a:pt x="32" y="81"/>
                  <a:pt x="32" y="81"/>
                  <a:pt x="32" y="81"/>
                </a:cubicBezTo>
                <a:cubicBezTo>
                  <a:pt x="22" y="82"/>
                  <a:pt x="22" y="82"/>
                  <a:pt x="22" y="82"/>
                </a:cubicBezTo>
                <a:cubicBezTo>
                  <a:pt x="22" y="106"/>
                  <a:pt x="22" y="106"/>
                  <a:pt x="22" y="106"/>
                </a:cubicBezTo>
                <a:cubicBezTo>
                  <a:pt x="7" y="104"/>
                  <a:pt x="7" y="104"/>
                  <a:pt x="7" y="104"/>
                </a:cubicBezTo>
                <a:cubicBezTo>
                  <a:pt x="3" y="103"/>
                  <a:pt x="0" y="100"/>
                  <a:pt x="0" y="95"/>
                </a:cubicBezTo>
                <a:cubicBezTo>
                  <a:pt x="0" y="26"/>
                  <a:pt x="0" y="26"/>
                  <a:pt x="0" y="26"/>
                </a:cubicBezTo>
                <a:cubicBezTo>
                  <a:pt x="0" y="22"/>
                  <a:pt x="2" y="19"/>
                  <a:pt x="5" y="18"/>
                </a:cubicBezTo>
                <a:cubicBezTo>
                  <a:pt x="22" y="12"/>
                  <a:pt x="22" y="12"/>
                  <a:pt x="22" y="12"/>
                </a:cubicBezTo>
                <a:cubicBezTo>
                  <a:pt x="22" y="33"/>
                  <a:pt x="22" y="33"/>
                  <a:pt x="22" y="33"/>
                </a:cubicBezTo>
                <a:cubicBezTo>
                  <a:pt x="32" y="31"/>
                  <a:pt x="32" y="31"/>
                  <a:pt x="32" y="31"/>
                </a:cubicBezTo>
                <a:cubicBezTo>
                  <a:pt x="32" y="9"/>
                  <a:pt x="32" y="9"/>
                  <a:pt x="32" y="9"/>
                </a:cubicBezTo>
                <a:cubicBezTo>
                  <a:pt x="56" y="1"/>
                  <a:pt x="56" y="1"/>
                  <a:pt x="56" y="1"/>
                </a:cubicBezTo>
                <a:cubicBezTo>
                  <a:pt x="58" y="0"/>
                  <a:pt x="60" y="0"/>
                  <a:pt x="62" y="1"/>
                </a:cubicBezTo>
                <a:cubicBezTo>
                  <a:pt x="112" y="18"/>
                  <a:pt x="112" y="18"/>
                  <a:pt x="112" y="18"/>
                </a:cubicBezTo>
                <a:cubicBezTo>
                  <a:pt x="116" y="19"/>
                  <a:pt x="118" y="22"/>
                  <a:pt x="118" y="26"/>
                </a:cubicBezTo>
                <a:moveTo>
                  <a:pt x="68" y="79"/>
                </a:moveTo>
                <a:cubicBezTo>
                  <a:pt x="109" y="75"/>
                  <a:pt x="109" y="75"/>
                  <a:pt x="109" y="75"/>
                </a:cubicBezTo>
                <a:cubicBezTo>
                  <a:pt x="110" y="75"/>
                  <a:pt x="110" y="75"/>
                  <a:pt x="110" y="74"/>
                </a:cubicBezTo>
                <a:cubicBezTo>
                  <a:pt x="110" y="73"/>
                  <a:pt x="110" y="73"/>
                  <a:pt x="110" y="73"/>
                </a:cubicBezTo>
                <a:cubicBezTo>
                  <a:pt x="110" y="72"/>
                  <a:pt x="110" y="72"/>
                  <a:pt x="109" y="72"/>
                </a:cubicBezTo>
                <a:cubicBezTo>
                  <a:pt x="68" y="76"/>
                  <a:pt x="68" y="76"/>
                  <a:pt x="68" y="76"/>
                </a:cubicBezTo>
                <a:cubicBezTo>
                  <a:pt x="68" y="76"/>
                  <a:pt x="67" y="76"/>
                  <a:pt x="67" y="76"/>
                </a:cubicBezTo>
                <a:cubicBezTo>
                  <a:pt x="67" y="79"/>
                  <a:pt x="67" y="79"/>
                  <a:pt x="67" y="79"/>
                </a:cubicBezTo>
                <a:cubicBezTo>
                  <a:pt x="67" y="79"/>
                  <a:pt x="68" y="79"/>
                  <a:pt x="68" y="79"/>
                </a:cubicBezTo>
                <a:moveTo>
                  <a:pt x="96" y="53"/>
                </a:moveTo>
                <a:cubicBezTo>
                  <a:pt x="99" y="53"/>
                  <a:pt x="99" y="53"/>
                  <a:pt x="99" y="53"/>
                </a:cubicBezTo>
                <a:cubicBezTo>
                  <a:pt x="99" y="69"/>
                  <a:pt x="99" y="69"/>
                  <a:pt x="99" y="69"/>
                </a:cubicBezTo>
                <a:cubicBezTo>
                  <a:pt x="99" y="69"/>
                  <a:pt x="99" y="70"/>
                  <a:pt x="100" y="70"/>
                </a:cubicBezTo>
                <a:cubicBezTo>
                  <a:pt x="103" y="70"/>
                  <a:pt x="103" y="70"/>
                  <a:pt x="103" y="70"/>
                </a:cubicBezTo>
                <a:cubicBezTo>
                  <a:pt x="104" y="70"/>
                  <a:pt x="104" y="69"/>
                  <a:pt x="104" y="68"/>
                </a:cubicBezTo>
                <a:cubicBezTo>
                  <a:pt x="104" y="53"/>
                  <a:pt x="104" y="53"/>
                  <a:pt x="104" y="53"/>
                </a:cubicBezTo>
                <a:cubicBezTo>
                  <a:pt x="107" y="53"/>
                  <a:pt x="107" y="53"/>
                  <a:pt x="107" y="53"/>
                </a:cubicBezTo>
                <a:cubicBezTo>
                  <a:pt x="107" y="53"/>
                  <a:pt x="108" y="52"/>
                  <a:pt x="108" y="51"/>
                </a:cubicBezTo>
                <a:cubicBezTo>
                  <a:pt x="103" y="43"/>
                  <a:pt x="103" y="43"/>
                  <a:pt x="103" y="43"/>
                </a:cubicBezTo>
                <a:cubicBezTo>
                  <a:pt x="102" y="42"/>
                  <a:pt x="101" y="42"/>
                  <a:pt x="100" y="43"/>
                </a:cubicBezTo>
                <a:cubicBezTo>
                  <a:pt x="95" y="51"/>
                  <a:pt x="95" y="51"/>
                  <a:pt x="95" y="51"/>
                </a:cubicBezTo>
                <a:cubicBezTo>
                  <a:pt x="95" y="52"/>
                  <a:pt x="95" y="53"/>
                  <a:pt x="96" y="53"/>
                </a:cubicBezTo>
                <a:moveTo>
                  <a:pt x="71" y="50"/>
                </a:moveTo>
                <a:cubicBezTo>
                  <a:pt x="78" y="41"/>
                  <a:pt x="78" y="41"/>
                  <a:pt x="78" y="41"/>
                </a:cubicBezTo>
                <a:cubicBezTo>
                  <a:pt x="79" y="40"/>
                  <a:pt x="80" y="40"/>
                  <a:pt x="81" y="41"/>
                </a:cubicBezTo>
                <a:cubicBezTo>
                  <a:pt x="87" y="51"/>
                  <a:pt x="87" y="51"/>
                  <a:pt x="87" y="51"/>
                </a:cubicBezTo>
                <a:cubicBezTo>
                  <a:pt x="88" y="51"/>
                  <a:pt x="87" y="53"/>
                  <a:pt x="86" y="53"/>
                </a:cubicBezTo>
                <a:cubicBezTo>
                  <a:pt x="83" y="52"/>
                  <a:pt x="83" y="52"/>
                  <a:pt x="83" y="52"/>
                </a:cubicBezTo>
                <a:cubicBezTo>
                  <a:pt x="83" y="70"/>
                  <a:pt x="83" y="70"/>
                  <a:pt x="83" y="70"/>
                </a:cubicBezTo>
                <a:cubicBezTo>
                  <a:pt x="83" y="70"/>
                  <a:pt x="82" y="71"/>
                  <a:pt x="82" y="71"/>
                </a:cubicBezTo>
                <a:cubicBezTo>
                  <a:pt x="77" y="71"/>
                  <a:pt x="77" y="71"/>
                  <a:pt x="77" y="71"/>
                </a:cubicBezTo>
                <a:cubicBezTo>
                  <a:pt x="76" y="71"/>
                  <a:pt x="76" y="71"/>
                  <a:pt x="76" y="70"/>
                </a:cubicBezTo>
                <a:cubicBezTo>
                  <a:pt x="76" y="52"/>
                  <a:pt x="76" y="52"/>
                  <a:pt x="76" y="52"/>
                </a:cubicBezTo>
                <a:cubicBezTo>
                  <a:pt x="73" y="52"/>
                  <a:pt x="73" y="52"/>
                  <a:pt x="73" y="52"/>
                </a:cubicBezTo>
                <a:cubicBezTo>
                  <a:pt x="71" y="52"/>
                  <a:pt x="71" y="51"/>
                  <a:pt x="71" y="5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15"/>
        <p:cNvGrpSpPr/>
        <p:nvPr/>
      </p:nvGrpSpPr>
      <p:grpSpPr>
        <a:xfrm>
          <a:off x="0" y="0"/>
          <a:ext cx="0" cy="0"/>
          <a:chOff x="0" y="0"/>
          <a:chExt cx="0" cy="0"/>
        </a:xfrm>
      </p:grpSpPr>
      <p:sp>
        <p:nvSpPr>
          <p:cNvPr id="4016" name="Google Shape;4016;p20"/>
          <p:cNvSpPr/>
          <p:nvPr/>
        </p:nvSpPr>
        <p:spPr>
          <a:xfrm>
            <a:off x="9260418" y="5795435"/>
            <a:ext cx="850900" cy="376767"/>
          </a:xfrm>
          <a:custGeom>
            <a:avLst/>
            <a:gdLst/>
            <a:ahLst/>
            <a:cxnLst/>
            <a:rect l="l" t="t" r="r" b="b"/>
            <a:pathLst>
              <a:path w="246" h="109" extrusionOk="0">
                <a:moveTo>
                  <a:pt x="231" y="22"/>
                </a:moveTo>
                <a:cubicBezTo>
                  <a:pt x="203" y="22"/>
                  <a:pt x="203" y="22"/>
                  <a:pt x="203" y="22"/>
                </a:cubicBezTo>
                <a:cubicBezTo>
                  <a:pt x="167" y="22"/>
                  <a:pt x="167" y="22"/>
                  <a:pt x="167" y="22"/>
                </a:cubicBezTo>
                <a:cubicBezTo>
                  <a:pt x="167" y="21"/>
                  <a:pt x="167" y="20"/>
                  <a:pt x="167" y="20"/>
                </a:cubicBezTo>
                <a:cubicBezTo>
                  <a:pt x="167" y="6"/>
                  <a:pt x="167" y="6"/>
                  <a:pt x="167" y="6"/>
                </a:cubicBezTo>
                <a:cubicBezTo>
                  <a:pt x="167" y="3"/>
                  <a:pt x="165" y="0"/>
                  <a:pt x="161" y="0"/>
                </a:cubicBezTo>
                <a:cubicBezTo>
                  <a:pt x="152" y="0"/>
                  <a:pt x="152" y="0"/>
                  <a:pt x="152" y="0"/>
                </a:cubicBezTo>
                <a:cubicBezTo>
                  <a:pt x="139" y="0"/>
                  <a:pt x="139" y="0"/>
                  <a:pt x="139" y="0"/>
                </a:cubicBezTo>
                <a:cubicBezTo>
                  <a:pt x="129" y="0"/>
                  <a:pt x="129" y="0"/>
                  <a:pt x="129" y="0"/>
                </a:cubicBezTo>
                <a:cubicBezTo>
                  <a:pt x="123" y="0"/>
                  <a:pt x="123" y="0"/>
                  <a:pt x="123" y="0"/>
                </a:cubicBezTo>
                <a:cubicBezTo>
                  <a:pt x="117" y="0"/>
                  <a:pt x="117" y="0"/>
                  <a:pt x="117" y="0"/>
                </a:cubicBezTo>
                <a:cubicBezTo>
                  <a:pt x="107" y="0"/>
                  <a:pt x="107" y="0"/>
                  <a:pt x="107" y="0"/>
                </a:cubicBezTo>
                <a:cubicBezTo>
                  <a:pt x="94" y="0"/>
                  <a:pt x="94" y="0"/>
                  <a:pt x="94" y="0"/>
                </a:cubicBezTo>
                <a:cubicBezTo>
                  <a:pt x="85" y="0"/>
                  <a:pt x="85" y="0"/>
                  <a:pt x="85" y="0"/>
                </a:cubicBezTo>
                <a:cubicBezTo>
                  <a:pt x="82" y="0"/>
                  <a:pt x="79" y="3"/>
                  <a:pt x="79" y="6"/>
                </a:cubicBezTo>
                <a:cubicBezTo>
                  <a:pt x="79" y="20"/>
                  <a:pt x="79" y="20"/>
                  <a:pt x="79" y="20"/>
                </a:cubicBezTo>
                <a:cubicBezTo>
                  <a:pt x="79" y="20"/>
                  <a:pt x="79" y="21"/>
                  <a:pt x="79" y="22"/>
                </a:cubicBezTo>
                <a:cubicBezTo>
                  <a:pt x="43" y="22"/>
                  <a:pt x="43" y="22"/>
                  <a:pt x="43" y="22"/>
                </a:cubicBezTo>
                <a:cubicBezTo>
                  <a:pt x="16" y="22"/>
                  <a:pt x="16" y="22"/>
                  <a:pt x="16" y="22"/>
                </a:cubicBezTo>
                <a:cubicBezTo>
                  <a:pt x="7" y="22"/>
                  <a:pt x="0" y="29"/>
                  <a:pt x="0" y="38"/>
                </a:cubicBezTo>
                <a:cubicBezTo>
                  <a:pt x="0" y="94"/>
                  <a:pt x="0" y="94"/>
                  <a:pt x="0" y="94"/>
                </a:cubicBezTo>
                <a:cubicBezTo>
                  <a:pt x="0" y="102"/>
                  <a:pt x="7" y="109"/>
                  <a:pt x="16" y="109"/>
                </a:cubicBezTo>
                <a:cubicBezTo>
                  <a:pt x="43" y="109"/>
                  <a:pt x="43" y="109"/>
                  <a:pt x="43" y="109"/>
                </a:cubicBezTo>
                <a:cubicBezTo>
                  <a:pt x="94" y="109"/>
                  <a:pt x="94" y="109"/>
                  <a:pt x="94" y="109"/>
                </a:cubicBezTo>
                <a:cubicBezTo>
                  <a:pt x="107" y="109"/>
                  <a:pt x="107" y="109"/>
                  <a:pt x="107" y="109"/>
                </a:cubicBezTo>
                <a:cubicBezTo>
                  <a:pt x="117" y="109"/>
                  <a:pt x="117" y="109"/>
                  <a:pt x="117" y="109"/>
                </a:cubicBezTo>
                <a:cubicBezTo>
                  <a:pt x="123" y="109"/>
                  <a:pt x="123" y="109"/>
                  <a:pt x="123" y="109"/>
                </a:cubicBezTo>
                <a:cubicBezTo>
                  <a:pt x="129" y="109"/>
                  <a:pt x="129" y="109"/>
                  <a:pt x="129" y="109"/>
                </a:cubicBezTo>
                <a:cubicBezTo>
                  <a:pt x="139" y="109"/>
                  <a:pt x="139" y="109"/>
                  <a:pt x="139" y="109"/>
                </a:cubicBezTo>
                <a:cubicBezTo>
                  <a:pt x="152" y="109"/>
                  <a:pt x="152" y="109"/>
                  <a:pt x="152" y="109"/>
                </a:cubicBezTo>
                <a:cubicBezTo>
                  <a:pt x="203" y="109"/>
                  <a:pt x="203" y="109"/>
                  <a:pt x="203" y="109"/>
                </a:cubicBezTo>
                <a:cubicBezTo>
                  <a:pt x="231" y="109"/>
                  <a:pt x="231" y="109"/>
                  <a:pt x="231" y="109"/>
                </a:cubicBezTo>
                <a:cubicBezTo>
                  <a:pt x="239" y="109"/>
                  <a:pt x="246" y="102"/>
                  <a:pt x="246" y="94"/>
                </a:cubicBezTo>
                <a:cubicBezTo>
                  <a:pt x="246" y="38"/>
                  <a:pt x="246" y="38"/>
                  <a:pt x="246" y="38"/>
                </a:cubicBezTo>
                <a:cubicBezTo>
                  <a:pt x="246" y="29"/>
                  <a:pt x="239" y="22"/>
                  <a:pt x="231" y="22"/>
                </a:cubicBezTo>
                <a:close/>
                <a:moveTo>
                  <a:pt x="65" y="87"/>
                </a:moveTo>
                <a:cubicBezTo>
                  <a:pt x="59" y="92"/>
                  <a:pt x="52" y="96"/>
                  <a:pt x="43" y="96"/>
                </a:cubicBezTo>
                <a:cubicBezTo>
                  <a:pt x="35" y="96"/>
                  <a:pt x="28" y="92"/>
                  <a:pt x="22" y="87"/>
                </a:cubicBezTo>
                <a:cubicBezTo>
                  <a:pt x="17" y="81"/>
                  <a:pt x="14" y="74"/>
                  <a:pt x="14" y="66"/>
                </a:cubicBezTo>
                <a:cubicBezTo>
                  <a:pt x="14" y="57"/>
                  <a:pt x="17" y="50"/>
                  <a:pt x="22" y="44"/>
                </a:cubicBezTo>
                <a:cubicBezTo>
                  <a:pt x="28" y="39"/>
                  <a:pt x="35" y="36"/>
                  <a:pt x="43" y="36"/>
                </a:cubicBezTo>
                <a:cubicBezTo>
                  <a:pt x="52" y="36"/>
                  <a:pt x="59" y="39"/>
                  <a:pt x="65" y="44"/>
                </a:cubicBezTo>
                <a:cubicBezTo>
                  <a:pt x="70" y="50"/>
                  <a:pt x="73" y="57"/>
                  <a:pt x="73" y="66"/>
                </a:cubicBezTo>
                <a:cubicBezTo>
                  <a:pt x="73" y="74"/>
                  <a:pt x="70" y="81"/>
                  <a:pt x="65" y="87"/>
                </a:cubicBezTo>
                <a:close/>
                <a:moveTo>
                  <a:pt x="159" y="58"/>
                </a:moveTo>
                <a:cubicBezTo>
                  <a:pt x="159" y="90"/>
                  <a:pt x="159" y="90"/>
                  <a:pt x="159" y="90"/>
                </a:cubicBezTo>
                <a:cubicBezTo>
                  <a:pt x="159" y="92"/>
                  <a:pt x="159" y="92"/>
                  <a:pt x="159" y="92"/>
                </a:cubicBezTo>
                <a:cubicBezTo>
                  <a:pt x="158" y="92"/>
                  <a:pt x="158" y="92"/>
                  <a:pt x="158" y="92"/>
                </a:cubicBezTo>
                <a:cubicBezTo>
                  <a:pt x="152" y="92"/>
                  <a:pt x="152" y="92"/>
                  <a:pt x="152" y="92"/>
                </a:cubicBezTo>
                <a:cubicBezTo>
                  <a:pt x="139" y="92"/>
                  <a:pt x="139" y="92"/>
                  <a:pt x="139" y="92"/>
                </a:cubicBezTo>
                <a:cubicBezTo>
                  <a:pt x="129" y="92"/>
                  <a:pt x="129" y="92"/>
                  <a:pt x="129" y="92"/>
                </a:cubicBezTo>
                <a:cubicBezTo>
                  <a:pt x="123" y="92"/>
                  <a:pt x="123" y="92"/>
                  <a:pt x="123" y="92"/>
                </a:cubicBezTo>
                <a:cubicBezTo>
                  <a:pt x="117" y="92"/>
                  <a:pt x="117" y="92"/>
                  <a:pt x="117" y="92"/>
                </a:cubicBezTo>
                <a:cubicBezTo>
                  <a:pt x="107" y="92"/>
                  <a:pt x="107" y="92"/>
                  <a:pt x="107" y="92"/>
                </a:cubicBezTo>
                <a:cubicBezTo>
                  <a:pt x="94" y="92"/>
                  <a:pt x="94" y="92"/>
                  <a:pt x="94" y="92"/>
                </a:cubicBezTo>
                <a:cubicBezTo>
                  <a:pt x="89" y="92"/>
                  <a:pt x="89" y="92"/>
                  <a:pt x="89" y="92"/>
                </a:cubicBezTo>
                <a:cubicBezTo>
                  <a:pt x="87" y="92"/>
                  <a:pt x="87" y="92"/>
                  <a:pt x="87" y="92"/>
                </a:cubicBezTo>
                <a:cubicBezTo>
                  <a:pt x="87" y="90"/>
                  <a:pt x="87" y="90"/>
                  <a:pt x="87" y="90"/>
                </a:cubicBezTo>
                <a:cubicBezTo>
                  <a:pt x="87" y="58"/>
                  <a:pt x="87" y="58"/>
                  <a:pt x="87" y="58"/>
                </a:cubicBezTo>
                <a:cubicBezTo>
                  <a:pt x="87" y="56"/>
                  <a:pt x="87" y="56"/>
                  <a:pt x="87" y="56"/>
                </a:cubicBezTo>
                <a:cubicBezTo>
                  <a:pt x="89" y="56"/>
                  <a:pt x="89" y="56"/>
                  <a:pt x="89" y="56"/>
                </a:cubicBezTo>
                <a:cubicBezTo>
                  <a:pt x="94" y="56"/>
                  <a:pt x="94" y="56"/>
                  <a:pt x="94" y="56"/>
                </a:cubicBezTo>
                <a:cubicBezTo>
                  <a:pt x="107" y="56"/>
                  <a:pt x="107" y="56"/>
                  <a:pt x="107" y="56"/>
                </a:cubicBezTo>
                <a:cubicBezTo>
                  <a:pt x="117" y="56"/>
                  <a:pt x="117" y="56"/>
                  <a:pt x="117" y="56"/>
                </a:cubicBezTo>
                <a:cubicBezTo>
                  <a:pt x="123" y="56"/>
                  <a:pt x="123" y="56"/>
                  <a:pt x="123" y="56"/>
                </a:cubicBezTo>
                <a:cubicBezTo>
                  <a:pt x="129" y="56"/>
                  <a:pt x="129" y="56"/>
                  <a:pt x="129" y="56"/>
                </a:cubicBezTo>
                <a:cubicBezTo>
                  <a:pt x="139" y="56"/>
                  <a:pt x="139" y="56"/>
                  <a:pt x="139" y="56"/>
                </a:cubicBezTo>
                <a:cubicBezTo>
                  <a:pt x="152" y="56"/>
                  <a:pt x="152" y="56"/>
                  <a:pt x="152" y="56"/>
                </a:cubicBezTo>
                <a:cubicBezTo>
                  <a:pt x="158" y="56"/>
                  <a:pt x="158" y="56"/>
                  <a:pt x="158" y="56"/>
                </a:cubicBezTo>
                <a:cubicBezTo>
                  <a:pt x="159" y="56"/>
                  <a:pt x="159" y="56"/>
                  <a:pt x="159" y="56"/>
                </a:cubicBezTo>
                <a:lnTo>
                  <a:pt x="159" y="58"/>
                </a:lnTo>
                <a:close/>
                <a:moveTo>
                  <a:pt x="88" y="47"/>
                </a:moveTo>
                <a:cubicBezTo>
                  <a:pt x="88" y="43"/>
                  <a:pt x="88" y="39"/>
                  <a:pt x="88" y="35"/>
                </a:cubicBezTo>
                <a:cubicBezTo>
                  <a:pt x="94" y="35"/>
                  <a:pt x="94" y="35"/>
                  <a:pt x="94" y="35"/>
                </a:cubicBezTo>
                <a:cubicBezTo>
                  <a:pt x="107" y="35"/>
                  <a:pt x="107" y="35"/>
                  <a:pt x="107" y="35"/>
                </a:cubicBezTo>
                <a:cubicBezTo>
                  <a:pt x="117" y="35"/>
                  <a:pt x="117" y="35"/>
                  <a:pt x="117" y="35"/>
                </a:cubicBezTo>
                <a:cubicBezTo>
                  <a:pt x="123" y="35"/>
                  <a:pt x="123" y="35"/>
                  <a:pt x="123" y="35"/>
                </a:cubicBezTo>
                <a:cubicBezTo>
                  <a:pt x="129" y="35"/>
                  <a:pt x="129" y="35"/>
                  <a:pt x="129" y="35"/>
                </a:cubicBezTo>
                <a:cubicBezTo>
                  <a:pt x="139" y="35"/>
                  <a:pt x="139" y="35"/>
                  <a:pt x="139" y="35"/>
                </a:cubicBezTo>
                <a:cubicBezTo>
                  <a:pt x="152" y="35"/>
                  <a:pt x="152" y="35"/>
                  <a:pt x="152" y="35"/>
                </a:cubicBezTo>
                <a:cubicBezTo>
                  <a:pt x="158" y="35"/>
                  <a:pt x="158" y="35"/>
                  <a:pt x="158" y="35"/>
                </a:cubicBezTo>
                <a:cubicBezTo>
                  <a:pt x="158" y="47"/>
                  <a:pt x="158" y="47"/>
                  <a:pt x="158" y="47"/>
                </a:cubicBezTo>
                <a:cubicBezTo>
                  <a:pt x="152" y="47"/>
                  <a:pt x="152" y="47"/>
                  <a:pt x="152" y="47"/>
                </a:cubicBezTo>
                <a:cubicBezTo>
                  <a:pt x="139" y="47"/>
                  <a:pt x="139" y="47"/>
                  <a:pt x="139" y="47"/>
                </a:cubicBezTo>
                <a:cubicBezTo>
                  <a:pt x="129" y="47"/>
                  <a:pt x="129" y="47"/>
                  <a:pt x="129" y="47"/>
                </a:cubicBezTo>
                <a:cubicBezTo>
                  <a:pt x="123" y="47"/>
                  <a:pt x="123" y="47"/>
                  <a:pt x="123" y="47"/>
                </a:cubicBezTo>
                <a:cubicBezTo>
                  <a:pt x="117" y="47"/>
                  <a:pt x="117" y="47"/>
                  <a:pt x="117" y="47"/>
                </a:cubicBezTo>
                <a:cubicBezTo>
                  <a:pt x="107" y="47"/>
                  <a:pt x="107" y="47"/>
                  <a:pt x="107" y="47"/>
                </a:cubicBezTo>
                <a:cubicBezTo>
                  <a:pt x="94" y="47"/>
                  <a:pt x="94" y="47"/>
                  <a:pt x="94" y="47"/>
                </a:cubicBezTo>
                <a:lnTo>
                  <a:pt x="88" y="47"/>
                </a:lnTo>
                <a:close/>
                <a:moveTo>
                  <a:pt x="163" y="20"/>
                </a:moveTo>
                <a:cubicBezTo>
                  <a:pt x="163" y="21"/>
                  <a:pt x="162" y="22"/>
                  <a:pt x="161" y="22"/>
                </a:cubicBezTo>
                <a:cubicBezTo>
                  <a:pt x="152" y="22"/>
                  <a:pt x="152" y="22"/>
                  <a:pt x="152" y="22"/>
                </a:cubicBezTo>
                <a:cubicBezTo>
                  <a:pt x="139" y="22"/>
                  <a:pt x="139" y="22"/>
                  <a:pt x="139" y="22"/>
                </a:cubicBezTo>
                <a:cubicBezTo>
                  <a:pt x="129" y="22"/>
                  <a:pt x="129" y="22"/>
                  <a:pt x="129" y="22"/>
                </a:cubicBezTo>
                <a:cubicBezTo>
                  <a:pt x="123" y="22"/>
                  <a:pt x="123" y="22"/>
                  <a:pt x="123" y="22"/>
                </a:cubicBezTo>
                <a:cubicBezTo>
                  <a:pt x="117" y="22"/>
                  <a:pt x="117" y="22"/>
                  <a:pt x="117" y="22"/>
                </a:cubicBezTo>
                <a:cubicBezTo>
                  <a:pt x="107" y="22"/>
                  <a:pt x="107" y="22"/>
                  <a:pt x="107" y="22"/>
                </a:cubicBezTo>
                <a:cubicBezTo>
                  <a:pt x="94" y="22"/>
                  <a:pt x="94" y="22"/>
                  <a:pt x="94" y="22"/>
                </a:cubicBezTo>
                <a:cubicBezTo>
                  <a:pt x="85" y="22"/>
                  <a:pt x="85" y="22"/>
                  <a:pt x="85" y="22"/>
                </a:cubicBezTo>
                <a:cubicBezTo>
                  <a:pt x="84" y="22"/>
                  <a:pt x="83" y="21"/>
                  <a:pt x="83" y="20"/>
                </a:cubicBezTo>
                <a:cubicBezTo>
                  <a:pt x="83" y="6"/>
                  <a:pt x="83" y="6"/>
                  <a:pt x="83" y="6"/>
                </a:cubicBezTo>
                <a:cubicBezTo>
                  <a:pt x="83" y="5"/>
                  <a:pt x="84" y="4"/>
                  <a:pt x="85" y="4"/>
                </a:cubicBezTo>
                <a:cubicBezTo>
                  <a:pt x="94" y="4"/>
                  <a:pt x="94" y="4"/>
                  <a:pt x="94" y="4"/>
                </a:cubicBezTo>
                <a:cubicBezTo>
                  <a:pt x="107" y="4"/>
                  <a:pt x="107" y="4"/>
                  <a:pt x="107" y="4"/>
                </a:cubicBezTo>
                <a:cubicBezTo>
                  <a:pt x="117" y="4"/>
                  <a:pt x="117" y="4"/>
                  <a:pt x="117" y="4"/>
                </a:cubicBezTo>
                <a:cubicBezTo>
                  <a:pt x="123" y="4"/>
                  <a:pt x="123" y="4"/>
                  <a:pt x="123" y="4"/>
                </a:cubicBezTo>
                <a:cubicBezTo>
                  <a:pt x="129" y="4"/>
                  <a:pt x="129" y="4"/>
                  <a:pt x="129" y="4"/>
                </a:cubicBezTo>
                <a:cubicBezTo>
                  <a:pt x="139" y="4"/>
                  <a:pt x="139" y="4"/>
                  <a:pt x="139" y="4"/>
                </a:cubicBezTo>
                <a:cubicBezTo>
                  <a:pt x="152" y="4"/>
                  <a:pt x="152" y="4"/>
                  <a:pt x="152" y="4"/>
                </a:cubicBezTo>
                <a:cubicBezTo>
                  <a:pt x="161" y="4"/>
                  <a:pt x="161" y="4"/>
                  <a:pt x="161" y="4"/>
                </a:cubicBezTo>
                <a:cubicBezTo>
                  <a:pt x="162" y="4"/>
                  <a:pt x="163" y="5"/>
                  <a:pt x="163" y="6"/>
                </a:cubicBezTo>
                <a:lnTo>
                  <a:pt x="163" y="20"/>
                </a:lnTo>
                <a:close/>
                <a:moveTo>
                  <a:pt x="224" y="87"/>
                </a:moveTo>
                <a:cubicBezTo>
                  <a:pt x="219" y="92"/>
                  <a:pt x="211" y="96"/>
                  <a:pt x="203" y="96"/>
                </a:cubicBezTo>
                <a:cubicBezTo>
                  <a:pt x="195" y="96"/>
                  <a:pt x="187" y="92"/>
                  <a:pt x="182" y="87"/>
                </a:cubicBezTo>
                <a:cubicBezTo>
                  <a:pt x="176" y="81"/>
                  <a:pt x="173" y="74"/>
                  <a:pt x="173" y="66"/>
                </a:cubicBezTo>
                <a:cubicBezTo>
                  <a:pt x="173" y="57"/>
                  <a:pt x="176" y="50"/>
                  <a:pt x="182" y="44"/>
                </a:cubicBezTo>
                <a:cubicBezTo>
                  <a:pt x="187" y="39"/>
                  <a:pt x="195" y="36"/>
                  <a:pt x="203" y="36"/>
                </a:cubicBezTo>
                <a:cubicBezTo>
                  <a:pt x="211" y="36"/>
                  <a:pt x="219" y="39"/>
                  <a:pt x="224" y="44"/>
                </a:cubicBezTo>
                <a:cubicBezTo>
                  <a:pt x="229" y="50"/>
                  <a:pt x="233" y="57"/>
                  <a:pt x="233" y="66"/>
                </a:cubicBezTo>
                <a:cubicBezTo>
                  <a:pt x="233" y="74"/>
                  <a:pt x="229" y="81"/>
                  <a:pt x="224" y="8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017" name="Google Shape;4017;p20"/>
          <p:cNvGrpSpPr/>
          <p:nvPr/>
        </p:nvGrpSpPr>
        <p:grpSpPr>
          <a:xfrm>
            <a:off x="9319685" y="5920320"/>
            <a:ext cx="732367" cy="192617"/>
            <a:chOff x="6989763" y="4440239"/>
            <a:chExt cx="549275" cy="144463"/>
          </a:xfrm>
        </p:grpSpPr>
        <p:sp>
          <p:nvSpPr>
            <p:cNvPr id="4018" name="Google Shape;4018;p20"/>
            <p:cNvSpPr/>
            <p:nvPr/>
          </p:nvSpPr>
          <p:spPr>
            <a:xfrm>
              <a:off x="7296150" y="4530726"/>
              <a:ext cx="22225" cy="22225"/>
            </a:xfrm>
            <a:custGeom>
              <a:avLst/>
              <a:gdLst/>
              <a:ahLst/>
              <a:cxnLst/>
              <a:rect l="l" t="t" r="r" b="b"/>
              <a:pathLst>
                <a:path w="9" h="9" extrusionOk="0">
                  <a:moveTo>
                    <a:pt x="4" y="0"/>
                  </a:moveTo>
                  <a:cubicBezTo>
                    <a:pt x="3" y="0"/>
                    <a:pt x="2" y="0"/>
                    <a:pt x="1" y="1"/>
                  </a:cubicBezTo>
                  <a:cubicBezTo>
                    <a:pt x="1" y="1"/>
                    <a:pt x="1" y="1"/>
                    <a:pt x="1" y="1"/>
                  </a:cubicBezTo>
                  <a:cubicBezTo>
                    <a:pt x="0" y="2"/>
                    <a:pt x="0" y="3"/>
                    <a:pt x="0" y="4"/>
                  </a:cubicBezTo>
                  <a:cubicBezTo>
                    <a:pt x="0" y="6"/>
                    <a:pt x="0" y="7"/>
                    <a:pt x="1" y="8"/>
                  </a:cubicBezTo>
                  <a:cubicBezTo>
                    <a:pt x="1" y="8"/>
                    <a:pt x="1" y="8"/>
                    <a:pt x="1" y="8"/>
                  </a:cubicBezTo>
                  <a:cubicBezTo>
                    <a:pt x="2" y="8"/>
                    <a:pt x="3" y="9"/>
                    <a:pt x="4" y="9"/>
                  </a:cubicBezTo>
                  <a:cubicBezTo>
                    <a:pt x="6" y="9"/>
                    <a:pt x="7" y="8"/>
                    <a:pt x="8" y="8"/>
                  </a:cubicBezTo>
                  <a:cubicBezTo>
                    <a:pt x="8" y="8"/>
                    <a:pt x="8" y="8"/>
                    <a:pt x="8" y="8"/>
                  </a:cubicBezTo>
                  <a:cubicBezTo>
                    <a:pt x="8" y="7"/>
                    <a:pt x="9" y="6"/>
                    <a:pt x="9" y="4"/>
                  </a:cubicBezTo>
                  <a:cubicBezTo>
                    <a:pt x="9" y="3"/>
                    <a:pt x="8" y="2"/>
                    <a:pt x="8" y="1"/>
                  </a:cubicBezTo>
                  <a:cubicBezTo>
                    <a:pt x="7" y="0"/>
                    <a:pt x="6" y="0"/>
                    <a:pt x="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19" name="Google Shape;4019;p20"/>
            <p:cNvSpPr/>
            <p:nvPr/>
          </p:nvSpPr>
          <p:spPr>
            <a:xfrm>
              <a:off x="7402513" y="4446589"/>
              <a:ext cx="136525" cy="138113"/>
            </a:xfrm>
            <a:custGeom>
              <a:avLst/>
              <a:gdLst/>
              <a:ahLst/>
              <a:cxnLst/>
              <a:rect l="l" t="t" r="r" b="b"/>
              <a:pathLst>
                <a:path w="53" h="53" extrusionOk="0">
                  <a:moveTo>
                    <a:pt x="27" y="0"/>
                  </a:moveTo>
                  <a:cubicBezTo>
                    <a:pt x="20" y="0"/>
                    <a:pt x="13" y="3"/>
                    <a:pt x="8" y="8"/>
                  </a:cubicBezTo>
                  <a:cubicBezTo>
                    <a:pt x="3" y="13"/>
                    <a:pt x="0" y="19"/>
                    <a:pt x="0" y="27"/>
                  </a:cubicBezTo>
                  <a:cubicBezTo>
                    <a:pt x="0" y="34"/>
                    <a:pt x="3" y="41"/>
                    <a:pt x="8" y="45"/>
                  </a:cubicBezTo>
                  <a:cubicBezTo>
                    <a:pt x="13" y="50"/>
                    <a:pt x="20" y="53"/>
                    <a:pt x="27" y="53"/>
                  </a:cubicBezTo>
                  <a:cubicBezTo>
                    <a:pt x="34" y="53"/>
                    <a:pt x="41" y="50"/>
                    <a:pt x="45" y="45"/>
                  </a:cubicBezTo>
                  <a:cubicBezTo>
                    <a:pt x="50" y="41"/>
                    <a:pt x="53" y="34"/>
                    <a:pt x="53" y="27"/>
                  </a:cubicBezTo>
                  <a:cubicBezTo>
                    <a:pt x="53" y="19"/>
                    <a:pt x="50" y="13"/>
                    <a:pt x="45" y="8"/>
                  </a:cubicBezTo>
                  <a:cubicBezTo>
                    <a:pt x="41" y="3"/>
                    <a:pt x="34" y="0"/>
                    <a:pt x="27" y="0"/>
                  </a:cubicBezTo>
                  <a:close/>
                  <a:moveTo>
                    <a:pt x="27" y="41"/>
                  </a:moveTo>
                  <a:cubicBezTo>
                    <a:pt x="19" y="41"/>
                    <a:pt x="12" y="35"/>
                    <a:pt x="12" y="27"/>
                  </a:cubicBezTo>
                  <a:cubicBezTo>
                    <a:pt x="12" y="19"/>
                    <a:pt x="19" y="12"/>
                    <a:pt x="27" y="12"/>
                  </a:cubicBezTo>
                  <a:cubicBezTo>
                    <a:pt x="35" y="12"/>
                    <a:pt x="41" y="19"/>
                    <a:pt x="41" y="27"/>
                  </a:cubicBezTo>
                  <a:cubicBezTo>
                    <a:pt x="41" y="35"/>
                    <a:pt x="35" y="41"/>
                    <a:pt x="27"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0" name="Google Shape;4020;p20"/>
            <p:cNvSpPr/>
            <p:nvPr/>
          </p:nvSpPr>
          <p:spPr>
            <a:xfrm>
              <a:off x="7210425" y="4530726"/>
              <a:ext cx="25400" cy="22225"/>
            </a:xfrm>
            <a:custGeom>
              <a:avLst/>
              <a:gdLst/>
              <a:ahLst/>
              <a:cxnLst/>
              <a:rect l="l" t="t" r="r" b="b"/>
              <a:pathLst>
                <a:path w="10" h="9" extrusionOk="0">
                  <a:moveTo>
                    <a:pt x="5" y="0"/>
                  </a:moveTo>
                  <a:cubicBezTo>
                    <a:pt x="5" y="0"/>
                    <a:pt x="5" y="0"/>
                    <a:pt x="5" y="0"/>
                  </a:cubicBezTo>
                  <a:cubicBezTo>
                    <a:pt x="4" y="0"/>
                    <a:pt x="3" y="0"/>
                    <a:pt x="2" y="1"/>
                  </a:cubicBezTo>
                  <a:cubicBezTo>
                    <a:pt x="2" y="1"/>
                    <a:pt x="2" y="1"/>
                    <a:pt x="2" y="1"/>
                  </a:cubicBezTo>
                  <a:cubicBezTo>
                    <a:pt x="1" y="2"/>
                    <a:pt x="0" y="3"/>
                    <a:pt x="0" y="4"/>
                  </a:cubicBezTo>
                  <a:cubicBezTo>
                    <a:pt x="0" y="6"/>
                    <a:pt x="1" y="7"/>
                    <a:pt x="2" y="8"/>
                  </a:cubicBezTo>
                  <a:cubicBezTo>
                    <a:pt x="2" y="8"/>
                    <a:pt x="2" y="8"/>
                    <a:pt x="2" y="8"/>
                  </a:cubicBezTo>
                  <a:cubicBezTo>
                    <a:pt x="3" y="8"/>
                    <a:pt x="4" y="9"/>
                    <a:pt x="5" y="9"/>
                  </a:cubicBezTo>
                  <a:cubicBezTo>
                    <a:pt x="5" y="9"/>
                    <a:pt x="5" y="9"/>
                    <a:pt x="5" y="9"/>
                  </a:cubicBezTo>
                  <a:cubicBezTo>
                    <a:pt x="6" y="9"/>
                    <a:pt x="7" y="8"/>
                    <a:pt x="8" y="8"/>
                  </a:cubicBezTo>
                  <a:cubicBezTo>
                    <a:pt x="8" y="8"/>
                    <a:pt x="8" y="8"/>
                    <a:pt x="8" y="8"/>
                  </a:cubicBezTo>
                  <a:cubicBezTo>
                    <a:pt x="9" y="7"/>
                    <a:pt x="10" y="6"/>
                    <a:pt x="10" y="4"/>
                  </a:cubicBezTo>
                  <a:cubicBezTo>
                    <a:pt x="10" y="3"/>
                    <a:pt x="9" y="2"/>
                    <a:pt x="8" y="1"/>
                  </a:cubicBezTo>
                  <a:cubicBezTo>
                    <a:pt x="7" y="0"/>
                    <a:pt x="6" y="0"/>
                    <a:pt x="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1" name="Google Shape;4021;p20"/>
            <p:cNvSpPr/>
            <p:nvPr/>
          </p:nvSpPr>
          <p:spPr>
            <a:xfrm>
              <a:off x="6989763" y="4446589"/>
              <a:ext cx="138113" cy="138113"/>
            </a:xfrm>
            <a:custGeom>
              <a:avLst/>
              <a:gdLst/>
              <a:ahLst/>
              <a:cxnLst/>
              <a:rect l="l" t="t" r="r" b="b"/>
              <a:pathLst>
                <a:path w="53" h="53" extrusionOk="0">
                  <a:moveTo>
                    <a:pt x="26" y="0"/>
                  </a:moveTo>
                  <a:cubicBezTo>
                    <a:pt x="19" y="0"/>
                    <a:pt x="13" y="3"/>
                    <a:pt x="8" y="8"/>
                  </a:cubicBezTo>
                  <a:cubicBezTo>
                    <a:pt x="3" y="13"/>
                    <a:pt x="0" y="19"/>
                    <a:pt x="0" y="27"/>
                  </a:cubicBezTo>
                  <a:cubicBezTo>
                    <a:pt x="0" y="34"/>
                    <a:pt x="3" y="41"/>
                    <a:pt x="8" y="45"/>
                  </a:cubicBezTo>
                  <a:cubicBezTo>
                    <a:pt x="13" y="50"/>
                    <a:pt x="19" y="53"/>
                    <a:pt x="26" y="53"/>
                  </a:cubicBezTo>
                  <a:cubicBezTo>
                    <a:pt x="34" y="53"/>
                    <a:pt x="40" y="50"/>
                    <a:pt x="45" y="45"/>
                  </a:cubicBezTo>
                  <a:cubicBezTo>
                    <a:pt x="50" y="41"/>
                    <a:pt x="53" y="34"/>
                    <a:pt x="53" y="27"/>
                  </a:cubicBezTo>
                  <a:cubicBezTo>
                    <a:pt x="53" y="19"/>
                    <a:pt x="50" y="13"/>
                    <a:pt x="45" y="8"/>
                  </a:cubicBezTo>
                  <a:cubicBezTo>
                    <a:pt x="40" y="3"/>
                    <a:pt x="34" y="0"/>
                    <a:pt x="26" y="0"/>
                  </a:cubicBezTo>
                  <a:close/>
                  <a:moveTo>
                    <a:pt x="26" y="41"/>
                  </a:moveTo>
                  <a:cubicBezTo>
                    <a:pt x="18" y="41"/>
                    <a:pt x="12" y="35"/>
                    <a:pt x="12" y="27"/>
                  </a:cubicBezTo>
                  <a:cubicBezTo>
                    <a:pt x="12" y="19"/>
                    <a:pt x="18" y="12"/>
                    <a:pt x="26" y="12"/>
                  </a:cubicBezTo>
                  <a:cubicBezTo>
                    <a:pt x="35" y="12"/>
                    <a:pt x="41" y="19"/>
                    <a:pt x="41" y="27"/>
                  </a:cubicBezTo>
                  <a:cubicBezTo>
                    <a:pt x="41" y="35"/>
                    <a:pt x="35" y="41"/>
                    <a:pt x="26"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2" name="Google Shape;4022;p20"/>
            <p:cNvSpPr/>
            <p:nvPr/>
          </p:nvSpPr>
          <p:spPr>
            <a:xfrm>
              <a:off x="7326313" y="4440239"/>
              <a:ext cx="26988" cy="22225"/>
            </a:xfrm>
            <a:custGeom>
              <a:avLst/>
              <a:gdLst/>
              <a:ahLst/>
              <a:cxnLst/>
              <a:rect l="l" t="t" r="r" b="b"/>
              <a:pathLst>
                <a:path w="17" h="14" extrusionOk="0">
                  <a:moveTo>
                    <a:pt x="17" y="14"/>
                  </a:moveTo>
                  <a:lnTo>
                    <a:pt x="17" y="0"/>
                  </a:lnTo>
                  <a:lnTo>
                    <a:pt x="8" y="0"/>
                  </a:lnTo>
                  <a:lnTo>
                    <a:pt x="0" y="0"/>
                  </a:lnTo>
                  <a:lnTo>
                    <a:pt x="0" y="14"/>
                  </a:lnTo>
                  <a:lnTo>
                    <a:pt x="8" y="14"/>
                  </a:lnTo>
                  <a:lnTo>
                    <a:pt x="17"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3" name="Google Shape;4023;p20"/>
            <p:cNvSpPr/>
            <p:nvPr/>
          </p:nvSpPr>
          <p:spPr>
            <a:xfrm>
              <a:off x="7235825" y="4440239"/>
              <a:ext cx="28575" cy="22225"/>
            </a:xfrm>
            <a:custGeom>
              <a:avLst/>
              <a:gdLst/>
              <a:ahLst/>
              <a:cxnLst/>
              <a:rect l="l" t="t" r="r" b="b"/>
              <a:pathLst>
                <a:path w="18" h="14" extrusionOk="0">
                  <a:moveTo>
                    <a:pt x="18" y="14"/>
                  </a:moveTo>
                  <a:lnTo>
                    <a:pt x="18" y="0"/>
                  </a:lnTo>
                  <a:lnTo>
                    <a:pt x="8" y="0"/>
                  </a:lnTo>
                  <a:lnTo>
                    <a:pt x="0" y="0"/>
                  </a:lnTo>
                  <a:lnTo>
                    <a:pt x="0" y="14"/>
                  </a:lnTo>
                  <a:lnTo>
                    <a:pt x="8" y="14"/>
                  </a:lnTo>
                  <a:lnTo>
                    <a:pt x="18"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4" name="Google Shape;4024;p20"/>
            <p:cNvSpPr/>
            <p:nvPr/>
          </p:nvSpPr>
          <p:spPr>
            <a:xfrm>
              <a:off x="7207250" y="4440239"/>
              <a:ext cx="26988" cy="22225"/>
            </a:xfrm>
            <a:custGeom>
              <a:avLst/>
              <a:gdLst/>
              <a:ahLst/>
              <a:cxnLst/>
              <a:rect l="l" t="t" r="r" b="b"/>
              <a:pathLst>
                <a:path w="17" h="14" extrusionOk="0">
                  <a:moveTo>
                    <a:pt x="17" y="14"/>
                  </a:moveTo>
                  <a:lnTo>
                    <a:pt x="17" y="0"/>
                  </a:lnTo>
                  <a:lnTo>
                    <a:pt x="10" y="0"/>
                  </a:lnTo>
                  <a:lnTo>
                    <a:pt x="0" y="0"/>
                  </a:lnTo>
                  <a:lnTo>
                    <a:pt x="0" y="14"/>
                  </a:lnTo>
                  <a:lnTo>
                    <a:pt x="10" y="14"/>
                  </a:lnTo>
                  <a:lnTo>
                    <a:pt x="17"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5" name="Google Shape;4025;p20"/>
            <p:cNvSpPr/>
            <p:nvPr/>
          </p:nvSpPr>
          <p:spPr>
            <a:xfrm>
              <a:off x="7267575" y="4440239"/>
              <a:ext cx="25400" cy="22225"/>
            </a:xfrm>
            <a:custGeom>
              <a:avLst/>
              <a:gdLst/>
              <a:ahLst/>
              <a:cxnLst/>
              <a:rect l="l" t="t" r="r" b="b"/>
              <a:pathLst>
                <a:path w="16" h="14" extrusionOk="0">
                  <a:moveTo>
                    <a:pt x="16" y="14"/>
                  </a:moveTo>
                  <a:lnTo>
                    <a:pt x="16" y="0"/>
                  </a:lnTo>
                  <a:lnTo>
                    <a:pt x="8" y="0"/>
                  </a:lnTo>
                  <a:lnTo>
                    <a:pt x="0" y="0"/>
                  </a:lnTo>
                  <a:lnTo>
                    <a:pt x="0" y="14"/>
                  </a:lnTo>
                  <a:lnTo>
                    <a:pt x="8" y="14"/>
                  </a:lnTo>
                  <a:lnTo>
                    <a:pt x="16"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6" name="Google Shape;4026;p20"/>
            <p:cNvSpPr/>
            <p:nvPr/>
          </p:nvSpPr>
          <p:spPr>
            <a:xfrm>
              <a:off x="7296150" y="4440239"/>
              <a:ext cx="28575" cy="22225"/>
            </a:xfrm>
            <a:custGeom>
              <a:avLst/>
              <a:gdLst/>
              <a:ahLst/>
              <a:cxnLst/>
              <a:rect l="l" t="t" r="r" b="b"/>
              <a:pathLst>
                <a:path w="18" h="14" extrusionOk="0">
                  <a:moveTo>
                    <a:pt x="18" y="14"/>
                  </a:moveTo>
                  <a:lnTo>
                    <a:pt x="18" y="0"/>
                  </a:lnTo>
                  <a:lnTo>
                    <a:pt x="6" y="0"/>
                  </a:lnTo>
                  <a:lnTo>
                    <a:pt x="0" y="0"/>
                  </a:lnTo>
                  <a:lnTo>
                    <a:pt x="0" y="14"/>
                  </a:lnTo>
                  <a:lnTo>
                    <a:pt x="6" y="14"/>
                  </a:lnTo>
                  <a:lnTo>
                    <a:pt x="18"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7" name="Google Shape;4027;p20"/>
            <p:cNvSpPr/>
            <p:nvPr/>
          </p:nvSpPr>
          <p:spPr>
            <a:xfrm>
              <a:off x="7177088" y="4440239"/>
              <a:ext cx="28575" cy="22225"/>
            </a:xfrm>
            <a:custGeom>
              <a:avLst/>
              <a:gdLst/>
              <a:ahLst/>
              <a:cxnLst/>
              <a:rect l="l" t="t" r="r" b="b"/>
              <a:pathLst>
                <a:path w="18" h="14" extrusionOk="0">
                  <a:moveTo>
                    <a:pt x="18" y="14"/>
                  </a:moveTo>
                  <a:lnTo>
                    <a:pt x="18" y="0"/>
                  </a:lnTo>
                  <a:lnTo>
                    <a:pt x="8" y="0"/>
                  </a:lnTo>
                  <a:lnTo>
                    <a:pt x="0" y="0"/>
                  </a:lnTo>
                  <a:lnTo>
                    <a:pt x="0" y="14"/>
                  </a:lnTo>
                  <a:lnTo>
                    <a:pt x="8" y="14"/>
                  </a:lnTo>
                  <a:lnTo>
                    <a:pt x="18" y="1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28" name="Google Shape;4028;p20"/>
            <p:cNvSpPr/>
            <p:nvPr/>
          </p:nvSpPr>
          <p:spPr>
            <a:xfrm>
              <a:off x="7178675" y="4502151"/>
              <a:ext cx="171450" cy="73025"/>
            </a:xfrm>
            <a:custGeom>
              <a:avLst/>
              <a:gdLst/>
              <a:ahLst/>
              <a:cxnLst/>
              <a:rect l="l" t="t" r="r" b="b"/>
              <a:pathLst>
                <a:path w="66" h="28" extrusionOk="0">
                  <a:moveTo>
                    <a:pt x="49" y="0"/>
                  </a:moveTo>
                  <a:cubicBezTo>
                    <a:pt x="39" y="0"/>
                    <a:pt x="39" y="0"/>
                    <a:pt x="39" y="0"/>
                  </a:cubicBezTo>
                  <a:cubicBezTo>
                    <a:pt x="33" y="0"/>
                    <a:pt x="33" y="0"/>
                    <a:pt x="33" y="0"/>
                  </a:cubicBezTo>
                  <a:cubicBezTo>
                    <a:pt x="27" y="0"/>
                    <a:pt x="27" y="0"/>
                    <a:pt x="27" y="0"/>
                  </a:cubicBezTo>
                  <a:cubicBezTo>
                    <a:pt x="17" y="0"/>
                    <a:pt x="17" y="0"/>
                    <a:pt x="17" y="0"/>
                  </a:cubicBezTo>
                  <a:cubicBezTo>
                    <a:pt x="4" y="0"/>
                    <a:pt x="4" y="0"/>
                    <a:pt x="4" y="0"/>
                  </a:cubicBezTo>
                  <a:cubicBezTo>
                    <a:pt x="0" y="0"/>
                    <a:pt x="0" y="0"/>
                    <a:pt x="0" y="0"/>
                  </a:cubicBezTo>
                  <a:cubicBezTo>
                    <a:pt x="0" y="28"/>
                    <a:pt x="0" y="28"/>
                    <a:pt x="0" y="28"/>
                  </a:cubicBezTo>
                  <a:cubicBezTo>
                    <a:pt x="4" y="28"/>
                    <a:pt x="4" y="28"/>
                    <a:pt x="4" y="28"/>
                  </a:cubicBezTo>
                  <a:cubicBezTo>
                    <a:pt x="17" y="28"/>
                    <a:pt x="17" y="28"/>
                    <a:pt x="17" y="28"/>
                  </a:cubicBezTo>
                  <a:cubicBezTo>
                    <a:pt x="27" y="28"/>
                    <a:pt x="27" y="28"/>
                    <a:pt x="27" y="28"/>
                  </a:cubicBezTo>
                  <a:cubicBezTo>
                    <a:pt x="33" y="28"/>
                    <a:pt x="33" y="28"/>
                    <a:pt x="33" y="28"/>
                  </a:cubicBezTo>
                  <a:cubicBezTo>
                    <a:pt x="39" y="28"/>
                    <a:pt x="39" y="28"/>
                    <a:pt x="39" y="28"/>
                  </a:cubicBezTo>
                  <a:cubicBezTo>
                    <a:pt x="49" y="28"/>
                    <a:pt x="49" y="28"/>
                    <a:pt x="49" y="28"/>
                  </a:cubicBezTo>
                  <a:cubicBezTo>
                    <a:pt x="62" y="28"/>
                    <a:pt x="62" y="28"/>
                    <a:pt x="62" y="28"/>
                  </a:cubicBezTo>
                  <a:cubicBezTo>
                    <a:pt x="66" y="28"/>
                    <a:pt x="66" y="28"/>
                    <a:pt x="66" y="28"/>
                  </a:cubicBezTo>
                  <a:cubicBezTo>
                    <a:pt x="66" y="0"/>
                    <a:pt x="66" y="0"/>
                    <a:pt x="66" y="0"/>
                  </a:cubicBezTo>
                  <a:cubicBezTo>
                    <a:pt x="62" y="0"/>
                    <a:pt x="62" y="0"/>
                    <a:pt x="62" y="0"/>
                  </a:cubicBezTo>
                  <a:lnTo>
                    <a:pt x="49" y="0"/>
                  </a:lnTo>
                  <a:close/>
                  <a:moveTo>
                    <a:pt x="21" y="19"/>
                  </a:moveTo>
                  <a:cubicBezTo>
                    <a:pt x="21" y="19"/>
                    <a:pt x="21" y="19"/>
                    <a:pt x="21" y="19"/>
                  </a:cubicBezTo>
                  <a:cubicBezTo>
                    <a:pt x="20" y="20"/>
                    <a:pt x="19" y="21"/>
                    <a:pt x="17" y="21"/>
                  </a:cubicBezTo>
                  <a:cubicBezTo>
                    <a:pt x="17" y="21"/>
                    <a:pt x="17" y="21"/>
                    <a:pt x="17" y="21"/>
                  </a:cubicBezTo>
                  <a:cubicBezTo>
                    <a:pt x="15" y="21"/>
                    <a:pt x="14" y="20"/>
                    <a:pt x="13" y="19"/>
                  </a:cubicBezTo>
                  <a:cubicBezTo>
                    <a:pt x="13" y="19"/>
                    <a:pt x="13" y="19"/>
                    <a:pt x="13" y="19"/>
                  </a:cubicBezTo>
                  <a:cubicBezTo>
                    <a:pt x="12" y="18"/>
                    <a:pt x="11" y="17"/>
                    <a:pt x="11" y="15"/>
                  </a:cubicBezTo>
                  <a:cubicBezTo>
                    <a:pt x="11" y="14"/>
                    <a:pt x="12" y="12"/>
                    <a:pt x="13" y="11"/>
                  </a:cubicBezTo>
                  <a:cubicBezTo>
                    <a:pt x="13" y="11"/>
                    <a:pt x="13" y="11"/>
                    <a:pt x="13" y="11"/>
                  </a:cubicBezTo>
                  <a:cubicBezTo>
                    <a:pt x="14" y="10"/>
                    <a:pt x="15" y="9"/>
                    <a:pt x="17" y="9"/>
                  </a:cubicBezTo>
                  <a:cubicBezTo>
                    <a:pt x="17" y="9"/>
                    <a:pt x="17" y="9"/>
                    <a:pt x="17" y="9"/>
                  </a:cubicBezTo>
                  <a:cubicBezTo>
                    <a:pt x="19" y="9"/>
                    <a:pt x="20" y="10"/>
                    <a:pt x="21" y="11"/>
                  </a:cubicBezTo>
                  <a:cubicBezTo>
                    <a:pt x="22" y="12"/>
                    <a:pt x="23" y="14"/>
                    <a:pt x="23" y="15"/>
                  </a:cubicBezTo>
                  <a:cubicBezTo>
                    <a:pt x="23" y="17"/>
                    <a:pt x="22" y="18"/>
                    <a:pt x="21" y="19"/>
                  </a:cubicBezTo>
                  <a:close/>
                  <a:moveTo>
                    <a:pt x="53" y="19"/>
                  </a:moveTo>
                  <a:cubicBezTo>
                    <a:pt x="53" y="19"/>
                    <a:pt x="53" y="19"/>
                    <a:pt x="53" y="19"/>
                  </a:cubicBezTo>
                  <a:cubicBezTo>
                    <a:pt x="52" y="20"/>
                    <a:pt x="51" y="21"/>
                    <a:pt x="49" y="21"/>
                  </a:cubicBezTo>
                  <a:cubicBezTo>
                    <a:pt x="48" y="21"/>
                    <a:pt x="46" y="20"/>
                    <a:pt x="45" y="19"/>
                  </a:cubicBezTo>
                  <a:cubicBezTo>
                    <a:pt x="45" y="19"/>
                    <a:pt x="45" y="19"/>
                    <a:pt x="45" y="19"/>
                  </a:cubicBezTo>
                  <a:cubicBezTo>
                    <a:pt x="44" y="18"/>
                    <a:pt x="44" y="17"/>
                    <a:pt x="44" y="15"/>
                  </a:cubicBezTo>
                  <a:cubicBezTo>
                    <a:pt x="44" y="14"/>
                    <a:pt x="44" y="12"/>
                    <a:pt x="45" y="11"/>
                  </a:cubicBezTo>
                  <a:cubicBezTo>
                    <a:pt x="45" y="11"/>
                    <a:pt x="45" y="11"/>
                    <a:pt x="45" y="11"/>
                  </a:cubicBezTo>
                  <a:cubicBezTo>
                    <a:pt x="46" y="10"/>
                    <a:pt x="48" y="9"/>
                    <a:pt x="49" y="9"/>
                  </a:cubicBezTo>
                  <a:cubicBezTo>
                    <a:pt x="51" y="9"/>
                    <a:pt x="52" y="10"/>
                    <a:pt x="53" y="11"/>
                  </a:cubicBezTo>
                  <a:cubicBezTo>
                    <a:pt x="54" y="12"/>
                    <a:pt x="55" y="14"/>
                    <a:pt x="55" y="15"/>
                  </a:cubicBezTo>
                  <a:cubicBezTo>
                    <a:pt x="55" y="17"/>
                    <a:pt x="54" y="18"/>
                    <a:pt x="5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29" name="Google Shape;4029;p20"/>
          <p:cNvGrpSpPr/>
          <p:nvPr/>
        </p:nvGrpSpPr>
        <p:grpSpPr>
          <a:xfrm>
            <a:off x="1109134" y="5626101"/>
            <a:ext cx="713317" cy="719667"/>
            <a:chOff x="831850" y="4219576"/>
            <a:chExt cx="534988" cy="539750"/>
          </a:xfrm>
        </p:grpSpPr>
        <p:sp>
          <p:nvSpPr>
            <p:cNvPr id="4030" name="Google Shape;4030;p20"/>
            <p:cNvSpPr/>
            <p:nvPr/>
          </p:nvSpPr>
          <p:spPr>
            <a:xfrm>
              <a:off x="831850" y="4356101"/>
              <a:ext cx="534988" cy="403225"/>
            </a:xfrm>
            <a:custGeom>
              <a:avLst/>
              <a:gdLst/>
              <a:ahLst/>
              <a:cxnLst/>
              <a:rect l="l" t="t" r="r" b="b"/>
              <a:pathLst>
                <a:path w="206" h="155" extrusionOk="0">
                  <a:moveTo>
                    <a:pt x="0" y="155"/>
                  </a:moveTo>
                  <a:cubicBezTo>
                    <a:pt x="3" y="134"/>
                    <a:pt x="15" y="121"/>
                    <a:pt x="25" y="113"/>
                  </a:cubicBezTo>
                  <a:cubicBezTo>
                    <a:pt x="38" y="104"/>
                    <a:pt x="49" y="104"/>
                    <a:pt x="70" y="104"/>
                  </a:cubicBezTo>
                  <a:cubicBezTo>
                    <a:pt x="161" y="104"/>
                    <a:pt x="161" y="104"/>
                    <a:pt x="161" y="104"/>
                  </a:cubicBezTo>
                  <a:cubicBezTo>
                    <a:pt x="167" y="104"/>
                    <a:pt x="198" y="103"/>
                    <a:pt x="204" y="68"/>
                  </a:cubicBezTo>
                  <a:cubicBezTo>
                    <a:pt x="206" y="57"/>
                    <a:pt x="205" y="44"/>
                    <a:pt x="201" y="33"/>
                  </a:cubicBezTo>
                  <a:cubicBezTo>
                    <a:pt x="194" y="15"/>
                    <a:pt x="180" y="0"/>
                    <a:pt x="159" y="0"/>
                  </a:cubicBezTo>
                  <a:cubicBezTo>
                    <a:pt x="67" y="0"/>
                    <a:pt x="67" y="0"/>
                    <a:pt x="67" y="0"/>
                  </a:cubicBezTo>
                  <a:cubicBezTo>
                    <a:pt x="58" y="1"/>
                    <a:pt x="46" y="4"/>
                    <a:pt x="39" y="13"/>
                  </a:cubicBezTo>
                  <a:cubicBezTo>
                    <a:pt x="35" y="18"/>
                    <a:pt x="33" y="25"/>
                    <a:pt x="33" y="33"/>
                  </a:cubicBezTo>
                  <a:cubicBezTo>
                    <a:pt x="32" y="44"/>
                    <a:pt x="36" y="57"/>
                    <a:pt x="46" y="62"/>
                  </a:cubicBezTo>
                  <a:cubicBezTo>
                    <a:pt x="52" y="65"/>
                    <a:pt x="58" y="65"/>
                    <a:pt x="63" y="65"/>
                  </a:cubicBezTo>
                  <a:cubicBezTo>
                    <a:pt x="83" y="65"/>
                    <a:pt x="102" y="65"/>
                    <a:pt x="122" y="65"/>
                  </a:cubicBezTo>
                  <a:cubicBezTo>
                    <a:pt x="122" y="33"/>
                    <a:pt x="122" y="33"/>
                    <a:pt x="122" y="33"/>
                  </a:cubicBezTo>
                  <a:cubicBezTo>
                    <a:pt x="122" y="17"/>
                    <a:pt x="122" y="17"/>
                    <a:pt x="122" y="17"/>
                  </a:cubicBezTo>
                  <a:cubicBezTo>
                    <a:pt x="159" y="17"/>
                    <a:pt x="159" y="17"/>
                    <a:pt x="159" y="17"/>
                  </a:cubicBezTo>
                  <a:cubicBezTo>
                    <a:pt x="167" y="17"/>
                    <a:pt x="174" y="23"/>
                    <a:pt x="178" y="30"/>
                  </a:cubicBezTo>
                  <a:cubicBezTo>
                    <a:pt x="178" y="31"/>
                    <a:pt x="178" y="32"/>
                    <a:pt x="178" y="33"/>
                  </a:cubicBezTo>
                  <a:cubicBezTo>
                    <a:pt x="184" y="50"/>
                    <a:pt x="180" y="74"/>
                    <a:pt x="161" y="75"/>
                  </a:cubicBezTo>
                  <a:cubicBezTo>
                    <a:pt x="131" y="75"/>
                    <a:pt x="100" y="75"/>
                    <a:pt x="70" y="75"/>
                  </a:cubicBezTo>
                  <a:cubicBezTo>
                    <a:pt x="49" y="75"/>
                    <a:pt x="38" y="76"/>
                    <a:pt x="25" y="66"/>
                  </a:cubicBezTo>
                  <a:cubicBezTo>
                    <a:pt x="16" y="59"/>
                    <a:pt x="6" y="49"/>
                    <a:pt x="2" y="33"/>
                  </a:cubicBezTo>
                  <a:cubicBezTo>
                    <a:pt x="1" y="30"/>
                    <a:pt x="1" y="27"/>
                    <a:pt x="0" y="24"/>
                  </a:cubicBezTo>
                  <a:cubicBezTo>
                    <a:pt x="0" y="33"/>
                    <a:pt x="0" y="33"/>
                    <a:pt x="0" y="33"/>
                  </a:cubicBezTo>
                  <a:cubicBezTo>
                    <a:pt x="0" y="89"/>
                    <a:pt x="0" y="89"/>
                    <a:pt x="0" y="89"/>
                  </a:cubicBezTo>
                  <a:lnTo>
                    <a:pt x="0" y="155"/>
                  </a:lnTo>
                  <a:close/>
                  <a:moveTo>
                    <a:pt x="110" y="17"/>
                  </a:moveTo>
                  <a:cubicBezTo>
                    <a:pt x="110" y="33"/>
                    <a:pt x="110" y="33"/>
                    <a:pt x="110" y="33"/>
                  </a:cubicBezTo>
                  <a:cubicBezTo>
                    <a:pt x="110" y="49"/>
                    <a:pt x="110" y="49"/>
                    <a:pt x="110" y="49"/>
                  </a:cubicBezTo>
                  <a:cubicBezTo>
                    <a:pt x="65" y="49"/>
                    <a:pt x="65" y="49"/>
                    <a:pt x="65" y="49"/>
                  </a:cubicBezTo>
                  <a:cubicBezTo>
                    <a:pt x="63" y="49"/>
                    <a:pt x="47" y="48"/>
                    <a:pt x="47" y="33"/>
                  </a:cubicBezTo>
                  <a:cubicBezTo>
                    <a:pt x="47" y="33"/>
                    <a:pt x="47" y="32"/>
                    <a:pt x="47" y="32"/>
                  </a:cubicBezTo>
                  <a:cubicBezTo>
                    <a:pt x="48" y="23"/>
                    <a:pt x="54" y="16"/>
                    <a:pt x="67" y="17"/>
                  </a:cubicBezTo>
                  <a:lnTo>
                    <a:pt x="110" y="1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1" name="Google Shape;4031;p20"/>
            <p:cNvSpPr/>
            <p:nvPr/>
          </p:nvSpPr>
          <p:spPr>
            <a:xfrm>
              <a:off x="1104900" y="4219576"/>
              <a:ext cx="57150" cy="36513"/>
            </a:xfrm>
            <a:custGeom>
              <a:avLst/>
              <a:gdLst/>
              <a:ahLst/>
              <a:cxnLst/>
              <a:rect l="l" t="t" r="r" b="b"/>
              <a:pathLst>
                <a:path w="36" h="23" extrusionOk="0">
                  <a:moveTo>
                    <a:pt x="36" y="0"/>
                  </a:moveTo>
                  <a:lnTo>
                    <a:pt x="27" y="23"/>
                  </a:lnTo>
                  <a:lnTo>
                    <a:pt x="9" y="23"/>
                  </a:lnTo>
                  <a:lnTo>
                    <a:pt x="0" y="0"/>
                  </a:lnTo>
                  <a:lnTo>
                    <a:pt x="3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2" name="Google Shape;4032;p20"/>
            <p:cNvSpPr/>
            <p:nvPr/>
          </p:nvSpPr>
          <p:spPr>
            <a:xfrm>
              <a:off x="1117600" y="4262439"/>
              <a:ext cx="30163" cy="23813"/>
            </a:xfrm>
            <a:custGeom>
              <a:avLst/>
              <a:gdLst/>
              <a:ahLst/>
              <a:cxnLst/>
              <a:rect l="l" t="t" r="r" b="b"/>
              <a:pathLst>
                <a:path w="12" h="9" extrusionOk="0">
                  <a:moveTo>
                    <a:pt x="0" y="6"/>
                  </a:moveTo>
                  <a:cubicBezTo>
                    <a:pt x="0" y="3"/>
                    <a:pt x="0" y="3"/>
                    <a:pt x="0" y="3"/>
                  </a:cubicBezTo>
                  <a:cubicBezTo>
                    <a:pt x="0" y="2"/>
                    <a:pt x="2" y="0"/>
                    <a:pt x="3" y="0"/>
                  </a:cubicBezTo>
                  <a:cubicBezTo>
                    <a:pt x="9" y="0"/>
                    <a:pt x="9" y="0"/>
                    <a:pt x="9" y="0"/>
                  </a:cubicBezTo>
                  <a:cubicBezTo>
                    <a:pt x="10" y="0"/>
                    <a:pt x="12" y="2"/>
                    <a:pt x="12" y="3"/>
                  </a:cubicBezTo>
                  <a:cubicBezTo>
                    <a:pt x="12" y="6"/>
                    <a:pt x="12" y="6"/>
                    <a:pt x="12" y="6"/>
                  </a:cubicBezTo>
                  <a:cubicBezTo>
                    <a:pt x="12" y="8"/>
                    <a:pt x="10" y="9"/>
                    <a:pt x="9" y="9"/>
                  </a:cubicBezTo>
                  <a:cubicBezTo>
                    <a:pt x="3" y="9"/>
                    <a:pt x="3" y="9"/>
                    <a:pt x="3" y="9"/>
                  </a:cubicBezTo>
                  <a:cubicBezTo>
                    <a:pt x="2" y="9"/>
                    <a:pt x="0" y="8"/>
                    <a:pt x="0"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3" name="Google Shape;4033;p20"/>
            <p:cNvSpPr/>
            <p:nvPr/>
          </p:nvSpPr>
          <p:spPr>
            <a:xfrm>
              <a:off x="1117600" y="4294189"/>
              <a:ext cx="30163" cy="52388"/>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34" name="Google Shape;4034;p20"/>
          <p:cNvGrpSpPr/>
          <p:nvPr/>
        </p:nvGrpSpPr>
        <p:grpSpPr>
          <a:xfrm>
            <a:off x="10320867" y="4616452"/>
            <a:ext cx="855135" cy="662517"/>
            <a:chOff x="7740650" y="3462339"/>
            <a:chExt cx="641351" cy="496888"/>
          </a:xfrm>
        </p:grpSpPr>
        <p:sp>
          <p:nvSpPr>
            <p:cNvPr id="4035" name="Google Shape;4035;p20"/>
            <p:cNvSpPr/>
            <p:nvPr/>
          </p:nvSpPr>
          <p:spPr>
            <a:xfrm>
              <a:off x="8094663" y="3638551"/>
              <a:ext cx="287338" cy="303213"/>
            </a:xfrm>
            <a:custGeom>
              <a:avLst/>
              <a:gdLst/>
              <a:ahLst/>
              <a:cxnLst/>
              <a:rect l="l" t="t" r="r" b="b"/>
              <a:pathLst>
                <a:path w="111" h="117" extrusionOk="0">
                  <a:moveTo>
                    <a:pt x="43" y="26"/>
                  </a:moveTo>
                  <a:cubicBezTo>
                    <a:pt x="59" y="32"/>
                    <a:pt x="53" y="53"/>
                    <a:pt x="39" y="53"/>
                  </a:cubicBezTo>
                  <a:cubicBezTo>
                    <a:pt x="20" y="52"/>
                    <a:pt x="26" y="29"/>
                    <a:pt x="32" y="20"/>
                  </a:cubicBezTo>
                  <a:cubicBezTo>
                    <a:pt x="46" y="0"/>
                    <a:pt x="78" y="0"/>
                    <a:pt x="93" y="19"/>
                  </a:cubicBezTo>
                  <a:cubicBezTo>
                    <a:pt x="111" y="42"/>
                    <a:pt x="104" y="72"/>
                    <a:pt x="83" y="90"/>
                  </a:cubicBezTo>
                  <a:cubicBezTo>
                    <a:pt x="61" y="109"/>
                    <a:pt x="26" y="117"/>
                    <a:pt x="0" y="116"/>
                  </a:cubicBezTo>
                  <a:cubicBezTo>
                    <a:pt x="13" y="113"/>
                    <a:pt x="46" y="107"/>
                    <a:pt x="72" y="79"/>
                  </a:cubicBezTo>
                  <a:cubicBezTo>
                    <a:pt x="82" y="67"/>
                    <a:pt x="87" y="56"/>
                    <a:pt x="88" y="46"/>
                  </a:cubicBezTo>
                  <a:cubicBezTo>
                    <a:pt x="90" y="29"/>
                    <a:pt x="83" y="15"/>
                    <a:pt x="67" y="12"/>
                  </a:cubicBezTo>
                  <a:cubicBezTo>
                    <a:pt x="55" y="10"/>
                    <a:pt x="43" y="15"/>
                    <a:pt x="43" y="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6" name="Google Shape;4036;p20"/>
            <p:cNvSpPr/>
            <p:nvPr/>
          </p:nvSpPr>
          <p:spPr>
            <a:xfrm>
              <a:off x="8128000" y="3765551"/>
              <a:ext cx="160338" cy="106363"/>
            </a:xfrm>
            <a:custGeom>
              <a:avLst/>
              <a:gdLst/>
              <a:ahLst/>
              <a:cxnLst/>
              <a:rect l="l" t="t" r="r" b="b"/>
              <a:pathLst>
                <a:path w="62" h="41" extrusionOk="0">
                  <a:moveTo>
                    <a:pt x="10" y="16"/>
                  </a:moveTo>
                  <a:cubicBezTo>
                    <a:pt x="17" y="15"/>
                    <a:pt x="22" y="22"/>
                    <a:pt x="23" y="27"/>
                  </a:cubicBezTo>
                  <a:cubicBezTo>
                    <a:pt x="40" y="20"/>
                    <a:pt x="57" y="5"/>
                    <a:pt x="62" y="0"/>
                  </a:cubicBezTo>
                  <a:cubicBezTo>
                    <a:pt x="59" y="4"/>
                    <a:pt x="51" y="16"/>
                    <a:pt x="38" y="26"/>
                  </a:cubicBezTo>
                  <a:cubicBezTo>
                    <a:pt x="32" y="32"/>
                    <a:pt x="20" y="41"/>
                    <a:pt x="11" y="38"/>
                  </a:cubicBezTo>
                  <a:cubicBezTo>
                    <a:pt x="0" y="34"/>
                    <a:pt x="0" y="17"/>
                    <a:pt x="10" y="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7" name="Google Shape;4037;p20"/>
            <p:cNvSpPr/>
            <p:nvPr/>
          </p:nvSpPr>
          <p:spPr>
            <a:xfrm>
              <a:off x="7853363" y="3462339"/>
              <a:ext cx="328613" cy="496888"/>
            </a:xfrm>
            <a:custGeom>
              <a:avLst/>
              <a:gdLst/>
              <a:ahLst/>
              <a:cxnLst/>
              <a:rect l="l" t="t" r="r" b="b"/>
              <a:pathLst>
                <a:path w="127" h="192" extrusionOk="0">
                  <a:moveTo>
                    <a:pt x="105" y="95"/>
                  </a:moveTo>
                  <a:cubicBezTo>
                    <a:pt x="115" y="81"/>
                    <a:pt x="118" y="66"/>
                    <a:pt x="108" y="56"/>
                  </a:cubicBezTo>
                  <a:cubicBezTo>
                    <a:pt x="99" y="47"/>
                    <a:pt x="85" y="50"/>
                    <a:pt x="73" y="39"/>
                  </a:cubicBezTo>
                  <a:cubicBezTo>
                    <a:pt x="77" y="69"/>
                    <a:pt x="81" y="105"/>
                    <a:pt x="85" y="137"/>
                  </a:cubicBezTo>
                  <a:cubicBezTo>
                    <a:pt x="88" y="154"/>
                    <a:pt x="79" y="169"/>
                    <a:pt x="67" y="177"/>
                  </a:cubicBezTo>
                  <a:cubicBezTo>
                    <a:pt x="43" y="192"/>
                    <a:pt x="18" y="182"/>
                    <a:pt x="12" y="166"/>
                  </a:cubicBezTo>
                  <a:cubicBezTo>
                    <a:pt x="0" y="137"/>
                    <a:pt x="45" y="110"/>
                    <a:pt x="76" y="134"/>
                  </a:cubicBezTo>
                  <a:cubicBezTo>
                    <a:pt x="62" y="0"/>
                    <a:pt x="62" y="0"/>
                    <a:pt x="62" y="0"/>
                  </a:cubicBezTo>
                  <a:cubicBezTo>
                    <a:pt x="72" y="15"/>
                    <a:pt x="83" y="22"/>
                    <a:pt x="94" y="29"/>
                  </a:cubicBezTo>
                  <a:cubicBezTo>
                    <a:pt x="106" y="36"/>
                    <a:pt x="119" y="43"/>
                    <a:pt x="123" y="58"/>
                  </a:cubicBezTo>
                  <a:cubicBezTo>
                    <a:pt x="127" y="71"/>
                    <a:pt x="120" y="85"/>
                    <a:pt x="105" y="9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38" name="Google Shape;4038;p20"/>
            <p:cNvSpPr/>
            <p:nvPr/>
          </p:nvSpPr>
          <p:spPr>
            <a:xfrm>
              <a:off x="7740650" y="3586164"/>
              <a:ext cx="273050" cy="196850"/>
            </a:xfrm>
            <a:custGeom>
              <a:avLst/>
              <a:gdLst/>
              <a:ahLst/>
              <a:cxnLst/>
              <a:rect l="l" t="t" r="r" b="b"/>
              <a:pathLst>
                <a:path w="105" h="76" extrusionOk="0">
                  <a:moveTo>
                    <a:pt x="57" y="16"/>
                  </a:moveTo>
                  <a:cubicBezTo>
                    <a:pt x="52" y="27"/>
                    <a:pt x="47" y="38"/>
                    <a:pt x="42" y="49"/>
                  </a:cubicBezTo>
                  <a:cubicBezTo>
                    <a:pt x="37" y="58"/>
                    <a:pt x="30" y="62"/>
                    <a:pt x="22" y="59"/>
                  </a:cubicBezTo>
                  <a:cubicBezTo>
                    <a:pt x="0" y="54"/>
                    <a:pt x="16" y="23"/>
                    <a:pt x="38" y="42"/>
                  </a:cubicBezTo>
                  <a:cubicBezTo>
                    <a:pt x="45" y="28"/>
                    <a:pt x="51" y="14"/>
                    <a:pt x="58" y="0"/>
                  </a:cubicBezTo>
                  <a:cubicBezTo>
                    <a:pt x="105" y="18"/>
                    <a:pt x="105" y="18"/>
                    <a:pt x="105" y="18"/>
                  </a:cubicBezTo>
                  <a:cubicBezTo>
                    <a:pt x="98" y="33"/>
                    <a:pt x="91" y="49"/>
                    <a:pt x="84" y="64"/>
                  </a:cubicBezTo>
                  <a:cubicBezTo>
                    <a:pt x="82" y="68"/>
                    <a:pt x="78" y="72"/>
                    <a:pt x="73" y="73"/>
                  </a:cubicBezTo>
                  <a:cubicBezTo>
                    <a:pt x="63" y="76"/>
                    <a:pt x="56" y="69"/>
                    <a:pt x="56" y="62"/>
                  </a:cubicBezTo>
                  <a:cubicBezTo>
                    <a:pt x="56" y="50"/>
                    <a:pt x="74" y="47"/>
                    <a:pt x="80" y="57"/>
                  </a:cubicBezTo>
                  <a:cubicBezTo>
                    <a:pt x="92" y="31"/>
                    <a:pt x="92" y="31"/>
                    <a:pt x="92" y="31"/>
                  </a:cubicBezTo>
                  <a:lnTo>
                    <a:pt x="57" y="1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039" name="Google Shape;4039;p20"/>
          <p:cNvSpPr/>
          <p:nvPr/>
        </p:nvSpPr>
        <p:spPr>
          <a:xfrm>
            <a:off x="4282017" y="5604935"/>
            <a:ext cx="501651" cy="795867"/>
          </a:xfrm>
          <a:custGeom>
            <a:avLst/>
            <a:gdLst/>
            <a:ahLst/>
            <a:cxnLst/>
            <a:rect l="l" t="t" r="r" b="b"/>
            <a:pathLst>
              <a:path w="145" h="230" extrusionOk="0">
                <a:moveTo>
                  <a:pt x="0" y="92"/>
                </a:moveTo>
                <a:cubicBezTo>
                  <a:pt x="0" y="106"/>
                  <a:pt x="0" y="106"/>
                  <a:pt x="0" y="106"/>
                </a:cubicBezTo>
                <a:cubicBezTo>
                  <a:pt x="0" y="109"/>
                  <a:pt x="2" y="112"/>
                  <a:pt x="5" y="114"/>
                </a:cubicBezTo>
                <a:cubicBezTo>
                  <a:pt x="5" y="137"/>
                  <a:pt x="5" y="137"/>
                  <a:pt x="5" y="137"/>
                </a:cubicBezTo>
                <a:cubicBezTo>
                  <a:pt x="5" y="153"/>
                  <a:pt x="11" y="168"/>
                  <a:pt x="22" y="179"/>
                </a:cubicBezTo>
                <a:cubicBezTo>
                  <a:pt x="32" y="190"/>
                  <a:pt x="47" y="196"/>
                  <a:pt x="63" y="196"/>
                </a:cubicBezTo>
                <a:cubicBezTo>
                  <a:pt x="66" y="196"/>
                  <a:pt x="66" y="196"/>
                  <a:pt x="66" y="196"/>
                </a:cubicBezTo>
                <a:cubicBezTo>
                  <a:pt x="66" y="208"/>
                  <a:pt x="66" y="208"/>
                  <a:pt x="66" y="208"/>
                </a:cubicBezTo>
                <a:cubicBezTo>
                  <a:pt x="54" y="208"/>
                  <a:pt x="54" y="208"/>
                  <a:pt x="54" y="208"/>
                </a:cubicBezTo>
                <a:cubicBezTo>
                  <a:pt x="49" y="208"/>
                  <a:pt x="45" y="212"/>
                  <a:pt x="45" y="217"/>
                </a:cubicBezTo>
                <a:cubicBezTo>
                  <a:pt x="45" y="221"/>
                  <a:pt x="45" y="221"/>
                  <a:pt x="45" y="221"/>
                </a:cubicBezTo>
                <a:cubicBezTo>
                  <a:pt x="45" y="226"/>
                  <a:pt x="49" y="230"/>
                  <a:pt x="54" y="230"/>
                </a:cubicBezTo>
                <a:cubicBezTo>
                  <a:pt x="73" y="230"/>
                  <a:pt x="73" y="230"/>
                  <a:pt x="73" y="230"/>
                </a:cubicBezTo>
                <a:cubicBezTo>
                  <a:pt x="91" y="230"/>
                  <a:pt x="91" y="230"/>
                  <a:pt x="91" y="230"/>
                </a:cubicBezTo>
                <a:cubicBezTo>
                  <a:pt x="96" y="230"/>
                  <a:pt x="100" y="226"/>
                  <a:pt x="100" y="221"/>
                </a:cubicBezTo>
                <a:cubicBezTo>
                  <a:pt x="100" y="217"/>
                  <a:pt x="100" y="217"/>
                  <a:pt x="100" y="217"/>
                </a:cubicBezTo>
                <a:cubicBezTo>
                  <a:pt x="100" y="212"/>
                  <a:pt x="96" y="208"/>
                  <a:pt x="91" y="208"/>
                </a:cubicBezTo>
                <a:cubicBezTo>
                  <a:pt x="79" y="208"/>
                  <a:pt x="79" y="208"/>
                  <a:pt x="79" y="208"/>
                </a:cubicBezTo>
                <a:cubicBezTo>
                  <a:pt x="79" y="196"/>
                  <a:pt x="79" y="196"/>
                  <a:pt x="79" y="196"/>
                </a:cubicBezTo>
                <a:cubicBezTo>
                  <a:pt x="82" y="196"/>
                  <a:pt x="82" y="196"/>
                  <a:pt x="82" y="196"/>
                </a:cubicBezTo>
                <a:cubicBezTo>
                  <a:pt x="98" y="196"/>
                  <a:pt x="113" y="190"/>
                  <a:pt x="123" y="179"/>
                </a:cubicBezTo>
                <a:cubicBezTo>
                  <a:pt x="134" y="168"/>
                  <a:pt x="140" y="153"/>
                  <a:pt x="140" y="137"/>
                </a:cubicBezTo>
                <a:cubicBezTo>
                  <a:pt x="140" y="114"/>
                  <a:pt x="140" y="114"/>
                  <a:pt x="140" y="114"/>
                </a:cubicBezTo>
                <a:cubicBezTo>
                  <a:pt x="143" y="112"/>
                  <a:pt x="145" y="109"/>
                  <a:pt x="145" y="106"/>
                </a:cubicBezTo>
                <a:cubicBezTo>
                  <a:pt x="145" y="92"/>
                  <a:pt x="145" y="92"/>
                  <a:pt x="145" y="92"/>
                </a:cubicBezTo>
                <a:cubicBezTo>
                  <a:pt x="145" y="87"/>
                  <a:pt x="141" y="83"/>
                  <a:pt x="136" y="83"/>
                </a:cubicBezTo>
                <a:cubicBezTo>
                  <a:pt x="132" y="83"/>
                  <a:pt x="132" y="83"/>
                  <a:pt x="132" y="83"/>
                </a:cubicBezTo>
                <a:cubicBezTo>
                  <a:pt x="127" y="83"/>
                  <a:pt x="123" y="87"/>
                  <a:pt x="123" y="92"/>
                </a:cubicBezTo>
                <a:cubicBezTo>
                  <a:pt x="123" y="106"/>
                  <a:pt x="123" y="106"/>
                  <a:pt x="123" y="106"/>
                </a:cubicBezTo>
                <a:cubicBezTo>
                  <a:pt x="123" y="109"/>
                  <a:pt x="125" y="112"/>
                  <a:pt x="128" y="114"/>
                </a:cubicBezTo>
                <a:cubicBezTo>
                  <a:pt x="128" y="137"/>
                  <a:pt x="128" y="137"/>
                  <a:pt x="128" y="137"/>
                </a:cubicBezTo>
                <a:cubicBezTo>
                  <a:pt x="128" y="150"/>
                  <a:pt x="123" y="162"/>
                  <a:pt x="114" y="170"/>
                </a:cubicBezTo>
                <a:cubicBezTo>
                  <a:pt x="106" y="179"/>
                  <a:pt x="95" y="184"/>
                  <a:pt x="82" y="184"/>
                </a:cubicBezTo>
                <a:cubicBezTo>
                  <a:pt x="79" y="184"/>
                  <a:pt x="79" y="184"/>
                  <a:pt x="79" y="184"/>
                </a:cubicBezTo>
                <a:cubicBezTo>
                  <a:pt x="79" y="172"/>
                  <a:pt x="79" y="172"/>
                  <a:pt x="79" y="172"/>
                </a:cubicBezTo>
                <a:cubicBezTo>
                  <a:pt x="100" y="169"/>
                  <a:pt x="116" y="151"/>
                  <a:pt x="116" y="129"/>
                </a:cubicBezTo>
                <a:cubicBezTo>
                  <a:pt x="116" y="43"/>
                  <a:pt x="116" y="43"/>
                  <a:pt x="116" y="43"/>
                </a:cubicBezTo>
                <a:cubicBezTo>
                  <a:pt x="116" y="19"/>
                  <a:pt x="96" y="0"/>
                  <a:pt x="73" y="0"/>
                </a:cubicBezTo>
                <a:cubicBezTo>
                  <a:pt x="49" y="0"/>
                  <a:pt x="29" y="19"/>
                  <a:pt x="29" y="43"/>
                </a:cubicBezTo>
                <a:cubicBezTo>
                  <a:pt x="29" y="129"/>
                  <a:pt x="29" y="129"/>
                  <a:pt x="29" y="129"/>
                </a:cubicBezTo>
                <a:cubicBezTo>
                  <a:pt x="29" y="151"/>
                  <a:pt x="45" y="169"/>
                  <a:pt x="66" y="172"/>
                </a:cubicBezTo>
                <a:cubicBezTo>
                  <a:pt x="66" y="184"/>
                  <a:pt x="66" y="184"/>
                  <a:pt x="66" y="184"/>
                </a:cubicBezTo>
                <a:cubicBezTo>
                  <a:pt x="63" y="184"/>
                  <a:pt x="63" y="184"/>
                  <a:pt x="63" y="184"/>
                </a:cubicBezTo>
                <a:cubicBezTo>
                  <a:pt x="50" y="184"/>
                  <a:pt x="39" y="179"/>
                  <a:pt x="31" y="170"/>
                </a:cubicBezTo>
                <a:cubicBezTo>
                  <a:pt x="22" y="162"/>
                  <a:pt x="17" y="150"/>
                  <a:pt x="17" y="137"/>
                </a:cubicBezTo>
                <a:cubicBezTo>
                  <a:pt x="17" y="114"/>
                  <a:pt x="17" y="114"/>
                  <a:pt x="17" y="114"/>
                </a:cubicBezTo>
                <a:cubicBezTo>
                  <a:pt x="20" y="112"/>
                  <a:pt x="23" y="109"/>
                  <a:pt x="23" y="106"/>
                </a:cubicBezTo>
                <a:cubicBezTo>
                  <a:pt x="23" y="92"/>
                  <a:pt x="23" y="92"/>
                  <a:pt x="23" y="92"/>
                </a:cubicBezTo>
                <a:cubicBezTo>
                  <a:pt x="23" y="87"/>
                  <a:pt x="18" y="83"/>
                  <a:pt x="13" y="83"/>
                </a:cubicBezTo>
                <a:cubicBezTo>
                  <a:pt x="9" y="83"/>
                  <a:pt x="9" y="83"/>
                  <a:pt x="9" y="83"/>
                </a:cubicBezTo>
                <a:cubicBezTo>
                  <a:pt x="4" y="83"/>
                  <a:pt x="0" y="87"/>
                  <a:pt x="0" y="92"/>
                </a:cubicBezTo>
                <a:close/>
                <a:moveTo>
                  <a:pt x="89" y="15"/>
                </a:moveTo>
                <a:cubicBezTo>
                  <a:pt x="73" y="15"/>
                  <a:pt x="73" y="15"/>
                  <a:pt x="73" y="15"/>
                </a:cubicBezTo>
                <a:cubicBezTo>
                  <a:pt x="56" y="15"/>
                  <a:pt x="56" y="15"/>
                  <a:pt x="56" y="15"/>
                </a:cubicBezTo>
                <a:cubicBezTo>
                  <a:pt x="61" y="12"/>
                  <a:pt x="67" y="11"/>
                  <a:pt x="73" y="11"/>
                </a:cubicBezTo>
                <a:cubicBezTo>
                  <a:pt x="78" y="11"/>
                  <a:pt x="84" y="12"/>
                  <a:pt x="89" y="15"/>
                </a:cubicBezTo>
                <a:close/>
                <a:moveTo>
                  <a:pt x="103" y="33"/>
                </a:moveTo>
                <a:cubicBezTo>
                  <a:pt x="73" y="33"/>
                  <a:pt x="73" y="33"/>
                  <a:pt x="73" y="33"/>
                </a:cubicBezTo>
                <a:cubicBezTo>
                  <a:pt x="42" y="33"/>
                  <a:pt x="42" y="33"/>
                  <a:pt x="42" y="33"/>
                </a:cubicBezTo>
                <a:cubicBezTo>
                  <a:pt x="43" y="30"/>
                  <a:pt x="44" y="27"/>
                  <a:pt x="46" y="24"/>
                </a:cubicBezTo>
                <a:cubicBezTo>
                  <a:pt x="73" y="24"/>
                  <a:pt x="73" y="24"/>
                  <a:pt x="73" y="24"/>
                </a:cubicBezTo>
                <a:cubicBezTo>
                  <a:pt x="99" y="24"/>
                  <a:pt x="99" y="24"/>
                  <a:pt x="99" y="24"/>
                </a:cubicBezTo>
                <a:cubicBezTo>
                  <a:pt x="101" y="27"/>
                  <a:pt x="102" y="30"/>
                  <a:pt x="103" y="33"/>
                </a:cubicBezTo>
                <a:close/>
                <a:moveTo>
                  <a:pt x="105" y="51"/>
                </a:moveTo>
                <a:cubicBezTo>
                  <a:pt x="73" y="51"/>
                  <a:pt x="73" y="51"/>
                  <a:pt x="73" y="51"/>
                </a:cubicBezTo>
                <a:cubicBezTo>
                  <a:pt x="40" y="51"/>
                  <a:pt x="40" y="51"/>
                  <a:pt x="40" y="51"/>
                </a:cubicBezTo>
                <a:cubicBezTo>
                  <a:pt x="40" y="43"/>
                  <a:pt x="40" y="43"/>
                  <a:pt x="40" y="43"/>
                </a:cubicBezTo>
                <a:cubicBezTo>
                  <a:pt x="40" y="43"/>
                  <a:pt x="40" y="42"/>
                  <a:pt x="40" y="42"/>
                </a:cubicBezTo>
                <a:cubicBezTo>
                  <a:pt x="73" y="42"/>
                  <a:pt x="73" y="42"/>
                  <a:pt x="73" y="42"/>
                </a:cubicBezTo>
                <a:cubicBezTo>
                  <a:pt x="105" y="42"/>
                  <a:pt x="105" y="42"/>
                  <a:pt x="105" y="42"/>
                </a:cubicBezTo>
                <a:cubicBezTo>
                  <a:pt x="105" y="42"/>
                  <a:pt x="105" y="43"/>
                  <a:pt x="105" y="43"/>
                </a:cubicBezTo>
                <a:lnTo>
                  <a:pt x="105" y="51"/>
                </a:lnTo>
                <a:close/>
                <a:moveTo>
                  <a:pt x="105" y="68"/>
                </a:moveTo>
                <a:cubicBezTo>
                  <a:pt x="73" y="68"/>
                  <a:pt x="73" y="68"/>
                  <a:pt x="73" y="68"/>
                </a:cubicBezTo>
                <a:cubicBezTo>
                  <a:pt x="40" y="68"/>
                  <a:pt x="40" y="68"/>
                  <a:pt x="40" y="68"/>
                </a:cubicBezTo>
                <a:cubicBezTo>
                  <a:pt x="40" y="60"/>
                  <a:pt x="40" y="60"/>
                  <a:pt x="40" y="60"/>
                </a:cubicBezTo>
                <a:cubicBezTo>
                  <a:pt x="73" y="60"/>
                  <a:pt x="73" y="60"/>
                  <a:pt x="73" y="60"/>
                </a:cubicBezTo>
                <a:cubicBezTo>
                  <a:pt x="105" y="60"/>
                  <a:pt x="105" y="60"/>
                  <a:pt x="105" y="60"/>
                </a:cubicBezTo>
                <a:lnTo>
                  <a:pt x="105" y="68"/>
                </a:lnTo>
                <a:close/>
                <a:moveTo>
                  <a:pt x="40" y="86"/>
                </a:moveTo>
                <a:cubicBezTo>
                  <a:pt x="40" y="78"/>
                  <a:pt x="40" y="78"/>
                  <a:pt x="40" y="78"/>
                </a:cubicBezTo>
                <a:cubicBezTo>
                  <a:pt x="73" y="78"/>
                  <a:pt x="73" y="78"/>
                  <a:pt x="73" y="78"/>
                </a:cubicBezTo>
                <a:cubicBezTo>
                  <a:pt x="105" y="78"/>
                  <a:pt x="105" y="78"/>
                  <a:pt x="105" y="78"/>
                </a:cubicBezTo>
                <a:cubicBezTo>
                  <a:pt x="105" y="86"/>
                  <a:pt x="105" y="86"/>
                  <a:pt x="105" y="86"/>
                </a:cubicBezTo>
                <a:cubicBezTo>
                  <a:pt x="73" y="86"/>
                  <a:pt x="73" y="86"/>
                  <a:pt x="73" y="86"/>
                </a:cubicBezTo>
                <a:lnTo>
                  <a:pt x="40" y="8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040" name="Google Shape;4040;p20"/>
          <p:cNvGrpSpPr/>
          <p:nvPr/>
        </p:nvGrpSpPr>
        <p:grpSpPr>
          <a:xfrm>
            <a:off x="8299452" y="5617636"/>
            <a:ext cx="726017" cy="766233"/>
            <a:chOff x="6224588" y="4213226"/>
            <a:chExt cx="544513" cy="574675"/>
          </a:xfrm>
        </p:grpSpPr>
        <p:sp>
          <p:nvSpPr>
            <p:cNvPr id="4041" name="Google Shape;4041;p20"/>
            <p:cNvSpPr/>
            <p:nvPr/>
          </p:nvSpPr>
          <p:spPr>
            <a:xfrm>
              <a:off x="6224588" y="4213226"/>
              <a:ext cx="544513" cy="574675"/>
            </a:xfrm>
            <a:custGeom>
              <a:avLst/>
              <a:gdLst/>
              <a:ahLst/>
              <a:cxnLst/>
              <a:rect l="l" t="t" r="r" b="b"/>
              <a:pathLst>
                <a:path w="210" h="221" extrusionOk="0">
                  <a:moveTo>
                    <a:pt x="169" y="33"/>
                  </a:moveTo>
                  <a:cubicBezTo>
                    <a:pt x="143" y="13"/>
                    <a:pt x="113" y="26"/>
                    <a:pt x="103" y="56"/>
                  </a:cubicBezTo>
                  <a:cubicBezTo>
                    <a:pt x="104" y="56"/>
                    <a:pt x="105" y="56"/>
                    <a:pt x="105" y="56"/>
                  </a:cubicBezTo>
                  <a:cubicBezTo>
                    <a:pt x="105" y="62"/>
                    <a:pt x="105" y="68"/>
                    <a:pt x="106" y="74"/>
                  </a:cubicBezTo>
                  <a:cubicBezTo>
                    <a:pt x="103" y="72"/>
                    <a:pt x="99" y="71"/>
                    <a:pt x="96" y="71"/>
                  </a:cubicBezTo>
                  <a:cubicBezTo>
                    <a:pt x="92" y="71"/>
                    <a:pt x="89" y="72"/>
                    <a:pt x="87" y="73"/>
                  </a:cubicBezTo>
                  <a:cubicBezTo>
                    <a:pt x="89" y="67"/>
                    <a:pt x="91" y="61"/>
                    <a:pt x="92" y="55"/>
                  </a:cubicBezTo>
                  <a:cubicBezTo>
                    <a:pt x="93" y="55"/>
                    <a:pt x="94" y="56"/>
                    <a:pt x="95" y="56"/>
                  </a:cubicBezTo>
                  <a:cubicBezTo>
                    <a:pt x="95" y="55"/>
                    <a:pt x="95" y="54"/>
                    <a:pt x="96" y="53"/>
                  </a:cubicBezTo>
                  <a:cubicBezTo>
                    <a:pt x="102" y="32"/>
                    <a:pt x="120" y="15"/>
                    <a:pt x="142" y="15"/>
                  </a:cubicBezTo>
                  <a:cubicBezTo>
                    <a:pt x="164" y="15"/>
                    <a:pt x="186" y="30"/>
                    <a:pt x="199" y="44"/>
                  </a:cubicBezTo>
                  <a:cubicBezTo>
                    <a:pt x="174" y="8"/>
                    <a:pt x="134" y="0"/>
                    <a:pt x="96" y="7"/>
                  </a:cubicBezTo>
                  <a:cubicBezTo>
                    <a:pt x="88" y="9"/>
                    <a:pt x="81" y="11"/>
                    <a:pt x="74" y="13"/>
                  </a:cubicBezTo>
                  <a:cubicBezTo>
                    <a:pt x="30" y="28"/>
                    <a:pt x="0" y="68"/>
                    <a:pt x="0" y="116"/>
                  </a:cubicBezTo>
                  <a:cubicBezTo>
                    <a:pt x="0" y="125"/>
                    <a:pt x="1" y="135"/>
                    <a:pt x="4" y="144"/>
                  </a:cubicBezTo>
                  <a:cubicBezTo>
                    <a:pt x="15" y="186"/>
                    <a:pt x="52" y="197"/>
                    <a:pt x="87" y="168"/>
                  </a:cubicBezTo>
                  <a:cubicBezTo>
                    <a:pt x="90" y="166"/>
                    <a:pt x="93" y="163"/>
                    <a:pt x="96" y="161"/>
                  </a:cubicBezTo>
                  <a:cubicBezTo>
                    <a:pt x="125" y="132"/>
                    <a:pt x="147" y="92"/>
                    <a:pt x="150" y="44"/>
                  </a:cubicBezTo>
                  <a:cubicBezTo>
                    <a:pt x="162" y="55"/>
                    <a:pt x="170" y="74"/>
                    <a:pt x="168" y="91"/>
                  </a:cubicBezTo>
                  <a:cubicBezTo>
                    <a:pt x="172" y="95"/>
                    <a:pt x="178" y="101"/>
                    <a:pt x="183" y="104"/>
                  </a:cubicBezTo>
                  <a:cubicBezTo>
                    <a:pt x="186" y="105"/>
                    <a:pt x="186" y="108"/>
                    <a:pt x="185" y="111"/>
                  </a:cubicBezTo>
                  <a:cubicBezTo>
                    <a:pt x="183" y="114"/>
                    <a:pt x="180" y="115"/>
                    <a:pt x="179" y="117"/>
                  </a:cubicBezTo>
                  <a:cubicBezTo>
                    <a:pt x="177" y="118"/>
                    <a:pt x="180" y="123"/>
                    <a:pt x="181" y="125"/>
                  </a:cubicBezTo>
                  <a:cubicBezTo>
                    <a:pt x="182" y="129"/>
                    <a:pt x="180" y="131"/>
                    <a:pt x="177" y="132"/>
                  </a:cubicBezTo>
                  <a:cubicBezTo>
                    <a:pt x="181" y="133"/>
                    <a:pt x="184" y="135"/>
                    <a:pt x="182" y="139"/>
                  </a:cubicBezTo>
                  <a:cubicBezTo>
                    <a:pt x="179" y="145"/>
                    <a:pt x="181" y="144"/>
                    <a:pt x="182" y="151"/>
                  </a:cubicBezTo>
                  <a:cubicBezTo>
                    <a:pt x="182" y="154"/>
                    <a:pt x="181" y="158"/>
                    <a:pt x="176" y="161"/>
                  </a:cubicBezTo>
                  <a:cubicBezTo>
                    <a:pt x="169" y="164"/>
                    <a:pt x="158" y="163"/>
                    <a:pt x="149" y="163"/>
                  </a:cubicBezTo>
                  <a:cubicBezTo>
                    <a:pt x="137" y="164"/>
                    <a:pt x="134" y="170"/>
                    <a:pt x="130" y="179"/>
                  </a:cubicBezTo>
                  <a:cubicBezTo>
                    <a:pt x="126" y="187"/>
                    <a:pt x="115" y="210"/>
                    <a:pt x="110" y="221"/>
                  </a:cubicBezTo>
                  <a:cubicBezTo>
                    <a:pt x="166" y="218"/>
                    <a:pt x="210" y="172"/>
                    <a:pt x="210" y="116"/>
                  </a:cubicBezTo>
                  <a:cubicBezTo>
                    <a:pt x="210" y="82"/>
                    <a:pt x="194" y="52"/>
                    <a:pt x="169" y="33"/>
                  </a:cubicBezTo>
                  <a:close/>
                  <a:moveTo>
                    <a:pt x="114" y="101"/>
                  </a:moveTo>
                  <a:cubicBezTo>
                    <a:pt x="112" y="105"/>
                    <a:pt x="108" y="109"/>
                    <a:pt x="103" y="111"/>
                  </a:cubicBezTo>
                  <a:cubicBezTo>
                    <a:pt x="101" y="112"/>
                    <a:pt x="98" y="113"/>
                    <a:pt x="96" y="113"/>
                  </a:cubicBezTo>
                  <a:cubicBezTo>
                    <a:pt x="93" y="113"/>
                    <a:pt x="91" y="112"/>
                    <a:pt x="88" y="111"/>
                  </a:cubicBezTo>
                  <a:cubicBezTo>
                    <a:pt x="84" y="109"/>
                    <a:pt x="80" y="106"/>
                    <a:pt x="78" y="101"/>
                  </a:cubicBezTo>
                  <a:cubicBezTo>
                    <a:pt x="76" y="96"/>
                    <a:pt x="76" y="90"/>
                    <a:pt x="78" y="86"/>
                  </a:cubicBezTo>
                  <a:cubicBezTo>
                    <a:pt x="79" y="81"/>
                    <a:pt x="83" y="77"/>
                    <a:pt x="88" y="75"/>
                  </a:cubicBezTo>
                  <a:cubicBezTo>
                    <a:pt x="91" y="74"/>
                    <a:pt x="93" y="74"/>
                    <a:pt x="96" y="74"/>
                  </a:cubicBezTo>
                  <a:cubicBezTo>
                    <a:pt x="98" y="74"/>
                    <a:pt x="101" y="74"/>
                    <a:pt x="103" y="75"/>
                  </a:cubicBezTo>
                  <a:cubicBezTo>
                    <a:pt x="108" y="77"/>
                    <a:pt x="112" y="81"/>
                    <a:pt x="114" y="86"/>
                  </a:cubicBezTo>
                  <a:cubicBezTo>
                    <a:pt x="116" y="91"/>
                    <a:pt x="116" y="96"/>
                    <a:pt x="114" y="10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2" name="Google Shape;4042;p20"/>
            <p:cNvSpPr/>
            <p:nvPr/>
          </p:nvSpPr>
          <p:spPr>
            <a:xfrm>
              <a:off x="6435725" y="4418014"/>
              <a:ext cx="74613" cy="73025"/>
            </a:xfrm>
            <a:custGeom>
              <a:avLst/>
              <a:gdLst/>
              <a:ahLst/>
              <a:cxnLst/>
              <a:rect l="l" t="t" r="r" b="b"/>
              <a:pathLst>
                <a:path w="29" h="28" extrusionOk="0">
                  <a:moveTo>
                    <a:pt x="20" y="2"/>
                  </a:moveTo>
                  <a:cubicBezTo>
                    <a:pt x="18" y="1"/>
                    <a:pt x="16" y="0"/>
                    <a:pt x="15" y="0"/>
                  </a:cubicBezTo>
                  <a:cubicBezTo>
                    <a:pt x="13" y="0"/>
                    <a:pt x="11" y="1"/>
                    <a:pt x="9" y="2"/>
                  </a:cubicBezTo>
                  <a:cubicBezTo>
                    <a:pt x="6" y="3"/>
                    <a:pt x="3" y="6"/>
                    <a:pt x="2" y="9"/>
                  </a:cubicBezTo>
                  <a:cubicBezTo>
                    <a:pt x="1" y="12"/>
                    <a:pt x="0" y="16"/>
                    <a:pt x="2" y="20"/>
                  </a:cubicBezTo>
                  <a:cubicBezTo>
                    <a:pt x="3" y="23"/>
                    <a:pt x="6" y="26"/>
                    <a:pt x="9" y="27"/>
                  </a:cubicBezTo>
                  <a:cubicBezTo>
                    <a:pt x="11" y="28"/>
                    <a:pt x="13" y="28"/>
                    <a:pt x="15" y="28"/>
                  </a:cubicBezTo>
                  <a:cubicBezTo>
                    <a:pt x="16" y="28"/>
                    <a:pt x="18" y="28"/>
                    <a:pt x="20" y="27"/>
                  </a:cubicBezTo>
                  <a:cubicBezTo>
                    <a:pt x="23" y="26"/>
                    <a:pt x="26" y="23"/>
                    <a:pt x="27" y="20"/>
                  </a:cubicBezTo>
                  <a:cubicBezTo>
                    <a:pt x="29" y="16"/>
                    <a:pt x="29" y="12"/>
                    <a:pt x="27" y="9"/>
                  </a:cubicBezTo>
                  <a:cubicBezTo>
                    <a:pt x="26" y="5"/>
                    <a:pt x="23" y="3"/>
                    <a:pt x="20"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43" name="Google Shape;4043;p20"/>
          <p:cNvGrpSpPr/>
          <p:nvPr/>
        </p:nvGrpSpPr>
        <p:grpSpPr>
          <a:xfrm>
            <a:off x="7302500" y="5687485"/>
            <a:ext cx="772584" cy="628651"/>
            <a:chOff x="5476875" y="4265614"/>
            <a:chExt cx="579438" cy="471488"/>
          </a:xfrm>
        </p:grpSpPr>
        <p:sp>
          <p:nvSpPr>
            <p:cNvPr id="4044" name="Google Shape;4044;p20"/>
            <p:cNvSpPr/>
            <p:nvPr/>
          </p:nvSpPr>
          <p:spPr>
            <a:xfrm>
              <a:off x="5608638" y="4325939"/>
              <a:ext cx="323850" cy="160338"/>
            </a:xfrm>
            <a:custGeom>
              <a:avLst/>
              <a:gdLst/>
              <a:ahLst/>
              <a:cxnLst/>
              <a:rect l="l" t="t" r="r" b="b"/>
              <a:pathLst>
                <a:path w="125" h="62" extrusionOk="0">
                  <a:moveTo>
                    <a:pt x="117" y="16"/>
                  </a:moveTo>
                  <a:cubicBezTo>
                    <a:pt x="93" y="23"/>
                    <a:pt x="93" y="23"/>
                    <a:pt x="93" y="23"/>
                  </a:cubicBezTo>
                  <a:cubicBezTo>
                    <a:pt x="70" y="30"/>
                    <a:pt x="70" y="30"/>
                    <a:pt x="70" y="30"/>
                  </a:cubicBezTo>
                  <a:cubicBezTo>
                    <a:pt x="70" y="32"/>
                    <a:pt x="69" y="33"/>
                    <a:pt x="68" y="33"/>
                  </a:cubicBezTo>
                  <a:cubicBezTo>
                    <a:pt x="68" y="33"/>
                    <a:pt x="68" y="33"/>
                    <a:pt x="68" y="33"/>
                  </a:cubicBezTo>
                  <a:cubicBezTo>
                    <a:pt x="67" y="34"/>
                    <a:pt x="65" y="34"/>
                    <a:pt x="64" y="34"/>
                  </a:cubicBezTo>
                  <a:cubicBezTo>
                    <a:pt x="63" y="34"/>
                    <a:pt x="63" y="34"/>
                    <a:pt x="62" y="34"/>
                  </a:cubicBezTo>
                  <a:cubicBezTo>
                    <a:pt x="60" y="34"/>
                    <a:pt x="59" y="33"/>
                    <a:pt x="58" y="31"/>
                  </a:cubicBezTo>
                  <a:cubicBezTo>
                    <a:pt x="57" y="30"/>
                    <a:pt x="57" y="28"/>
                    <a:pt x="57" y="26"/>
                  </a:cubicBezTo>
                  <a:cubicBezTo>
                    <a:pt x="57" y="24"/>
                    <a:pt x="59" y="22"/>
                    <a:pt x="60" y="21"/>
                  </a:cubicBezTo>
                  <a:cubicBezTo>
                    <a:pt x="61" y="21"/>
                    <a:pt x="63" y="20"/>
                    <a:pt x="64" y="20"/>
                  </a:cubicBezTo>
                  <a:cubicBezTo>
                    <a:pt x="64" y="20"/>
                    <a:pt x="65" y="20"/>
                    <a:pt x="65" y="20"/>
                  </a:cubicBezTo>
                  <a:cubicBezTo>
                    <a:pt x="66" y="20"/>
                    <a:pt x="67" y="21"/>
                    <a:pt x="67" y="21"/>
                  </a:cubicBezTo>
                  <a:cubicBezTo>
                    <a:pt x="67" y="21"/>
                    <a:pt x="67" y="21"/>
                    <a:pt x="67" y="21"/>
                  </a:cubicBezTo>
                  <a:cubicBezTo>
                    <a:pt x="67" y="21"/>
                    <a:pt x="67" y="21"/>
                    <a:pt x="67" y="21"/>
                  </a:cubicBezTo>
                  <a:cubicBezTo>
                    <a:pt x="93" y="10"/>
                    <a:pt x="93" y="10"/>
                    <a:pt x="93" y="10"/>
                  </a:cubicBezTo>
                  <a:cubicBezTo>
                    <a:pt x="100" y="7"/>
                    <a:pt x="100" y="7"/>
                    <a:pt x="100" y="7"/>
                  </a:cubicBezTo>
                  <a:cubicBezTo>
                    <a:pt x="98" y="6"/>
                    <a:pt x="96" y="5"/>
                    <a:pt x="93" y="4"/>
                  </a:cubicBezTo>
                  <a:cubicBezTo>
                    <a:pt x="84" y="2"/>
                    <a:pt x="75" y="1"/>
                    <a:pt x="64" y="0"/>
                  </a:cubicBezTo>
                  <a:cubicBezTo>
                    <a:pt x="64" y="0"/>
                    <a:pt x="63" y="0"/>
                    <a:pt x="63" y="0"/>
                  </a:cubicBezTo>
                  <a:cubicBezTo>
                    <a:pt x="60" y="0"/>
                    <a:pt x="57" y="0"/>
                    <a:pt x="55" y="1"/>
                  </a:cubicBezTo>
                  <a:cubicBezTo>
                    <a:pt x="43" y="1"/>
                    <a:pt x="32" y="4"/>
                    <a:pt x="23" y="8"/>
                  </a:cubicBezTo>
                  <a:cubicBezTo>
                    <a:pt x="15" y="11"/>
                    <a:pt x="9" y="15"/>
                    <a:pt x="5" y="19"/>
                  </a:cubicBezTo>
                  <a:cubicBezTo>
                    <a:pt x="23" y="25"/>
                    <a:pt x="23" y="25"/>
                    <a:pt x="23" y="25"/>
                  </a:cubicBezTo>
                  <a:cubicBezTo>
                    <a:pt x="51" y="34"/>
                    <a:pt x="51" y="34"/>
                    <a:pt x="51" y="34"/>
                  </a:cubicBezTo>
                  <a:cubicBezTo>
                    <a:pt x="51" y="34"/>
                    <a:pt x="51" y="34"/>
                    <a:pt x="51" y="34"/>
                  </a:cubicBezTo>
                  <a:cubicBezTo>
                    <a:pt x="52" y="34"/>
                    <a:pt x="52" y="33"/>
                    <a:pt x="53" y="33"/>
                  </a:cubicBezTo>
                  <a:cubicBezTo>
                    <a:pt x="54" y="33"/>
                    <a:pt x="54" y="33"/>
                    <a:pt x="55" y="33"/>
                  </a:cubicBezTo>
                  <a:cubicBezTo>
                    <a:pt x="56" y="33"/>
                    <a:pt x="57" y="33"/>
                    <a:pt x="58" y="34"/>
                  </a:cubicBezTo>
                  <a:cubicBezTo>
                    <a:pt x="60" y="35"/>
                    <a:pt x="61" y="36"/>
                    <a:pt x="62" y="38"/>
                  </a:cubicBezTo>
                  <a:cubicBezTo>
                    <a:pt x="62" y="38"/>
                    <a:pt x="62" y="38"/>
                    <a:pt x="62" y="38"/>
                  </a:cubicBezTo>
                  <a:cubicBezTo>
                    <a:pt x="62" y="40"/>
                    <a:pt x="62" y="42"/>
                    <a:pt x="61" y="43"/>
                  </a:cubicBezTo>
                  <a:cubicBezTo>
                    <a:pt x="61" y="45"/>
                    <a:pt x="59" y="46"/>
                    <a:pt x="57" y="47"/>
                  </a:cubicBezTo>
                  <a:cubicBezTo>
                    <a:pt x="56" y="47"/>
                    <a:pt x="56" y="47"/>
                    <a:pt x="55" y="47"/>
                  </a:cubicBezTo>
                  <a:cubicBezTo>
                    <a:pt x="54" y="47"/>
                    <a:pt x="53" y="47"/>
                    <a:pt x="52" y="46"/>
                  </a:cubicBezTo>
                  <a:cubicBezTo>
                    <a:pt x="51" y="46"/>
                    <a:pt x="50" y="45"/>
                    <a:pt x="49" y="44"/>
                  </a:cubicBezTo>
                  <a:cubicBezTo>
                    <a:pt x="23" y="38"/>
                    <a:pt x="23" y="38"/>
                    <a:pt x="23" y="38"/>
                  </a:cubicBezTo>
                  <a:cubicBezTo>
                    <a:pt x="0" y="33"/>
                    <a:pt x="0" y="33"/>
                    <a:pt x="0" y="33"/>
                  </a:cubicBezTo>
                  <a:cubicBezTo>
                    <a:pt x="2" y="42"/>
                    <a:pt x="10" y="50"/>
                    <a:pt x="23" y="55"/>
                  </a:cubicBezTo>
                  <a:cubicBezTo>
                    <a:pt x="32" y="59"/>
                    <a:pt x="43" y="61"/>
                    <a:pt x="55" y="62"/>
                  </a:cubicBezTo>
                  <a:cubicBezTo>
                    <a:pt x="57" y="62"/>
                    <a:pt x="60" y="62"/>
                    <a:pt x="63" y="62"/>
                  </a:cubicBezTo>
                  <a:cubicBezTo>
                    <a:pt x="63" y="62"/>
                    <a:pt x="64" y="62"/>
                    <a:pt x="64" y="62"/>
                  </a:cubicBezTo>
                  <a:cubicBezTo>
                    <a:pt x="75" y="62"/>
                    <a:pt x="84" y="61"/>
                    <a:pt x="93" y="58"/>
                  </a:cubicBezTo>
                  <a:cubicBezTo>
                    <a:pt x="112" y="53"/>
                    <a:pt x="125" y="43"/>
                    <a:pt x="125" y="31"/>
                  </a:cubicBezTo>
                  <a:cubicBezTo>
                    <a:pt x="125" y="26"/>
                    <a:pt x="122" y="20"/>
                    <a:pt x="117" y="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5" name="Google Shape;4045;p20"/>
            <p:cNvSpPr/>
            <p:nvPr/>
          </p:nvSpPr>
          <p:spPr>
            <a:xfrm>
              <a:off x="5761038" y="4276726"/>
              <a:ext cx="295275" cy="131763"/>
            </a:xfrm>
            <a:custGeom>
              <a:avLst/>
              <a:gdLst/>
              <a:ahLst/>
              <a:cxnLst/>
              <a:rect l="l" t="t" r="r" b="b"/>
              <a:pathLst>
                <a:path w="114" h="51" extrusionOk="0">
                  <a:moveTo>
                    <a:pt x="101" y="18"/>
                  </a:moveTo>
                  <a:cubicBezTo>
                    <a:pt x="9" y="47"/>
                    <a:pt x="9" y="47"/>
                    <a:pt x="9" y="47"/>
                  </a:cubicBezTo>
                  <a:cubicBezTo>
                    <a:pt x="9" y="50"/>
                    <a:pt x="6" y="51"/>
                    <a:pt x="4" y="51"/>
                  </a:cubicBezTo>
                  <a:cubicBezTo>
                    <a:pt x="2" y="50"/>
                    <a:pt x="0" y="48"/>
                    <a:pt x="1" y="45"/>
                  </a:cubicBezTo>
                  <a:cubicBezTo>
                    <a:pt x="1" y="43"/>
                    <a:pt x="3" y="41"/>
                    <a:pt x="6" y="42"/>
                  </a:cubicBezTo>
                  <a:cubicBezTo>
                    <a:pt x="7" y="42"/>
                    <a:pt x="7" y="42"/>
                    <a:pt x="8" y="43"/>
                  </a:cubicBezTo>
                  <a:cubicBezTo>
                    <a:pt x="96" y="5"/>
                    <a:pt x="96" y="5"/>
                    <a:pt x="96" y="5"/>
                  </a:cubicBezTo>
                  <a:cubicBezTo>
                    <a:pt x="109" y="0"/>
                    <a:pt x="114" y="15"/>
                    <a:pt x="101"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6" name="Google Shape;4046;p20"/>
            <p:cNvSpPr/>
            <p:nvPr/>
          </p:nvSpPr>
          <p:spPr>
            <a:xfrm>
              <a:off x="5781675" y="4514851"/>
              <a:ext cx="44450" cy="179388"/>
            </a:xfrm>
            <a:custGeom>
              <a:avLst/>
              <a:gdLst/>
              <a:ahLst/>
              <a:cxnLst/>
              <a:rect l="l" t="t" r="r" b="b"/>
              <a:pathLst>
                <a:path w="17" h="69" extrusionOk="0">
                  <a:moveTo>
                    <a:pt x="0" y="69"/>
                  </a:moveTo>
                  <a:cubicBezTo>
                    <a:pt x="6" y="69"/>
                    <a:pt x="12" y="68"/>
                    <a:pt x="17" y="67"/>
                  </a:cubicBezTo>
                  <a:cubicBezTo>
                    <a:pt x="17" y="0"/>
                    <a:pt x="17" y="0"/>
                    <a:pt x="17" y="0"/>
                  </a:cubicBezTo>
                  <a:cubicBezTo>
                    <a:pt x="12" y="1"/>
                    <a:pt x="6" y="2"/>
                    <a:pt x="0" y="2"/>
                  </a:cubicBezTo>
                  <a:lnTo>
                    <a:pt x="0" y="6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7" name="Google Shape;4047;p20"/>
            <p:cNvSpPr/>
            <p:nvPr/>
          </p:nvSpPr>
          <p:spPr>
            <a:xfrm>
              <a:off x="5715000" y="4514851"/>
              <a:ext cx="44450" cy="179388"/>
            </a:xfrm>
            <a:custGeom>
              <a:avLst/>
              <a:gdLst/>
              <a:ahLst/>
              <a:cxnLst/>
              <a:rect l="l" t="t" r="r" b="b"/>
              <a:pathLst>
                <a:path w="17" h="69" extrusionOk="0">
                  <a:moveTo>
                    <a:pt x="0" y="68"/>
                  </a:moveTo>
                  <a:cubicBezTo>
                    <a:pt x="6" y="69"/>
                    <a:pt x="11" y="69"/>
                    <a:pt x="17" y="69"/>
                  </a:cubicBezTo>
                  <a:cubicBezTo>
                    <a:pt x="17" y="2"/>
                    <a:pt x="17" y="2"/>
                    <a:pt x="17" y="2"/>
                  </a:cubicBezTo>
                  <a:cubicBezTo>
                    <a:pt x="11" y="2"/>
                    <a:pt x="5" y="1"/>
                    <a:pt x="0" y="0"/>
                  </a:cubicBezTo>
                  <a:lnTo>
                    <a:pt x="0" y="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8" name="Google Shape;4048;p20"/>
            <p:cNvSpPr/>
            <p:nvPr/>
          </p:nvSpPr>
          <p:spPr>
            <a:xfrm>
              <a:off x="5919788" y="4460876"/>
              <a:ext cx="28575" cy="206375"/>
            </a:xfrm>
            <a:custGeom>
              <a:avLst/>
              <a:gdLst/>
              <a:ahLst/>
              <a:cxnLst/>
              <a:rect l="l" t="t" r="r" b="b"/>
              <a:pathLst>
                <a:path w="11" h="80" extrusionOk="0">
                  <a:moveTo>
                    <a:pt x="0" y="8"/>
                  </a:moveTo>
                  <a:cubicBezTo>
                    <a:pt x="0" y="80"/>
                    <a:pt x="0" y="80"/>
                    <a:pt x="0" y="80"/>
                  </a:cubicBezTo>
                  <a:cubicBezTo>
                    <a:pt x="4" y="79"/>
                    <a:pt x="8" y="78"/>
                    <a:pt x="11" y="77"/>
                  </a:cubicBezTo>
                  <a:cubicBezTo>
                    <a:pt x="11" y="51"/>
                    <a:pt x="11" y="26"/>
                    <a:pt x="11" y="0"/>
                  </a:cubicBezTo>
                  <a:cubicBezTo>
                    <a:pt x="8" y="3"/>
                    <a:pt x="4" y="6"/>
                    <a:pt x="0" y="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49" name="Google Shape;4049;p20"/>
            <p:cNvSpPr/>
            <p:nvPr/>
          </p:nvSpPr>
          <p:spPr>
            <a:xfrm>
              <a:off x="5851525" y="4494214"/>
              <a:ext cx="44450" cy="192088"/>
            </a:xfrm>
            <a:custGeom>
              <a:avLst/>
              <a:gdLst/>
              <a:ahLst/>
              <a:cxnLst/>
              <a:rect l="l" t="t" r="r" b="b"/>
              <a:pathLst>
                <a:path w="17" h="74" extrusionOk="0">
                  <a:moveTo>
                    <a:pt x="0" y="74"/>
                  </a:moveTo>
                  <a:cubicBezTo>
                    <a:pt x="6" y="73"/>
                    <a:pt x="11" y="72"/>
                    <a:pt x="17" y="70"/>
                  </a:cubicBezTo>
                  <a:cubicBezTo>
                    <a:pt x="17" y="0"/>
                    <a:pt x="17" y="0"/>
                    <a:pt x="17" y="0"/>
                  </a:cubicBezTo>
                  <a:cubicBezTo>
                    <a:pt x="11" y="3"/>
                    <a:pt x="6" y="5"/>
                    <a:pt x="0" y="6"/>
                  </a:cubicBezTo>
                  <a:lnTo>
                    <a:pt x="0" y="7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0" name="Google Shape;4050;p20"/>
            <p:cNvSpPr/>
            <p:nvPr/>
          </p:nvSpPr>
          <p:spPr>
            <a:xfrm>
              <a:off x="5554663" y="4400551"/>
              <a:ext cx="157163" cy="285750"/>
            </a:xfrm>
            <a:custGeom>
              <a:avLst/>
              <a:gdLst/>
              <a:ahLst/>
              <a:cxnLst/>
              <a:rect l="l" t="t" r="r" b="b"/>
              <a:pathLst>
                <a:path w="61" h="110" extrusionOk="0">
                  <a:moveTo>
                    <a:pt x="22" y="24"/>
                  </a:moveTo>
                  <a:cubicBezTo>
                    <a:pt x="14" y="16"/>
                    <a:pt x="10" y="9"/>
                    <a:pt x="10" y="2"/>
                  </a:cubicBezTo>
                  <a:cubicBezTo>
                    <a:pt x="0" y="0"/>
                    <a:pt x="0" y="0"/>
                    <a:pt x="0" y="0"/>
                  </a:cubicBezTo>
                  <a:cubicBezTo>
                    <a:pt x="1" y="10"/>
                    <a:pt x="6" y="19"/>
                    <a:pt x="15" y="26"/>
                  </a:cubicBezTo>
                  <a:cubicBezTo>
                    <a:pt x="15" y="51"/>
                    <a:pt x="15" y="75"/>
                    <a:pt x="15" y="100"/>
                  </a:cubicBezTo>
                  <a:cubicBezTo>
                    <a:pt x="18" y="101"/>
                    <a:pt x="22" y="103"/>
                    <a:pt x="26" y="104"/>
                  </a:cubicBezTo>
                  <a:cubicBezTo>
                    <a:pt x="26" y="34"/>
                    <a:pt x="26" y="34"/>
                    <a:pt x="26" y="34"/>
                  </a:cubicBezTo>
                  <a:cubicBezTo>
                    <a:pt x="29" y="35"/>
                    <a:pt x="32" y="37"/>
                    <a:pt x="35" y="38"/>
                  </a:cubicBezTo>
                  <a:cubicBezTo>
                    <a:pt x="35" y="107"/>
                    <a:pt x="35" y="107"/>
                    <a:pt x="35" y="107"/>
                  </a:cubicBezTo>
                  <a:cubicBezTo>
                    <a:pt x="41" y="108"/>
                    <a:pt x="47" y="110"/>
                    <a:pt x="52" y="110"/>
                  </a:cubicBezTo>
                  <a:cubicBezTo>
                    <a:pt x="52" y="43"/>
                    <a:pt x="52" y="43"/>
                    <a:pt x="52" y="43"/>
                  </a:cubicBezTo>
                  <a:cubicBezTo>
                    <a:pt x="55" y="44"/>
                    <a:pt x="58" y="44"/>
                    <a:pt x="61" y="44"/>
                  </a:cubicBezTo>
                  <a:cubicBezTo>
                    <a:pt x="50" y="42"/>
                    <a:pt x="33" y="35"/>
                    <a:pt x="22"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1" name="Google Shape;4051;p20"/>
            <p:cNvSpPr/>
            <p:nvPr/>
          </p:nvSpPr>
          <p:spPr>
            <a:xfrm>
              <a:off x="5564188" y="4265614"/>
              <a:ext cx="307975" cy="98425"/>
            </a:xfrm>
            <a:custGeom>
              <a:avLst/>
              <a:gdLst/>
              <a:ahLst/>
              <a:cxnLst/>
              <a:rect l="l" t="t" r="r" b="b"/>
              <a:pathLst>
                <a:path w="119" h="38" extrusionOk="0">
                  <a:moveTo>
                    <a:pt x="46" y="15"/>
                  </a:moveTo>
                  <a:cubicBezTo>
                    <a:pt x="69" y="10"/>
                    <a:pt x="98" y="13"/>
                    <a:pt x="119" y="18"/>
                  </a:cubicBezTo>
                  <a:cubicBezTo>
                    <a:pt x="92" y="3"/>
                    <a:pt x="47" y="0"/>
                    <a:pt x="20" y="16"/>
                  </a:cubicBezTo>
                  <a:cubicBezTo>
                    <a:pt x="11" y="21"/>
                    <a:pt x="4" y="27"/>
                    <a:pt x="0" y="35"/>
                  </a:cubicBezTo>
                  <a:cubicBezTo>
                    <a:pt x="10" y="38"/>
                    <a:pt x="10" y="38"/>
                    <a:pt x="10" y="38"/>
                  </a:cubicBezTo>
                  <a:cubicBezTo>
                    <a:pt x="17" y="27"/>
                    <a:pt x="32" y="18"/>
                    <a:pt x="46" y="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2" name="Google Shape;4052;p20"/>
            <p:cNvSpPr/>
            <p:nvPr/>
          </p:nvSpPr>
          <p:spPr>
            <a:xfrm>
              <a:off x="5476875" y="4338639"/>
              <a:ext cx="287338" cy="103188"/>
            </a:xfrm>
            <a:custGeom>
              <a:avLst/>
              <a:gdLst/>
              <a:ahLst/>
              <a:cxnLst/>
              <a:rect l="l" t="t" r="r" b="b"/>
              <a:pathLst>
                <a:path w="111" h="40" extrusionOk="0">
                  <a:moveTo>
                    <a:pt x="13" y="18"/>
                  </a:moveTo>
                  <a:cubicBezTo>
                    <a:pt x="102" y="36"/>
                    <a:pt x="102" y="36"/>
                    <a:pt x="102" y="36"/>
                  </a:cubicBezTo>
                  <a:cubicBezTo>
                    <a:pt x="103" y="39"/>
                    <a:pt x="105" y="40"/>
                    <a:pt x="107" y="39"/>
                  </a:cubicBezTo>
                  <a:cubicBezTo>
                    <a:pt x="110" y="39"/>
                    <a:pt x="111" y="36"/>
                    <a:pt x="110" y="34"/>
                  </a:cubicBezTo>
                  <a:cubicBezTo>
                    <a:pt x="110" y="31"/>
                    <a:pt x="107" y="30"/>
                    <a:pt x="105" y="31"/>
                  </a:cubicBezTo>
                  <a:cubicBezTo>
                    <a:pt x="104" y="31"/>
                    <a:pt x="103" y="31"/>
                    <a:pt x="103" y="32"/>
                  </a:cubicBezTo>
                  <a:cubicBezTo>
                    <a:pt x="18" y="4"/>
                    <a:pt x="18" y="4"/>
                    <a:pt x="18" y="4"/>
                  </a:cubicBezTo>
                  <a:cubicBezTo>
                    <a:pt x="4" y="0"/>
                    <a:pt x="0" y="15"/>
                    <a:pt x="13"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3" name="Google Shape;4053;p20"/>
            <p:cNvSpPr/>
            <p:nvPr/>
          </p:nvSpPr>
          <p:spPr>
            <a:xfrm>
              <a:off x="5592763" y="4681539"/>
              <a:ext cx="355600" cy="55563"/>
            </a:xfrm>
            <a:custGeom>
              <a:avLst/>
              <a:gdLst/>
              <a:ahLst/>
              <a:cxnLst/>
              <a:rect l="l" t="t" r="r" b="b"/>
              <a:pathLst>
                <a:path w="137" h="22" extrusionOk="0">
                  <a:moveTo>
                    <a:pt x="0" y="10"/>
                  </a:moveTo>
                  <a:cubicBezTo>
                    <a:pt x="23" y="18"/>
                    <a:pt x="46" y="22"/>
                    <a:pt x="69" y="22"/>
                  </a:cubicBezTo>
                  <a:cubicBezTo>
                    <a:pt x="92" y="22"/>
                    <a:pt x="115" y="19"/>
                    <a:pt x="137" y="10"/>
                  </a:cubicBezTo>
                  <a:cubicBezTo>
                    <a:pt x="137" y="0"/>
                    <a:pt x="137" y="0"/>
                    <a:pt x="137" y="0"/>
                  </a:cubicBezTo>
                  <a:cubicBezTo>
                    <a:pt x="115" y="9"/>
                    <a:pt x="92" y="13"/>
                    <a:pt x="69" y="13"/>
                  </a:cubicBezTo>
                  <a:cubicBezTo>
                    <a:pt x="46" y="12"/>
                    <a:pt x="23" y="8"/>
                    <a:pt x="0" y="0"/>
                  </a:cubicBezTo>
                  <a:lnTo>
                    <a:pt x="0" y="1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054" name="Google Shape;4054;p20"/>
          <p:cNvSpPr/>
          <p:nvPr/>
        </p:nvSpPr>
        <p:spPr>
          <a:xfrm>
            <a:off x="8428567" y="4546602"/>
            <a:ext cx="611717" cy="768351"/>
          </a:xfrm>
          <a:custGeom>
            <a:avLst/>
            <a:gdLst/>
            <a:ahLst/>
            <a:cxnLst/>
            <a:rect l="l" t="t" r="r" b="b"/>
            <a:pathLst>
              <a:path w="177" h="222" extrusionOk="0">
                <a:moveTo>
                  <a:pt x="0" y="56"/>
                </a:moveTo>
                <a:cubicBezTo>
                  <a:pt x="0" y="203"/>
                  <a:pt x="0" y="203"/>
                  <a:pt x="0" y="203"/>
                </a:cubicBezTo>
                <a:cubicBezTo>
                  <a:pt x="0" y="213"/>
                  <a:pt x="8" y="222"/>
                  <a:pt x="18" y="222"/>
                </a:cubicBezTo>
                <a:cubicBezTo>
                  <a:pt x="55" y="222"/>
                  <a:pt x="55" y="222"/>
                  <a:pt x="55" y="222"/>
                </a:cubicBezTo>
                <a:cubicBezTo>
                  <a:pt x="91" y="222"/>
                  <a:pt x="91" y="222"/>
                  <a:pt x="91" y="222"/>
                </a:cubicBezTo>
                <a:cubicBezTo>
                  <a:pt x="101" y="222"/>
                  <a:pt x="110" y="213"/>
                  <a:pt x="110" y="203"/>
                </a:cubicBezTo>
                <a:cubicBezTo>
                  <a:pt x="110" y="56"/>
                  <a:pt x="110" y="56"/>
                  <a:pt x="110" y="56"/>
                </a:cubicBezTo>
                <a:cubicBezTo>
                  <a:pt x="110" y="46"/>
                  <a:pt x="101" y="37"/>
                  <a:pt x="91" y="37"/>
                </a:cubicBezTo>
                <a:cubicBezTo>
                  <a:pt x="55" y="37"/>
                  <a:pt x="55" y="37"/>
                  <a:pt x="55" y="37"/>
                </a:cubicBezTo>
                <a:cubicBezTo>
                  <a:pt x="35" y="37"/>
                  <a:pt x="35" y="37"/>
                  <a:pt x="35" y="37"/>
                </a:cubicBezTo>
                <a:cubicBezTo>
                  <a:pt x="35" y="26"/>
                  <a:pt x="35" y="26"/>
                  <a:pt x="35" y="26"/>
                </a:cubicBezTo>
                <a:cubicBezTo>
                  <a:pt x="35" y="24"/>
                  <a:pt x="34" y="23"/>
                  <a:pt x="33" y="22"/>
                </a:cubicBezTo>
                <a:cubicBezTo>
                  <a:pt x="35" y="18"/>
                  <a:pt x="39" y="15"/>
                  <a:pt x="42" y="12"/>
                </a:cubicBezTo>
                <a:cubicBezTo>
                  <a:pt x="46" y="10"/>
                  <a:pt x="51" y="9"/>
                  <a:pt x="55" y="8"/>
                </a:cubicBezTo>
                <a:cubicBezTo>
                  <a:pt x="59" y="8"/>
                  <a:pt x="62" y="8"/>
                  <a:pt x="66" y="9"/>
                </a:cubicBezTo>
                <a:cubicBezTo>
                  <a:pt x="75" y="10"/>
                  <a:pt x="84" y="14"/>
                  <a:pt x="93" y="20"/>
                </a:cubicBezTo>
                <a:cubicBezTo>
                  <a:pt x="99" y="25"/>
                  <a:pt x="105" y="30"/>
                  <a:pt x="110" y="36"/>
                </a:cubicBezTo>
                <a:cubicBezTo>
                  <a:pt x="110" y="36"/>
                  <a:pt x="110" y="36"/>
                  <a:pt x="110" y="36"/>
                </a:cubicBezTo>
                <a:cubicBezTo>
                  <a:pt x="110" y="36"/>
                  <a:pt x="110" y="36"/>
                  <a:pt x="110" y="36"/>
                </a:cubicBezTo>
                <a:cubicBezTo>
                  <a:pt x="117" y="44"/>
                  <a:pt x="122" y="54"/>
                  <a:pt x="125" y="64"/>
                </a:cubicBezTo>
                <a:cubicBezTo>
                  <a:pt x="128" y="72"/>
                  <a:pt x="128" y="82"/>
                  <a:pt x="127" y="93"/>
                </a:cubicBezTo>
                <a:cubicBezTo>
                  <a:pt x="126" y="104"/>
                  <a:pt x="123" y="116"/>
                  <a:pt x="121" y="126"/>
                </a:cubicBezTo>
                <a:cubicBezTo>
                  <a:pt x="118" y="128"/>
                  <a:pt x="116" y="132"/>
                  <a:pt x="116" y="136"/>
                </a:cubicBezTo>
                <a:cubicBezTo>
                  <a:pt x="116" y="143"/>
                  <a:pt x="121" y="149"/>
                  <a:pt x="128" y="149"/>
                </a:cubicBezTo>
                <a:cubicBezTo>
                  <a:pt x="136" y="149"/>
                  <a:pt x="141" y="143"/>
                  <a:pt x="141" y="136"/>
                </a:cubicBezTo>
                <a:cubicBezTo>
                  <a:pt x="141" y="130"/>
                  <a:pt x="136" y="124"/>
                  <a:pt x="130" y="124"/>
                </a:cubicBezTo>
                <a:cubicBezTo>
                  <a:pt x="132" y="114"/>
                  <a:pt x="134" y="104"/>
                  <a:pt x="135" y="94"/>
                </a:cubicBezTo>
                <a:cubicBezTo>
                  <a:pt x="136" y="86"/>
                  <a:pt x="136" y="78"/>
                  <a:pt x="135" y="70"/>
                </a:cubicBezTo>
                <a:cubicBezTo>
                  <a:pt x="137" y="73"/>
                  <a:pt x="139" y="77"/>
                  <a:pt x="141" y="80"/>
                </a:cubicBezTo>
                <a:cubicBezTo>
                  <a:pt x="147" y="92"/>
                  <a:pt x="153" y="104"/>
                  <a:pt x="158" y="115"/>
                </a:cubicBezTo>
                <a:cubicBezTo>
                  <a:pt x="154" y="118"/>
                  <a:pt x="151" y="122"/>
                  <a:pt x="151" y="126"/>
                </a:cubicBezTo>
                <a:cubicBezTo>
                  <a:pt x="151" y="134"/>
                  <a:pt x="157" y="139"/>
                  <a:pt x="164" y="139"/>
                </a:cubicBezTo>
                <a:cubicBezTo>
                  <a:pt x="171" y="139"/>
                  <a:pt x="177" y="134"/>
                  <a:pt x="177" y="126"/>
                </a:cubicBezTo>
                <a:cubicBezTo>
                  <a:pt x="177" y="120"/>
                  <a:pt x="172" y="115"/>
                  <a:pt x="166" y="114"/>
                </a:cubicBezTo>
                <a:cubicBezTo>
                  <a:pt x="161" y="102"/>
                  <a:pt x="155" y="88"/>
                  <a:pt x="148" y="76"/>
                </a:cubicBezTo>
                <a:cubicBezTo>
                  <a:pt x="137" y="57"/>
                  <a:pt x="125" y="40"/>
                  <a:pt x="117" y="31"/>
                </a:cubicBezTo>
                <a:cubicBezTo>
                  <a:pt x="117" y="31"/>
                  <a:pt x="117" y="31"/>
                  <a:pt x="117" y="31"/>
                </a:cubicBezTo>
                <a:cubicBezTo>
                  <a:pt x="111" y="24"/>
                  <a:pt x="105" y="18"/>
                  <a:pt x="98" y="14"/>
                </a:cubicBezTo>
                <a:cubicBezTo>
                  <a:pt x="88" y="7"/>
                  <a:pt x="77" y="2"/>
                  <a:pt x="67" y="1"/>
                </a:cubicBezTo>
                <a:cubicBezTo>
                  <a:pt x="63" y="0"/>
                  <a:pt x="59" y="0"/>
                  <a:pt x="55" y="0"/>
                </a:cubicBezTo>
                <a:cubicBezTo>
                  <a:pt x="49" y="1"/>
                  <a:pt x="43" y="2"/>
                  <a:pt x="38" y="5"/>
                </a:cubicBezTo>
                <a:cubicBezTo>
                  <a:pt x="32" y="9"/>
                  <a:pt x="27" y="14"/>
                  <a:pt x="24" y="22"/>
                </a:cubicBezTo>
                <a:cubicBezTo>
                  <a:pt x="23" y="22"/>
                  <a:pt x="23" y="22"/>
                  <a:pt x="23" y="22"/>
                </a:cubicBezTo>
                <a:cubicBezTo>
                  <a:pt x="21" y="22"/>
                  <a:pt x="20" y="24"/>
                  <a:pt x="20" y="26"/>
                </a:cubicBezTo>
                <a:cubicBezTo>
                  <a:pt x="20" y="37"/>
                  <a:pt x="20" y="37"/>
                  <a:pt x="20" y="37"/>
                </a:cubicBezTo>
                <a:cubicBezTo>
                  <a:pt x="18" y="37"/>
                  <a:pt x="18" y="37"/>
                  <a:pt x="18" y="37"/>
                </a:cubicBezTo>
                <a:cubicBezTo>
                  <a:pt x="8" y="37"/>
                  <a:pt x="0" y="46"/>
                  <a:pt x="0" y="56"/>
                </a:cubicBezTo>
                <a:close/>
                <a:moveTo>
                  <a:pt x="61" y="51"/>
                </a:moveTo>
                <a:cubicBezTo>
                  <a:pt x="55" y="51"/>
                  <a:pt x="55" y="51"/>
                  <a:pt x="55" y="51"/>
                </a:cubicBezTo>
                <a:cubicBezTo>
                  <a:pt x="47" y="51"/>
                  <a:pt x="47" y="51"/>
                  <a:pt x="47" y="51"/>
                </a:cubicBezTo>
                <a:cubicBezTo>
                  <a:pt x="47" y="47"/>
                  <a:pt x="47" y="47"/>
                  <a:pt x="47" y="47"/>
                </a:cubicBezTo>
                <a:cubicBezTo>
                  <a:pt x="55" y="47"/>
                  <a:pt x="55" y="47"/>
                  <a:pt x="55" y="47"/>
                </a:cubicBezTo>
                <a:cubicBezTo>
                  <a:pt x="61" y="47"/>
                  <a:pt x="61" y="47"/>
                  <a:pt x="61" y="47"/>
                </a:cubicBezTo>
                <a:lnTo>
                  <a:pt x="61" y="51"/>
                </a:lnTo>
                <a:close/>
                <a:moveTo>
                  <a:pt x="42" y="202"/>
                </a:moveTo>
                <a:cubicBezTo>
                  <a:pt x="42" y="199"/>
                  <a:pt x="44" y="197"/>
                  <a:pt x="47" y="197"/>
                </a:cubicBezTo>
                <a:cubicBezTo>
                  <a:pt x="55" y="197"/>
                  <a:pt x="55" y="197"/>
                  <a:pt x="55" y="197"/>
                </a:cubicBezTo>
                <a:cubicBezTo>
                  <a:pt x="63" y="197"/>
                  <a:pt x="63" y="197"/>
                  <a:pt x="63" y="197"/>
                </a:cubicBezTo>
                <a:cubicBezTo>
                  <a:pt x="66" y="197"/>
                  <a:pt x="68" y="199"/>
                  <a:pt x="68" y="202"/>
                </a:cubicBezTo>
                <a:cubicBezTo>
                  <a:pt x="68" y="205"/>
                  <a:pt x="66" y="207"/>
                  <a:pt x="63" y="207"/>
                </a:cubicBezTo>
                <a:cubicBezTo>
                  <a:pt x="55" y="207"/>
                  <a:pt x="55" y="207"/>
                  <a:pt x="55" y="207"/>
                </a:cubicBezTo>
                <a:cubicBezTo>
                  <a:pt x="47" y="207"/>
                  <a:pt x="47" y="207"/>
                  <a:pt x="47" y="207"/>
                </a:cubicBezTo>
                <a:cubicBezTo>
                  <a:pt x="44" y="207"/>
                  <a:pt x="42" y="205"/>
                  <a:pt x="42" y="202"/>
                </a:cubicBezTo>
                <a:close/>
                <a:moveTo>
                  <a:pt x="10" y="66"/>
                </a:moveTo>
                <a:cubicBezTo>
                  <a:pt x="10" y="62"/>
                  <a:pt x="13" y="59"/>
                  <a:pt x="17" y="59"/>
                </a:cubicBezTo>
                <a:cubicBezTo>
                  <a:pt x="55" y="59"/>
                  <a:pt x="55" y="59"/>
                  <a:pt x="55" y="59"/>
                </a:cubicBezTo>
                <a:cubicBezTo>
                  <a:pt x="93" y="59"/>
                  <a:pt x="93" y="59"/>
                  <a:pt x="93" y="59"/>
                </a:cubicBezTo>
                <a:cubicBezTo>
                  <a:pt x="97" y="59"/>
                  <a:pt x="100" y="62"/>
                  <a:pt x="100" y="66"/>
                </a:cubicBezTo>
                <a:cubicBezTo>
                  <a:pt x="100" y="180"/>
                  <a:pt x="100" y="180"/>
                  <a:pt x="100" y="180"/>
                </a:cubicBezTo>
                <a:cubicBezTo>
                  <a:pt x="100" y="184"/>
                  <a:pt x="97" y="187"/>
                  <a:pt x="93" y="187"/>
                </a:cubicBezTo>
                <a:cubicBezTo>
                  <a:pt x="55" y="187"/>
                  <a:pt x="55" y="187"/>
                  <a:pt x="55" y="187"/>
                </a:cubicBezTo>
                <a:cubicBezTo>
                  <a:pt x="17" y="187"/>
                  <a:pt x="17" y="187"/>
                  <a:pt x="17" y="187"/>
                </a:cubicBezTo>
                <a:cubicBezTo>
                  <a:pt x="13" y="187"/>
                  <a:pt x="10" y="184"/>
                  <a:pt x="10" y="180"/>
                </a:cubicBezTo>
                <a:lnTo>
                  <a:pt x="10" y="6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055" name="Google Shape;4055;p20"/>
          <p:cNvGrpSpPr/>
          <p:nvPr/>
        </p:nvGrpSpPr>
        <p:grpSpPr>
          <a:xfrm>
            <a:off x="9306984" y="4567768"/>
            <a:ext cx="789517" cy="677333"/>
            <a:chOff x="6980238" y="3425826"/>
            <a:chExt cx="592138" cy="508000"/>
          </a:xfrm>
        </p:grpSpPr>
        <p:sp>
          <p:nvSpPr>
            <p:cNvPr id="4056" name="Google Shape;4056;p20"/>
            <p:cNvSpPr/>
            <p:nvPr/>
          </p:nvSpPr>
          <p:spPr>
            <a:xfrm>
              <a:off x="7289800" y="3767139"/>
              <a:ext cx="77788" cy="52388"/>
            </a:xfrm>
            <a:custGeom>
              <a:avLst/>
              <a:gdLst/>
              <a:ahLst/>
              <a:cxnLst/>
              <a:rect l="l" t="t" r="r" b="b"/>
              <a:pathLst>
                <a:path w="30" h="20" extrusionOk="0">
                  <a:moveTo>
                    <a:pt x="30" y="0"/>
                  </a:moveTo>
                  <a:cubicBezTo>
                    <a:pt x="29" y="7"/>
                    <a:pt x="28" y="14"/>
                    <a:pt x="26" y="20"/>
                  </a:cubicBezTo>
                  <a:cubicBezTo>
                    <a:pt x="11" y="20"/>
                    <a:pt x="11" y="20"/>
                    <a:pt x="11" y="20"/>
                  </a:cubicBezTo>
                  <a:cubicBezTo>
                    <a:pt x="0" y="20"/>
                    <a:pt x="0" y="20"/>
                    <a:pt x="0" y="20"/>
                  </a:cubicBezTo>
                  <a:cubicBezTo>
                    <a:pt x="0" y="0"/>
                    <a:pt x="0" y="0"/>
                    <a:pt x="0" y="0"/>
                  </a:cubicBezTo>
                  <a:cubicBezTo>
                    <a:pt x="11" y="0"/>
                    <a:pt x="11" y="0"/>
                    <a:pt x="11" y="0"/>
                  </a:cubicBezTo>
                  <a:lnTo>
                    <a:pt x="3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7" name="Google Shape;4057;p20"/>
            <p:cNvSpPr/>
            <p:nvPr/>
          </p:nvSpPr>
          <p:spPr>
            <a:xfrm>
              <a:off x="7383463" y="3767139"/>
              <a:ext cx="76200" cy="52388"/>
            </a:xfrm>
            <a:custGeom>
              <a:avLst/>
              <a:gdLst/>
              <a:ahLst/>
              <a:cxnLst/>
              <a:rect l="l" t="t" r="r" b="b"/>
              <a:pathLst>
                <a:path w="29" h="20" extrusionOk="0">
                  <a:moveTo>
                    <a:pt x="0" y="20"/>
                  </a:moveTo>
                  <a:cubicBezTo>
                    <a:pt x="2" y="14"/>
                    <a:pt x="3" y="7"/>
                    <a:pt x="3" y="0"/>
                  </a:cubicBezTo>
                  <a:cubicBezTo>
                    <a:pt x="14" y="0"/>
                    <a:pt x="14" y="0"/>
                    <a:pt x="14" y="0"/>
                  </a:cubicBezTo>
                  <a:cubicBezTo>
                    <a:pt x="29" y="0"/>
                    <a:pt x="29" y="0"/>
                    <a:pt x="29" y="0"/>
                  </a:cubicBezTo>
                  <a:cubicBezTo>
                    <a:pt x="29" y="7"/>
                    <a:pt x="27" y="14"/>
                    <a:pt x="25" y="20"/>
                  </a:cubicBezTo>
                  <a:cubicBezTo>
                    <a:pt x="14" y="20"/>
                    <a:pt x="14" y="20"/>
                    <a:pt x="14" y="20"/>
                  </a:cubicBezTo>
                  <a:lnTo>
                    <a:pt x="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8" name="Google Shape;4058;p20"/>
            <p:cNvSpPr/>
            <p:nvPr/>
          </p:nvSpPr>
          <p:spPr>
            <a:xfrm>
              <a:off x="7289800" y="3692526"/>
              <a:ext cx="77788" cy="52388"/>
            </a:xfrm>
            <a:custGeom>
              <a:avLst/>
              <a:gdLst/>
              <a:ahLst/>
              <a:cxnLst/>
              <a:rect l="l" t="t" r="r" b="b"/>
              <a:pathLst>
                <a:path w="30" h="20" extrusionOk="0">
                  <a:moveTo>
                    <a:pt x="26" y="0"/>
                  </a:moveTo>
                  <a:cubicBezTo>
                    <a:pt x="28" y="7"/>
                    <a:pt x="29" y="13"/>
                    <a:pt x="30" y="20"/>
                  </a:cubicBezTo>
                  <a:cubicBezTo>
                    <a:pt x="11" y="20"/>
                    <a:pt x="11" y="20"/>
                    <a:pt x="11" y="20"/>
                  </a:cubicBezTo>
                  <a:cubicBezTo>
                    <a:pt x="0" y="20"/>
                    <a:pt x="0" y="20"/>
                    <a:pt x="0" y="20"/>
                  </a:cubicBezTo>
                  <a:cubicBezTo>
                    <a:pt x="0" y="0"/>
                    <a:pt x="0" y="0"/>
                    <a:pt x="0" y="0"/>
                  </a:cubicBezTo>
                  <a:cubicBezTo>
                    <a:pt x="11" y="0"/>
                    <a:pt x="11" y="0"/>
                    <a:pt x="11" y="0"/>
                  </a:cubicBezTo>
                  <a:lnTo>
                    <a:pt x="2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59" name="Google Shape;4059;p20"/>
            <p:cNvSpPr/>
            <p:nvPr/>
          </p:nvSpPr>
          <p:spPr>
            <a:xfrm>
              <a:off x="7289800" y="3589339"/>
              <a:ext cx="57150" cy="79375"/>
            </a:xfrm>
            <a:custGeom>
              <a:avLst/>
              <a:gdLst/>
              <a:ahLst/>
              <a:cxnLst/>
              <a:rect l="l" t="t" r="r" b="b"/>
              <a:pathLst>
                <a:path w="22" h="31" extrusionOk="0">
                  <a:moveTo>
                    <a:pt x="11" y="13"/>
                  </a:moveTo>
                  <a:cubicBezTo>
                    <a:pt x="15" y="19"/>
                    <a:pt x="19" y="25"/>
                    <a:pt x="22" y="31"/>
                  </a:cubicBezTo>
                  <a:cubicBezTo>
                    <a:pt x="11" y="31"/>
                    <a:pt x="11" y="31"/>
                    <a:pt x="11" y="31"/>
                  </a:cubicBezTo>
                  <a:cubicBezTo>
                    <a:pt x="0" y="31"/>
                    <a:pt x="0" y="31"/>
                    <a:pt x="0" y="31"/>
                  </a:cubicBezTo>
                  <a:cubicBezTo>
                    <a:pt x="0" y="0"/>
                    <a:pt x="0" y="0"/>
                    <a:pt x="0" y="0"/>
                  </a:cubicBezTo>
                  <a:cubicBezTo>
                    <a:pt x="4" y="4"/>
                    <a:pt x="7" y="8"/>
                    <a:pt x="11" y="12"/>
                  </a:cubicBezTo>
                  <a:lnTo>
                    <a:pt x="11" y="1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0" name="Google Shape;4060;p20"/>
            <p:cNvSpPr/>
            <p:nvPr/>
          </p:nvSpPr>
          <p:spPr>
            <a:xfrm>
              <a:off x="7289800" y="3844926"/>
              <a:ext cx="57150" cy="80963"/>
            </a:xfrm>
            <a:custGeom>
              <a:avLst/>
              <a:gdLst/>
              <a:ahLst/>
              <a:cxnLst/>
              <a:rect l="l" t="t" r="r" b="b"/>
              <a:pathLst>
                <a:path w="22" h="31" extrusionOk="0">
                  <a:moveTo>
                    <a:pt x="22" y="0"/>
                  </a:moveTo>
                  <a:cubicBezTo>
                    <a:pt x="19" y="6"/>
                    <a:pt x="15" y="12"/>
                    <a:pt x="11" y="18"/>
                  </a:cubicBezTo>
                  <a:cubicBezTo>
                    <a:pt x="11" y="18"/>
                    <a:pt x="11" y="18"/>
                    <a:pt x="11" y="18"/>
                  </a:cubicBezTo>
                  <a:cubicBezTo>
                    <a:pt x="7" y="23"/>
                    <a:pt x="4" y="27"/>
                    <a:pt x="0" y="31"/>
                  </a:cubicBezTo>
                  <a:cubicBezTo>
                    <a:pt x="0" y="0"/>
                    <a:pt x="0" y="0"/>
                    <a:pt x="0" y="0"/>
                  </a:cubicBezTo>
                  <a:cubicBezTo>
                    <a:pt x="11" y="0"/>
                    <a:pt x="11" y="0"/>
                    <a:pt x="11" y="0"/>
                  </a:cubicBezTo>
                  <a:lnTo>
                    <a:pt x="22"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1" name="Google Shape;4061;p20"/>
            <p:cNvSpPr/>
            <p:nvPr/>
          </p:nvSpPr>
          <p:spPr>
            <a:xfrm>
              <a:off x="7381875" y="3692526"/>
              <a:ext cx="77788" cy="52388"/>
            </a:xfrm>
            <a:custGeom>
              <a:avLst/>
              <a:gdLst/>
              <a:ahLst/>
              <a:cxnLst/>
              <a:rect l="l" t="t" r="r" b="b"/>
              <a:pathLst>
                <a:path w="30" h="20" extrusionOk="0">
                  <a:moveTo>
                    <a:pt x="30" y="20"/>
                  </a:moveTo>
                  <a:cubicBezTo>
                    <a:pt x="15" y="20"/>
                    <a:pt x="15" y="20"/>
                    <a:pt x="15" y="20"/>
                  </a:cubicBezTo>
                  <a:cubicBezTo>
                    <a:pt x="4" y="20"/>
                    <a:pt x="4" y="20"/>
                    <a:pt x="4" y="20"/>
                  </a:cubicBezTo>
                  <a:cubicBezTo>
                    <a:pt x="4" y="13"/>
                    <a:pt x="2" y="7"/>
                    <a:pt x="0" y="0"/>
                  </a:cubicBezTo>
                  <a:cubicBezTo>
                    <a:pt x="15" y="0"/>
                    <a:pt x="15" y="0"/>
                    <a:pt x="15" y="0"/>
                  </a:cubicBezTo>
                  <a:cubicBezTo>
                    <a:pt x="26" y="0"/>
                    <a:pt x="26" y="0"/>
                    <a:pt x="26" y="0"/>
                  </a:cubicBezTo>
                  <a:cubicBezTo>
                    <a:pt x="28" y="6"/>
                    <a:pt x="30" y="13"/>
                    <a:pt x="30" y="2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2" name="Google Shape;4062;p20"/>
            <p:cNvSpPr/>
            <p:nvPr/>
          </p:nvSpPr>
          <p:spPr>
            <a:xfrm>
              <a:off x="7316788" y="3844926"/>
              <a:ext cx="119063" cy="88900"/>
            </a:xfrm>
            <a:custGeom>
              <a:avLst/>
              <a:gdLst/>
              <a:ahLst/>
              <a:cxnLst/>
              <a:rect l="l" t="t" r="r" b="b"/>
              <a:pathLst>
                <a:path w="46" h="34" extrusionOk="0">
                  <a:moveTo>
                    <a:pt x="9" y="24"/>
                  </a:moveTo>
                  <a:cubicBezTo>
                    <a:pt x="14" y="16"/>
                    <a:pt x="19" y="8"/>
                    <a:pt x="22" y="0"/>
                  </a:cubicBezTo>
                  <a:cubicBezTo>
                    <a:pt x="40" y="0"/>
                    <a:pt x="40" y="0"/>
                    <a:pt x="40" y="0"/>
                  </a:cubicBezTo>
                  <a:cubicBezTo>
                    <a:pt x="46" y="0"/>
                    <a:pt x="46" y="0"/>
                    <a:pt x="46" y="0"/>
                  </a:cubicBezTo>
                  <a:cubicBezTo>
                    <a:pt x="45" y="3"/>
                    <a:pt x="43" y="6"/>
                    <a:pt x="40" y="9"/>
                  </a:cubicBezTo>
                  <a:cubicBezTo>
                    <a:pt x="31" y="21"/>
                    <a:pt x="17" y="30"/>
                    <a:pt x="1" y="34"/>
                  </a:cubicBezTo>
                  <a:cubicBezTo>
                    <a:pt x="0" y="34"/>
                    <a:pt x="0" y="34"/>
                    <a:pt x="0" y="34"/>
                  </a:cubicBezTo>
                  <a:cubicBezTo>
                    <a:pt x="0" y="34"/>
                    <a:pt x="0" y="33"/>
                    <a:pt x="1" y="33"/>
                  </a:cubicBezTo>
                  <a:cubicBezTo>
                    <a:pt x="4" y="30"/>
                    <a:pt x="6" y="27"/>
                    <a:pt x="9"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3" name="Google Shape;4063;p20"/>
            <p:cNvSpPr/>
            <p:nvPr/>
          </p:nvSpPr>
          <p:spPr>
            <a:xfrm>
              <a:off x="7316788" y="3581401"/>
              <a:ext cx="119063" cy="87313"/>
            </a:xfrm>
            <a:custGeom>
              <a:avLst/>
              <a:gdLst/>
              <a:ahLst/>
              <a:cxnLst/>
              <a:rect l="l" t="t" r="r" b="b"/>
              <a:pathLst>
                <a:path w="46" h="34" extrusionOk="0">
                  <a:moveTo>
                    <a:pt x="22" y="34"/>
                  </a:moveTo>
                  <a:cubicBezTo>
                    <a:pt x="19" y="26"/>
                    <a:pt x="14" y="18"/>
                    <a:pt x="9" y="10"/>
                  </a:cubicBezTo>
                  <a:cubicBezTo>
                    <a:pt x="6" y="7"/>
                    <a:pt x="4" y="4"/>
                    <a:pt x="1" y="1"/>
                  </a:cubicBezTo>
                  <a:cubicBezTo>
                    <a:pt x="0" y="0"/>
                    <a:pt x="0" y="0"/>
                    <a:pt x="0" y="0"/>
                  </a:cubicBezTo>
                  <a:cubicBezTo>
                    <a:pt x="0" y="0"/>
                    <a:pt x="0" y="0"/>
                    <a:pt x="1" y="0"/>
                  </a:cubicBezTo>
                  <a:cubicBezTo>
                    <a:pt x="17" y="4"/>
                    <a:pt x="31" y="13"/>
                    <a:pt x="40" y="25"/>
                  </a:cubicBezTo>
                  <a:cubicBezTo>
                    <a:pt x="43" y="28"/>
                    <a:pt x="45" y="31"/>
                    <a:pt x="46" y="34"/>
                  </a:cubicBezTo>
                  <a:cubicBezTo>
                    <a:pt x="40" y="34"/>
                    <a:pt x="40" y="34"/>
                    <a:pt x="40" y="34"/>
                  </a:cubicBezTo>
                  <a:lnTo>
                    <a:pt x="22"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4" name="Google Shape;4064;p20"/>
            <p:cNvSpPr/>
            <p:nvPr/>
          </p:nvSpPr>
          <p:spPr>
            <a:xfrm>
              <a:off x="7207250" y="3844926"/>
              <a:ext cx="57150" cy="80963"/>
            </a:xfrm>
            <a:custGeom>
              <a:avLst/>
              <a:gdLst/>
              <a:ahLst/>
              <a:cxnLst/>
              <a:rect l="l" t="t" r="r" b="b"/>
              <a:pathLst>
                <a:path w="22" h="31" extrusionOk="0">
                  <a:moveTo>
                    <a:pt x="22" y="31"/>
                  </a:moveTo>
                  <a:cubicBezTo>
                    <a:pt x="18" y="27"/>
                    <a:pt x="14" y="23"/>
                    <a:pt x="11" y="18"/>
                  </a:cubicBezTo>
                  <a:cubicBezTo>
                    <a:pt x="11" y="18"/>
                    <a:pt x="11" y="18"/>
                    <a:pt x="11" y="18"/>
                  </a:cubicBezTo>
                  <a:cubicBezTo>
                    <a:pt x="6" y="12"/>
                    <a:pt x="3" y="6"/>
                    <a:pt x="0" y="0"/>
                  </a:cubicBezTo>
                  <a:cubicBezTo>
                    <a:pt x="11" y="0"/>
                    <a:pt x="11" y="0"/>
                    <a:pt x="11" y="0"/>
                  </a:cubicBezTo>
                  <a:cubicBezTo>
                    <a:pt x="22" y="0"/>
                    <a:pt x="22" y="0"/>
                    <a:pt x="22" y="0"/>
                  </a:cubicBezTo>
                  <a:lnTo>
                    <a:pt x="22"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5" name="Google Shape;4065;p20"/>
            <p:cNvSpPr/>
            <p:nvPr/>
          </p:nvSpPr>
          <p:spPr>
            <a:xfrm>
              <a:off x="7116763" y="3844926"/>
              <a:ext cx="122238" cy="88900"/>
            </a:xfrm>
            <a:custGeom>
              <a:avLst/>
              <a:gdLst/>
              <a:ahLst/>
              <a:cxnLst/>
              <a:rect l="l" t="t" r="r" b="b"/>
              <a:pathLst>
                <a:path w="47" h="34" extrusionOk="0">
                  <a:moveTo>
                    <a:pt x="25" y="0"/>
                  </a:moveTo>
                  <a:cubicBezTo>
                    <a:pt x="28" y="8"/>
                    <a:pt x="33" y="16"/>
                    <a:pt x="38" y="24"/>
                  </a:cubicBezTo>
                  <a:cubicBezTo>
                    <a:pt x="41" y="27"/>
                    <a:pt x="43" y="30"/>
                    <a:pt x="46" y="33"/>
                  </a:cubicBezTo>
                  <a:cubicBezTo>
                    <a:pt x="46" y="33"/>
                    <a:pt x="47" y="34"/>
                    <a:pt x="47" y="34"/>
                  </a:cubicBezTo>
                  <a:cubicBezTo>
                    <a:pt x="47" y="34"/>
                    <a:pt x="46" y="34"/>
                    <a:pt x="46" y="34"/>
                  </a:cubicBezTo>
                  <a:cubicBezTo>
                    <a:pt x="30" y="30"/>
                    <a:pt x="16" y="21"/>
                    <a:pt x="6" y="9"/>
                  </a:cubicBezTo>
                  <a:cubicBezTo>
                    <a:pt x="4" y="6"/>
                    <a:pt x="2" y="3"/>
                    <a:pt x="0" y="0"/>
                  </a:cubicBezTo>
                  <a:cubicBezTo>
                    <a:pt x="6" y="0"/>
                    <a:pt x="6" y="0"/>
                    <a:pt x="6" y="0"/>
                  </a:cubicBezTo>
                  <a:lnTo>
                    <a:pt x="2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6" name="Google Shape;4066;p20"/>
            <p:cNvSpPr/>
            <p:nvPr/>
          </p:nvSpPr>
          <p:spPr>
            <a:xfrm>
              <a:off x="7096125" y="3767139"/>
              <a:ext cx="74613" cy="52388"/>
            </a:xfrm>
            <a:custGeom>
              <a:avLst/>
              <a:gdLst/>
              <a:ahLst/>
              <a:cxnLst/>
              <a:rect l="l" t="t" r="r" b="b"/>
              <a:pathLst>
                <a:path w="29" h="20" extrusionOk="0">
                  <a:moveTo>
                    <a:pt x="26" y="0"/>
                  </a:moveTo>
                  <a:cubicBezTo>
                    <a:pt x="26" y="7"/>
                    <a:pt x="27" y="14"/>
                    <a:pt x="29" y="20"/>
                  </a:cubicBezTo>
                  <a:cubicBezTo>
                    <a:pt x="14" y="20"/>
                    <a:pt x="14" y="20"/>
                    <a:pt x="14" y="20"/>
                  </a:cubicBezTo>
                  <a:cubicBezTo>
                    <a:pt x="4" y="20"/>
                    <a:pt x="4" y="20"/>
                    <a:pt x="4" y="20"/>
                  </a:cubicBezTo>
                  <a:cubicBezTo>
                    <a:pt x="2" y="14"/>
                    <a:pt x="0" y="7"/>
                    <a:pt x="0" y="0"/>
                  </a:cubicBezTo>
                  <a:cubicBezTo>
                    <a:pt x="14" y="0"/>
                    <a:pt x="14" y="0"/>
                    <a:pt x="14" y="0"/>
                  </a:cubicBezTo>
                  <a:lnTo>
                    <a:pt x="2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7" name="Google Shape;4067;p20"/>
            <p:cNvSpPr/>
            <p:nvPr/>
          </p:nvSpPr>
          <p:spPr>
            <a:xfrm>
              <a:off x="7096125" y="3692526"/>
              <a:ext cx="74613" cy="52388"/>
            </a:xfrm>
            <a:custGeom>
              <a:avLst/>
              <a:gdLst/>
              <a:ahLst/>
              <a:cxnLst/>
              <a:rect l="l" t="t" r="r" b="b"/>
              <a:pathLst>
                <a:path w="29" h="20" extrusionOk="0">
                  <a:moveTo>
                    <a:pt x="14" y="0"/>
                  </a:moveTo>
                  <a:cubicBezTo>
                    <a:pt x="29" y="0"/>
                    <a:pt x="29" y="0"/>
                    <a:pt x="29" y="0"/>
                  </a:cubicBezTo>
                  <a:cubicBezTo>
                    <a:pt x="27" y="7"/>
                    <a:pt x="26" y="13"/>
                    <a:pt x="26" y="20"/>
                  </a:cubicBezTo>
                  <a:cubicBezTo>
                    <a:pt x="14" y="20"/>
                    <a:pt x="14" y="20"/>
                    <a:pt x="14" y="20"/>
                  </a:cubicBezTo>
                  <a:cubicBezTo>
                    <a:pt x="0" y="20"/>
                    <a:pt x="0" y="20"/>
                    <a:pt x="0" y="20"/>
                  </a:cubicBezTo>
                  <a:cubicBezTo>
                    <a:pt x="0" y="13"/>
                    <a:pt x="2" y="6"/>
                    <a:pt x="4" y="0"/>
                  </a:cubicBezTo>
                  <a:lnTo>
                    <a:pt x="14"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8" name="Google Shape;4068;p20"/>
            <p:cNvSpPr/>
            <p:nvPr/>
          </p:nvSpPr>
          <p:spPr>
            <a:xfrm>
              <a:off x="6980238" y="3497264"/>
              <a:ext cx="592138" cy="412750"/>
            </a:xfrm>
            <a:custGeom>
              <a:avLst/>
              <a:gdLst/>
              <a:ahLst/>
              <a:cxnLst/>
              <a:rect l="l" t="t" r="r" b="b"/>
              <a:pathLst>
                <a:path w="229" h="159" extrusionOk="0">
                  <a:moveTo>
                    <a:pt x="19" y="82"/>
                  </a:moveTo>
                  <a:cubicBezTo>
                    <a:pt x="21" y="61"/>
                    <a:pt x="31" y="42"/>
                    <a:pt x="46" y="27"/>
                  </a:cubicBezTo>
                  <a:cubicBezTo>
                    <a:pt x="50" y="23"/>
                    <a:pt x="54" y="19"/>
                    <a:pt x="59" y="16"/>
                  </a:cubicBezTo>
                  <a:cubicBezTo>
                    <a:pt x="71" y="8"/>
                    <a:pt x="85" y="3"/>
                    <a:pt x="99" y="1"/>
                  </a:cubicBezTo>
                  <a:cubicBezTo>
                    <a:pt x="103" y="1"/>
                    <a:pt x="106" y="0"/>
                    <a:pt x="110" y="0"/>
                  </a:cubicBezTo>
                  <a:cubicBezTo>
                    <a:pt x="120" y="0"/>
                    <a:pt x="120" y="0"/>
                    <a:pt x="120" y="0"/>
                  </a:cubicBezTo>
                  <a:cubicBezTo>
                    <a:pt x="124" y="0"/>
                    <a:pt x="127" y="1"/>
                    <a:pt x="131" y="1"/>
                  </a:cubicBezTo>
                  <a:cubicBezTo>
                    <a:pt x="145" y="3"/>
                    <a:pt x="159" y="8"/>
                    <a:pt x="170" y="16"/>
                  </a:cubicBezTo>
                  <a:cubicBezTo>
                    <a:pt x="175" y="19"/>
                    <a:pt x="180" y="23"/>
                    <a:pt x="184" y="27"/>
                  </a:cubicBezTo>
                  <a:cubicBezTo>
                    <a:pt x="199" y="42"/>
                    <a:pt x="208" y="61"/>
                    <a:pt x="211" y="82"/>
                  </a:cubicBezTo>
                  <a:cubicBezTo>
                    <a:pt x="222" y="88"/>
                    <a:pt x="229" y="100"/>
                    <a:pt x="229" y="113"/>
                  </a:cubicBezTo>
                  <a:cubicBezTo>
                    <a:pt x="229" y="124"/>
                    <a:pt x="229" y="124"/>
                    <a:pt x="229" y="124"/>
                  </a:cubicBezTo>
                  <a:cubicBezTo>
                    <a:pt x="229" y="143"/>
                    <a:pt x="213" y="159"/>
                    <a:pt x="194" y="159"/>
                  </a:cubicBezTo>
                  <a:cubicBezTo>
                    <a:pt x="194" y="90"/>
                    <a:pt x="194" y="90"/>
                    <a:pt x="194" y="90"/>
                  </a:cubicBezTo>
                  <a:cubicBezTo>
                    <a:pt x="193" y="70"/>
                    <a:pt x="185" y="53"/>
                    <a:pt x="172" y="40"/>
                  </a:cubicBezTo>
                  <a:cubicBezTo>
                    <a:pt x="171" y="39"/>
                    <a:pt x="171" y="38"/>
                    <a:pt x="170" y="38"/>
                  </a:cubicBezTo>
                  <a:cubicBezTo>
                    <a:pt x="160" y="28"/>
                    <a:pt x="146" y="21"/>
                    <a:pt x="131" y="19"/>
                  </a:cubicBezTo>
                  <a:cubicBezTo>
                    <a:pt x="127" y="18"/>
                    <a:pt x="124" y="18"/>
                    <a:pt x="120" y="18"/>
                  </a:cubicBezTo>
                  <a:cubicBezTo>
                    <a:pt x="110" y="18"/>
                    <a:pt x="110" y="18"/>
                    <a:pt x="110" y="18"/>
                  </a:cubicBezTo>
                  <a:cubicBezTo>
                    <a:pt x="106" y="18"/>
                    <a:pt x="103" y="18"/>
                    <a:pt x="99" y="19"/>
                  </a:cubicBezTo>
                  <a:cubicBezTo>
                    <a:pt x="84" y="21"/>
                    <a:pt x="70" y="28"/>
                    <a:pt x="59" y="38"/>
                  </a:cubicBezTo>
                  <a:cubicBezTo>
                    <a:pt x="59" y="39"/>
                    <a:pt x="58" y="39"/>
                    <a:pt x="58" y="40"/>
                  </a:cubicBezTo>
                  <a:cubicBezTo>
                    <a:pt x="44" y="53"/>
                    <a:pt x="36" y="71"/>
                    <a:pt x="36" y="92"/>
                  </a:cubicBezTo>
                  <a:cubicBezTo>
                    <a:pt x="36" y="114"/>
                    <a:pt x="36" y="137"/>
                    <a:pt x="36" y="159"/>
                  </a:cubicBezTo>
                  <a:cubicBezTo>
                    <a:pt x="16" y="159"/>
                    <a:pt x="0" y="143"/>
                    <a:pt x="0" y="124"/>
                  </a:cubicBezTo>
                  <a:cubicBezTo>
                    <a:pt x="0" y="113"/>
                    <a:pt x="0" y="113"/>
                    <a:pt x="0" y="113"/>
                  </a:cubicBezTo>
                  <a:cubicBezTo>
                    <a:pt x="0" y="100"/>
                    <a:pt x="8" y="88"/>
                    <a:pt x="19" y="8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69" name="Google Shape;4069;p20"/>
            <p:cNvSpPr/>
            <p:nvPr/>
          </p:nvSpPr>
          <p:spPr>
            <a:xfrm>
              <a:off x="7207250" y="3589339"/>
              <a:ext cx="57150" cy="79375"/>
            </a:xfrm>
            <a:custGeom>
              <a:avLst/>
              <a:gdLst/>
              <a:ahLst/>
              <a:cxnLst/>
              <a:rect l="l" t="t" r="r" b="b"/>
              <a:pathLst>
                <a:path w="22" h="31" extrusionOk="0">
                  <a:moveTo>
                    <a:pt x="22" y="31"/>
                  </a:moveTo>
                  <a:cubicBezTo>
                    <a:pt x="11" y="31"/>
                    <a:pt x="11" y="31"/>
                    <a:pt x="11" y="31"/>
                  </a:cubicBezTo>
                  <a:cubicBezTo>
                    <a:pt x="0" y="31"/>
                    <a:pt x="0" y="31"/>
                    <a:pt x="0" y="31"/>
                  </a:cubicBezTo>
                  <a:cubicBezTo>
                    <a:pt x="3" y="25"/>
                    <a:pt x="6" y="19"/>
                    <a:pt x="11" y="13"/>
                  </a:cubicBezTo>
                  <a:cubicBezTo>
                    <a:pt x="11" y="12"/>
                    <a:pt x="11" y="12"/>
                    <a:pt x="11" y="12"/>
                  </a:cubicBezTo>
                  <a:cubicBezTo>
                    <a:pt x="14" y="8"/>
                    <a:pt x="18" y="4"/>
                    <a:pt x="22" y="0"/>
                  </a:cubicBezTo>
                  <a:lnTo>
                    <a:pt x="22"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0" name="Google Shape;4070;p20"/>
            <p:cNvSpPr/>
            <p:nvPr/>
          </p:nvSpPr>
          <p:spPr>
            <a:xfrm>
              <a:off x="7186613" y="3767139"/>
              <a:ext cx="77788" cy="52388"/>
            </a:xfrm>
            <a:custGeom>
              <a:avLst/>
              <a:gdLst/>
              <a:ahLst/>
              <a:cxnLst/>
              <a:rect l="l" t="t" r="r" b="b"/>
              <a:pathLst>
                <a:path w="30" h="20" extrusionOk="0">
                  <a:moveTo>
                    <a:pt x="30" y="20"/>
                  </a:moveTo>
                  <a:cubicBezTo>
                    <a:pt x="19" y="20"/>
                    <a:pt x="19" y="20"/>
                    <a:pt x="19" y="20"/>
                  </a:cubicBezTo>
                  <a:cubicBezTo>
                    <a:pt x="4" y="20"/>
                    <a:pt x="4" y="20"/>
                    <a:pt x="4" y="20"/>
                  </a:cubicBezTo>
                  <a:cubicBezTo>
                    <a:pt x="2" y="14"/>
                    <a:pt x="1" y="7"/>
                    <a:pt x="0" y="0"/>
                  </a:cubicBezTo>
                  <a:cubicBezTo>
                    <a:pt x="19" y="0"/>
                    <a:pt x="19" y="0"/>
                    <a:pt x="19" y="0"/>
                  </a:cubicBezTo>
                  <a:cubicBezTo>
                    <a:pt x="30" y="0"/>
                    <a:pt x="30" y="0"/>
                    <a:pt x="30" y="0"/>
                  </a:cubicBezTo>
                  <a:lnTo>
                    <a:pt x="3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1" name="Google Shape;4071;p20"/>
            <p:cNvSpPr/>
            <p:nvPr/>
          </p:nvSpPr>
          <p:spPr>
            <a:xfrm>
              <a:off x="7116763" y="3581401"/>
              <a:ext cx="122238" cy="87313"/>
            </a:xfrm>
            <a:custGeom>
              <a:avLst/>
              <a:gdLst/>
              <a:ahLst/>
              <a:cxnLst/>
              <a:rect l="l" t="t" r="r" b="b"/>
              <a:pathLst>
                <a:path w="47" h="34" extrusionOk="0">
                  <a:moveTo>
                    <a:pt x="38" y="10"/>
                  </a:moveTo>
                  <a:cubicBezTo>
                    <a:pt x="33" y="18"/>
                    <a:pt x="28" y="26"/>
                    <a:pt x="25" y="34"/>
                  </a:cubicBezTo>
                  <a:cubicBezTo>
                    <a:pt x="6" y="34"/>
                    <a:pt x="6" y="34"/>
                    <a:pt x="6" y="34"/>
                  </a:cubicBezTo>
                  <a:cubicBezTo>
                    <a:pt x="0" y="34"/>
                    <a:pt x="0" y="34"/>
                    <a:pt x="0" y="34"/>
                  </a:cubicBezTo>
                  <a:cubicBezTo>
                    <a:pt x="2" y="31"/>
                    <a:pt x="4" y="28"/>
                    <a:pt x="6" y="25"/>
                  </a:cubicBezTo>
                  <a:cubicBezTo>
                    <a:pt x="16" y="13"/>
                    <a:pt x="30" y="4"/>
                    <a:pt x="46" y="0"/>
                  </a:cubicBezTo>
                  <a:cubicBezTo>
                    <a:pt x="46" y="0"/>
                    <a:pt x="47" y="0"/>
                    <a:pt x="47" y="0"/>
                  </a:cubicBezTo>
                  <a:cubicBezTo>
                    <a:pt x="47" y="0"/>
                    <a:pt x="46" y="0"/>
                    <a:pt x="46" y="1"/>
                  </a:cubicBezTo>
                  <a:cubicBezTo>
                    <a:pt x="43" y="4"/>
                    <a:pt x="41" y="7"/>
                    <a:pt x="38" y="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2" name="Google Shape;4072;p20"/>
            <p:cNvSpPr/>
            <p:nvPr/>
          </p:nvSpPr>
          <p:spPr>
            <a:xfrm>
              <a:off x="7186613" y="3692526"/>
              <a:ext cx="77788" cy="52388"/>
            </a:xfrm>
            <a:custGeom>
              <a:avLst/>
              <a:gdLst/>
              <a:ahLst/>
              <a:cxnLst/>
              <a:rect l="l" t="t" r="r" b="b"/>
              <a:pathLst>
                <a:path w="30" h="20" extrusionOk="0">
                  <a:moveTo>
                    <a:pt x="30" y="20"/>
                  </a:moveTo>
                  <a:cubicBezTo>
                    <a:pt x="19" y="20"/>
                    <a:pt x="19" y="20"/>
                    <a:pt x="19" y="20"/>
                  </a:cubicBezTo>
                  <a:cubicBezTo>
                    <a:pt x="0" y="20"/>
                    <a:pt x="0" y="20"/>
                    <a:pt x="0" y="20"/>
                  </a:cubicBezTo>
                  <a:cubicBezTo>
                    <a:pt x="1" y="13"/>
                    <a:pt x="2" y="7"/>
                    <a:pt x="4" y="0"/>
                  </a:cubicBezTo>
                  <a:cubicBezTo>
                    <a:pt x="19" y="0"/>
                    <a:pt x="19" y="0"/>
                    <a:pt x="19" y="0"/>
                  </a:cubicBezTo>
                  <a:cubicBezTo>
                    <a:pt x="30" y="0"/>
                    <a:pt x="30" y="0"/>
                    <a:pt x="30" y="0"/>
                  </a:cubicBezTo>
                  <a:lnTo>
                    <a:pt x="3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3" name="Google Shape;4073;p20"/>
            <p:cNvSpPr/>
            <p:nvPr/>
          </p:nvSpPr>
          <p:spPr>
            <a:xfrm>
              <a:off x="7002463" y="3425826"/>
              <a:ext cx="547688" cy="266700"/>
            </a:xfrm>
            <a:custGeom>
              <a:avLst/>
              <a:gdLst/>
              <a:ahLst/>
              <a:cxnLst/>
              <a:rect l="l" t="t" r="r" b="b"/>
              <a:pathLst>
                <a:path w="211" h="103" extrusionOk="0">
                  <a:moveTo>
                    <a:pt x="182" y="47"/>
                  </a:moveTo>
                  <a:cubicBezTo>
                    <a:pt x="142" y="9"/>
                    <a:pt x="69" y="9"/>
                    <a:pt x="29" y="47"/>
                  </a:cubicBezTo>
                  <a:cubicBezTo>
                    <a:pt x="14" y="61"/>
                    <a:pt x="3" y="81"/>
                    <a:pt x="0" y="103"/>
                  </a:cubicBezTo>
                  <a:cubicBezTo>
                    <a:pt x="0" y="78"/>
                    <a:pt x="10" y="56"/>
                    <a:pt x="29" y="37"/>
                  </a:cubicBezTo>
                  <a:cubicBezTo>
                    <a:pt x="69" y="0"/>
                    <a:pt x="142" y="0"/>
                    <a:pt x="182" y="37"/>
                  </a:cubicBezTo>
                  <a:cubicBezTo>
                    <a:pt x="202" y="56"/>
                    <a:pt x="211" y="78"/>
                    <a:pt x="211" y="103"/>
                  </a:cubicBezTo>
                  <a:cubicBezTo>
                    <a:pt x="209" y="81"/>
                    <a:pt x="198" y="61"/>
                    <a:pt x="182" y="4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74" name="Google Shape;4074;p20"/>
          <p:cNvGrpSpPr/>
          <p:nvPr/>
        </p:nvGrpSpPr>
        <p:grpSpPr>
          <a:xfrm>
            <a:off x="5321300" y="5539320"/>
            <a:ext cx="518584" cy="918633"/>
            <a:chOff x="3990975" y="4154489"/>
            <a:chExt cx="388938" cy="688975"/>
          </a:xfrm>
        </p:grpSpPr>
        <p:sp>
          <p:nvSpPr>
            <p:cNvPr id="4075" name="Google Shape;4075;p20"/>
            <p:cNvSpPr/>
            <p:nvPr/>
          </p:nvSpPr>
          <p:spPr>
            <a:xfrm>
              <a:off x="3990975" y="4175126"/>
              <a:ext cx="344488" cy="668338"/>
            </a:xfrm>
            <a:custGeom>
              <a:avLst/>
              <a:gdLst/>
              <a:ahLst/>
              <a:cxnLst/>
              <a:rect l="l" t="t" r="r" b="b"/>
              <a:pathLst>
                <a:path w="133" h="258" extrusionOk="0">
                  <a:moveTo>
                    <a:pt x="17" y="200"/>
                  </a:moveTo>
                  <a:cubicBezTo>
                    <a:pt x="12" y="182"/>
                    <a:pt x="18" y="161"/>
                    <a:pt x="48" y="152"/>
                  </a:cubicBezTo>
                  <a:cubicBezTo>
                    <a:pt x="30" y="109"/>
                    <a:pt x="76" y="52"/>
                    <a:pt x="133" y="0"/>
                  </a:cubicBezTo>
                  <a:cubicBezTo>
                    <a:pt x="61" y="53"/>
                    <a:pt x="24" y="95"/>
                    <a:pt x="41" y="148"/>
                  </a:cubicBezTo>
                  <a:cubicBezTo>
                    <a:pt x="4" y="157"/>
                    <a:pt x="0" y="195"/>
                    <a:pt x="14" y="219"/>
                  </a:cubicBezTo>
                  <a:cubicBezTo>
                    <a:pt x="38" y="258"/>
                    <a:pt x="111" y="245"/>
                    <a:pt x="116" y="200"/>
                  </a:cubicBezTo>
                  <a:cubicBezTo>
                    <a:pt x="105" y="235"/>
                    <a:pt x="30" y="252"/>
                    <a:pt x="17" y="20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6" name="Google Shape;4076;p20"/>
            <p:cNvSpPr/>
            <p:nvPr/>
          </p:nvSpPr>
          <p:spPr>
            <a:xfrm>
              <a:off x="4092575" y="4154489"/>
              <a:ext cx="287338" cy="619125"/>
            </a:xfrm>
            <a:custGeom>
              <a:avLst/>
              <a:gdLst/>
              <a:ahLst/>
              <a:cxnLst/>
              <a:rect l="l" t="t" r="r" b="b"/>
              <a:pathLst>
                <a:path w="111" h="239" extrusionOk="0">
                  <a:moveTo>
                    <a:pt x="31" y="101"/>
                  </a:moveTo>
                  <a:cubicBezTo>
                    <a:pt x="31" y="101"/>
                    <a:pt x="55" y="107"/>
                    <a:pt x="62" y="123"/>
                  </a:cubicBezTo>
                  <a:cubicBezTo>
                    <a:pt x="66" y="133"/>
                    <a:pt x="60" y="140"/>
                    <a:pt x="54" y="146"/>
                  </a:cubicBezTo>
                  <a:cubicBezTo>
                    <a:pt x="51" y="149"/>
                    <a:pt x="43" y="155"/>
                    <a:pt x="45" y="161"/>
                  </a:cubicBezTo>
                  <a:cubicBezTo>
                    <a:pt x="48" y="170"/>
                    <a:pt x="59" y="178"/>
                    <a:pt x="61" y="191"/>
                  </a:cubicBezTo>
                  <a:cubicBezTo>
                    <a:pt x="63" y="198"/>
                    <a:pt x="62" y="205"/>
                    <a:pt x="59" y="210"/>
                  </a:cubicBezTo>
                  <a:cubicBezTo>
                    <a:pt x="49" y="233"/>
                    <a:pt x="11" y="235"/>
                    <a:pt x="0" y="231"/>
                  </a:cubicBezTo>
                  <a:cubicBezTo>
                    <a:pt x="16" y="239"/>
                    <a:pt x="45" y="237"/>
                    <a:pt x="61" y="221"/>
                  </a:cubicBezTo>
                  <a:cubicBezTo>
                    <a:pt x="71" y="211"/>
                    <a:pt x="76" y="199"/>
                    <a:pt x="71" y="185"/>
                  </a:cubicBezTo>
                  <a:cubicBezTo>
                    <a:pt x="69" y="180"/>
                    <a:pt x="65" y="175"/>
                    <a:pt x="63" y="172"/>
                  </a:cubicBezTo>
                  <a:cubicBezTo>
                    <a:pt x="55" y="161"/>
                    <a:pt x="48" y="161"/>
                    <a:pt x="60" y="148"/>
                  </a:cubicBezTo>
                  <a:cubicBezTo>
                    <a:pt x="65" y="144"/>
                    <a:pt x="70" y="140"/>
                    <a:pt x="73" y="134"/>
                  </a:cubicBezTo>
                  <a:cubicBezTo>
                    <a:pt x="78" y="121"/>
                    <a:pt x="70" y="109"/>
                    <a:pt x="43" y="99"/>
                  </a:cubicBezTo>
                  <a:cubicBezTo>
                    <a:pt x="60" y="63"/>
                    <a:pt x="84" y="32"/>
                    <a:pt x="111" y="0"/>
                  </a:cubicBezTo>
                  <a:cubicBezTo>
                    <a:pt x="82" y="26"/>
                    <a:pt x="54" y="56"/>
                    <a:pt x="31" y="10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7" name="Google Shape;4077;p20"/>
            <p:cNvSpPr/>
            <p:nvPr/>
          </p:nvSpPr>
          <p:spPr>
            <a:xfrm>
              <a:off x="4092575" y="4440239"/>
              <a:ext cx="150813" cy="258763"/>
            </a:xfrm>
            <a:custGeom>
              <a:avLst/>
              <a:gdLst/>
              <a:ahLst/>
              <a:cxnLst/>
              <a:rect l="l" t="t" r="r" b="b"/>
              <a:pathLst>
                <a:path w="58" h="100" extrusionOk="0">
                  <a:moveTo>
                    <a:pt x="37" y="0"/>
                  </a:moveTo>
                  <a:cubicBezTo>
                    <a:pt x="36" y="0"/>
                    <a:pt x="36" y="0"/>
                    <a:pt x="36" y="1"/>
                  </a:cubicBezTo>
                  <a:cubicBezTo>
                    <a:pt x="32" y="6"/>
                    <a:pt x="29" y="11"/>
                    <a:pt x="26" y="16"/>
                  </a:cubicBezTo>
                  <a:cubicBezTo>
                    <a:pt x="24" y="20"/>
                    <a:pt x="22" y="25"/>
                    <a:pt x="19" y="30"/>
                  </a:cubicBezTo>
                  <a:cubicBezTo>
                    <a:pt x="19" y="30"/>
                    <a:pt x="19" y="31"/>
                    <a:pt x="19" y="32"/>
                  </a:cubicBezTo>
                  <a:cubicBezTo>
                    <a:pt x="16" y="37"/>
                    <a:pt x="14" y="42"/>
                    <a:pt x="13" y="48"/>
                  </a:cubicBezTo>
                  <a:cubicBezTo>
                    <a:pt x="11" y="54"/>
                    <a:pt x="10" y="60"/>
                    <a:pt x="9" y="66"/>
                  </a:cubicBezTo>
                  <a:cubicBezTo>
                    <a:pt x="9" y="66"/>
                    <a:pt x="9" y="66"/>
                    <a:pt x="9" y="66"/>
                  </a:cubicBezTo>
                  <a:cubicBezTo>
                    <a:pt x="9" y="66"/>
                    <a:pt x="9" y="66"/>
                    <a:pt x="9" y="66"/>
                  </a:cubicBezTo>
                  <a:cubicBezTo>
                    <a:pt x="8" y="66"/>
                    <a:pt x="8" y="67"/>
                    <a:pt x="7" y="68"/>
                  </a:cubicBezTo>
                  <a:cubicBezTo>
                    <a:pt x="7" y="68"/>
                    <a:pt x="7" y="68"/>
                    <a:pt x="7" y="68"/>
                  </a:cubicBezTo>
                  <a:cubicBezTo>
                    <a:pt x="3" y="71"/>
                    <a:pt x="1" y="75"/>
                    <a:pt x="1" y="81"/>
                  </a:cubicBezTo>
                  <a:cubicBezTo>
                    <a:pt x="0" y="86"/>
                    <a:pt x="2" y="91"/>
                    <a:pt x="5" y="94"/>
                  </a:cubicBezTo>
                  <a:cubicBezTo>
                    <a:pt x="9" y="98"/>
                    <a:pt x="13" y="100"/>
                    <a:pt x="18" y="100"/>
                  </a:cubicBezTo>
                  <a:cubicBezTo>
                    <a:pt x="19" y="100"/>
                    <a:pt x="19" y="100"/>
                    <a:pt x="19" y="100"/>
                  </a:cubicBezTo>
                  <a:cubicBezTo>
                    <a:pt x="24" y="100"/>
                    <a:pt x="29" y="98"/>
                    <a:pt x="32" y="95"/>
                  </a:cubicBezTo>
                  <a:cubicBezTo>
                    <a:pt x="32" y="95"/>
                    <a:pt x="32" y="95"/>
                    <a:pt x="32" y="95"/>
                  </a:cubicBezTo>
                  <a:cubicBezTo>
                    <a:pt x="32" y="95"/>
                    <a:pt x="32" y="95"/>
                    <a:pt x="32" y="95"/>
                  </a:cubicBezTo>
                  <a:cubicBezTo>
                    <a:pt x="36" y="92"/>
                    <a:pt x="38" y="88"/>
                    <a:pt x="38" y="82"/>
                  </a:cubicBezTo>
                  <a:cubicBezTo>
                    <a:pt x="38" y="77"/>
                    <a:pt x="37" y="72"/>
                    <a:pt x="33" y="69"/>
                  </a:cubicBezTo>
                  <a:cubicBezTo>
                    <a:pt x="32" y="68"/>
                    <a:pt x="32" y="67"/>
                    <a:pt x="30" y="66"/>
                  </a:cubicBezTo>
                  <a:cubicBezTo>
                    <a:pt x="30" y="66"/>
                    <a:pt x="30" y="66"/>
                    <a:pt x="31" y="66"/>
                  </a:cubicBezTo>
                  <a:cubicBezTo>
                    <a:pt x="31" y="66"/>
                    <a:pt x="31" y="66"/>
                    <a:pt x="31" y="66"/>
                  </a:cubicBezTo>
                  <a:cubicBezTo>
                    <a:pt x="32" y="61"/>
                    <a:pt x="33" y="57"/>
                    <a:pt x="35" y="53"/>
                  </a:cubicBezTo>
                  <a:cubicBezTo>
                    <a:pt x="35" y="52"/>
                    <a:pt x="35" y="52"/>
                    <a:pt x="35" y="52"/>
                  </a:cubicBezTo>
                  <a:cubicBezTo>
                    <a:pt x="37" y="48"/>
                    <a:pt x="39" y="44"/>
                    <a:pt x="41" y="40"/>
                  </a:cubicBezTo>
                  <a:cubicBezTo>
                    <a:pt x="43" y="36"/>
                    <a:pt x="46" y="32"/>
                    <a:pt x="48" y="28"/>
                  </a:cubicBezTo>
                  <a:cubicBezTo>
                    <a:pt x="51" y="24"/>
                    <a:pt x="54" y="20"/>
                    <a:pt x="57" y="16"/>
                  </a:cubicBezTo>
                  <a:cubicBezTo>
                    <a:pt x="58" y="14"/>
                    <a:pt x="56" y="12"/>
                    <a:pt x="54" y="14"/>
                  </a:cubicBezTo>
                  <a:cubicBezTo>
                    <a:pt x="51" y="17"/>
                    <a:pt x="48" y="21"/>
                    <a:pt x="45" y="25"/>
                  </a:cubicBezTo>
                  <a:cubicBezTo>
                    <a:pt x="42" y="29"/>
                    <a:pt x="40" y="34"/>
                    <a:pt x="38" y="38"/>
                  </a:cubicBezTo>
                  <a:cubicBezTo>
                    <a:pt x="35" y="42"/>
                    <a:pt x="33" y="47"/>
                    <a:pt x="31" y="51"/>
                  </a:cubicBezTo>
                  <a:cubicBezTo>
                    <a:pt x="30" y="55"/>
                    <a:pt x="28" y="60"/>
                    <a:pt x="27" y="64"/>
                  </a:cubicBezTo>
                  <a:cubicBezTo>
                    <a:pt x="26" y="64"/>
                    <a:pt x="26" y="64"/>
                    <a:pt x="25" y="64"/>
                  </a:cubicBezTo>
                  <a:cubicBezTo>
                    <a:pt x="26" y="59"/>
                    <a:pt x="27" y="54"/>
                    <a:pt x="29" y="50"/>
                  </a:cubicBezTo>
                  <a:cubicBezTo>
                    <a:pt x="31" y="46"/>
                    <a:pt x="33" y="41"/>
                    <a:pt x="35" y="37"/>
                  </a:cubicBezTo>
                  <a:cubicBezTo>
                    <a:pt x="37" y="33"/>
                    <a:pt x="40" y="28"/>
                    <a:pt x="43" y="24"/>
                  </a:cubicBezTo>
                  <a:cubicBezTo>
                    <a:pt x="46" y="20"/>
                    <a:pt x="49" y="16"/>
                    <a:pt x="52" y="12"/>
                  </a:cubicBezTo>
                  <a:cubicBezTo>
                    <a:pt x="52" y="11"/>
                    <a:pt x="52" y="11"/>
                    <a:pt x="52" y="10"/>
                  </a:cubicBezTo>
                  <a:cubicBezTo>
                    <a:pt x="52" y="10"/>
                    <a:pt x="52" y="9"/>
                    <a:pt x="52" y="9"/>
                  </a:cubicBezTo>
                  <a:cubicBezTo>
                    <a:pt x="52" y="9"/>
                    <a:pt x="52" y="9"/>
                    <a:pt x="52" y="9"/>
                  </a:cubicBezTo>
                  <a:cubicBezTo>
                    <a:pt x="52" y="9"/>
                    <a:pt x="52" y="9"/>
                    <a:pt x="52" y="9"/>
                  </a:cubicBezTo>
                  <a:cubicBezTo>
                    <a:pt x="52" y="9"/>
                    <a:pt x="52" y="9"/>
                    <a:pt x="52" y="9"/>
                  </a:cubicBezTo>
                  <a:cubicBezTo>
                    <a:pt x="52" y="9"/>
                    <a:pt x="52" y="9"/>
                    <a:pt x="52" y="9"/>
                  </a:cubicBezTo>
                  <a:cubicBezTo>
                    <a:pt x="51" y="8"/>
                    <a:pt x="51" y="8"/>
                    <a:pt x="50" y="8"/>
                  </a:cubicBezTo>
                  <a:cubicBezTo>
                    <a:pt x="50" y="8"/>
                    <a:pt x="50" y="8"/>
                    <a:pt x="50" y="8"/>
                  </a:cubicBezTo>
                  <a:cubicBezTo>
                    <a:pt x="50" y="8"/>
                    <a:pt x="49" y="9"/>
                    <a:pt x="49" y="9"/>
                  </a:cubicBezTo>
                  <a:cubicBezTo>
                    <a:pt x="49" y="9"/>
                    <a:pt x="49" y="9"/>
                    <a:pt x="49" y="9"/>
                  </a:cubicBezTo>
                  <a:cubicBezTo>
                    <a:pt x="46" y="13"/>
                    <a:pt x="42" y="18"/>
                    <a:pt x="40" y="22"/>
                  </a:cubicBezTo>
                  <a:cubicBezTo>
                    <a:pt x="37" y="26"/>
                    <a:pt x="34" y="31"/>
                    <a:pt x="32" y="35"/>
                  </a:cubicBezTo>
                  <a:cubicBezTo>
                    <a:pt x="32" y="35"/>
                    <a:pt x="32" y="35"/>
                    <a:pt x="32" y="35"/>
                  </a:cubicBezTo>
                  <a:cubicBezTo>
                    <a:pt x="29" y="40"/>
                    <a:pt x="27" y="44"/>
                    <a:pt x="26" y="49"/>
                  </a:cubicBezTo>
                  <a:cubicBezTo>
                    <a:pt x="24" y="53"/>
                    <a:pt x="22" y="58"/>
                    <a:pt x="21" y="63"/>
                  </a:cubicBezTo>
                  <a:cubicBezTo>
                    <a:pt x="21" y="63"/>
                    <a:pt x="21" y="63"/>
                    <a:pt x="21" y="63"/>
                  </a:cubicBezTo>
                  <a:cubicBezTo>
                    <a:pt x="21" y="63"/>
                    <a:pt x="21" y="63"/>
                    <a:pt x="20" y="63"/>
                  </a:cubicBezTo>
                  <a:cubicBezTo>
                    <a:pt x="20" y="63"/>
                    <a:pt x="20" y="63"/>
                    <a:pt x="19" y="63"/>
                  </a:cubicBezTo>
                  <a:cubicBezTo>
                    <a:pt x="19" y="63"/>
                    <a:pt x="19" y="63"/>
                    <a:pt x="19" y="63"/>
                  </a:cubicBezTo>
                  <a:cubicBezTo>
                    <a:pt x="19" y="62"/>
                    <a:pt x="19" y="62"/>
                    <a:pt x="19" y="62"/>
                  </a:cubicBezTo>
                  <a:cubicBezTo>
                    <a:pt x="20" y="58"/>
                    <a:pt x="21" y="54"/>
                    <a:pt x="22" y="50"/>
                  </a:cubicBezTo>
                  <a:cubicBezTo>
                    <a:pt x="24" y="45"/>
                    <a:pt x="26" y="40"/>
                    <a:pt x="28" y="36"/>
                  </a:cubicBezTo>
                  <a:cubicBezTo>
                    <a:pt x="30" y="31"/>
                    <a:pt x="33" y="26"/>
                    <a:pt x="36" y="22"/>
                  </a:cubicBezTo>
                  <a:cubicBezTo>
                    <a:pt x="39" y="17"/>
                    <a:pt x="42" y="12"/>
                    <a:pt x="45" y="8"/>
                  </a:cubicBezTo>
                  <a:cubicBezTo>
                    <a:pt x="46" y="7"/>
                    <a:pt x="46" y="7"/>
                    <a:pt x="46" y="6"/>
                  </a:cubicBezTo>
                  <a:cubicBezTo>
                    <a:pt x="46" y="6"/>
                    <a:pt x="45" y="5"/>
                    <a:pt x="45" y="5"/>
                  </a:cubicBezTo>
                  <a:cubicBezTo>
                    <a:pt x="45" y="5"/>
                    <a:pt x="45" y="5"/>
                    <a:pt x="45" y="5"/>
                  </a:cubicBezTo>
                  <a:cubicBezTo>
                    <a:pt x="45" y="5"/>
                    <a:pt x="44" y="5"/>
                    <a:pt x="44" y="5"/>
                  </a:cubicBezTo>
                  <a:cubicBezTo>
                    <a:pt x="43" y="5"/>
                    <a:pt x="43" y="5"/>
                    <a:pt x="42" y="5"/>
                  </a:cubicBezTo>
                  <a:cubicBezTo>
                    <a:pt x="42" y="5"/>
                    <a:pt x="42" y="5"/>
                    <a:pt x="42" y="5"/>
                  </a:cubicBezTo>
                  <a:cubicBezTo>
                    <a:pt x="39" y="10"/>
                    <a:pt x="35" y="15"/>
                    <a:pt x="32" y="20"/>
                  </a:cubicBezTo>
                  <a:cubicBezTo>
                    <a:pt x="30" y="24"/>
                    <a:pt x="27" y="29"/>
                    <a:pt x="25" y="34"/>
                  </a:cubicBezTo>
                  <a:cubicBezTo>
                    <a:pt x="23" y="38"/>
                    <a:pt x="21" y="43"/>
                    <a:pt x="19" y="47"/>
                  </a:cubicBezTo>
                  <a:cubicBezTo>
                    <a:pt x="19" y="48"/>
                    <a:pt x="19" y="48"/>
                    <a:pt x="19" y="49"/>
                  </a:cubicBezTo>
                  <a:cubicBezTo>
                    <a:pt x="17" y="54"/>
                    <a:pt x="16" y="58"/>
                    <a:pt x="15" y="63"/>
                  </a:cubicBezTo>
                  <a:cubicBezTo>
                    <a:pt x="15" y="63"/>
                    <a:pt x="14" y="63"/>
                    <a:pt x="13" y="64"/>
                  </a:cubicBezTo>
                  <a:cubicBezTo>
                    <a:pt x="14" y="59"/>
                    <a:pt x="15" y="54"/>
                    <a:pt x="16" y="49"/>
                  </a:cubicBezTo>
                  <a:cubicBezTo>
                    <a:pt x="17" y="46"/>
                    <a:pt x="18" y="43"/>
                    <a:pt x="19" y="40"/>
                  </a:cubicBezTo>
                  <a:cubicBezTo>
                    <a:pt x="20" y="38"/>
                    <a:pt x="21" y="35"/>
                    <a:pt x="22" y="33"/>
                  </a:cubicBezTo>
                  <a:cubicBezTo>
                    <a:pt x="24" y="28"/>
                    <a:pt x="27" y="23"/>
                    <a:pt x="30" y="18"/>
                  </a:cubicBezTo>
                  <a:cubicBezTo>
                    <a:pt x="33" y="13"/>
                    <a:pt x="36" y="8"/>
                    <a:pt x="39" y="3"/>
                  </a:cubicBezTo>
                  <a:cubicBezTo>
                    <a:pt x="39" y="3"/>
                    <a:pt x="39" y="3"/>
                    <a:pt x="39" y="3"/>
                  </a:cubicBezTo>
                  <a:cubicBezTo>
                    <a:pt x="39" y="2"/>
                    <a:pt x="39" y="2"/>
                    <a:pt x="39" y="1"/>
                  </a:cubicBezTo>
                  <a:cubicBezTo>
                    <a:pt x="39" y="1"/>
                    <a:pt x="39" y="1"/>
                    <a:pt x="39" y="1"/>
                  </a:cubicBezTo>
                  <a:cubicBezTo>
                    <a:pt x="39" y="1"/>
                    <a:pt x="39" y="0"/>
                    <a:pt x="38" y="0"/>
                  </a:cubicBezTo>
                  <a:cubicBezTo>
                    <a:pt x="38" y="0"/>
                    <a:pt x="38" y="0"/>
                    <a:pt x="38" y="0"/>
                  </a:cubicBezTo>
                  <a:cubicBezTo>
                    <a:pt x="38" y="0"/>
                    <a:pt x="37" y="0"/>
                    <a:pt x="37" y="0"/>
                  </a:cubicBezTo>
                  <a:close/>
                  <a:moveTo>
                    <a:pt x="19" y="70"/>
                  </a:moveTo>
                  <a:cubicBezTo>
                    <a:pt x="20" y="70"/>
                    <a:pt x="20" y="70"/>
                    <a:pt x="20" y="70"/>
                  </a:cubicBezTo>
                  <a:cubicBezTo>
                    <a:pt x="26" y="70"/>
                    <a:pt x="31" y="76"/>
                    <a:pt x="31" y="82"/>
                  </a:cubicBezTo>
                  <a:cubicBezTo>
                    <a:pt x="31" y="88"/>
                    <a:pt x="26" y="93"/>
                    <a:pt x="19" y="93"/>
                  </a:cubicBezTo>
                  <a:cubicBezTo>
                    <a:pt x="19" y="93"/>
                    <a:pt x="19" y="93"/>
                    <a:pt x="19" y="93"/>
                  </a:cubicBezTo>
                  <a:cubicBezTo>
                    <a:pt x="12" y="93"/>
                    <a:pt x="8" y="87"/>
                    <a:pt x="8" y="81"/>
                  </a:cubicBezTo>
                  <a:cubicBezTo>
                    <a:pt x="8" y="75"/>
                    <a:pt x="13" y="70"/>
                    <a:pt x="19" y="7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78" name="Google Shape;4078;p20"/>
            <p:cNvSpPr/>
            <p:nvPr/>
          </p:nvSpPr>
          <p:spPr>
            <a:xfrm>
              <a:off x="4124325" y="4610101"/>
              <a:ext cx="34925" cy="36513"/>
            </a:xfrm>
            <a:custGeom>
              <a:avLst/>
              <a:gdLst/>
              <a:ahLst/>
              <a:cxnLst/>
              <a:rect l="l" t="t" r="r" b="b"/>
              <a:pathLst>
                <a:path w="14" h="14" extrusionOk="0">
                  <a:moveTo>
                    <a:pt x="8" y="0"/>
                  </a:moveTo>
                  <a:cubicBezTo>
                    <a:pt x="4" y="0"/>
                    <a:pt x="1" y="3"/>
                    <a:pt x="1" y="6"/>
                  </a:cubicBezTo>
                  <a:cubicBezTo>
                    <a:pt x="0" y="10"/>
                    <a:pt x="3" y="13"/>
                    <a:pt x="7" y="13"/>
                  </a:cubicBezTo>
                  <a:cubicBezTo>
                    <a:pt x="11" y="14"/>
                    <a:pt x="14" y="11"/>
                    <a:pt x="14" y="7"/>
                  </a:cubicBezTo>
                  <a:cubicBezTo>
                    <a:pt x="14" y="3"/>
                    <a:pt x="12" y="0"/>
                    <a:pt x="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79" name="Google Shape;4079;p20"/>
          <p:cNvGrpSpPr/>
          <p:nvPr/>
        </p:nvGrpSpPr>
        <p:grpSpPr>
          <a:xfrm>
            <a:off x="2070101" y="5708653"/>
            <a:ext cx="787401" cy="546100"/>
            <a:chOff x="1552575" y="4281489"/>
            <a:chExt cx="590551" cy="409575"/>
          </a:xfrm>
        </p:grpSpPr>
        <p:sp>
          <p:nvSpPr>
            <p:cNvPr id="4080" name="Google Shape;4080;p20"/>
            <p:cNvSpPr/>
            <p:nvPr/>
          </p:nvSpPr>
          <p:spPr>
            <a:xfrm>
              <a:off x="1811338" y="4294189"/>
              <a:ext cx="69850" cy="384175"/>
            </a:xfrm>
            <a:custGeom>
              <a:avLst/>
              <a:gdLst/>
              <a:ahLst/>
              <a:cxnLst/>
              <a:rect l="l" t="t" r="r" b="b"/>
              <a:pathLst>
                <a:path w="27" h="148" extrusionOk="0">
                  <a:moveTo>
                    <a:pt x="14" y="0"/>
                  </a:moveTo>
                  <a:cubicBezTo>
                    <a:pt x="0" y="0"/>
                    <a:pt x="1" y="148"/>
                    <a:pt x="14" y="148"/>
                  </a:cubicBezTo>
                  <a:cubicBezTo>
                    <a:pt x="27" y="148"/>
                    <a:pt x="27" y="1"/>
                    <a:pt x="1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1" name="Google Shape;4081;p20"/>
            <p:cNvSpPr/>
            <p:nvPr/>
          </p:nvSpPr>
          <p:spPr>
            <a:xfrm>
              <a:off x="1573213" y="4400551"/>
              <a:ext cx="36513" cy="171450"/>
            </a:xfrm>
            <a:custGeom>
              <a:avLst/>
              <a:gdLst/>
              <a:ahLst/>
              <a:cxnLst/>
              <a:rect l="l" t="t" r="r" b="b"/>
              <a:pathLst>
                <a:path w="14" h="66" extrusionOk="0">
                  <a:moveTo>
                    <a:pt x="14" y="66"/>
                  </a:moveTo>
                  <a:cubicBezTo>
                    <a:pt x="8" y="47"/>
                    <a:pt x="7" y="20"/>
                    <a:pt x="14" y="0"/>
                  </a:cubicBezTo>
                  <a:cubicBezTo>
                    <a:pt x="0" y="12"/>
                    <a:pt x="0" y="54"/>
                    <a:pt x="14" y="6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2" name="Google Shape;4082;p20"/>
            <p:cNvSpPr/>
            <p:nvPr/>
          </p:nvSpPr>
          <p:spPr>
            <a:xfrm>
              <a:off x="1601788" y="4351339"/>
              <a:ext cx="61913" cy="269875"/>
            </a:xfrm>
            <a:custGeom>
              <a:avLst/>
              <a:gdLst/>
              <a:ahLst/>
              <a:cxnLst/>
              <a:rect l="l" t="t" r="r" b="b"/>
              <a:pathLst>
                <a:path w="24" h="104" extrusionOk="0">
                  <a:moveTo>
                    <a:pt x="24" y="104"/>
                  </a:moveTo>
                  <a:cubicBezTo>
                    <a:pt x="13" y="69"/>
                    <a:pt x="13" y="32"/>
                    <a:pt x="24" y="0"/>
                  </a:cubicBezTo>
                  <a:cubicBezTo>
                    <a:pt x="0" y="19"/>
                    <a:pt x="1" y="87"/>
                    <a:pt x="24" y="10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3" name="Google Shape;4083;p20"/>
            <p:cNvSpPr/>
            <p:nvPr/>
          </p:nvSpPr>
          <p:spPr>
            <a:xfrm>
              <a:off x="1647825" y="4314826"/>
              <a:ext cx="85725" cy="342900"/>
            </a:xfrm>
            <a:custGeom>
              <a:avLst/>
              <a:gdLst/>
              <a:ahLst/>
              <a:cxnLst/>
              <a:rect l="l" t="t" r="r" b="b"/>
              <a:pathLst>
                <a:path w="33" h="132" extrusionOk="0">
                  <a:moveTo>
                    <a:pt x="33" y="132"/>
                  </a:moveTo>
                  <a:cubicBezTo>
                    <a:pt x="19" y="83"/>
                    <a:pt x="19" y="44"/>
                    <a:pt x="33" y="0"/>
                  </a:cubicBezTo>
                  <a:cubicBezTo>
                    <a:pt x="0" y="25"/>
                    <a:pt x="5" y="116"/>
                    <a:pt x="33" y="13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4" name="Google Shape;4084;p20"/>
            <p:cNvSpPr/>
            <p:nvPr/>
          </p:nvSpPr>
          <p:spPr>
            <a:xfrm>
              <a:off x="1711325" y="4281489"/>
              <a:ext cx="95250" cy="409575"/>
            </a:xfrm>
            <a:custGeom>
              <a:avLst/>
              <a:gdLst/>
              <a:ahLst/>
              <a:cxnLst/>
              <a:rect l="l" t="t" r="r" b="b"/>
              <a:pathLst>
                <a:path w="37" h="158" extrusionOk="0">
                  <a:moveTo>
                    <a:pt x="37" y="158"/>
                  </a:moveTo>
                  <a:cubicBezTo>
                    <a:pt x="24" y="99"/>
                    <a:pt x="23" y="54"/>
                    <a:pt x="37" y="0"/>
                  </a:cubicBezTo>
                  <a:cubicBezTo>
                    <a:pt x="0" y="30"/>
                    <a:pt x="6" y="138"/>
                    <a:pt x="37" y="1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5" name="Google Shape;4085;p20"/>
            <p:cNvSpPr/>
            <p:nvPr/>
          </p:nvSpPr>
          <p:spPr>
            <a:xfrm>
              <a:off x="2122488" y="4446589"/>
              <a:ext cx="20638" cy="77788"/>
            </a:xfrm>
            <a:custGeom>
              <a:avLst/>
              <a:gdLst/>
              <a:ahLst/>
              <a:cxnLst/>
              <a:rect l="l" t="t" r="r" b="b"/>
              <a:pathLst>
                <a:path w="8" h="30" extrusionOk="0">
                  <a:moveTo>
                    <a:pt x="0" y="0"/>
                  </a:moveTo>
                  <a:cubicBezTo>
                    <a:pt x="4" y="9"/>
                    <a:pt x="4" y="20"/>
                    <a:pt x="0" y="30"/>
                  </a:cubicBezTo>
                  <a:cubicBezTo>
                    <a:pt x="8" y="25"/>
                    <a:pt x="8" y="5"/>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6" name="Google Shape;4086;p20"/>
            <p:cNvSpPr/>
            <p:nvPr/>
          </p:nvSpPr>
          <p:spPr>
            <a:xfrm>
              <a:off x="2085975" y="4400551"/>
              <a:ext cx="36513" cy="171450"/>
            </a:xfrm>
            <a:custGeom>
              <a:avLst/>
              <a:gdLst/>
              <a:ahLst/>
              <a:cxnLst/>
              <a:rect l="l" t="t" r="r" b="b"/>
              <a:pathLst>
                <a:path w="14" h="66" extrusionOk="0">
                  <a:moveTo>
                    <a:pt x="0" y="0"/>
                  </a:moveTo>
                  <a:cubicBezTo>
                    <a:pt x="7" y="20"/>
                    <a:pt x="6" y="47"/>
                    <a:pt x="0" y="66"/>
                  </a:cubicBezTo>
                  <a:cubicBezTo>
                    <a:pt x="14" y="54"/>
                    <a:pt x="14" y="12"/>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7" name="Google Shape;4087;p20"/>
            <p:cNvSpPr/>
            <p:nvPr/>
          </p:nvSpPr>
          <p:spPr>
            <a:xfrm>
              <a:off x="2028825" y="4351339"/>
              <a:ext cx="63500" cy="269875"/>
            </a:xfrm>
            <a:custGeom>
              <a:avLst/>
              <a:gdLst/>
              <a:ahLst/>
              <a:cxnLst/>
              <a:rect l="l" t="t" r="r" b="b"/>
              <a:pathLst>
                <a:path w="24" h="104" extrusionOk="0">
                  <a:moveTo>
                    <a:pt x="0" y="0"/>
                  </a:moveTo>
                  <a:cubicBezTo>
                    <a:pt x="12" y="32"/>
                    <a:pt x="12" y="69"/>
                    <a:pt x="0" y="104"/>
                  </a:cubicBezTo>
                  <a:cubicBezTo>
                    <a:pt x="24" y="87"/>
                    <a:pt x="24" y="19"/>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8" name="Google Shape;4088;p20"/>
            <p:cNvSpPr/>
            <p:nvPr/>
          </p:nvSpPr>
          <p:spPr>
            <a:xfrm>
              <a:off x="1962150" y="4314826"/>
              <a:ext cx="85725" cy="342900"/>
            </a:xfrm>
            <a:custGeom>
              <a:avLst/>
              <a:gdLst/>
              <a:ahLst/>
              <a:cxnLst/>
              <a:rect l="l" t="t" r="r" b="b"/>
              <a:pathLst>
                <a:path w="33" h="132" extrusionOk="0">
                  <a:moveTo>
                    <a:pt x="0" y="0"/>
                  </a:moveTo>
                  <a:cubicBezTo>
                    <a:pt x="14" y="44"/>
                    <a:pt x="14" y="83"/>
                    <a:pt x="0" y="132"/>
                  </a:cubicBezTo>
                  <a:cubicBezTo>
                    <a:pt x="28" y="116"/>
                    <a:pt x="33" y="25"/>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89" name="Google Shape;4089;p20"/>
            <p:cNvSpPr/>
            <p:nvPr/>
          </p:nvSpPr>
          <p:spPr>
            <a:xfrm>
              <a:off x="1887538" y="4281489"/>
              <a:ext cx="95250" cy="409575"/>
            </a:xfrm>
            <a:custGeom>
              <a:avLst/>
              <a:gdLst/>
              <a:ahLst/>
              <a:cxnLst/>
              <a:rect l="l" t="t" r="r" b="b"/>
              <a:pathLst>
                <a:path w="37" h="158" extrusionOk="0">
                  <a:moveTo>
                    <a:pt x="0" y="0"/>
                  </a:moveTo>
                  <a:cubicBezTo>
                    <a:pt x="14" y="54"/>
                    <a:pt x="13" y="99"/>
                    <a:pt x="0" y="158"/>
                  </a:cubicBezTo>
                  <a:cubicBezTo>
                    <a:pt x="32" y="138"/>
                    <a:pt x="37" y="30"/>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90" name="Google Shape;4090;p20"/>
            <p:cNvSpPr/>
            <p:nvPr/>
          </p:nvSpPr>
          <p:spPr>
            <a:xfrm>
              <a:off x="1552575" y="4446589"/>
              <a:ext cx="20638" cy="77788"/>
            </a:xfrm>
            <a:custGeom>
              <a:avLst/>
              <a:gdLst/>
              <a:ahLst/>
              <a:cxnLst/>
              <a:rect l="l" t="t" r="r" b="b"/>
              <a:pathLst>
                <a:path w="8" h="30" extrusionOk="0">
                  <a:moveTo>
                    <a:pt x="8" y="30"/>
                  </a:moveTo>
                  <a:cubicBezTo>
                    <a:pt x="4" y="20"/>
                    <a:pt x="4" y="9"/>
                    <a:pt x="8" y="0"/>
                  </a:cubicBezTo>
                  <a:cubicBezTo>
                    <a:pt x="0" y="5"/>
                    <a:pt x="0" y="25"/>
                    <a:pt x="8"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091" name="Google Shape;4091;p20"/>
          <p:cNvGrpSpPr/>
          <p:nvPr/>
        </p:nvGrpSpPr>
        <p:grpSpPr>
          <a:xfrm>
            <a:off x="3109385" y="5670552"/>
            <a:ext cx="867833" cy="666749"/>
            <a:chOff x="2332038" y="4252914"/>
            <a:chExt cx="650875" cy="500062"/>
          </a:xfrm>
        </p:grpSpPr>
        <p:sp>
          <p:nvSpPr>
            <p:cNvPr id="4092" name="Google Shape;4092;p20"/>
            <p:cNvSpPr/>
            <p:nvPr/>
          </p:nvSpPr>
          <p:spPr>
            <a:xfrm>
              <a:off x="2543175" y="4483101"/>
              <a:ext cx="58738" cy="603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93" name="Google Shape;4093;p20"/>
            <p:cNvSpPr/>
            <p:nvPr/>
          </p:nvSpPr>
          <p:spPr>
            <a:xfrm>
              <a:off x="2332038" y="4273551"/>
              <a:ext cx="457200" cy="479425"/>
            </a:xfrm>
            <a:custGeom>
              <a:avLst/>
              <a:gdLst/>
              <a:ahLst/>
              <a:cxnLst/>
              <a:rect l="l" t="t" r="r" b="b"/>
              <a:pathLst>
                <a:path w="176" h="185" extrusionOk="0">
                  <a:moveTo>
                    <a:pt x="115" y="119"/>
                  </a:moveTo>
                  <a:cubicBezTo>
                    <a:pt x="124" y="97"/>
                    <a:pt x="155" y="90"/>
                    <a:pt x="175" y="102"/>
                  </a:cubicBezTo>
                  <a:cubicBezTo>
                    <a:pt x="176" y="47"/>
                    <a:pt x="142" y="11"/>
                    <a:pt x="102" y="4"/>
                  </a:cubicBezTo>
                  <a:cubicBezTo>
                    <a:pt x="99" y="3"/>
                    <a:pt x="95" y="3"/>
                    <a:pt x="92" y="3"/>
                  </a:cubicBezTo>
                  <a:cubicBezTo>
                    <a:pt x="42" y="0"/>
                    <a:pt x="0" y="41"/>
                    <a:pt x="0" y="93"/>
                  </a:cubicBezTo>
                  <a:cubicBezTo>
                    <a:pt x="0" y="144"/>
                    <a:pt x="41" y="185"/>
                    <a:pt x="92" y="185"/>
                  </a:cubicBezTo>
                  <a:cubicBezTo>
                    <a:pt x="119" y="185"/>
                    <a:pt x="144" y="173"/>
                    <a:pt x="160" y="155"/>
                  </a:cubicBezTo>
                  <a:cubicBezTo>
                    <a:pt x="135" y="165"/>
                    <a:pt x="107" y="148"/>
                    <a:pt x="115" y="119"/>
                  </a:cubicBezTo>
                  <a:close/>
                  <a:moveTo>
                    <a:pt x="92" y="117"/>
                  </a:moveTo>
                  <a:cubicBezTo>
                    <a:pt x="79" y="117"/>
                    <a:pt x="68" y="106"/>
                    <a:pt x="68" y="93"/>
                  </a:cubicBezTo>
                  <a:cubicBezTo>
                    <a:pt x="68" y="79"/>
                    <a:pt x="79" y="68"/>
                    <a:pt x="92" y="68"/>
                  </a:cubicBezTo>
                  <a:cubicBezTo>
                    <a:pt x="106" y="68"/>
                    <a:pt x="117" y="79"/>
                    <a:pt x="117" y="93"/>
                  </a:cubicBezTo>
                  <a:cubicBezTo>
                    <a:pt x="117" y="106"/>
                    <a:pt x="106" y="117"/>
                    <a:pt x="92" y="1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94" name="Google Shape;4094;p20"/>
            <p:cNvSpPr/>
            <p:nvPr/>
          </p:nvSpPr>
          <p:spPr>
            <a:xfrm>
              <a:off x="2609850" y="4252914"/>
              <a:ext cx="373063" cy="449263"/>
            </a:xfrm>
            <a:custGeom>
              <a:avLst/>
              <a:gdLst/>
              <a:ahLst/>
              <a:cxnLst/>
              <a:rect l="l" t="t" r="r" b="b"/>
              <a:pathLst>
                <a:path w="144" h="173" extrusionOk="0">
                  <a:moveTo>
                    <a:pt x="31" y="0"/>
                  </a:moveTo>
                  <a:cubicBezTo>
                    <a:pt x="67" y="43"/>
                    <a:pt x="71" y="75"/>
                    <a:pt x="71" y="116"/>
                  </a:cubicBezTo>
                  <a:cubicBezTo>
                    <a:pt x="43" y="94"/>
                    <a:pt x="0" y="119"/>
                    <a:pt x="13" y="146"/>
                  </a:cubicBezTo>
                  <a:cubicBezTo>
                    <a:pt x="25" y="173"/>
                    <a:pt x="73" y="165"/>
                    <a:pt x="83" y="125"/>
                  </a:cubicBezTo>
                  <a:cubicBezTo>
                    <a:pt x="90" y="93"/>
                    <a:pt x="80" y="45"/>
                    <a:pt x="62" y="20"/>
                  </a:cubicBezTo>
                  <a:cubicBezTo>
                    <a:pt x="78" y="27"/>
                    <a:pt x="117" y="45"/>
                    <a:pt x="96" y="99"/>
                  </a:cubicBezTo>
                  <a:cubicBezTo>
                    <a:pt x="144" y="41"/>
                    <a:pt x="88" y="3"/>
                    <a:pt x="3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095" name="Google Shape;4095;p20"/>
          <p:cNvSpPr/>
          <p:nvPr/>
        </p:nvSpPr>
        <p:spPr>
          <a:xfrm>
            <a:off x="6258985" y="5829301"/>
            <a:ext cx="759884" cy="355600"/>
          </a:xfrm>
          <a:custGeom>
            <a:avLst/>
            <a:gdLst/>
            <a:ahLst/>
            <a:cxnLst/>
            <a:rect l="l" t="t" r="r" b="b"/>
            <a:pathLst>
              <a:path w="220" h="103" extrusionOk="0">
                <a:moveTo>
                  <a:pt x="3" y="103"/>
                </a:moveTo>
                <a:cubicBezTo>
                  <a:pt x="2" y="103"/>
                  <a:pt x="2" y="102"/>
                  <a:pt x="1" y="102"/>
                </a:cubicBezTo>
                <a:cubicBezTo>
                  <a:pt x="0" y="101"/>
                  <a:pt x="0" y="100"/>
                  <a:pt x="0" y="99"/>
                </a:cubicBezTo>
                <a:cubicBezTo>
                  <a:pt x="0" y="4"/>
                  <a:pt x="0" y="4"/>
                  <a:pt x="0" y="4"/>
                </a:cubicBezTo>
                <a:cubicBezTo>
                  <a:pt x="0" y="3"/>
                  <a:pt x="0" y="2"/>
                  <a:pt x="1" y="1"/>
                </a:cubicBezTo>
                <a:cubicBezTo>
                  <a:pt x="2" y="1"/>
                  <a:pt x="2" y="0"/>
                  <a:pt x="3" y="0"/>
                </a:cubicBezTo>
                <a:cubicBezTo>
                  <a:pt x="9" y="0"/>
                  <a:pt x="9" y="0"/>
                  <a:pt x="9" y="0"/>
                </a:cubicBezTo>
                <a:cubicBezTo>
                  <a:pt x="9" y="2"/>
                  <a:pt x="9" y="2"/>
                  <a:pt x="9" y="2"/>
                </a:cubicBezTo>
                <a:cubicBezTo>
                  <a:pt x="3" y="2"/>
                  <a:pt x="3" y="2"/>
                  <a:pt x="3" y="2"/>
                </a:cubicBezTo>
                <a:cubicBezTo>
                  <a:pt x="3" y="2"/>
                  <a:pt x="2" y="2"/>
                  <a:pt x="2" y="2"/>
                </a:cubicBezTo>
                <a:cubicBezTo>
                  <a:pt x="2" y="3"/>
                  <a:pt x="2" y="3"/>
                  <a:pt x="2" y="4"/>
                </a:cubicBezTo>
                <a:cubicBezTo>
                  <a:pt x="2" y="99"/>
                  <a:pt x="2" y="99"/>
                  <a:pt x="2" y="99"/>
                </a:cubicBezTo>
                <a:cubicBezTo>
                  <a:pt x="2" y="100"/>
                  <a:pt x="2" y="100"/>
                  <a:pt x="2" y="101"/>
                </a:cubicBezTo>
                <a:cubicBezTo>
                  <a:pt x="2" y="101"/>
                  <a:pt x="3" y="101"/>
                  <a:pt x="3" y="101"/>
                </a:cubicBezTo>
                <a:cubicBezTo>
                  <a:pt x="9" y="101"/>
                  <a:pt x="9" y="101"/>
                  <a:pt x="9" y="101"/>
                </a:cubicBezTo>
                <a:cubicBezTo>
                  <a:pt x="9" y="103"/>
                  <a:pt x="9" y="103"/>
                  <a:pt x="9" y="103"/>
                </a:cubicBezTo>
                <a:lnTo>
                  <a:pt x="3" y="103"/>
                </a:lnTo>
                <a:close/>
                <a:moveTo>
                  <a:pt x="14" y="0"/>
                </a:moveTo>
                <a:cubicBezTo>
                  <a:pt x="15" y="0"/>
                  <a:pt x="16" y="1"/>
                  <a:pt x="17" y="1"/>
                </a:cubicBezTo>
                <a:cubicBezTo>
                  <a:pt x="17" y="2"/>
                  <a:pt x="17" y="2"/>
                  <a:pt x="17" y="2"/>
                </a:cubicBezTo>
                <a:cubicBezTo>
                  <a:pt x="17" y="1"/>
                  <a:pt x="18" y="1"/>
                  <a:pt x="18" y="1"/>
                </a:cubicBezTo>
                <a:cubicBezTo>
                  <a:pt x="19" y="1"/>
                  <a:pt x="19" y="0"/>
                  <a:pt x="20" y="0"/>
                </a:cubicBezTo>
                <a:cubicBezTo>
                  <a:pt x="26" y="0"/>
                  <a:pt x="26" y="0"/>
                  <a:pt x="26" y="0"/>
                </a:cubicBezTo>
                <a:cubicBezTo>
                  <a:pt x="26" y="2"/>
                  <a:pt x="26" y="2"/>
                  <a:pt x="26" y="2"/>
                </a:cubicBezTo>
                <a:cubicBezTo>
                  <a:pt x="24" y="2"/>
                  <a:pt x="24" y="2"/>
                  <a:pt x="24" y="2"/>
                </a:cubicBezTo>
                <a:cubicBezTo>
                  <a:pt x="24" y="2"/>
                  <a:pt x="25" y="3"/>
                  <a:pt x="25" y="4"/>
                </a:cubicBezTo>
                <a:cubicBezTo>
                  <a:pt x="25" y="64"/>
                  <a:pt x="25" y="64"/>
                  <a:pt x="25" y="64"/>
                </a:cubicBezTo>
                <a:cubicBezTo>
                  <a:pt x="25" y="66"/>
                  <a:pt x="24" y="67"/>
                  <a:pt x="22" y="67"/>
                </a:cubicBezTo>
                <a:cubicBezTo>
                  <a:pt x="18" y="67"/>
                  <a:pt x="18" y="67"/>
                  <a:pt x="18" y="67"/>
                </a:cubicBezTo>
                <a:cubicBezTo>
                  <a:pt x="18" y="99"/>
                  <a:pt x="18" y="99"/>
                  <a:pt x="18" y="99"/>
                </a:cubicBezTo>
                <a:cubicBezTo>
                  <a:pt x="18" y="100"/>
                  <a:pt x="18" y="100"/>
                  <a:pt x="19" y="101"/>
                </a:cubicBezTo>
                <a:cubicBezTo>
                  <a:pt x="19" y="101"/>
                  <a:pt x="20" y="101"/>
                  <a:pt x="20" y="101"/>
                </a:cubicBezTo>
                <a:cubicBezTo>
                  <a:pt x="26" y="101"/>
                  <a:pt x="26" y="101"/>
                  <a:pt x="26" y="101"/>
                </a:cubicBezTo>
                <a:cubicBezTo>
                  <a:pt x="26" y="103"/>
                  <a:pt x="26" y="103"/>
                  <a:pt x="26" y="103"/>
                </a:cubicBezTo>
                <a:cubicBezTo>
                  <a:pt x="20" y="103"/>
                  <a:pt x="20" y="103"/>
                  <a:pt x="20" y="103"/>
                </a:cubicBezTo>
                <a:cubicBezTo>
                  <a:pt x="19" y="103"/>
                  <a:pt x="18" y="102"/>
                  <a:pt x="18" y="102"/>
                </a:cubicBezTo>
                <a:cubicBezTo>
                  <a:pt x="18" y="101"/>
                  <a:pt x="17" y="101"/>
                  <a:pt x="17" y="101"/>
                </a:cubicBezTo>
                <a:cubicBezTo>
                  <a:pt x="17" y="101"/>
                  <a:pt x="17" y="101"/>
                  <a:pt x="17" y="102"/>
                </a:cubicBezTo>
                <a:cubicBezTo>
                  <a:pt x="16" y="102"/>
                  <a:pt x="15" y="103"/>
                  <a:pt x="14" y="103"/>
                </a:cubicBezTo>
                <a:cubicBezTo>
                  <a:pt x="9" y="103"/>
                  <a:pt x="9" y="103"/>
                  <a:pt x="9" y="103"/>
                </a:cubicBezTo>
                <a:cubicBezTo>
                  <a:pt x="9" y="101"/>
                  <a:pt x="9" y="101"/>
                  <a:pt x="9" y="101"/>
                </a:cubicBezTo>
                <a:cubicBezTo>
                  <a:pt x="14" y="101"/>
                  <a:pt x="14" y="101"/>
                  <a:pt x="14" y="101"/>
                </a:cubicBezTo>
                <a:cubicBezTo>
                  <a:pt x="15" y="101"/>
                  <a:pt x="15" y="101"/>
                  <a:pt x="16" y="101"/>
                </a:cubicBezTo>
                <a:cubicBezTo>
                  <a:pt x="16" y="100"/>
                  <a:pt x="16" y="100"/>
                  <a:pt x="16" y="99"/>
                </a:cubicBezTo>
                <a:cubicBezTo>
                  <a:pt x="16" y="66"/>
                  <a:pt x="16" y="66"/>
                  <a:pt x="16" y="66"/>
                </a:cubicBezTo>
                <a:cubicBezTo>
                  <a:pt x="16" y="65"/>
                  <a:pt x="15" y="65"/>
                  <a:pt x="15" y="64"/>
                </a:cubicBezTo>
                <a:cubicBezTo>
                  <a:pt x="15" y="4"/>
                  <a:pt x="15" y="4"/>
                  <a:pt x="15" y="4"/>
                </a:cubicBezTo>
                <a:cubicBezTo>
                  <a:pt x="15" y="3"/>
                  <a:pt x="16" y="3"/>
                  <a:pt x="16" y="3"/>
                </a:cubicBezTo>
                <a:cubicBezTo>
                  <a:pt x="16" y="3"/>
                  <a:pt x="16" y="3"/>
                  <a:pt x="16" y="2"/>
                </a:cubicBezTo>
                <a:cubicBezTo>
                  <a:pt x="15" y="2"/>
                  <a:pt x="15" y="2"/>
                  <a:pt x="14" y="2"/>
                </a:cubicBezTo>
                <a:cubicBezTo>
                  <a:pt x="9" y="2"/>
                  <a:pt x="9" y="2"/>
                  <a:pt x="9" y="2"/>
                </a:cubicBezTo>
                <a:cubicBezTo>
                  <a:pt x="9" y="0"/>
                  <a:pt x="9" y="0"/>
                  <a:pt x="9" y="0"/>
                </a:cubicBezTo>
                <a:lnTo>
                  <a:pt x="14" y="0"/>
                </a:lnTo>
                <a:close/>
                <a:moveTo>
                  <a:pt x="31" y="0"/>
                </a:moveTo>
                <a:cubicBezTo>
                  <a:pt x="32" y="0"/>
                  <a:pt x="33" y="1"/>
                  <a:pt x="33" y="1"/>
                </a:cubicBezTo>
                <a:cubicBezTo>
                  <a:pt x="34" y="2"/>
                  <a:pt x="34" y="2"/>
                  <a:pt x="34" y="2"/>
                </a:cubicBezTo>
                <a:cubicBezTo>
                  <a:pt x="34" y="2"/>
                  <a:pt x="34" y="2"/>
                  <a:pt x="35" y="1"/>
                </a:cubicBezTo>
                <a:cubicBezTo>
                  <a:pt x="35" y="1"/>
                  <a:pt x="36" y="0"/>
                  <a:pt x="37" y="0"/>
                </a:cubicBezTo>
                <a:cubicBezTo>
                  <a:pt x="42" y="0"/>
                  <a:pt x="42" y="0"/>
                  <a:pt x="42" y="0"/>
                </a:cubicBezTo>
                <a:cubicBezTo>
                  <a:pt x="42" y="2"/>
                  <a:pt x="42" y="2"/>
                  <a:pt x="42" y="2"/>
                </a:cubicBezTo>
                <a:cubicBezTo>
                  <a:pt x="42" y="2"/>
                  <a:pt x="42" y="2"/>
                  <a:pt x="42" y="2"/>
                </a:cubicBezTo>
                <a:cubicBezTo>
                  <a:pt x="42" y="2"/>
                  <a:pt x="42" y="2"/>
                  <a:pt x="42" y="2"/>
                </a:cubicBezTo>
                <a:cubicBezTo>
                  <a:pt x="42" y="66"/>
                  <a:pt x="42" y="66"/>
                  <a:pt x="42" y="66"/>
                </a:cubicBezTo>
                <a:cubicBezTo>
                  <a:pt x="42" y="66"/>
                  <a:pt x="41" y="67"/>
                  <a:pt x="40" y="67"/>
                </a:cubicBezTo>
                <a:cubicBezTo>
                  <a:pt x="36" y="67"/>
                  <a:pt x="36" y="67"/>
                  <a:pt x="36" y="67"/>
                </a:cubicBezTo>
                <a:cubicBezTo>
                  <a:pt x="36" y="67"/>
                  <a:pt x="35" y="67"/>
                  <a:pt x="35" y="66"/>
                </a:cubicBezTo>
                <a:cubicBezTo>
                  <a:pt x="35" y="99"/>
                  <a:pt x="35" y="99"/>
                  <a:pt x="35" y="99"/>
                </a:cubicBezTo>
                <a:cubicBezTo>
                  <a:pt x="35" y="100"/>
                  <a:pt x="35" y="100"/>
                  <a:pt x="36" y="101"/>
                </a:cubicBezTo>
                <a:cubicBezTo>
                  <a:pt x="36" y="101"/>
                  <a:pt x="36" y="101"/>
                  <a:pt x="37" y="101"/>
                </a:cubicBezTo>
                <a:cubicBezTo>
                  <a:pt x="42" y="101"/>
                  <a:pt x="42" y="101"/>
                  <a:pt x="42" y="101"/>
                </a:cubicBezTo>
                <a:cubicBezTo>
                  <a:pt x="42" y="103"/>
                  <a:pt x="42" y="103"/>
                  <a:pt x="42" y="103"/>
                </a:cubicBezTo>
                <a:cubicBezTo>
                  <a:pt x="37" y="103"/>
                  <a:pt x="37" y="103"/>
                  <a:pt x="37" y="103"/>
                </a:cubicBezTo>
                <a:cubicBezTo>
                  <a:pt x="36" y="103"/>
                  <a:pt x="35" y="102"/>
                  <a:pt x="35" y="102"/>
                </a:cubicBezTo>
                <a:cubicBezTo>
                  <a:pt x="35" y="102"/>
                  <a:pt x="35" y="102"/>
                  <a:pt x="35" y="102"/>
                </a:cubicBezTo>
                <a:cubicBezTo>
                  <a:pt x="34" y="101"/>
                  <a:pt x="34" y="101"/>
                  <a:pt x="34" y="101"/>
                </a:cubicBezTo>
                <a:cubicBezTo>
                  <a:pt x="34" y="101"/>
                  <a:pt x="34" y="101"/>
                  <a:pt x="33" y="102"/>
                </a:cubicBezTo>
                <a:cubicBezTo>
                  <a:pt x="33" y="102"/>
                  <a:pt x="32" y="103"/>
                  <a:pt x="31" y="103"/>
                </a:cubicBezTo>
                <a:cubicBezTo>
                  <a:pt x="26" y="103"/>
                  <a:pt x="26" y="103"/>
                  <a:pt x="26" y="103"/>
                </a:cubicBezTo>
                <a:cubicBezTo>
                  <a:pt x="26" y="101"/>
                  <a:pt x="26" y="101"/>
                  <a:pt x="26" y="101"/>
                </a:cubicBezTo>
                <a:cubicBezTo>
                  <a:pt x="31" y="101"/>
                  <a:pt x="31" y="101"/>
                  <a:pt x="31" y="101"/>
                </a:cubicBezTo>
                <a:cubicBezTo>
                  <a:pt x="31" y="101"/>
                  <a:pt x="32" y="101"/>
                  <a:pt x="32" y="101"/>
                </a:cubicBezTo>
                <a:cubicBezTo>
                  <a:pt x="33" y="100"/>
                  <a:pt x="33" y="100"/>
                  <a:pt x="33" y="99"/>
                </a:cubicBezTo>
                <a:cubicBezTo>
                  <a:pt x="33" y="4"/>
                  <a:pt x="33" y="4"/>
                  <a:pt x="33" y="4"/>
                </a:cubicBezTo>
                <a:cubicBezTo>
                  <a:pt x="33" y="3"/>
                  <a:pt x="33" y="3"/>
                  <a:pt x="32" y="2"/>
                </a:cubicBezTo>
                <a:cubicBezTo>
                  <a:pt x="32" y="2"/>
                  <a:pt x="31" y="2"/>
                  <a:pt x="31" y="2"/>
                </a:cubicBezTo>
                <a:cubicBezTo>
                  <a:pt x="26" y="2"/>
                  <a:pt x="26" y="2"/>
                  <a:pt x="26" y="2"/>
                </a:cubicBezTo>
                <a:cubicBezTo>
                  <a:pt x="26" y="0"/>
                  <a:pt x="26" y="0"/>
                  <a:pt x="26" y="0"/>
                </a:cubicBezTo>
                <a:lnTo>
                  <a:pt x="31" y="0"/>
                </a:lnTo>
                <a:close/>
                <a:moveTo>
                  <a:pt x="42" y="0"/>
                </a:moveTo>
                <a:cubicBezTo>
                  <a:pt x="48" y="0"/>
                  <a:pt x="48" y="0"/>
                  <a:pt x="48" y="0"/>
                </a:cubicBezTo>
                <a:cubicBezTo>
                  <a:pt x="49" y="0"/>
                  <a:pt x="49" y="1"/>
                  <a:pt x="50" y="1"/>
                </a:cubicBezTo>
                <a:cubicBezTo>
                  <a:pt x="50" y="2"/>
                  <a:pt x="50" y="2"/>
                  <a:pt x="51" y="2"/>
                </a:cubicBezTo>
                <a:cubicBezTo>
                  <a:pt x="51" y="2"/>
                  <a:pt x="51" y="2"/>
                  <a:pt x="51" y="1"/>
                </a:cubicBezTo>
                <a:cubicBezTo>
                  <a:pt x="52" y="1"/>
                  <a:pt x="53" y="0"/>
                  <a:pt x="54" y="0"/>
                </a:cubicBezTo>
                <a:cubicBezTo>
                  <a:pt x="59" y="0"/>
                  <a:pt x="59" y="0"/>
                  <a:pt x="59" y="0"/>
                </a:cubicBezTo>
                <a:cubicBezTo>
                  <a:pt x="59" y="2"/>
                  <a:pt x="59" y="2"/>
                  <a:pt x="59" y="2"/>
                </a:cubicBezTo>
                <a:cubicBezTo>
                  <a:pt x="54" y="2"/>
                  <a:pt x="54" y="2"/>
                  <a:pt x="54" y="2"/>
                </a:cubicBezTo>
                <a:cubicBezTo>
                  <a:pt x="53" y="2"/>
                  <a:pt x="53" y="2"/>
                  <a:pt x="52" y="2"/>
                </a:cubicBezTo>
                <a:cubicBezTo>
                  <a:pt x="52" y="3"/>
                  <a:pt x="52" y="3"/>
                  <a:pt x="52" y="4"/>
                </a:cubicBezTo>
                <a:cubicBezTo>
                  <a:pt x="52" y="99"/>
                  <a:pt x="52" y="99"/>
                  <a:pt x="52" y="99"/>
                </a:cubicBezTo>
                <a:cubicBezTo>
                  <a:pt x="52" y="100"/>
                  <a:pt x="52" y="100"/>
                  <a:pt x="52" y="101"/>
                </a:cubicBezTo>
                <a:cubicBezTo>
                  <a:pt x="53" y="101"/>
                  <a:pt x="53" y="101"/>
                  <a:pt x="54" y="101"/>
                </a:cubicBezTo>
                <a:cubicBezTo>
                  <a:pt x="59" y="101"/>
                  <a:pt x="59" y="101"/>
                  <a:pt x="59" y="101"/>
                </a:cubicBezTo>
                <a:cubicBezTo>
                  <a:pt x="59" y="103"/>
                  <a:pt x="59" y="103"/>
                  <a:pt x="59" y="103"/>
                </a:cubicBezTo>
                <a:cubicBezTo>
                  <a:pt x="54" y="103"/>
                  <a:pt x="54" y="103"/>
                  <a:pt x="54" y="103"/>
                </a:cubicBezTo>
                <a:cubicBezTo>
                  <a:pt x="53" y="103"/>
                  <a:pt x="52" y="102"/>
                  <a:pt x="51" y="102"/>
                </a:cubicBezTo>
                <a:cubicBezTo>
                  <a:pt x="51" y="101"/>
                  <a:pt x="51" y="101"/>
                  <a:pt x="51" y="101"/>
                </a:cubicBezTo>
                <a:cubicBezTo>
                  <a:pt x="50" y="101"/>
                  <a:pt x="50" y="101"/>
                  <a:pt x="50" y="102"/>
                </a:cubicBezTo>
                <a:cubicBezTo>
                  <a:pt x="49" y="102"/>
                  <a:pt x="49" y="103"/>
                  <a:pt x="48" y="103"/>
                </a:cubicBezTo>
                <a:cubicBezTo>
                  <a:pt x="42" y="103"/>
                  <a:pt x="42" y="103"/>
                  <a:pt x="42" y="103"/>
                </a:cubicBezTo>
                <a:cubicBezTo>
                  <a:pt x="42" y="101"/>
                  <a:pt x="42" y="101"/>
                  <a:pt x="42" y="101"/>
                </a:cubicBezTo>
                <a:cubicBezTo>
                  <a:pt x="48" y="101"/>
                  <a:pt x="48" y="101"/>
                  <a:pt x="48" y="101"/>
                </a:cubicBezTo>
                <a:cubicBezTo>
                  <a:pt x="48" y="101"/>
                  <a:pt x="49" y="101"/>
                  <a:pt x="49" y="101"/>
                </a:cubicBezTo>
                <a:cubicBezTo>
                  <a:pt x="49" y="100"/>
                  <a:pt x="50" y="100"/>
                  <a:pt x="50" y="99"/>
                </a:cubicBezTo>
                <a:cubicBezTo>
                  <a:pt x="50" y="4"/>
                  <a:pt x="50" y="4"/>
                  <a:pt x="50" y="4"/>
                </a:cubicBezTo>
                <a:cubicBezTo>
                  <a:pt x="50" y="3"/>
                  <a:pt x="49" y="3"/>
                  <a:pt x="49" y="2"/>
                </a:cubicBezTo>
                <a:cubicBezTo>
                  <a:pt x="49" y="2"/>
                  <a:pt x="48" y="2"/>
                  <a:pt x="48" y="2"/>
                </a:cubicBezTo>
                <a:cubicBezTo>
                  <a:pt x="42" y="2"/>
                  <a:pt x="42" y="2"/>
                  <a:pt x="42" y="2"/>
                </a:cubicBezTo>
                <a:cubicBezTo>
                  <a:pt x="42" y="0"/>
                  <a:pt x="42" y="0"/>
                  <a:pt x="42" y="0"/>
                </a:cubicBezTo>
                <a:close/>
                <a:moveTo>
                  <a:pt x="42" y="66"/>
                </a:moveTo>
                <a:cubicBezTo>
                  <a:pt x="43" y="65"/>
                  <a:pt x="43" y="65"/>
                  <a:pt x="43" y="64"/>
                </a:cubicBezTo>
                <a:cubicBezTo>
                  <a:pt x="43" y="4"/>
                  <a:pt x="43" y="4"/>
                  <a:pt x="43" y="4"/>
                </a:cubicBezTo>
                <a:cubicBezTo>
                  <a:pt x="43" y="3"/>
                  <a:pt x="43" y="3"/>
                  <a:pt x="42" y="2"/>
                </a:cubicBezTo>
                <a:lnTo>
                  <a:pt x="42" y="66"/>
                </a:lnTo>
                <a:close/>
                <a:moveTo>
                  <a:pt x="64" y="0"/>
                </a:moveTo>
                <a:cubicBezTo>
                  <a:pt x="65" y="0"/>
                  <a:pt x="66" y="1"/>
                  <a:pt x="66" y="1"/>
                </a:cubicBezTo>
                <a:cubicBezTo>
                  <a:pt x="68" y="1"/>
                  <a:pt x="68" y="1"/>
                  <a:pt x="68" y="1"/>
                </a:cubicBezTo>
                <a:cubicBezTo>
                  <a:pt x="69" y="1"/>
                  <a:pt x="70" y="0"/>
                  <a:pt x="70" y="0"/>
                </a:cubicBezTo>
                <a:cubicBezTo>
                  <a:pt x="76" y="0"/>
                  <a:pt x="76" y="0"/>
                  <a:pt x="76" y="0"/>
                </a:cubicBezTo>
                <a:cubicBezTo>
                  <a:pt x="76" y="2"/>
                  <a:pt x="76" y="2"/>
                  <a:pt x="76" y="2"/>
                </a:cubicBezTo>
                <a:cubicBezTo>
                  <a:pt x="71" y="2"/>
                  <a:pt x="71" y="2"/>
                  <a:pt x="71" y="2"/>
                </a:cubicBezTo>
                <a:cubicBezTo>
                  <a:pt x="72" y="2"/>
                  <a:pt x="72" y="3"/>
                  <a:pt x="72" y="4"/>
                </a:cubicBezTo>
                <a:cubicBezTo>
                  <a:pt x="72" y="64"/>
                  <a:pt x="72" y="64"/>
                  <a:pt x="72" y="64"/>
                </a:cubicBezTo>
                <a:cubicBezTo>
                  <a:pt x="72" y="66"/>
                  <a:pt x="71" y="67"/>
                  <a:pt x="69" y="67"/>
                </a:cubicBezTo>
                <a:cubicBezTo>
                  <a:pt x="68" y="67"/>
                  <a:pt x="68" y="67"/>
                  <a:pt x="68" y="67"/>
                </a:cubicBezTo>
                <a:cubicBezTo>
                  <a:pt x="68" y="99"/>
                  <a:pt x="68" y="99"/>
                  <a:pt x="68" y="99"/>
                </a:cubicBezTo>
                <a:cubicBezTo>
                  <a:pt x="68" y="100"/>
                  <a:pt x="69" y="100"/>
                  <a:pt x="69" y="101"/>
                </a:cubicBezTo>
                <a:cubicBezTo>
                  <a:pt x="69" y="101"/>
                  <a:pt x="70" y="101"/>
                  <a:pt x="70" y="101"/>
                </a:cubicBezTo>
                <a:cubicBezTo>
                  <a:pt x="76" y="101"/>
                  <a:pt x="76" y="101"/>
                  <a:pt x="76" y="101"/>
                </a:cubicBezTo>
                <a:cubicBezTo>
                  <a:pt x="76" y="103"/>
                  <a:pt x="76" y="103"/>
                  <a:pt x="76" y="103"/>
                </a:cubicBezTo>
                <a:cubicBezTo>
                  <a:pt x="70" y="103"/>
                  <a:pt x="70" y="103"/>
                  <a:pt x="70" y="103"/>
                </a:cubicBezTo>
                <a:cubicBezTo>
                  <a:pt x="69" y="103"/>
                  <a:pt x="69" y="102"/>
                  <a:pt x="68" y="102"/>
                </a:cubicBezTo>
                <a:cubicBezTo>
                  <a:pt x="68" y="102"/>
                  <a:pt x="68" y="102"/>
                  <a:pt x="68" y="102"/>
                </a:cubicBezTo>
                <a:cubicBezTo>
                  <a:pt x="68" y="101"/>
                  <a:pt x="68" y="101"/>
                  <a:pt x="67" y="101"/>
                </a:cubicBezTo>
                <a:cubicBezTo>
                  <a:pt x="67" y="101"/>
                  <a:pt x="67" y="101"/>
                  <a:pt x="67" y="102"/>
                </a:cubicBezTo>
                <a:cubicBezTo>
                  <a:pt x="67" y="102"/>
                  <a:pt x="67" y="102"/>
                  <a:pt x="67" y="102"/>
                </a:cubicBezTo>
                <a:cubicBezTo>
                  <a:pt x="66" y="102"/>
                  <a:pt x="65" y="103"/>
                  <a:pt x="64" y="103"/>
                </a:cubicBezTo>
                <a:cubicBezTo>
                  <a:pt x="59" y="103"/>
                  <a:pt x="59" y="103"/>
                  <a:pt x="59" y="103"/>
                </a:cubicBezTo>
                <a:cubicBezTo>
                  <a:pt x="59" y="101"/>
                  <a:pt x="59" y="101"/>
                  <a:pt x="59" y="101"/>
                </a:cubicBezTo>
                <a:cubicBezTo>
                  <a:pt x="64" y="101"/>
                  <a:pt x="64" y="101"/>
                  <a:pt x="64" y="101"/>
                </a:cubicBezTo>
                <a:cubicBezTo>
                  <a:pt x="65" y="101"/>
                  <a:pt x="65" y="101"/>
                  <a:pt x="66" y="101"/>
                </a:cubicBezTo>
                <a:cubicBezTo>
                  <a:pt x="66" y="100"/>
                  <a:pt x="66" y="100"/>
                  <a:pt x="66" y="99"/>
                </a:cubicBezTo>
                <a:cubicBezTo>
                  <a:pt x="66" y="67"/>
                  <a:pt x="66" y="67"/>
                  <a:pt x="66" y="67"/>
                </a:cubicBezTo>
                <a:cubicBezTo>
                  <a:pt x="65" y="67"/>
                  <a:pt x="65" y="67"/>
                  <a:pt x="65" y="67"/>
                </a:cubicBezTo>
                <a:cubicBezTo>
                  <a:pt x="64" y="67"/>
                  <a:pt x="63" y="66"/>
                  <a:pt x="63" y="64"/>
                </a:cubicBezTo>
                <a:cubicBezTo>
                  <a:pt x="63" y="4"/>
                  <a:pt x="63" y="4"/>
                  <a:pt x="63" y="4"/>
                </a:cubicBezTo>
                <a:cubicBezTo>
                  <a:pt x="63" y="3"/>
                  <a:pt x="63" y="2"/>
                  <a:pt x="63" y="2"/>
                </a:cubicBezTo>
                <a:cubicBezTo>
                  <a:pt x="59" y="2"/>
                  <a:pt x="59" y="2"/>
                  <a:pt x="59" y="2"/>
                </a:cubicBezTo>
                <a:cubicBezTo>
                  <a:pt x="59" y="0"/>
                  <a:pt x="59" y="0"/>
                  <a:pt x="59" y="0"/>
                </a:cubicBezTo>
                <a:lnTo>
                  <a:pt x="64" y="0"/>
                </a:lnTo>
                <a:close/>
                <a:moveTo>
                  <a:pt x="81" y="0"/>
                </a:moveTo>
                <a:cubicBezTo>
                  <a:pt x="82" y="0"/>
                  <a:pt x="83" y="1"/>
                  <a:pt x="83" y="1"/>
                </a:cubicBezTo>
                <a:cubicBezTo>
                  <a:pt x="83" y="1"/>
                  <a:pt x="83" y="1"/>
                  <a:pt x="83" y="1"/>
                </a:cubicBezTo>
                <a:cubicBezTo>
                  <a:pt x="85" y="1"/>
                  <a:pt x="85" y="1"/>
                  <a:pt x="85" y="1"/>
                </a:cubicBezTo>
                <a:cubicBezTo>
                  <a:pt x="86" y="1"/>
                  <a:pt x="86" y="0"/>
                  <a:pt x="87" y="0"/>
                </a:cubicBezTo>
                <a:cubicBezTo>
                  <a:pt x="92" y="0"/>
                  <a:pt x="92" y="0"/>
                  <a:pt x="92" y="0"/>
                </a:cubicBezTo>
                <a:cubicBezTo>
                  <a:pt x="92" y="2"/>
                  <a:pt x="92" y="2"/>
                  <a:pt x="92" y="2"/>
                </a:cubicBezTo>
                <a:cubicBezTo>
                  <a:pt x="89" y="2"/>
                  <a:pt x="89" y="2"/>
                  <a:pt x="89" y="2"/>
                </a:cubicBezTo>
                <a:cubicBezTo>
                  <a:pt x="90" y="2"/>
                  <a:pt x="90" y="3"/>
                  <a:pt x="90" y="4"/>
                </a:cubicBezTo>
                <a:cubicBezTo>
                  <a:pt x="90" y="64"/>
                  <a:pt x="90" y="64"/>
                  <a:pt x="90" y="64"/>
                </a:cubicBezTo>
                <a:cubicBezTo>
                  <a:pt x="90" y="66"/>
                  <a:pt x="89" y="67"/>
                  <a:pt x="87" y="67"/>
                </a:cubicBezTo>
                <a:cubicBezTo>
                  <a:pt x="85" y="67"/>
                  <a:pt x="85" y="67"/>
                  <a:pt x="85" y="67"/>
                </a:cubicBezTo>
                <a:cubicBezTo>
                  <a:pt x="85" y="99"/>
                  <a:pt x="85" y="99"/>
                  <a:pt x="85" y="99"/>
                </a:cubicBezTo>
                <a:cubicBezTo>
                  <a:pt x="85" y="100"/>
                  <a:pt x="85" y="100"/>
                  <a:pt x="86" y="101"/>
                </a:cubicBezTo>
                <a:cubicBezTo>
                  <a:pt x="86" y="101"/>
                  <a:pt x="87" y="101"/>
                  <a:pt x="87" y="101"/>
                </a:cubicBezTo>
                <a:cubicBezTo>
                  <a:pt x="92" y="101"/>
                  <a:pt x="92" y="101"/>
                  <a:pt x="92" y="101"/>
                </a:cubicBezTo>
                <a:cubicBezTo>
                  <a:pt x="92" y="103"/>
                  <a:pt x="92" y="103"/>
                  <a:pt x="92" y="103"/>
                </a:cubicBezTo>
                <a:cubicBezTo>
                  <a:pt x="87" y="103"/>
                  <a:pt x="87" y="103"/>
                  <a:pt x="87" y="103"/>
                </a:cubicBezTo>
                <a:cubicBezTo>
                  <a:pt x="86" y="103"/>
                  <a:pt x="85" y="102"/>
                  <a:pt x="85" y="102"/>
                </a:cubicBezTo>
                <a:cubicBezTo>
                  <a:pt x="84" y="101"/>
                  <a:pt x="84" y="101"/>
                  <a:pt x="84" y="101"/>
                </a:cubicBezTo>
                <a:cubicBezTo>
                  <a:pt x="84" y="101"/>
                  <a:pt x="84" y="101"/>
                  <a:pt x="83" y="102"/>
                </a:cubicBezTo>
                <a:cubicBezTo>
                  <a:pt x="83" y="102"/>
                  <a:pt x="82" y="103"/>
                  <a:pt x="81" y="103"/>
                </a:cubicBezTo>
                <a:cubicBezTo>
                  <a:pt x="76" y="103"/>
                  <a:pt x="76" y="103"/>
                  <a:pt x="76" y="103"/>
                </a:cubicBezTo>
                <a:cubicBezTo>
                  <a:pt x="76" y="101"/>
                  <a:pt x="76" y="101"/>
                  <a:pt x="76" y="101"/>
                </a:cubicBezTo>
                <a:cubicBezTo>
                  <a:pt x="81" y="101"/>
                  <a:pt x="81" y="101"/>
                  <a:pt x="81" y="101"/>
                </a:cubicBezTo>
                <a:cubicBezTo>
                  <a:pt x="82" y="101"/>
                  <a:pt x="82" y="101"/>
                  <a:pt x="82" y="101"/>
                </a:cubicBezTo>
                <a:cubicBezTo>
                  <a:pt x="83" y="100"/>
                  <a:pt x="83" y="100"/>
                  <a:pt x="83" y="99"/>
                </a:cubicBezTo>
                <a:cubicBezTo>
                  <a:pt x="83" y="67"/>
                  <a:pt x="83" y="67"/>
                  <a:pt x="83" y="67"/>
                </a:cubicBezTo>
                <a:cubicBezTo>
                  <a:pt x="82" y="67"/>
                  <a:pt x="81" y="66"/>
                  <a:pt x="81" y="64"/>
                </a:cubicBezTo>
                <a:cubicBezTo>
                  <a:pt x="81" y="4"/>
                  <a:pt x="81" y="4"/>
                  <a:pt x="81" y="4"/>
                </a:cubicBezTo>
                <a:cubicBezTo>
                  <a:pt x="81" y="3"/>
                  <a:pt x="81" y="2"/>
                  <a:pt x="81" y="2"/>
                </a:cubicBezTo>
                <a:cubicBezTo>
                  <a:pt x="81" y="2"/>
                  <a:pt x="81" y="2"/>
                  <a:pt x="81" y="2"/>
                </a:cubicBezTo>
                <a:cubicBezTo>
                  <a:pt x="76" y="2"/>
                  <a:pt x="76" y="2"/>
                  <a:pt x="76" y="2"/>
                </a:cubicBezTo>
                <a:cubicBezTo>
                  <a:pt x="76" y="0"/>
                  <a:pt x="76" y="0"/>
                  <a:pt x="76" y="0"/>
                </a:cubicBezTo>
                <a:lnTo>
                  <a:pt x="81" y="0"/>
                </a:lnTo>
                <a:close/>
                <a:moveTo>
                  <a:pt x="98" y="0"/>
                </a:moveTo>
                <a:cubicBezTo>
                  <a:pt x="99" y="0"/>
                  <a:pt x="100" y="1"/>
                  <a:pt x="100" y="1"/>
                </a:cubicBezTo>
                <a:cubicBezTo>
                  <a:pt x="100" y="2"/>
                  <a:pt x="101" y="2"/>
                  <a:pt x="101" y="2"/>
                </a:cubicBezTo>
                <a:cubicBezTo>
                  <a:pt x="101" y="2"/>
                  <a:pt x="101" y="2"/>
                  <a:pt x="101" y="1"/>
                </a:cubicBezTo>
                <a:cubicBezTo>
                  <a:pt x="102" y="1"/>
                  <a:pt x="103" y="0"/>
                  <a:pt x="104" y="0"/>
                </a:cubicBezTo>
                <a:cubicBezTo>
                  <a:pt x="109" y="0"/>
                  <a:pt x="109" y="0"/>
                  <a:pt x="109" y="0"/>
                </a:cubicBezTo>
                <a:cubicBezTo>
                  <a:pt x="109" y="66"/>
                  <a:pt x="109" y="66"/>
                  <a:pt x="109" y="66"/>
                </a:cubicBezTo>
                <a:cubicBezTo>
                  <a:pt x="109" y="67"/>
                  <a:pt x="108" y="67"/>
                  <a:pt x="108" y="67"/>
                </a:cubicBezTo>
                <a:cubicBezTo>
                  <a:pt x="103" y="67"/>
                  <a:pt x="103" y="67"/>
                  <a:pt x="103" y="67"/>
                </a:cubicBezTo>
                <a:cubicBezTo>
                  <a:pt x="103" y="67"/>
                  <a:pt x="102" y="67"/>
                  <a:pt x="102" y="66"/>
                </a:cubicBezTo>
                <a:cubicBezTo>
                  <a:pt x="102" y="99"/>
                  <a:pt x="102" y="99"/>
                  <a:pt x="102" y="99"/>
                </a:cubicBezTo>
                <a:cubicBezTo>
                  <a:pt x="102" y="100"/>
                  <a:pt x="102" y="100"/>
                  <a:pt x="103" y="101"/>
                </a:cubicBezTo>
                <a:cubicBezTo>
                  <a:pt x="103" y="101"/>
                  <a:pt x="103" y="101"/>
                  <a:pt x="104" y="101"/>
                </a:cubicBezTo>
                <a:cubicBezTo>
                  <a:pt x="109" y="101"/>
                  <a:pt x="109" y="101"/>
                  <a:pt x="109" y="101"/>
                </a:cubicBezTo>
                <a:cubicBezTo>
                  <a:pt x="109" y="103"/>
                  <a:pt x="109" y="103"/>
                  <a:pt x="109" y="103"/>
                </a:cubicBezTo>
                <a:cubicBezTo>
                  <a:pt x="104" y="103"/>
                  <a:pt x="104" y="103"/>
                  <a:pt x="104" y="103"/>
                </a:cubicBezTo>
                <a:cubicBezTo>
                  <a:pt x="103" y="103"/>
                  <a:pt x="102" y="102"/>
                  <a:pt x="101" y="102"/>
                </a:cubicBezTo>
                <a:cubicBezTo>
                  <a:pt x="101" y="101"/>
                  <a:pt x="101" y="101"/>
                  <a:pt x="101" y="101"/>
                </a:cubicBezTo>
                <a:cubicBezTo>
                  <a:pt x="101" y="101"/>
                  <a:pt x="100" y="101"/>
                  <a:pt x="100" y="102"/>
                </a:cubicBezTo>
                <a:cubicBezTo>
                  <a:pt x="100" y="102"/>
                  <a:pt x="100" y="102"/>
                  <a:pt x="100" y="102"/>
                </a:cubicBezTo>
                <a:cubicBezTo>
                  <a:pt x="100" y="102"/>
                  <a:pt x="99" y="103"/>
                  <a:pt x="98" y="103"/>
                </a:cubicBezTo>
                <a:cubicBezTo>
                  <a:pt x="92" y="103"/>
                  <a:pt x="92" y="103"/>
                  <a:pt x="92" y="103"/>
                </a:cubicBezTo>
                <a:cubicBezTo>
                  <a:pt x="92" y="101"/>
                  <a:pt x="92" y="101"/>
                  <a:pt x="92" y="101"/>
                </a:cubicBezTo>
                <a:cubicBezTo>
                  <a:pt x="98" y="101"/>
                  <a:pt x="98" y="101"/>
                  <a:pt x="98" y="101"/>
                </a:cubicBezTo>
                <a:cubicBezTo>
                  <a:pt x="98" y="101"/>
                  <a:pt x="99" y="101"/>
                  <a:pt x="99" y="101"/>
                </a:cubicBezTo>
                <a:cubicBezTo>
                  <a:pt x="100" y="100"/>
                  <a:pt x="100" y="100"/>
                  <a:pt x="100" y="99"/>
                </a:cubicBezTo>
                <a:cubicBezTo>
                  <a:pt x="100" y="4"/>
                  <a:pt x="100" y="4"/>
                  <a:pt x="100" y="4"/>
                </a:cubicBezTo>
                <a:cubicBezTo>
                  <a:pt x="100" y="3"/>
                  <a:pt x="100" y="3"/>
                  <a:pt x="99" y="2"/>
                </a:cubicBezTo>
                <a:cubicBezTo>
                  <a:pt x="99" y="2"/>
                  <a:pt x="98" y="2"/>
                  <a:pt x="98" y="2"/>
                </a:cubicBezTo>
                <a:cubicBezTo>
                  <a:pt x="92" y="2"/>
                  <a:pt x="92" y="2"/>
                  <a:pt x="92" y="2"/>
                </a:cubicBezTo>
                <a:cubicBezTo>
                  <a:pt x="92" y="0"/>
                  <a:pt x="92" y="0"/>
                  <a:pt x="92" y="0"/>
                </a:cubicBezTo>
                <a:lnTo>
                  <a:pt x="98" y="0"/>
                </a:lnTo>
                <a:close/>
                <a:moveTo>
                  <a:pt x="109" y="0"/>
                </a:moveTo>
                <a:cubicBezTo>
                  <a:pt x="115" y="0"/>
                  <a:pt x="115" y="0"/>
                  <a:pt x="115" y="0"/>
                </a:cubicBezTo>
                <a:cubicBezTo>
                  <a:pt x="116" y="0"/>
                  <a:pt x="116" y="1"/>
                  <a:pt x="117" y="1"/>
                </a:cubicBezTo>
                <a:cubicBezTo>
                  <a:pt x="117" y="2"/>
                  <a:pt x="117" y="2"/>
                  <a:pt x="118" y="2"/>
                </a:cubicBezTo>
                <a:cubicBezTo>
                  <a:pt x="118" y="2"/>
                  <a:pt x="118" y="2"/>
                  <a:pt x="118" y="1"/>
                </a:cubicBezTo>
                <a:cubicBezTo>
                  <a:pt x="119" y="1"/>
                  <a:pt x="120" y="0"/>
                  <a:pt x="121" y="0"/>
                </a:cubicBezTo>
                <a:cubicBezTo>
                  <a:pt x="126" y="0"/>
                  <a:pt x="126" y="0"/>
                  <a:pt x="126" y="0"/>
                </a:cubicBezTo>
                <a:cubicBezTo>
                  <a:pt x="126" y="2"/>
                  <a:pt x="126" y="2"/>
                  <a:pt x="126" y="2"/>
                </a:cubicBezTo>
                <a:cubicBezTo>
                  <a:pt x="121" y="2"/>
                  <a:pt x="121" y="2"/>
                  <a:pt x="121" y="2"/>
                </a:cubicBezTo>
                <a:cubicBezTo>
                  <a:pt x="120" y="2"/>
                  <a:pt x="120" y="2"/>
                  <a:pt x="119" y="2"/>
                </a:cubicBezTo>
                <a:cubicBezTo>
                  <a:pt x="119" y="3"/>
                  <a:pt x="119" y="3"/>
                  <a:pt x="119" y="4"/>
                </a:cubicBezTo>
                <a:cubicBezTo>
                  <a:pt x="119" y="99"/>
                  <a:pt x="119" y="99"/>
                  <a:pt x="119" y="99"/>
                </a:cubicBezTo>
                <a:cubicBezTo>
                  <a:pt x="119" y="100"/>
                  <a:pt x="119" y="100"/>
                  <a:pt x="119" y="101"/>
                </a:cubicBezTo>
                <a:cubicBezTo>
                  <a:pt x="120" y="101"/>
                  <a:pt x="120" y="101"/>
                  <a:pt x="121" y="101"/>
                </a:cubicBezTo>
                <a:cubicBezTo>
                  <a:pt x="126" y="101"/>
                  <a:pt x="126" y="101"/>
                  <a:pt x="126" y="101"/>
                </a:cubicBezTo>
                <a:cubicBezTo>
                  <a:pt x="126" y="103"/>
                  <a:pt x="126" y="103"/>
                  <a:pt x="126" y="103"/>
                </a:cubicBezTo>
                <a:cubicBezTo>
                  <a:pt x="121" y="103"/>
                  <a:pt x="121" y="103"/>
                  <a:pt x="121" y="103"/>
                </a:cubicBezTo>
                <a:cubicBezTo>
                  <a:pt x="120" y="103"/>
                  <a:pt x="119" y="102"/>
                  <a:pt x="118" y="102"/>
                </a:cubicBezTo>
                <a:cubicBezTo>
                  <a:pt x="118" y="101"/>
                  <a:pt x="118" y="101"/>
                  <a:pt x="118" y="101"/>
                </a:cubicBezTo>
                <a:cubicBezTo>
                  <a:pt x="117" y="101"/>
                  <a:pt x="117" y="101"/>
                  <a:pt x="117" y="102"/>
                </a:cubicBezTo>
                <a:cubicBezTo>
                  <a:pt x="116" y="102"/>
                  <a:pt x="116" y="103"/>
                  <a:pt x="115" y="103"/>
                </a:cubicBezTo>
                <a:cubicBezTo>
                  <a:pt x="109" y="103"/>
                  <a:pt x="109" y="103"/>
                  <a:pt x="109" y="103"/>
                </a:cubicBezTo>
                <a:cubicBezTo>
                  <a:pt x="109" y="101"/>
                  <a:pt x="109" y="101"/>
                  <a:pt x="109" y="101"/>
                </a:cubicBezTo>
                <a:cubicBezTo>
                  <a:pt x="115" y="101"/>
                  <a:pt x="115" y="101"/>
                  <a:pt x="115" y="101"/>
                </a:cubicBezTo>
                <a:cubicBezTo>
                  <a:pt x="115" y="101"/>
                  <a:pt x="116" y="101"/>
                  <a:pt x="116" y="101"/>
                </a:cubicBezTo>
                <a:cubicBezTo>
                  <a:pt x="116" y="100"/>
                  <a:pt x="116" y="100"/>
                  <a:pt x="116" y="99"/>
                </a:cubicBezTo>
                <a:cubicBezTo>
                  <a:pt x="116" y="4"/>
                  <a:pt x="116" y="4"/>
                  <a:pt x="116" y="4"/>
                </a:cubicBezTo>
                <a:cubicBezTo>
                  <a:pt x="116" y="3"/>
                  <a:pt x="116" y="3"/>
                  <a:pt x="116" y="2"/>
                </a:cubicBezTo>
                <a:cubicBezTo>
                  <a:pt x="116" y="2"/>
                  <a:pt x="115" y="2"/>
                  <a:pt x="115" y="2"/>
                </a:cubicBezTo>
                <a:cubicBezTo>
                  <a:pt x="109" y="2"/>
                  <a:pt x="109" y="2"/>
                  <a:pt x="109" y="2"/>
                </a:cubicBezTo>
                <a:cubicBezTo>
                  <a:pt x="110" y="2"/>
                  <a:pt x="110" y="3"/>
                  <a:pt x="110" y="4"/>
                </a:cubicBezTo>
                <a:cubicBezTo>
                  <a:pt x="110" y="64"/>
                  <a:pt x="110" y="64"/>
                  <a:pt x="110" y="64"/>
                </a:cubicBezTo>
                <a:cubicBezTo>
                  <a:pt x="110" y="65"/>
                  <a:pt x="110" y="66"/>
                  <a:pt x="109" y="66"/>
                </a:cubicBezTo>
                <a:cubicBezTo>
                  <a:pt x="109" y="0"/>
                  <a:pt x="109" y="0"/>
                  <a:pt x="109" y="0"/>
                </a:cubicBezTo>
                <a:close/>
                <a:moveTo>
                  <a:pt x="126" y="2"/>
                </a:moveTo>
                <a:cubicBezTo>
                  <a:pt x="126" y="3"/>
                  <a:pt x="125" y="3"/>
                  <a:pt x="125" y="4"/>
                </a:cubicBezTo>
                <a:cubicBezTo>
                  <a:pt x="125" y="64"/>
                  <a:pt x="125" y="64"/>
                  <a:pt x="125" y="64"/>
                </a:cubicBezTo>
                <a:cubicBezTo>
                  <a:pt x="125" y="65"/>
                  <a:pt x="126" y="65"/>
                  <a:pt x="126" y="66"/>
                </a:cubicBezTo>
                <a:lnTo>
                  <a:pt x="126" y="2"/>
                </a:lnTo>
                <a:close/>
                <a:moveTo>
                  <a:pt x="131" y="0"/>
                </a:moveTo>
                <a:cubicBezTo>
                  <a:pt x="132" y="0"/>
                  <a:pt x="133" y="1"/>
                  <a:pt x="134" y="1"/>
                </a:cubicBezTo>
                <a:cubicBezTo>
                  <a:pt x="134" y="2"/>
                  <a:pt x="134" y="2"/>
                  <a:pt x="134" y="2"/>
                </a:cubicBezTo>
                <a:cubicBezTo>
                  <a:pt x="134" y="2"/>
                  <a:pt x="135" y="2"/>
                  <a:pt x="135" y="1"/>
                </a:cubicBezTo>
                <a:cubicBezTo>
                  <a:pt x="136" y="1"/>
                  <a:pt x="136" y="0"/>
                  <a:pt x="137" y="0"/>
                </a:cubicBezTo>
                <a:cubicBezTo>
                  <a:pt x="143" y="0"/>
                  <a:pt x="143" y="0"/>
                  <a:pt x="143" y="0"/>
                </a:cubicBezTo>
                <a:cubicBezTo>
                  <a:pt x="143" y="2"/>
                  <a:pt x="143" y="2"/>
                  <a:pt x="143" y="2"/>
                </a:cubicBezTo>
                <a:cubicBezTo>
                  <a:pt x="137" y="2"/>
                  <a:pt x="137" y="2"/>
                  <a:pt x="137" y="2"/>
                </a:cubicBezTo>
                <a:cubicBezTo>
                  <a:pt x="137" y="2"/>
                  <a:pt x="136" y="2"/>
                  <a:pt x="136" y="2"/>
                </a:cubicBezTo>
                <a:cubicBezTo>
                  <a:pt x="136" y="3"/>
                  <a:pt x="135" y="3"/>
                  <a:pt x="135" y="4"/>
                </a:cubicBezTo>
                <a:cubicBezTo>
                  <a:pt x="135" y="99"/>
                  <a:pt x="135" y="99"/>
                  <a:pt x="135" y="99"/>
                </a:cubicBezTo>
                <a:cubicBezTo>
                  <a:pt x="135" y="100"/>
                  <a:pt x="136" y="100"/>
                  <a:pt x="136" y="101"/>
                </a:cubicBezTo>
                <a:cubicBezTo>
                  <a:pt x="136" y="101"/>
                  <a:pt x="137" y="101"/>
                  <a:pt x="137" y="101"/>
                </a:cubicBezTo>
                <a:cubicBezTo>
                  <a:pt x="143" y="101"/>
                  <a:pt x="143" y="101"/>
                  <a:pt x="143" y="101"/>
                </a:cubicBezTo>
                <a:cubicBezTo>
                  <a:pt x="143" y="103"/>
                  <a:pt x="143" y="103"/>
                  <a:pt x="143" y="103"/>
                </a:cubicBezTo>
                <a:cubicBezTo>
                  <a:pt x="137" y="103"/>
                  <a:pt x="137" y="103"/>
                  <a:pt x="137" y="103"/>
                </a:cubicBezTo>
                <a:cubicBezTo>
                  <a:pt x="136" y="103"/>
                  <a:pt x="136" y="102"/>
                  <a:pt x="135" y="102"/>
                </a:cubicBezTo>
                <a:cubicBezTo>
                  <a:pt x="135" y="101"/>
                  <a:pt x="134" y="101"/>
                  <a:pt x="134" y="101"/>
                </a:cubicBezTo>
                <a:cubicBezTo>
                  <a:pt x="134" y="101"/>
                  <a:pt x="134" y="101"/>
                  <a:pt x="134" y="102"/>
                </a:cubicBezTo>
                <a:cubicBezTo>
                  <a:pt x="133" y="102"/>
                  <a:pt x="132" y="103"/>
                  <a:pt x="131" y="103"/>
                </a:cubicBezTo>
                <a:cubicBezTo>
                  <a:pt x="126" y="103"/>
                  <a:pt x="126" y="103"/>
                  <a:pt x="126" y="103"/>
                </a:cubicBezTo>
                <a:cubicBezTo>
                  <a:pt x="126" y="101"/>
                  <a:pt x="126" y="101"/>
                  <a:pt x="126" y="101"/>
                </a:cubicBezTo>
                <a:cubicBezTo>
                  <a:pt x="131" y="101"/>
                  <a:pt x="131" y="101"/>
                  <a:pt x="131" y="101"/>
                </a:cubicBezTo>
                <a:cubicBezTo>
                  <a:pt x="132" y="101"/>
                  <a:pt x="132" y="101"/>
                  <a:pt x="133" y="101"/>
                </a:cubicBezTo>
                <a:cubicBezTo>
                  <a:pt x="133" y="100"/>
                  <a:pt x="133" y="100"/>
                  <a:pt x="133" y="99"/>
                </a:cubicBezTo>
                <a:cubicBezTo>
                  <a:pt x="133" y="66"/>
                  <a:pt x="133" y="66"/>
                  <a:pt x="133" y="66"/>
                </a:cubicBezTo>
                <a:cubicBezTo>
                  <a:pt x="133" y="67"/>
                  <a:pt x="132" y="67"/>
                  <a:pt x="132" y="67"/>
                </a:cubicBezTo>
                <a:cubicBezTo>
                  <a:pt x="128" y="67"/>
                  <a:pt x="128" y="67"/>
                  <a:pt x="128" y="67"/>
                </a:cubicBezTo>
                <a:cubicBezTo>
                  <a:pt x="127" y="67"/>
                  <a:pt x="126" y="66"/>
                  <a:pt x="126" y="66"/>
                </a:cubicBezTo>
                <a:cubicBezTo>
                  <a:pt x="126" y="2"/>
                  <a:pt x="126" y="2"/>
                  <a:pt x="126" y="2"/>
                </a:cubicBezTo>
                <a:cubicBezTo>
                  <a:pt x="126" y="2"/>
                  <a:pt x="126" y="2"/>
                  <a:pt x="126" y="2"/>
                </a:cubicBezTo>
                <a:cubicBezTo>
                  <a:pt x="126" y="2"/>
                  <a:pt x="126" y="2"/>
                  <a:pt x="126" y="2"/>
                </a:cubicBezTo>
                <a:cubicBezTo>
                  <a:pt x="126" y="0"/>
                  <a:pt x="126" y="0"/>
                  <a:pt x="126" y="0"/>
                </a:cubicBezTo>
                <a:lnTo>
                  <a:pt x="131" y="0"/>
                </a:lnTo>
                <a:close/>
                <a:moveTo>
                  <a:pt x="148" y="0"/>
                </a:moveTo>
                <a:cubicBezTo>
                  <a:pt x="149" y="0"/>
                  <a:pt x="150" y="1"/>
                  <a:pt x="150" y="1"/>
                </a:cubicBezTo>
                <a:cubicBezTo>
                  <a:pt x="152" y="1"/>
                  <a:pt x="152" y="1"/>
                  <a:pt x="152" y="1"/>
                </a:cubicBezTo>
                <a:cubicBezTo>
                  <a:pt x="152" y="1"/>
                  <a:pt x="152" y="1"/>
                  <a:pt x="152" y="1"/>
                </a:cubicBezTo>
                <a:cubicBezTo>
                  <a:pt x="153" y="1"/>
                  <a:pt x="153" y="0"/>
                  <a:pt x="154" y="0"/>
                </a:cubicBezTo>
                <a:cubicBezTo>
                  <a:pt x="159" y="0"/>
                  <a:pt x="159" y="0"/>
                  <a:pt x="159" y="0"/>
                </a:cubicBezTo>
                <a:cubicBezTo>
                  <a:pt x="159" y="2"/>
                  <a:pt x="159" y="2"/>
                  <a:pt x="159" y="2"/>
                </a:cubicBezTo>
                <a:cubicBezTo>
                  <a:pt x="154" y="2"/>
                  <a:pt x="154" y="2"/>
                  <a:pt x="154" y="2"/>
                </a:cubicBezTo>
                <a:cubicBezTo>
                  <a:pt x="154" y="2"/>
                  <a:pt x="154" y="2"/>
                  <a:pt x="154" y="2"/>
                </a:cubicBezTo>
                <a:cubicBezTo>
                  <a:pt x="154" y="2"/>
                  <a:pt x="155" y="3"/>
                  <a:pt x="155" y="4"/>
                </a:cubicBezTo>
                <a:cubicBezTo>
                  <a:pt x="155" y="64"/>
                  <a:pt x="155" y="64"/>
                  <a:pt x="155" y="64"/>
                </a:cubicBezTo>
                <a:cubicBezTo>
                  <a:pt x="155" y="66"/>
                  <a:pt x="154" y="67"/>
                  <a:pt x="152" y="67"/>
                </a:cubicBezTo>
                <a:cubicBezTo>
                  <a:pt x="152" y="99"/>
                  <a:pt x="152" y="99"/>
                  <a:pt x="152" y="99"/>
                </a:cubicBezTo>
                <a:cubicBezTo>
                  <a:pt x="152" y="100"/>
                  <a:pt x="152" y="100"/>
                  <a:pt x="153" y="101"/>
                </a:cubicBezTo>
                <a:cubicBezTo>
                  <a:pt x="153" y="101"/>
                  <a:pt x="154" y="101"/>
                  <a:pt x="154" y="101"/>
                </a:cubicBezTo>
                <a:cubicBezTo>
                  <a:pt x="159" y="101"/>
                  <a:pt x="159" y="101"/>
                  <a:pt x="159" y="101"/>
                </a:cubicBezTo>
                <a:cubicBezTo>
                  <a:pt x="159" y="103"/>
                  <a:pt x="159" y="103"/>
                  <a:pt x="159" y="103"/>
                </a:cubicBezTo>
                <a:cubicBezTo>
                  <a:pt x="154" y="103"/>
                  <a:pt x="154" y="103"/>
                  <a:pt x="154" y="103"/>
                </a:cubicBezTo>
                <a:cubicBezTo>
                  <a:pt x="153" y="103"/>
                  <a:pt x="152" y="102"/>
                  <a:pt x="152" y="102"/>
                </a:cubicBezTo>
                <a:cubicBezTo>
                  <a:pt x="151" y="101"/>
                  <a:pt x="151" y="101"/>
                  <a:pt x="151" y="101"/>
                </a:cubicBezTo>
                <a:cubicBezTo>
                  <a:pt x="151" y="101"/>
                  <a:pt x="151" y="101"/>
                  <a:pt x="150" y="102"/>
                </a:cubicBezTo>
                <a:cubicBezTo>
                  <a:pt x="150" y="102"/>
                  <a:pt x="149" y="103"/>
                  <a:pt x="148" y="103"/>
                </a:cubicBezTo>
                <a:cubicBezTo>
                  <a:pt x="143" y="103"/>
                  <a:pt x="143" y="103"/>
                  <a:pt x="143" y="103"/>
                </a:cubicBezTo>
                <a:cubicBezTo>
                  <a:pt x="143" y="101"/>
                  <a:pt x="143" y="101"/>
                  <a:pt x="143" y="101"/>
                </a:cubicBezTo>
                <a:cubicBezTo>
                  <a:pt x="148" y="101"/>
                  <a:pt x="148" y="101"/>
                  <a:pt x="148" y="101"/>
                </a:cubicBezTo>
                <a:cubicBezTo>
                  <a:pt x="149" y="101"/>
                  <a:pt x="149" y="101"/>
                  <a:pt x="149" y="101"/>
                </a:cubicBezTo>
                <a:cubicBezTo>
                  <a:pt x="150" y="100"/>
                  <a:pt x="150" y="100"/>
                  <a:pt x="150" y="99"/>
                </a:cubicBezTo>
                <a:cubicBezTo>
                  <a:pt x="150" y="67"/>
                  <a:pt x="150" y="67"/>
                  <a:pt x="150" y="67"/>
                </a:cubicBezTo>
                <a:cubicBezTo>
                  <a:pt x="148" y="67"/>
                  <a:pt x="148" y="67"/>
                  <a:pt x="148" y="67"/>
                </a:cubicBezTo>
                <a:cubicBezTo>
                  <a:pt x="146" y="67"/>
                  <a:pt x="145" y="66"/>
                  <a:pt x="145" y="64"/>
                </a:cubicBezTo>
                <a:cubicBezTo>
                  <a:pt x="145" y="4"/>
                  <a:pt x="145" y="4"/>
                  <a:pt x="145" y="4"/>
                </a:cubicBezTo>
                <a:cubicBezTo>
                  <a:pt x="145" y="3"/>
                  <a:pt x="146" y="2"/>
                  <a:pt x="146" y="2"/>
                </a:cubicBezTo>
                <a:cubicBezTo>
                  <a:pt x="143" y="2"/>
                  <a:pt x="143" y="2"/>
                  <a:pt x="143" y="2"/>
                </a:cubicBezTo>
                <a:cubicBezTo>
                  <a:pt x="143" y="0"/>
                  <a:pt x="143" y="0"/>
                  <a:pt x="143" y="0"/>
                </a:cubicBezTo>
                <a:lnTo>
                  <a:pt x="148" y="0"/>
                </a:lnTo>
                <a:close/>
                <a:moveTo>
                  <a:pt x="159" y="0"/>
                </a:moveTo>
                <a:cubicBezTo>
                  <a:pt x="165" y="0"/>
                  <a:pt x="165" y="0"/>
                  <a:pt x="165" y="0"/>
                </a:cubicBezTo>
                <a:cubicBezTo>
                  <a:pt x="166" y="0"/>
                  <a:pt x="167" y="1"/>
                  <a:pt x="167" y="1"/>
                </a:cubicBezTo>
                <a:cubicBezTo>
                  <a:pt x="167" y="2"/>
                  <a:pt x="168" y="2"/>
                  <a:pt x="168" y="2"/>
                </a:cubicBezTo>
                <a:cubicBezTo>
                  <a:pt x="168" y="2"/>
                  <a:pt x="168" y="2"/>
                  <a:pt x="168" y="1"/>
                </a:cubicBezTo>
                <a:cubicBezTo>
                  <a:pt x="169" y="1"/>
                  <a:pt x="170" y="0"/>
                  <a:pt x="171" y="0"/>
                </a:cubicBezTo>
                <a:cubicBezTo>
                  <a:pt x="176" y="0"/>
                  <a:pt x="176" y="0"/>
                  <a:pt x="176" y="0"/>
                </a:cubicBezTo>
                <a:cubicBezTo>
                  <a:pt x="176" y="2"/>
                  <a:pt x="176" y="2"/>
                  <a:pt x="176" y="2"/>
                </a:cubicBezTo>
                <a:cubicBezTo>
                  <a:pt x="171" y="2"/>
                  <a:pt x="171" y="2"/>
                  <a:pt x="171" y="2"/>
                </a:cubicBezTo>
                <a:cubicBezTo>
                  <a:pt x="170" y="2"/>
                  <a:pt x="170" y="2"/>
                  <a:pt x="169" y="2"/>
                </a:cubicBezTo>
                <a:cubicBezTo>
                  <a:pt x="169" y="3"/>
                  <a:pt x="169" y="3"/>
                  <a:pt x="169" y="4"/>
                </a:cubicBezTo>
                <a:cubicBezTo>
                  <a:pt x="169" y="99"/>
                  <a:pt x="169" y="99"/>
                  <a:pt x="169" y="99"/>
                </a:cubicBezTo>
                <a:cubicBezTo>
                  <a:pt x="169" y="100"/>
                  <a:pt x="169" y="100"/>
                  <a:pt x="169" y="101"/>
                </a:cubicBezTo>
                <a:cubicBezTo>
                  <a:pt x="170" y="101"/>
                  <a:pt x="170" y="101"/>
                  <a:pt x="171" y="101"/>
                </a:cubicBezTo>
                <a:cubicBezTo>
                  <a:pt x="176" y="101"/>
                  <a:pt x="176" y="101"/>
                  <a:pt x="176" y="101"/>
                </a:cubicBezTo>
                <a:cubicBezTo>
                  <a:pt x="176" y="103"/>
                  <a:pt x="176" y="103"/>
                  <a:pt x="176" y="103"/>
                </a:cubicBezTo>
                <a:cubicBezTo>
                  <a:pt x="171" y="103"/>
                  <a:pt x="171" y="103"/>
                  <a:pt x="171" y="103"/>
                </a:cubicBezTo>
                <a:cubicBezTo>
                  <a:pt x="170" y="103"/>
                  <a:pt x="169" y="102"/>
                  <a:pt x="168" y="102"/>
                </a:cubicBezTo>
                <a:cubicBezTo>
                  <a:pt x="168" y="101"/>
                  <a:pt x="168" y="101"/>
                  <a:pt x="168" y="101"/>
                </a:cubicBezTo>
                <a:cubicBezTo>
                  <a:pt x="168" y="101"/>
                  <a:pt x="167" y="101"/>
                  <a:pt x="167" y="102"/>
                </a:cubicBezTo>
                <a:cubicBezTo>
                  <a:pt x="167" y="102"/>
                  <a:pt x="166" y="103"/>
                  <a:pt x="165" y="103"/>
                </a:cubicBezTo>
                <a:cubicBezTo>
                  <a:pt x="159" y="103"/>
                  <a:pt x="159" y="103"/>
                  <a:pt x="159" y="103"/>
                </a:cubicBezTo>
                <a:cubicBezTo>
                  <a:pt x="159" y="101"/>
                  <a:pt x="159" y="101"/>
                  <a:pt x="159" y="101"/>
                </a:cubicBezTo>
                <a:cubicBezTo>
                  <a:pt x="165" y="101"/>
                  <a:pt x="165" y="101"/>
                  <a:pt x="165" y="101"/>
                </a:cubicBezTo>
                <a:cubicBezTo>
                  <a:pt x="165" y="101"/>
                  <a:pt x="166" y="101"/>
                  <a:pt x="166" y="101"/>
                </a:cubicBezTo>
                <a:cubicBezTo>
                  <a:pt x="166" y="100"/>
                  <a:pt x="167" y="100"/>
                  <a:pt x="167" y="99"/>
                </a:cubicBezTo>
                <a:cubicBezTo>
                  <a:pt x="167" y="4"/>
                  <a:pt x="167" y="4"/>
                  <a:pt x="167" y="4"/>
                </a:cubicBezTo>
                <a:cubicBezTo>
                  <a:pt x="167" y="3"/>
                  <a:pt x="166" y="3"/>
                  <a:pt x="166" y="2"/>
                </a:cubicBezTo>
                <a:cubicBezTo>
                  <a:pt x="166" y="2"/>
                  <a:pt x="165" y="2"/>
                  <a:pt x="165" y="2"/>
                </a:cubicBezTo>
                <a:cubicBezTo>
                  <a:pt x="159" y="2"/>
                  <a:pt x="159" y="2"/>
                  <a:pt x="159" y="2"/>
                </a:cubicBezTo>
                <a:cubicBezTo>
                  <a:pt x="159" y="0"/>
                  <a:pt x="159" y="0"/>
                  <a:pt x="159" y="0"/>
                </a:cubicBezTo>
                <a:close/>
                <a:moveTo>
                  <a:pt x="176" y="3"/>
                </a:moveTo>
                <a:cubicBezTo>
                  <a:pt x="176" y="3"/>
                  <a:pt x="176" y="4"/>
                  <a:pt x="176" y="4"/>
                </a:cubicBezTo>
                <a:cubicBezTo>
                  <a:pt x="176" y="64"/>
                  <a:pt x="176" y="64"/>
                  <a:pt x="176" y="64"/>
                </a:cubicBezTo>
                <a:cubicBezTo>
                  <a:pt x="176" y="64"/>
                  <a:pt x="176" y="65"/>
                  <a:pt x="176" y="65"/>
                </a:cubicBezTo>
                <a:lnTo>
                  <a:pt x="176" y="3"/>
                </a:lnTo>
                <a:close/>
                <a:moveTo>
                  <a:pt x="186" y="2"/>
                </a:moveTo>
                <a:cubicBezTo>
                  <a:pt x="186" y="3"/>
                  <a:pt x="186" y="3"/>
                  <a:pt x="186" y="4"/>
                </a:cubicBezTo>
                <a:cubicBezTo>
                  <a:pt x="186" y="99"/>
                  <a:pt x="186" y="99"/>
                  <a:pt x="186" y="99"/>
                </a:cubicBezTo>
                <a:cubicBezTo>
                  <a:pt x="186" y="100"/>
                  <a:pt x="186" y="100"/>
                  <a:pt x="186" y="101"/>
                </a:cubicBezTo>
                <a:cubicBezTo>
                  <a:pt x="187" y="101"/>
                  <a:pt x="187" y="101"/>
                  <a:pt x="188" y="101"/>
                </a:cubicBezTo>
                <a:cubicBezTo>
                  <a:pt x="193" y="101"/>
                  <a:pt x="193" y="101"/>
                  <a:pt x="193" y="101"/>
                </a:cubicBezTo>
                <a:cubicBezTo>
                  <a:pt x="193" y="103"/>
                  <a:pt x="193" y="103"/>
                  <a:pt x="193" y="103"/>
                </a:cubicBezTo>
                <a:cubicBezTo>
                  <a:pt x="188" y="103"/>
                  <a:pt x="188" y="103"/>
                  <a:pt x="188" y="103"/>
                </a:cubicBezTo>
                <a:cubicBezTo>
                  <a:pt x="187" y="103"/>
                  <a:pt x="186" y="102"/>
                  <a:pt x="185" y="102"/>
                </a:cubicBezTo>
                <a:cubicBezTo>
                  <a:pt x="185" y="101"/>
                  <a:pt x="185" y="101"/>
                  <a:pt x="185" y="101"/>
                </a:cubicBezTo>
                <a:cubicBezTo>
                  <a:pt x="184" y="101"/>
                  <a:pt x="184" y="101"/>
                  <a:pt x="184" y="102"/>
                </a:cubicBezTo>
                <a:cubicBezTo>
                  <a:pt x="183" y="102"/>
                  <a:pt x="183" y="103"/>
                  <a:pt x="182" y="103"/>
                </a:cubicBezTo>
                <a:cubicBezTo>
                  <a:pt x="176" y="103"/>
                  <a:pt x="176" y="103"/>
                  <a:pt x="176" y="103"/>
                </a:cubicBezTo>
                <a:cubicBezTo>
                  <a:pt x="176" y="101"/>
                  <a:pt x="176" y="101"/>
                  <a:pt x="176" y="101"/>
                </a:cubicBezTo>
                <a:cubicBezTo>
                  <a:pt x="182" y="101"/>
                  <a:pt x="182" y="101"/>
                  <a:pt x="182" y="101"/>
                </a:cubicBezTo>
                <a:cubicBezTo>
                  <a:pt x="182" y="101"/>
                  <a:pt x="183" y="101"/>
                  <a:pt x="183" y="101"/>
                </a:cubicBezTo>
                <a:cubicBezTo>
                  <a:pt x="183" y="100"/>
                  <a:pt x="183" y="100"/>
                  <a:pt x="183" y="99"/>
                </a:cubicBezTo>
                <a:cubicBezTo>
                  <a:pt x="183" y="67"/>
                  <a:pt x="183" y="67"/>
                  <a:pt x="183" y="67"/>
                </a:cubicBezTo>
                <a:cubicBezTo>
                  <a:pt x="183" y="67"/>
                  <a:pt x="183" y="67"/>
                  <a:pt x="183" y="67"/>
                </a:cubicBezTo>
                <a:cubicBezTo>
                  <a:pt x="179" y="67"/>
                  <a:pt x="179" y="67"/>
                  <a:pt x="179" y="67"/>
                </a:cubicBezTo>
                <a:cubicBezTo>
                  <a:pt x="178" y="67"/>
                  <a:pt x="177" y="66"/>
                  <a:pt x="176" y="65"/>
                </a:cubicBezTo>
                <a:cubicBezTo>
                  <a:pt x="176" y="3"/>
                  <a:pt x="176" y="3"/>
                  <a:pt x="176" y="3"/>
                </a:cubicBezTo>
                <a:cubicBezTo>
                  <a:pt x="176" y="3"/>
                  <a:pt x="177" y="2"/>
                  <a:pt x="177" y="2"/>
                </a:cubicBezTo>
                <a:cubicBezTo>
                  <a:pt x="176" y="2"/>
                  <a:pt x="176" y="2"/>
                  <a:pt x="176" y="2"/>
                </a:cubicBezTo>
                <a:cubicBezTo>
                  <a:pt x="176" y="0"/>
                  <a:pt x="176" y="0"/>
                  <a:pt x="176" y="0"/>
                </a:cubicBezTo>
                <a:cubicBezTo>
                  <a:pt x="182" y="0"/>
                  <a:pt x="182" y="0"/>
                  <a:pt x="182" y="0"/>
                </a:cubicBezTo>
                <a:cubicBezTo>
                  <a:pt x="183" y="0"/>
                  <a:pt x="183" y="1"/>
                  <a:pt x="184" y="1"/>
                </a:cubicBezTo>
                <a:cubicBezTo>
                  <a:pt x="184" y="2"/>
                  <a:pt x="184" y="2"/>
                  <a:pt x="184" y="2"/>
                </a:cubicBezTo>
                <a:cubicBezTo>
                  <a:pt x="184" y="2"/>
                  <a:pt x="184" y="2"/>
                  <a:pt x="185" y="2"/>
                </a:cubicBezTo>
                <a:cubicBezTo>
                  <a:pt x="185" y="2"/>
                  <a:pt x="185" y="2"/>
                  <a:pt x="185" y="1"/>
                </a:cubicBezTo>
                <a:cubicBezTo>
                  <a:pt x="186" y="1"/>
                  <a:pt x="187" y="0"/>
                  <a:pt x="188" y="0"/>
                </a:cubicBezTo>
                <a:cubicBezTo>
                  <a:pt x="193" y="0"/>
                  <a:pt x="193" y="0"/>
                  <a:pt x="193" y="0"/>
                </a:cubicBezTo>
                <a:cubicBezTo>
                  <a:pt x="193" y="2"/>
                  <a:pt x="193" y="2"/>
                  <a:pt x="193" y="2"/>
                </a:cubicBezTo>
                <a:cubicBezTo>
                  <a:pt x="188" y="2"/>
                  <a:pt x="188" y="2"/>
                  <a:pt x="188" y="2"/>
                </a:cubicBezTo>
                <a:cubicBezTo>
                  <a:pt x="187" y="2"/>
                  <a:pt x="187" y="2"/>
                  <a:pt x="186" y="2"/>
                </a:cubicBezTo>
                <a:close/>
                <a:moveTo>
                  <a:pt x="193" y="0"/>
                </a:moveTo>
                <a:cubicBezTo>
                  <a:pt x="198" y="0"/>
                  <a:pt x="198" y="0"/>
                  <a:pt x="198" y="0"/>
                </a:cubicBezTo>
                <a:cubicBezTo>
                  <a:pt x="199" y="0"/>
                  <a:pt x="200" y="1"/>
                  <a:pt x="200" y="1"/>
                </a:cubicBezTo>
                <a:cubicBezTo>
                  <a:pt x="201" y="1"/>
                  <a:pt x="201" y="1"/>
                  <a:pt x="202" y="2"/>
                </a:cubicBezTo>
                <a:cubicBezTo>
                  <a:pt x="202" y="2"/>
                  <a:pt x="202" y="2"/>
                  <a:pt x="202" y="1"/>
                </a:cubicBezTo>
                <a:cubicBezTo>
                  <a:pt x="203" y="1"/>
                  <a:pt x="203" y="0"/>
                  <a:pt x="204" y="0"/>
                </a:cubicBezTo>
                <a:cubicBezTo>
                  <a:pt x="210" y="0"/>
                  <a:pt x="210" y="0"/>
                  <a:pt x="210" y="0"/>
                </a:cubicBezTo>
                <a:cubicBezTo>
                  <a:pt x="210" y="2"/>
                  <a:pt x="210" y="2"/>
                  <a:pt x="210" y="2"/>
                </a:cubicBezTo>
                <a:cubicBezTo>
                  <a:pt x="204" y="2"/>
                  <a:pt x="204" y="2"/>
                  <a:pt x="204" y="2"/>
                </a:cubicBezTo>
                <a:cubicBezTo>
                  <a:pt x="204" y="2"/>
                  <a:pt x="203" y="2"/>
                  <a:pt x="203" y="2"/>
                </a:cubicBezTo>
                <a:cubicBezTo>
                  <a:pt x="203" y="3"/>
                  <a:pt x="203" y="3"/>
                  <a:pt x="203" y="3"/>
                </a:cubicBezTo>
                <a:cubicBezTo>
                  <a:pt x="203" y="3"/>
                  <a:pt x="203" y="4"/>
                  <a:pt x="203" y="4"/>
                </a:cubicBezTo>
                <a:cubicBezTo>
                  <a:pt x="203" y="64"/>
                  <a:pt x="203" y="64"/>
                  <a:pt x="203" y="64"/>
                </a:cubicBezTo>
                <a:cubicBezTo>
                  <a:pt x="203" y="65"/>
                  <a:pt x="203" y="65"/>
                  <a:pt x="202" y="65"/>
                </a:cubicBezTo>
                <a:cubicBezTo>
                  <a:pt x="202" y="99"/>
                  <a:pt x="202" y="99"/>
                  <a:pt x="202" y="99"/>
                </a:cubicBezTo>
                <a:cubicBezTo>
                  <a:pt x="202" y="100"/>
                  <a:pt x="203" y="100"/>
                  <a:pt x="203" y="101"/>
                </a:cubicBezTo>
                <a:cubicBezTo>
                  <a:pt x="203" y="101"/>
                  <a:pt x="204" y="101"/>
                  <a:pt x="204" y="101"/>
                </a:cubicBezTo>
                <a:cubicBezTo>
                  <a:pt x="210" y="101"/>
                  <a:pt x="210" y="101"/>
                  <a:pt x="210" y="101"/>
                </a:cubicBezTo>
                <a:cubicBezTo>
                  <a:pt x="210" y="103"/>
                  <a:pt x="210" y="103"/>
                  <a:pt x="210" y="103"/>
                </a:cubicBezTo>
                <a:cubicBezTo>
                  <a:pt x="204" y="103"/>
                  <a:pt x="204" y="103"/>
                  <a:pt x="204" y="103"/>
                </a:cubicBezTo>
                <a:cubicBezTo>
                  <a:pt x="203" y="103"/>
                  <a:pt x="203" y="102"/>
                  <a:pt x="202" y="102"/>
                </a:cubicBezTo>
                <a:cubicBezTo>
                  <a:pt x="202" y="101"/>
                  <a:pt x="201" y="101"/>
                  <a:pt x="201" y="101"/>
                </a:cubicBezTo>
                <a:cubicBezTo>
                  <a:pt x="201" y="101"/>
                  <a:pt x="201" y="101"/>
                  <a:pt x="201" y="102"/>
                </a:cubicBezTo>
                <a:cubicBezTo>
                  <a:pt x="200" y="102"/>
                  <a:pt x="199" y="103"/>
                  <a:pt x="198" y="103"/>
                </a:cubicBezTo>
                <a:cubicBezTo>
                  <a:pt x="193" y="103"/>
                  <a:pt x="193" y="103"/>
                  <a:pt x="193" y="103"/>
                </a:cubicBezTo>
                <a:cubicBezTo>
                  <a:pt x="193" y="101"/>
                  <a:pt x="193" y="101"/>
                  <a:pt x="193" y="101"/>
                </a:cubicBezTo>
                <a:cubicBezTo>
                  <a:pt x="198" y="101"/>
                  <a:pt x="198" y="101"/>
                  <a:pt x="198" y="101"/>
                </a:cubicBezTo>
                <a:cubicBezTo>
                  <a:pt x="199" y="101"/>
                  <a:pt x="199" y="101"/>
                  <a:pt x="200" y="101"/>
                </a:cubicBezTo>
                <a:cubicBezTo>
                  <a:pt x="200" y="100"/>
                  <a:pt x="200" y="100"/>
                  <a:pt x="200" y="99"/>
                </a:cubicBezTo>
                <a:cubicBezTo>
                  <a:pt x="200" y="67"/>
                  <a:pt x="200" y="67"/>
                  <a:pt x="200" y="67"/>
                </a:cubicBezTo>
                <a:cubicBezTo>
                  <a:pt x="200" y="67"/>
                  <a:pt x="200" y="67"/>
                  <a:pt x="200" y="67"/>
                </a:cubicBezTo>
                <a:cubicBezTo>
                  <a:pt x="196" y="67"/>
                  <a:pt x="196" y="67"/>
                  <a:pt x="196" y="67"/>
                </a:cubicBezTo>
                <a:cubicBezTo>
                  <a:pt x="195" y="67"/>
                  <a:pt x="193" y="66"/>
                  <a:pt x="193" y="64"/>
                </a:cubicBezTo>
                <a:cubicBezTo>
                  <a:pt x="193" y="4"/>
                  <a:pt x="193" y="4"/>
                  <a:pt x="193" y="4"/>
                </a:cubicBezTo>
                <a:cubicBezTo>
                  <a:pt x="193" y="3"/>
                  <a:pt x="194" y="2"/>
                  <a:pt x="194" y="2"/>
                </a:cubicBezTo>
                <a:cubicBezTo>
                  <a:pt x="193" y="2"/>
                  <a:pt x="193" y="2"/>
                  <a:pt x="193" y="2"/>
                </a:cubicBezTo>
                <a:lnTo>
                  <a:pt x="193" y="0"/>
                </a:lnTo>
                <a:close/>
                <a:moveTo>
                  <a:pt x="215" y="0"/>
                </a:moveTo>
                <a:cubicBezTo>
                  <a:pt x="216" y="0"/>
                  <a:pt x="217" y="1"/>
                  <a:pt x="217" y="1"/>
                </a:cubicBezTo>
                <a:cubicBezTo>
                  <a:pt x="217" y="1"/>
                  <a:pt x="217" y="1"/>
                  <a:pt x="217" y="1"/>
                </a:cubicBezTo>
                <a:cubicBezTo>
                  <a:pt x="219" y="1"/>
                  <a:pt x="220" y="2"/>
                  <a:pt x="220" y="4"/>
                </a:cubicBezTo>
                <a:cubicBezTo>
                  <a:pt x="220" y="64"/>
                  <a:pt x="220" y="64"/>
                  <a:pt x="220" y="64"/>
                </a:cubicBezTo>
                <a:cubicBezTo>
                  <a:pt x="220" y="65"/>
                  <a:pt x="219" y="66"/>
                  <a:pt x="218" y="67"/>
                </a:cubicBezTo>
                <a:cubicBezTo>
                  <a:pt x="218" y="99"/>
                  <a:pt x="218" y="99"/>
                  <a:pt x="218" y="99"/>
                </a:cubicBezTo>
                <a:cubicBezTo>
                  <a:pt x="218" y="100"/>
                  <a:pt x="218" y="101"/>
                  <a:pt x="217" y="102"/>
                </a:cubicBezTo>
                <a:cubicBezTo>
                  <a:pt x="217" y="102"/>
                  <a:pt x="216" y="103"/>
                  <a:pt x="215" y="103"/>
                </a:cubicBezTo>
                <a:cubicBezTo>
                  <a:pt x="210" y="103"/>
                  <a:pt x="210" y="103"/>
                  <a:pt x="210" y="103"/>
                </a:cubicBezTo>
                <a:cubicBezTo>
                  <a:pt x="210" y="101"/>
                  <a:pt x="210" y="101"/>
                  <a:pt x="210" y="101"/>
                </a:cubicBezTo>
                <a:cubicBezTo>
                  <a:pt x="215" y="101"/>
                  <a:pt x="215" y="101"/>
                  <a:pt x="215" y="101"/>
                </a:cubicBezTo>
                <a:cubicBezTo>
                  <a:pt x="216" y="101"/>
                  <a:pt x="216" y="101"/>
                  <a:pt x="216" y="101"/>
                </a:cubicBezTo>
                <a:cubicBezTo>
                  <a:pt x="217" y="100"/>
                  <a:pt x="217" y="100"/>
                  <a:pt x="217" y="99"/>
                </a:cubicBezTo>
                <a:cubicBezTo>
                  <a:pt x="217" y="67"/>
                  <a:pt x="217" y="67"/>
                  <a:pt x="217" y="67"/>
                </a:cubicBezTo>
                <a:cubicBezTo>
                  <a:pt x="213" y="67"/>
                  <a:pt x="213" y="67"/>
                  <a:pt x="213" y="67"/>
                </a:cubicBezTo>
                <a:cubicBezTo>
                  <a:pt x="212" y="67"/>
                  <a:pt x="211" y="66"/>
                  <a:pt x="211" y="64"/>
                </a:cubicBezTo>
                <a:cubicBezTo>
                  <a:pt x="211" y="4"/>
                  <a:pt x="211" y="4"/>
                  <a:pt x="211" y="4"/>
                </a:cubicBezTo>
                <a:cubicBezTo>
                  <a:pt x="211" y="3"/>
                  <a:pt x="211" y="2"/>
                  <a:pt x="212" y="2"/>
                </a:cubicBezTo>
                <a:cubicBezTo>
                  <a:pt x="210" y="2"/>
                  <a:pt x="210" y="2"/>
                  <a:pt x="210" y="2"/>
                </a:cubicBezTo>
                <a:cubicBezTo>
                  <a:pt x="210" y="0"/>
                  <a:pt x="210" y="0"/>
                  <a:pt x="210" y="0"/>
                </a:cubicBezTo>
                <a:lnTo>
                  <a:pt x="21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096" name="Google Shape;4096;p20"/>
          <p:cNvGrpSpPr/>
          <p:nvPr/>
        </p:nvGrpSpPr>
        <p:grpSpPr>
          <a:xfrm>
            <a:off x="9378951" y="3539068"/>
            <a:ext cx="677333" cy="702733"/>
            <a:chOff x="7034213" y="2654301"/>
            <a:chExt cx="508000" cy="527050"/>
          </a:xfrm>
        </p:grpSpPr>
        <p:sp>
          <p:nvSpPr>
            <p:cNvPr id="4097" name="Google Shape;4097;p20"/>
            <p:cNvSpPr/>
            <p:nvPr/>
          </p:nvSpPr>
          <p:spPr>
            <a:xfrm>
              <a:off x="7064375" y="2781301"/>
              <a:ext cx="446088" cy="400050"/>
            </a:xfrm>
            <a:custGeom>
              <a:avLst/>
              <a:gdLst/>
              <a:ahLst/>
              <a:cxnLst/>
              <a:rect l="l" t="t" r="r" b="b"/>
              <a:pathLst>
                <a:path w="281" h="252" extrusionOk="0">
                  <a:moveTo>
                    <a:pt x="175" y="0"/>
                  </a:moveTo>
                  <a:lnTo>
                    <a:pt x="175" y="105"/>
                  </a:lnTo>
                  <a:lnTo>
                    <a:pt x="239" y="226"/>
                  </a:lnTo>
                  <a:lnTo>
                    <a:pt x="43" y="226"/>
                  </a:lnTo>
                  <a:lnTo>
                    <a:pt x="107" y="105"/>
                  </a:lnTo>
                  <a:lnTo>
                    <a:pt x="107" y="0"/>
                  </a:lnTo>
                  <a:lnTo>
                    <a:pt x="82" y="0"/>
                  </a:lnTo>
                  <a:lnTo>
                    <a:pt x="82" y="102"/>
                  </a:lnTo>
                  <a:lnTo>
                    <a:pt x="10" y="232"/>
                  </a:lnTo>
                  <a:lnTo>
                    <a:pt x="0" y="252"/>
                  </a:lnTo>
                  <a:lnTo>
                    <a:pt x="22" y="252"/>
                  </a:lnTo>
                  <a:lnTo>
                    <a:pt x="260" y="252"/>
                  </a:lnTo>
                  <a:lnTo>
                    <a:pt x="281" y="252"/>
                  </a:lnTo>
                  <a:lnTo>
                    <a:pt x="271" y="232"/>
                  </a:lnTo>
                  <a:lnTo>
                    <a:pt x="200" y="102"/>
                  </a:lnTo>
                  <a:lnTo>
                    <a:pt x="200" y="0"/>
                  </a:lnTo>
                  <a:lnTo>
                    <a:pt x="17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98" name="Google Shape;4098;p20"/>
            <p:cNvSpPr/>
            <p:nvPr/>
          </p:nvSpPr>
          <p:spPr>
            <a:xfrm>
              <a:off x="7034213" y="2654301"/>
              <a:ext cx="508000" cy="423863"/>
            </a:xfrm>
            <a:custGeom>
              <a:avLst/>
              <a:gdLst/>
              <a:ahLst/>
              <a:cxnLst/>
              <a:rect l="l" t="t" r="r" b="b"/>
              <a:pathLst>
                <a:path w="196" h="163" extrusionOk="0">
                  <a:moveTo>
                    <a:pt x="98" y="0"/>
                  </a:moveTo>
                  <a:cubicBezTo>
                    <a:pt x="71" y="0"/>
                    <a:pt x="47" y="11"/>
                    <a:pt x="29" y="29"/>
                  </a:cubicBezTo>
                  <a:cubicBezTo>
                    <a:pt x="11" y="47"/>
                    <a:pt x="0" y="71"/>
                    <a:pt x="0" y="98"/>
                  </a:cubicBezTo>
                  <a:cubicBezTo>
                    <a:pt x="0" y="123"/>
                    <a:pt x="10" y="146"/>
                    <a:pt x="25" y="163"/>
                  </a:cubicBezTo>
                  <a:cubicBezTo>
                    <a:pt x="32" y="152"/>
                    <a:pt x="32" y="152"/>
                    <a:pt x="32" y="152"/>
                  </a:cubicBezTo>
                  <a:cubicBezTo>
                    <a:pt x="20" y="137"/>
                    <a:pt x="13" y="118"/>
                    <a:pt x="13" y="98"/>
                  </a:cubicBezTo>
                  <a:cubicBezTo>
                    <a:pt x="13" y="74"/>
                    <a:pt x="22" y="53"/>
                    <a:pt x="38" y="38"/>
                  </a:cubicBezTo>
                  <a:cubicBezTo>
                    <a:pt x="53" y="22"/>
                    <a:pt x="74" y="13"/>
                    <a:pt x="98" y="13"/>
                  </a:cubicBezTo>
                  <a:cubicBezTo>
                    <a:pt x="122" y="13"/>
                    <a:pt x="143" y="22"/>
                    <a:pt x="158" y="38"/>
                  </a:cubicBezTo>
                  <a:cubicBezTo>
                    <a:pt x="174" y="53"/>
                    <a:pt x="183" y="74"/>
                    <a:pt x="183" y="98"/>
                  </a:cubicBezTo>
                  <a:cubicBezTo>
                    <a:pt x="183" y="118"/>
                    <a:pt x="176" y="137"/>
                    <a:pt x="164" y="152"/>
                  </a:cubicBezTo>
                  <a:cubicBezTo>
                    <a:pt x="170" y="163"/>
                    <a:pt x="170" y="163"/>
                    <a:pt x="170" y="163"/>
                  </a:cubicBezTo>
                  <a:cubicBezTo>
                    <a:pt x="186" y="146"/>
                    <a:pt x="196" y="123"/>
                    <a:pt x="196" y="98"/>
                  </a:cubicBezTo>
                  <a:cubicBezTo>
                    <a:pt x="196" y="71"/>
                    <a:pt x="185" y="47"/>
                    <a:pt x="167" y="29"/>
                  </a:cubicBezTo>
                  <a:cubicBezTo>
                    <a:pt x="149" y="11"/>
                    <a:pt x="125" y="0"/>
                    <a:pt x="9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099" name="Google Shape;4099;p20"/>
            <p:cNvSpPr/>
            <p:nvPr/>
          </p:nvSpPr>
          <p:spPr>
            <a:xfrm>
              <a:off x="7254875" y="2865439"/>
              <a:ext cx="74613" cy="74613"/>
            </a:xfrm>
            <a:custGeom>
              <a:avLst/>
              <a:gdLst/>
              <a:ahLst/>
              <a:cxnLst/>
              <a:rect l="l" t="t" r="r" b="b"/>
              <a:pathLst>
                <a:path w="29" h="29" extrusionOk="0">
                  <a:moveTo>
                    <a:pt x="16" y="28"/>
                  </a:moveTo>
                  <a:cubicBezTo>
                    <a:pt x="12" y="29"/>
                    <a:pt x="9" y="28"/>
                    <a:pt x="6" y="25"/>
                  </a:cubicBezTo>
                  <a:cubicBezTo>
                    <a:pt x="3" y="23"/>
                    <a:pt x="1" y="20"/>
                    <a:pt x="1" y="16"/>
                  </a:cubicBezTo>
                  <a:cubicBezTo>
                    <a:pt x="0" y="12"/>
                    <a:pt x="1" y="8"/>
                    <a:pt x="4" y="5"/>
                  </a:cubicBezTo>
                  <a:cubicBezTo>
                    <a:pt x="6" y="2"/>
                    <a:pt x="9" y="1"/>
                    <a:pt x="13" y="0"/>
                  </a:cubicBezTo>
                  <a:cubicBezTo>
                    <a:pt x="17" y="0"/>
                    <a:pt x="21" y="1"/>
                    <a:pt x="24" y="3"/>
                  </a:cubicBezTo>
                  <a:cubicBezTo>
                    <a:pt x="27" y="6"/>
                    <a:pt x="28" y="9"/>
                    <a:pt x="29" y="13"/>
                  </a:cubicBezTo>
                  <a:cubicBezTo>
                    <a:pt x="29" y="17"/>
                    <a:pt x="28" y="20"/>
                    <a:pt x="26" y="23"/>
                  </a:cubicBezTo>
                  <a:cubicBezTo>
                    <a:pt x="23" y="26"/>
                    <a:pt x="20" y="28"/>
                    <a:pt x="16" y="2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0" name="Google Shape;4100;p20"/>
            <p:cNvSpPr/>
            <p:nvPr/>
          </p:nvSpPr>
          <p:spPr>
            <a:xfrm>
              <a:off x="7239000" y="2951164"/>
              <a:ext cx="53975" cy="53975"/>
            </a:xfrm>
            <a:custGeom>
              <a:avLst/>
              <a:gdLst/>
              <a:ahLst/>
              <a:cxnLst/>
              <a:rect l="l" t="t" r="r" b="b"/>
              <a:pathLst>
                <a:path w="21" h="21" extrusionOk="0">
                  <a:moveTo>
                    <a:pt x="19" y="17"/>
                  </a:moveTo>
                  <a:cubicBezTo>
                    <a:pt x="17" y="20"/>
                    <a:pt x="15" y="21"/>
                    <a:pt x="12" y="21"/>
                  </a:cubicBezTo>
                  <a:cubicBezTo>
                    <a:pt x="8" y="21"/>
                    <a:pt x="6" y="21"/>
                    <a:pt x="4" y="19"/>
                  </a:cubicBezTo>
                  <a:cubicBezTo>
                    <a:pt x="2" y="17"/>
                    <a:pt x="0" y="15"/>
                    <a:pt x="0" y="12"/>
                  </a:cubicBezTo>
                  <a:cubicBezTo>
                    <a:pt x="0" y="9"/>
                    <a:pt x="0" y="6"/>
                    <a:pt x="2" y="4"/>
                  </a:cubicBezTo>
                  <a:cubicBezTo>
                    <a:pt x="4" y="2"/>
                    <a:pt x="6" y="0"/>
                    <a:pt x="9" y="0"/>
                  </a:cubicBezTo>
                  <a:cubicBezTo>
                    <a:pt x="12" y="0"/>
                    <a:pt x="15" y="0"/>
                    <a:pt x="17" y="2"/>
                  </a:cubicBezTo>
                  <a:cubicBezTo>
                    <a:pt x="19" y="4"/>
                    <a:pt x="21" y="7"/>
                    <a:pt x="21" y="10"/>
                  </a:cubicBezTo>
                  <a:cubicBezTo>
                    <a:pt x="21" y="13"/>
                    <a:pt x="20" y="15"/>
                    <a:pt x="19"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1" name="Google Shape;4101;p20"/>
            <p:cNvSpPr/>
            <p:nvPr/>
          </p:nvSpPr>
          <p:spPr>
            <a:xfrm>
              <a:off x="7277100" y="3013076"/>
              <a:ext cx="44450" cy="44450"/>
            </a:xfrm>
            <a:custGeom>
              <a:avLst/>
              <a:gdLst/>
              <a:ahLst/>
              <a:cxnLst/>
              <a:rect l="l" t="t" r="r" b="b"/>
              <a:pathLst>
                <a:path w="17" h="17" extrusionOk="0">
                  <a:moveTo>
                    <a:pt x="13" y="2"/>
                  </a:moveTo>
                  <a:cubicBezTo>
                    <a:pt x="15" y="4"/>
                    <a:pt x="16" y="6"/>
                    <a:pt x="16" y="8"/>
                  </a:cubicBezTo>
                  <a:cubicBezTo>
                    <a:pt x="17" y="10"/>
                    <a:pt x="16" y="12"/>
                    <a:pt x="15" y="14"/>
                  </a:cubicBezTo>
                  <a:cubicBezTo>
                    <a:pt x="13" y="15"/>
                    <a:pt x="11" y="16"/>
                    <a:pt x="9" y="17"/>
                  </a:cubicBezTo>
                  <a:cubicBezTo>
                    <a:pt x="7" y="17"/>
                    <a:pt x="5" y="16"/>
                    <a:pt x="3" y="15"/>
                  </a:cubicBezTo>
                  <a:cubicBezTo>
                    <a:pt x="1" y="13"/>
                    <a:pt x="1" y="12"/>
                    <a:pt x="0" y="9"/>
                  </a:cubicBezTo>
                  <a:cubicBezTo>
                    <a:pt x="0" y="7"/>
                    <a:pt x="1" y="5"/>
                    <a:pt x="2" y="3"/>
                  </a:cubicBezTo>
                  <a:cubicBezTo>
                    <a:pt x="3" y="2"/>
                    <a:pt x="5" y="1"/>
                    <a:pt x="7" y="1"/>
                  </a:cubicBezTo>
                  <a:cubicBezTo>
                    <a:pt x="10" y="0"/>
                    <a:pt x="12" y="1"/>
                    <a:pt x="13"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2" name="Google Shape;4102;p20"/>
            <p:cNvSpPr/>
            <p:nvPr/>
          </p:nvSpPr>
          <p:spPr>
            <a:xfrm>
              <a:off x="7275513" y="3070226"/>
              <a:ext cx="28575" cy="28575"/>
            </a:xfrm>
            <a:custGeom>
              <a:avLst/>
              <a:gdLst/>
              <a:ahLst/>
              <a:cxnLst/>
              <a:rect l="l" t="t" r="r" b="b"/>
              <a:pathLst>
                <a:path w="11" h="11" extrusionOk="0">
                  <a:moveTo>
                    <a:pt x="9" y="1"/>
                  </a:moveTo>
                  <a:cubicBezTo>
                    <a:pt x="10" y="2"/>
                    <a:pt x="10" y="3"/>
                    <a:pt x="11" y="5"/>
                  </a:cubicBezTo>
                  <a:cubicBezTo>
                    <a:pt x="11" y="6"/>
                    <a:pt x="10" y="7"/>
                    <a:pt x="10" y="8"/>
                  </a:cubicBezTo>
                  <a:cubicBezTo>
                    <a:pt x="9" y="10"/>
                    <a:pt x="7" y="10"/>
                    <a:pt x="6" y="10"/>
                  </a:cubicBezTo>
                  <a:cubicBezTo>
                    <a:pt x="4" y="11"/>
                    <a:pt x="3" y="10"/>
                    <a:pt x="2" y="9"/>
                  </a:cubicBezTo>
                  <a:cubicBezTo>
                    <a:pt x="1" y="8"/>
                    <a:pt x="0" y="7"/>
                    <a:pt x="0" y="6"/>
                  </a:cubicBezTo>
                  <a:cubicBezTo>
                    <a:pt x="0" y="4"/>
                    <a:pt x="0" y="3"/>
                    <a:pt x="1" y="2"/>
                  </a:cubicBezTo>
                  <a:cubicBezTo>
                    <a:pt x="2" y="1"/>
                    <a:pt x="3" y="0"/>
                    <a:pt x="5" y="0"/>
                  </a:cubicBezTo>
                  <a:cubicBezTo>
                    <a:pt x="6" y="0"/>
                    <a:pt x="8" y="0"/>
                    <a:pt x="9"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03" name="Google Shape;4103;p20"/>
          <p:cNvGrpSpPr/>
          <p:nvPr/>
        </p:nvGrpSpPr>
        <p:grpSpPr>
          <a:xfrm>
            <a:off x="4174068" y="4531786"/>
            <a:ext cx="740833" cy="817033"/>
            <a:chOff x="3130550" y="3398839"/>
            <a:chExt cx="555625" cy="612775"/>
          </a:xfrm>
        </p:grpSpPr>
        <p:sp>
          <p:nvSpPr>
            <p:cNvPr id="4104" name="Google Shape;4104;p20"/>
            <p:cNvSpPr/>
            <p:nvPr/>
          </p:nvSpPr>
          <p:spPr>
            <a:xfrm>
              <a:off x="3187700" y="3513139"/>
              <a:ext cx="441325" cy="441325"/>
            </a:xfrm>
            <a:custGeom>
              <a:avLst/>
              <a:gdLst/>
              <a:ahLst/>
              <a:cxnLst/>
              <a:rect l="l" t="t" r="r" b="b"/>
              <a:pathLst>
                <a:path w="170" h="170" extrusionOk="0">
                  <a:moveTo>
                    <a:pt x="170" y="85"/>
                  </a:moveTo>
                  <a:cubicBezTo>
                    <a:pt x="170" y="83"/>
                    <a:pt x="170" y="81"/>
                    <a:pt x="170" y="79"/>
                  </a:cubicBezTo>
                  <a:cubicBezTo>
                    <a:pt x="150" y="77"/>
                    <a:pt x="134" y="69"/>
                    <a:pt x="121" y="57"/>
                  </a:cubicBezTo>
                  <a:cubicBezTo>
                    <a:pt x="150" y="30"/>
                    <a:pt x="150" y="30"/>
                    <a:pt x="150" y="30"/>
                  </a:cubicBezTo>
                  <a:cubicBezTo>
                    <a:pt x="149" y="29"/>
                    <a:pt x="148" y="27"/>
                    <a:pt x="146" y="26"/>
                  </a:cubicBezTo>
                  <a:cubicBezTo>
                    <a:pt x="117" y="53"/>
                    <a:pt x="117" y="53"/>
                    <a:pt x="117" y="53"/>
                  </a:cubicBezTo>
                  <a:cubicBezTo>
                    <a:pt x="110" y="46"/>
                    <a:pt x="104" y="37"/>
                    <a:pt x="100" y="27"/>
                  </a:cubicBezTo>
                  <a:cubicBezTo>
                    <a:pt x="96" y="19"/>
                    <a:pt x="93" y="10"/>
                    <a:pt x="91" y="0"/>
                  </a:cubicBezTo>
                  <a:cubicBezTo>
                    <a:pt x="89" y="0"/>
                    <a:pt x="87" y="0"/>
                    <a:pt x="85" y="0"/>
                  </a:cubicBezTo>
                  <a:cubicBezTo>
                    <a:pt x="83" y="0"/>
                    <a:pt x="82" y="0"/>
                    <a:pt x="80" y="0"/>
                  </a:cubicBezTo>
                  <a:cubicBezTo>
                    <a:pt x="79" y="12"/>
                    <a:pt x="76" y="22"/>
                    <a:pt x="71" y="32"/>
                  </a:cubicBezTo>
                  <a:cubicBezTo>
                    <a:pt x="67" y="39"/>
                    <a:pt x="63" y="45"/>
                    <a:pt x="57" y="51"/>
                  </a:cubicBezTo>
                  <a:cubicBezTo>
                    <a:pt x="30" y="20"/>
                    <a:pt x="30" y="20"/>
                    <a:pt x="30" y="20"/>
                  </a:cubicBezTo>
                  <a:cubicBezTo>
                    <a:pt x="28" y="22"/>
                    <a:pt x="26" y="23"/>
                    <a:pt x="25" y="25"/>
                  </a:cubicBezTo>
                  <a:cubicBezTo>
                    <a:pt x="53" y="55"/>
                    <a:pt x="53" y="55"/>
                    <a:pt x="53" y="55"/>
                  </a:cubicBezTo>
                  <a:cubicBezTo>
                    <a:pt x="40" y="67"/>
                    <a:pt x="22" y="76"/>
                    <a:pt x="0" y="81"/>
                  </a:cubicBezTo>
                  <a:cubicBezTo>
                    <a:pt x="0" y="83"/>
                    <a:pt x="0" y="84"/>
                    <a:pt x="0" y="85"/>
                  </a:cubicBezTo>
                  <a:cubicBezTo>
                    <a:pt x="0" y="87"/>
                    <a:pt x="0" y="90"/>
                    <a:pt x="0" y="92"/>
                  </a:cubicBezTo>
                  <a:cubicBezTo>
                    <a:pt x="20" y="95"/>
                    <a:pt x="37" y="102"/>
                    <a:pt x="50" y="114"/>
                  </a:cubicBezTo>
                  <a:cubicBezTo>
                    <a:pt x="21" y="141"/>
                    <a:pt x="21" y="141"/>
                    <a:pt x="21" y="141"/>
                  </a:cubicBezTo>
                  <a:cubicBezTo>
                    <a:pt x="22" y="142"/>
                    <a:pt x="23" y="144"/>
                    <a:pt x="25" y="145"/>
                  </a:cubicBezTo>
                  <a:cubicBezTo>
                    <a:pt x="55" y="118"/>
                    <a:pt x="55" y="118"/>
                    <a:pt x="55" y="118"/>
                  </a:cubicBezTo>
                  <a:cubicBezTo>
                    <a:pt x="61" y="124"/>
                    <a:pt x="66" y="132"/>
                    <a:pt x="71" y="140"/>
                  </a:cubicBezTo>
                  <a:cubicBezTo>
                    <a:pt x="75" y="149"/>
                    <a:pt x="79" y="159"/>
                    <a:pt x="82" y="170"/>
                  </a:cubicBezTo>
                  <a:cubicBezTo>
                    <a:pt x="83" y="170"/>
                    <a:pt x="84" y="170"/>
                    <a:pt x="85" y="170"/>
                  </a:cubicBezTo>
                  <a:cubicBezTo>
                    <a:pt x="88" y="170"/>
                    <a:pt x="90" y="170"/>
                    <a:pt x="93" y="170"/>
                  </a:cubicBezTo>
                  <a:cubicBezTo>
                    <a:pt x="94" y="160"/>
                    <a:pt x="96" y="151"/>
                    <a:pt x="100" y="144"/>
                  </a:cubicBezTo>
                  <a:cubicBezTo>
                    <a:pt x="103" y="135"/>
                    <a:pt x="108" y="128"/>
                    <a:pt x="114" y="121"/>
                  </a:cubicBezTo>
                  <a:cubicBezTo>
                    <a:pt x="140" y="150"/>
                    <a:pt x="140" y="150"/>
                    <a:pt x="140" y="150"/>
                  </a:cubicBezTo>
                  <a:cubicBezTo>
                    <a:pt x="141" y="149"/>
                    <a:pt x="143" y="147"/>
                    <a:pt x="144" y="146"/>
                  </a:cubicBezTo>
                  <a:cubicBezTo>
                    <a:pt x="118" y="117"/>
                    <a:pt x="118" y="117"/>
                    <a:pt x="118" y="117"/>
                  </a:cubicBezTo>
                  <a:cubicBezTo>
                    <a:pt x="130" y="105"/>
                    <a:pt x="147" y="96"/>
                    <a:pt x="170" y="90"/>
                  </a:cubicBezTo>
                  <a:cubicBezTo>
                    <a:pt x="170" y="88"/>
                    <a:pt x="170" y="87"/>
                    <a:pt x="170" y="85"/>
                  </a:cubicBezTo>
                  <a:close/>
                  <a:moveTo>
                    <a:pt x="59" y="62"/>
                  </a:moveTo>
                  <a:cubicBezTo>
                    <a:pt x="71" y="75"/>
                    <a:pt x="71" y="75"/>
                    <a:pt x="71" y="75"/>
                  </a:cubicBezTo>
                  <a:cubicBezTo>
                    <a:pt x="78" y="83"/>
                    <a:pt x="78" y="83"/>
                    <a:pt x="78" y="83"/>
                  </a:cubicBezTo>
                  <a:cubicBezTo>
                    <a:pt x="71" y="83"/>
                    <a:pt x="71" y="83"/>
                    <a:pt x="71" y="83"/>
                  </a:cubicBezTo>
                  <a:cubicBezTo>
                    <a:pt x="25" y="83"/>
                    <a:pt x="25" y="83"/>
                    <a:pt x="25" y="83"/>
                  </a:cubicBezTo>
                  <a:cubicBezTo>
                    <a:pt x="38" y="77"/>
                    <a:pt x="50" y="70"/>
                    <a:pt x="59" y="62"/>
                  </a:cubicBezTo>
                  <a:close/>
                  <a:moveTo>
                    <a:pt x="26" y="89"/>
                  </a:moveTo>
                  <a:cubicBezTo>
                    <a:pt x="71" y="89"/>
                    <a:pt x="71" y="89"/>
                    <a:pt x="71" y="89"/>
                  </a:cubicBezTo>
                  <a:cubicBezTo>
                    <a:pt x="77" y="89"/>
                    <a:pt x="77" y="89"/>
                    <a:pt x="77" y="89"/>
                  </a:cubicBezTo>
                  <a:cubicBezTo>
                    <a:pt x="71" y="95"/>
                    <a:pt x="71" y="95"/>
                    <a:pt x="71" y="95"/>
                  </a:cubicBezTo>
                  <a:cubicBezTo>
                    <a:pt x="57" y="107"/>
                    <a:pt x="57" y="107"/>
                    <a:pt x="57" y="107"/>
                  </a:cubicBezTo>
                  <a:cubicBezTo>
                    <a:pt x="48" y="99"/>
                    <a:pt x="37" y="93"/>
                    <a:pt x="26" y="89"/>
                  </a:cubicBezTo>
                  <a:close/>
                  <a:moveTo>
                    <a:pt x="83" y="146"/>
                  </a:moveTo>
                  <a:cubicBezTo>
                    <a:pt x="80" y="137"/>
                    <a:pt x="76" y="130"/>
                    <a:pt x="71" y="123"/>
                  </a:cubicBezTo>
                  <a:cubicBezTo>
                    <a:pt x="68" y="119"/>
                    <a:pt x="65" y="115"/>
                    <a:pt x="61" y="112"/>
                  </a:cubicBezTo>
                  <a:cubicBezTo>
                    <a:pt x="71" y="103"/>
                    <a:pt x="71" y="103"/>
                    <a:pt x="71" y="103"/>
                  </a:cubicBezTo>
                  <a:cubicBezTo>
                    <a:pt x="83" y="91"/>
                    <a:pt x="83" y="91"/>
                    <a:pt x="83" y="91"/>
                  </a:cubicBezTo>
                  <a:lnTo>
                    <a:pt x="83" y="146"/>
                  </a:lnTo>
                  <a:close/>
                  <a:moveTo>
                    <a:pt x="83" y="79"/>
                  </a:moveTo>
                  <a:cubicBezTo>
                    <a:pt x="71" y="66"/>
                    <a:pt x="71" y="66"/>
                    <a:pt x="71" y="66"/>
                  </a:cubicBezTo>
                  <a:cubicBezTo>
                    <a:pt x="63" y="57"/>
                    <a:pt x="63" y="57"/>
                    <a:pt x="63" y="57"/>
                  </a:cubicBezTo>
                  <a:cubicBezTo>
                    <a:pt x="66" y="55"/>
                    <a:pt x="68" y="52"/>
                    <a:pt x="71" y="49"/>
                  </a:cubicBezTo>
                  <a:cubicBezTo>
                    <a:pt x="76" y="42"/>
                    <a:pt x="80" y="34"/>
                    <a:pt x="83" y="25"/>
                  </a:cubicBezTo>
                  <a:lnTo>
                    <a:pt x="83" y="79"/>
                  </a:lnTo>
                  <a:close/>
                  <a:moveTo>
                    <a:pt x="89" y="25"/>
                  </a:moveTo>
                  <a:cubicBezTo>
                    <a:pt x="92" y="33"/>
                    <a:pt x="96" y="40"/>
                    <a:pt x="100" y="46"/>
                  </a:cubicBezTo>
                  <a:cubicBezTo>
                    <a:pt x="103" y="51"/>
                    <a:pt x="106" y="55"/>
                    <a:pt x="110" y="59"/>
                  </a:cubicBezTo>
                  <a:cubicBezTo>
                    <a:pt x="100" y="68"/>
                    <a:pt x="100" y="68"/>
                    <a:pt x="100" y="68"/>
                  </a:cubicBezTo>
                  <a:cubicBezTo>
                    <a:pt x="89" y="78"/>
                    <a:pt x="89" y="78"/>
                    <a:pt x="89" y="78"/>
                  </a:cubicBezTo>
                  <a:lnTo>
                    <a:pt x="89" y="25"/>
                  </a:lnTo>
                  <a:close/>
                  <a:moveTo>
                    <a:pt x="100" y="125"/>
                  </a:moveTo>
                  <a:cubicBezTo>
                    <a:pt x="95" y="131"/>
                    <a:pt x="92" y="138"/>
                    <a:pt x="89" y="146"/>
                  </a:cubicBezTo>
                  <a:cubicBezTo>
                    <a:pt x="89" y="95"/>
                    <a:pt x="89" y="95"/>
                    <a:pt x="89" y="95"/>
                  </a:cubicBezTo>
                  <a:cubicBezTo>
                    <a:pt x="100" y="106"/>
                    <a:pt x="100" y="106"/>
                    <a:pt x="100" y="106"/>
                  </a:cubicBezTo>
                  <a:cubicBezTo>
                    <a:pt x="107" y="115"/>
                    <a:pt x="107" y="115"/>
                    <a:pt x="107" y="115"/>
                  </a:cubicBezTo>
                  <a:cubicBezTo>
                    <a:pt x="105" y="118"/>
                    <a:pt x="102" y="121"/>
                    <a:pt x="100" y="125"/>
                  </a:cubicBezTo>
                  <a:close/>
                  <a:moveTo>
                    <a:pt x="112" y="110"/>
                  </a:moveTo>
                  <a:cubicBezTo>
                    <a:pt x="100" y="97"/>
                    <a:pt x="100" y="97"/>
                    <a:pt x="100" y="97"/>
                  </a:cubicBezTo>
                  <a:cubicBezTo>
                    <a:pt x="92" y="89"/>
                    <a:pt x="92" y="89"/>
                    <a:pt x="92" y="89"/>
                  </a:cubicBezTo>
                  <a:cubicBezTo>
                    <a:pt x="100" y="89"/>
                    <a:pt x="100" y="89"/>
                    <a:pt x="100" y="89"/>
                  </a:cubicBezTo>
                  <a:cubicBezTo>
                    <a:pt x="145" y="89"/>
                    <a:pt x="145" y="89"/>
                    <a:pt x="145" y="89"/>
                  </a:cubicBezTo>
                  <a:cubicBezTo>
                    <a:pt x="132" y="95"/>
                    <a:pt x="121" y="102"/>
                    <a:pt x="112" y="110"/>
                  </a:cubicBezTo>
                  <a:close/>
                  <a:moveTo>
                    <a:pt x="100" y="83"/>
                  </a:moveTo>
                  <a:cubicBezTo>
                    <a:pt x="93" y="83"/>
                    <a:pt x="93" y="83"/>
                    <a:pt x="93" y="83"/>
                  </a:cubicBezTo>
                  <a:cubicBezTo>
                    <a:pt x="100" y="76"/>
                    <a:pt x="100" y="76"/>
                    <a:pt x="100" y="76"/>
                  </a:cubicBezTo>
                  <a:cubicBezTo>
                    <a:pt x="114" y="63"/>
                    <a:pt x="114" y="63"/>
                    <a:pt x="114" y="63"/>
                  </a:cubicBezTo>
                  <a:cubicBezTo>
                    <a:pt x="123" y="72"/>
                    <a:pt x="134" y="79"/>
                    <a:pt x="146" y="83"/>
                  </a:cubicBezTo>
                  <a:lnTo>
                    <a:pt x="100" y="8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5" name="Google Shape;4105;p20"/>
            <p:cNvSpPr/>
            <p:nvPr/>
          </p:nvSpPr>
          <p:spPr>
            <a:xfrm>
              <a:off x="3130550" y="3459164"/>
              <a:ext cx="555625" cy="552450"/>
            </a:xfrm>
            <a:custGeom>
              <a:avLst/>
              <a:gdLst/>
              <a:ahLst/>
              <a:cxnLst/>
              <a:rect l="l" t="t" r="r" b="b"/>
              <a:pathLst>
                <a:path w="214" h="213" extrusionOk="0">
                  <a:moveTo>
                    <a:pt x="124" y="0"/>
                  </a:moveTo>
                  <a:cubicBezTo>
                    <a:pt x="123" y="2"/>
                    <a:pt x="122" y="4"/>
                    <a:pt x="121" y="5"/>
                  </a:cubicBezTo>
                  <a:cubicBezTo>
                    <a:pt x="121" y="5"/>
                    <a:pt x="121" y="5"/>
                    <a:pt x="121" y="5"/>
                  </a:cubicBezTo>
                  <a:cubicBezTo>
                    <a:pt x="121" y="5"/>
                    <a:pt x="121" y="5"/>
                    <a:pt x="121" y="5"/>
                  </a:cubicBezTo>
                  <a:cubicBezTo>
                    <a:pt x="117" y="8"/>
                    <a:pt x="112" y="11"/>
                    <a:pt x="107" y="11"/>
                  </a:cubicBezTo>
                  <a:cubicBezTo>
                    <a:pt x="102" y="11"/>
                    <a:pt x="97" y="8"/>
                    <a:pt x="94" y="5"/>
                  </a:cubicBezTo>
                  <a:cubicBezTo>
                    <a:pt x="94" y="5"/>
                    <a:pt x="94" y="5"/>
                    <a:pt x="94" y="5"/>
                  </a:cubicBezTo>
                  <a:cubicBezTo>
                    <a:pt x="94" y="5"/>
                    <a:pt x="94" y="5"/>
                    <a:pt x="94" y="5"/>
                  </a:cubicBezTo>
                  <a:cubicBezTo>
                    <a:pt x="92" y="4"/>
                    <a:pt x="91" y="2"/>
                    <a:pt x="90" y="0"/>
                  </a:cubicBezTo>
                  <a:cubicBezTo>
                    <a:pt x="39" y="8"/>
                    <a:pt x="0" y="52"/>
                    <a:pt x="0" y="106"/>
                  </a:cubicBezTo>
                  <a:cubicBezTo>
                    <a:pt x="0" y="165"/>
                    <a:pt x="48" y="213"/>
                    <a:pt x="107" y="213"/>
                  </a:cubicBezTo>
                  <a:cubicBezTo>
                    <a:pt x="166" y="213"/>
                    <a:pt x="214" y="165"/>
                    <a:pt x="214" y="106"/>
                  </a:cubicBezTo>
                  <a:cubicBezTo>
                    <a:pt x="214" y="52"/>
                    <a:pt x="175" y="8"/>
                    <a:pt x="124" y="0"/>
                  </a:cubicBezTo>
                  <a:close/>
                  <a:moveTo>
                    <a:pt x="107" y="195"/>
                  </a:moveTo>
                  <a:cubicBezTo>
                    <a:pt x="58" y="195"/>
                    <a:pt x="17" y="155"/>
                    <a:pt x="17" y="106"/>
                  </a:cubicBezTo>
                  <a:cubicBezTo>
                    <a:pt x="17" y="56"/>
                    <a:pt x="58" y="16"/>
                    <a:pt x="107" y="16"/>
                  </a:cubicBezTo>
                  <a:cubicBezTo>
                    <a:pt x="157" y="16"/>
                    <a:pt x="197" y="56"/>
                    <a:pt x="197" y="106"/>
                  </a:cubicBezTo>
                  <a:cubicBezTo>
                    <a:pt x="197" y="155"/>
                    <a:pt x="157" y="195"/>
                    <a:pt x="107" y="19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6" name="Google Shape;4106;p20"/>
            <p:cNvSpPr/>
            <p:nvPr/>
          </p:nvSpPr>
          <p:spPr>
            <a:xfrm>
              <a:off x="3371850" y="3398839"/>
              <a:ext cx="73025" cy="762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07" name="Google Shape;4107;p20"/>
          <p:cNvGrpSpPr/>
          <p:nvPr/>
        </p:nvGrpSpPr>
        <p:grpSpPr>
          <a:xfrm>
            <a:off x="3139018" y="3587753"/>
            <a:ext cx="755649" cy="772583"/>
            <a:chOff x="2354263" y="2690814"/>
            <a:chExt cx="566737" cy="579437"/>
          </a:xfrm>
        </p:grpSpPr>
        <p:sp>
          <p:nvSpPr>
            <p:cNvPr id="4108" name="Google Shape;4108;p20"/>
            <p:cNvSpPr/>
            <p:nvPr/>
          </p:nvSpPr>
          <p:spPr>
            <a:xfrm>
              <a:off x="2811463" y="2894014"/>
              <a:ext cx="88900" cy="57150"/>
            </a:xfrm>
            <a:custGeom>
              <a:avLst/>
              <a:gdLst/>
              <a:ahLst/>
              <a:cxnLst/>
              <a:rect l="l" t="t" r="r" b="b"/>
              <a:pathLst>
                <a:path w="34" h="22" extrusionOk="0">
                  <a:moveTo>
                    <a:pt x="0" y="7"/>
                  </a:moveTo>
                  <a:cubicBezTo>
                    <a:pt x="9" y="12"/>
                    <a:pt x="16" y="17"/>
                    <a:pt x="20" y="22"/>
                  </a:cubicBezTo>
                  <a:cubicBezTo>
                    <a:pt x="23" y="19"/>
                    <a:pt x="27" y="17"/>
                    <a:pt x="31" y="17"/>
                  </a:cubicBezTo>
                  <a:cubicBezTo>
                    <a:pt x="32" y="17"/>
                    <a:pt x="33" y="17"/>
                    <a:pt x="34" y="18"/>
                  </a:cubicBezTo>
                  <a:cubicBezTo>
                    <a:pt x="27" y="11"/>
                    <a:pt x="17" y="5"/>
                    <a:pt x="3" y="0"/>
                  </a:cubicBezTo>
                  <a:cubicBezTo>
                    <a:pt x="2" y="3"/>
                    <a:pt x="1" y="5"/>
                    <a:pt x="0"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09" name="Google Shape;4109;p20"/>
            <p:cNvSpPr/>
            <p:nvPr/>
          </p:nvSpPr>
          <p:spPr>
            <a:xfrm>
              <a:off x="2354263" y="2730501"/>
              <a:ext cx="203200" cy="328613"/>
            </a:xfrm>
            <a:custGeom>
              <a:avLst/>
              <a:gdLst/>
              <a:ahLst/>
              <a:cxnLst/>
              <a:rect l="l" t="t" r="r" b="b"/>
              <a:pathLst>
                <a:path w="79" h="127" extrusionOk="0">
                  <a:moveTo>
                    <a:pt x="40" y="119"/>
                  </a:moveTo>
                  <a:cubicBezTo>
                    <a:pt x="25" y="112"/>
                    <a:pt x="15" y="103"/>
                    <a:pt x="15" y="94"/>
                  </a:cubicBezTo>
                  <a:cubicBezTo>
                    <a:pt x="15" y="84"/>
                    <a:pt x="29" y="73"/>
                    <a:pt x="50" y="66"/>
                  </a:cubicBezTo>
                  <a:cubicBezTo>
                    <a:pt x="52" y="73"/>
                    <a:pt x="54" y="80"/>
                    <a:pt x="57" y="87"/>
                  </a:cubicBezTo>
                  <a:cubicBezTo>
                    <a:pt x="58" y="85"/>
                    <a:pt x="59" y="83"/>
                    <a:pt x="61" y="81"/>
                  </a:cubicBezTo>
                  <a:cubicBezTo>
                    <a:pt x="59" y="75"/>
                    <a:pt x="58" y="69"/>
                    <a:pt x="56" y="64"/>
                  </a:cubicBezTo>
                  <a:cubicBezTo>
                    <a:pt x="62" y="62"/>
                    <a:pt x="69" y="60"/>
                    <a:pt x="75" y="59"/>
                  </a:cubicBezTo>
                  <a:cubicBezTo>
                    <a:pt x="77" y="58"/>
                    <a:pt x="78" y="56"/>
                    <a:pt x="79" y="54"/>
                  </a:cubicBezTo>
                  <a:cubicBezTo>
                    <a:pt x="71" y="55"/>
                    <a:pt x="63" y="57"/>
                    <a:pt x="56" y="58"/>
                  </a:cubicBezTo>
                  <a:cubicBezTo>
                    <a:pt x="52" y="38"/>
                    <a:pt x="54" y="21"/>
                    <a:pt x="60" y="11"/>
                  </a:cubicBezTo>
                  <a:cubicBezTo>
                    <a:pt x="57" y="10"/>
                    <a:pt x="55" y="9"/>
                    <a:pt x="53" y="7"/>
                  </a:cubicBezTo>
                  <a:cubicBezTo>
                    <a:pt x="51" y="5"/>
                    <a:pt x="49" y="3"/>
                    <a:pt x="49" y="0"/>
                  </a:cubicBezTo>
                  <a:cubicBezTo>
                    <a:pt x="43" y="13"/>
                    <a:pt x="43" y="34"/>
                    <a:pt x="49" y="60"/>
                  </a:cubicBezTo>
                  <a:cubicBezTo>
                    <a:pt x="19" y="67"/>
                    <a:pt x="0" y="80"/>
                    <a:pt x="0" y="95"/>
                  </a:cubicBezTo>
                  <a:cubicBezTo>
                    <a:pt x="0" y="108"/>
                    <a:pt x="14" y="119"/>
                    <a:pt x="37" y="127"/>
                  </a:cubicBezTo>
                  <a:cubicBezTo>
                    <a:pt x="38" y="125"/>
                    <a:pt x="39" y="122"/>
                    <a:pt x="40" y="1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0" name="Google Shape;4110;p20"/>
            <p:cNvSpPr/>
            <p:nvPr/>
          </p:nvSpPr>
          <p:spPr>
            <a:xfrm>
              <a:off x="2544763" y="2698751"/>
              <a:ext cx="101600" cy="90488"/>
            </a:xfrm>
            <a:custGeom>
              <a:avLst/>
              <a:gdLst/>
              <a:ahLst/>
              <a:cxnLst/>
              <a:rect l="l" t="t" r="r" b="b"/>
              <a:pathLst>
                <a:path w="39" h="35" extrusionOk="0">
                  <a:moveTo>
                    <a:pt x="2" y="15"/>
                  </a:moveTo>
                  <a:cubicBezTo>
                    <a:pt x="11" y="16"/>
                    <a:pt x="23" y="23"/>
                    <a:pt x="34" y="35"/>
                  </a:cubicBezTo>
                  <a:cubicBezTo>
                    <a:pt x="36" y="33"/>
                    <a:pt x="38" y="32"/>
                    <a:pt x="39" y="30"/>
                  </a:cubicBezTo>
                  <a:cubicBezTo>
                    <a:pt x="25" y="14"/>
                    <a:pt x="12" y="3"/>
                    <a:pt x="0" y="0"/>
                  </a:cubicBezTo>
                  <a:cubicBezTo>
                    <a:pt x="2" y="2"/>
                    <a:pt x="3" y="5"/>
                    <a:pt x="3" y="9"/>
                  </a:cubicBezTo>
                  <a:cubicBezTo>
                    <a:pt x="3" y="11"/>
                    <a:pt x="3" y="13"/>
                    <a:pt x="2" y="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1" name="Google Shape;4111;p20"/>
            <p:cNvSpPr/>
            <p:nvPr/>
          </p:nvSpPr>
          <p:spPr>
            <a:xfrm>
              <a:off x="2486025" y="2976564"/>
              <a:ext cx="198438" cy="173038"/>
            </a:xfrm>
            <a:custGeom>
              <a:avLst/>
              <a:gdLst/>
              <a:ahLst/>
              <a:cxnLst/>
              <a:rect l="l" t="t" r="r" b="b"/>
              <a:pathLst>
                <a:path w="77" h="67" extrusionOk="0">
                  <a:moveTo>
                    <a:pt x="0" y="36"/>
                  </a:moveTo>
                  <a:cubicBezTo>
                    <a:pt x="8" y="38"/>
                    <a:pt x="18" y="40"/>
                    <a:pt x="28" y="41"/>
                  </a:cubicBezTo>
                  <a:cubicBezTo>
                    <a:pt x="33" y="50"/>
                    <a:pt x="39" y="59"/>
                    <a:pt x="45" y="67"/>
                  </a:cubicBezTo>
                  <a:cubicBezTo>
                    <a:pt x="47" y="65"/>
                    <a:pt x="49" y="64"/>
                    <a:pt x="51" y="62"/>
                  </a:cubicBezTo>
                  <a:cubicBezTo>
                    <a:pt x="45" y="56"/>
                    <a:pt x="40" y="49"/>
                    <a:pt x="35" y="42"/>
                  </a:cubicBezTo>
                  <a:cubicBezTo>
                    <a:pt x="42" y="42"/>
                    <a:pt x="50" y="42"/>
                    <a:pt x="57" y="42"/>
                  </a:cubicBezTo>
                  <a:cubicBezTo>
                    <a:pt x="62" y="42"/>
                    <a:pt x="67" y="42"/>
                    <a:pt x="72" y="42"/>
                  </a:cubicBezTo>
                  <a:cubicBezTo>
                    <a:pt x="74" y="40"/>
                    <a:pt x="76" y="38"/>
                    <a:pt x="77" y="36"/>
                  </a:cubicBezTo>
                  <a:cubicBezTo>
                    <a:pt x="70" y="37"/>
                    <a:pt x="63" y="38"/>
                    <a:pt x="56" y="38"/>
                  </a:cubicBezTo>
                  <a:cubicBezTo>
                    <a:pt x="48" y="38"/>
                    <a:pt x="39" y="37"/>
                    <a:pt x="32" y="36"/>
                  </a:cubicBezTo>
                  <a:cubicBezTo>
                    <a:pt x="28" y="30"/>
                    <a:pt x="24" y="23"/>
                    <a:pt x="21" y="16"/>
                  </a:cubicBezTo>
                  <a:cubicBezTo>
                    <a:pt x="18" y="10"/>
                    <a:pt x="16" y="5"/>
                    <a:pt x="14" y="0"/>
                  </a:cubicBezTo>
                  <a:cubicBezTo>
                    <a:pt x="13" y="2"/>
                    <a:pt x="12" y="4"/>
                    <a:pt x="11" y="7"/>
                  </a:cubicBezTo>
                  <a:cubicBezTo>
                    <a:pt x="13" y="11"/>
                    <a:pt x="15" y="15"/>
                    <a:pt x="17" y="19"/>
                  </a:cubicBezTo>
                  <a:cubicBezTo>
                    <a:pt x="19" y="25"/>
                    <a:pt x="22" y="30"/>
                    <a:pt x="25" y="35"/>
                  </a:cubicBezTo>
                  <a:cubicBezTo>
                    <a:pt x="16" y="34"/>
                    <a:pt x="9" y="32"/>
                    <a:pt x="2" y="29"/>
                  </a:cubicBezTo>
                  <a:cubicBezTo>
                    <a:pt x="1" y="32"/>
                    <a:pt x="0" y="34"/>
                    <a:pt x="0" y="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2" name="Google Shape;4112;p20"/>
            <p:cNvSpPr/>
            <p:nvPr/>
          </p:nvSpPr>
          <p:spPr>
            <a:xfrm>
              <a:off x="2622550" y="2997201"/>
              <a:ext cx="274638" cy="273050"/>
            </a:xfrm>
            <a:custGeom>
              <a:avLst/>
              <a:gdLst/>
              <a:ahLst/>
              <a:cxnLst/>
              <a:rect l="l" t="t" r="r" b="b"/>
              <a:pathLst>
                <a:path w="106" h="105" extrusionOk="0">
                  <a:moveTo>
                    <a:pt x="104" y="8"/>
                  </a:moveTo>
                  <a:cubicBezTo>
                    <a:pt x="99" y="8"/>
                    <a:pt x="96" y="6"/>
                    <a:pt x="93" y="3"/>
                  </a:cubicBezTo>
                  <a:cubicBezTo>
                    <a:pt x="93" y="3"/>
                    <a:pt x="92" y="3"/>
                    <a:pt x="92" y="3"/>
                  </a:cubicBezTo>
                  <a:cubicBezTo>
                    <a:pt x="86" y="9"/>
                    <a:pt x="76" y="15"/>
                    <a:pt x="62" y="20"/>
                  </a:cubicBezTo>
                  <a:cubicBezTo>
                    <a:pt x="61" y="14"/>
                    <a:pt x="59" y="7"/>
                    <a:pt x="56" y="0"/>
                  </a:cubicBezTo>
                  <a:cubicBezTo>
                    <a:pt x="55" y="2"/>
                    <a:pt x="54" y="4"/>
                    <a:pt x="53" y="6"/>
                  </a:cubicBezTo>
                  <a:cubicBezTo>
                    <a:pt x="54" y="11"/>
                    <a:pt x="56" y="17"/>
                    <a:pt x="57" y="22"/>
                  </a:cubicBezTo>
                  <a:cubicBezTo>
                    <a:pt x="51" y="24"/>
                    <a:pt x="45" y="25"/>
                    <a:pt x="39" y="26"/>
                  </a:cubicBezTo>
                  <a:cubicBezTo>
                    <a:pt x="37" y="28"/>
                    <a:pt x="36" y="31"/>
                    <a:pt x="34" y="33"/>
                  </a:cubicBezTo>
                  <a:cubicBezTo>
                    <a:pt x="42" y="32"/>
                    <a:pt x="50" y="31"/>
                    <a:pt x="58" y="29"/>
                  </a:cubicBezTo>
                  <a:cubicBezTo>
                    <a:pt x="62" y="56"/>
                    <a:pt x="58" y="78"/>
                    <a:pt x="48" y="83"/>
                  </a:cubicBezTo>
                  <a:cubicBezTo>
                    <a:pt x="38" y="87"/>
                    <a:pt x="22" y="80"/>
                    <a:pt x="6" y="63"/>
                  </a:cubicBezTo>
                  <a:cubicBezTo>
                    <a:pt x="4" y="65"/>
                    <a:pt x="2" y="67"/>
                    <a:pt x="0" y="69"/>
                  </a:cubicBezTo>
                  <a:cubicBezTo>
                    <a:pt x="20" y="93"/>
                    <a:pt x="40" y="105"/>
                    <a:pt x="54" y="99"/>
                  </a:cubicBezTo>
                  <a:cubicBezTo>
                    <a:pt x="69" y="92"/>
                    <a:pt x="72" y="63"/>
                    <a:pt x="64" y="28"/>
                  </a:cubicBezTo>
                  <a:cubicBezTo>
                    <a:pt x="83" y="23"/>
                    <a:pt x="98" y="16"/>
                    <a:pt x="106" y="8"/>
                  </a:cubicBezTo>
                  <a:cubicBezTo>
                    <a:pt x="105" y="8"/>
                    <a:pt x="104" y="8"/>
                    <a:pt x="104" y="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3" name="Google Shape;4113;p20"/>
            <p:cNvSpPr/>
            <p:nvPr/>
          </p:nvSpPr>
          <p:spPr>
            <a:xfrm>
              <a:off x="2589213" y="2805114"/>
              <a:ext cx="200025" cy="174625"/>
            </a:xfrm>
            <a:custGeom>
              <a:avLst/>
              <a:gdLst/>
              <a:ahLst/>
              <a:cxnLst/>
              <a:rect l="l" t="t" r="r" b="b"/>
              <a:pathLst>
                <a:path w="77" h="67" extrusionOk="0">
                  <a:moveTo>
                    <a:pt x="4" y="24"/>
                  </a:moveTo>
                  <a:cubicBezTo>
                    <a:pt x="3" y="26"/>
                    <a:pt x="1" y="27"/>
                    <a:pt x="0" y="28"/>
                  </a:cubicBezTo>
                  <a:cubicBezTo>
                    <a:pt x="5" y="28"/>
                    <a:pt x="11" y="28"/>
                    <a:pt x="16" y="28"/>
                  </a:cubicBezTo>
                  <a:cubicBezTo>
                    <a:pt x="26" y="28"/>
                    <a:pt x="36" y="28"/>
                    <a:pt x="45" y="30"/>
                  </a:cubicBezTo>
                  <a:cubicBezTo>
                    <a:pt x="48" y="35"/>
                    <a:pt x="51" y="41"/>
                    <a:pt x="54" y="48"/>
                  </a:cubicBezTo>
                  <a:cubicBezTo>
                    <a:pt x="57" y="54"/>
                    <a:pt x="59" y="61"/>
                    <a:pt x="62" y="67"/>
                  </a:cubicBezTo>
                  <a:cubicBezTo>
                    <a:pt x="63" y="65"/>
                    <a:pt x="64" y="63"/>
                    <a:pt x="64" y="62"/>
                  </a:cubicBezTo>
                  <a:cubicBezTo>
                    <a:pt x="63" y="57"/>
                    <a:pt x="60" y="52"/>
                    <a:pt x="58" y="47"/>
                  </a:cubicBezTo>
                  <a:cubicBezTo>
                    <a:pt x="56" y="41"/>
                    <a:pt x="53" y="36"/>
                    <a:pt x="50" y="31"/>
                  </a:cubicBezTo>
                  <a:cubicBezTo>
                    <a:pt x="59" y="32"/>
                    <a:pt x="67" y="34"/>
                    <a:pt x="75" y="37"/>
                  </a:cubicBezTo>
                  <a:cubicBezTo>
                    <a:pt x="76" y="35"/>
                    <a:pt x="76" y="33"/>
                    <a:pt x="77" y="31"/>
                  </a:cubicBezTo>
                  <a:cubicBezTo>
                    <a:pt x="68" y="28"/>
                    <a:pt x="58" y="27"/>
                    <a:pt x="47" y="25"/>
                  </a:cubicBezTo>
                  <a:cubicBezTo>
                    <a:pt x="42" y="16"/>
                    <a:pt x="36" y="8"/>
                    <a:pt x="31" y="0"/>
                  </a:cubicBezTo>
                  <a:cubicBezTo>
                    <a:pt x="29" y="1"/>
                    <a:pt x="28" y="2"/>
                    <a:pt x="26" y="3"/>
                  </a:cubicBezTo>
                  <a:cubicBezTo>
                    <a:pt x="31" y="10"/>
                    <a:pt x="37" y="17"/>
                    <a:pt x="42" y="25"/>
                  </a:cubicBezTo>
                  <a:cubicBezTo>
                    <a:pt x="34" y="24"/>
                    <a:pt x="26" y="24"/>
                    <a:pt x="17" y="24"/>
                  </a:cubicBezTo>
                  <a:cubicBezTo>
                    <a:pt x="13" y="24"/>
                    <a:pt x="8" y="24"/>
                    <a:pt x="4"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4" name="Google Shape;4114;p20"/>
            <p:cNvSpPr/>
            <p:nvPr/>
          </p:nvSpPr>
          <p:spPr>
            <a:xfrm>
              <a:off x="2424113" y="2690814"/>
              <a:ext cx="436563" cy="536575"/>
            </a:xfrm>
            <a:custGeom>
              <a:avLst/>
              <a:gdLst/>
              <a:ahLst/>
              <a:cxnLst/>
              <a:rect l="l" t="t" r="r" b="b"/>
              <a:pathLst>
                <a:path w="169" h="207" extrusionOk="0">
                  <a:moveTo>
                    <a:pt x="118" y="136"/>
                  </a:moveTo>
                  <a:cubicBezTo>
                    <a:pt x="156" y="83"/>
                    <a:pt x="169" y="28"/>
                    <a:pt x="149" y="14"/>
                  </a:cubicBezTo>
                  <a:cubicBezTo>
                    <a:pt x="129" y="0"/>
                    <a:pt x="82" y="31"/>
                    <a:pt x="45" y="84"/>
                  </a:cubicBezTo>
                  <a:cubicBezTo>
                    <a:pt x="15" y="126"/>
                    <a:pt x="0" y="169"/>
                    <a:pt x="5" y="192"/>
                  </a:cubicBezTo>
                  <a:cubicBezTo>
                    <a:pt x="5" y="192"/>
                    <a:pt x="5" y="192"/>
                    <a:pt x="5" y="192"/>
                  </a:cubicBezTo>
                  <a:cubicBezTo>
                    <a:pt x="5" y="192"/>
                    <a:pt x="5" y="192"/>
                    <a:pt x="5"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2"/>
                    <a:pt x="6" y="192"/>
                    <a:pt x="6" y="192"/>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1"/>
                    <a:pt x="6" y="191"/>
                    <a:pt x="6" y="191"/>
                  </a:cubicBezTo>
                  <a:cubicBezTo>
                    <a:pt x="6" y="190"/>
                    <a:pt x="6" y="190"/>
                    <a:pt x="6" y="190"/>
                  </a:cubicBezTo>
                  <a:cubicBezTo>
                    <a:pt x="6" y="190"/>
                    <a:pt x="6" y="190"/>
                    <a:pt x="6" y="190"/>
                  </a:cubicBezTo>
                  <a:cubicBezTo>
                    <a:pt x="6" y="190"/>
                    <a:pt x="6" y="190"/>
                    <a:pt x="6" y="190"/>
                  </a:cubicBezTo>
                  <a:cubicBezTo>
                    <a:pt x="6" y="190"/>
                    <a:pt x="6" y="190"/>
                    <a:pt x="6" y="190"/>
                  </a:cubicBezTo>
                  <a:cubicBezTo>
                    <a:pt x="6" y="190"/>
                    <a:pt x="6" y="190"/>
                    <a:pt x="6" y="190"/>
                  </a:cubicBezTo>
                  <a:cubicBezTo>
                    <a:pt x="7" y="190"/>
                    <a:pt x="7" y="190"/>
                    <a:pt x="7" y="190"/>
                  </a:cubicBezTo>
                  <a:cubicBezTo>
                    <a:pt x="7" y="190"/>
                    <a:pt x="7" y="190"/>
                    <a:pt x="7" y="190"/>
                  </a:cubicBezTo>
                  <a:cubicBezTo>
                    <a:pt x="7" y="190"/>
                    <a:pt x="7" y="190"/>
                    <a:pt x="7" y="190"/>
                  </a:cubicBezTo>
                  <a:cubicBezTo>
                    <a:pt x="7" y="190"/>
                    <a:pt x="7" y="190"/>
                    <a:pt x="7" y="190"/>
                  </a:cubicBezTo>
                  <a:cubicBezTo>
                    <a:pt x="7" y="190"/>
                    <a:pt x="7" y="190"/>
                    <a:pt x="7" y="190"/>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9"/>
                    <a:pt x="7" y="189"/>
                    <a:pt x="7" y="189"/>
                  </a:cubicBezTo>
                  <a:cubicBezTo>
                    <a:pt x="7" y="188"/>
                    <a:pt x="7" y="188"/>
                    <a:pt x="7" y="188"/>
                  </a:cubicBezTo>
                  <a:cubicBezTo>
                    <a:pt x="7" y="188"/>
                    <a:pt x="7" y="188"/>
                    <a:pt x="7"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8"/>
                    <a:pt x="8" y="188"/>
                    <a:pt x="8" y="188"/>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8" y="187"/>
                    <a:pt x="8" y="187"/>
                    <a:pt x="8"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7"/>
                    <a:pt x="9" y="187"/>
                    <a:pt x="9" y="187"/>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9" y="186"/>
                    <a:pt x="9" y="186"/>
                    <a:pt x="9"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6"/>
                    <a:pt x="10" y="186"/>
                    <a:pt x="10" y="186"/>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0" y="185"/>
                    <a:pt x="10" y="185"/>
                    <a:pt x="10"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5"/>
                    <a:pt x="11" y="185"/>
                    <a:pt x="11" y="185"/>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1" y="184"/>
                    <a:pt x="11" y="184"/>
                    <a:pt x="11"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2" y="184"/>
                    <a:pt x="12" y="184"/>
                    <a:pt x="12" y="184"/>
                  </a:cubicBezTo>
                  <a:cubicBezTo>
                    <a:pt x="13" y="184"/>
                    <a:pt x="13" y="184"/>
                    <a:pt x="13" y="184"/>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3" y="183"/>
                    <a:pt x="13" y="183"/>
                    <a:pt x="13"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3"/>
                    <a:pt x="14" y="183"/>
                    <a:pt x="14" y="183"/>
                  </a:cubicBezTo>
                  <a:cubicBezTo>
                    <a:pt x="14" y="182"/>
                    <a:pt x="14" y="182"/>
                    <a:pt x="14" y="182"/>
                  </a:cubicBezTo>
                  <a:cubicBezTo>
                    <a:pt x="14" y="182"/>
                    <a:pt x="14" y="182"/>
                    <a:pt x="14"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5" y="182"/>
                    <a:pt x="15" y="182"/>
                    <a:pt x="15"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6" y="182"/>
                    <a:pt x="16" y="182"/>
                    <a:pt x="16" y="182"/>
                  </a:cubicBezTo>
                  <a:cubicBezTo>
                    <a:pt x="17" y="182"/>
                    <a:pt x="17" y="182"/>
                    <a:pt x="17" y="182"/>
                  </a:cubicBezTo>
                  <a:cubicBezTo>
                    <a:pt x="17" y="182"/>
                    <a:pt x="17" y="182"/>
                    <a:pt x="17" y="182"/>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7" y="181"/>
                    <a:pt x="17" y="181"/>
                    <a:pt x="17" y="181"/>
                  </a:cubicBezTo>
                  <a:cubicBezTo>
                    <a:pt x="18" y="181"/>
                    <a:pt x="18" y="181"/>
                    <a:pt x="18" y="181"/>
                  </a:cubicBezTo>
                  <a:cubicBezTo>
                    <a:pt x="18" y="181"/>
                    <a:pt x="18" y="181"/>
                    <a:pt x="18" y="181"/>
                  </a:cubicBezTo>
                  <a:cubicBezTo>
                    <a:pt x="18" y="181"/>
                    <a:pt x="18" y="181"/>
                    <a:pt x="18" y="181"/>
                  </a:cubicBezTo>
                  <a:cubicBezTo>
                    <a:pt x="18" y="181"/>
                    <a:pt x="18" y="181"/>
                    <a:pt x="18" y="181"/>
                  </a:cubicBezTo>
                  <a:cubicBezTo>
                    <a:pt x="14" y="161"/>
                    <a:pt x="24" y="122"/>
                    <a:pt x="50" y="86"/>
                  </a:cubicBezTo>
                  <a:cubicBezTo>
                    <a:pt x="82" y="40"/>
                    <a:pt x="124" y="17"/>
                    <a:pt x="140" y="28"/>
                  </a:cubicBezTo>
                  <a:cubicBezTo>
                    <a:pt x="156" y="40"/>
                    <a:pt x="148" y="87"/>
                    <a:pt x="116" y="132"/>
                  </a:cubicBezTo>
                  <a:cubicBezTo>
                    <a:pt x="91" y="167"/>
                    <a:pt x="61" y="190"/>
                    <a:pt x="40" y="194"/>
                  </a:cubicBezTo>
                  <a:cubicBezTo>
                    <a:pt x="40" y="194"/>
                    <a:pt x="40" y="194"/>
                    <a:pt x="40" y="194"/>
                  </a:cubicBezTo>
                  <a:cubicBezTo>
                    <a:pt x="40" y="194"/>
                    <a:pt x="40" y="194"/>
                    <a:pt x="40" y="194"/>
                  </a:cubicBezTo>
                  <a:cubicBezTo>
                    <a:pt x="40" y="194"/>
                    <a:pt x="40" y="194"/>
                    <a:pt x="40" y="194"/>
                  </a:cubicBezTo>
                  <a:cubicBezTo>
                    <a:pt x="40" y="194"/>
                    <a:pt x="40" y="194"/>
                    <a:pt x="40" y="194"/>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0" y="195"/>
                    <a:pt x="40" y="195"/>
                    <a:pt x="40"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5"/>
                    <a:pt x="41" y="195"/>
                    <a:pt x="41" y="195"/>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6"/>
                    <a:pt x="41" y="196"/>
                    <a:pt x="41" y="196"/>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7"/>
                    <a:pt x="41" y="197"/>
                    <a:pt x="41" y="197"/>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8"/>
                    <a:pt x="41" y="198"/>
                    <a:pt x="41" y="198"/>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199"/>
                    <a:pt x="41" y="199"/>
                    <a:pt x="41" y="199"/>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0"/>
                    <a:pt x="41" y="200"/>
                    <a:pt x="41" y="200"/>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1"/>
                    <a:pt x="41" y="201"/>
                    <a:pt x="41" y="201"/>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2"/>
                    <a:pt x="41" y="202"/>
                    <a:pt x="41" y="202"/>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1" y="203"/>
                    <a:pt x="41" y="203"/>
                    <a:pt x="41" y="203"/>
                  </a:cubicBezTo>
                  <a:cubicBezTo>
                    <a:pt x="40" y="203"/>
                    <a:pt x="40" y="203"/>
                    <a:pt x="40" y="203"/>
                  </a:cubicBezTo>
                  <a:cubicBezTo>
                    <a:pt x="40" y="203"/>
                    <a:pt x="40" y="203"/>
                    <a:pt x="40" y="203"/>
                  </a:cubicBezTo>
                  <a:cubicBezTo>
                    <a:pt x="40" y="203"/>
                    <a:pt x="40" y="203"/>
                    <a:pt x="40" y="203"/>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4"/>
                    <a:pt x="40" y="204"/>
                    <a:pt x="40" y="204"/>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5"/>
                    <a:pt x="40" y="205"/>
                    <a:pt x="40" y="205"/>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40" y="206"/>
                    <a:pt x="40" y="206"/>
                    <a:pt x="40" y="206"/>
                  </a:cubicBezTo>
                  <a:cubicBezTo>
                    <a:pt x="39" y="206"/>
                    <a:pt x="39" y="206"/>
                    <a:pt x="39" y="206"/>
                  </a:cubicBezTo>
                  <a:cubicBezTo>
                    <a:pt x="39" y="206"/>
                    <a:pt x="39" y="206"/>
                    <a:pt x="39" y="206"/>
                  </a:cubicBezTo>
                  <a:cubicBezTo>
                    <a:pt x="39" y="206"/>
                    <a:pt x="39" y="206"/>
                    <a:pt x="39" y="206"/>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39" y="207"/>
                    <a:pt x="39" y="207"/>
                    <a:pt x="39" y="207"/>
                  </a:cubicBezTo>
                  <a:cubicBezTo>
                    <a:pt x="62" y="199"/>
                    <a:pt x="92" y="173"/>
                    <a:pt x="118" y="1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5" name="Google Shape;4115;p20"/>
            <p:cNvSpPr/>
            <p:nvPr/>
          </p:nvSpPr>
          <p:spPr>
            <a:xfrm>
              <a:off x="2860675" y="2947989"/>
              <a:ext cx="60325" cy="603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6" name="Google Shape;4116;p20"/>
            <p:cNvSpPr/>
            <p:nvPr/>
          </p:nvSpPr>
          <p:spPr>
            <a:xfrm>
              <a:off x="2444750" y="3170239"/>
              <a:ext cx="74613" cy="730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7" name="Google Shape;4117;p20"/>
            <p:cNvSpPr/>
            <p:nvPr/>
          </p:nvSpPr>
          <p:spPr>
            <a:xfrm>
              <a:off x="2581275" y="2924176"/>
              <a:ext cx="106363" cy="10636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18" name="Google Shape;4118;p20"/>
            <p:cNvSpPr/>
            <p:nvPr/>
          </p:nvSpPr>
          <p:spPr>
            <a:xfrm>
              <a:off x="2486025" y="2690814"/>
              <a:ext cx="58738" cy="603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19" name="Google Shape;4119;p20"/>
          <p:cNvGrpSpPr/>
          <p:nvPr/>
        </p:nvGrpSpPr>
        <p:grpSpPr>
          <a:xfrm>
            <a:off x="3227918" y="4677836"/>
            <a:ext cx="573617" cy="599017"/>
            <a:chOff x="2420938" y="3508376"/>
            <a:chExt cx="430213" cy="449263"/>
          </a:xfrm>
        </p:grpSpPr>
        <p:sp>
          <p:nvSpPr>
            <p:cNvPr id="4120" name="Google Shape;4120;p20"/>
            <p:cNvSpPr/>
            <p:nvPr/>
          </p:nvSpPr>
          <p:spPr>
            <a:xfrm>
              <a:off x="2420938" y="3508376"/>
              <a:ext cx="430213" cy="409575"/>
            </a:xfrm>
            <a:custGeom>
              <a:avLst/>
              <a:gdLst/>
              <a:ahLst/>
              <a:cxnLst/>
              <a:rect l="l" t="t" r="r" b="b"/>
              <a:pathLst>
                <a:path w="271" h="258" extrusionOk="0">
                  <a:moveTo>
                    <a:pt x="269" y="69"/>
                  </a:moveTo>
                  <a:lnTo>
                    <a:pt x="248" y="5"/>
                  </a:lnTo>
                  <a:lnTo>
                    <a:pt x="246" y="0"/>
                  </a:lnTo>
                  <a:lnTo>
                    <a:pt x="243" y="2"/>
                  </a:lnTo>
                  <a:lnTo>
                    <a:pt x="242" y="2"/>
                  </a:lnTo>
                  <a:lnTo>
                    <a:pt x="230" y="6"/>
                  </a:lnTo>
                  <a:lnTo>
                    <a:pt x="220" y="10"/>
                  </a:lnTo>
                  <a:lnTo>
                    <a:pt x="215" y="11"/>
                  </a:lnTo>
                  <a:lnTo>
                    <a:pt x="217" y="16"/>
                  </a:lnTo>
                  <a:lnTo>
                    <a:pt x="219" y="23"/>
                  </a:lnTo>
                  <a:lnTo>
                    <a:pt x="77" y="72"/>
                  </a:lnTo>
                  <a:lnTo>
                    <a:pt x="72" y="75"/>
                  </a:lnTo>
                  <a:lnTo>
                    <a:pt x="70" y="67"/>
                  </a:lnTo>
                  <a:lnTo>
                    <a:pt x="69" y="62"/>
                  </a:lnTo>
                  <a:lnTo>
                    <a:pt x="64" y="64"/>
                  </a:lnTo>
                  <a:lnTo>
                    <a:pt x="46" y="70"/>
                  </a:lnTo>
                  <a:lnTo>
                    <a:pt x="3" y="85"/>
                  </a:lnTo>
                  <a:lnTo>
                    <a:pt x="0" y="87"/>
                  </a:lnTo>
                  <a:lnTo>
                    <a:pt x="0" y="90"/>
                  </a:lnTo>
                  <a:lnTo>
                    <a:pt x="21" y="154"/>
                  </a:lnTo>
                  <a:lnTo>
                    <a:pt x="23" y="158"/>
                  </a:lnTo>
                  <a:lnTo>
                    <a:pt x="28" y="157"/>
                  </a:lnTo>
                  <a:lnTo>
                    <a:pt x="29" y="157"/>
                  </a:lnTo>
                  <a:lnTo>
                    <a:pt x="29" y="167"/>
                  </a:lnTo>
                  <a:lnTo>
                    <a:pt x="29" y="172"/>
                  </a:lnTo>
                  <a:lnTo>
                    <a:pt x="34" y="172"/>
                  </a:lnTo>
                  <a:lnTo>
                    <a:pt x="46" y="172"/>
                  </a:lnTo>
                  <a:lnTo>
                    <a:pt x="47" y="172"/>
                  </a:lnTo>
                  <a:lnTo>
                    <a:pt x="46" y="175"/>
                  </a:lnTo>
                  <a:lnTo>
                    <a:pt x="18" y="258"/>
                  </a:lnTo>
                  <a:lnTo>
                    <a:pt x="31" y="258"/>
                  </a:lnTo>
                  <a:lnTo>
                    <a:pt x="46" y="217"/>
                  </a:lnTo>
                  <a:lnTo>
                    <a:pt x="55" y="188"/>
                  </a:lnTo>
                  <a:lnTo>
                    <a:pt x="77" y="250"/>
                  </a:lnTo>
                  <a:lnTo>
                    <a:pt x="80" y="258"/>
                  </a:lnTo>
                  <a:lnTo>
                    <a:pt x="95" y="258"/>
                  </a:lnTo>
                  <a:lnTo>
                    <a:pt x="77" y="209"/>
                  </a:lnTo>
                  <a:lnTo>
                    <a:pt x="65" y="172"/>
                  </a:lnTo>
                  <a:lnTo>
                    <a:pt x="77" y="172"/>
                  </a:lnTo>
                  <a:lnTo>
                    <a:pt x="77" y="172"/>
                  </a:lnTo>
                  <a:lnTo>
                    <a:pt x="82" y="172"/>
                  </a:lnTo>
                  <a:lnTo>
                    <a:pt x="82" y="167"/>
                  </a:lnTo>
                  <a:lnTo>
                    <a:pt x="82" y="139"/>
                  </a:lnTo>
                  <a:lnTo>
                    <a:pt x="88" y="137"/>
                  </a:lnTo>
                  <a:lnTo>
                    <a:pt x="93" y="136"/>
                  </a:lnTo>
                  <a:lnTo>
                    <a:pt x="91" y="131"/>
                  </a:lnTo>
                  <a:lnTo>
                    <a:pt x="88" y="124"/>
                  </a:lnTo>
                  <a:lnTo>
                    <a:pt x="230" y="75"/>
                  </a:lnTo>
                  <a:lnTo>
                    <a:pt x="235" y="73"/>
                  </a:lnTo>
                  <a:lnTo>
                    <a:pt x="238" y="78"/>
                  </a:lnTo>
                  <a:lnTo>
                    <a:pt x="240" y="83"/>
                  </a:lnTo>
                  <a:lnTo>
                    <a:pt x="243" y="82"/>
                  </a:lnTo>
                  <a:lnTo>
                    <a:pt x="245" y="82"/>
                  </a:lnTo>
                  <a:lnTo>
                    <a:pt x="266" y="75"/>
                  </a:lnTo>
                  <a:lnTo>
                    <a:pt x="271" y="73"/>
                  </a:lnTo>
                  <a:lnTo>
                    <a:pt x="269" y="69"/>
                  </a:lnTo>
                  <a:close/>
                  <a:moveTo>
                    <a:pt x="72" y="162"/>
                  </a:moveTo>
                  <a:lnTo>
                    <a:pt x="46" y="162"/>
                  </a:lnTo>
                  <a:lnTo>
                    <a:pt x="39" y="162"/>
                  </a:lnTo>
                  <a:lnTo>
                    <a:pt x="39" y="154"/>
                  </a:lnTo>
                  <a:lnTo>
                    <a:pt x="46" y="150"/>
                  </a:lnTo>
                  <a:lnTo>
                    <a:pt x="72" y="142"/>
                  </a:lnTo>
                  <a:lnTo>
                    <a:pt x="72" y="162"/>
                  </a:lnTo>
                  <a:close/>
                  <a:moveTo>
                    <a:pt x="77" y="131"/>
                  </a:moveTo>
                  <a:lnTo>
                    <a:pt x="46" y="140"/>
                  </a:lnTo>
                  <a:lnTo>
                    <a:pt x="29" y="145"/>
                  </a:lnTo>
                  <a:lnTo>
                    <a:pt x="11" y="91"/>
                  </a:lnTo>
                  <a:lnTo>
                    <a:pt x="46" y="80"/>
                  </a:lnTo>
                  <a:lnTo>
                    <a:pt x="62" y="75"/>
                  </a:lnTo>
                  <a:lnTo>
                    <a:pt x="62" y="78"/>
                  </a:lnTo>
                  <a:lnTo>
                    <a:pt x="64" y="82"/>
                  </a:lnTo>
                  <a:lnTo>
                    <a:pt x="77" y="122"/>
                  </a:lnTo>
                  <a:lnTo>
                    <a:pt x="77" y="122"/>
                  </a:lnTo>
                  <a:lnTo>
                    <a:pt x="78" y="127"/>
                  </a:lnTo>
                  <a:lnTo>
                    <a:pt x="78" y="127"/>
                  </a:lnTo>
                  <a:lnTo>
                    <a:pt x="80" y="129"/>
                  </a:lnTo>
                  <a:lnTo>
                    <a:pt x="77" y="131"/>
                  </a:lnTo>
                  <a:close/>
                  <a:moveTo>
                    <a:pt x="230" y="64"/>
                  </a:moveTo>
                  <a:lnTo>
                    <a:pt x="85" y="114"/>
                  </a:lnTo>
                  <a:lnTo>
                    <a:pt x="77" y="91"/>
                  </a:lnTo>
                  <a:lnTo>
                    <a:pt x="75" y="83"/>
                  </a:lnTo>
                  <a:lnTo>
                    <a:pt x="75" y="83"/>
                  </a:lnTo>
                  <a:lnTo>
                    <a:pt x="77" y="83"/>
                  </a:lnTo>
                  <a:lnTo>
                    <a:pt x="222" y="33"/>
                  </a:lnTo>
                  <a:lnTo>
                    <a:pt x="230" y="55"/>
                  </a:lnTo>
                  <a:lnTo>
                    <a:pt x="232" y="64"/>
                  </a:lnTo>
                  <a:lnTo>
                    <a:pt x="230" y="64"/>
                  </a:lnTo>
                  <a:close/>
                  <a:moveTo>
                    <a:pt x="245" y="70"/>
                  </a:moveTo>
                  <a:lnTo>
                    <a:pt x="245" y="70"/>
                  </a:lnTo>
                  <a:lnTo>
                    <a:pt x="245" y="70"/>
                  </a:lnTo>
                  <a:lnTo>
                    <a:pt x="243" y="65"/>
                  </a:lnTo>
                  <a:lnTo>
                    <a:pt x="243" y="62"/>
                  </a:lnTo>
                  <a:lnTo>
                    <a:pt x="230" y="24"/>
                  </a:lnTo>
                  <a:lnTo>
                    <a:pt x="230" y="24"/>
                  </a:lnTo>
                  <a:lnTo>
                    <a:pt x="228" y="20"/>
                  </a:lnTo>
                  <a:lnTo>
                    <a:pt x="228" y="20"/>
                  </a:lnTo>
                  <a:lnTo>
                    <a:pt x="227" y="18"/>
                  </a:lnTo>
                  <a:lnTo>
                    <a:pt x="230" y="16"/>
                  </a:lnTo>
                  <a:lnTo>
                    <a:pt x="240" y="13"/>
                  </a:lnTo>
                  <a:lnTo>
                    <a:pt x="243" y="21"/>
                  </a:lnTo>
                  <a:lnTo>
                    <a:pt x="258" y="67"/>
                  </a:lnTo>
                  <a:lnTo>
                    <a:pt x="245" y="7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1" name="Google Shape;4121;p20"/>
            <p:cNvSpPr/>
            <p:nvPr/>
          </p:nvSpPr>
          <p:spPr>
            <a:xfrm>
              <a:off x="2420938" y="3925889"/>
              <a:ext cx="430213" cy="3175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22" name="Google Shape;4122;p20"/>
          <p:cNvGrpSpPr/>
          <p:nvPr/>
        </p:nvGrpSpPr>
        <p:grpSpPr>
          <a:xfrm>
            <a:off x="7444318" y="3560235"/>
            <a:ext cx="448733" cy="812800"/>
            <a:chOff x="5583238" y="2670176"/>
            <a:chExt cx="336550" cy="609600"/>
          </a:xfrm>
        </p:grpSpPr>
        <p:sp>
          <p:nvSpPr>
            <p:cNvPr id="4123" name="Google Shape;4123;p20"/>
            <p:cNvSpPr/>
            <p:nvPr/>
          </p:nvSpPr>
          <p:spPr>
            <a:xfrm>
              <a:off x="5675313" y="3005139"/>
              <a:ext cx="150813" cy="111125"/>
            </a:xfrm>
            <a:custGeom>
              <a:avLst/>
              <a:gdLst/>
              <a:ahLst/>
              <a:cxnLst/>
              <a:rect l="l" t="t" r="r" b="b"/>
              <a:pathLst>
                <a:path w="58" h="43" extrusionOk="0">
                  <a:moveTo>
                    <a:pt x="0" y="0"/>
                  </a:moveTo>
                  <a:cubicBezTo>
                    <a:pt x="0" y="35"/>
                    <a:pt x="0" y="35"/>
                    <a:pt x="0" y="35"/>
                  </a:cubicBezTo>
                  <a:cubicBezTo>
                    <a:pt x="0" y="39"/>
                    <a:pt x="4" y="43"/>
                    <a:pt x="8" y="43"/>
                  </a:cubicBezTo>
                  <a:cubicBezTo>
                    <a:pt x="51" y="43"/>
                    <a:pt x="51" y="43"/>
                    <a:pt x="51" y="43"/>
                  </a:cubicBezTo>
                  <a:cubicBezTo>
                    <a:pt x="55" y="43"/>
                    <a:pt x="58" y="39"/>
                    <a:pt x="58" y="35"/>
                  </a:cubicBezTo>
                  <a:cubicBezTo>
                    <a:pt x="58" y="0"/>
                    <a:pt x="58" y="0"/>
                    <a:pt x="58" y="0"/>
                  </a:cubicBezTo>
                  <a:cubicBezTo>
                    <a:pt x="40" y="9"/>
                    <a:pt x="19" y="9"/>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4" name="Google Shape;4124;p20"/>
            <p:cNvSpPr/>
            <p:nvPr/>
          </p:nvSpPr>
          <p:spPr>
            <a:xfrm>
              <a:off x="5711825" y="2801939"/>
              <a:ext cx="77788" cy="76200"/>
            </a:xfrm>
            <a:custGeom>
              <a:avLst/>
              <a:gdLst/>
              <a:ahLst/>
              <a:cxnLst/>
              <a:rect l="l" t="t" r="r" b="b"/>
              <a:pathLst>
                <a:path w="30" h="29" extrusionOk="0">
                  <a:moveTo>
                    <a:pt x="17" y="16"/>
                  </a:moveTo>
                  <a:cubicBezTo>
                    <a:pt x="17" y="29"/>
                    <a:pt x="17" y="29"/>
                    <a:pt x="17" y="29"/>
                  </a:cubicBezTo>
                  <a:cubicBezTo>
                    <a:pt x="20" y="29"/>
                    <a:pt x="23" y="27"/>
                    <a:pt x="25" y="25"/>
                  </a:cubicBezTo>
                  <a:cubicBezTo>
                    <a:pt x="25" y="25"/>
                    <a:pt x="25" y="25"/>
                    <a:pt x="25" y="25"/>
                  </a:cubicBezTo>
                  <a:cubicBezTo>
                    <a:pt x="28" y="22"/>
                    <a:pt x="30" y="19"/>
                    <a:pt x="30" y="15"/>
                  </a:cubicBezTo>
                  <a:cubicBezTo>
                    <a:pt x="30" y="11"/>
                    <a:pt x="28" y="7"/>
                    <a:pt x="25" y="4"/>
                  </a:cubicBezTo>
                  <a:cubicBezTo>
                    <a:pt x="25" y="4"/>
                    <a:pt x="25" y="4"/>
                    <a:pt x="25" y="4"/>
                  </a:cubicBezTo>
                  <a:cubicBezTo>
                    <a:pt x="23" y="2"/>
                    <a:pt x="19" y="0"/>
                    <a:pt x="15" y="0"/>
                  </a:cubicBezTo>
                  <a:cubicBezTo>
                    <a:pt x="11" y="0"/>
                    <a:pt x="7" y="2"/>
                    <a:pt x="4" y="4"/>
                  </a:cubicBezTo>
                  <a:cubicBezTo>
                    <a:pt x="4" y="4"/>
                    <a:pt x="4" y="4"/>
                    <a:pt x="4" y="4"/>
                  </a:cubicBezTo>
                  <a:cubicBezTo>
                    <a:pt x="2" y="7"/>
                    <a:pt x="0" y="11"/>
                    <a:pt x="0" y="15"/>
                  </a:cubicBezTo>
                  <a:cubicBezTo>
                    <a:pt x="0" y="19"/>
                    <a:pt x="2" y="22"/>
                    <a:pt x="4" y="25"/>
                  </a:cubicBezTo>
                  <a:cubicBezTo>
                    <a:pt x="4" y="25"/>
                    <a:pt x="4" y="25"/>
                    <a:pt x="4" y="25"/>
                  </a:cubicBezTo>
                  <a:cubicBezTo>
                    <a:pt x="7" y="27"/>
                    <a:pt x="9" y="29"/>
                    <a:pt x="13" y="29"/>
                  </a:cubicBezTo>
                  <a:cubicBezTo>
                    <a:pt x="13" y="16"/>
                    <a:pt x="13" y="16"/>
                    <a:pt x="13" y="16"/>
                  </a:cubicBezTo>
                  <a:cubicBezTo>
                    <a:pt x="7" y="16"/>
                    <a:pt x="7" y="16"/>
                    <a:pt x="7" y="16"/>
                  </a:cubicBezTo>
                  <a:cubicBezTo>
                    <a:pt x="7" y="14"/>
                    <a:pt x="7" y="14"/>
                    <a:pt x="7" y="14"/>
                  </a:cubicBezTo>
                  <a:cubicBezTo>
                    <a:pt x="15" y="14"/>
                    <a:pt x="15" y="14"/>
                    <a:pt x="15" y="14"/>
                  </a:cubicBezTo>
                  <a:cubicBezTo>
                    <a:pt x="23" y="14"/>
                    <a:pt x="23" y="14"/>
                    <a:pt x="23" y="14"/>
                  </a:cubicBezTo>
                  <a:cubicBezTo>
                    <a:pt x="23" y="16"/>
                    <a:pt x="23" y="16"/>
                    <a:pt x="23" y="16"/>
                  </a:cubicBezTo>
                  <a:lnTo>
                    <a:pt x="17" y="1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5" name="Google Shape;4125;p20"/>
            <p:cNvSpPr/>
            <p:nvPr/>
          </p:nvSpPr>
          <p:spPr>
            <a:xfrm>
              <a:off x="5583238" y="2670176"/>
              <a:ext cx="336550" cy="338138"/>
            </a:xfrm>
            <a:custGeom>
              <a:avLst/>
              <a:gdLst/>
              <a:ahLst/>
              <a:cxnLst/>
              <a:rect l="l" t="t" r="r" b="b"/>
              <a:pathLst>
                <a:path w="130" h="130" extrusionOk="0">
                  <a:moveTo>
                    <a:pt x="65" y="0"/>
                  </a:moveTo>
                  <a:cubicBezTo>
                    <a:pt x="29" y="0"/>
                    <a:pt x="0" y="29"/>
                    <a:pt x="0" y="65"/>
                  </a:cubicBezTo>
                  <a:cubicBezTo>
                    <a:pt x="0" y="100"/>
                    <a:pt x="28" y="128"/>
                    <a:pt x="63" y="130"/>
                  </a:cubicBezTo>
                  <a:cubicBezTo>
                    <a:pt x="63" y="85"/>
                    <a:pt x="63" y="85"/>
                    <a:pt x="63" y="85"/>
                  </a:cubicBezTo>
                  <a:cubicBezTo>
                    <a:pt x="58" y="84"/>
                    <a:pt x="54" y="82"/>
                    <a:pt x="51" y="79"/>
                  </a:cubicBezTo>
                  <a:cubicBezTo>
                    <a:pt x="51" y="79"/>
                    <a:pt x="51" y="79"/>
                    <a:pt x="51" y="79"/>
                  </a:cubicBezTo>
                  <a:cubicBezTo>
                    <a:pt x="51" y="79"/>
                    <a:pt x="51" y="79"/>
                    <a:pt x="51" y="79"/>
                  </a:cubicBezTo>
                  <a:cubicBezTo>
                    <a:pt x="48" y="76"/>
                    <a:pt x="46" y="71"/>
                    <a:pt x="46" y="66"/>
                  </a:cubicBezTo>
                  <a:cubicBezTo>
                    <a:pt x="46" y="60"/>
                    <a:pt x="48" y="56"/>
                    <a:pt x="51" y="52"/>
                  </a:cubicBezTo>
                  <a:cubicBezTo>
                    <a:pt x="51" y="52"/>
                    <a:pt x="51" y="52"/>
                    <a:pt x="51" y="52"/>
                  </a:cubicBezTo>
                  <a:cubicBezTo>
                    <a:pt x="51" y="52"/>
                    <a:pt x="51" y="52"/>
                    <a:pt x="51" y="52"/>
                  </a:cubicBezTo>
                  <a:cubicBezTo>
                    <a:pt x="55" y="49"/>
                    <a:pt x="60" y="47"/>
                    <a:pt x="65" y="47"/>
                  </a:cubicBezTo>
                  <a:cubicBezTo>
                    <a:pt x="70" y="47"/>
                    <a:pt x="75" y="49"/>
                    <a:pt x="78" y="52"/>
                  </a:cubicBezTo>
                  <a:cubicBezTo>
                    <a:pt x="78" y="52"/>
                    <a:pt x="78" y="52"/>
                    <a:pt x="78" y="52"/>
                  </a:cubicBezTo>
                  <a:cubicBezTo>
                    <a:pt x="78" y="52"/>
                    <a:pt x="78" y="52"/>
                    <a:pt x="78" y="52"/>
                  </a:cubicBezTo>
                  <a:cubicBezTo>
                    <a:pt x="82" y="56"/>
                    <a:pt x="84" y="60"/>
                    <a:pt x="84" y="66"/>
                  </a:cubicBezTo>
                  <a:cubicBezTo>
                    <a:pt x="84" y="71"/>
                    <a:pt x="82" y="76"/>
                    <a:pt x="78" y="79"/>
                  </a:cubicBezTo>
                  <a:cubicBezTo>
                    <a:pt x="78" y="79"/>
                    <a:pt x="78" y="79"/>
                    <a:pt x="78" y="79"/>
                  </a:cubicBezTo>
                  <a:cubicBezTo>
                    <a:pt x="78" y="79"/>
                    <a:pt x="78" y="79"/>
                    <a:pt x="78" y="79"/>
                  </a:cubicBezTo>
                  <a:cubicBezTo>
                    <a:pt x="75" y="82"/>
                    <a:pt x="71" y="84"/>
                    <a:pt x="67" y="85"/>
                  </a:cubicBezTo>
                  <a:cubicBezTo>
                    <a:pt x="67" y="130"/>
                    <a:pt x="67" y="130"/>
                    <a:pt x="67" y="130"/>
                  </a:cubicBezTo>
                  <a:cubicBezTo>
                    <a:pt x="102" y="128"/>
                    <a:pt x="130" y="100"/>
                    <a:pt x="130" y="65"/>
                  </a:cubicBezTo>
                  <a:cubicBezTo>
                    <a:pt x="130" y="29"/>
                    <a:pt x="101" y="0"/>
                    <a:pt x="6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6" name="Google Shape;4126;p20"/>
            <p:cNvSpPr/>
            <p:nvPr/>
          </p:nvSpPr>
          <p:spPr>
            <a:xfrm>
              <a:off x="5675313" y="3127376"/>
              <a:ext cx="150813" cy="41275"/>
            </a:xfrm>
            <a:custGeom>
              <a:avLst/>
              <a:gdLst/>
              <a:ahLst/>
              <a:cxnLst/>
              <a:rect l="l" t="t" r="r" b="b"/>
              <a:pathLst>
                <a:path w="58" h="16" extrusionOk="0">
                  <a:moveTo>
                    <a:pt x="8" y="0"/>
                  </a:moveTo>
                  <a:cubicBezTo>
                    <a:pt x="51" y="0"/>
                    <a:pt x="51" y="0"/>
                    <a:pt x="51" y="0"/>
                  </a:cubicBezTo>
                  <a:cubicBezTo>
                    <a:pt x="55" y="0"/>
                    <a:pt x="58" y="4"/>
                    <a:pt x="58" y="8"/>
                  </a:cubicBezTo>
                  <a:cubicBezTo>
                    <a:pt x="58" y="8"/>
                    <a:pt x="58" y="8"/>
                    <a:pt x="58" y="8"/>
                  </a:cubicBezTo>
                  <a:cubicBezTo>
                    <a:pt x="58" y="12"/>
                    <a:pt x="55" y="16"/>
                    <a:pt x="51" y="16"/>
                  </a:cubicBezTo>
                  <a:cubicBezTo>
                    <a:pt x="8" y="16"/>
                    <a:pt x="8" y="16"/>
                    <a:pt x="8" y="16"/>
                  </a:cubicBezTo>
                  <a:cubicBezTo>
                    <a:pt x="4" y="16"/>
                    <a:pt x="0" y="12"/>
                    <a:pt x="0" y="8"/>
                  </a:cubicBezTo>
                  <a:cubicBezTo>
                    <a:pt x="0" y="8"/>
                    <a:pt x="0" y="8"/>
                    <a:pt x="0" y="8"/>
                  </a:cubicBezTo>
                  <a:cubicBezTo>
                    <a:pt x="0" y="4"/>
                    <a:pt x="4" y="0"/>
                    <a:pt x="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7" name="Google Shape;4127;p20"/>
            <p:cNvSpPr/>
            <p:nvPr/>
          </p:nvSpPr>
          <p:spPr>
            <a:xfrm>
              <a:off x="5675313" y="3184526"/>
              <a:ext cx="150813" cy="38100"/>
            </a:xfrm>
            <a:custGeom>
              <a:avLst/>
              <a:gdLst/>
              <a:ahLst/>
              <a:cxnLst/>
              <a:rect l="l" t="t" r="r" b="b"/>
              <a:pathLst>
                <a:path w="58" h="15" extrusionOk="0">
                  <a:moveTo>
                    <a:pt x="8" y="0"/>
                  </a:moveTo>
                  <a:cubicBezTo>
                    <a:pt x="51" y="0"/>
                    <a:pt x="51" y="0"/>
                    <a:pt x="51" y="0"/>
                  </a:cubicBezTo>
                  <a:cubicBezTo>
                    <a:pt x="55" y="0"/>
                    <a:pt x="58" y="3"/>
                    <a:pt x="58" y="7"/>
                  </a:cubicBezTo>
                  <a:cubicBezTo>
                    <a:pt x="58" y="7"/>
                    <a:pt x="58" y="7"/>
                    <a:pt x="58" y="7"/>
                  </a:cubicBezTo>
                  <a:cubicBezTo>
                    <a:pt x="58" y="12"/>
                    <a:pt x="55" y="15"/>
                    <a:pt x="51" y="15"/>
                  </a:cubicBezTo>
                  <a:cubicBezTo>
                    <a:pt x="8" y="15"/>
                    <a:pt x="8" y="15"/>
                    <a:pt x="8" y="15"/>
                  </a:cubicBezTo>
                  <a:cubicBezTo>
                    <a:pt x="4" y="15"/>
                    <a:pt x="0" y="12"/>
                    <a:pt x="0" y="7"/>
                  </a:cubicBezTo>
                  <a:cubicBezTo>
                    <a:pt x="0" y="7"/>
                    <a:pt x="0" y="7"/>
                    <a:pt x="0" y="7"/>
                  </a:cubicBezTo>
                  <a:cubicBezTo>
                    <a:pt x="0" y="3"/>
                    <a:pt x="4" y="0"/>
                    <a:pt x="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28" name="Google Shape;4128;p20"/>
            <p:cNvSpPr/>
            <p:nvPr/>
          </p:nvSpPr>
          <p:spPr>
            <a:xfrm>
              <a:off x="5695950" y="3238501"/>
              <a:ext cx="109538" cy="41275"/>
            </a:xfrm>
            <a:custGeom>
              <a:avLst/>
              <a:gdLst/>
              <a:ahLst/>
              <a:cxnLst/>
              <a:rect l="l" t="t" r="r" b="b"/>
              <a:pathLst>
                <a:path w="42" h="16" extrusionOk="0">
                  <a:moveTo>
                    <a:pt x="8" y="0"/>
                  </a:moveTo>
                  <a:cubicBezTo>
                    <a:pt x="35" y="0"/>
                    <a:pt x="35" y="0"/>
                    <a:pt x="35" y="0"/>
                  </a:cubicBezTo>
                  <a:cubicBezTo>
                    <a:pt x="39" y="0"/>
                    <a:pt x="42" y="3"/>
                    <a:pt x="42" y="8"/>
                  </a:cubicBezTo>
                  <a:cubicBezTo>
                    <a:pt x="42" y="8"/>
                    <a:pt x="42" y="8"/>
                    <a:pt x="42" y="8"/>
                  </a:cubicBezTo>
                  <a:cubicBezTo>
                    <a:pt x="42" y="12"/>
                    <a:pt x="39" y="16"/>
                    <a:pt x="35" y="16"/>
                  </a:cubicBezTo>
                  <a:cubicBezTo>
                    <a:pt x="8" y="16"/>
                    <a:pt x="8" y="16"/>
                    <a:pt x="8" y="16"/>
                  </a:cubicBezTo>
                  <a:cubicBezTo>
                    <a:pt x="4" y="16"/>
                    <a:pt x="0" y="12"/>
                    <a:pt x="0" y="8"/>
                  </a:cubicBezTo>
                  <a:cubicBezTo>
                    <a:pt x="0" y="8"/>
                    <a:pt x="0" y="8"/>
                    <a:pt x="0" y="8"/>
                  </a:cubicBezTo>
                  <a:cubicBezTo>
                    <a:pt x="0" y="3"/>
                    <a:pt x="4" y="0"/>
                    <a:pt x="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29" name="Google Shape;4129;p20"/>
          <p:cNvGrpSpPr/>
          <p:nvPr/>
        </p:nvGrpSpPr>
        <p:grpSpPr>
          <a:xfrm>
            <a:off x="5187951" y="4635501"/>
            <a:ext cx="781051" cy="554568"/>
            <a:chOff x="3890963" y="3476626"/>
            <a:chExt cx="585788" cy="415926"/>
          </a:xfrm>
        </p:grpSpPr>
        <p:sp>
          <p:nvSpPr>
            <p:cNvPr id="4130" name="Google Shape;4130;p20"/>
            <p:cNvSpPr/>
            <p:nvPr/>
          </p:nvSpPr>
          <p:spPr>
            <a:xfrm>
              <a:off x="4232275" y="3544889"/>
              <a:ext cx="212725" cy="315913"/>
            </a:xfrm>
            <a:custGeom>
              <a:avLst/>
              <a:gdLst/>
              <a:ahLst/>
              <a:cxnLst/>
              <a:rect l="l" t="t" r="r" b="b"/>
              <a:pathLst>
                <a:path w="82" h="122" extrusionOk="0">
                  <a:moveTo>
                    <a:pt x="0" y="0"/>
                  </a:moveTo>
                  <a:cubicBezTo>
                    <a:pt x="0" y="84"/>
                    <a:pt x="0" y="84"/>
                    <a:pt x="0" y="84"/>
                  </a:cubicBezTo>
                  <a:cubicBezTo>
                    <a:pt x="0" y="95"/>
                    <a:pt x="4" y="104"/>
                    <a:pt x="11" y="111"/>
                  </a:cubicBezTo>
                  <a:cubicBezTo>
                    <a:pt x="18" y="118"/>
                    <a:pt x="27" y="122"/>
                    <a:pt x="38" y="122"/>
                  </a:cubicBezTo>
                  <a:cubicBezTo>
                    <a:pt x="43" y="122"/>
                    <a:pt x="43" y="122"/>
                    <a:pt x="43" y="122"/>
                  </a:cubicBezTo>
                  <a:cubicBezTo>
                    <a:pt x="54" y="122"/>
                    <a:pt x="64" y="118"/>
                    <a:pt x="70" y="111"/>
                  </a:cubicBezTo>
                  <a:cubicBezTo>
                    <a:pt x="77" y="104"/>
                    <a:pt x="82" y="95"/>
                    <a:pt x="82" y="84"/>
                  </a:cubicBezTo>
                  <a:cubicBezTo>
                    <a:pt x="82" y="0"/>
                    <a:pt x="82" y="0"/>
                    <a:pt x="82" y="0"/>
                  </a:cubicBezTo>
                  <a:cubicBezTo>
                    <a:pt x="71" y="0"/>
                    <a:pt x="71" y="0"/>
                    <a:pt x="71" y="0"/>
                  </a:cubicBezTo>
                  <a:cubicBezTo>
                    <a:pt x="71" y="84"/>
                    <a:pt x="71" y="84"/>
                    <a:pt x="71" y="84"/>
                  </a:cubicBezTo>
                  <a:cubicBezTo>
                    <a:pt x="71" y="92"/>
                    <a:pt x="68" y="98"/>
                    <a:pt x="63" y="103"/>
                  </a:cubicBezTo>
                  <a:cubicBezTo>
                    <a:pt x="58" y="108"/>
                    <a:pt x="51" y="111"/>
                    <a:pt x="43" y="111"/>
                  </a:cubicBezTo>
                  <a:cubicBezTo>
                    <a:pt x="38" y="111"/>
                    <a:pt x="38" y="111"/>
                    <a:pt x="38" y="111"/>
                  </a:cubicBezTo>
                  <a:cubicBezTo>
                    <a:pt x="31" y="111"/>
                    <a:pt x="24" y="108"/>
                    <a:pt x="19" y="103"/>
                  </a:cubicBezTo>
                  <a:cubicBezTo>
                    <a:pt x="14" y="98"/>
                    <a:pt x="11" y="92"/>
                    <a:pt x="11" y="84"/>
                  </a:cubicBezTo>
                  <a:cubicBezTo>
                    <a:pt x="11" y="0"/>
                    <a:pt x="11" y="0"/>
                    <a:pt x="11" y="0"/>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1" name="Google Shape;4131;p20"/>
            <p:cNvSpPr/>
            <p:nvPr/>
          </p:nvSpPr>
          <p:spPr>
            <a:xfrm>
              <a:off x="4198938" y="3544889"/>
              <a:ext cx="277813" cy="347663"/>
            </a:xfrm>
            <a:custGeom>
              <a:avLst/>
              <a:gdLst/>
              <a:ahLst/>
              <a:cxnLst/>
              <a:rect l="l" t="t" r="r" b="b"/>
              <a:pathLst>
                <a:path w="107" h="134" extrusionOk="0">
                  <a:moveTo>
                    <a:pt x="8" y="0"/>
                  </a:moveTo>
                  <a:cubicBezTo>
                    <a:pt x="8" y="84"/>
                    <a:pt x="8" y="84"/>
                    <a:pt x="8" y="84"/>
                  </a:cubicBezTo>
                  <a:cubicBezTo>
                    <a:pt x="8" y="90"/>
                    <a:pt x="10" y="95"/>
                    <a:pt x="12" y="100"/>
                  </a:cubicBezTo>
                  <a:cubicBezTo>
                    <a:pt x="14" y="106"/>
                    <a:pt x="17" y="110"/>
                    <a:pt x="21" y="114"/>
                  </a:cubicBezTo>
                  <a:cubicBezTo>
                    <a:pt x="29" y="122"/>
                    <a:pt x="39" y="127"/>
                    <a:pt x="51" y="127"/>
                  </a:cubicBezTo>
                  <a:cubicBezTo>
                    <a:pt x="56" y="127"/>
                    <a:pt x="56" y="127"/>
                    <a:pt x="56" y="127"/>
                  </a:cubicBezTo>
                  <a:cubicBezTo>
                    <a:pt x="62" y="127"/>
                    <a:pt x="68" y="125"/>
                    <a:pt x="73" y="123"/>
                  </a:cubicBezTo>
                  <a:cubicBezTo>
                    <a:pt x="78" y="121"/>
                    <a:pt x="83" y="118"/>
                    <a:pt x="86" y="114"/>
                  </a:cubicBezTo>
                  <a:cubicBezTo>
                    <a:pt x="90" y="110"/>
                    <a:pt x="94" y="106"/>
                    <a:pt x="96" y="100"/>
                  </a:cubicBezTo>
                  <a:cubicBezTo>
                    <a:pt x="98" y="95"/>
                    <a:pt x="99" y="90"/>
                    <a:pt x="99" y="84"/>
                  </a:cubicBezTo>
                  <a:cubicBezTo>
                    <a:pt x="99" y="0"/>
                    <a:pt x="99" y="0"/>
                    <a:pt x="99" y="0"/>
                  </a:cubicBezTo>
                  <a:cubicBezTo>
                    <a:pt x="107" y="0"/>
                    <a:pt x="107" y="0"/>
                    <a:pt x="107" y="0"/>
                  </a:cubicBezTo>
                  <a:cubicBezTo>
                    <a:pt x="107" y="134"/>
                    <a:pt x="107" y="134"/>
                    <a:pt x="107" y="134"/>
                  </a:cubicBezTo>
                  <a:cubicBezTo>
                    <a:pt x="0" y="134"/>
                    <a:pt x="0" y="134"/>
                    <a:pt x="0" y="134"/>
                  </a:cubicBezTo>
                  <a:cubicBezTo>
                    <a:pt x="0" y="0"/>
                    <a:pt x="0" y="0"/>
                    <a:pt x="0" y="0"/>
                  </a:cubicBezTo>
                  <a:lnTo>
                    <a:pt x="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2" name="Google Shape;4132;p20"/>
            <p:cNvSpPr/>
            <p:nvPr/>
          </p:nvSpPr>
          <p:spPr>
            <a:xfrm>
              <a:off x="4314825" y="3589339"/>
              <a:ext cx="49213" cy="46038"/>
            </a:xfrm>
            <a:custGeom>
              <a:avLst/>
              <a:gdLst/>
              <a:ahLst/>
              <a:cxnLst/>
              <a:rect l="l" t="t" r="r" b="b"/>
              <a:pathLst>
                <a:path w="19" h="18" extrusionOk="0">
                  <a:moveTo>
                    <a:pt x="9" y="18"/>
                  </a:moveTo>
                  <a:cubicBezTo>
                    <a:pt x="7" y="18"/>
                    <a:pt x="4" y="18"/>
                    <a:pt x="3" y="16"/>
                  </a:cubicBezTo>
                  <a:cubicBezTo>
                    <a:pt x="1" y="14"/>
                    <a:pt x="0" y="12"/>
                    <a:pt x="0" y="9"/>
                  </a:cubicBezTo>
                  <a:cubicBezTo>
                    <a:pt x="0" y="7"/>
                    <a:pt x="1" y="4"/>
                    <a:pt x="3" y="3"/>
                  </a:cubicBezTo>
                  <a:cubicBezTo>
                    <a:pt x="4" y="1"/>
                    <a:pt x="7" y="0"/>
                    <a:pt x="9" y="0"/>
                  </a:cubicBezTo>
                  <a:cubicBezTo>
                    <a:pt x="12" y="0"/>
                    <a:pt x="14" y="1"/>
                    <a:pt x="16" y="3"/>
                  </a:cubicBezTo>
                  <a:cubicBezTo>
                    <a:pt x="18" y="4"/>
                    <a:pt x="19" y="7"/>
                    <a:pt x="19" y="9"/>
                  </a:cubicBezTo>
                  <a:cubicBezTo>
                    <a:pt x="19" y="12"/>
                    <a:pt x="18" y="14"/>
                    <a:pt x="16" y="16"/>
                  </a:cubicBezTo>
                  <a:cubicBezTo>
                    <a:pt x="14" y="18"/>
                    <a:pt x="12" y="18"/>
                    <a:pt x="9"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3" name="Google Shape;4133;p20"/>
            <p:cNvSpPr/>
            <p:nvPr/>
          </p:nvSpPr>
          <p:spPr>
            <a:xfrm>
              <a:off x="4294188" y="3640139"/>
              <a:ext cx="28575" cy="31750"/>
            </a:xfrm>
            <a:custGeom>
              <a:avLst/>
              <a:gdLst/>
              <a:ahLst/>
              <a:cxnLst/>
              <a:rect l="l" t="t" r="r" b="b"/>
              <a:pathLst>
                <a:path w="11" h="12" extrusionOk="0">
                  <a:moveTo>
                    <a:pt x="11" y="6"/>
                  </a:moveTo>
                  <a:cubicBezTo>
                    <a:pt x="11" y="8"/>
                    <a:pt x="11" y="9"/>
                    <a:pt x="10" y="10"/>
                  </a:cubicBezTo>
                  <a:cubicBezTo>
                    <a:pt x="9" y="11"/>
                    <a:pt x="7" y="12"/>
                    <a:pt x="6" y="12"/>
                  </a:cubicBezTo>
                  <a:cubicBezTo>
                    <a:pt x="4" y="12"/>
                    <a:pt x="3" y="11"/>
                    <a:pt x="1" y="10"/>
                  </a:cubicBezTo>
                  <a:cubicBezTo>
                    <a:pt x="0" y="9"/>
                    <a:pt x="0" y="8"/>
                    <a:pt x="0" y="6"/>
                  </a:cubicBezTo>
                  <a:cubicBezTo>
                    <a:pt x="0" y="5"/>
                    <a:pt x="0" y="3"/>
                    <a:pt x="1" y="2"/>
                  </a:cubicBezTo>
                  <a:cubicBezTo>
                    <a:pt x="3" y="1"/>
                    <a:pt x="4" y="0"/>
                    <a:pt x="6" y="0"/>
                  </a:cubicBezTo>
                  <a:cubicBezTo>
                    <a:pt x="7" y="0"/>
                    <a:pt x="9" y="1"/>
                    <a:pt x="10" y="2"/>
                  </a:cubicBezTo>
                  <a:cubicBezTo>
                    <a:pt x="11" y="3"/>
                    <a:pt x="11" y="5"/>
                    <a:pt x="11"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4" name="Google Shape;4134;p20"/>
            <p:cNvSpPr/>
            <p:nvPr/>
          </p:nvSpPr>
          <p:spPr>
            <a:xfrm>
              <a:off x="4273550" y="3681414"/>
              <a:ext cx="127000" cy="134938"/>
            </a:xfrm>
            <a:custGeom>
              <a:avLst/>
              <a:gdLst/>
              <a:ahLst/>
              <a:cxnLst/>
              <a:rect l="l" t="t" r="r" b="b"/>
              <a:pathLst>
                <a:path w="49" h="52" extrusionOk="0">
                  <a:moveTo>
                    <a:pt x="29" y="52"/>
                  </a:moveTo>
                  <a:cubicBezTo>
                    <a:pt x="21" y="52"/>
                    <a:pt x="21" y="52"/>
                    <a:pt x="21" y="52"/>
                  </a:cubicBezTo>
                  <a:cubicBezTo>
                    <a:pt x="15" y="52"/>
                    <a:pt x="10" y="50"/>
                    <a:pt x="6" y="46"/>
                  </a:cubicBezTo>
                  <a:cubicBezTo>
                    <a:pt x="2" y="43"/>
                    <a:pt x="0" y="38"/>
                    <a:pt x="0" y="32"/>
                  </a:cubicBezTo>
                  <a:cubicBezTo>
                    <a:pt x="0" y="6"/>
                    <a:pt x="0" y="6"/>
                    <a:pt x="0" y="6"/>
                  </a:cubicBezTo>
                  <a:cubicBezTo>
                    <a:pt x="19" y="6"/>
                    <a:pt x="19" y="6"/>
                    <a:pt x="19" y="6"/>
                  </a:cubicBezTo>
                  <a:cubicBezTo>
                    <a:pt x="19" y="5"/>
                    <a:pt x="18" y="5"/>
                    <a:pt x="18" y="5"/>
                  </a:cubicBezTo>
                  <a:cubicBezTo>
                    <a:pt x="18" y="4"/>
                    <a:pt x="19" y="3"/>
                    <a:pt x="20" y="2"/>
                  </a:cubicBezTo>
                  <a:cubicBezTo>
                    <a:pt x="21" y="1"/>
                    <a:pt x="22" y="0"/>
                    <a:pt x="23" y="0"/>
                  </a:cubicBezTo>
                  <a:cubicBezTo>
                    <a:pt x="25" y="0"/>
                    <a:pt x="26" y="1"/>
                    <a:pt x="27" y="2"/>
                  </a:cubicBezTo>
                  <a:cubicBezTo>
                    <a:pt x="28" y="3"/>
                    <a:pt x="28" y="4"/>
                    <a:pt x="28" y="5"/>
                  </a:cubicBezTo>
                  <a:cubicBezTo>
                    <a:pt x="28" y="5"/>
                    <a:pt x="28" y="5"/>
                    <a:pt x="28" y="6"/>
                  </a:cubicBezTo>
                  <a:cubicBezTo>
                    <a:pt x="49" y="6"/>
                    <a:pt x="49" y="6"/>
                    <a:pt x="49" y="6"/>
                  </a:cubicBezTo>
                  <a:cubicBezTo>
                    <a:pt x="49" y="32"/>
                    <a:pt x="49" y="32"/>
                    <a:pt x="49" y="32"/>
                  </a:cubicBezTo>
                  <a:cubicBezTo>
                    <a:pt x="49" y="38"/>
                    <a:pt x="47" y="43"/>
                    <a:pt x="43" y="46"/>
                  </a:cubicBezTo>
                  <a:cubicBezTo>
                    <a:pt x="40" y="50"/>
                    <a:pt x="34" y="52"/>
                    <a:pt x="29" y="5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5" name="Google Shape;4135;p20"/>
            <p:cNvSpPr/>
            <p:nvPr/>
          </p:nvSpPr>
          <p:spPr>
            <a:xfrm>
              <a:off x="3921125" y="3544889"/>
              <a:ext cx="215900" cy="315913"/>
            </a:xfrm>
            <a:custGeom>
              <a:avLst/>
              <a:gdLst/>
              <a:ahLst/>
              <a:cxnLst/>
              <a:rect l="l" t="t" r="r" b="b"/>
              <a:pathLst>
                <a:path w="83" h="122" extrusionOk="0">
                  <a:moveTo>
                    <a:pt x="0" y="0"/>
                  </a:moveTo>
                  <a:cubicBezTo>
                    <a:pt x="0" y="84"/>
                    <a:pt x="0" y="84"/>
                    <a:pt x="0" y="84"/>
                  </a:cubicBezTo>
                  <a:cubicBezTo>
                    <a:pt x="0" y="95"/>
                    <a:pt x="5" y="104"/>
                    <a:pt x="12" y="111"/>
                  </a:cubicBezTo>
                  <a:cubicBezTo>
                    <a:pt x="19" y="118"/>
                    <a:pt x="28" y="122"/>
                    <a:pt x="39" y="122"/>
                  </a:cubicBezTo>
                  <a:cubicBezTo>
                    <a:pt x="44" y="122"/>
                    <a:pt x="44" y="122"/>
                    <a:pt x="44" y="122"/>
                  </a:cubicBezTo>
                  <a:cubicBezTo>
                    <a:pt x="55" y="122"/>
                    <a:pt x="64" y="118"/>
                    <a:pt x="71" y="111"/>
                  </a:cubicBezTo>
                  <a:cubicBezTo>
                    <a:pt x="78" y="104"/>
                    <a:pt x="83" y="95"/>
                    <a:pt x="83" y="84"/>
                  </a:cubicBezTo>
                  <a:cubicBezTo>
                    <a:pt x="83" y="0"/>
                    <a:pt x="83" y="0"/>
                    <a:pt x="83" y="0"/>
                  </a:cubicBezTo>
                  <a:cubicBezTo>
                    <a:pt x="71" y="0"/>
                    <a:pt x="71" y="0"/>
                    <a:pt x="71" y="0"/>
                  </a:cubicBezTo>
                  <a:cubicBezTo>
                    <a:pt x="71" y="84"/>
                    <a:pt x="71" y="84"/>
                    <a:pt x="71" y="84"/>
                  </a:cubicBezTo>
                  <a:cubicBezTo>
                    <a:pt x="71" y="92"/>
                    <a:pt x="68" y="98"/>
                    <a:pt x="63" y="103"/>
                  </a:cubicBezTo>
                  <a:cubicBezTo>
                    <a:pt x="58" y="108"/>
                    <a:pt x="52" y="111"/>
                    <a:pt x="44" y="111"/>
                  </a:cubicBezTo>
                  <a:cubicBezTo>
                    <a:pt x="39" y="111"/>
                    <a:pt x="39" y="111"/>
                    <a:pt x="39" y="111"/>
                  </a:cubicBezTo>
                  <a:cubicBezTo>
                    <a:pt x="31" y="111"/>
                    <a:pt x="24" y="108"/>
                    <a:pt x="20" y="103"/>
                  </a:cubicBezTo>
                  <a:cubicBezTo>
                    <a:pt x="15" y="98"/>
                    <a:pt x="12" y="92"/>
                    <a:pt x="12" y="84"/>
                  </a:cubicBezTo>
                  <a:cubicBezTo>
                    <a:pt x="12" y="0"/>
                    <a:pt x="12" y="0"/>
                    <a:pt x="12" y="0"/>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6" name="Google Shape;4136;p20"/>
            <p:cNvSpPr/>
            <p:nvPr/>
          </p:nvSpPr>
          <p:spPr>
            <a:xfrm>
              <a:off x="3890963" y="3544889"/>
              <a:ext cx="276225" cy="347663"/>
            </a:xfrm>
            <a:custGeom>
              <a:avLst/>
              <a:gdLst/>
              <a:ahLst/>
              <a:cxnLst/>
              <a:rect l="l" t="t" r="r" b="b"/>
              <a:pathLst>
                <a:path w="107" h="134" extrusionOk="0">
                  <a:moveTo>
                    <a:pt x="8" y="0"/>
                  </a:moveTo>
                  <a:cubicBezTo>
                    <a:pt x="0" y="0"/>
                    <a:pt x="0" y="0"/>
                    <a:pt x="0" y="0"/>
                  </a:cubicBezTo>
                  <a:cubicBezTo>
                    <a:pt x="0" y="90"/>
                    <a:pt x="0" y="90"/>
                    <a:pt x="0" y="90"/>
                  </a:cubicBezTo>
                  <a:cubicBezTo>
                    <a:pt x="0" y="115"/>
                    <a:pt x="0" y="115"/>
                    <a:pt x="0" y="115"/>
                  </a:cubicBezTo>
                  <a:cubicBezTo>
                    <a:pt x="0" y="125"/>
                    <a:pt x="9" y="134"/>
                    <a:pt x="19" y="134"/>
                  </a:cubicBezTo>
                  <a:cubicBezTo>
                    <a:pt x="88" y="134"/>
                    <a:pt x="88" y="134"/>
                    <a:pt x="88" y="134"/>
                  </a:cubicBezTo>
                  <a:cubicBezTo>
                    <a:pt x="98" y="134"/>
                    <a:pt x="107" y="125"/>
                    <a:pt x="107" y="115"/>
                  </a:cubicBezTo>
                  <a:cubicBezTo>
                    <a:pt x="107" y="90"/>
                    <a:pt x="107" y="90"/>
                    <a:pt x="107" y="90"/>
                  </a:cubicBezTo>
                  <a:cubicBezTo>
                    <a:pt x="107" y="0"/>
                    <a:pt x="107" y="0"/>
                    <a:pt x="107" y="0"/>
                  </a:cubicBezTo>
                  <a:cubicBezTo>
                    <a:pt x="99" y="0"/>
                    <a:pt x="99" y="0"/>
                    <a:pt x="99" y="0"/>
                  </a:cubicBezTo>
                  <a:cubicBezTo>
                    <a:pt x="99" y="84"/>
                    <a:pt x="99" y="84"/>
                    <a:pt x="99" y="84"/>
                  </a:cubicBezTo>
                  <a:cubicBezTo>
                    <a:pt x="99" y="90"/>
                    <a:pt x="98" y="95"/>
                    <a:pt x="95" y="100"/>
                  </a:cubicBezTo>
                  <a:cubicBezTo>
                    <a:pt x="93" y="106"/>
                    <a:pt x="90" y="110"/>
                    <a:pt x="86" y="114"/>
                  </a:cubicBezTo>
                  <a:cubicBezTo>
                    <a:pt x="82" y="118"/>
                    <a:pt x="78" y="121"/>
                    <a:pt x="72" y="123"/>
                  </a:cubicBezTo>
                  <a:cubicBezTo>
                    <a:pt x="67" y="125"/>
                    <a:pt x="62" y="127"/>
                    <a:pt x="56" y="127"/>
                  </a:cubicBezTo>
                  <a:cubicBezTo>
                    <a:pt x="51" y="127"/>
                    <a:pt x="51" y="127"/>
                    <a:pt x="51" y="127"/>
                  </a:cubicBezTo>
                  <a:cubicBezTo>
                    <a:pt x="45" y="127"/>
                    <a:pt x="40" y="125"/>
                    <a:pt x="35" y="123"/>
                  </a:cubicBezTo>
                  <a:cubicBezTo>
                    <a:pt x="29" y="121"/>
                    <a:pt x="25" y="118"/>
                    <a:pt x="21" y="114"/>
                  </a:cubicBezTo>
                  <a:cubicBezTo>
                    <a:pt x="17" y="110"/>
                    <a:pt x="14" y="106"/>
                    <a:pt x="11" y="100"/>
                  </a:cubicBezTo>
                  <a:cubicBezTo>
                    <a:pt x="9" y="95"/>
                    <a:pt x="8" y="90"/>
                    <a:pt x="8" y="84"/>
                  </a:cubicBezTo>
                  <a:lnTo>
                    <a:pt x="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7" name="Google Shape;4137;p20"/>
            <p:cNvSpPr/>
            <p:nvPr/>
          </p:nvSpPr>
          <p:spPr>
            <a:xfrm>
              <a:off x="4006850" y="3476626"/>
              <a:ext cx="46038" cy="49213"/>
            </a:xfrm>
            <a:custGeom>
              <a:avLst/>
              <a:gdLst/>
              <a:ahLst/>
              <a:cxnLst/>
              <a:rect l="l" t="t" r="r" b="b"/>
              <a:pathLst>
                <a:path w="18" h="19" extrusionOk="0">
                  <a:moveTo>
                    <a:pt x="9" y="19"/>
                  </a:moveTo>
                  <a:cubicBezTo>
                    <a:pt x="6" y="19"/>
                    <a:pt x="4" y="18"/>
                    <a:pt x="2" y="16"/>
                  </a:cubicBezTo>
                  <a:cubicBezTo>
                    <a:pt x="1" y="14"/>
                    <a:pt x="0" y="12"/>
                    <a:pt x="0" y="9"/>
                  </a:cubicBezTo>
                  <a:cubicBezTo>
                    <a:pt x="0" y="7"/>
                    <a:pt x="1" y="4"/>
                    <a:pt x="2" y="3"/>
                  </a:cubicBezTo>
                  <a:cubicBezTo>
                    <a:pt x="4" y="1"/>
                    <a:pt x="6" y="0"/>
                    <a:pt x="9" y="0"/>
                  </a:cubicBezTo>
                  <a:cubicBezTo>
                    <a:pt x="12" y="0"/>
                    <a:pt x="14" y="1"/>
                    <a:pt x="16" y="3"/>
                  </a:cubicBezTo>
                  <a:cubicBezTo>
                    <a:pt x="17" y="4"/>
                    <a:pt x="18" y="7"/>
                    <a:pt x="18" y="9"/>
                  </a:cubicBezTo>
                  <a:cubicBezTo>
                    <a:pt x="18" y="12"/>
                    <a:pt x="17" y="14"/>
                    <a:pt x="16" y="16"/>
                  </a:cubicBezTo>
                  <a:cubicBezTo>
                    <a:pt x="14" y="18"/>
                    <a:pt x="12" y="19"/>
                    <a:pt x="9"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8" name="Google Shape;4138;p20"/>
            <p:cNvSpPr/>
            <p:nvPr/>
          </p:nvSpPr>
          <p:spPr>
            <a:xfrm>
              <a:off x="3986213" y="3532189"/>
              <a:ext cx="28575" cy="28575"/>
            </a:xfrm>
            <a:custGeom>
              <a:avLst/>
              <a:gdLst/>
              <a:ahLst/>
              <a:cxnLst/>
              <a:rect l="l" t="t" r="r" b="b"/>
              <a:pathLst>
                <a:path w="11" h="11" extrusionOk="0">
                  <a:moveTo>
                    <a:pt x="9" y="9"/>
                  </a:moveTo>
                  <a:cubicBezTo>
                    <a:pt x="8" y="10"/>
                    <a:pt x="7" y="11"/>
                    <a:pt x="5" y="11"/>
                  </a:cubicBezTo>
                  <a:cubicBezTo>
                    <a:pt x="4" y="11"/>
                    <a:pt x="2" y="10"/>
                    <a:pt x="1" y="9"/>
                  </a:cubicBezTo>
                  <a:cubicBezTo>
                    <a:pt x="0" y="8"/>
                    <a:pt x="0" y="7"/>
                    <a:pt x="0" y="5"/>
                  </a:cubicBezTo>
                  <a:cubicBezTo>
                    <a:pt x="0" y="4"/>
                    <a:pt x="0" y="2"/>
                    <a:pt x="1" y="1"/>
                  </a:cubicBezTo>
                  <a:cubicBezTo>
                    <a:pt x="2" y="0"/>
                    <a:pt x="4" y="0"/>
                    <a:pt x="5" y="0"/>
                  </a:cubicBezTo>
                  <a:cubicBezTo>
                    <a:pt x="7" y="0"/>
                    <a:pt x="8" y="0"/>
                    <a:pt x="9" y="1"/>
                  </a:cubicBezTo>
                  <a:cubicBezTo>
                    <a:pt x="10" y="2"/>
                    <a:pt x="11" y="4"/>
                    <a:pt x="11" y="5"/>
                  </a:cubicBezTo>
                  <a:cubicBezTo>
                    <a:pt x="11" y="7"/>
                    <a:pt x="10" y="8"/>
                    <a:pt x="9" y="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39" name="Google Shape;4139;p20"/>
            <p:cNvSpPr/>
            <p:nvPr/>
          </p:nvSpPr>
          <p:spPr>
            <a:xfrm>
              <a:off x="3965575" y="3570289"/>
              <a:ext cx="127000" cy="246063"/>
            </a:xfrm>
            <a:custGeom>
              <a:avLst/>
              <a:gdLst/>
              <a:ahLst/>
              <a:cxnLst/>
              <a:rect l="l" t="t" r="r" b="b"/>
              <a:pathLst>
                <a:path w="49" h="95" extrusionOk="0">
                  <a:moveTo>
                    <a:pt x="19" y="7"/>
                  </a:moveTo>
                  <a:cubicBezTo>
                    <a:pt x="18" y="6"/>
                    <a:pt x="18" y="6"/>
                    <a:pt x="18" y="5"/>
                  </a:cubicBezTo>
                  <a:cubicBezTo>
                    <a:pt x="18" y="4"/>
                    <a:pt x="19" y="3"/>
                    <a:pt x="20" y="2"/>
                  </a:cubicBezTo>
                  <a:cubicBezTo>
                    <a:pt x="21" y="1"/>
                    <a:pt x="22" y="0"/>
                    <a:pt x="23" y="0"/>
                  </a:cubicBezTo>
                  <a:cubicBezTo>
                    <a:pt x="25" y="0"/>
                    <a:pt x="26" y="1"/>
                    <a:pt x="27" y="2"/>
                  </a:cubicBezTo>
                  <a:cubicBezTo>
                    <a:pt x="28" y="3"/>
                    <a:pt x="28" y="4"/>
                    <a:pt x="28" y="5"/>
                  </a:cubicBezTo>
                  <a:cubicBezTo>
                    <a:pt x="28" y="6"/>
                    <a:pt x="28" y="6"/>
                    <a:pt x="28" y="7"/>
                  </a:cubicBezTo>
                  <a:cubicBezTo>
                    <a:pt x="49" y="7"/>
                    <a:pt x="49" y="7"/>
                    <a:pt x="49" y="7"/>
                  </a:cubicBezTo>
                  <a:cubicBezTo>
                    <a:pt x="49" y="75"/>
                    <a:pt x="49" y="75"/>
                    <a:pt x="49" y="75"/>
                  </a:cubicBezTo>
                  <a:cubicBezTo>
                    <a:pt x="49" y="81"/>
                    <a:pt x="47" y="86"/>
                    <a:pt x="43" y="89"/>
                  </a:cubicBezTo>
                  <a:cubicBezTo>
                    <a:pt x="39" y="93"/>
                    <a:pt x="34" y="95"/>
                    <a:pt x="29" y="95"/>
                  </a:cubicBezTo>
                  <a:cubicBezTo>
                    <a:pt x="20" y="95"/>
                    <a:pt x="20" y="95"/>
                    <a:pt x="20" y="95"/>
                  </a:cubicBezTo>
                  <a:cubicBezTo>
                    <a:pt x="15" y="95"/>
                    <a:pt x="10" y="93"/>
                    <a:pt x="6" y="89"/>
                  </a:cubicBezTo>
                  <a:cubicBezTo>
                    <a:pt x="2" y="86"/>
                    <a:pt x="0" y="81"/>
                    <a:pt x="0" y="75"/>
                  </a:cubicBezTo>
                  <a:cubicBezTo>
                    <a:pt x="0" y="7"/>
                    <a:pt x="0" y="7"/>
                    <a:pt x="0" y="7"/>
                  </a:cubicBezTo>
                  <a:lnTo>
                    <a:pt x="19"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40" name="Google Shape;4140;p20"/>
          <p:cNvGrpSpPr/>
          <p:nvPr/>
        </p:nvGrpSpPr>
        <p:grpSpPr>
          <a:xfrm>
            <a:off x="10460567" y="3594102"/>
            <a:ext cx="641351" cy="706967"/>
            <a:chOff x="7845425" y="2695576"/>
            <a:chExt cx="481013" cy="530225"/>
          </a:xfrm>
        </p:grpSpPr>
        <p:sp>
          <p:nvSpPr>
            <p:cNvPr id="4141" name="Google Shape;4141;p20"/>
            <p:cNvSpPr/>
            <p:nvPr/>
          </p:nvSpPr>
          <p:spPr>
            <a:xfrm>
              <a:off x="7867650" y="2771776"/>
              <a:ext cx="436563" cy="250825"/>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42" name="Google Shape;4142;p20"/>
            <p:cNvSpPr/>
            <p:nvPr/>
          </p:nvSpPr>
          <p:spPr>
            <a:xfrm>
              <a:off x="8062913" y="2695576"/>
              <a:ext cx="46038" cy="71438"/>
            </a:xfrm>
            <a:custGeom>
              <a:avLst/>
              <a:gdLst/>
              <a:ahLst/>
              <a:cxnLst/>
              <a:rect l="l" t="t" r="r" b="b"/>
              <a:pathLst>
                <a:path w="18" h="27" extrusionOk="0">
                  <a:moveTo>
                    <a:pt x="0" y="10"/>
                  </a:moveTo>
                  <a:cubicBezTo>
                    <a:pt x="0" y="12"/>
                    <a:pt x="1" y="14"/>
                    <a:pt x="2" y="16"/>
                  </a:cubicBezTo>
                  <a:cubicBezTo>
                    <a:pt x="4" y="17"/>
                    <a:pt x="5" y="18"/>
                    <a:pt x="6" y="19"/>
                  </a:cubicBezTo>
                  <a:cubicBezTo>
                    <a:pt x="6" y="27"/>
                    <a:pt x="6" y="27"/>
                    <a:pt x="6" y="27"/>
                  </a:cubicBezTo>
                  <a:cubicBezTo>
                    <a:pt x="9" y="27"/>
                    <a:pt x="9" y="27"/>
                    <a:pt x="9" y="27"/>
                  </a:cubicBezTo>
                  <a:cubicBezTo>
                    <a:pt x="12" y="27"/>
                    <a:pt x="12" y="27"/>
                    <a:pt x="12" y="27"/>
                  </a:cubicBezTo>
                  <a:cubicBezTo>
                    <a:pt x="12" y="19"/>
                    <a:pt x="12" y="19"/>
                    <a:pt x="12" y="19"/>
                  </a:cubicBezTo>
                  <a:cubicBezTo>
                    <a:pt x="13" y="18"/>
                    <a:pt x="15" y="17"/>
                    <a:pt x="16" y="16"/>
                  </a:cubicBezTo>
                  <a:cubicBezTo>
                    <a:pt x="16" y="16"/>
                    <a:pt x="16" y="16"/>
                    <a:pt x="16" y="16"/>
                  </a:cubicBezTo>
                  <a:cubicBezTo>
                    <a:pt x="17" y="14"/>
                    <a:pt x="18" y="12"/>
                    <a:pt x="18" y="10"/>
                  </a:cubicBezTo>
                  <a:cubicBezTo>
                    <a:pt x="18" y="7"/>
                    <a:pt x="17" y="5"/>
                    <a:pt x="16" y="3"/>
                  </a:cubicBezTo>
                  <a:cubicBezTo>
                    <a:pt x="16" y="3"/>
                    <a:pt x="16" y="3"/>
                    <a:pt x="16" y="3"/>
                  </a:cubicBezTo>
                  <a:cubicBezTo>
                    <a:pt x="14" y="1"/>
                    <a:pt x="12" y="0"/>
                    <a:pt x="9" y="0"/>
                  </a:cubicBezTo>
                  <a:cubicBezTo>
                    <a:pt x="6" y="0"/>
                    <a:pt x="4" y="1"/>
                    <a:pt x="2" y="3"/>
                  </a:cubicBezTo>
                  <a:cubicBezTo>
                    <a:pt x="2" y="3"/>
                    <a:pt x="2" y="3"/>
                    <a:pt x="2" y="3"/>
                  </a:cubicBezTo>
                  <a:cubicBezTo>
                    <a:pt x="1" y="5"/>
                    <a:pt x="0" y="7"/>
                    <a:pt x="0" y="10"/>
                  </a:cubicBezTo>
                  <a:close/>
                  <a:moveTo>
                    <a:pt x="2" y="10"/>
                  </a:moveTo>
                  <a:cubicBezTo>
                    <a:pt x="2" y="8"/>
                    <a:pt x="3" y="6"/>
                    <a:pt x="4" y="5"/>
                  </a:cubicBezTo>
                  <a:cubicBezTo>
                    <a:pt x="4" y="5"/>
                    <a:pt x="4" y="5"/>
                    <a:pt x="4" y="5"/>
                  </a:cubicBezTo>
                  <a:cubicBezTo>
                    <a:pt x="5" y="3"/>
                    <a:pt x="7" y="3"/>
                    <a:pt x="9" y="3"/>
                  </a:cubicBezTo>
                  <a:cubicBezTo>
                    <a:pt x="11" y="3"/>
                    <a:pt x="13" y="3"/>
                    <a:pt x="14" y="5"/>
                  </a:cubicBezTo>
                  <a:cubicBezTo>
                    <a:pt x="15" y="6"/>
                    <a:pt x="16" y="8"/>
                    <a:pt x="16" y="10"/>
                  </a:cubicBezTo>
                  <a:cubicBezTo>
                    <a:pt x="16" y="12"/>
                    <a:pt x="15" y="13"/>
                    <a:pt x="14" y="15"/>
                  </a:cubicBezTo>
                  <a:cubicBezTo>
                    <a:pt x="14" y="15"/>
                    <a:pt x="14" y="15"/>
                    <a:pt x="14" y="15"/>
                  </a:cubicBezTo>
                  <a:cubicBezTo>
                    <a:pt x="13" y="16"/>
                    <a:pt x="11" y="17"/>
                    <a:pt x="9" y="17"/>
                  </a:cubicBezTo>
                  <a:cubicBezTo>
                    <a:pt x="9" y="17"/>
                    <a:pt x="9" y="17"/>
                    <a:pt x="9" y="17"/>
                  </a:cubicBezTo>
                  <a:cubicBezTo>
                    <a:pt x="9" y="17"/>
                    <a:pt x="9" y="17"/>
                    <a:pt x="9" y="17"/>
                  </a:cubicBezTo>
                  <a:cubicBezTo>
                    <a:pt x="7" y="17"/>
                    <a:pt x="5" y="16"/>
                    <a:pt x="4" y="15"/>
                  </a:cubicBezTo>
                  <a:cubicBezTo>
                    <a:pt x="3" y="13"/>
                    <a:pt x="2" y="12"/>
                    <a:pt x="2" y="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43" name="Google Shape;4143;p20"/>
            <p:cNvSpPr/>
            <p:nvPr/>
          </p:nvSpPr>
          <p:spPr>
            <a:xfrm>
              <a:off x="7845425" y="2755901"/>
              <a:ext cx="481013" cy="15875"/>
            </a:xfrm>
            <a:custGeom>
              <a:avLst/>
              <a:gdLst/>
              <a:ahLst/>
              <a:cxnLst/>
              <a:rect l="l" t="t" r="r" b="b"/>
              <a:pathLst>
                <a:path w="303" h="10" extrusionOk="0">
                  <a:moveTo>
                    <a:pt x="147" y="0"/>
                  </a:moveTo>
                  <a:lnTo>
                    <a:pt x="147" y="7"/>
                  </a:lnTo>
                  <a:lnTo>
                    <a:pt x="147" y="8"/>
                  </a:lnTo>
                  <a:lnTo>
                    <a:pt x="147" y="8"/>
                  </a:lnTo>
                  <a:lnTo>
                    <a:pt x="152" y="8"/>
                  </a:lnTo>
                  <a:lnTo>
                    <a:pt x="157" y="8"/>
                  </a:lnTo>
                  <a:lnTo>
                    <a:pt x="157" y="8"/>
                  </a:lnTo>
                  <a:lnTo>
                    <a:pt x="157" y="7"/>
                  </a:lnTo>
                  <a:lnTo>
                    <a:pt x="157" y="0"/>
                  </a:lnTo>
                  <a:lnTo>
                    <a:pt x="303" y="0"/>
                  </a:lnTo>
                  <a:lnTo>
                    <a:pt x="303" y="10"/>
                  </a:lnTo>
                  <a:lnTo>
                    <a:pt x="152" y="10"/>
                  </a:lnTo>
                  <a:lnTo>
                    <a:pt x="0" y="10"/>
                  </a:lnTo>
                  <a:lnTo>
                    <a:pt x="0" y="0"/>
                  </a:lnTo>
                  <a:lnTo>
                    <a:pt x="147"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44" name="Google Shape;4144;p20"/>
            <p:cNvSpPr/>
            <p:nvPr/>
          </p:nvSpPr>
          <p:spPr>
            <a:xfrm>
              <a:off x="7845425" y="3038476"/>
              <a:ext cx="481013" cy="187325"/>
            </a:xfrm>
            <a:custGeom>
              <a:avLst/>
              <a:gdLst/>
              <a:ahLst/>
              <a:cxnLst/>
              <a:rect l="l" t="t" r="r" b="b"/>
              <a:pathLst>
                <a:path w="303" h="118" extrusionOk="0">
                  <a:moveTo>
                    <a:pt x="0" y="0"/>
                  </a:moveTo>
                  <a:lnTo>
                    <a:pt x="303" y="0"/>
                  </a:lnTo>
                  <a:lnTo>
                    <a:pt x="303" y="18"/>
                  </a:lnTo>
                  <a:lnTo>
                    <a:pt x="209" y="18"/>
                  </a:lnTo>
                  <a:lnTo>
                    <a:pt x="227" y="118"/>
                  </a:lnTo>
                  <a:lnTo>
                    <a:pt x="209" y="118"/>
                  </a:lnTo>
                  <a:lnTo>
                    <a:pt x="191" y="18"/>
                  </a:lnTo>
                  <a:lnTo>
                    <a:pt x="161" y="18"/>
                  </a:lnTo>
                  <a:lnTo>
                    <a:pt x="161" y="97"/>
                  </a:lnTo>
                  <a:lnTo>
                    <a:pt x="143" y="97"/>
                  </a:lnTo>
                  <a:lnTo>
                    <a:pt x="143" y="18"/>
                  </a:lnTo>
                  <a:lnTo>
                    <a:pt x="112" y="18"/>
                  </a:lnTo>
                  <a:lnTo>
                    <a:pt x="94" y="118"/>
                  </a:lnTo>
                  <a:lnTo>
                    <a:pt x="77" y="118"/>
                  </a:lnTo>
                  <a:lnTo>
                    <a:pt x="94" y="18"/>
                  </a:lnTo>
                  <a:lnTo>
                    <a:pt x="0" y="18"/>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45" name="Google Shape;4145;p20"/>
          <p:cNvGrpSpPr/>
          <p:nvPr/>
        </p:nvGrpSpPr>
        <p:grpSpPr>
          <a:xfrm>
            <a:off x="6428318" y="3509435"/>
            <a:ext cx="497417" cy="774700"/>
            <a:chOff x="4821238" y="2632076"/>
            <a:chExt cx="373063" cy="581025"/>
          </a:xfrm>
        </p:grpSpPr>
        <p:sp>
          <p:nvSpPr>
            <p:cNvPr id="4146" name="Google Shape;4146;p20"/>
            <p:cNvSpPr/>
            <p:nvPr/>
          </p:nvSpPr>
          <p:spPr>
            <a:xfrm>
              <a:off x="4821238" y="2965451"/>
              <a:ext cx="373063" cy="247650"/>
            </a:xfrm>
            <a:custGeom>
              <a:avLst/>
              <a:gdLst/>
              <a:ahLst/>
              <a:cxnLst/>
              <a:rect l="l" t="t" r="r" b="b"/>
              <a:pathLst>
                <a:path w="144" h="95" extrusionOk="0">
                  <a:moveTo>
                    <a:pt x="22" y="19"/>
                  </a:moveTo>
                  <a:cubicBezTo>
                    <a:pt x="32" y="30"/>
                    <a:pt x="46" y="37"/>
                    <a:pt x="62" y="39"/>
                  </a:cubicBezTo>
                  <a:cubicBezTo>
                    <a:pt x="67" y="95"/>
                    <a:pt x="67" y="95"/>
                    <a:pt x="67" y="95"/>
                  </a:cubicBezTo>
                  <a:cubicBezTo>
                    <a:pt x="74" y="95"/>
                    <a:pt x="74" y="95"/>
                    <a:pt x="74" y="95"/>
                  </a:cubicBezTo>
                  <a:cubicBezTo>
                    <a:pt x="79" y="40"/>
                    <a:pt x="79" y="40"/>
                    <a:pt x="79" y="40"/>
                  </a:cubicBezTo>
                  <a:cubicBezTo>
                    <a:pt x="96" y="38"/>
                    <a:pt x="111" y="30"/>
                    <a:pt x="121" y="19"/>
                  </a:cubicBezTo>
                  <a:cubicBezTo>
                    <a:pt x="137" y="80"/>
                    <a:pt x="137" y="80"/>
                    <a:pt x="137" y="80"/>
                  </a:cubicBezTo>
                  <a:cubicBezTo>
                    <a:pt x="144" y="80"/>
                    <a:pt x="144" y="80"/>
                    <a:pt x="144" y="80"/>
                  </a:cubicBezTo>
                  <a:cubicBezTo>
                    <a:pt x="133" y="0"/>
                    <a:pt x="133" y="0"/>
                    <a:pt x="133" y="0"/>
                  </a:cubicBezTo>
                  <a:cubicBezTo>
                    <a:pt x="101" y="17"/>
                    <a:pt x="42" y="20"/>
                    <a:pt x="11" y="0"/>
                  </a:cubicBezTo>
                  <a:cubicBezTo>
                    <a:pt x="0" y="80"/>
                    <a:pt x="0" y="80"/>
                    <a:pt x="0" y="80"/>
                  </a:cubicBezTo>
                  <a:cubicBezTo>
                    <a:pt x="6" y="80"/>
                    <a:pt x="6" y="80"/>
                    <a:pt x="6" y="80"/>
                  </a:cubicBezTo>
                  <a:lnTo>
                    <a:pt x="22" y="1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47" name="Google Shape;4147;p20"/>
            <p:cNvSpPr/>
            <p:nvPr/>
          </p:nvSpPr>
          <p:spPr>
            <a:xfrm>
              <a:off x="4849813" y="2632076"/>
              <a:ext cx="307975" cy="360363"/>
            </a:xfrm>
            <a:custGeom>
              <a:avLst/>
              <a:gdLst/>
              <a:ahLst/>
              <a:cxnLst/>
              <a:rect l="l" t="t" r="r" b="b"/>
              <a:pathLst>
                <a:path w="119" h="139" extrusionOk="0">
                  <a:moveTo>
                    <a:pt x="1" y="127"/>
                  </a:moveTo>
                  <a:cubicBezTo>
                    <a:pt x="19" y="134"/>
                    <a:pt x="37" y="138"/>
                    <a:pt x="55" y="138"/>
                  </a:cubicBezTo>
                  <a:cubicBezTo>
                    <a:pt x="77" y="139"/>
                    <a:pt x="98" y="135"/>
                    <a:pt x="119" y="127"/>
                  </a:cubicBezTo>
                  <a:cubicBezTo>
                    <a:pt x="118" y="120"/>
                    <a:pt x="118" y="120"/>
                    <a:pt x="118" y="120"/>
                  </a:cubicBezTo>
                  <a:cubicBezTo>
                    <a:pt x="115" y="121"/>
                    <a:pt x="111" y="122"/>
                    <a:pt x="109" y="123"/>
                  </a:cubicBezTo>
                  <a:cubicBezTo>
                    <a:pt x="113" y="106"/>
                    <a:pt x="107" y="86"/>
                    <a:pt x="98" y="73"/>
                  </a:cubicBezTo>
                  <a:cubicBezTo>
                    <a:pt x="86" y="55"/>
                    <a:pt x="69" y="37"/>
                    <a:pt x="71" y="0"/>
                  </a:cubicBezTo>
                  <a:cubicBezTo>
                    <a:pt x="65" y="4"/>
                    <a:pt x="59" y="11"/>
                    <a:pt x="55" y="19"/>
                  </a:cubicBezTo>
                  <a:cubicBezTo>
                    <a:pt x="45" y="39"/>
                    <a:pt x="46" y="67"/>
                    <a:pt x="55" y="88"/>
                  </a:cubicBezTo>
                  <a:cubicBezTo>
                    <a:pt x="57" y="91"/>
                    <a:pt x="58" y="94"/>
                    <a:pt x="60" y="97"/>
                  </a:cubicBezTo>
                  <a:cubicBezTo>
                    <a:pt x="58" y="95"/>
                    <a:pt x="57" y="94"/>
                    <a:pt x="55" y="92"/>
                  </a:cubicBezTo>
                  <a:cubicBezTo>
                    <a:pt x="47" y="82"/>
                    <a:pt x="37" y="68"/>
                    <a:pt x="32" y="47"/>
                  </a:cubicBezTo>
                  <a:cubicBezTo>
                    <a:pt x="23" y="67"/>
                    <a:pt x="22" y="78"/>
                    <a:pt x="25" y="91"/>
                  </a:cubicBezTo>
                  <a:cubicBezTo>
                    <a:pt x="20" y="84"/>
                    <a:pt x="16" y="77"/>
                    <a:pt x="14" y="68"/>
                  </a:cubicBezTo>
                  <a:cubicBezTo>
                    <a:pt x="0" y="85"/>
                    <a:pt x="0" y="103"/>
                    <a:pt x="14" y="122"/>
                  </a:cubicBezTo>
                  <a:cubicBezTo>
                    <a:pt x="10" y="121"/>
                    <a:pt x="6" y="120"/>
                    <a:pt x="2" y="119"/>
                  </a:cubicBezTo>
                  <a:lnTo>
                    <a:pt x="1" y="127"/>
                  </a:lnTo>
                  <a:close/>
                  <a:moveTo>
                    <a:pt x="13" y="90"/>
                  </a:moveTo>
                  <a:cubicBezTo>
                    <a:pt x="18" y="99"/>
                    <a:pt x="26" y="106"/>
                    <a:pt x="35" y="110"/>
                  </a:cubicBezTo>
                  <a:cubicBezTo>
                    <a:pt x="29" y="97"/>
                    <a:pt x="30" y="77"/>
                    <a:pt x="33" y="70"/>
                  </a:cubicBezTo>
                  <a:cubicBezTo>
                    <a:pt x="36" y="82"/>
                    <a:pt x="46" y="92"/>
                    <a:pt x="55" y="100"/>
                  </a:cubicBezTo>
                  <a:cubicBezTo>
                    <a:pt x="61" y="104"/>
                    <a:pt x="66" y="108"/>
                    <a:pt x="70" y="110"/>
                  </a:cubicBezTo>
                  <a:cubicBezTo>
                    <a:pt x="59" y="84"/>
                    <a:pt x="51" y="59"/>
                    <a:pt x="64" y="22"/>
                  </a:cubicBezTo>
                  <a:cubicBezTo>
                    <a:pt x="62" y="66"/>
                    <a:pt x="94" y="75"/>
                    <a:pt x="97" y="101"/>
                  </a:cubicBezTo>
                  <a:cubicBezTo>
                    <a:pt x="100" y="122"/>
                    <a:pt x="86" y="128"/>
                    <a:pt x="69" y="129"/>
                  </a:cubicBezTo>
                  <a:cubicBezTo>
                    <a:pt x="65" y="130"/>
                    <a:pt x="60" y="130"/>
                    <a:pt x="55" y="130"/>
                  </a:cubicBezTo>
                  <a:cubicBezTo>
                    <a:pt x="46" y="130"/>
                    <a:pt x="36" y="128"/>
                    <a:pt x="29" y="124"/>
                  </a:cubicBezTo>
                  <a:cubicBezTo>
                    <a:pt x="18" y="118"/>
                    <a:pt x="14" y="105"/>
                    <a:pt x="13" y="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48" name="Google Shape;4148;p20"/>
          <p:cNvGrpSpPr/>
          <p:nvPr/>
        </p:nvGrpSpPr>
        <p:grpSpPr>
          <a:xfrm>
            <a:off x="6438900" y="4557186"/>
            <a:ext cx="459317" cy="802217"/>
            <a:chOff x="4829175" y="3417889"/>
            <a:chExt cx="344488" cy="601663"/>
          </a:xfrm>
        </p:grpSpPr>
        <p:sp>
          <p:nvSpPr>
            <p:cNvPr id="4149" name="Google Shape;4149;p20"/>
            <p:cNvSpPr/>
            <p:nvPr/>
          </p:nvSpPr>
          <p:spPr>
            <a:xfrm>
              <a:off x="4830763" y="3681414"/>
              <a:ext cx="174625" cy="227013"/>
            </a:xfrm>
            <a:custGeom>
              <a:avLst/>
              <a:gdLst/>
              <a:ahLst/>
              <a:cxnLst/>
              <a:rect l="l" t="t" r="r" b="b"/>
              <a:pathLst>
                <a:path w="67" h="87" extrusionOk="0">
                  <a:moveTo>
                    <a:pt x="44" y="0"/>
                  </a:moveTo>
                  <a:cubicBezTo>
                    <a:pt x="40" y="6"/>
                    <a:pt x="35" y="12"/>
                    <a:pt x="31" y="18"/>
                  </a:cubicBezTo>
                  <a:cubicBezTo>
                    <a:pt x="14" y="42"/>
                    <a:pt x="0" y="63"/>
                    <a:pt x="1" y="87"/>
                  </a:cubicBezTo>
                  <a:cubicBezTo>
                    <a:pt x="18" y="81"/>
                    <a:pt x="33" y="64"/>
                    <a:pt x="48" y="43"/>
                  </a:cubicBezTo>
                  <a:cubicBezTo>
                    <a:pt x="54" y="35"/>
                    <a:pt x="61" y="25"/>
                    <a:pt x="67" y="15"/>
                  </a:cubicBezTo>
                  <a:cubicBezTo>
                    <a:pt x="60" y="10"/>
                    <a:pt x="52" y="5"/>
                    <a:pt x="44" y="0"/>
                  </a:cubicBezTo>
                  <a:close/>
                  <a:moveTo>
                    <a:pt x="47" y="7"/>
                  </a:moveTo>
                  <a:cubicBezTo>
                    <a:pt x="35" y="24"/>
                    <a:pt x="35" y="24"/>
                    <a:pt x="35" y="24"/>
                  </a:cubicBezTo>
                  <a:cubicBezTo>
                    <a:pt x="24" y="41"/>
                    <a:pt x="24" y="41"/>
                    <a:pt x="24" y="41"/>
                  </a:cubicBezTo>
                  <a:cubicBezTo>
                    <a:pt x="24" y="41"/>
                    <a:pt x="22" y="42"/>
                    <a:pt x="22" y="41"/>
                  </a:cubicBezTo>
                  <a:cubicBezTo>
                    <a:pt x="22" y="41"/>
                    <a:pt x="22" y="41"/>
                    <a:pt x="22" y="41"/>
                  </a:cubicBezTo>
                  <a:cubicBezTo>
                    <a:pt x="21" y="41"/>
                    <a:pt x="21" y="40"/>
                    <a:pt x="21" y="39"/>
                  </a:cubicBezTo>
                  <a:cubicBezTo>
                    <a:pt x="33" y="21"/>
                    <a:pt x="33" y="21"/>
                    <a:pt x="33" y="21"/>
                  </a:cubicBezTo>
                  <a:cubicBezTo>
                    <a:pt x="45" y="5"/>
                    <a:pt x="45" y="5"/>
                    <a:pt x="45" y="5"/>
                  </a:cubicBezTo>
                  <a:cubicBezTo>
                    <a:pt x="45" y="4"/>
                    <a:pt x="46" y="4"/>
                    <a:pt x="47" y="4"/>
                  </a:cubicBezTo>
                  <a:cubicBezTo>
                    <a:pt x="48" y="5"/>
                    <a:pt x="48" y="6"/>
                    <a:pt x="47"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0" name="Google Shape;4150;p20"/>
            <p:cNvSpPr/>
            <p:nvPr/>
          </p:nvSpPr>
          <p:spPr>
            <a:xfrm>
              <a:off x="5113338" y="3417889"/>
              <a:ext cx="60325" cy="65088"/>
            </a:xfrm>
            <a:custGeom>
              <a:avLst/>
              <a:gdLst/>
              <a:ahLst/>
              <a:cxnLst/>
              <a:rect l="l" t="t" r="r" b="b"/>
              <a:pathLst>
                <a:path w="23" h="25" extrusionOk="0">
                  <a:moveTo>
                    <a:pt x="13" y="25"/>
                  </a:moveTo>
                  <a:cubicBezTo>
                    <a:pt x="0" y="16"/>
                    <a:pt x="0" y="16"/>
                    <a:pt x="0" y="16"/>
                  </a:cubicBezTo>
                  <a:cubicBezTo>
                    <a:pt x="8" y="4"/>
                    <a:pt x="8" y="4"/>
                    <a:pt x="8" y="4"/>
                  </a:cubicBezTo>
                  <a:cubicBezTo>
                    <a:pt x="11" y="1"/>
                    <a:pt x="15" y="0"/>
                    <a:pt x="19" y="2"/>
                  </a:cubicBezTo>
                  <a:cubicBezTo>
                    <a:pt x="19" y="2"/>
                    <a:pt x="19" y="2"/>
                    <a:pt x="19" y="2"/>
                  </a:cubicBezTo>
                  <a:cubicBezTo>
                    <a:pt x="22" y="5"/>
                    <a:pt x="23" y="9"/>
                    <a:pt x="21" y="13"/>
                  </a:cubicBezTo>
                  <a:lnTo>
                    <a:pt x="13" y="2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1" name="Google Shape;4151;p20"/>
            <p:cNvSpPr/>
            <p:nvPr/>
          </p:nvSpPr>
          <p:spPr>
            <a:xfrm>
              <a:off x="4924425" y="3451226"/>
              <a:ext cx="241300" cy="285750"/>
            </a:xfrm>
            <a:custGeom>
              <a:avLst/>
              <a:gdLst/>
              <a:ahLst/>
              <a:cxnLst/>
              <a:rect l="l" t="t" r="r" b="b"/>
              <a:pathLst>
                <a:path w="93" h="110" extrusionOk="0">
                  <a:moveTo>
                    <a:pt x="25" y="101"/>
                  </a:moveTo>
                  <a:cubicBezTo>
                    <a:pt x="13" y="92"/>
                    <a:pt x="13" y="92"/>
                    <a:pt x="13" y="92"/>
                  </a:cubicBezTo>
                  <a:cubicBezTo>
                    <a:pt x="3" y="85"/>
                    <a:pt x="3" y="85"/>
                    <a:pt x="3" y="85"/>
                  </a:cubicBezTo>
                  <a:cubicBezTo>
                    <a:pt x="0" y="83"/>
                    <a:pt x="0" y="80"/>
                    <a:pt x="1" y="78"/>
                  </a:cubicBezTo>
                  <a:cubicBezTo>
                    <a:pt x="1" y="78"/>
                    <a:pt x="1" y="78"/>
                    <a:pt x="1" y="78"/>
                  </a:cubicBezTo>
                  <a:cubicBezTo>
                    <a:pt x="3" y="75"/>
                    <a:pt x="6" y="75"/>
                    <a:pt x="9" y="76"/>
                  </a:cubicBezTo>
                  <a:cubicBezTo>
                    <a:pt x="9" y="77"/>
                    <a:pt x="9" y="77"/>
                    <a:pt x="9" y="77"/>
                  </a:cubicBezTo>
                  <a:cubicBezTo>
                    <a:pt x="9" y="76"/>
                    <a:pt x="9" y="76"/>
                    <a:pt x="10" y="75"/>
                  </a:cubicBezTo>
                  <a:cubicBezTo>
                    <a:pt x="57" y="7"/>
                    <a:pt x="57" y="7"/>
                    <a:pt x="57" y="7"/>
                  </a:cubicBezTo>
                  <a:cubicBezTo>
                    <a:pt x="61" y="1"/>
                    <a:pt x="68" y="0"/>
                    <a:pt x="73" y="4"/>
                  </a:cubicBezTo>
                  <a:cubicBezTo>
                    <a:pt x="86" y="12"/>
                    <a:pt x="86" y="12"/>
                    <a:pt x="86" y="12"/>
                  </a:cubicBezTo>
                  <a:cubicBezTo>
                    <a:pt x="91" y="16"/>
                    <a:pt x="93" y="23"/>
                    <a:pt x="89" y="29"/>
                  </a:cubicBezTo>
                  <a:cubicBezTo>
                    <a:pt x="42" y="97"/>
                    <a:pt x="42" y="97"/>
                    <a:pt x="42" y="97"/>
                  </a:cubicBezTo>
                  <a:cubicBezTo>
                    <a:pt x="42" y="98"/>
                    <a:pt x="41" y="98"/>
                    <a:pt x="41" y="99"/>
                  </a:cubicBezTo>
                  <a:cubicBezTo>
                    <a:pt x="43" y="100"/>
                    <a:pt x="43" y="100"/>
                    <a:pt x="43" y="100"/>
                  </a:cubicBezTo>
                  <a:cubicBezTo>
                    <a:pt x="45" y="101"/>
                    <a:pt x="46" y="105"/>
                    <a:pt x="44" y="107"/>
                  </a:cubicBezTo>
                  <a:cubicBezTo>
                    <a:pt x="44" y="107"/>
                    <a:pt x="44" y="107"/>
                    <a:pt x="44" y="107"/>
                  </a:cubicBezTo>
                  <a:cubicBezTo>
                    <a:pt x="42" y="109"/>
                    <a:pt x="39" y="110"/>
                    <a:pt x="37" y="108"/>
                  </a:cubicBezTo>
                  <a:cubicBezTo>
                    <a:pt x="26" y="101"/>
                    <a:pt x="26" y="101"/>
                    <a:pt x="26" y="101"/>
                  </a:cubicBezTo>
                  <a:lnTo>
                    <a:pt x="25" y="10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2" name="Google Shape;4152;p20"/>
            <p:cNvSpPr/>
            <p:nvPr/>
          </p:nvSpPr>
          <p:spPr>
            <a:xfrm>
              <a:off x="4829175" y="3913189"/>
              <a:ext cx="63500" cy="106363"/>
            </a:xfrm>
            <a:custGeom>
              <a:avLst/>
              <a:gdLst/>
              <a:ahLst/>
              <a:cxnLst/>
              <a:rect l="l" t="t" r="r" b="b"/>
              <a:pathLst>
                <a:path w="25" h="41" extrusionOk="0">
                  <a:moveTo>
                    <a:pt x="3" y="0"/>
                  </a:moveTo>
                  <a:cubicBezTo>
                    <a:pt x="6" y="12"/>
                    <a:pt x="0" y="20"/>
                    <a:pt x="3" y="30"/>
                  </a:cubicBezTo>
                  <a:cubicBezTo>
                    <a:pt x="7" y="41"/>
                    <a:pt x="25" y="36"/>
                    <a:pt x="22" y="24"/>
                  </a:cubicBezTo>
                  <a:cubicBezTo>
                    <a:pt x="18" y="13"/>
                    <a:pt x="8" y="11"/>
                    <a:pt x="3"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53" name="Google Shape;4153;p20"/>
          <p:cNvGrpSpPr/>
          <p:nvPr/>
        </p:nvGrpSpPr>
        <p:grpSpPr>
          <a:xfrm>
            <a:off x="5403851" y="3581401"/>
            <a:ext cx="387351" cy="747184"/>
            <a:chOff x="4052888" y="2686051"/>
            <a:chExt cx="290513" cy="560388"/>
          </a:xfrm>
        </p:grpSpPr>
        <p:sp>
          <p:nvSpPr>
            <p:cNvPr id="4154" name="Google Shape;4154;p20"/>
            <p:cNvSpPr/>
            <p:nvPr/>
          </p:nvSpPr>
          <p:spPr>
            <a:xfrm>
              <a:off x="4052888" y="2686051"/>
              <a:ext cx="290513" cy="41275"/>
            </a:xfrm>
            <a:custGeom>
              <a:avLst/>
              <a:gdLst/>
              <a:ahLst/>
              <a:cxnLst/>
              <a:rect l="l" t="t" r="r" b="b"/>
              <a:pathLst>
                <a:path w="112" h="16" extrusionOk="0">
                  <a:moveTo>
                    <a:pt x="104" y="0"/>
                  </a:moveTo>
                  <a:cubicBezTo>
                    <a:pt x="8" y="0"/>
                    <a:pt x="8" y="0"/>
                    <a:pt x="8" y="0"/>
                  </a:cubicBezTo>
                  <a:cubicBezTo>
                    <a:pt x="3" y="0"/>
                    <a:pt x="0" y="4"/>
                    <a:pt x="0" y="8"/>
                  </a:cubicBezTo>
                  <a:cubicBezTo>
                    <a:pt x="0" y="8"/>
                    <a:pt x="0" y="8"/>
                    <a:pt x="0" y="8"/>
                  </a:cubicBezTo>
                  <a:cubicBezTo>
                    <a:pt x="0" y="12"/>
                    <a:pt x="3" y="16"/>
                    <a:pt x="8" y="16"/>
                  </a:cubicBezTo>
                  <a:cubicBezTo>
                    <a:pt x="104" y="16"/>
                    <a:pt x="104" y="16"/>
                    <a:pt x="104" y="16"/>
                  </a:cubicBezTo>
                  <a:cubicBezTo>
                    <a:pt x="108" y="16"/>
                    <a:pt x="112" y="12"/>
                    <a:pt x="112" y="8"/>
                  </a:cubicBezTo>
                  <a:cubicBezTo>
                    <a:pt x="112" y="8"/>
                    <a:pt x="112" y="8"/>
                    <a:pt x="112" y="8"/>
                  </a:cubicBezTo>
                  <a:cubicBezTo>
                    <a:pt x="112" y="4"/>
                    <a:pt x="108" y="0"/>
                    <a:pt x="10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5" name="Google Shape;4155;p20"/>
            <p:cNvSpPr/>
            <p:nvPr/>
          </p:nvSpPr>
          <p:spPr>
            <a:xfrm>
              <a:off x="4052888" y="3205164"/>
              <a:ext cx="290513" cy="41275"/>
            </a:xfrm>
            <a:custGeom>
              <a:avLst/>
              <a:gdLst/>
              <a:ahLst/>
              <a:cxnLst/>
              <a:rect l="l" t="t" r="r" b="b"/>
              <a:pathLst>
                <a:path w="112" h="16" extrusionOk="0">
                  <a:moveTo>
                    <a:pt x="104" y="16"/>
                  </a:moveTo>
                  <a:cubicBezTo>
                    <a:pt x="8" y="16"/>
                    <a:pt x="8" y="16"/>
                    <a:pt x="8" y="16"/>
                  </a:cubicBezTo>
                  <a:cubicBezTo>
                    <a:pt x="3" y="16"/>
                    <a:pt x="0" y="12"/>
                    <a:pt x="0" y="8"/>
                  </a:cubicBezTo>
                  <a:cubicBezTo>
                    <a:pt x="0" y="8"/>
                    <a:pt x="0" y="8"/>
                    <a:pt x="0" y="8"/>
                  </a:cubicBezTo>
                  <a:cubicBezTo>
                    <a:pt x="0" y="4"/>
                    <a:pt x="3" y="0"/>
                    <a:pt x="8" y="0"/>
                  </a:cubicBezTo>
                  <a:cubicBezTo>
                    <a:pt x="104" y="0"/>
                    <a:pt x="104" y="0"/>
                    <a:pt x="104" y="0"/>
                  </a:cubicBezTo>
                  <a:cubicBezTo>
                    <a:pt x="108" y="0"/>
                    <a:pt x="112" y="4"/>
                    <a:pt x="112" y="8"/>
                  </a:cubicBezTo>
                  <a:cubicBezTo>
                    <a:pt x="112" y="8"/>
                    <a:pt x="112" y="8"/>
                    <a:pt x="112" y="8"/>
                  </a:cubicBezTo>
                  <a:cubicBezTo>
                    <a:pt x="112" y="12"/>
                    <a:pt x="108" y="16"/>
                    <a:pt x="104" y="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6" name="Google Shape;4156;p20"/>
            <p:cNvSpPr/>
            <p:nvPr/>
          </p:nvSpPr>
          <p:spPr>
            <a:xfrm>
              <a:off x="4095750" y="2738439"/>
              <a:ext cx="206375" cy="28575"/>
            </a:xfrm>
            <a:custGeom>
              <a:avLst/>
              <a:gdLst/>
              <a:ahLst/>
              <a:cxnLst/>
              <a:rect l="l" t="t" r="r" b="b"/>
              <a:pathLst>
                <a:path w="80" h="11" extrusionOk="0">
                  <a:moveTo>
                    <a:pt x="74" y="0"/>
                  </a:moveTo>
                  <a:cubicBezTo>
                    <a:pt x="5" y="0"/>
                    <a:pt x="5" y="0"/>
                    <a:pt x="5" y="0"/>
                  </a:cubicBezTo>
                  <a:cubicBezTo>
                    <a:pt x="2" y="0"/>
                    <a:pt x="0" y="2"/>
                    <a:pt x="0" y="6"/>
                  </a:cubicBezTo>
                  <a:cubicBezTo>
                    <a:pt x="0" y="6"/>
                    <a:pt x="0" y="6"/>
                    <a:pt x="0" y="6"/>
                  </a:cubicBezTo>
                  <a:cubicBezTo>
                    <a:pt x="0" y="9"/>
                    <a:pt x="2" y="11"/>
                    <a:pt x="5" y="11"/>
                  </a:cubicBezTo>
                  <a:cubicBezTo>
                    <a:pt x="74" y="11"/>
                    <a:pt x="74" y="11"/>
                    <a:pt x="74" y="11"/>
                  </a:cubicBezTo>
                  <a:cubicBezTo>
                    <a:pt x="77" y="11"/>
                    <a:pt x="80" y="9"/>
                    <a:pt x="80" y="6"/>
                  </a:cubicBezTo>
                  <a:cubicBezTo>
                    <a:pt x="80" y="6"/>
                    <a:pt x="80" y="6"/>
                    <a:pt x="80" y="6"/>
                  </a:cubicBezTo>
                  <a:cubicBezTo>
                    <a:pt x="80" y="2"/>
                    <a:pt x="77" y="0"/>
                    <a:pt x="7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7" name="Google Shape;4157;p20"/>
            <p:cNvSpPr/>
            <p:nvPr/>
          </p:nvSpPr>
          <p:spPr>
            <a:xfrm>
              <a:off x="4110038" y="2773364"/>
              <a:ext cx="174625" cy="384175"/>
            </a:xfrm>
            <a:custGeom>
              <a:avLst/>
              <a:gdLst/>
              <a:ahLst/>
              <a:cxnLst/>
              <a:rect l="l" t="t" r="r" b="b"/>
              <a:pathLst>
                <a:path w="67" h="148" extrusionOk="0">
                  <a:moveTo>
                    <a:pt x="0" y="112"/>
                  </a:moveTo>
                  <a:cubicBezTo>
                    <a:pt x="0" y="124"/>
                    <a:pt x="0" y="136"/>
                    <a:pt x="0" y="148"/>
                  </a:cubicBezTo>
                  <a:cubicBezTo>
                    <a:pt x="34" y="148"/>
                    <a:pt x="34" y="148"/>
                    <a:pt x="34" y="148"/>
                  </a:cubicBezTo>
                  <a:cubicBezTo>
                    <a:pt x="67" y="148"/>
                    <a:pt x="67" y="148"/>
                    <a:pt x="67" y="148"/>
                  </a:cubicBezTo>
                  <a:cubicBezTo>
                    <a:pt x="67" y="136"/>
                    <a:pt x="67" y="124"/>
                    <a:pt x="67" y="112"/>
                  </a:cubicBezTo>
                  <a:cubicBezTo>
                    <a:pt x="67" y="99"/>
                    <a:pt x="43" y="92"/>
                    <a:pt x="36" y="74"/>
                  </a:cubicBezTo>
                  <a:cubicBezTo>
                    <a:pt x="43" y="56"/>
                    <a:pt x="67" y="49"/>
                    <a:pt x="67" y="36"/>
                  </a:cubicBezTo>
                  <a:cubicBezTo>
                    <a:pt x="67" y="24"/>
                    <a:pt x="67" y="12"/>
                    <a:pt x="67" y="0"/>
                  </a:cubicBezTo>
                  <a:cubicBezTo>
                    <a:pt x="34" y="0"/>
                    <a:pt x="34" y="0"/>
                    <a:pt x="34" y="0"/>
                  </a:cubicBezTo>
                  <a:cubicBezTo>
                    <a:pt x="0" y="0"/>
                    <a:pt x="0" y="0"/>
                    <a:pt x="0" y="0"/>
                  </a:cubicBezTo>
                  <a:cubicBezTo>
                    <a:pt x="0" y="12"/>
                    <a:pt x="0" y="24"/>
                    <a:pt x="0" y="36"/>
                  </a:cubicBezTo>
                  <a:cubicBezTo>
                    <a:pt x="0" y="49"/>
                    <a:pt x="24" y="56"/>
                    <a:pt x="32" y="74"/>
                  </a:cubicBezTo>
                  <a:cubicBezTo>
                    <a:pt x="24" y="92"/>
                    <a:pt x="0" y="99"/>
                    <a:pt x="0" y="112"/>
                  </a:cubicBezTo>
                  <a:close/>
                  <a:moveTo>
                    <a:pt x="27" y="59"/>
                  </a:moveTo>
                  <a:cubicBezTo>
                    <a:pt x="22" y="54"/>
                    <a:pt x="17" y="50"/>
                    <a:pt x="12" y="46"/>
                  </a:cubicBezTo>
                  <a:cubicBezTo>
                    <a:pt x="10" y="44"/>
                    <a:pt x="6" y="40"/>
                    <a:pt x="5" y="37"/>
                  </a:cubicBezTo>
                  <a:cubicBezTo>
                    <a:pt x="5" y="37"/>
                    <a:pt x="5" y="36"/>
                    <a:pt x="5" y="36"/>
                  </a:cubicBezTo>
                  <a:cubicBezTo>
                    <a:pt x="5" y="37"/>
                    <a:pt x="5" y="37"/>
                    <a:pt x="5" y="36"/>
                  </a:cubicBezTo>
                  <a:cubicBezTo>
                    <a:pt x="5" y="36"/>
                    <a:pt x="5" y="36"/>
                    <a:pt x="5" y="36"/>
                  </a:cubicBezTo>
                  <a:cubicBezTo>
                    <a:pt x="5" y="36"/>
                    <a:pt x="5" y="35"/>
                    <a:pt x="5" y="35"/>
                  </a:cubicBezTo>
                  <a:cubicBezTo>
                    <a:pt x="5" y="34"/>
                    <a:pt x="5" y="34"/>
                    <a:pt x="5" y="33"/>
                  </a:cubicBezTo>
                  <a:cubicBezTo>
                    <a:pt x="5" y="33"/>
                    <a:pt x="5" y="33"/>
                    <a:pt x="5" y="33"/>
                  </a:cubicBezTo>
                  <a:cubicBezTo>
                    <a:pt x="5" y="32"/>
                    <a:pt x="5" y="32"/>
                    <a:pt x="5" y="33"/>
                  </a:cubicBezTo>
                  <a:cubicBezTo>
                    <a:pt x="13" y="38"/>
                    <a:pt x="23" y="37"/>
                    <a:pt x="34" y="34"/>
                  </a:cubicBezTo>
                  <a:cubicBezTo>
                    <a:pt x="44" y="31"/>
                    <a:pt x="54" y="27"/>
                    <a:pt x="63" y="23"/>
                  </a:cubicBezTo>
                  <a:cubicBezTo>
                    <a:pt x="63" y="33"/>
                    <a:pt x="63" y="25"/>
                    <a:pt x="63" y="36"/>
                  </a:cubicBezTo>
                  <a:cubicBezTo>
                    <a:pt x="63" y="36"/>
                    <a:pt x="62" y="37"/>
                    <a:pt x="62" y="37"/>
                  </a:cubicBezTo>
                  <a:cubicBezTo>
                    <a:pt x="62" y="40"/>
                    <a:pt x="58" y="44"/>
                    <a:pt x="55" y="46"/>
                  </a:cubicBezTo>
                  <a:cubicBezTo>
                    <a:pt x="50" y="50"/>
                    <a:pt x="45" y="54"/>
                    <a:pt x="41" y="59"/>
                  </a:cubicBezTo>
                  <a:cubicBezTo>
                    <a:pt x="38" y="62"/>
                    <a:pt x="36" y="65"/>
                    <a:pt x="34" y="68"/>
                  </a:cubicBezTo>
                  <a:cubicBezTo>
                    <a:pt x="33" y="67"/>
                    <a:pt x="33" y="67"/>
                    <a:pt x="32" y="66"/>
                  </a:cubicBezTo>
                  <a:cubicBezTo>
                    <a:pt x="31" y="63"/>
                    <a:pt x="29" y="61"/>
                    <a:pt x="27" y="59"/>
                  </a:cubicBezTo>
                  <a:close/>
                  <a:moveTo>
                    <a:pt x="34" y="104"/>
                  </a:moveTo>
                  <a:cubicBezTo>
                    <a:pt x="41" y="132"/>
                    <a:pt x="63" y="124"/>
                    <a:pt x="63" y="136"/>
                  </a:cubicBezTo>
                  <a:cubicBezTo>
                    <a:pt x="63" y="143"/>
                    <a:pt x="63" y="143"/>
                    <a:pt x="63" y="143"/>
                  </a:cubicBezTo>
                  <a:cubicBezTo>
                    <a:pt x="34" y="143"/>
                    <a:pt x="34" y="143"/>
                    <a:pt x="34" y="143"/>
                  </a:cubicBezTo>
                  <a:cubicBezTo>
                    <a:pt x="5" y="143"/>
                    <a:pt x="5" y="143"/>
                    <a:pt x="5" y="143"/>
                  </a:cubicBezTo>
                  <a:cubicBezTo>
                    <a:pt x="5" y="136"/>
                    <a:pt x="5" y="136"/>
                    <a:pt x="5" y="136"/>
                  </a:cubicBezTo>
                  <a:cubicBezTo>
                    <a:pt x="5" y="124"/>
                    <a:pt x="26" y="132"/>
                    <a:pt x="34" y="10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8" name="Google Shape;4158;p20"/>
            <p:cNvSpPr/>
            <p:nvPr/>
          </p:nvSpPr>
          <p:spPr>
            <a:xfrm>
              <a:off x="4124325" y="2859089"/>
              <a:ext cx="1588" cy="7938"/>
            </a:xfrm>
            <a:custGeom>
              <a:avLst/>
              <a:gdLst/>
              <a:ahLst/>
              <a:cxnLst/>
              <a:rect l="l" t="t" r="r" b="b"/>
              <a:pathLst>
                <a:path w="120000" h="3" extrusionOk="0">
                  <a:moveTo>
                    <a:pt x="0" y="0"/>
                  </a:moveTo>
                  <a:cubicBezTo>
                    <a:pt x="0" y="1"/>
                    <a:pt x="0" y="1"/>
                    <a:pt x="0" y="2"/>
                  </a:cubicBezTo>
                  <a:cubicBezTo>
                    <a:pt x="0" y="2"/>
                    <a:pt x="0" y="3"/>
                    <a:pt x="0" y="3"/>
                  </a:cubicBezTo>
                  <a:cubicBezTo>
                    <a:pt x="0" y="3"/>
                    <a:pt x="0" y="3"/>
                    <a:pt x="0" y="3"/>
                  </a:cubicBezTo>
                  <a:cubicBezTo>
                    <a:pt x="0" y="2"/>
                    <a:pt x="0" y="1"/>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59" name="Google Shape;4159;p20"/>
            <p:cNvSpPr/>
            <p:nvPr/>
          </p:nvSpPr>
          <p:spPr>
            <a:xfrm>
              <a:off x="4095750" y="3165476"/>
              <a:ext cx="206375" cy="28575"/>
            </a:xfrm>
            <a:custGeom>
              <a:avLst/>
              <a:gdLst/>
              <a:ahLst/>
              <a:cxnLst/>
              <a:rect l="l" t="t" r="r" b="b"/>
              <a:pathLst>
                <a:path w="80" h="11" extrusionOk="0">
                  <a:moveTo>
                    <a:pt x="74" y="0"/>
                  </a:moveTo>
                  <a:cubicBezTo>
                    <a:pt x="5" y="0"/>
                    <a:pt x="5" y="0"/>
                    <a:pt x="5" y="0"/>
                  </a:cubicBezTo>
                  <a:cubicBezTo>
                    <a:pt x="2" y="0"/>
                    <a:pt x="0" y="2"/>
                    <a:pt x="0" y="5"/>
                  </a:cubicBezTo>
                  <a:cubicBezTo>
                    <a:pt x="0" y="8"/>
                    <a:pt x="2" y="11"/>
                    <a:pt x="5" y="11"/>
                  </a:cubicBezTo>
                  <a:cubicBezTo>
                    <a:pt x="74" y="11"/>
                    <a:pt x="74" y="11"/>
                    <a:pt x="74" y="11"/>
                  </a:cubicBezTo>
                  <a:cubicBezTo>
                    <a:pt x="77" y="11"/>
                    <a:pt x="80" y="8"/>
                    <a:pt x="80" y="5"/>
                  </a:cubicBezTo>
                  <a:cubicBezTo>
                    <a:pt x="80" y="2"/>
                    <a:pt x="77" y="0"/>
                    <a:pt x="7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60" name="Google Shape;4160;p20"/>
          <p:cNvGrpSpPr/>
          <p:nvPr/>
        </p:nvGrpSpPr>
        <p:grpSpPr>
          <a:xfrm>
            <a:off x="8422218" y="3608919"/>
            <a:ext cx="630767" cy="751416"/>
            <a:chOff x="6316663" y="2706689"/>
            <a:chExt cx="473075" cy="563562"/>
          </a:xfrm>
        </p:grpSpPr>
        <p:sp>
          <p:nvSpPr>
            <p:cNvPr id="4161" name="Google Shape;4161;p20"/>
            <p:cNvSpPr/>
            <p:nvPr/>
          </p:nvSpPr>
          <p:spPr>
            <a:xfrm>
              <a:off x="6429375" y="2722564"/>
              <a:ext cx="360363" cy="352425"/>
            </a:xfrm>
            <a:custGeom>
              <a:avLst/>
              <a:gdLst/>
              <a:ahLst/>
              <a:cxnLst/>
              <a:rect l="l" t="t" r="r" b="b"/>
              <a:pathLst>
                <a:path w="139" h="136" extrusionOk="0">
                  <a:moveTo>
                    <a:pt x="97" y="7"/>
                  </a:moveTo>
                  <a:cubicBezTo>
                    <a:pt x="88" y="3"/>
                    <a:pt x="78" y="0"/>
                    <a:pt x="68" y="0"/>
                  </a:cubicBezTo>
                  <a:cubicBezTo>
                    <a:pt x="47" y="0"/>
                    <a:pt x="25" y="12"/>
                    <a:pt x="14" y="33"/>
                  </a:cubicBezTo>
                  <a:cubicBezTo>
                    <a:pt x="0" y="59"/>
                    <a:pt x="8" y="92"/>
                    <a:pt x="31" y="110"/>
                  </a:cubicBezTo>
                  <a:cubicBezTo>
                    <a:pt x="22" y="125"/>
                    <a:pt x="22" y="125"/>
                    <a:pt x="22" y="125"/>
                  </a:cubicBezTo>
                  <a:cubicBezTo>
                    <a:pt x="26" y="125"/>
                    <a:pt x="30" y="126"/>
                    <a:pt x="33" y="128"/>
                  </a:cubicBezTo>
                  <a:cubicBezTo>
                    <a:pt x="37" y="130"/>
                    <a:pt x="39" y="132"/>
                    <a:pt x="41" y="136"/>
                  </a:cubicBezTo>
                  <a:cubicBezTo>
                    <a:pt x="50" y="120"/>
                    <a:pt x="50" y="120"/>
                    <a:pt x="50" y="120"/>
                  </a:cubicBezTo>
                  <a:cubicBezTo>
                    <a:pt x="56" y="122"/>
                    <a:pt x="62" y="123"/>
                    <a:pt x="68" y="123"/>
                  </a:cubicBezTo>
                  <a:cubicBezTo>
                    <a:pt x="90" y="123"/>
                    <a:pt x="112" y="111"/>
                    <a:pt x="123" y="90"/>
                  </a:cubicBezTo>
                  <a:cubicBezTo>
                    <a:pt x="139" y="61"/>
                    <a:pt x="127" y="23"/>
                    <a:pt x="97" y="7"/>
                  </a:cubicBezTo>
                  <a:close/>
                  <a:moveTo>
                    <a:pt x="105" y="81"/>
                  </a:moveTo>
                  <a:cubicBezTo>
                    <a:pt x="98" y="95"/>
                    <a:pt x="83" y="103"/>
                    <a:pt x="68" y="103"/>
                  </a:cubicBezTo>
                  <a:cubicBezTo>
                    <a:pt x="62" y="103"/>
                    <a:pt x="55" y="101"/>
                    <a:pt x="49" y="98"/>
                  </a:cubicBezTo>
                  <a:cubicBezTo>
                    <a:pt x="29" y="87"/>
                    <a:pt x="21" y="62"/>
                    <a:pt x="32" y="42"/>
                  </a:cubicBezTo>
                  <a:cubicBezTo>
                    <a:pt x="39" y="28"/>
                    <a:pt x="54" y="20"/>
                    <a:pt x="68" y="20"/>
                  </a:cubicBezTo>
                  <a:cubicBezTo>
                    <a:pt x="75" y="20"/>
                    <a:pt x="82" y="22"/>
                    <a:pt x="88" y="25"/>
                  </a:cubicBezTo>
                  <a:cubicBezTo>
                    <a:pt x="108" y="36"/>
                    <a:pt x="116" y="61"/>
                    <a:pt x="105" y="8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2" name="Google Shape;4162;p20"/>
            <p:cNvSpPr/>
            <p:nvPr/>
          </p:nvSpPr>
          <p:spPr>
            <a:xfrm>
              <a:off x="6316663" y="2706689"/>
              <a:ext cx="92075" cy="433388"/>
            </a:xfrm>
            <a:custGeom>
              <a:avLst/>
              <a:gdLst/>
              <a:ahLst/>
              <a:cxnLst/>
              <a:rect l="l" t="t" r="r" b="b"/>
              <a:pathLst>
                <a:path w="58" h="273" extrusionOk="0">
                  <a:moveTo>
                    <a:pt x="0" y="273"/>
                  </a:moveTo>
                  <a:lnTo>
                    <a:pt x="0" y="268"/>
                  </a:lnTo>
                  <a:lnTo>
                    <a:pt x="24" y="268"/>
                  </a:lnTo>
                  <a:lnTo>
                    <a:pt x="24" y="263"/>
                  </a:lnTo>
                  <a:lnTo>
                    <a:pt x="0" y="263"/>
                  </a:lnTo>
                  <a:lnTo>
                    <a:pt x="0" y="258"/>
                  </a:lnTo>
                  <a:lnTo>
                    <a:pt x="14" y="258"/>
                  </a:lnTo>
                  <a:lnTo>
                    <a:pt x="14" y="253"/>
                  </a:lnTo>
                  <a:lnTo>
                    <a:pt x="0" y="253"/>
                  </a:lnTo>
                  <a:lnTo>
                    <a:pt x="0" y="248"/>
                  </a:lnTo>
                  <a:lnTo>
                    <a:pt x="24" y="248"/>
                  </a:lnTo>
                  <a:lnTo>
                    <a:pt x="24" y="243"/>
                  </a:lnTo>
                  <a:lnTo>
                    <a:pt x="0" y="243"/>
                  </a:lnTo>
                  <a:lnTo>
                    <a:pt x="0" y="237"/>
                  </a:lnTo>
                  <a:lnTo>
                    <a:pt x="14" y="237"/>
                  </a:lnTo>
                  <a:lnTo>
                    <a:pt x="14" y="232"/>
                  </a:lnTo>
                  <a:lnTo>
                    <a:pt x="0" y="232"/>
                  </a:lnTo>
                  <a:lnTo>
                    <a:pt x="0" y="227"/>
                  </a:lnTo>
                  <a:lnTo>
                    <a:pt x="24" y="227"/>
                  </a:lnTo>
                  <a:lnTo>
                    <a:pt x="24" y="222"/>
                  </a:lnTo>
                  <a:lnTo>
                    <a:pt x="0" y="222"/>
                  </a:lnTo>
                  <a:lnTo>
                    <a:pt x="0" y="217"/>
                  </a:lnTo>
                  <a:lnTo>
                    <a:pt x="14" y="217"/>
                  </a:lnTo>
                  <a:lnTo>
                    <a:pt x="14" y="212"/>
                  </a:lnTo>
                  <a:lnTo>
                    <a:pt x="0" y="212"/>
                  </a:lnTo>
                  <a:lnTo>
                    <a:pt x="1" y="206"/>
                  </a:lnTo>
                  <a:lnTo>
                    <a:pt x="24" y="206"/>
                  </a:lnTo>
                  <a:lnTo>
                    <a:pt x="24" y="201"/>
                  </a:lnTo>
                  <a:lnTo>
                    <a:pt x="1" y="201"/>
                  </a:lnTo>
                  <a:lnTo>
                    <a:pt x="1" y="196"/>
                  </a:lnTo>
                  <a:lnTo>
                    <a:pt x="14" y="196"/>
                  </a:lnTo>
                  <a:lnTo>
                    <a:pt x="14" y="191"/>
                  </a:lnTo>
                  <a:lnTo>
                    <a:pt x="1" y="191"/>
                  </a:lnTo>
                  <a:lnTo>
                    <a:pt x="1" y="186"/>
                  </a:lnTo>
                  <a:lnTo>
                    <a:pt x="24" y="186"/>
                  </a:lnTo>
                  <a:lnTo>
                    <a:pt x="24" y="181"/>
                  </a:lnTo>
                  <a:lnTo>
                    <a:pt x="1" y="181"/>
                  </a:lnTo>
                  <a:lnTo>
                    <a:pt x="1" y="175"/>
                  </a:lnTo>
                  <a:lnTo>
                    <a:pt x="14" y="175"/>
                  </a:lnTo>
                  <a:lnTo>
                    <a:pt x="14" y="170"/>
                  </a:lnTo>
                  <a:lnTo>
                    <a:pt x="1" y="170"/>
                  </a:lnTo>
                  <a:lnTo>
                    <a:pt x="1" y="165"/>
                  </a:lnTo>
                  <a:lnTo>
                    <a:pt x="24" y="165"/>
                  </a:lnTo>
                  <a:lnTo>
                    <a:pt x="24" y="160"/>
                  </a:lnTo>
                  <a:lnTo>
                    <a:pt x="1" y="160"/>
                  </a:lnTo>
                  <a:lnTo>
                    <a:pt x="1" y="155"/>
                  </a:lnTo>
                  <a:lnTo>
                    <a:pt x="16" y="155"/>
                  </a:lnTo>
                  <a:lnTo>
                    <a:pt x="16" y="150"/>
                  </a:lnTo>
                  <a:lnTo>
                    <a:pt x="1" y="150"/>
                  </a:lnTo>
                  <a:lnTo>
                    <a:pt x="1" y="144"/>
                  </a:lnTo>
                  <a:lnTo>
                    <a:pt x="24" y="144"/>
                  </a:lnTo>
                  <a:lnTo>
                    <a:pt x="24" y="139"/>
                  </a:lnTo>
                  <a:lnTo>
                    <a:pt x="1" y="139"/>
                  </a:lnTo>
                  <a:lnTo>
                    <a:pt x="1" y="134"/>
                  </a:lnTo>
                  <a:lnTo>
                    <a:pt x="16" y="134"/>
                  </a:lnTo>
                  <a:lnTo>
                    <a:pt x="16" y="129"/>
                  </a:lnTo>
                  <a:lnTo>
                    <a:pt x="1" y="129"/>
                  </a:lnTo>
                  <a:lnTo>
                    <a:pt x="1" y="124"/>
                  </a:lnTo>
                  <a:lnTo>
                    <a:pt x="24" y="124"/>
                  </a:lnTo>
                  <a:lnTo>
                    <a:pt x="24" y="119"/>
                  </a:lnTo>
                  <a:lnTo>
                    <a:pt x="1" y="119"/>
                  </a:lnTo>
                  <a:lnTo>
                    <a:pt x="1" y="113"/>
                  </a:lnTo>
                  <a:lnTo>
                    <a:pt x="16" y="113"/>
                  </a:lnTo>
                  <a:lnTo>
                    <a:pt x="16" y="108"/>
                  </a:lnTo>
                  <a:lnTo>
                    <a:pt x="1" y="108"/>
                  </a:lnTo>
                  <a:lnTo>
                    <a:pt x="1" y="103"/>
                  </a:lnTo>
                  <a:lnTo>
                    <a:pt x="24" y="103"/>
                  </a:lnTo>
                  <a:lnTo>
                    <a:pt x="24" y="98"/>
                  </a:lnTo>
                  <a:lnTo>
                    <a:pt x="1" y="98"/>
                  </a:lnTo>
                  <a:lnTo>
                    <a:pt x="1" y="93"/>
                  </a:lnTo>
                  <a:lnTo>
                    <a:pt x="16" y="93"/>
                  </a:lnTo>
                  <a:lnTo>
                    <a:pt x="16" y="88"/>
                  </a:lnTo>
                  <a:lnTo>
                    <a:pt x="1" y="88"/>
                  </a:lnTo>
                  <a:lnTo>
                    <a:pt x="1" y="82"/>
                  </a:lnTo>
                  <a:lnTo>
                    <a:pt x="24" y="82"/>
                  </a:lnTo>
                  <a:lnTo>
                    <a:pt x="24" y="77"/>
                  </a:lnTo>
                  <a:lnTo>
                    <a:pt x="1" y="77"/>
                  </a:lnTo>
                  <a:lnTo>
                    <a:pt x="1" y="72"/>
                  </a:lnTo>
                  <a:lnTo>
                    <a:pt x="16" y="72"/>
                  </a:lnTo>
                  <a:lnTo>
                    <a:pt x="16" y="67"/>
                  </a:lnTo>
                  <a:lnTo>
                    <a:pt x="1" y="67"/>
                  </a:lnTo>
                  <a:lnTo>
                    <a:pt x="1" y="62"/>
                  </a:lnTo>
                  <a:lnTo>
                    <a:pt x="24" y="62"/>
                  </a:lnTo>
                  <a:lnTo>
                    <a:pt x="24" y="57"/>
                  </a:lnTo>
                  <a:lnTo>
                    <a:pt x="1" y="57"/>
                  </a:lnTo>
                  <a:lnTo>
                    <a:pt x="1" y="51"/>
                  </a:lnTo>
                  <a:lnTo>
                    <a:pt x="16" y="51"/>
                  </a:lnTo>
                  <a:lnTo>
                    <a:pt x="16" y="46"/>
                  </a:lnTo>
                  <a:lnTo>
                    <a:pt x="1" y="46"/>
                  </a:lnTo>
                  <a:lnTo>
                    <a:pt x="1" y="41"/>
                  </a:lnTo>
                  <a:lnTo>
                    <a:pt x="24" y="41"/>
                  </a:lnTo>
                  <a:lnTo>
                    <a:pt x="24" y="36"/>
                  </a:lnTo>
                  <a:lnTo>
                    <a:pt x="1" y="36"/>
                  </a:lnTo>
                  <a:lnTo>
                    <a:pt x="1" y="31"/>
                  </a:lnTo>
                  <a:lnTo>
                    <a:pt x="16" y="31"/>
                  </a:lnTo>
                  <a:lnTo>
                    <a:pt x="16" y="26"/>
                  </a:lnTo>
                  <a:lnTo>
                    <a:pt x="1" y="26"/>
                  </a:lnTo>
                  <a:lnTo>
                    <a:pt x="1" y="20"/>
                  </a:lnTo>
                  <a:lnTo>
                    <a:pt x="24" y="20"/>
                  </a:lnTo>
                  <a:lnTo>
                    <a:pt x="24" y="15"/>
                  </a:lnTo>
                  <a:lnTo>
                    <a:pt x="1" y="15"/>
                  </a:lnTo>
                  <a:lnTo>
                    <a:pt x="1" y="10"/>
                  </a:lnTo>
                  <a:lnTo>
                    <a:pt x="16" y="10"/>
                  </a:lnTo>
                  <a:lnTo>
                    <a:pt x="16" y="5"/>
                  </a:lnTo>
                  <a:lnTo>
                    <a:pt x="1" y="5"/>
                  </a:lnTo>
                  <a:lnTo>
                    <a:pt x="1" y="0"/>
                  </a:lnTo>
                  <a:lnTo>
                    <a:pt x="58" y="0"/>
                  </a:lnTo>
                  <a:lnTo>
                    <a:pt x="58" y="273"/>
                  </a:lnTo>
                  <a:lnTo>
                    <a:pt x="0" y="27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3" name="Google Shape;4163;p20"/>
            <p:cNvSpPr/>
            <p:nvPr/>
          </p:nvSpPr>
          <p:spPr>
            <a:xfrm>
              <a:off x="6502400" y="2779714"/>
              <a:ext cx="138113" cy="200025"/>
            </a:xfrm>
            <a:custGeom>
              <a:avLst/>
              <a:gdLst/>
              <a:ahLst/>
              <a:cxnLst/>
              <a:rect l="l" t="t" r="r" b="b"/>
              <a:pathLst>
                <a:path w="53" h="77" extrusionOk="0">
                  <a:moveTo>
                    <a:pt x="53" y="74"/>
                  </a:moveTo>
                  <a:cubicBezTo>
                    <a:pt x="44" y="77"/>
                    <a:pt x="34" y="77"/>
                    <a:pt x="24" y="72"/>
                  </a:cubicBezTo>
                  <a:cubicBezTo>
                    <a:pt x="7" y="62"/>
                    <a:pt x="0" y="40"/>
                    <a:pt x="9" y="23"/>
                  </a:cubicBezTo>
                  <a:cubicBezTo>
                    <a:pt x="17" y="7"/>
                    <a:pt x="35" y="0"/>
                    <a:pt x="51" y="5"/>
                  </a:cubicBezTo>
                  <a:cubicBezTo>
                    <a:pt x="36" y="2"/>
                    <a:pt x="21" y="9"/>
                    <a:pt x="13" y="23"/>
                  </a:cubicBezTo>
                  <a:cubicBezTo>
                    <a:pt x="4" y="40"/>
                    <a:pt x="11" y="62"/>
                    <a:pt x="28" y="71"/>
                  </a:cubicBezTo>
                  <a:cubicBezTo>
                    <a:pt x="36" y="75"/>
                    <a:pt x="45" y="76"/>
                    <a:pt x="53" y="7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4" name="Google Shape;4164;p20"/>
            <p:cNvSpPr/>
            <p:nvPr/>
          </p:nvSpPr>
          <p:spPr>
            <a:xfrm>
              <a:off x="6380163" y="3057526"/>
              <a:ext cx="155575" cy="212725"/>
            </a:xfrm>
            <a:custGeom>
              <a:avLst/>
              <a:gdLst/>
              <a:ahLst/>
              <a:cxnLst/>
              <a:rect l="l" t="t" r="r" b="b"/>
              <a:pathLst>
                <a:path w="60" h="82" extrusionOk="0">
                  <a:moveTo>
                    <a:pt x="58" y="12"/>
                  </a:moveTo>
                  <a:cubicBezTo>
                    <a:pt x="57" y="8"/>
                    <a:pt x="54" y="5"/>
                    <a:pt x="50" y="2"/>
                  </a:cubicBezTo>
                  <a:cubicBezTo>
                    <a:pt x="46" y="0"/>
                    <a:pt x="42" y="0"/>
                    <a:pt x="37" y="1"/>
                  </a:cubicBezTo>
                  <a:cubicBezTo>
                    <a:pt x="33" y="2"/>
                    <a:pt x="30" y="5"/>
                    <a:pt x="28" y="9"/>
                  </a:cubicBezTo>
                  <a:cubicBezTo>
                    <a:pt x="2" y="57"/>
                    <a:pt x="2" y="57"/>
                    <a:pt x="2" y="57"/>
                  </a:cubicBezTo>
                  <a:cubicBezTo>
                    <a:pt x="0" y="61"/>
                    <a:pt x="0" y="66"/>
                    <a:pt x="1" y="70"/>
                  </a:cubicBezTo>
                  <a:cubicBezTo>
                    <a:pt x="2" y="74"/>
                    <a:pt x="5" y="78"/>
                    <a:pt x="9" y="80"/>
                  </a:cubicBezTo>
                  <a:cubicBezTo>
                    <a:pt x="13" y="82"/>
                    <a:pt x="18" y="82"/>
                    <a:pt x="22" y="81"/>
                  </a:cubicBezTo>
                  <a:cubicBezTo>
                    <a:pt x="26" y="80"/>
                    <a:pt x="30" y="77"/>
                    <a:pt x="32" y="73"/>
                  </a:cubicBezTo>
                  <a:cubicBezTo>
                    <a:pt x="57" y="25"/>
                    <a:pt x="57" y="25"/>
                    <a:pt x="57" y="25"/>
                  </a:cubicBezTo>
                  <a:cubicBezTo>
                    <a:pt x="59" y="21"/>
                    <a:pt x="60" y="17"/>
                    <a:pt x="58" y="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65" name="Google Shape;4165;p20"/>
          <p:cNvGrpSpPr/>
          <p:nvPr/>
        </p:nvGrpSpPr>
        <p:grpSpPr>
          <a:xfrm>
            <a:off x="1041400" y="4601635"/>
            <a:ext cx="738717" cy="747184"/>
            <a:chOff x="781050" y="3451226"/>
            <a:chExt cx="554038" cy="560388"/>
          </a:xfrm>
        </p:grpSpPr>
        <p:sp>
          <p:nvSpPr>
            <p:cNvPr id="4166" name="Google Shape;4166;p20"/>
            <p:cNvSpPr/>
            <p:nvPr/>
          </p:nvSpPr>
          <p:spPr>
            <a:xfrm>
              <a:off x="1039813" y="3900489"/>
              <a:ext cx="206375" cy="82550"/>
            </a:xfrm>
            <a:custGeom>
              <a:avLst/>
              <a:gdLst/>
              <a:ahLst/>
              <a:cxnLst/>
              <a:rect l="l" t="t" r="r" b="b"/>
              <a:pathLst>
                <a:path w="80" h="32" extrusionOk="0">
                  <a:moveTo>
                    <a:pt x="10" y="14"/>
                  </a:moveTo>
                  <a:cubicBezTo>
                    <a:pt x="71" y="0"/>
                    <a:pt x="71" y="0"/>
                    <a:pt x="71" y="0"/>
                  </a:cubicBezTo>
                  <a:cubicBezTo>
                    <a:pt x="72" y="5"/>
                    <a:pt x="75" y="10"/>
                    <a:pt x="80" y="13"/>
                  </a:cubicBezTo>
                  <a:cubicBezTo>
                    <a:pt x="12" y="30"/>
                    <a:pt x="12" y="30"/>
                    <a:pt x="12" y="30"/>
                  </a:cubicBezTo>
                  <a:cubicBezTo>
                    <a:pt x="2" y="32"/>
                    <a:pt x="0" y="17"/>
                    <a:pt x="10" y="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7" name="Google Shape;4167;p20"/>
            <p:cNvSpPr/>
            <p:nvPr/>
          </p:nvSpPr>
          <p:spPr>
            <a:xfrm>
              <a:off x="1163638" y="3765551"/>
              <a:ext cx="152400" cy="139700"/>
            </a:xfrm>
            <a:custGeom>
              <a:avLst/>
              <a:gdLst/>
              <a:ahLst/>
              <a:cxnLst/>
              <a:rect l="l" t="t" r="r" b="b"/>
              <a:pathLst>
                <a:path w="59" h="54" extrusionOk="0">
                  <a:moveTo>
                    <a:pt x="12" y="0"/>
                  </a:moveTo>
                  <a:cubicBezTo>
                    <a:pt x="51" y="36"/>
                    <a:pt x="51" y="36"/>
                    <a:pt x="51" y="36"/>
                  </a:cubicBezTo>
                  <a:cubicBezTo>
                    <a:pt x="59" y="43"/>
                    <a:pt x="48" y="54"/>
                    <a:pt x="41" y="47"/>
                  </a:cubicBezTo>
                  <a:cubicBezTo>
                    <a:pt x="0" y="10"/>
                    <a:pt x="0" y="10"/>
                    <a:pt x="0" y="10"/>
                  </a:cubicBezTo>
                  <a:cubicBezTo>
                    <a:pt x="5" y="8"/>
                    <a:pt x="9" y="5"/>
                    <a:pt x="1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8" name="Google Shape;4168;p20"/>
            <p:cNvSpPr/>
            <p:nvPr/>
          </p:nvSpPr>
          <p:spPr>
            <a:xfrm>
              <a:off x="979488" y="3725864"/>
              <a:ext cx="163513" cy="114300"/>
            </a:xfrm>
            <a:custGeom>
              <a:avLst/>
              <a:gdLst/>
              <a:ahLst/>
              <a:cxnLst/>
              <a:rect l="l" t="t" r="r" b="b"/>
              <a:pathLst>
                <a:path w="63" h="44" extrusionOk="0">
                  <a:moveTo>
                    <a:pt x="0" y="29"/>
                  </a:moveTo>
                  <a:cubicBezTo>
                    <a:pt x="47" y="4"/>
                    <a:pt x="47" y="4"/>
                    <a:pt x="47" y="4"/>
                  </a:cubicBezTo>
                  <a:cubicBezTo>
                    <a:pt x="56" y="0"/>
                    <a:pt x="63" y="13"/>
                    <a:pt x="54" y="18"/>
                  </a:cubicBezTo>
                  <a:cubicBezTo>
                    <a:pt x="6" y="44"/>
                    <a:pt x="6" y="44"/>
                    <a:pt x="6" y="44"/>
                  </a:cubicBezTo>
                  <a:cubicBezTo>
                    <a:pt x="6" y="44"/>
                    <a:pt x="6" y="44"/>
                    <a:pt x="6" y="43"/>
                  </a:cubicBezTo>
                  <a:cubicBezTo>
                    <a:pt x="6" y="38"/>
                    <a:pt x="4" y="33"/>
                    <a:pt x="0" y="2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69" name="Google Shape;4169;p20"/>
            <p:cNvSpPr/>
            <p:nvPr/>
          </p:nvSpPr>
          <p:spPr>
            <a:xfrm>
              <a:off x="836613" y="3713164"/>
              <a:ext cx="125413" cy="158750"/>
            </a:xfrm>
            <a:custGeom>
              <a:avLst/>
              <a:gdLst/>
              <a:ahLst/>
              <a:cxnLst/>
              <a:rect l="l" t="t" r="r" b="b"/>
              <a:pathLst>
                <a:path w="48" h="61" extrusionOk="0">
                  <a:moveTo>
                    <a:pt x="29" y="52"/>
                  </a:moveTo>
                  <a:cubicBezTo>
                    <a:pt x="0" y="6"/>
                    <a:pt x="0" y="6"/>
                    <a:pt x="0" y="6"/>
                  </a:cubicBezTo>
                  <a:cubicBezTo>
                    <a:pt x="6" y="6"/>
                    <a:pt x="11" y="4"/>
                    <a:pt x="15" y="0"/>
                  </a:cubicBezTo>
                  <a:cubicBezTo>
                    <a:pt x="43" y="45"/>
                    <a:pt x="43" y="45"/>
                    <a:pt x="43" y="45"/>
                  </a:cubicBezTo>
                  <a:cubicBezTo>
                    <a:pt x="48" y="54"/>
                    <a:pt x="34" y="61"/>
                    <a:pt x="29" y="5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0" name="Google Shape;4170;p20"/>
            <p:cNvSpPr/>
            <p:nvPr/>
          </p:nvSpPr>
          <p:spPr>
            <a:xfrm>
              <a:off x="835025" y="3643314"/>
              <a:ext cx="127000" cy="49213"/>
            </a:xfrm>
            <a:custGeom>
              <a:avLst/>
              <a:gdLst/>
              <a:ahLst/>
              <a:cxnLst/>
              <a:rect l="l" t="t" r="r" b="b"/>
              <a:pathLst>
                <a:path w="49" h="19" extrusionOk="0">
                  <a:moveTo>
                    <a:pt x="9" y="4"/>
                  </a:moveTo>
                  <a:cubicBezTo>
                    <a:pt x="48" y="0"/>
                    <a:pt x="48" y="0"/>
                    <a:pt x="48" y="0"/>
                  </a:cubicBezTo>
                  <a:cubicBezTo>
                    <a:pt x="47" y="2"/>
                    <a:pt x="47" y="4"/>
                    <a:pt x="47" y="6"/>
                  </a:cubicBezTo>
                  <a:cubicBezTo>
                    <a:pt x="47" y="9"/>
                    <a:pt x="48" y="12"/>
                    <a:pt x="49" y="15"/>
                  </a:cubicBezTo>
                  <a:cubicBezTo>
                    <a:pt x="11" y="18"/>
                    <a:pt x="11" y="18"/>
                    <a:pt x="11" y="18"/>
                  </a:cubicBezTo>
                  <a:cubicBezTo>
                    <a:pt x="1" y="19"/>
                    <a:pt x="0" y="5"/>
                    <a:pt x="9" y="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1" name="Google Shape;4171;p20"/>
            <p:cNvSpPr/>
            <p:nvPr/>
          </p:nvSpPr>
          <p:spPr>
            <a:xfrm>
              <a:off x="1000125" y="3578226"/>
              <a:ext cx="125413" cy="96838"/>
            </a:xfrm>
            <a:custGeom>
              <a:avLst/>
              <a:gdLst/>
              <a:ahLst/>
              <a:cxnLst/>
              <a:rect l="l" t="t" r="r" b="b"/>
              <a:pathLst>
                <a:path w="48" h="37" extrusionOk="0">
                  <a:moveTo>
                    <a:pt x="9" y="19"/>
                  </a:moveTo>
                  <a:cubicBezTo>
                    <a:pt x="36" y="0"/>
                    <a:pt x="36" y="0"/>
                    <a:pt x="36" y="0"/>
                  </a:cubicBezTo>
                  <a:cubicBezTo>
                    <a:pt x="39" y="4"/>
                    <a:pt x="43" y="8"/>
                    <a:pt x="48" y="10"/>
                  </a:cubicBezTo>
                  <a:cubicBezTo>
                    <a:pt x="18" y="31"/>
                    <a:pt x="18" y="31"/>
                    <a:pt x="18" y="31"/>
                  </a:cubicBezTo>
                  <a:cubicBezTo>
                    <a:pt x="10" y="37"/>
                    <a:pt x="0" y="25"/>
                    <a:pt x="9"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2" name="Google Shape;4172;p20"/>
            <p:cNvSpPr/>
            <p:nvPr/>
          </p:nvSpPr>
          <p:spPr>
            <a:xfrm>
              <a:off x="950913" y="3489326"/>
              <a:ext cx="195263" cy="52388"/>
            </a:xfrm>
            <a:custGeom>
              <a:avLst/>
              <a:gdLst/>
              <a:ahLst/>
              <a:cxnLst/>
              <a:rect l="l" t="t" r="r" b="b"/>
              <a:pathLst>
                <a:path w="75" h="20" extrusionOk="0">
                  <a:moveTo>
                    <a:pt x="1" y="0"/>
                  </a:moveTo>
                  <a:cubicBezTo>
                    <a:pt x="64" y="4"/>
                    <a:pt x="64" y="4"/>
                    <a:pt x="64" y="4"/>
                  </a:cubicBezTo>
                  <a:cubicBezTo>
                    <a:pt x="75" y="4"/>
                    <a:pt x="74" y="20"/>
                    <a:pt x="63" y="19"/>
                  </a:cubicBezTo>
                  <a:cubicBezTo>
                    <a:pt x="0" y="15"/>
                    <a:pt x="0" y="15"/>
                    <a:pt x="0" y="15"/>
                  </a:cubicBezTo>
                  <a:cubicBezTo>
                    <a:pt x="1" y="13"/>
                    <a:pt x="2" y="10"/>
                    <a:pt x="2" y="7"/>
                  </a:cubicBezTo>
                  <a:cubicBezTo>
                    <a:pt x="2" y="4"/>
                    <a:pt x="1" y="2"/>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3" name="Google Shape;4173;p20"/>
            <p:cNvSpPr/>
            <p:nvPr/>
          </p:nvSpPr>
          <p:spPr>
            <a:xfrm>
              <a:off x="1008063" y="3897314"/>
              <a:ext cx="111125" cy="114300"/>
            </a:xfrm>
            <a:custGeom>
              <a:avLst/>
              <a:gdLst/>
              <a:ahLst/>
              <a:cxnLst/>
              <a:rect l="l" t="t" r="r" b="b"/>
              <a:pathLst>
                <a:path w="43" h="44" extrusionOk="0">
                  <a:moveTo>
                    <a:pt x="22" y="0"/>
                  </a:moveTo>
                  <a:cubicBezTo>
                    <a:pt x="10" y="0"/>
                    <a:pt x="0" y="10"/>
                    <a:pt x="0" y="22"/>
                  </a:cubicBezTo>
                  <a:cubicBezTo>
                    <a:pt x="0" y="34"/>
                    <a:pt x="10" y="44"/>
                    <a:pt x="22" y="44"/>
                  </a:cubicBezTo>
                  <a:cubicBezTo>
                    <a:pt x="32" y="44"/>
                    <a:pt x="40" y="38"/>
                    <a:pt x="43" y="29"/>
                  </a:cubicBezTo>
                  <a:cubicBezTo>
                    <a:pt x="25" y="34"/>
                    <a:pt x="25" y="34"/>
                    <a:pt x="25" y="34"/>
                  </a:cubicBezTo>
                  <a:cubicBezTo>
                    <a:pt x="20" y="35"/>
                    <a:pt x="17" y="33"/>
                    <a:pt x="14" y="30"/>
                  </a:cubicBezTo>
                  <a:cubicBezTo>
                    <a:pt x="14" y="29"/>
                    <a:pt x="13" y="27"/>
                    <a:pt x="13" y="26"/>
                  </a:cubicBezTo>
                  <a:cubicBezTo>
                    <a:pt x="12" y="25"/>
                    <a:pt x="12" y="23"/>
                    <a:pt x="13" y="22"/>
                  </a:cubicBezTo>
                  <a:cubicBezTo>
                    <a:pt x="13" y="17"/>
                    <a:pt x="16" y="13"/>
                    <a:pt x="21" y="12"/>
                  </a:cubicBezTo>
                  <a:cubicBezTo>
                    <a:pt x="39" y="8"/>
                    <a:pt x="39" y="8"/>
                    <a:pt x="39" y="8"/>
                  </a:cubicBezTo>
                  <a:cubicBezTo>
                    <a:pt x="35" y="3"/>
                    <a:pt x="29"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4" name="Google Shape;4174;p20"/>
            <p:cNvSpPr/>
            <p:nvPr/>
          </p:nvSpPr>
          <p:spPr>
            <a:xfrm>
              <a:off x="1220788" y="3830639"/>
              <a:ext cx="114300" cy="112713"/>
            </a:xfrm>
            <a:custGeom>
              <a:avLst/>
              <a:gdLst/>
              <a:ahLst/>
              <a:cxnLst/>
              <a:rect l="l" t="t" r="r" b="b"/>
              <a:pathLst>
                <a:path w="44" h="44" extrusionOk="0">
                  <a:moveTo>
                    <a:pt x="22" y="0"/>
                  </a:moveTo>
                  <a:cubicBezTo>
                    <a:pt x="22" y="0"/>
                    <a:pt x="22" y="0"/>
                    <a:pt x="22" y="0"/>
                  </a:cubicBezTo>
                  <a:cubicBezTo>
                    <a:pt x="31" y="9"/>
                    <a:pt x="31" y="9"/>
                    <a:pt x="31" y="9"/>
                  </a:cubicBezTo>
                  <a:cubicBezTo>
                    <a:pt x="35" y="12"/>
                    <a:pt x="36" y="17"/>
                    <a:pt x="34" y="20"/>
                  </a:cubicBezTo>
                  <a:cubicBezTo>
                    <a:pt x="34" y="22"/>
                    <a:pt x="33" y="23"/>
                    <a:pt x="32" y="24"/>
                  </a:cubicBezTo>
                  <a:cubicBezTo>
                    <a:pt x="31" y="25"/>
                    <a:pt x="30" y="26"/>
                    <a:pt x="28" y="27"/>
                  </a:cubicBezTo>
                  <a:cubicBezTo>
                    <a:pt x="28" y="27"/>
                    <a:pt x="28" y="27"/>
                    <a:pt x="28" y="27"/>
                  </a:cubicBezTo>
                  <a:cubicBezTo>
                    <a:pt x="25" y="28"/>
                    <a:pt x="20" y="28"/>
                    <a:pt x="16" y="25"/>
                  </a:cubicBezTo>
                  <a:cubicBezTo>
                    <a:pt x="3" y="12"/>
                    <a:pt x="3" y="12"/>
                    <a:pt x="3" y="12"/>
                  </a:cubicBezTo>
                  <a:cubicBezTo>
                    <a:pt x="1" y="15"/>
                    <a:pt x="0" y="19"/>
                    <a:pt x="0" y="22"/>
                  </a:cubicBezTo>
                  <a:cubicBezTo>
                    <a:pt x="0" y="34"/>
                    <a:pt x="10" y="44"/>
                    <a:pt x="22" y="44"/>
                  </a:cubicBezTo>
                  <a:cubicBezTo>
                    <a:pt x="34" y="44"/>
                    <a:pt x="44" y="34"/>
                    <a:pt x="44" y="22"/>
                  </a:cubicBezTo>
                  <a:cubicBezTo>
                    <a:pt x="44" y="10"/>
                    <a:pt x="34"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5" name="Google Shape;4175;p20"/>
            <p:cNvSpPr/>
            <p:nvPr/>
          </p:nvSpPr>
          <p:spPr>
            <a:xfrm>
              <a:off x="1085850" y="3681414"/>
              <a:ext cx="114300" cy="114300"/>
            </a:xfrm>
            <a:custGeom>
              <a:avLst/>
              <a:gdLst/>
              <a:ahLst/>
              <a:cxnLst/>
              <a:rect l="l" t="t" r="r" b="b"/>
              <a:pathLst>
                <a:path w="44" h="44" extrusionOk="0">
                  <a:moveTo>
                    <a:pt x="22" y="0"/>
                  </a:moveTo>
                  <a:cubicBezTo>
                    <a:pt x="10" y="0"/>
                    <a:pt x="0" y="9"/>
                    <a:pt x="0" y="21"/>
                  </a:cubicBezTo>
                  <a:cubicBezTo>
                    <a:pt x="5" y="19"/>
                    <a:pt x="5" y="19"/>
                    <a:pt x="5" y="19"/>
                  </a:cubicBezTo>
                  <a:cubicBezTo>
                    <a:pt x="9" y="16"/>
                    <a:pt x="14" y="17"/>
                    <a:pt x="17" y="20"/>
                  </a:cubicBezTo>
                  <a:cubicBezTo>
                    <a:pt x="18" y="21"/>
                    <a:pt x="19" y="22"/>
                    <a:pt x="19" y="23"/>
                  </a:cubicBezTo>
                  <a:cubicBezTo>
                    <a:pt x="20" y="25"/>
                    <a:pt x="21" y="26"/>
                    <a:pt x="21" y="28"/>
                  </a:cubicBezTo>
                  <a:cubicBezTo>
                    <a:pt x="21" y="31"/>
                    <a:pt x="19" y="36"/>
                    <a:pt x="15" y="38"/>
                  </a:cubicBezTo>
                  <a:cubicBezTo>
                    <a:pt x="10" y="40"/>
                    <a:pt x="10" y="40"/>
                    <a:pt x="10" y="40"/>
                  </a:cubicBezTo>
                  <a:cubicBezTo>
                    <a:pt x="14" y="43"/>
                    <a:pt x="18" y="44"/>
                    <a:pt x="22" y="44"/>
                  </a:cubicBezTo>
                  <a:cubicBezTo>
                    <a:pt x="34" y="44"/>
                    <a:pt x="44" y="34"/>
                    <a:pt x="44" y="22"/>
                  </a:cubicBezTo>
                  <a:cubicBezTo>
                    <a:pt x="44" y="10"/>
                    <a:pt x="34"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6" name="Google Shape;4176;p20"/>
            <p:cNvSpPr/>
            <p:nvPr/>
          </p:nvSpPr>
          <p:spPr>
            <a:xfrm>
              <a:off x="879475" y="3781426"/>
              <a:ext cx="115888" cy="112713"/>
            </a:xfrm>
            <a:custGeom>
              <a:avLst/>
              <a:gdLst/>
              <a:ahLst/>
              <a:cxnLst/>
              <a:rect l="l" t="t" r="r" b="b"/>
              <a:pathLst>
                <a:path w="45" h="44" extrusionOk="0">
                  <a:moveTo>
                    <a:pt x="22" y="0"/>
                  </a:moveTo>
                  <a:cubicBezTo>
                    <a:pt x="21" y="0"/>
                    <a:pt x="20" y="0"/>
                    <a:pt x="19" y="1"/>
                  </a:cubicBezTo>
                  <a:cubicBezTo>
                    <a:pt x="29" y="17"/>
                    <a:pt x="29" y="17"/>
                    <a:pt x="29" y="17"/>
                  </a:cubicBezTo>
                  <a:cubicBezTo>
                    <a:pt x="32" y="22"/>
                    <a:pt x="32" y="26"/>
                    <a:pt x="29" y="29"/>
                  </a:cubicBezTo>
                  <a:cubicBezTo>
                    <a:pt x="28" y="30"/>
                    <a:pt x="27" y="31"/>
                    <a:pt x="26" y="32"/>
                  </a:cubicBezTo>
                  <a:cubicBezTo>
                    <a:pt x="25" y="32"/>
                    <a:pt x="23" y="33"/>
                    <a:pt x="22" y="33"/>
                  </a:cubicBezTo>
                  <a:cubicBezTo>
                    <a:pt x="18" y="34"/>
                    <a:pt x="13" y="32"/>
                    <a:pt x="10" y="28"/>
                  </a:cubicBezTo>
                  <a:cubicBezTo>
                    <a:pt x="2" y="14"/>
                    <a:pt x="2" y="14"/>
                    <a:pt x="2" y="14"/>
                  </a:cubicBezTo>
                  <a:cubicBezTo>
                    <a:pt x="1" y="17"/>
                    <a:pt x="0" y="19"/>
                    <a:pt x="0" y="22"/>
                  </a:cubicBezTo>
                  <a:cubicBezTo>
                    <a:pt x="0" y="35"/>
                    <a:pt x="10" y="44"/>
                    <a:pt x="22" y="44"/>
                  </a:cubicBezTo>
                  <a:cubicBezTo>
                    <a:pt x="35" y="44"/>
                    <a:pt x="45" y="35"/>
                    <a:pt x="45" y="22"/>
                  </a:cubicBezTo>
                  <a:cubicBezTo>
                    <a:pt x="45" y="10"/>
                    <a:pt x="35"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7" name="Google Shape;4177;p20"/>
            <p:cNvSpPr/>
            <p:nvPr/>
          </p:nvSpPr>
          <p:spPr>
            <a:xfrm>
              <a:off x="781050" y="3614739"/>
              <a:ext cx="107950" cy="114300"/>
            </a:xfrm>
            <a:custGeom>
              <a:avLst/>
              <a:gdLst/>
              <a:ahLst/>
              <a:cxnLst/>
              <a:rect l="l" t="t" r="r" b="b"/>
              <a:pathLst>
                <a:path w="42" h="44" extrusionOk="0">
                  <a:moveTo>
                    <a:pt x="22" y="0"/>
                  </a:moveTo>
                  <a:cubicBezTo>
                    <a:pt x="9" y="0"/>
                    <a:pt x="0" y="10"/>
                    <a:pt x="0" y="22"/>
                  </a:cubicBezTo>
                  <a:cubicBezTo>
                    <a:pt x="0" y="34"/>
                    <a:pt x="9" y="44"/>
                    <a:pt x="22" y="44"/>
                  </a:cubicBezTo>
                  <a:cubicBezTo>
                    <a:pt x="30" y="44"/>
                    <a:pt x="38" y="39"/>
                    <a:pt x="42" y="31"/>
                  </a:cubicBezTo>
                  <a:cubicBezTo>
                    <a:pt x="32" y="32"/>
                    <a:pt x="32" y="32"/>
                    <a:pt x="32" y="32"/>
                  </a:cubicBezTo>
                  <a:cubicBezTo>
                    <a:pt x="27" y="33"/>
                    <a:pt x="24" y="30"/>
                    <a:pt x="22" y="27"/>
                  </a:cubicBezTo>
                  <a:cubicBezTo>
                    <a:pt x="21" y="26"/>
                    <a:pt x="21" y="24"/>
                    <a:pt x="21" y="23"/>
                  </a:cubicBezTo>
                  <a:cubicBezTo>
                    <a:pt x="21" y="22"/>
                    <a:pt x="21" y="20"/>
                    <a:pt x="21" y="19"/>
                  </a:cubicBezTo>
                  <a:cubicBezTo>
                    <a:pt x="21" y="19"/>
                    <a:pt x="21" y="19"/>
                    <a:pt x="21" y="19"/>
                  </a:cubicBezTo>
                  <a:cubicBezTo>
                    <a:pt x="22" y="15"/>
                    <a:pt x="25" y="12"/>
                    <a:pt x="30" y="12"/>
                  </a:cubicBezTo>
                  <a:cubicBezTo>
                    <a:pt x="41" y="11"/>
                    <a:pt x="41" y="11"/>
                    <a:pt x="41" y="11"/>
                  </a:cubicBezTo>
                  <a:cubicBezTo>
                    <a:pt x="37" y="4"/>
                    <a:pt x="30"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8" name="Google Shape;4178;p20"/>
            <p:cNvSpPr/>
            <p:nvPr/>
          </p:nvSpPr>
          <p:spPr>
            <a:xfrm>
              <a:off x="957263" y="3602039"/>
              <a:ext cx="112713" cy="114300"/>
            </a:xfrm>
            <a:custGeom>
              <a:avLst/>
              <a:gdLst/>
              <a:ahLst/>
              <a:cxnLst/>
              <a:rect l="l" t="t" r="r" b="b"/>
              <a:pathLst>
                <a:path w="44" h="44" extrusionOk="0">
                  <a:moveTo>
                    <a:pt x="22" y="0"/>
                  </a:moveTo>
                  <a:cubicBezTo>
                    <a:pt x="10" y="0"/>
                    <a:pt x="0" y="10"/>
                    <a:pt x="0" y="22"/>
                  </a:cubicBezTo>
                  <a:cubicBezTo>
                    <a:pt x="0" y="35"/>
                    <a:pt x="10" y="44"/>
                    <a:pt x="22" y="44"/>
                  </a:cubicBezTo>
                  <a:cubicBezTo>
                    <a:pt x="34" y="44"/>
                    <a:pt x="44" y="35"/>
                    <a:pt x="44" y="22"/>
                  </a:cubicBezTo>
                  <a:cubicBezTo>
                    <a:pt x="44" y="22"/>
                    <a:pt x="44" y="21"/>
                    <a:pt x="44" y="20"/>
                  </a:cubicBezTo>
                  <a:cubicBezTo>
                    <a:pt x="37" y="25"/>
                    <a:pt x="37" y="25"/>
                    <a:pt x="37" y="25"/>
                  </a:cubicBezTo>
                  <a:cubicBezTo>
                    <a:pt x="33" y="28"/>
                    <a:pt x="28" y="28"/>
                    <a:pt x="25" y="26"/>
                  </a:cubicBezTo>
                  <a:cubicBezTo>
                    <a:pt x="24" y="25"/>
                    <a:pt x="22" y="24"/>
                    <a:pt x="22" y="23"/>
                  </a:cubicBezTo>
                  <a:cubicBezTo>
                    <a:pt x="21" y="21"/>
                    <a:pt x="20" y="20"/>
                    <a:pt x="20" y="19"/>
                  </a:cubicBezTo>
                  <a:cubicBezTo>
                    <a:pt x="19" y="15"/>
                    <a:pt x="20" y="11"/>
                    <a:pt x="24" y="8"/>
                  </a:cubicBezTo>
                  <a:cubicBezTo>
                    <a:pt x="31" y="2"/>
                    <a:pt x="31" y="2"/>
                    <a:pt x="31" y="2"/>
                  </a:cubicBezTo>
                  <a:cubicBezTo>
                    <a:pt x="28" y="1"/>
                    <a:pt x="25" y="0"/>
                    <a:pt x="2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79" name="Google Shape;4179;p20"/>
            <p:cNvSpPr/>
            <p:nvPr/>
          </p:nvSpPr>
          <p:spPr>
            <a:xfrm>
              <a:off x="1081088" y="3471864"/>
              <a:ext cx="134938" cy="134938"/>
            </a:xfrm>
            <a:custGeom>
              <a:avLst/>
              <a:gdLst/>
              <a:ahLst/>
              <a:cxnLst/>
              <a:rect l="l" t="t" r="r" b="b"/>
              <a:pathLst>
                <a:path w="52" h="52" extrusionOk="0">
                  <a:moveTo>
                    <a:pt x="26" y="0"/>
                  </a:moveTo>
                  <a:cubicBezTo>
                    <a:pt x="19" y="0"/>
                    <a:pt x="13" y="3"/>
                    <a:pt x="8" y="7"/>
                  </a:cubicBezTo>
                  <a:cubicBezTo>
                    <a:pt x="14" y="7"/>
                    <a:pt x="14" y="7"/>
                    <a:pt x="14" y="7"/>
                  </a:cubicBezTo>
                  <a:cubicBezTo>
                    <a:pt x="20" y="8"/>
                    <a:pt x="23" y="11"/>
                    <a:pt x="24" y="15"/>
                  </a:cubicBezTo>
                  <a:cubicBezTo>
                    <a:pt x="25" y="16"/>
                    <a:pt x="25" y="17"/>
                    <a:pt x="25" y="19"/>
                  </a:cubicBezTo>
                  <a:cubicBezTo>
                    <a:pt x="25" y="20"/>
                    <a:pt x="24" y="22"/>
                    <a:pt x="24" y="23"/>
                  </a:cubicBezTo>
                  <a:cubicBezTo>
                    <a:pt x="22" y="27"/>
                    <a:pt x="18" y="29"/>
                    <a:pt x="13" y="29"/>
                  </a:cubicBezTo>
                  <a:cubicBezTo>
                    <a:pt x="0" y="28"/>
                    <a:pt x="0" y="28"/>
                    <a:pt x="0" y="28"/>
                  </a:cubicBezTo>
                  <a:cubicBezTo>
                    <a:pt x="1" y="42"/>
                    <a:pt x="13" y="52"/>
                    <a:pt x="26" y="52"/>
                  </a:cubicBezTo>
                  <a:cubicBezTo>
                    <a:pt x="41" y="52"/>
                    <a:pt x="52" y="40"/>
                    <a:pt x="52" y="26"/>
                  </a:cubicBezTo>
                  <a:cubicBezTo>
                    <a:pt x="52" y="12"/>
                    <a:pt x="41" y="0"/>
                    <a:pt x="26"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0" name="Google Shape;4180;p20"/>
            <p:cNvSpPr/>
            <p:nvPr/>
          </p:nvSpPr>
          <p:spPr>
            <a:xfrm>
              <a:off x="842963" y="3451226"/>
              <a:ext cx="114300" cy="1143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81" name="Google Shape;4181;p20"/>
          <p:cNvGrpSpPr/>
          <p:nvPr/>
        </p:nvGrpSpPr>
        <p:grpSpPr>
          <a:xfrm>
            <a:off x="8445500" y="465668"/>
            <a:ext cx="588435" cy="618067"/>
            <a:chOff x="6334125" y="349251"/>
            <a:chExt cx="441326" cy="463550"/>
          </a:xfrm>
        </p:grpSpPr>
        <p:sp>
          <p:nvSpPr>
            <p:cNvPr id="4182" name="Google Shape;4182;p20"/>
            <p:cNvSpPr/>
            <p:nvPr/>
          </p:nvSpPr>
          <p:spPr>
            <a:xfrm>
              <a:off x="6611938" y="357189"/>
              <a:ext cx="69850" cy="66675"/>
            </a:xfrm>
            <a:custGeom>
              <a:avLst/>
              <a:gdLst/>
              <a:ahLst/>
              <a:cxnLst/>
              <a:rect l="l" t="t" r="r" b="b"/>
              <a:pathLst>
                <a:path w="44" h="42" extrusionOk="0">
                  <a:moveTo>
                    <a:pt x="23" y="0"/>
                  </a:moveTo>
                  <a:lnTo>
                    <a:pt x="0" y="0"/>
                  </a:lnTo>
                  <a:lnTo>
                    <a:pt x="23" y="21"/>
                  </a:lnTo>
                  <a:lnTo>
                    <a:pt x="44" y="42"/>
                  </a:lnTo>
                  <a:lnTo>
                    <a:pt x="44" y="0"/>
                  </a:lnTo>
                  <a:lnTo>
                    <a:pt x="2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3" name="Google Shape;4183;p20"/>
            <p:cNvSpPr/>
            <p:nvPr/>
          </p:nvSpPr>
          <p:spPr>
            <a:xfrm>
              <a:off x="6334125" y="357189"/>
              <a:ext cx="347663" cy="452438"/>
            </a:xfrm>
            <a:custGeom>
              <a:avLst/>
              <a:gdLst/>
              <a:ahLst/>
              <a:cxnLst/>
              <a:rect l="l" t="t" r="r" b="b"/>
              <a:pathLst>
                <a:path w="134" h="175" extrusionOk="0">
                  <a:moveTo>
                    <a:pt x="102" y="0"/>
                  </a:moveTo>
                  <a:cubicBezTo>
                    <a:pt x="83" y="0"/>
                    <a:pt x="83" y="0"/>
                    <a:pt x="83" y="0"/>
                  </a:cubicBezTo>
                  <a:cubicBezTo>
                    <a:pt x="13" y="0"/>
                    <a:pt x="13" y="0"/>
                    <a:pt x="13" y="0"/>
                  </a:cubicBezTo>
                  <a:cubicBezTo>
                    <a:pt x="13" y="20"/>
                    <a:pt x="13" y="20"/>
                    <a:pt x="13" y="20"/>
                  </a:cubicBezTo>
                  <a:cubicBezTo>
                    <a:pt x="5" y="20"/>
                    <a:pt x="5" y="20"/>
                    <a:pt x="5" y="20"/>
                  </a:cubicBezTo>
                  <a:cubicBezTo>
                    <a:pt x="3" y="20"/>
                    <a:pt x="0" y="22"/>
                    <a:pt x="0" y="25"/>
                  </a:cubicBezTo>
                  <a:cubicBezTo>
                    <a:pt x="0" y="28"/>
                    <a:pt x="3" y="30"/>
                    <a:pt x="5" y="30"/>
                  </a:cubicBezTo>
                  <a:cubicBezTo>
                    <a:pt x="13" y="30"/>
                    <a:pt x="13" y="30"/>
                    <a:pt x="13" y="30"/>
                  </a:cubicBezTo>
                  <a:cubicBezTo>
                    <a:pt x="13" y="62"/>
                    <a:pt x="13" y="62"/>
                    <a:pt x="13" y="62"/>
                  </a:cubicBezTo>
                  <a:cubicBezTo>
                    <a:pt x="5" y="62"/>
                    <a:pt x="5" y="62"/>
                    <a:pt x="5" y="62"/>
                  </a:cubicBezTo>
                  <a:cubicBezTo>
                    <a:pt x="3" y="62"/>
                    <a:pt x="0" y="64"/>
                    <a:pt x="0" y="67"/>
                  </a:cubicBezTo>
                  <a:cubicBezTo>
                    <a:pt x="0" y="69"/>
                    <a:pt x="3" y="71"/>
                    <a:pt x="5" y="71"/>
                  </a:cubicBezTo>
                  <a:cubicBezTo>
                    <a:pt x="13" y="71"/>
                    <a:pt x="13" y="71"/>
                    <a:pt x="13" y="71"/>
                  </a:cubicBezTo>
                  <a:cubicBezTo>
                    <a:pt x="13" y="103"/>
                    <a:pt x="13" y="103"/>
                    <a:pt x="13" y="103"/>
                  </a:cubicBezTo>
                  <a:cubicBezTo>
                    <a:pt x="5" y="103"/>
                    <a:pt x="5" y="103"/>
                    <a:pt x="5" y="103"/>
                  </a:cubicBezTo>
                  <a:cubicBezTo>
                    <a:pt x="3" y="103"/>
                    <a:pt x="0" y="106"/>
                    <a:pt x="0" y="108"/>
                  </a:cubicBezTo>
                  <a:cubicBezTo>
                    <a:pt x="0" y="111"/>
                    <a:pt x="3" y="113"/>
                    <a:pt x="5" y="113"/>
                  </a:cubicBezTo>
                  <a:cubicBezTo>
                    <a:pt x="13" y="113"/>
                    <a:pt x="13" y="113"/>
                    <a:pt x="13" y="113"/>
                  </a:cubicBezTo>
                  <a:cubicBezTo>
                    <a:pt x="13" y="145"/>
                    <a:pt x="13" y="145"/>
                    <a:pt x="13" y="145"/>
                  </a:cubicBezTo>
                  <a:cubicBezTo>
                    <a:pt x="5" y="145"/>
                    <a:pt x="5" y="145"/>
                    <a:pt x="5" y="145"/>
                  </a:cubicBezTo>
                  <a:cubicBezTo>
                    <a:pt x="3" y="145"/>
                    <a:pt x="0" y="147"/>
                    <a:pt x="0" y="150"/>
                  </a:cubicBezTo>
                  <a:cubicBezTo>
                    <a:pt x="0" y="150"/>
                    <a:pt x="0" y="150"/>
                    <a:pt x="0" y="150"/>
                  </a:cubicBezTo>
                  <a:cubicBezTo>
                    <a:pt x="0" y="153"/>
                    <a:pt x="3" y="155"/>
                    <a:pt x="5" y="155"/>
                  </a:cubicBezTo>
                  <a:cubicBezTo>
                    <a:pt x="13" y="155"/>
                    <a:pt x="13" y="155"/>
                    <a:pt x="13" y="155"/>
                  </a:cubicBezTo>
                  <a:cubicBezTo>
                    <a:pt x="13" y="175"/>
                    <a:pt x="13" y="175"/>
                    <a:pt x="13" y="175"/>
                  </a:cubicBezTo>
                  <a:cubicBezTo>
                    <a:pt x="83" y="175"/>
                    <a:pt x="83" y="175"/>
                    <a:pt x="83" y="175"/>
                  </a:cubicBezTo>
                  <a:cubicBezTo>
                    <a:pt x="121" y="175"/>
                    <a:pt x="121" y="175"/>
                    <a:pt x="121" y="175"/>
                  </a:cubicBezTo>
                  <a:cubicBezTo>
                    <a:pt x="134" y="175"/>
                    <a:pt x="134" y="175"/>
                    <a:pt x="134" y="175"/>
                  </a:cubicBezTo>
                  <a:cubicBezTo>
                    <a:pt x="134" y="32"/>
                    <a:pt x="134" y="32"/>
                    <a:pt x="134" y="32"/>
                  </a:cubicBezTo>
                  <a:cubicBezTo>
                    <a:pt x="121" y="18"/>
                    <a:pt x="121" y="18"/>
                    <a:pt x="121" y="18"/>
                  </a:cubicBezTo>
                  <a:lnTo>
                    <a:pt x="102" y="0"/>
                  </a:lnTo>
                  <a:close/>
                  <a:moveTo>
                    <a:pt x="30" y="160"/>
                  </a:moveTo>
                  <a:cubicBezTo>
                    <a:pt x="26" y="160"/>
                    <a:pt x="23" y="158"/>
                    <a:pt x="21" y="155"/>
                  </a:cubicBezTo>
                  <a:cubicBezTo>
                    <a:pt x="30" y="155"/>
                    <a:pt x="30" y="155"/>
                    <a:pt x="30" y="155"/>
                  </a:cubicBezTo>
                  <a:cubicBezTo>
                    <a:pt x="33" y="155"/>
                    <a:pt x="35" y="153"/>
                    <a:pt x="35" y="150"/>
                  </a:cubicBezTo>
                  <a:cubicBezTo>
                    <a:pt x="35" y="150"/>
                    <a:pt x="35" y="150"/>
                    <a:pt x="35" y="150"/>
                  </a:cubicBezTo>
                  <a:cubicBezTo>
                    <a:pt x="35" y="147"/>
                    <a:pt x="33" y="145"/>
                    <a:pt x="30" y="145"/>
                  </a:cubicBezTo>
                  <a:cubicBezTo>
                    <a:pt x="21" y="145"/>
                    <a:pt x="21" y="145"/>
                    <a:pt x="21" y="145"/>
                  </a:cubicBezTo>
                  <a:cubicBezTo>
                    <a:pt x="23" y="142"/>
                    <a:pt x="26" y="140"/>
                    <a:pt x="30" y="140"/>
                  </a:cubicBezTo>
                  <a:cubicBezTo>
                    <a:pt x="36" y="140"/>
                    <a:pt x="40" y="144"/>
                    <a:pt x="40" y="150"/>
                  </a:cubicBezTo>
                  <a:cubicBezTo>
                    <a:pt x="40" y="155"/>
                    <a:pt x="36" y="160"/>
                    <a:pt x="30" y="160"/>
                  </a:cubicBezTo>
                  <a:close/>
                  <a:moveTo>
                    <a:pt x="30" y="118"/>
                  </a:moveTo>
                  <a:cubicBezTo>
                    <a:pt x="26" y="118"/>
                    <a:pt x="23" y="116"/>
                    <a:pt x="21" y="113"/>
                  </a:cubicBezTo>
                  <a:cubicBezTo>
                    <a:pt x="30" y="113"/>
                    <a:pt x="30" y="113"/>
                    <a:pt x="30" y="113"/>
                  </a:cubicBezTo>
                  <a:cubicBezTo>
                    <a:pt x="33" y="113"/>
                    <a:pt x="35" y="111"/>
                    <a:pt x="35" y="108"/>
                  </a:cubicBezTo>
                  <a:cubicBezTo>
                    <a:pt x="35" y="106"/>
                    <a:pt x="33" y="103"/>
                    <a:pt x="30" y="103"/>
                  </a:cubicBezTo>
                  <a:cubicBezTo>
                    <a:pt x="21" y="103"/>
                    <a:pt x="21" y="103"/>
                    <a:pt x="21" y="103"/>
                  </a:cubicBezTo>
                  <a:cubicBezTo>
                    <a:pt x="23" y="100"/>
                    <a:pt x="26" y="98"/>
                    <a:pt x="30" y="98"/>
                  </a:cubicBezTo>
                  <a:cubicBezTo>
                    <a:pt x="36" y="98"/>
                    <a:pt x="40" y="103"/>
                    <a:pt x="40" y="108"/>
                  </a:cubicBezTo>
                  <a:cubicBezTo>
                    <a:pt x="40" y="114"/>
                    <a:pt x="36" y="118"/>
                    <a:pt x="30" y="118"/>
                  </a:cubicBezTo>
                  <a:close/>
                  <a:moveTo>
                    <a:pt x="30" y="77"/>
                  </a:moveTo>
                  <a:cubicBezTo>
                    <a:pt x="26" y="77"/>
                    <a:pt x="23" y="75"/>
                    <a:pt x="21" y="71"/>
                  </a:cubicBezTo>
                  <a:cubicBezTo>
                    <a:pt x="30" y="71"/>
                    <a:pt x="30" y="71"/>
                    <a:pt x="30" y="71"/>
                  </a:cubicBezTo>
                  <a:cubicBezTo>
                    <a:pt x="33" y="71"/>
                    <a:pt x="35" y="69"/>
                    <a:pt x="35" y="67"/>
                  </a:cubicBezTo>
                  <a:cubicBezTo>
                    <a:pt x="35" y="64"/>
                    <a:pt x="33" y="62"/>
                    <a:pt x="30" y="62"/>
                  </a:cubicBezTo>
                  <a:cubicBezTo>
                    <a:pt x="21" y="62"/>
                    <a:pt x="21" y="62"/>
                    <a:pt x="21" y="62"/>
                  </a:cubicBezTo>
                  <a:cubicBezTo>
                    <a:pt x="23" y="59"/>
                    <a:pt x="26" y="56"/>
                    <a:pt x="30" y="56"/>
                  </a:cubicBezTo>
                  <a:cubicBezTo>
                    <a:pt x="36" y="56"/>
                    <a:pt x="40" y="61"/>
                    <a:pt x="40" y="67"/>
                  </a:cubicBezTo>
                  <a:cubicBezTo>
                    <a:pt x="40" y="72"/>
                    <a:pt x="36" y="77"/>
                    <a:pt x="30" y="77"/>
                  </a:cubicBezTo>
                  <a:close/>
                  <a:moveTo>
                    <a:pt x="30" y="35"/>
                  </a:moveTo>
                  <a:cubicBezTo>
                    <a:pt x="26" y="35"/>
                    <a:pt x="23" y="33"/>
                    <a:pt x="21" y="30"/>
                  </a:cubicBezTo>
                  <a:cubicBezTo>
                    <a:pt x="30" y="30"/>
                    <a:pt x="30" y="30"/>
                    <a:pt x="30" y="30"/>
                  </a:cubicBezTo>
                  <a:cubicBezTo>
                    <a:pt x="33" y="30"/>
                    <a:pt x="35" y="28"/>
                    <a:pt x="35" y="25"/>
                  </a:cubicBezTo>
                  <a:cubicBezTo>
                    <a:pt x="35" y="22"/>
                    <a:pt x="33" y="20"/>
                    <a:pt x="30" y="20"/>
                  </a:cubicBezTo>
                  <a:cubicBezTo>
                    <a:pt x="21" y="20"/>
                    <a:pt x="21" y="20"/>
                    <a:pt x="21" y="20"/>
                  </a:cubicBezTo>
                  <a:cubicBezTo>
                    <a:pt x="23" y="17"/>
                    <a:pt x="26" y="15"/>
                    <a:pt x="30" y="15"/>
                  </a:cubicBezTo>
                  <a:cubicBezTo>
                    <a:pt x="36" y="15"/>
                    <a:pt x="40" y="19"/>
                    <a:pt x="40" y="25"/>
                  </a:cubicBezTo>
                  <a:cubicBezTo>
                    <a:pt x="40" y="30"/>
                    <a:pt x="36" y="35"/>
                    <a:pt x="30" y="35"/>
                  </a:cubicBezTo>
                  <a:close/>
                  <a:moveTo>
                    <a:pt x="115" y="160"/>
                  </a:moveTo>
                  <a:cubicBezTo>
                    <a:pt x="83" y="160"/>
                    <a:pt x="83" y="160"/>
                    <a:pt x="83" y="160"/>
                  </a:cubicBezTo>
                  <a:cubicBezTo>
                    <a:pt x="51" y="160"/>
                    <a:pt x="51" y="160"/>
                    <a:pt x="51" y="160"/>
                  </a:cubicBezTo>
                  <a:cubicBezTo>
                    <a:pt x="51" y="156"/>
                    <a:pt x="51" y="156"/>
                    <a:pt x="51" y="156"/>
                  </a:cubicBezTo>
                  <a:cubicBezTo>
                    <a:pt x="83" y="156"/>
                    <a:pt x="83" y="156"/>
                    <a:pt x="83" y="156"/>
                  </a:cubicBezTo>
                  <a:cubicBezTo>
                    <a:pt x="115" y="156"/>
                    <a:pt x="115" y="156"/>
                    <a:pt x="115" y="156"/>
                  </a:cubicBezTo>
                  <a:lnTo>
                    <a:pt x="115" y="160"/>
                  </a:lnTo>
                  <a:close/>
                  <a:moveTo>
                    <a:pt x="115" y="146"/>
                  </a:moveTo>
                  <a:cubicBezTo>
                    <a:pt x="83" y="146"/>
                    <a:pt x="83" y="146"/>
                    <a:pt x="83" y="146"/>
                  </a:cubicBezTo>
                  <a:cubicBezTo>
                    <a:pt x="51" y="146"/>
                    <a:pt x="51" y="146"/>
                    <a:pt x="51" y="146"/>
                  </a:cubicBezTo>
                  <a:cubicBezTo>
                    <a:pt x="51" y="142"/>
                    <a:pt x="51" y="142"/>
                    <a:pt x="51" y="142"/>
                  </a:cubicBezTo>
                  <a:cubicBezTo>
                    <a:pt x="83" y="142"/>
                    <a:pt x="83" y="142"/>
                    <a:pt x="83" y="142"/>
                  </a:cubicBezTo>
                  <a:cubicBezTo>
                    <a:pt x="115" y="142"/>
                    <a:pt x="115" y="142"/>
                    <a:pt x="115" y="142"/>
                  </a:cubicBezTo>
                  <a:lnTo>
                    <a:pt x="115" y="146"/>
                  </a:lnTo>
                  <a:close/>
                  <a:moveTo>
                    <a:pt x="115" y="132"/>
                  </a:moveTo>
                  <a:cubicBezTo>
                    <a:pt x="83" y="132"/>
                    <a:pt x="83" y="132"/>
                    <a:pt x="83" y="132"/>
                  </a:cubicBezTo>
                  <a:cubicBezTo>
                    <a:pt x="51" y="132"/>
                    <a:pt x="51" y="132"/>
                    <a:pt x="51" y="132"/>
                  </a:cubicBezTo>
                  <a:cubicBezTo>
                    <a:pt x="51" y="128"/>
                    <a:pt x="51" y="128"/>
                    <a:pt x="51" y="128"/>
                  </a:cubicBezTo>
                  <a:cubicBezTo>
                    <a:pt x="83" y="128"/>
                    <a:pt x="83" y="128"/>
                    <a:pt x="83" y="128"/>
                  </a:cubicBezTo>
                  <a:cubicBezTo>
                    <a:pt x="115" y="128"/>
                    <a:pt x="115" y="128"/>
                    <a:pt x="115" y="128"/>
                  </a:cubicBezTo>
                  <a:lnTo>
                    <a:pt x="115" y="132"/>
                  </a:lnTo>
                  <a:close/>
                  <a:moveTo>
                    <a:pt x="115" y="118"/>
                  </a:moveTo>
                  <a:cubicBezTo>
                    <a:pt x="83" y="118"/>
                    <a:pt x="83" y="118"/>
                    <a:pt x="83" y="118"/>
                  </a:cubicBezTo>
                  <a:cubicBezTo>
                    <a:pt x="51" y="118"/>
                    <a:pt x="51" y="118"/>
                    <a:pt x="51" y="118"/>
                  </a:cubicBezTo>
                  <a:cubicBezTo>
                    <a:pt x="51" y="114"/>
                    <a:pt x="51" y="114"/>
                    <a:pt x="51" y="114"/>
                  </a:cubicBezTo>
                  <a:cubicBezTo>
                    <a:pt x="83" y="114"/>
                    <a:pt x="83" y="114"/>
                    <a:pt x="83" y="114"/>
                  </a:cubicBezTo>
                  <a:cubicBezTo>
                    <a:pt x="115" y="114"/>
                    <a:pt x="115" y="114"/>
                    <a:pt x="115" y="114"/>
                  </a:cubicBezTo>
                  <a:lnTo>
                    <a:pt x="115" y="118"/>
                  </a:lnTo>
                  <a:close/>
                  <a:moveTo>
                    <a:pt x="115" y="104"/>
                  </a:moveTo>
                  <a:cubicBezTo>
                    <a:pt x="83" y="104"/>
                    <a:pt x="83" y="104"/>
                    <a:pt x="83" y="104"/>
                  </a:cubicBezTo>
                  <a:cubicBezTo>
                    <a:pt x="51" y="104"/>
                    <a:pt x="51" y="104"/>
                    <a:pt x="51" y="104"/>
                  </a:cubicBezTo>
                  <a:cubicBezTo>
                    <a:pt x="51" y="100"/>
                    <a:pt x="51" y="100"/>
                    <a:pt x="51" y="100"/>
                  </a:cubicBezTo>
                  <a:cubicBezTo>
                    <a:pt x="83" y="100"/>
                    <a:pt x="83" y="100"/>
                    <a:pt x="83" y="100"/>
                  </a:cubicBezTo>
                  <a:cubicBezTo>
                    <a:pt x="115" y="100"/>
                    <a:pt x="115" y="100"/>
                    <a:pt x="115" y="100"/>
                  </a:cubicBezTo>
                  <a:lnTo>
                    <a:pt x="115" y="104"/>
                  </a:lnTo>
                  <a:close/>
                  <a:moveTo>
                    <a:pt x="115" y="89"/>
                  </a:moveTo>
                  <a:cubicBezTo>
                    <a:pt x="83" y="89"/>
                    <a:pt x="83" y="89"/>
                    <a:pt x="83" y="89"/>
                  </a:cubicBezTo>
                  <a:cubicBezTo>
                    <a:pt x="51" y="89"/>
                    <a:pt x="51" y="89"/>
                    <a:pt x="51" y="89"/>
                  </a:cubicBezTo>
                  <a:cubicBezTo>
                    <a:pt x="51" y="86"/>
                    <a:pt x="51" y="86"/>
                    <a:pt x="51" y="86"/>
                  </a:cubicBezTo>
                  <a:cubicBezTo>
                    <a:pt x="83" y="86"/>
                    <a:pt x="83" y="86"/>
                    <a:pt x="83" y="86"/>
                  </a:cubicBezTo>
                  <a:cubicBezTo>
                    <a:pt x="115" y="86"/>
                    <a:pt x="115" y="86"/>
                    <a:pt x="115" y="86"/>
                  </a:cubicBezTo>
                  <a:lnTo>
                    <a:pt x="115" y="89"/>
                  </a:lnTo>
                  <a:close/>
                  <a:moveTo>
                    <a:pt x="115" y="75"/>
                  </a:moveTo>
                  <a:cubicBezTo>
                    <a:pt x="83" y="75"/>
                    <a:pt x="83" y="75"/>
                    <a:pt x="83" y="75"/>
                  </a:cubicBezTo>
                  <a:cubicBezTo>
                    <a:pt x="51" y="75"/>
                    <a:pt x="51" y="75"/>
                    <a:pt x="51" y="75"/>
                  </a:cubicBezTo>
                  <a:cubicBezTo>
                    <a:pt x="51" y="72"/>
                    <a:pt x="51" y="72"/>
                    <a:pt x="51" y="72"/>
                  </a:cubicBezTo>
                  <a:cubicBezTo>
                    <a:pt x="83" y="72"/>
                    <a:pt x="83" y="72"/>
                    <a:pt x="83" y="72"/>
                  </a:cubicBezTo>
                  <a:cubicBezTo>
                    <a:pt x="115" y="72"/>
                    <a:pt x="115" y="72"/>
                    <a:pt x="115" y="72"/>
                  </a:cubicBezTo>
                  <a:lnTo>
                    <a:pt x="115" y="75"/>
                  </a:lnTo>
                  <a:close/>
                  <a:moveTo>
                    <a:pt x="115" y="61"/>
                  </a:moveTo>
                  <a:cubicBezTo>
                    <a:pt x="83" y="61"/>
                    <a:pt x="83" y="61"/>
                    <a:pt x="83" y="61"/>
                  </a:cubicBezTo>
                  <a:cubicBezTo>
                    <a:pt x="51" y="61"/>
                    <a:pt x="51" y="61"/>
                    <a:pt x="51" y="61"/>
                  </a:cubicBezTo>
                  <a:cubicBezTo>
                    <a:pt x="51" y="58"/>
                    <a:pt x="51" y="58"/>
                    <a:pt x="51" y="58"/>
                  </a:cubicBezTo>
                  <a:cubicBezTo>
                    <a:pt x="83" y="58"/>
                    <a:pt x="83" y="58"/>
                    <a:pt x="83" y="58"/>
                  </a:cubicBezTo>
                  <a:cubicBezTo>
                    <a:pt x="115" y="58"/>
                    <a:pt x="115" y="58"/>
                    <a:pt x="115" y="58"/>
                  </a:cubicBezTo>
                  <a:lnTo>
                    <a:pt x="115" y="61"/>
                  </a:lnTo>
                  <a:close/>
                  <a:moveTo>
                    <a:pt x="115" y="47"/>
                  </a:moveTo>
                  <a:cubicBezTo>
                    <a:pt x="83" y="47"/>
                    <a:pt x="83" y="47"/>
                    <a:pt x="83" y="47"/>
                  </a:cubicBezTo>
                  <a:cubicBezTo>
                    <a:pt x="51" y="47"/>
                    <a:pt x="51" y="47"/>
                    <a:pt x="51" y="47"/>
                  </a:cubicBezTo>
                  <a:cubicBezTo>
                    <a:pt x="51" y="43"/>
                    <a:pt x="51" y="43"/>
                    <a:pt x="51" y="43"/>
                  </a:cubicBezTo>
                  <a:cubicBezTo>
                    <a:pt x="83" y="43"/>
                    <a:pt x="83" y="43"/>
                    <a:pt x="83" y="43"/>
                  </a:cubicBezTo>
                  <a:cubicBezTo>
                    <a:pt x="115" y="43"/>
                    <a:pt x="115" y="43"/>
                    <a:pt x="115" y="43"/>
                  </a:cubicBezTo>
                  <a:lnTo>
                    <a:pt x="115" y="47"/>
                  </a:lnTo>
                  <a:close/>
                  <a:moveTo>
                    <a:pt x="115" y="33"/>
                  </a:moveTo>
                  <a:cubicBezTo>
                    <a:pt x="83" y="33"/>
                    <a:pt x="83" y="33"/>
                    <a:pt x="83" y="33"/>
                  </a:cubicBezTo>
                  <a:cubicBezTo>
                    <a:pt x="51" y="33"/>
                    <a:pt x="51" y="33"/>
                    <a:pt x="51" y="33"/>
                  </a:cubicBezTo>
                  <a:cubicBezTo>
                    <a:pt x="51" y="29"/>
                    <a:pt x="51" y="29"/>
                    <a:pt x="51" y="29"/>
                  </a:cubicBezTo>
                  <a:cubicBezTo>
                    <a:pt x="83" y="29"/>
                    <a:pt x="83" y="29"/>
                    <a:pt x="83" y="29"/>
                  </a:cubicBezTo>
                  <a:cubicBezTo>
                    <a:pt x="115" y="29"/>
                    <a:pt x="115" y="29"/>
                    <a:pt x="115" y="29"/>
                  </a:cubicBezTo>
                  <a:lnTo>
                    <a:pt x="115"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4" name="Google Shape;4184;p20"/>
            <p:cNvSpPr/>
            <p:nvPr/>
          </p:nvSpPr>
          <p:spPr>
            <a:xfrm>
              <a:off x="6743700" y="796926"/>
              <a:ext cx="11113" cy="15875"/>
            </a:xfrm>
            <a:custGeom>
              <a:avLst/>
              <a:gdLst/>
              <a:ahLst/>
              <a:cxnLst/>
              <a:rect l="l" t="t" r="r" b="b"/>
              <a:pathLst>
                <a:path w="4" h="6" extrusionOk="0">
                  <a:moveTo>
                    <a:pt x="0" y="0"/>
                  </a:moveTo>
                  <a:cubicBezTo>
                    <a:pt x="2" y="6"/>
                    <a:pt x="2" y="6"/>
                    <a:pt x="2" y="6"/>
                  </a:cubicBezTo>
                  <a:cubicBezTo>
                    <a:pt x="4" y="0"/>
                    <a:pt x="4" y="0"/>
                    <a:pt x="4" y="0"/>
                  </a:cubicBezTo>
                  <a:cubicBezTo>
                    <a:pt x="3" y="0"/>
                    <a:pt x="3" y="0"/>
                    <a:pt x="2" y="0"/>
                  </a:cubicBezTo>
                  <a:cubicBezTo>
                    <a:pt x="1" y="0"/>
                    <a:pt x="1" y="0"/>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5" name="Google Shape;4185;p20"/>
            <p:cNvSpPr/>
            <p:nvPr/>
          </p:nvSpPr>
          <p:spPr>
            <a:xfrm>
              <a:off x="6718300" y="554039"/>
              <a:ext cx="50800" cy="241300"/>
            </a:xfrm>
            <a:custGeom>
              <a:avLst/>
              <a:gdLst/>
              <a:ahLst/>
              <a:cxnLst/>
              <a:rect l="l" t="t" r="r" b="b"/>
              <a:pathLst>
                <a:path w="20" h="93" extrusionOk="0">
                  <a:moveTo>
                    <a:pt x="9" y="3"/>
                  </a:moveTo>
                  <a:cubicBezTo>
                    <a:pt x="8" y="3"/>
                    <a:pt x="6" y="3"/>
                    <a:pt x="4" y="2"/>
                  </a:cubicBezTo>
                  <a:cubicBezTo>
                    <a:pt x="2" y="2"/>
                    <a:pt x="1" y="2"/>
                    <a:pt x="0" y="1"/>
                  </a:cubicBezTo>
                  <a:cubicBezTo>
                    <a:pt x="1" y="18"/>
                    <a:pt x="5" y="91"/>
                    <a:pt x="10" y="93"/>
                  </a:cubicBezTo>
                  <a:cubicBezTo>
                    <a:pt x="11" y="93"/>
                    <a:pt x="13" y="93"/>
                    <a:pt x="14" y="93"/>
                  </a:cubicBezTo>
                  <a:cubicBezTo>
                    <a:pt x="18" y="92"/>
                    <a:pt x="20" y="18"/>
                    <a:pt x="20" y="0"/>
                  </a:cubicBezTo>
                  <a:cubicBezTo>
                    <a:pt x="19" y="1"/>
                    <a:pt x="17" y="2"/>
                    <a:pt x="15" y="2"/>
                  </a:cubicBezTo>
                  <a:cubicBezTo>
                    <a:pt x="13" y="3"/>
                    <a:pt x="11" y="3"/>
                    <a:pt x="9" y="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6" name="Google Shape;4186;p20"/>
            <p:cNvSpPr/>
            <p:nvPr/>
          </p:nvSpPr>
          <p:spPr>
            <a:xfrm>
              <a:off x="6681788" y="349251"/>
              <a:ext cx="93663" cy="212725"/>
            </a:xfrm>
            <a:custGeom>
              <a:avLst/>
              <a:gdLst/>
              <a:ahLst/>
              <a:cxnLst/>
              <a:rect l="l" t="t" r="r" b="b"/>
              <a:pathLst>
                <a:path w="36" h="82" extrusionOk="0">
                  <a:moveTo>
                    <a:pt x="31" y="9"/>
                  </a:moveTo>
                  <a:cubicBezTo>
                    <a:pt x="29" y="3"/>
                    <a:pt x="26" y="0"/>
                    <a:pt x="23" y="2"/>
                  </a:cubicBezTo>
                  <a:cubicBezTo>
                    <a:pt x="19" y="5"/>
                    <a:pt x="16" y="14"/>
                    <a:pt x="15" y="25"/>
                  </a:cubicBezTo>
                  <a:cubicBezTo>
                    <a:pt x="3" y="31"/>
                    <a:pt x="0" y="73"/>
                    <a:pt x="10" y="74"/>
                  </a:cubicBezTo>
                  <a:cubicBezTo>
                    <a:pt x="13" y="75"/>
                    <a:pt x="11" y="73"/>
                    <a:pt x="10" y="72"/>
                  </a:cubicBezTo>
                  <a:cubicBezTo>
                    <a:pt x="6" y="65"/>
                    <a:pt x="7" y="34"/>
                    <a:pt x="14" y="30"/>
                  </a:cubicBezTo>
                  <a:cubicBezTo>
                    <a:pt x="13" y="47"/>
                    <a:pt x="13" y="66"/>
                    <a:pt x="12" y="75"/>
                  </a:cubicBezTo>
                  <a:cubicBezTo>
                    <a:pt x="12" y="81"/>
                    <a:pt x="24" y="82"/>
                    <a:pt x="31" y="79"/>
                  </a:cubicBezTo>
                  <a:cubicBezTo>
                    <a:pt x="33" y="78"/>
                    <a:pt x="35" y="76"/>
                    <a:pt x="35" y="74"/>
                  </a:cubicBezTo>
                  <a:cubicBezTo>
                    <a:pt x="35" y="63"/>
                    <a:pt x="36" y="25"/>
                    <a:pt x="31" y="9"/>
                  </a:cubicBezTo>
                  <a:close/>
                  <a:moveTo>
                    <a:pt x="33" y="74"/>
                  </a:moveTo>
                  <a:cubicBezTo>
                    <a:pt x="33" y="52"/>
                    <a:pt x="32" y="36"/>
                    <a:pt x="31" y="26"/>
                  </a:cubicBezTo>
                  <a:cubicBezTo>
                    <a:pt x="29" y="15"/>
                    <a:pt x="28" y="10"/>
                    <a:pt x="28" y="10"/>
                  </a:cubicBezTo>
                  <a:cubicBezTo>
                    <a:pt x="29" y="10"/>
                    <a:pt x="30" y="13"/>
                    <a:pt x="31" y="20"/>
                  </a:cubicBezTo>
                  <a:cubicBezTo>
                    <a:pt x="32" y="30"/>
                    <a:pt x="34" y="47"/>
                    <a:pt x="33" y="7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187" name="Google Shape;4187;p20"/>
          <p:cNvGrpSpPr/>
          <p:nvPr/>
        </p:nvGrpSpPr>
        <p:grpSpPr>
          <a:xfrm>
            <a:off x="3221567" y="2605619"/>
            <a:ext cx="611717" cy="543984"/>
            <a:chOff x="2416175" y="1954214"/>
            <a:chExt cx="458788" cy="407988"/>
          </a:xfrm>
        </p:grpSpPr>
        <p:sp>
          <p:nvSpPr>
            <p:cNvPr id="4188" name="Google Shape;4188;p20"/>
            <p:cNvSpPr/>
            <p:nvPr/>
          </p:nvSpPr>
          <p:spPr>
            <a:xfrm>
              <a:off x="2416175" y="2252664"/>
              <a:ext cx="30163" cy="109538"/>
            </a:xfrm>
            <a:custGeom>
              <a:avLst/>
              <a:gdLst/>
              <a:ahLst/>
              <a:cxnLst/>
              <a:rect l="l" t="t" r="r" b="b"/>
              <a:pathLst>
                <a:path w="19" h="69" extrusionOk="0">
                  <a:moveTo>
                    <a:pt x="11" y="0"/>
                  </a:moveTo>
                  <a:lnTo>
                    <a:pt x="8" y="3"/>
                  </a:lnTo>
                  <a:lnTo>
                    <a:pt x="0" y="11"/>
                  </a:lnTo>
                  <a:lnTo>
                    <a:pt x="6" y="69"/>
                  </a:lnTo>
                  <a:lnTo>
                    <a:pt x="19" y="57"/>
                  </a:lnTo>
                  <a:lnTo>
                    <a:pt x="13" y="10"/>
                  </a:lnTo>
                  <a:lnTo>
                    <a:pt x="1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89" name="Google Shape;4189;p20"/>
            <p:cNvSpPr/>
            <p:nvPr/>
          </p:nvSpPr>
          <p:spPr>
            <a:xfrm>
              <a:off x="2436813" y="2235201"/>
              <a:ext cx="33338" cy="107950"/>
            </a:xfrm>
            <a:custGeom>
              <a:avLst/>
              <a:gdLst/>
              <a:ahLst/>
              <a:cxnLst/>
              <a:rect l="l" t="t" r="r" b="b"/>
              <a:pathLst>
                <a:path w="21" h="68" extrusionOk="0">
                  <a:moveTo>
                    <a:pt x="14" y="8"/>
                  </a:moveTo>
                  <a:lnTo>
                    <a:pt x="14" y="0"/>
                  </a:lnTo>
                  <a:lnTo>
                    <a:pt x="10" y="1"/>
                  </a:lnTo>
                  <a:lnTo>
                    <a:pt x="0" y="11"/>
                  </a:lnTo>
                  <a:lnTo>
                    <a:pt x="1" y="22"/>
                  </a:lnTo>
                  <a:lnTo>
                    <a:pt x="8" y="68"/>
                  </a:lnTo>
                  <a:lnTo>
                    <a:pt x="21" y="57"/>
                  </a:lnTo>
                  <a:lnTo>
                    <a:pt x="19" y="44"/>
                  </a:lnTo>
                  <a:lnTo>
                    <a:pt x="14"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0" name="Google Shape;4190;p20"/>
            <p:cNvSpPr/>
            <p:nvPr/>
          </p:nvSpPr>
          <p:spPr>
            <a:xfrm>
              <a:off x="2462213" y="2214564"/>
              <a:ext cx="31750" cy="107950"/>
            </a:xfrm>
            <a:custGeom>
              <a:avLst/>
              <a:gdLst/>
              <a:ahLst/>
              <a:cxnLst/>
              <a:rect l="l" t="t" r="r" b="b"/>
              <a:pathLst>
                <a:path w="20" h="68" extrusionOk="0">
                  <a:moveTo>
                    <a:pt x="15" y="8"/>
                  </a:moveTo>
                  <a:lnTo>
                    <a:pt x="13" y="0"/>
                  </a:lnTo>
                  <a:lnTo>
                    <a:pt x="10" y="3"/>
                  </a:lnTo>
                  <a:lnTo>
                    <a:pt x="0" y="11"/>
                  </a:lnTo>
                  <a:lnTo>
                    <a:pt x="2" y="22"/>
                  </a:lnTo>
                  <a:lnTo>
                    <a:pt x="5" y="60"/>
                  </a:lnTo>
                  <a:lnTo>
                    <a:pt x="7" y="68"/>
                  </a:lnTo>
                  <a:lnTo>
                    <a:pt x="10" y="65"/>
                  </a:lnTo>
                  <a:lnTo>
                    <a:pt x="20" y="57"/>
                  </a:lnTo>
                  <a:lnTo>
                    <a:pt x="18" y="44"/>
                  </a:lnTo>
                  <a:lnTo>
                    <a:pt x="15"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1" name="Google Shape;4191;p20"/>
            <p:cNvSpPr/>
            <p:nvPr/>
          </p:nvSpPr>
          <p:spPr>
            <a:xfrm>
              <a:off x="2535238" y="1954214"/>
              <a:ext cx="339725" cy="306388"/>
            </a:xfrm>
            <a:custGeom>
              <a:avLst/>
              <a:gdLst/>
              <a:ahLst/>
              <a:cxnLst/>
              <a:rect l="l" t="t" r="r" b="b"/>
              <a:pathLst>
                <a:path w="131" h="118" extrusionOk="0">
                  <a:moveTo>
                    <a:pt x="76" y="11"/>
                  </a:moveTo>
                  <a:cubicBezTo>
                    <a:pt x="76" y="11"/>
                    <a:pt x="76" y="11"/>
                    <a:pt x="76" y="11"/>
                  </a:cubicBezTo>
                  <a:cubicBezTo>
                    <a:pt x="73" y="14"/>
                    <a:pt x="69" y="17"/>
                    <a:pt x="64" y="21"/>
                  </a:cubicBezTo>
                  <a:cubicBezTo>
                    <a:pt x="58" y="27"/>
                    <a:pt x="50" y="33"/>
                    <a:pt x="43" y="39"/>
                  </a:cubicBezTo>
                  <a:cubicBezTo>
                    <a:pt x="33" y="48"/>
                    <a:pt x="22" y="57"/>
                    <a:pt x="13" y="65"/>
                  </a:cubicBezTo>
                  <a:cubicBezTo>
                    <a:pt x="16" y="69"/>
                    <a:pt x="16" y="69"/>
                    <a:pt x="16" y="69"/>
                  </a:cubicBezTo>
                  <a:cubicBezTo>
                    <a:pt x="0" y="83"/>
                    <a:pt x="0" y="83"/>
                    <a:pt x="0" y="83"/>
                  </a:cubicBezTo>
                  <a:cubicBezTo>
                    <a:pt x="2" y="102"/>
                    <a:pt x="2" y="102"/>
                    <a:pt x="2" y="102"/>
                  </a:cubicBezTo>
                  <a:cubicBezTo>
                    <a:pt x="3" y="113"/>
                    <a:pt x="3" y="113"/>
                    <a:pt x="3" y="113"/>
                  </a:cubicBezTo>
                  <a:cubicBezTo>
                    <a:pt x="4" y="118"/>
                    <a:pt x="4" y="118"/>
                    <a:pt x="4" y="118"/>
                  </a:cubicBezTo>
                  <a:cubicBezTo>
                    <a:pt x="6" y="117"/>
                    <a:pt x="6" y="117"/>
                    <a:pt x="6" y="117"/>
                  </a:cubicBezTo>
                  <a:cubicBezTo>
                    <a:pt x="11" y="113"/>
                    <a:pt x="11" y="113"/>
                    <a:pt x="11" y="113"/>
                  </a:cubicBezTo>
                  <a:cubicBezTo>
                    <a:pt x="35" y="92"/>
                    <a:pt x="35" y="92"/>
                    <a:pt x="35" y="92"/>
                  </a:cubicBezTo>
                  <a:cubicBezTo>
                    <a:pt x="41" y="99"/>
                    <a:pt x="41" y="99"/>
                    <a:pt x="41" y="99"/>
                  </a:cubicBezTo>
                  <a:cubicBezTo>
                    <a:pt x="72" y="73"/>
                    <a:pt x="72" y="73"/>
                    <a:pt x="72" y="73"/>
                  </a:cubicBezTo>
                  <a:cubicBezTo>
                    <a:pt x="83" y="63"/>
                    <a:pt x="83" y="63"/>
                    <a:pt x="83" y="63"/>
                  </a:cubicBezTo>
                  <a:cubicBezTo>
                    <a:pt x="89" y="66"/>
                    <a:pt x="96" y="66"/>
                    <a:pt x="102" y="65"/>
                  </a:cubicBezTo>
                  <a:cubicBezTo>
                    <a:pt x="107" y="64"/>
                    <a:pt x="112" y="62"/>
                    <a:pt x="116" y="59"/>
                  </a:cubicBezTo>
                  <a:cubicBezTo>
                    <a:pt x="116" y="58"/>
                    <a:pt x="116" y="58"/>
                    <a:pt x="116" y="58"/>
                  </a:cubicBezTo>
                  <a:cubicBezTo>
                    <a:pt x="130" y="47"/>
                    <a:pt x="131" y="28"/>
                    <a:pt x="120" y="15"/>
                  </a:cubicBezTo>
                  <a:cubicBezTo>
                    <a:pt x="109" y="1"/>
                    <a:pt x="90" y="0"/>
                    <a:pt x="76" y="11"/>
                  </a:cubicBezTo>
                  <a:close/>
                  <a:moveTo>
                    <a:pt x="53" y="50"/>
                  </a:moveTo>
                  <a:cubicBezTo>
                    <a:pt x="26" y="73"/>
                    <a:pt x="26" y="73"/>
                    <a:pt x="26" y="73"/>
                  </a:cubicBezTo>
                  <a:cubicBezTo>
                    <a:pt x="20" y="66"/>
                    <a:pt x="20" y="66"/>
                    <a:pt x="20" y="66"/>
                  </a:cubicBezTo>
                  <a:cubicBezTo>
                    <a:pt x="47" y="43"/>
                    <a:pt x="47" y="43"/>
                    <a:pt x="47" y="43"/>
                  </a:cubicBezTo>
                  <a:cubicBezTo>
                    <a:pt x="68" y="26"/>
                    <a:pt x="68" y="26"/>
                    <a:pt x="68" y="26"/>
                  </a:cubicBezTo>
                  <a:cubicBezTo>
                    <a:pt x="74" y="21"/>
                    <a:pt x="74" y="21"/>
                    <a:pt x="74" y="21"/>
                  </a:cubicBezTo>
                  <a:cubicBezTo>
                    <a:pt x="80" y="27"/>
                    <a:pt x="80" y="27"/>
                    <a:pt x="80" y="27"/>
                  </a:cubicBezTo>
                  <a:cubicBezTo>
                    <a:pt x="74" y="32"/>
                    <a:pt x="74" y="32"/>
                    <a:pt x="74" y="32"/>
                  </a:cubicBezTo>
                  <a:lnTo>
                    <a:pt x="53" y="50"/>
                  </a:lnTo>
                  <a:close/>
                  <a:moveTo>
                    <a:pt x="90" y="27"/>
                  </a:moveTo>
                  <a:cubicBezTo>
                    <a:pt x="90" y="26"/>
                    <a:pt x="90" y="26"/>
                    <a:pt x="91" y="26"/>
                  </a:cubicBezTo>
                  <a:cubicBezTo>
                    <a:pt x="95" y="22"/>
                    <a:pt x="102" y="23"/>
                    <a:pt x="106" y="27"/>
                  </a:cubicBezTo>
                  <a:cubicBezTo>
                    <a:pt x="110" y="32"/>
                    <a:pt x="109" y="39"/>
                    <a:pt x="105" y="42"/>
                  </a:cubicBezTo>
                  <a:cubicBezTo>
                    <a:pt x="104" y="43"/>
                    <a:pt x="104" y="43"/>
                    <a:pt x="104" y="43"/>
                  </a:cubicBezTo>
                  <a:cubicBezTo>
                    <a:pt x="99" y="46"/>
                    <a:pt x="93" y="45"/>
                    <a:pt x="89" y="41"/>
                  </a:cubicBezTo>
                  <a:cubicBezTo>
                    <a:pt x="86" y="37"/>
                    <a:pt x="86" y="31"/>
                    <a:pt x="90" y="27"/>
                  </a:cubicBezTo>
                  <a:close/>
                  <a:moveTo>
                    <a:pt x="120" y="37"/>
                  </a:moveTo>
                  <a:cubicBezTo>
                    <a:pt x="119" y="43"/>
                    <a:pt x="116" y="48"/>
                    <a:pt x="112" y="53"/>
                  </a:cubicBezTo>
                  <a:cubicBezTo>
                    <a:pt x="107" y="56"/>
                    <a:pt x="101" y="58"/>
                    <a:pt x="96" y="58"/>
                  </a:cubicBezTo>
                  <a:cubicBezTo>
                    <a:pt x="95" y="58"/>
                    <a:pt x="95" y="58"/>
                    <a:pt x="94" y="58"/>
                  </a:cubicBezTo>
                  <a:cubicBezTo>
                    <a:pt x="88" y="57"/>
                    <a:pt x="83" y="55"/>
                    <a:pt x="79" y="50"/>
                  </a:cubicBezTo>
                  <a:cubicBezTo>
                    <a:pt x="78" y="49"/>
                    <a:pt x="78" y="48"/>
                    <a:pt x="79" y="48"/>
                  </a:cubicBezTo>
                  <a:cubicBezTo>
                    <a:pt x="79" y="47"/>
                    <a:pt x="80" y="47"/>
                    <a:pt x="81" y="48"/>
                  </a:cubicBezTo>
                  <a:cubicBezTo>
                    <a:pt x="84" y="52"/>
                    <a:pt x="88" y="54"/>
                    <a:pt x="93" y="55"/>
                  </a:cubicBezTo>
                  <a:cubicBezTo>
                    <a:pt x="94" y="55"/>
                    <a:pt x="94" y="55"/>
                    <a:pt x="95" y="55"/>
                  </a:cubicBezTo>
                  <a:cubicBezTo>
                    <a:pt x="100" y="55"/>
                    <a:pt x="105" y="54"/>
                    <a:pt x="110" y="50"/>
                  </a:cubicBezTo>
                  <a:cubicBezTo>
                    <a:pt x="114" y="47"/>
                    <a:pt x="116" y="42"/>
                    <a:pt x="117" y="36"/>
                  </a:cubicBezTo>
                  <a:cubicBezTo>
                    <a:pt x="117" y="31"/>
                    <a:pt x="116" y="26"/>
                    <a:pt x="112" y="21"/>
                  </a:cubicBezTo>
                  <a:cubicBezTo>
                    <a:pt x="108" y="17"/>
                    <a:pt x="103" y="15"/>
                    <a:pt x="98" y="14"/>
                  </a:cubicBezTo>
                  <a:cubicBezTo>
                    <a:pt x="93" y="14"/>
                    <a:pt x="88" y="15"/>
                    <a:pt x="83" y="19"/>
                  </a:cubicBezTo>
                  <a:cubicBezTo>
                    <a:pt x="83" y="19"/>
                    <a:pt x="82" y="19"/>
                    <a:pt x="81" y="19"/>
                  </a:cubicBezTo>
                  <a:cubicBezTo>
                    <a:pt x="81" y="18"/>
                    <a:pt x="81" y="17"/>
                    <a:pt x="81" y="17"/>
                  </a:cubicBezTo>
                  <a:cubicBezTo>
                    <a:pt x="86" y="13"/>
                    <a:pt x="93" y="11"/>
                    <a:pt x="98" y="11"/>
                  </a:cubicBezTo>
                  <a:cubicBezTo>
                    <a:pt x="104" y="12"/>
                    <a:pt x="110" y="15"/>
                    <a:pt x="114" y="20"/>
                  </a:cubicBezTo>
                  <a:cubicBezTo>
                    <a:pt x="119" y="25"/>
                    <a:pt x="120" y="31"/>
                    <a:pt x="120" y="3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2" name="Google Shape;4192;p20"/>
            <p:cNvSpPr/>
            <p:nvPr/>
          </p:nvSpPr>
          <p:spPr>
            <a:xfrm>
              <a:off x="2486025" y="2192339"/>
              <a:ext cx="33338" cy="109538"/>
            </a:xfrm>
            <a:custGeom>
              <a:avLst/>
              <a:gdLst/>
              <a:ahLst/>
              <a:cxnLst/>
              <a:rect l="l" t="t" r="r" b="b"/>
              <a:pathLst>
                <a:path w="21" h="69" extrusionOk="0">
                  <a:moveTo>
                    <a:pt x="14" y="9"/>
                  </a:moveTo>
                  <a:lnTo>
                    <a:pt x="13" y="0"/>
                  </a:lnTo>
                  <a:lnTo>
                    <a:pt x="10" y="4"/>
                  </a:lnTo>
                  <a:lnTo>
                    <a:pt x="0" y="12"/>
                  </a:lnTo>
                  <a:lnTo>
                    <a:pt x="1" y="25"/>
                  </a:lnTo>
                  <a:lnTo>
                    <a:pt x="6" y="61"/>
                  </a:lnTo>
                  <a:lnTo>
                    <a:pt x="6" y="69"/>
                  </a:lnTo>
                  <a:lnTo>
                    <a:pt x="11" y="66"/>
                  </a:lnTo>
                  <a:lnTo>
                    <a:pt x="21" y="58"/>
                  </a:lnTo>
                  <a:lnTo>
                    <a:pt x="19" y="45"/>
                  </a:lnTo>
                  <a:lnTo>
                    <a:pt x="14"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3" name="Google Shape;4193;p20"/>
            <p:cNvSpPr/>
            <p:nvPr/>
          </p:nvSpPr>
          <p:spPr>
            <a:xfrm>
              <a:off x="2508250" y="2171701"/>
              <a:ext cx="34925" cy="109538"/>
            </a:xfrm>
            <a:custGeom>
              <a:avLst/>
              <a:gdLst/>
              <a:ahLst/>
              <a:cxnLst/>
              <a:rect l="l" t="t" r="r" b="b"/>
              <a:pathLst>
                <a:path w="22" h="69" extrusionOk="0">
                  <a:moveTo>
                    <a:pt x="18" y="27"/>
                  </a:moveTo>
                  <a:lnTo>
                    <a:pt x="15" y="0"/>
                  </a:lnTo>
                  <a:lnTo>
                    <a:pt x="4" y="10"/>
                  </a:lnTo>
                  <a:lnTo>
                    <a:pt x="0" y="12"/>
                  </a:lnTo>
                  <a:lnTo>
                    <a:pt x="2" y="25"/>
                  </a:lnTo>
                  <a:lnTo>
                    <a:pt x="7" y="61"/>
                  </a:lnTo>
                  <a:lnTo>
                    <a:pt x="9" y="69"/>
                  </a:lnTo>
                  <a:lnTo>
                    <a:pt x="12" y="66"/>
                  </a:lnTo>
                  <a:lnTo>
                    <a:pt x="22" y="58"/>
                  </a:lnTo>
                  <a:lnTo>
                    <a:pt x="20" y="46"/>
                  </a:lnTo>
                  <a:lnTo>
                    <a:pt x="18" y="2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194" name="Google Shape;4194;p20"/>
          <p:cNvSpPr/>
          <p:nvPr/>
        </p:nvSpPr>
        <p:spPr>
          <a:xfrm>
            <a:off x="9340851" y="493186"/>
            <a:ext cx="656167" cy="677333"/>
          </a:xfrm>
          <a:custGeom>
            <a:avLst/>
            <a:gdLst/>
            <a:ahLst/>
            <a:cxnLst/>
            <a:rect l="l" t="t" r="r" b="b"/>
            <a:pathLst>
              <a:path w="190" h="196" extrusionOk="0">
                <a:moveTo>
                  <a:pt x="78" y="117"/>
                </a:moveTo>
                <a:cubicBezTo>
                  <a:pt x="58" y="145"/>
                  <a:pt x="58" y="145"/>
                  <a:pt x="58" y="145"/>
                </a:cubicBezTo>
                <a:cubicBezTo>
                  <a:pt x="57" y="145"/>
                  <a:pt x="56" y="145"/>
                  <a:pt x="55" y="145"/>
                </a:cubicBezTo>
                <a:cubicBezTo>
                  <a:pt x="41" y="145"/>
                  <a:pt x="30" y="156"/>
                  <a:pt x="30" y="170"/>
                </a:cubicBezTo>
                <a:cubicBezTo>
                  <a:pt x="30" y="185"/>
                  <a:pt x="41" y="196"/>
                  <a:pt x="55" y="196"/>
                </a:cubicBezTo>
                <a:cubicBezTo>
                  <a:pt x="69" y="196"/>
                  <a:pt x="81" y="185"/>
                  <a:pt x="81" y="170"/>
                </a:cubicBezTo>
                <a:cubicBezTo>
                  <a:pt x="81" y="164"/>
                  <a:pt x="78" y="158"/>
                  <a:pt x="75" y="154"/>
                </a:cubicBezTo>
                <a:cubicBezTo>
                  <a:pt x="78" y="150"/>
                  <a:pt x="84" y="144"/>
                  <a:pt x="91" y="137"/>
                </a:cubicBezTo>
                <a:cubicBezTo>
                  <a:pt x="95" y="133"/>
                  <a:pt x="95" y="133"/>
                  <a:pt x="95" y="133"/>
                </a:cubicBezTo>
                <a:cubicBezTo>
                  <a:pt x="99" y="138"/>
                  <a:pt x="99" y="138"/>
                  <a:pt x="99" y="138"/>
                </a:cubicBezTo>
                <a:cubicBezTo>
                  <a:pt x="106" y="144"/>
                  <a:pt x="112" y="150"/>
                  <a:pt x="115" y="154"/>
                </a:cubicBezTo>
                <a:cubicBezTo>
                  <a:pt x="111" y="158"/>
                  <a:pt x="109" y="164"/>
                  <a:pt x="109" y="170"/>
                </a:cubicBezTo>
                <a:cubicBezTo>
                  <a:pt x="109" y="185"/>
                  <a:pt x="120" y="196"/>
                  <a:pt x="134" y="196"/>
                </a:cubicBezTo>
                <a:cubicBezTo>
                  <a:pt x="148" y="196"/>
                  <a:pt x="160" y="185"/>
                  <a:pt x="160" y="170"/>
                </a:cubicBezTo>
                <a:cubicBezTo>
                  <a:pt x="160" y="156"/>
                  <a:pt x="148" y="145"/>
                  <a:pt x="134" y="145"/>
                </a:cubicBezTo>
                <a:cubicBezTo>
                  <a:pt x="134" y="145"/>
                  <a:pt x="133" y="145"/>
                  <a:pt x="132" y="145"/>
                </a:cubicBezTo>
                <a:cubicBezTo>
                  <a:pt x="112" y="117"/>
                  <a:pt x="112" y="117"/>
                  <a:pt x="112" y="117"/>
                </a:cubicBezTo>
                <a:cubicBezTo>
                  <a:pt x="119" y="109"/>
                  <a:pt x="127" y="102"/>
                  <a:pt x="134" y="94"/>
                </a:cubicBezTo>
                <a:cubicBezTo>
                  <a:pt x="144" y="84"/>
                  <a:pt x="154" y="74"/>
                  <a:pt x="161" y="66"/>
                </a:cubicBezTo>
                <a:cubicBezTo>
                  <a:pt x="190" y="32"/>
                  <a:pt x="161" y="0"/>
                  <a:pt x="161" y="0"/>
                </a:cubicBezTo>
                <a:cubicBezTo>
                  <a:pt x="134" y="37"/>
                  <a:pt x="134" y="37"/>
                  <a:pt x="134" y="37"/>
                </a:cubicBezTo>
                <a:cubicBezTo>
                  <a:pt x="99" y="87"/>
                  <a:pt x="99" y="87"/>
                  <a:pt x="99" y="87"/>
                </a:cubicBezTo>
                <a:cubicBezTo>
                  <a:pt x="95" y="93"/>
                  <a:pt x="95" y="93"/>
                  <a:pt x="95" y="93"/>
                </a:cubicBezTo>
                <a:cubicBezTo>
                  <a:pt x="91" y="87"/>
                  <a:pt x="91" y="87"/>
                  <a:pt x="91" y="87"/>
                </a:cubicBezTo>
                <a:cubicBezTo>
                  <a:pt x="55" y="37"/>
                  <a:pt x="55" y="37"/>
                  <a:pt x="55" y="37"/>
                </a:cubicBezTo>
                <a:cubicBezTo>
                  <a:pt x="29" y="0"/>
                  <a:pt x="29" y="0"/>
                  <a:pt x="29" y="0"/>
                </a:cubicBezTo>
                <a:cubicBezTo>
                  <a:pt x="29" y="0"/>
                  <a:pt x="0" y="32"/>
                  <a:pt x="29" y="66"/>
                </a:cubicBezTo>
                <a:cubicBezTo>
                  <a:pt x="36" y="74"/>
                  <a:pt x="45" y="84"/>
                  <a:pt x="55" y="94"/>
                </a:cubicBezTo>
                <a:cubicBezTo>
                  <a:pt x="63" y="102"/>
                  <a:pt x="70" y="109"/>
                  <a:pt x="78" y="117"/>
                </a:cubicBezTo>
                <a:close/>
                <a:moveTo>
                  <a:pt x="121" y="170"/>
                </a:moveTo>
                <a:cubicBezTo>
                  <a:pt x="121" y="163"/>
                  <a:pt x="127" y="157"/>
                  <a:pt x="134" y="157"/>
                </a:cubicBezTo>
                <a:cubicBezTo>
                  <a:pt x="142" y="157"/>
                  <a:pt x="148" y="163"/>
                  <a:pt x="148" y="170"/>
                </a:cubicBezTo>
                <a:cubicBezTo>
                  <a:pt x="148" y="178"/>
                  <a:pt x="142" y="184"/>
                  <a:pt x="134" y="184"/>
                </a:cubicBezTo>
                <a:cubicBezTo>
                  <a:pt x="127" y="184"/>
                  <a:pt x="121" y="178"/>
                  <a:pt x="121" y="170"/>
                </a:cubicBezTo>
                <a:close/>
                <a:moveTo>
                  <a:pt x="95" y="116"/>
                </a:moveTo>
                <a:cubicBezTo>
                  <a:pt x="99" y="116"/>
                  <a:pt x="99" y="116"/>
                  <a:pt x="99" y="116"/>
                </a:cubicBezTo>
                <a:cubicBezTo>
                  <a:pt x="103" y="116"/>
                  <a:pt x="103" y="116"/>
                  <a:pt x="103" y="116"/>
                </a:cubicBezTo>
                <a:cubicBezTo>
                  <a:pt x="103" y="118"/>
                  <a:pt x="101" y="121"/>
                  <a:pt x="99" y="122"/>
                </a:cubicBezTo>
                <a:cubicBezTo>
                  <a:pt x="98" y="123"/>
                  <a:pt x="97" y="123"/>
                  <a:pt x="95" y="123"/>
                </a:cubicBezTo>
                <a:lnTo>
                  <a:pt x="95" y="116"/>
                </a:lnTo>
                <a:close/>
                <a:moveTo>
                  <a:pt x="95" y="108"/>
                </a:moveTo>
                <a:cubicBezTo>
                  <a:pt x="97" y="108"/>
                  <a:pt x="98" y="108"/>
                  <a:pt x="99" y="109"/>
                </a:cubicBezTo>
                <a:cubicBezTo>
                  <a:pt x="101" y="110"/>
                  <a:pt x="103" y="112"/>
                  <a:pt x="103" y="115"/>
                </a:cubicBezTo>
                <a:cubicBezTo>
                  <a:pt x="99" y="115"/>
                  <a:pt x="99" y="115"/>
                  <a:pt x="99" y="115"/>
                </a:cubicBezTo>
                <a:cubicBezTo>
                  <a:pt x="95" y="115"/>
                  <a:pt x="95" y="115"/>
                  <a:pt x="95" y="115"/>
                </a:cubicBezTo>
                <a:lnTo>
                  <a:pt x="95" y="108"/>
                </a:lnTo>
                <a:close/>
                <a:moveTo>
                  <a:pt x="87" y="116"/>
                </a:moveTo>
                <a:cubicBezTo>
                  <a:pt x="91" y="116"/>
                  <a:pt x="91" y="116"/>
                  <a:pt x="91" y="116"/>
                </a:cubicBezTo>
                <a:cubicBezTo>
                  <a:pt x="95" y="116"/>
                  <a:pt x="95" y="116"/>
                  <a:pt x="95" y="116"/>
                </a:cubicBezTo>
                <a:cubicBezTo>
                  <a:pt x="95" y="123"/>
                  <a:pt x="95" y="123"/>
                  <a:pt x="95" y="123"/>
                </a:cubicBezTo>
                <a:cubicBezTo>
                  <a:pt x="93" y="123"/>
                  <a:pt x="92" y="123"/>
                  <a:pt x="91" y="122"/>
                </a:cubicBezTo>
                <a:cubicBezTo>
                  <a:pt x="89" y="121"/>
                  <a:pt x="87" y="118"/>
                  <a:pt x="87" y="116"/>
                </a:cubicBezTo>
                <a:close/>
                <a:moveTo>
                  <a:pt x="87" y="115"/>
                </a:moveTo>
                <a:cubicBezTo>
                  <a:pt x="87" y="112"/>
                  <a:pt x="89" y="110"/>
                  <a:pt x="91" y="109"/>
                </a:cubicBezTo>
                <a:cubicBezTo>
                  <a:pt x="92" y="108"/>
                  <a:pt x="93" y="108"/>
                  <a:pt x="95" y="108"/>
                </a:cubicBezTo>
                <a:cubicBezTo>
                  <a:pt x="95" y="115"/>
                  <a:pt x="95" y="115"/>
                  <a:pt x="95" y="115"/>
                </a:cubicBezTo>
                <a:cubicBezTo>
                  <a:pt x="91" y="115"/>
                  <a:pt x="91" y="115"/>
                  <a:pt x="91" y="115"/>
                </a:cubicBezTo>
                <a:lnTo>
                  <a:pt x="87" y="115"/>
                </a:lnTo>
                <a:close/>
                <a:moveTo>
                  <a:pt x="68" y="170"/>
                </a:moveTo>
                <a:cubicBezTo>
                  <a:pt x="68" y="178"/>
                  <a:pt x="63" y="184"/>
                  <a:pt x="55" y="184"/>
                </a:cubicBezTo>
                <a:cubicBezTo>
                  <a:pt x="48" y="184"/>
                  <a:pt x="42" y="178"/>
                  <a:pt x="42" y="170"/>
                </a:cubicBezTo>
                <a:cubicBezTo>
                  <a:pt x="42" y="163"/>
                  <a:pt x="48" y="157"/>
                  <a:pt x="55" y="157"/>
                </a:cubicBezTo>
                <a:cubicBezTo>
                  <a:pt x="63" y="157"/>
                  <a:pt x="68" y="163"/>
                  <a:pt x="68" y="17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195" name="Google Shape;4195;p20"/>
          <p:cNvGrpSpPr/>
          <p:nvPr/>
        </p:nvGrpSpPr>
        <p:grpSpPr>
          <a:xfrm>
            <a:off x="4298951" y="2605620"/>
            <a:ext cx="465667" cy="649817"/>
            <a:chOff x="3224213" y="1954214"/>
            <a:chExt cx="349250" cy="487363"/>
          </a:xfrm>
        </p:grpSpPr>
        <p:sp>
          <p:nvSpPr>
            <p:cNvPr id="4196" name="Google Shape;4196;p20"/>
            <p:cNvSpPr/>
            <p:nvPr/>
          </p:nvSpPr>
          <p:spPr>
            <a:xfrm>
              <a:off x="3495675" y="2057401"/>
              <a:ext cx="11113" cy="34925"/>
            </a:xfrm>
            <a:custGeom>
              <a:avLst/>
              <a:gdLst/>
              <a:ahLst/>
              <a:cxnLst/>
              <a:rect l="l" t="t" r="r" b="b"/>
              <a:pathLst>
                <a:path w="7" h="22" extrusionOk="0">
                  <a:moveTo>
                    <a:pt x="2" y="0"/>
                  </a:moveTo>
                  <a:lnTo>
                    <a:pt x="0" y="4"/>
                  </a:lnTo>
                  <a:lnTo>
                    <a:pt x="4" y="4"/>
                  </a:lnTo>
                  <a:lnTo>
                    <a:pt x="4" y="4"/>
                  </a:lnTo>
                  <a:lnTo>
                    <a:pt x="4" y="22"/>
                  </a:lnTo>
                  <a:lnTo>
                    <a:pt x="7" y="22"/>
                  </a:lnTo>
                  <a:lnTo>
                    <a:pt x="7" y="0"/>
                  </a:lnTo>
                  <a:lnTo>
                    <a:pt x="4" y="0"/>
                  </a:lnTo>
                  <a:lnTo>
                    <a:pt x="2"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7" name="Google Shape;4197;p20"/>
            <p:cNvSpPr/>
            <p:nvPr/>
          </p:nvSpPr>
          <p:spPr>
            <a:xfrm>
              <a:off x="3286125" y="2171701"/>
              <a:ext cx="20638" cy="26988"/>
            </a:xfrm>
            <a:custGeom>
              <a:avLst/>
              <a:gdLst/>
              <a:ahLst/>
              <a:cxnLst/>
              <a:rect l="l" t="t" r="r" b="b"/>
              <a:pathLst>
                <a:path w="13" h="17" extrusionOk="0">
                  <a:moveTo>
                    <a:pt x="0" y="0"/>
                  </a:moveTo>
                  <a:lnTo>
                    <a:pt x="0" y="2"/>
                  </a:lnTo>
                  <a:lnTo>
                    <a:pt x="7" y="2"/>
                  </a:lnTo>
                  <a:lnTo>
                    <a:pt x="8" y="2"/>
                  </a:lnTo>
                  <a:lnTo>
                    <a:pt x="7" y="5"/>
                  </a:lnTo>
                  <a:lnTo>
                    <a:pt x="0" y="15"/>
                  </a:lnTo>
                  <a:lnTo>
                    <a:pt x="2" y="17"/>
                  </a:lnTo>
                  <a:lnTo>
                    <a:pt x="7" y="10"/>
                  </a:lnTo>
                  <a:lnTo>
                    <a:pt x="13" y="0"/>
                  </a:lnTo>
                  <a:lnTo>
                    <a:pt x="7"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8" name="Google Shape;4198;p20"/>
            <p:cNvSpPr/>
            <p:nvPr/>
          </p:nvSpPr>
          <p:spPr>
            <a:xfrm>
              <a:off x="3286125" y="2235201"/>
              <a:ext cx="19050" cy="25400"/>
            </a:xfrm>
            <a:custGeom>
              <a:avLst/>
              <a:gdLst/>
              <a:ahLst/>
              <a:cxnLst/>
              <a:rect l="l" t="t" r="r" b="b"/>
              <a:pathLst>
                <a:path w="12" h="16" extrusionOk="0">
                  <a:moveTo>
                    <a:pt x="7" y="6"/>
                  </a:moveTo>
                  <a:lnTo>
                    <a:pt x="0" y="13"/>
                  </a:lnTo>
                  <a:lnTo>
                    <a:pt x="7" y="13"/>
                  </a:lnTo>
                  <a:lnTo>
                    <a:pt x="8" y="13"/>
                  </a:lnTo>
                  <a:lnTo>
                    <a:pt x="8" y="16"/>
                  </a:lnTo>
                  <a:lnTo>
                    <a:pt x="10" y="16"/>
                  </a:lnTo>
                  <a:lnTo>
                    <a:pt x="10" y="13"/>
                  </a:lnTo>
                  <a:lnTo>
                    <a:pt x="12" y="13"/>
                  </a:lnTo>
                  <a:lnTo>
                    <a:pt x="12" y="11"/>
                  </a:lnTo>
                  <a:lnTo>
                    <a:pt x="10" y="11"/>
                  </a:lnTo>
                  <a:lnTo>
                    <a:pt x="10" y="0"/>
                  </a:lnTo>
                  <a:lnTo>
                    <a:pt x="7" y="6"/>
                  </a:lnTo>
                  <a:close/>
                  <a:moveTo>
                    <a:pt x="8" y="11"/>
                  </a:moveTo>
                  <a:lnTo>
                    <a:pt x="7" y="11"/>
                  </a:lnTo>
                  <a:lnTo>
                    <a:pt x="3" y="11"/>
                  </a:lnTo>
                  <a:lnTo>
                    <a:pt x="7" y="8"/>
                  </a:lnTo>
                  <a:lnTo>
                    <a:pt x="8" y="4"/>
                  </a:lnTo>
                  <a:lnTo>
                    <a:pt x="8" y="4"/>
                  </a:lnTo>
                  <a:lnTo>
                    <a:pt x="8"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199" name="Google Shape;4199;p20"/>
            <p:cNvSpPr/>
            <p:nvPr/>
          </p:nvSpPr>
          <p:spPr>
            <a:xfrm>
              <a:off x="3462338" y="2057401"/>
              <a:ext cx="23813" cy="34925"/>
            </a:xfrm>
            <a:custGeom>
              <a:avLst/>
              <a:gdLst/>
              <a:ahLst/>
              <a:cxnLst/>
              <a:rect l="l" t="t" r="r" b="b"/>
              <a:pathLst>
                <a:path w="9" h="13" extrusionOk="0">
                  <a:moveTo>
                    <a:pt x="3" y="0"/>
                  </a:moveTo>
                  <a:cubicBezTo>
                    <a:pt x="2" y="7"/>
                    <a:pt x="2" y="7"/>
                    <a:pt x="2" y="7"/>
                  </a:cubicBezTo>
                  <a:cubicBezTo>
                    <a:pt x="2" y="7"/>
                    <a:pt x="3" y="6"/>
                    <a:pt x="3" y="6"/>
                  </a:cubicBezTo>
                  <a:cubicBezTo>
                    <a:pt x="3" y="6"/>
                    <a:pt x="4" y="6"/>
                    <a:pt x="4" y="6"/>
                  </a:cubicBezTo>
                  <a:cubicBezTo>
                    <a:pt x="4" y="6"/>
                    <a:pt x="4" y="6"/>
                    <a:pt x="5" y="6"/>
                  </a:cubicBezTo>
                  <a:cubicBezTo>
                    <a:pt x="5" y="6"/>
                    <a:pt x="6" y="6"/>
                    <a:pt x="6" y="7"/>
                  </a:cubicBezTo>
                  <a:cubicBezTo>
                    <a:pt x="7" y="7"/>
                    <a:pt x="7" y="8"/>
                    <a:pt x="7" y="9"/>
                  </a:cubicBezTo>
                  <a:cubicBezTo>
                    <a:pt x="7" y="9"/>
                    <a:pt x="7" y="10"/>
                    <a:pt x="6" y="11"/>
                  </a:cubicBezTo>
                  <a:cubicBezTo>
                    <a:pt x="6" y="11"/>
                    <a:pt x="5" y="11"/>
                    <a:pt x="5" y="11"/>
                  </a:cubicBezTo>
                  <a:cubicBezTo>
                    <a:pt x="4" y="11"/>
                    <a:pt x="4" y="11"/>
                    <a:pt x="4" y="11"/>
                  </a:cubicBezTo>
                  <a:cubicBezTo>
                    <a:pt x="3" y="11"/>
                    <a:pt x="2" y="11"/>
                    <a:pt x="2" y="10"/>
                  </a:cubicBezTo>
                  <a:cubicBezTo>
                    <a:pt x="0" y="11"/>
                    <a:pt x="0" y="11"/>
                    <a:pt x="0" y="11"/>
                  </a:cubicBezTo>
                  <a:cubicBezTo>
                    <a:pt x="1" y="13"/>
                    <a:pt x="3" y="13"/>
                    <a:pt x="4" y="13"/>
                  </a:cubicBezTo>
                  <a:cubicBezTo>
                    <a:pt x="4" y="13"/>
                    <a:pt x="4" y="13"/>
                    <a:pt x="5" y="13"/>
                  </a:cubicBezTo>
                  <a:cubicBezTo>
                    <a:pt x="6" y="13"/>
                    <a:pt x="7" y="13"/>
                    <a:pt x="8" y="12"/>
                  </a:cubicBezTo>
                  <a:cubicBezTo>
                    <a:pt x="8" y="11"/>
                    <a:pt x="9" y="10"/>
                    <a:pt x="9" y="9"/>
                  </a:cubicBezTo>
                  <a:cubicBezTo>
                    <a:pt x="9" y="8"/>
                    <a:pt x="9" y="7"/>
                    <a:pt x="8" y="6"/>
                  </a:cubicBezTo>
                  <a:cubicBezTo>
                    <a:pt x="7" y="5"/>
                    <a:pt x="6" y="4"/>
                    <a:pt x="5" y="4"/>
                  </a:cubicBezTo>
                  <a:cubicBezTo>
                    <a:pt x="5" y="4"/>
                    <a:pt x="5" y="4"/>
                    <a:pt x="5" y="4"/>
                  </a:cubicBezTo>
                  <a:cubicBezTo>
                    <a:pt x="4" y="4"/>
                    <a:pt x="4" y="4"/>
                    <a:pt x="4" y="4"/>
                  </a:cubicBezTo>
                  <a:cubicBezTo>
                    <a:pt x="5" y="3"/>
                    <a:pt x="5" y="3"/>
                    <a:pt x="5" y="3"/>
                  </a:cubicBezTo>
                  <a:cubicBezTo>
                    <a:pt x="5" y="2"/>
                    <a:pt x="5" y="2"/>
                    <a:pt x="5" y="2"/>
                  </a:cubicBezTo>
                  <a:cubicBezTo>
                    <a:pt x="9" y="2"/>
                    <a:pt x="9" y="2"/>
                    <a:pt x="9" y="2"/>
                  </a:cubicBezTo>
                  <a:cubicBezTo>
                    <a:pt x="9" y="0"/>
                    <a:pt x="9" y="0"/>
                    <a:pt x="9" y="0"/>
                  </a:cubicBezTo>
                  <a:cubicBezTo>
                    <a:pt x="5" y="0"/>
                    <a:pt x="5" y="0"/>
                    <a:pt x="5" y="0"/>
                  </a:cubicBezTo>
                  <a:lnTo>
                    <a:pt x="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0" name="Google Shape;4200;p20"/>
            <p:cNvSpPr/>
            <p:nvPr/>
          </p:nvSpPr>
          <p:spPr>
            <a:xfrm>
              <a:off x="3359150" y="2371726"/>
              <a:ext cx="9525" cy="7938"/>
            </a:xfrm>
            <a:custGeom>
              <a:avLst/>
              <a:gdLst/>
              <a:ahLst/>
              <a:cxnLst/>
              <a:rect l="l" t="t" r="r" b="b"/>
              <a:pathLst>
                <a:path w="4" h="3" extrusionOk="0">
                  <a:moveTo>
                    <a:pt x="0" y="0"/>
                  </a:moveTo>
                  <a:cubicBezTo>
                    <a:pt x="0" y="1"/>
                    <a:pt x="0" y="1"/>
                    <a:pt x="0" y="1"/>
                  </a:cubicBezTo>
                  <a:cubicBezTo>
                    <a:pt x="0" y="2"/>
                    <a:pt x="0" y="2"/>
                    <a:pt x="0" y="3"/>
                  </a:cubicBezTo>
                  <a:cubicBezTo>
                    <a:pt x="1" y="3"/>
                    <a:pt x="1" y="3"/>
                    <a:pt x="1" y="3"/>
                  </a:cubicBezTo>
                  <a:cubicBezTo>
                    <a:pt x="1" y="3"/>
                    <a:pt x="1" y="3"/>
                    <a:pt x="2" y="3"/>
                  </a:cubicBezTo>
                  <a:cubicBezTo>
                    <a:pt x="2" y="3"/>
                    <a:pt x="3" y="3"/>
                    <a:pt x="3" y="3"/>
                  </a:cubicBezTo>
                  <a:cubicBezTo>
                    <a:pt x="3" y="2"/>
                    <a:pt x="4" y="2"/>
                    <a:pt x="4" y="1"/>
                  </a:cubicBezTo>
                  <a:cubicBezTo>
                    <a:pt x="4" y="1"/>
                    <a:pt x="3" y="1"/>
                    <a:pt x="3" y="0"/>
                  </a:cubicBezTo>
                  <a:cubicBezTo>
                    <a:pt x="3" y="0"/>
                    <a:pt x="2" y="0"/>
                    <a:pt x="2" y="0"/>
                  </a:cubicBezTo>
                  <a:cubicBezTo>
                    <a:pt x="1" y="0"/>
                    <a:pt x="1" y="0"/>
                    <a:pt x="1" y="0"/>
                  </a:cubicBezTo>
                  <a:cubicBezTo>
                    <a:pt x="1" y="0"/>
                    <a:pt x="1" y="0"/>
                    <a:pt x="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1" name="Google Shape;4201;p20"/>
            <p:cNvSpPr/>
            <p:nvPr/>
          </p:nvSpPr>
          <p:spPr>
            <a:xfrm>
              <a:off x="3433763" y="2057401"/>
              <a:ext cx="23813" cy="34925"/>
            </a:xfrm>
            <a:custGeom>
              <a:avLst/>
              <a:gdLst/>
              <a:ahLst/>
              <a:cxnLst/>
              <a:rect l="l" t="t" r="r" b="b"/>
              <a:pathLst>
                <a:path w="9" h="13" extrusionOk="0">
                  <a:moveTo>
                    <a:pt x="5" y="5"/>
                  </a:moveTo>
                  <a:cubicBezTo>
                    <a:pt x="5" y="5"/>
                    <a:pt x="5" y="5"/>
                    <a:pt x="5" y="5"/>
                  </a:cubicBezTo>
                  <a:cubicBezTo>
                    <a:pt x="5" y="5"/>
                    <a:pt x="5" y="5"/>
                    <a:pt x="5" y="5"/>
                  </a:cubicBezTo>
                  <a:cubicBezTo>
                    <a:pt x="5" y="5"/>
                    <a:pt x="5" y="5"/>
                    <a:pt x="4" y="5"/>
                  </a:cubicBezTo>
                  <a:cubicBezTo>
                    <a:pt x="5" y="4"/>
                    <a:pt x="5" y="4"/>
                    <a:pt x="5" y="4"/>
                  </a:cubicBezTo>
                  <a:cubicBezTo>
                    <a:pt x="7" y="1"/>
                    <a:pt x="7" y="1"/>
                    <a:pt x="7" y="1"/>
                  </a:cubicBezTo>
                  <a:cubicBezTo>
                    <a:pt x="6" y="0"/>
                    <a:pt x="6" y="0"/>
                    <a:pt x="6" y="0"/>
                  </a:cubicBezTo>
                  <a:cubicBezTo>
                    <a:pt x="5" y="1"/>
                    <a:pt x="5" y="1"/>
                    <a:pt x="5" y="1"/>
                  </a:cubicBezTo>
                  <a:cubicBezTo>
                    <a:pt x="3" y="4"/>
                    <a:pt x="3" y="4"/>
                    <a:pt x="3" y="4"/>
                  </a:cubicBezTo>
                  <a:cubicBezTo>
                    <a:pt x="1" y="6"/>
                    <a:pt x="1" y="6"/>
                    <a:pt x="1" y="6"/>
                  </a:cubicBezTo>
                  <a:cubicBezTo>
                    <a:pt x="1" y="7"/>
                    <a:pt x="0" y="8"/>
                    <a:pt x="0" y="9"/>
                  </a:cubicBezTo>
                  <a:cubicBezTo>
                    <a:pt x="0" y="10"/>
                    <a:pt x="1" y="11"/>
                    <a:pt x="2" y="12"/>
                  </a:cubicBezTo>
                  <a:cubicBezTo>
                    <a:pt x="2" y="12"/>
                    <a:pt x="2" y="13"/>
                    <a:pt x="3" y="13"/>
                  </a:cubicBezTo>
                  <a:cubicBezTo>
                    <a:pt x="3" y="13"/>
                    <a:pt x="4" y="13"/>
                    <a:pt x="5" y="13"/>
                  </a:cubicBezTo>
                  <a:cubicBezTo>
                    <a:pt x="5" y="13"/>
                    <a:pt x="5" y="13"/>
                    <a:pt x="5" y="13"/>
                  </a:cubicBezTo>
                  <a:cubicBezTo>
                    <a:pt x="6" y="13"/>
                    <a:pt x="7" y="13"/>
                    <a:pt x="8" y="12"/>
                  </a:cubicBezTo>
                  <a:cubicBezTo>
                    <a:pt x="9" y="11"/>
                    <a:pt x="9" y="10"/>
                    <a:pt x="9" y="9"/>
                  </a:cubicBezTo>
                  <a:cubicBezTo>
                    <a:pt x="9" y="8"/>
                    <a:pt x="9" y="7"/>
                    <a:pt x="8" y="6"/>
                  </a:cubicBezTo>
                  <a:cubicBezTo>
                    <a:pt x="7" y="5"/>
                    <a:pt x="6" y="5"/>
                    <a:pt x="5" y="5"/>
                  </a:cubicBezTo>
                  <a:close/>
                  <a:moveTo>
                    <a:pt x="7" y="11"/>
                  </a:moveTo>
                  <a:cubicBezTo>
                    <a:pt x="6" y="11"/>
                    <a:pt x="6" y="11"/>
                    <a:pt x="5" y="11"/>
                  </a:cubicBezTo>
                  <a:cubicBezTo>
                    <a:pt x="5" y="11"/>
                    <a:pt x="5" y="11"/>
                    <a:pt x="5" y="11"/>
                  </a:cubicBezTo>
                  <a:cubicBezTo>
                    <a:pt x="4" y="11"/>
                    <a:pt x="4" y="11"/>
                    <a:pt x="3" y="11"/>
                  </a:cubicBezTo>
                  <a:cubicBezTo>
                    <a:pt x="3" y="11"/>
                    <a:pt x="3" y="11"/>
                    <a:pt x="3" y="10"/>
                  </a:cubicBezTo>
                  <a:cubicBezTo>
                    <a:pt x="2" y="10"/>
                    <a:pt x="2" y="9"/>
                    <a:pt x="2" y="9"/>
                  </a:cubicBezTo>
                  <a:cubicBezTo>
                    <a:pt x="2" y="8"/>
                    <a:pt x="2" y="8"/>
                    <a:pt x="3" y="7"/>
                  </a:cubicBezTo>
                  <a:cubicBezTo>
                    <a:pt x="3" y="7"/>
                    <a:pt x="3" y="7"/>
                    <a:pt x="3" y="7"/>
                  </a:cubicBezTo>
                  <a:cubicBezTo>
                    <a:pt x="4" y="6"/>
                    <a:pt x="4" y="6"/>
                    <a:pt x="5" y="6"/>
                  </a:cubicBezTo>
                  <a:cubicBezTo>
                    <a:pt x="5" y="6"/>
                    <a:pt x="5" y="6"/>
                    <a:pt x="5" y="6"/>
                  </a:cubicBezTo>
                  <a:cubicBezTo>
                    <a:pt x="6" y="6"/>
                    <a:pt x="6" y="6"/>
                    <a:pt x="7" y="7"/>
                  </a:cubicBezTo>
                  <a:cubicBezTo>
                    <a:pt x="7" y="7"/>
                    <a:pt x="8" y="8"/>
                    <a:pt x="8" y="9"/>
                  </a:cubicBezTo>
                  <a:cubicBezTo>
                    <a:pt x="8" y="10"/>
                    <a:pt x="7" y="10"/>
                    <a:pt x="7" y="1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2" name="Google Shape;4202;p20"/>
            <p:cNvSpPr/>
            <p:nvPr/>
          </p:nvSpPr>
          <p:spPr>
            <a:xfrm>
              <a:off x="3224213" y="1954214"/>
              <a:ext cx="349250" cy="487363"/>
            </a:xfrm>
            <a:custGeom>
              <a:avLst/>
              <a:gdLst/>
              <a:ahLst/>
              <a:cxnLst/>
              <a:rect l="l" t="t" r="r" b="b"/>
              <a:pathLst>
                <a:path w="135" h="188" extrusionOk="0">
                  <a:moveTo>
                    <a:pt x="120" y="0"/>
                  </a:moveTo>
                  <a:cubicBezTo>
                    <a:pt x="119" y="0"/>
                    <a:pt x="119" y="0"/>
                    <a:pt x="119" y="0"/>
                  </a:cubicBezTo>
                  <a:cubicBezTo>
                    <a:pt x="107" y="0"/>
                    <a:pt x="107" y="0"/>
                    <a:pt x="107" y="0"/>
                  </a:cubicBezTo>
                  <a:cubicBezTo>
                    <a:pt x="97" y="0"/>
                    <a:pt x="97" y="0"/>
                    <a:pt x="97" y="0"/>
                  </a:cubicBezTo>
                  <a:cubicBezTo>
                    <a:pt x="86" y="0"/>
                    <a:pt x="86" y="0"/>
                    <a:pt x="86" y="0"/>
                  </a:cubicBezTo>
                  <a:cubicBezTo>
                    <a:pt x="84" y="0"/>
                    <a:pt x="84" y="0"/>
                    <a:pt x="84" y="0"/>
                  </a:cubicBezTo>
                  <a:cubicBezTo>
                    <a:pt x="75" y="0"/>
                    <a:pt x="75" y="0"/>
                    <a:pt x="75" y="0"/>
                  </a:cubicBezTo>
                  <a:cubicBezTo>
                    <a:pt x="64" y="0"/>
                    <a:pt x="64" y="0"/>
                    <a:pt x="64" y="0"/>
                  </a:cubicBezTo>
                  <a:cubicBezTo>
                    <a:pt x="53" y="0"/>
                    <a:pt x="53" y="0"/>
                    <a:pt x="53" y="0"/>
                  </a:cubicBezTo>
                  <a:cubicBezTo>
                    <a:pt x="28" y="0"/>
                    <a:pt x="28" y="0"/>
                    <a:pt x="28" y="0"/>
                  </a:cubicBezTo>
                  <a:cubicBezTo>
                    <a:pt x="15" y="0"/>
                    <a:pt x="15" y="0"/>
                    <a:pt x="15" y="0"/>
                  </a:cubicBezTo>
                  <a:cubicBezTo>
                    <a:pt x="7" y="0"/>
                    <a:pt x="0" y="7"/>
                    <a:pt x="0" y="15"/>
                  </a:cubicBezTo>
                  <a:cubicBezTo>
                    <a:pt x="0" y="174"/>
                    <a:pt x="0" y="174"/>
                    <a:pt x="0" y="174"/>
                  </a:cubicBezTo>
                  <a:cubicBezTo>
                    <a:pt x="0" y="182"/>
                    <a:pt x="7" y="188"/>
                    <a:pt x="15" y="188"/>
                  </a:cubicBezTo>
                  <a:cubicBezTo>
                    <a:pt x="28" y="188"/>
                    <a:pt x="28" y="188"/>
                    <a:pt x="28" y="188"/>
                  </a:cubicBezTo>
                  <a:cubicBezTo>
                    <a:pt x="53" y="188"/>
                    <a:pt x="53" y="188"/>
                    <a:pt x="53" y="188"/>
                  </a:cubicBezTo>
                  <a:cubicBezTo>
                    <a:pt x="64" y="188"/>
                    <a:pt x="64" y="188"/>
                    <a:pt x="64" y="188"/>
                  </a:cubicBezTo>
                  <a:cubicBezTo>
                    <a:pt x="75" y="188"/>
                    <a:pt x="75" y="188"/>
                    <a:pt x="75" y="188"/>
                  </a:cubicBezTo>
                  <a:cubicBezTo>
                    <a:pt x="84" y="188"/>
                    <a:pt x="84" y="188"/>
                    <a:pt x="84" y="188"/>
                  </a:cubicBezTo>
                  <a:cubicBezTo>
                    <a:pt x="86" y="188"/>
                    <a:pt x="86" y="188"/>
                    <a:pt x="86" y="188"/>
                  </a:cubicBezTo>
                  <a:cubicBezTo>
                    <a:pt x="97" y="188"/>
                    <a:pt x="97" y="188"/>
                    <a:pt x="97" y="188"/>
                  </a:cubicBezTo>
                  <a:cubicBezTo>
                    <a:pt x="107" y="188"/>
                    <a:pt x="107" y="188"/>
                    <a:pt x="107" y="188"/>
                  </a:cubicBezTo>
                  <a:cubicBezTo>
                    <a:pt x="119" y="188"/>
                    <a:pt x="119" y="188"/>
                    <a:pt x="119" y="188"/>
                  </a:cubicBezTo>
                  <a:cubicBezTo>
                    <a:pt x="120" y="188"/>
                    <a:pt x="120" y="188"/>
                    <a:pt x="120" y="188"/>
                  </a:cubicBezTo>
                  <a:cubicBezTo>
                    <a:pt x="128" y="188"/>
                    <a:pt x="135" y="182"/>
                    <a:pt x="135" y="174"/>
                  </a:cubicBezTo>
                  <a:cubicBezTo>
                    <a:pt x="135" y="15"/>
                    <a:pt x="135" y="15"/>
                    <a:pt x="135" y="15"/>
                  </a:cubicBezTo>
                  <a:cubicBezTo>
                    <a:pt x="135" y="7"/>
                    <a:pt x="128" y="0"/>
                    <a:pt x="120" y="0"/>
                  </a:cubicBezTo>
                  <a:close/>
                  <a:moveTo>
                    <a:pt x="36" y="171"/>
                  </a:moveTo>
                  <a:cubicBezTo>
                    <a:pt x="28" y="171"/>
                    <a:pt x="28" y="171"/>
                    <a:pt x="28" y="171"/>
                  </a:cubicBezTo>
                  <a:cubicBezTo>
                    <a:pt x="19" y="171"/>
                    <a:pt x="19" y="171"/>
                    <a:pt x="19" y="171"/>
                  </a:cubicBezTo>
                  <a:cubicBezTo>
                    <a:pt x="19" y="154"/>
                    <a:pt x="19" y="154"/>
                    <a:pt x="19" y="154"/>
                  </a:cubicBezTo>
                  <a:cubicBezTo>
                    <a:pt x="28" y="154"/>
                    <a:pt x="28" y="154"/>
                    <a:pt x="28" y="154"/>
                  </a:cubicBezTo>
                  <a:cubicBezTo>
                    <a:pt x="36" y="154"/>
                    <a:pt x="36" y="154"/>
                    <a:pt x="36" y="154"/>
                  </a:cubicBezTo>
                  <a:lnTo>
                    <a:pt x="36" y="171"/>
                  </a:lnTo>
                  <a:close/>
                  <a:moveTo>
                    <a:pt x="36" y="147"/>
                  </a:moveTo>
                  <a:cubicBezTo>
                    <a:pt x="28" y="147"/>
                    <a:pt x="28" y="147"/>
                    <a:pt x="28" y="147"/>
                  </a:cubicBezTo>
                  <a:cubicBezTo>
                    <a:pt x="19" y="147"/>
                    <a:pt x="19" y="147"/>
                    <a:pt x="19" y="147"/>
                  </a:cubicBezTo>
                  <a:cubicBezTo>
                    <a:pt x="19" y="129"/>
                    <a:pt x="19" y="129"/>
                    <a:pt x="19" y="129"/>
                  </a:cubicBezTo>
                  <a:cubicBezTo>
                    <a:pt x="28" y="129"/>
                    <a:pt x="28" y="129"/>
                    <a:pt x="28" y="129"/>
                  </a:cubicBezTo>
                  <a:cubicBezTo>
                    <a:pt x="36" y="129"/>
                    <a:pt x="36" y="129"/>
                    <a:pt x="36" y="129"/>
                  </a:cubicBezTo>
                  <a:lnTo>
                    <a:pt x="36" y="147"/>
                  </a:lnTo>
                  <a:close/>
                  <a:moveTo>
                    <a:pt x="36" y="122"/>
                  </a:moveTo>
                  <a:cubicBezTo>
                    <a:pt x="28" y="122"/>
                    <a:pt x="28" y="122"/>
                    <a:pt x="28" y="122"/>
                  </a:cubicBezTo>
                  <a:cubicBezTo>
                    <a:pt x="19" y="122"/>
                    <a:pt x="19" y="122"/>
                    <a:pt x="19" y="122"/>
                  </a:cubicBezTo>
                  <a:cubicBezTo>
                    <a:pt x="19" y="105"/>
                    <a:pt x="19" y="105"/>
                    <a:pt x="19" y="105"/>
                  </a:cubicBezTo>
                  <a:cubicBezTo>
                    <a:pt x="28" y="105"/>
                    <a:pt x="28" y="105"/>
                    <a:pt x="28" y="105"/>
                  </a:cubicBezTo>
                  <a:cubicBezTo>
                    <a:pt x="36" y="105"/>
                    <a:pt x="36" y="105"/>
                    <a:pt x="36" y="105"/>
                  </a:cubicBezTo>
                  <a:lnTo>
                    <a:pt x="36" y="122"/>
                  </a:lnTo>
                  <a:close/>
                  <a:moveTo>
                    <a:pt x="36" y="97"/>
                  </a:moveTo>
                  <a:cubicBezTo>
                    <a:pt x="28" y="97"/>
                    <a:pt x="28" y="97"/>
                    <a:pt x="28" y="97"/>
                  </a:cubicBezTo>
                  <a:cubicBezTo>
                    <a:pt x="19" y="97"/>
                    <a:pt x="19" y="97"/>
                    <a:pt x="19" y="97"/>
                  </a:cubicBezTo>
                  <a:cubicBezTo>
                    <a:pt x="19" y="80"/>
                    <a:pt x="19" y="80"/>
                    <a:pt x="19" y="80"/>
                  </a:cubicBezTo>
                  <a:cubicBezTo>
                    <a:pt x="28" y="80"/>
                    <a:pt x="28" y="80"/>
                    <a:pt x="28" y="80"/>
                  </a:cubicBezTo>
                  <a:cubicBezTo>
                    <a:pt x="36" y="80"/>
                    <a:pt x="36" y="80"/>
                    <a:pt x="36" y="80"/>
                  </a:cubicBezTo>
                  <a:lnTo>
                    <a:pt x="36" y="97"/>
                  </a:lnTo>
                  <a:close/>
                  <a:moveTo>
                    <a:pt x="63" y="171"/>
                  </a:moveTo>
                  <a:cubicBezTo>
                    <a:pt x="53" y="171"/>
                    <a:pt x="53" y="171"/>
                    <a:pt x="53" y="171"/>
                  </a:cubicBezTo>
                  <a:cubicBezTo>
                    <a:pt x="45" y="171"/>
                    <a:pt x="45" y="171"/>
                    <a:pt x="45" y="171"/>
                  </a:cubicBezTo>
                  <a:cubicBezTo>
                    <a:pt x="45" y="154"/>
                    <a:pt x="45" y="154"/>
                    <a:pt x="45" y="154"/>
                  </a:cubicBezTo>
                  <a:cubicBezTo>
                    <a:pt x="53" y="154"/>
                    <a:pt x="53" y="154"/>
                    <a:pt x="53" y="154"/>
                  </a:cubicBezTo>
                  <a:cubicBezTo>
                    <a:pt x="63" y="154"/>
                    <a:pt x="63" y="154"/>
                    <a:pt x="63" y="154"/>
                  </a:cubicBezTo>
                  <a:lnTo>
                    <a:pt x="63" y="171"/>
                  </a:lnTo>
                  <a:close/>
                  <a:moveTo>
                    <a:pt x="63" y="147"/>
                  </a:moveTo>
                  <a:cubicBezTo>
                    <a:pt x="53" y="147"/>
                    <a:pt x="53" y="147"/>
                    <a:pt x="53" y="147"/>
                  </a:cubicBezTo>
                  <a:cubicBezTo>
                    <a:pt x="45" y="147"/>
                    <a:pt x="45" y="147"/>
                    <a:pt x="45" y="147"/>
                  </a:cubicBezTo>
                  <a:cubicBezTo>
                    <a:pt x="45" y="129"/>
                    <a:pt x="45" y="129"/>
                    <a:pt x="45" y="129"/>
                  </a:cubicBezTo>
                  <a:cubicBezTo>
                    <a:pt x="53" y="129"/>
                    <a:pt x="53" y="129"/>
                    <a:pt x="53" y="129"/>
                  </a:cubicBezTo>
                  <a:cubicBezTo>
                    <a:pt x="63" y="129"/>
                    <a:pt x="63" y="129"/>
                    <a:pt x="63" y="129"/>
                  </a:cubicBezTo>
                  <a:lnTo>
                    <a:pt x="63" y="147"/>
                  </a:lnTo>
                  <a:close/>
                  <a:moveTo>
                    <a:pt x="63" y="122"/>
                  </a:moveTo>
                  <a:cubicBezTo>
                    <a:pt x="53" y="122"/>
                    <a:pt x="53" y="122"/>
                    <a:pt x="53" y="122"/>
                  </a:cubicBezTo>
                  <a:cubicBezTo>
                    <a:pt x="45" y="122"/>
                    <a:pt x="45" y="122"/>
                    <a:pt x="45" y="122"/>
                  </a:cubicBezTo>
                  <a:cubicBezTo>
                    <a:pt x="45" y="105"/>
                    <a:pt x="45" y="105"/>
                    <a:pt x="45" y="105"/>
                  </a:cubicBezTo>
                  <a:cubicBezTo>
                    <a:pt x="53" y="105"/>
                    <a:pt x="53" y="105"/>
                    <a:pt x="53" y="105"/>
                  </a:cubicBezTo>
                  <a:cubicBezTo>
                    <a:pt x="63" y="105"/>
                    <a:pt x="63" y="105"/>
                    <a:pt x="63" y="105"/>
                  </a:cubicBezTo>
                  <a:lnTo>
                    <a:pt x="63" y="122"/>
                  </a:lnTo>
                  <a:close/>
                  <a:moveTo>
                    <a:pt x="63" y="97"/>
                  </a:moveTo>
                  <a:cubicBezTo>
                    <a:pt x="53" y="97"/>
                    <a:pt x="53" y="97"/>
                    <a:pt x="53" y="97"/>
                  </a:cubicBezTo>
                  <a:cubicBezTo>
                    <a:pt x="45" y="97"/>
                    <a:pt x="45" y="97"/>
                    <a:pt x="45" y="97"/>
                  </a:cubicBezTo>
                  <a:cubicBezTo>
                    <a:pt x="45" y="80"/>
                    <a:pt x="45" y="80"/>
                    <a:pt x="45" y="80"/>
                  </a:cubicBezTo>
                  <a:cubicBezTo>
                    <a:pt x="53" y="80"/>
                    <a:pt x="53" y="80"/>
                    <a:pt x="53" y="80"/>
                  </a:cubicBezTo>
                  <a:cubicBezTo>
                    <a:pt x="63" y="80"/>
                    <a:pt x="63" y="80"/>
                    <a:pt x="63" y="80"/>
                  </a:cubicBezTo>
                  <a:lnTo>
                    <a:pt x="63" y="97"/>
                  </a:lnTo>
                  <a:close/>
                  <a:moveTo>
                    <a:pt x="92" y="171"/>
                  </a:moveTo>
                  <a:cubicBezTo>
                    <a:pt x="86" y="171"/>
                    <a:pt x="86" y="171"/>
                    <a:pt x="86" y="171"/>
                  </a:cubicBezTo>
                  <a:cubicBezTo>
                    <a:pt x="84" y="171"/>
                    <a:pt x="84" y="171"/>
                    <a:pt x="84" y="171"/>
                  </a:cubicBezTo>
                  <a:cubicBezTo>
                    <a:pt x="75" y="171"/>
                    <a:pt x="75" y="171"/>
                    <a:pt x="75" y="171"/>
                  </a:cubicBezTo>
                  <a:cubicBezTo>
                    <a:pt x="74" y="171"/>
                    <a:pt x="74" y="171"/>
                    <a:pt x="74" y="171"/>
                  </a:cubicBezTo>
                  <a:cubicBezTo>
                    <a:pt x="74" y="154"/>
                    <a:pt x="74" y="154"/>
                    <a:pt x="74" y="154"/>
                  </a:cubicBezTo>
                  <a:cubicBezTo>
                    <a:pt x="75" y="154"/>
                    <a:pt x="75" y="154"/>
                    <a:pt x="75" y="154"/>
                  </a:cubicBezTo>
                  <a:cubicBezTo>
                    <a:pt x="84" y="154"/>
                    <a:pt x="84" y="154"/>
                    <a:pt x="84" y="154"/>
                  </a:cubicBezTo>
                  <a:cubicBezTo>
                    <a:pt x="86" y="154"/>
                    <a:pt x="86" y="154"/>
                    <a:pt x="86" y="154"/>
                  </a:cubicBezTo>
                  <a:cubicBezTo>
                    <a:pt x="92" y="154"/>
                    <a:pt x="92" y="154"/>
                    <a:pt x="92" y="154"/>
                  </a:cubicBezTo>
                  <a:lnTo>
                    <a:pt x="92" y="171"/>
                  </a:lnTo>
                  <a:close/>
                  <a:moveTo>
                    <a:pt x="92" y="147"/>
                  </a:moveTo>
                  <a:cubicBezTo>
                    <a:pt x="86" y="147"/>
                    <a:pt x="86" y="147"/>
                    <a:pt x="86" y="147"/>
                  </a:cubicBezTo>
                  <a:cubicBezTo>
                    <a:pt x="84" y="147"/>
                    <a:pt x="84" y="147"/>
                    <a:pt x="84" y="147"/>
                  </a:cubicBezTo>
                  <a:cubicBezTo>
                    <a:pt x="75" y="147"/>
                    <a:pt x="75" y="147"/>
                    <a:pt x="75" y="147"/>
                  </a:cubicBezTo>
                  <a:cubicBezTo>
                    <a:pt x="74" y="147"/>
                    <a:pt x="74" y="147"/>
                    <a:pt x="74" y="147"/>
                  </a:cubicBezTo>
                  <a:cubicBezTo>
                    <a:pt x="74" y="129"/>
                    <a:pt x="74" y="129"/>
                    <a:pt x="74" y="129"/>
                  </a:cubicBezTo>
                  <a:cubicBezTo>
                    <a:pt x="75" y="129"/>
                    <a:pt x="75" y="129"/>
                    <a:pt x="75" y="129"/>
                  </a:cubicBezTo>
                  <a:cubicBezTo>
                    <a:pt x="84" y="129"/>
                    <a:pt x="84" y="129"/>
                    <a:pt x="84" y="129"/>
                  </a:cubicBezTo>
                  <a:cubicBezTo>
                    <a:pt x="86" y="129"/>
                    <a:pt x="86" y="129"/>
                    <a:pt x="86" y="129"/>
                  </a:cubicBezTo>
                  <a:cubicBezTo>
                    <a:pt x="92" y="129"/>
                    <a:pt x="92" y="129"/>
                    <a:pt x="92" y="129"/>
                  </a:cubicBezTo>
                  <a:lnTo>
                    <a:pt x="92" y="147"/>
                  </a:lnTo>
                  <a:close/>
                  <a:moveTo>
                    <a:pt x="92" y="122"/>
                  </a:moveTo>
                  <a:cubicBezTo>
                    <a:pt x="86" y="122"/>
                    <a:pt x="86" y="122"/>
                    <a:pt x="86" y="122"/>
                  </a:cubicBezTo>
                  <a:cubicBezTo>
                    <a:pt x="84" y="122"/>
                    <a:pt x="84" y="122"/>
                    <a:pt x="84" y="122"/>
                  </a:cubicBezTo>
                  <a:cubicBezTo>
                    <a:pt x="75" y="122"/>
                    <a:pt x="75" y="122"/>
                    <a:pt x="75" y="122"/>
                  </a:cubicBezTo>
                  <a:cubicBezTo>
                    <a:pt x="74" y="122"/>
                    <a:pt x="74" y="122"/>
                    <a:pt x="74" y="122"/>
                  </a:cubicBezTo>
                  <a:cubicBezTo>
                    <a:pt x="74" y="105"/>
                    <a:pt x="74" y="105"/>
                    <a:pt x="74" y="105"/>
                  </a:cubicBezTo>
                  <a:cubicBezTo>
                    <a:pt x="75" y="105"/>
                    <a:pt x="75" y="105"/>
                    <a:pt x="75" y="105"/>
                  </a:cubicBezTo>
                  <a:cubicBezTo>
                    <a:pt x="84" y="105"/>
                    <a:pt x="84" y="105"/>
                    <a:pt x="84" y="105"/>
                  </a:cubicBezTo>
                  <a:cubicBezTo>
                    <a:pt x="86" y="105"/>
                    <a:pt x="86" y="105"/>
                    <a:pt x="86" y="105"/>
                  </a:cubicBezTo>
                  <a:cubicBezTo>
                    <a:pt x="92" y="105"/>
                    <a:pt x="92" y="105"/>
                    <a:pt x="92" y="105"/>
                  </a:cubicBezTo>
                  <a:lnTo>
                    <a:pt x="92" y="122"/>
                  </a:lnTo>
                  <a:close/>
                  <a:moveTo>
                    <a:pt x="92" y="97"/>
                  </a:moveTo>
                  <a:cubicBezTo>
                    <a:pt x="86" y="97"/>
                    <a:pt x="86" y="97"/>
                    <a:pt x="86" y="97"/>
                  </a:cubicBezTo>
                  <a:cubicBezTo>
                    <a:pt x="84" y="97"/>
                    <a:pt x="84" y="97"/>
                    <a:pt x="84" y="97"/>
                  </a:cubicBezTo>
                  <a:cubicBezTo>
                    <a:pt x="75" y="97"/>
                    <a:pt x="75" y="97"/>
                    <a:pt x="75" y="97"/>
                  </a:cubicBezTo>
                  <a:cubicBezTo>
                    <a:pt x="74" y="97"/>
                    <a:pt x="74" y="97"/>
                    <a:pt x="74" y="97"/>
                  </a:cubicBezTo>
                  <a:cubicBezTo>
                    <a:pt x="74" y="80"/>
                    <a:pt x="74" y="80"/>
                    <a:pt x="74" y="80"/>
                  </a:cubicBezTo>
                  <a:cubicBezTo>
                    <a:pt x="75" y="80"/>
                    <a:pt x="75" y="80"/>
                    <a:pt x="75" y="80"/>
                  </a:cubicBezTo>
                  <a:cubicBezTo>
                    <a:pt x="84" y="80"/>
                    <a:pt x="84" y="80"/>
                    <a:pt x="84" y="80"/>
                  </a:cubicBezTo>
                  <a:cubicBezTo>
                    <a:pt x="86" y="80"/>
                    <a:pt x="86" y="80"/>
                    <a:pt x="86" y="80"/>
                  </a:cubicBezTo>
                  <a:cubicBezTo>
                    <a:pt x="92" y="80"/>
                    <a:pt x="92" y="80"/>
                    <a:pt x="92" y="80"/>
                  </a:cubicBezTo>
                  <a:lnTo>
                    <a:pt x="92" y="97"/>
                  </a:lnTo>
                  <a:close/>
                  <a:moveTo>
                    <a:pt x="117" y="171"/>
                  </a:moveTo>
                  <a:cubicBezTo>
                    <a:pt x="107" y="171"/>
                    <a:pt x="107" y="171"/>
                    <a:pt x="107" y="171"/>
                  </a:cubicBezTo>
                  <a:cubicBezTo>
                    <a:pt x="99" y="171"/>
                    <a:pt x="99" y="171"/>
                    <a:pt x="99" y="171"/>
                  </a:cubicBezTo>
                  <a:cubicBezTo>
                    <a:pt x="99" y="129"/>
                    <a:pt x="99" y="129"/>
                    <a:pt x="99" y="129"/>
                  </a:cubicBezTo>
                  <a:cubicBezTo>
                    <a:pt x="107" y="129"/>
                    <a:pt x="107" y="129"/>
                    <a:pt x="107" y="129"/>
                  </a:cubicBezTo>
                  <a:cubicBezTo>
                    <a:pt x="117" y="129"/>
                    <a:pt x="117" y="129"/>
                    <a:pt x="117" y="129"/>
                  </a:cubicBezTo>
                  <a:lnTo>
                    <a:pt x="117" y="171"/>
                  </a:lnTo>
                  <a:close/>
                  <a:moveTo>
                    <a:pt x="117" y="122"/>
                  </a:moveTo>
                  <a:cubicBezTo>
                    <a:pt x="107" y="122"/>
                    <a:pt x="107" y="122"/>
                    <a:pt x="107" y="122"/>
                  </a:cubicBezTo>
                  <a:cubicBezTo>
                    <a:pt x="99" y="122"/>
                    <a:pt x="99" y="122"/>
                    <a:pt x="99" y="122"/>
                  </a:cubicBezTo>
                  <a:cubicBezTo>
                    <a:pt x="99" y="105"/>
                    <a:pt x="99" y="105"/>
                    <a:pt x="99" y="105"/>
                  </a:cubicBezTo>
                  <a:cubicBezTo>
                    <a:pt x="107" y="105"/>
                    <a:pt x="107" y="105"/>
                    <a:pt x="107" y="105"/>
                  </a:cubicBezTo>
                  <a:cubicBezTo>
                    <a:pt x="117" y="105"/>
                    <a:pt x="117" y="105"/>
                    <a:pt x="117" y="105"/>
                  </a:cubicBezTo>
                  <a:lnTo>
                    <a:pt x="117" y="122"/>
                  </a:lnTo>
                  <a:close/>
                  <a:moveTo>
                    <a:pt x="117" y="97"/>
                  </a:moveTo>
                  <a:cubicBezTo>
                    <a:pt x="107" y="97"/>
                    <a:pt x="107" y="97"/>
                    <a:pt x="107" y="97"/>
                  </a:cubicBezTo>
                  <a:cubicBezTo>
                    <a:pt x="99" y="97"/>
                    <a:pt x="99" y="97"/>
                    <a:pt x="99" y="97"/>
                  </a:cubicBezTo>
                  <a:cubicBezTo>
                    <a:pt x="99" y="80"/>
                    <a:pt x="99" y="80"/>
                    <a:pt x="99" y="80"/>
                  </a:cubicBezTo>
                  <a:cubicBezTo>
                    <a:pt x="107" y="80"/>
                    <a:pt x="107" y="80"/>
                    <a:pt x="107" y="80"/>
                  </a:cubicBezTo>
                  <a:cubicBezTo>
                    <a:pt x="117" y="80"/>
                    <a:pt x="117" y="80"/>
                    <a:pt x="117" y="80"/>
                  </a:cubicBezTo>
                  <a:lnTo>
                    <a:pt x="117" y="97"/>
                  </a:lnTo>
                  <a:close/>
                  <a:moveTo>
                    <a:pt x="127" y="57"/>
                  </a:moveTo>
                  <a:cubicBezTo>
                    <a:pt x="119" y="57"/>
                    <a:pt x="119" y="57"/>
                    <a:pt x="119" y="57"/>
                  </a:cubicBezTo>
                  <a:cubicBezTo>
                    <a:pt x="107" y="57"/>
                    <a:pt x="107" y="57"/>
                    <a:pt x="107" y="57"/>
                  </a:cubicBezTo>
                  <a:cubicBezTo>
                    <a:pt x="97" y="57"/>
                    <a:pt x="97" y="57"/>
                    <a:pt x="97" y="57"/>
                  </a:cubicBezTo>
                  <a:cubicBezTo>
                    <a:pt x="86" y="57"/>
                    <a:pt x="86" y="57"/>
                    <a:pt x="86" y="57"/>
                  </a:cubicBezTo>
                  <a:cubicBezTo>
                    <a:pt x="84" y="57"/>
                    <a:pt x="84" y="57"/>
                    <a:pt x="84" y="57"/>
                  </a:cubicBezTo>
                  <a:cubicBezTo>
                    <a:pt x="75" y="57"/>
                    <a:pt x="75" y="57"/>
                    <a:pt x="75" y="57"/>
                  </a:cubicBezTo>
                  <a:cubicBezTo>
                    <a:pt x="64" y="57"/>
                    <a:pt x="64" y="57"/>
                    <a:pt x="64" y="57"/>
                  </a:cubicBezTo>
                  <a:cubicBezTo>
                    <a:pt x="53" y="57"/>
                    <a:pt x="53" y="57"/>
                    <a:pt x="53" y="57"/>
                  </a:cubicBezTo>
                  <a:cubicBezTo>
                    <a:pt x="28" y="57"/>
                    <a:pt x="28" y="57"/>
                    <a:pt x="28" y="57"/>
                  </a:cubicBezTo>
                  <a:cubicBezTo>
                    <a:pt x="8" y="57"/>
                    <a:pt x="8" y="57"/>
                    <a:pt x="8" y="57"/>
                  </a:cubicBezTo>
                  <a:cubicBezTo>
                    <a:pt x="8" y="17"/>
                    <a:pt x="8" y="17"/>
                    <a:pt x="8" y="17"/>
                  </a:cubicBezTo>
                  <a:cubicBezTo>
                    <a:pt x="28" y="17"/>
                    <a:pt x="28" y="17"/>
                    <a:pt x="28" y="17"/>
                  </a:cubicBezTo>
                  <a:cubicBezTo>
                    <a:pt x="53" y="17"/>
                    <a:pt x="53" y="17"/>
                    <a:pt x="53" y="17"/>
                  </a:cubicBezTo>
                  <a:cubicBezTo>
                    <a:pt x="64" y="17"/>
                    <a:pt x="64" y="17"/>
                    <a:pt x="64" y="17"/>
                  </a:cubicBezTo>
                  <a:cubicBezTo>
                    <a:pt x="75" y="17"/>
                    <a:pt x="75" y="17"/>
                    <a:pt x="75" y="17"/>
                  </a:cubicBezTo>
                  <a:cubicBezTo>
                    <a:pt x="84" y="17"/>
                    <a:pt x="84" y="17"/>
                    <a:pt x="84" y="17"/>
                  </a:cubicBezTo>
                  <a:cubicBezTo>
                    <a:pt x="86" y="17"/>
                    <a:pt x="86" y="17"/>
                    <a:pt x="86" y="17"/>
                  </a:cubicBezTo>
                  <a:cubicBezTo>
                    <a:pt x="97" y="17"/>
                    <a:pt x="97" y="17"/>
                    <a:pt x="97" y="17"/>
                  </a:cubicBezTo>
                  <a:cubicBezTo>
                    <a:pt x="107" y="17"/>
                    <a:pt x="107" y="17"/>
                    <a:pt x="107" y="17"/>
                  </a:cubicBezTo>
                  <a:cubicBezTo>
                    <a:pt x="119" y="17"/>
                    <a:pt x="119" y="17"/>
                    <a:pt x="119" y="17"/>
                  </a:cubicBezTo>
                  <a:cubicBezTo>
                    <a:pt x="127" y="17"/>
                    <a:pt x="127" y="17"/>
                    <a:pt x="127" y="17"/>
                  </a:cubicBezTo>
                  <a:lnTo>
                    <a:pt x="127" y="5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3" name="Google Shape;4203;p20"/>
            <p:cNvSpPr/>
            <p:nvPr/>
          </p:nvSpPr>
          <p:spPr>
            <a:xfrm>
              <a:off x="3286125" y="2362201"/>
              <a:ext cx="19050" cy="28575"/>
            </a:xfrm>
            <a:custGeom>
              <a:avLst/>
              <a:gdLst/>
              <a:ahLst/>
              <a:cxnLst/>
              <a:rect l="l" t="t" r="r" b="b"/>
              <a:pathLst>
                <a:path w="7" h="11" extrusionOk="0">
                  <a:moveTo>
                    <a:pt x="4" y="0"/>
                  </a:moveTo>
                  <a:cubicBezTo>
                    <a:pt x="4" y="0"/>
                    <a:pt x="4" y="0"/>
                    <a:pt x="4" y="0"/>
                  </a:cubicBezTo>
                  <a:cubicBezTo>
                    <a:pt x="3" y="0"/>
                    <a:pt x="2" y="1"/>
                    <a:pt x="1" y="2"/>
                  </a:cubicBezTo>
                  <a:cubicBezTo>
                    <a:pt x="0" y="3"/>
                    <a:pt x="0" y="4"/>
                    <a:pt x="0" y="6"/>
                  </a:cubicBezTo>
                  <a:cubicBezTo>
                    <a:pt x="0" y="7"/>
                    <a:pt x="0" y="8"/>
                    <a:pt x="1" y="9"/>
                  </a:cubicBezTo>
                  <a:cubicBezTo>
                    <a:pt x="2" y="10"/>
                    <a:pt x="3" y="11"/>
                    <a:pt x="4" y="11"/>
                  </a:cubicBezTo>
                  <a:cubicBezTo>
                    <a:pt x="4" y="11"/>
                    <a:pt x="4" y="11"/>
                    <a:pt x="4" y="11"/>
                  </a:cubicBezTo>
                  <a:cubicBezTo>
                    <a:pt x="5" y="10"/>
                    <a:pt x="5" y="10"/>
                    <a:pt x="6" y="9"/>
                  </a:cubicBezTo>
                  <a:cubicBezTo>
                    <a:pt x="7" y="8"/>
                    <a:pt x="7" y="7"/>
                    <a:pt x="7" y="5"/>
                  </a:cubicBezTo>
                  <a:cubicBezTo>
                    <a:pt x="7" y="4"/>
                    <a:pt x="7" y="3"/>
                    <a:pt x="6" y="2"/>
                  </a:cubicBezTo>
                  <a:cubicBezTo>
                    <a:pt x="6" y="1"/>
                    <a:pt x="5" y="0"/>
                    <a:pt x="4" y="0"/>
                  </a:cubicBezTo>
                  <a:close/>
                  <a:moveTo>
                    <a:pt x="5" y="3"/>
                  </a:moveTo>
                  <a:cubicBezTo>
                    <a:pt x="6" y="4"/>
                    <a:pt x="6" y="4"/>
                    <a:pt x="6" y="5"/>
                  </a:cubicBezTo>
                  <a:cubicBezTo>
                    <a:pt x="6" y="7"/>
                    <a:pt x="6" y="7"/>
                    <a:pt x="5" y="8"/>
                  </a:cubicBezTo>
                  <a:cubicBezTo>
                    <a:pt x="5" y="9"/>
                    <a:pt x="4" y="9"/>
                    <a:pt x="4" y="9"/>
                  </a:cubicBezTo>
                  <a:cubicBezTo>
                    <a:pt x="4" y="9"/>
                    <a:pt x="4" y="9"/>
                    <a:pt x="4" y="9"/>
                  </a:cubicBezTo>
                  <a:cubicBezTo>
                    <a:pt x="3" y="9"/>
                    <a:pt x="2" y="9"/>
                    <a:pt x="2" y="8"/>
                  </a:cubicBezTo>
                  <a:cubicBezTo>
                    <a:pt x="2" y="7"/>
                    <a:pt x="1" y="7"/>
                    <a:pt x="1" y="5"/>
                  </a:cubicBezTo>
                  <a:cubicBezTo>
                    <a:pt x="1" y="4"/>
                    <a:pt x="2" y="3"/>
                    <a:pt x="2" y="3"/>
                  </a:cubicBezTo>
                  <a:cubicBezTo>
                    <a:pt x="2" y="2"/>
                    <a:pt x="3" y="2"/>
                    <a:pt x="4" y="2"/>
                  </a:cubicBezTo>
                  <a:cubicBezTo>
                    <a:pt x="4" y="2"/>
                    <a:pt x="4" y="2"/>
                    <a:pt x="4" y="2"/>
                  </a:cubicBezTo>
                  <a:cubicBezTo>
                    <a:pt x="4" y="2"/>
                    <a:pt x="5" y="2"/>
                    <a:pt x="5" y="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4" name="Google Shape;4204;p20"/>
            <p:cNvSpPr/>
            <p:nvPr/>
          </p:nvSpPr>
          <p:spPr>
            <a:xfrm>
              <a:off x="3432175" y="2171701"/>
              <a:ext cx="17463" cy="26988"/>
            </a:xfrm>
            <a:custGeom>
              <a:avLst/>
              <a:gdLst/>
              <a:ahLst/>
              <a:cxnLst/>
              <a:rect l="l" t="t" r="r" b="b"/>
              <a:pathLst>
                <a:path w="7" h="10" extrusionOk="0">
                  <a:moveTo>
                    <a:pt x="4" y="0"/>
                  </a:moveTo>
                  <a:cubicBezTo>
                    <a:pt x="4" y="0"/>
                    <a:pt x="4" y="0"/>
                    <a:pt x="4" y="0"/>
                  </a:cubicBezTo>
                  <a:cubicBezTo>
                    <a:pt x="3" y="0"/>
                    <a:pt x="2" y="0"/>
                    <a:pt x="1" y="1"/>
                  </a:cubicBezTo>
                  <a:cubicBezTo>
                    <a:pt x="1" y="1"/>
                    <a:pt x="0" y="2"/>
                    <a:pt x="0" y="3"/>
                  </a:cubicBezTo>
                  <a:cubicBezTo>
                    <a:pt x="0" y="4"/>
                    <a:pt x="1" y="5"/>
                    <a:pt x="1" y="5"/>
                  </a:cubicBezTo>
                  <a:cubicBezTo>
                    <a:pt x="2" y="6"/>
                    <a:pt x="3" y="6"/>
                    <a:pt x="4" y="6"/>
                  </a:cubicBezTo>
                  <a:cubicBezTo>
                    <a:pt x="4" y="6"/>
                    <a:pt x="4" y="6"/>
                    <a:pt x="4" y="6"/>
                  </a:cubicBezTo>
                  <a:cubicBezTo>
                    <a:pt x="4" y="6"/>
                    <a:pt x="4" y="6"/>
                    <a:pt x="4" y="6"/>
                  </a:cubicBezTo>
                  <a:cubicBezTo>
                    <a:pt x="4" y="7"/>
                    <a:pt x="4" y="7"/>
                    <a:pt x="4" y="7"/>
                  </a:cubicBezTo>
                  <a:cubicBezTo>
                    <a:pt x="2" y="9"/>
                    <a:pt x="2" y="9"/>
                    <a:pt x="2" y="9"/>
                  </a:cubicBezTo>
                  <a:cubicBezTo>
                    <a:pt x="3" y="10"/>
                    <a:pt x="3" y="10"/>
                    <a:pt x="3" y="10"/>
                  </a:cubicBezTo>
                  <a:cubicBezTo>
                    <a:pt x="4" y="9"/>
                    <a:pt x="4" y="9"/>
                    <a:pt x="4" y="9"/>
                  </a:cubicBezTo>
                  <a:cubicBezTo>
                    <a:pt x="6" y="6"/>
                    <a:pt x="6" y="6"/>
                    <a:pt x="6" y="6"/>
                  </a:cubicBezTo>
                  <a:cubicBezTo>
                    <a:pt x="7" y="5"/>
                    <a:pt x="7" y="5"/>
                    <a:pt x="7" y="5"/>
                  </a:cubicBezTo>
                  <a:cubicBezTo>
                    <a:pt x="7" y="4"/>
                    <a:pt x="7" y="4"/>
                    <a:pt x="7" y="3"/>
                  </a:cubicBezTo>
                  <a:cubicBezTo>
                    <a:pt x="7" y="2"/>
                    <a:pt x="7" y="1"/>
                    <a:pt x="6" y="1"/>
                  </a:cubicBezTo>
                  <a:cubicBezTo>
                    <a:pt x="6" y="1"/>
                    <a:pt x="6" y="0"/>
                    <a:pt x="6" y="0"/>
                  </a:cubicBezTo>
                  <a:cubicBezTo>
                    <a:pt x="5" y="0"/>
                    <a:pt x="5" y="0"/>
                    <a:pt x="4" y="0"/>
                  </a:cubicBezTo>
                  <a:close/>
                  <a:moveTo>
                    <a:pt x="5" y="5"/>
                  </a:moveTo>
                  <a:cubicBezTo>
                    <a:pt x="5" y="5"/>
                    <a:pt x="4" y="5"/>
                    <a:pt x="4" y="5"/>
                  </a:cubicBezTo>
                  <a:cubicBezTo>
                    <a:pt x="4" y="5"/>
                    <a:pt x="4" y="5"/>
                    <a:pt x="4" y="5"/>
                  </a:cubicBezTo>
                  <a:cubicBezTo>
                    <a:pt x="3" y="5"/>
                    <a:pt x="3" y="5"/>
                    <a:pt x="2" y="5"/>
                  </a:cubicBezTo>
                  <a:cubicBezTo>
                    <a:pt x="2" y="4"/>
                    <a:pt x="2" y="4"/>
                    <a:pt x="2" y="3"/>
                  </a:cubicBezTo>
                  <a:cubicBezTo>
                    <a:pt x="2" y="3"/>
                    <a:pt x="2" y="2"/>
                    <a:pt x="2" y="2"/>
                  </a:cubicBezTo>
                  <a:cubicBezTo>
                    <a:pt x="3" y="1"/>
                    <a:pt x="3" y="1"/>
                    <a:pt x="4" y="1"/>
                  </a:cubicBezTo>
                  <a:cubicBezTo>
                    <a:pt x="4" y="1"/>
                    <a:pt x="4" y="1"/>
                    <a:pt x="4" y="1"/>
                  </a:cubicBezTo>
                  <a:cubicBezTo>
                    <a:pt x="4" y="1"/>
                    <a:pt x="5" y="1"/>
                    <a:pt x="5" y="2"/>
                  </a:cubicBezTo>
                  <a:cubicBezTo>
                    <a:pt x="6" y="2"/>
                    <a:pt x="6" y="3"/>
                    <a:pt x="6" y="3"/>
                  </a:cubicBezTo>
                  <a:cubicBezTo>
                    <a:pt x="6" y="4"/>
                    <a:pt x="6" y="4"/>
                    <a:pt x="5"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5" name="Google Shape;4205;p20"/>
            <p:cNvSpPr/>
            <p:nvPr/>
          </p:nvSpPr>
          <p:spPr>
            <a:xfrm>
              <a:off x="3290888" y="2298701"/>
              <a:ext cx="7938" cy="26988"/>
            </a:xfrm>
            <a:custGeom>
              <a:avLst/>
              <a:gdLst/>
              <a:ahLst/>
              <a:cxnLst/>
              <a:rect l="l" t="t" r="r" b="b"/>
              <a:pathLst>
                <a:path w="5" h="17" extrusionOk="0">
                  <a:moveTo>
                    <a:pt x="2" y="0"/>
                  </a:moveTo>
                  <a:lnTo>
                    <a:pt x="0" y="2"/>
                  </a:lnTo>
                  <a:lnTo>
                    <a:pt x="4" y="2"/>
                  </a:lnTo>
                  <a:lnTo>
                    <a:pt x="4" y="17"/>
                  </a:lnTo>
                  <a:lnTo>
                    <a:pt x="4" y="17"/>
                  </a:lnTo>
                  <a:lnTo>
                    <a:pt x="5" y="17"/>
                  </a:lnTo>
                  <a:lnTo>
                    <a:pt x="5" y="0"/>
                  </a:lnTo>
                  <a:lnTo>
                    <a:pt x="4" y="0"/>
                  </a:lnTo>
                  <a:lnTo>
                    <a:pt x="2"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6" name="Google Shape;4206;p20"/>
            <p:cNvSpPr/>
            <p:nvPr/>
          </p:nvSpPr>
          <p:spPr>
            <a:xfrm>
              <a:off x="3522663" y="2057401"/>
              <a:ext cx="20638" cy="34925"/>
            </a:xfrm>
            <a:custGeom>
              <a:avLst/>
              <a:gdLst/>
              <a:ahLst/>
              <a:cxnLst/>
              <a:rect l="l" t="t" r="r" b="b"/>
              <a:pathLst>
                <a:path w="8" h="13" extrusionOk="0">
                  <a:moveTo>
                    <a:pt x="1" y="1"/>
                  </a:moveTo>
                  <a:cubicBezTo>
                    <a:pt x="1" y="2"/>
                    <a:pt x="0" y="3"/>
                    <a:pt x="0" y="4"/>
                  </a:cubicBezTo>
                  <a:cubicBezTo>
                    <a:pt x="1" y="4"/>
                    <a:pt x="1" y="4"/>
                    <a:pt x="1" y="4"/>
                  </a:cubicBezTo>
                  <a:cubicBezTo>
                    <a:pt x="2" y="3"/>
                    <a:pt x="2" y="3"/>
                    <a:pt x="2" y="2"/>
                  </a:cubicBezTo>
                  <a:cubicBezTo>
                    <a:pt x="3" y="2"/>
                    <a:pt x="3" y="2"/>
                    <a:pt x="4" y="2"/>
                  </a:cubicBezTo>
                  <a:cubicBezTo>
                    <a:pt x="4" y="2"/>
                    <a:pt x="4" y="2"/>
                    <a:pt x="4" y="2"/>
                  </a:cubicBezTo>
                  <a:cubicBezTo>
                    <a:pt x="5" y="2"/>
                    <a:pt x="5" y="2"/>
                    <a:pt x="6" y="3"/>
                  </a:cubicBezTo>
                  <a:cubicBezTo>
                    <a:pt x="6" y="3"/>
                    <a:pt x="7" y="4"/>
                    <a:pt x="7" y="4"/>
                  </a:cubicBezTo>
                  <a:cubicBezTo>
                    <a:pt x="7" y="5"/>
                    <a:pt x="6" y="6"/>
                    <a:pt x="6" y="6"/>
                  </a:cubicBezTo>
                  <a:cubicBezTo>
                    <a:pt x="4" y="8"/>
                    <a:pt x="4" y="8"/>
                    <a:pt x="4" y="8"/>
                  </a:cubicBezTo>
                  <a:cubicBezTo>
                    <a:pt x="0" y="13"/>
                    <a:pt x="0" y="13"/>
                    <a:pt x="0" y="13"/>
                  </a:cubicBezTo>
                  <a:cubicBezTo>
                    <a:pt x="4" y="13"/>
                    <a:pt x="4" y="13"/>
                    <a:pt x="4" y="13"/>
                  </a:cubicBezTo>
                  <a:cubicBezTo>
                    <a:pt x="8" y="13"/>
                    <a:pt x="8" y="13"/>
                    <a:pt x="8" y="13"/>
                  </a:cubicBezTo>
                  <a:cubicBezTo>
                    <a:pt x="8" y="11"/>
                    <a:pt x="8" y="11"/>
                    <a:pt x="8" y="11"/>
                  </a:cubicBezTo>
                  <a:cubicBezTo>
                    <a:pt x="4" y="11"/>
                    <a:pt x="4" y="11"/>
                    <a:pt x="4" y="11"/>
                  </a:cubicBezTo>
                  <a:cubicBezTo>
                    <a:pt x="3" y="11"/>
                    <a:pt x="3" y="11"/>
                    <a:pt x="3" y="11"/>
                  </a:cubicBezTo>
                  <a:cubicBezTo>
                    <a:pt x="4" y="11"/>
                    <a:pt x="4" y="11"/>
                    <a:pt x="4" y="11"/>
                  </a:cubicBezTo>
                  <a:cubicBezTo>
                    <a:pt x="7" y="7"/>
                    <a:pt x="7" y="7"/>
                    <a:pt x="7" y="7"/>
                  </a:cubicBezTo>
                  <a:cubicBezTo>
                    <a:pt x="7" y="7"/>
                    <a:pt x="8" y="6"/>
                    <a:pt x="8" y="6"/>
                  </a:cubicBezTo>
                  <a:cubicBezTo>
                    <a:pt x="8" y="5"/>
                    <a:pt x="8" y="5"/>
                    <a:pt x="8" y="4"/>
                  </a:cubicBezTo>
                  <a:cubicBezTo>
                    <a:pt x="8" y="3"/>
                    <a:pt x="8" y="2"/>
                    <a:pt x="7" y="1"/>
                  </a:cubicBezTo>
                  <a:cubicBezTo>
                    <a:pt x="6" y="0"/>
                    <a:pt x="5" y="0"/>
                    <a:pt x="4" y="0"/>
                  </a:cubicBezTo>
                  <a:cubicBezTo>
                    <a:pt x="4" y="0"/>
                    <a:pt x="4" y="0"/>
                    <a:pt x="4" y="0"/>
                  </a:cubicBezTo>
                  <a:cubicBezTo>
                    <a:pt x="3" y="0"/>
                    <a:pt x="2" y="0"/>
                    <a:pt x="1"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7" name="Google Shape;4207;p20"/>
            <p:cNvSpPr/>
            <p:nvPr/>
          </p:nvSpPr>
          <p:spPr>
            <a:xfrm>
              <a:off x="3489325" y="2325689"/>
              <a:ext cx="30163" cy="30163"/>
            </a:xfrm>
            <a:custGeom>
              <a:avLst/>
              <a:gdLst/>
              <a:ahLst/>
              <a:cxnLst/>
              <a:rect l="l" t="t" r="r" b="b"/>
              <a:pathLst>
                <a:path w="19" h="19" extrusionOk="0">
                  <a:moveTo>
                    <a:pt x="0" y="8"/>
                  </a:moveTo>
                  <a:lnTo>
                    <a:pt x="0" y="11"/>
                  </a:lnTo>
                  <a:lnTo>
                    <a:pt x="8" y="11"/>
                  </a:lnTo>
                  <a:lnTo>
                    <a:pt x="8" y="11"/>
                  </a:lnTo>
                  <a:lnTo>
                    <a:pt x="8" y="19"/>
                  </a:lnTo>
                  <a:lnTo>
                    <a:pt x="11" y="19"/>
                  </a:lnTo>
                  <a:lnTo>
                    <a:pt x="11" y="11"/>
                  </a:lnTo>
                  <a:lnTo>
                    <a:pt x="19" y="11"/>
                  </a:lnTo>
                  <a:lnTo>
                    <a:pt x="19" y="8"/>
                  </a:lnTo>
                  <a:lnTo>
                    <a:pt x="11" y="8"/>
                  </a:lnTo>
                  <a:lnTo>
                    <a:pt x="11" y="0"/>
                  </a:lnTo>
                  <a:lnTo>
                    <a:pt x="8" y="0"/>
                  </a:lnTo>
                  <a:lnTo>
                    <a:pt x="8" y="8"/>
                  </a:lnTo>
                  <a:lnTo>
                    <a:pt x="8" y="8"/>
                  </a:lnTo>
                  <a:lnTo>
                    <a:pt x="0"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8" name="Google Shape;4208;p20"/>
            <p:cNvSpPr/>
            <p:nvPr/>
          </p:nvSpPr>
          <p:spPr>
            <a:xfrm>
              <a:off x="3379788" y="2057401"/>
              <a:ext cx="20638" cy="34925"/>
            </a:xfrm>
            <a:custGeom>
              <a:avLst/>
              <a:gdLst/>
              <a:ahLst/>
              <a:cxnLst/>
              <a:rect l="l" t="t" r="r" b="b"/>
              <a:pathLst>
                <a:path w="8" h="13" extrusionOk="0">
                  <a:moveTo>
                    <a:pt x="7" y="7"/>
                  </a:moveTo>
                  <a:cubicBezTo>
                    <a:pt x="7" y="7"/>
                    <a:pt x="8" y="6"/>
                    <a:pt x="8" y="6"/>
                  </a:cubicBezTo>
                  <a:cubicBezTo>
                    <a:pt x="8" y="5"/>
                    <a:pt x="8" y="5"/>
                    <a:pt x="8" y="4"/>
                  </a:cubicBezTo>
                  <a:cubicBezTo>
                    <a:pt x="8" y="3"/>
                    <a:pt x="8" y="2"/>
                    <a:pt x="7" y="1"/>
                  </a:cubicBezTo>
                  <a:cubicBezTo>
                    <a:pt x="6" y="0"/>
                    <a:pt x="5" y="0"/>
                    <a:pt x="4" y="0"/>
                  </a:cubicBezTo>
                  <a:cubicBezTo>
                    <a:pt x="4" y="0"/>
                    <a:pt x="4" y="0"/>
                    <a:pt x="4" y="0"/>
                  </a:cubicBezTo>
                  <a:cubicBezTo>
                    <a:pt x="3" y="0"/>
                    <a:pt x="2" y="0"/>
                    <a:pt x="1" y="1"/>
                  </a:cubicBezTo>
                  <a:cubicBezTo>
                    <a:pt x="1" y="2"/>
                    <a:pt x="0" y="3"/>
                    <a:pt x="0" y="4"/>
                  </a:cubicBezTo>
                  <a:cubicBezTo>
                    <a:pt x="2" y="4"/>
                    <a:pt x="2" y="4"/>
                    <a:pt x="2" y="4"/>
                  </a:cubicBezTo>
                  <a:cubicBezTo>
                    <a:pt x="2" y="3"/>
                    <a:pt x="2" y="3"/>
                    <a:pt x="3" y="2"/>
                  </a:cubicBezTo>
                  <a:cubicBezTo>
                    <a:pt x="3" y="2"/>
                    <a:pt x="3" y="2"/>
                    <a:pt x="4" y="2"/>
                  </a:cubicBezTo>
                  <a:cubicBezTo>
                    <a:pt x="4" y="2"/>
                    <a:pt x="4" y="2"/>
                    <a:pt x="4" y="2"/>
                  </a:cubicBezTo>
                  <a:cubicBezTo>
                    <a:pt x="5" y="2"/>
                    <a:pt x="5" y="2"/>
                    <a:pt x="6" y="3"/>
                  </a:cubicBezTo>
                  <a:cubicBezTo>
                    <a:pt x="6" y="3"/>
                    <a:pt x="7" y="4"/>
                    <a:pt x="7" y="4"/>
                  </a:cubicBezTo>
                  <a:cubicBezTo>
                    <a:pt x="7" y="5"/>
                    <a:pt x="6" y="6"/>
                    <a:pt x="6" y="6"/>
                  </a:cubicBezTo>
                  <a:cubicBezTo>
                    <a:pt x="4" y="8"/>
                    <a:pt x="4" y="8"/>
                    <a:pt x="4" y="8"/>
                  </a:cubicBezTo>
                  <a:cubicBezTo>
                    <a:pt x="0" y="13"/>
                    <a:pt x="0" y="13"/>
                    <a:pt x="0" y="13"/>
                  </a:cubicBezTo>
                  <a:cubicBezTo>
                    <a:pt x="4" y="13"/>
                    <a:pt x="4" y="13"/>
                    <a:pt x="4" y="13"/>
                  </a:cubicBezTo>
                  <a:cubicBezTo>
                    <a:pt x="8" y="13"/>
                    <a:pt x="8" y="13"/>
                    <a:pt x="8" y="13"/>
                  </a:cubicBezTo>
                  <a:cubicBezTo>
                    <a:pt x="8" y="11"/>
                    <a:pt x="8" y="11"/>
                    <a:pt x="8" y="11"/>
                  </a:cubicBezTo>
                  <a:cubicBezTo>
                    <a:pt x="4" y="11"/>
                    <a:pt x="4" y="11"/>
                    <a:pt x="4" y="11"/>
                  </a:cubicBezTo>
                  <a:cubicBezTo>
                    <a:pt x="3" y="11"/>
                    <a:pt x="3" y="11"/>
                    <a:pt x="3" y="11"/>
                  </a:cubicBezTo>
                  <a:cubicBezTo>
                    <a:pt x="4" y="11"/>
                    <a:pt x="4" y="11"/>
                    <a:pt x="4" y="11"/>
                  </a:cubicBezTo>
                  <a:lnTo>
                    <a:pt x="7"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09" name="Google Shape;4209;p20"/>
            <p:cNvSpPr/>
            <p:nvPr/>
          </p:nvSpPr>
          <p:spPr>
            <a:xfrm>
              <a:off x="3432175" y="2370139"/>
              <a:ext cx="17463" cy="4763"/>
            </a:xfrm>
            <a:custGeom>
              <a:avLst/>
              <a:gdLst/>
              <a:ahLst/>
              <a:cxnLst/>
              <a:rect l="l" t="t" r="r" b="b"/>
              <a:pathLst>
                <a:path w="11" h="3" extrusionOk="0">
                  <a:moveTo>
                    <a:pt x="6" y="0"/>
                  </a:moveTo>
                  <a:lnTo>
                    <a:pt x="0" y="0"/>
                  </a:lnTo>
                  <a:lnTo>
                    <a:pt x="0" y="3"/>
                  </a:lnTo>
                  <a:lnTo>
                    <a:pt x="6" y="3"/>
                  </a:lnTo>
                  <a:lnTo>
                    <a:pt x="9" y="3"/>
                  </a:lnTo>
                  <a:lnTo>
                    <a:pt x="11" y="3"/>
                  </a:lnTo>
                  <a:lnTo>
                    <a:pt x="11" y="0"/>
                  </a:lnTo>
                  <a:lnTo>
                    <a:pt x="9" y="0"/>
                  </a:lnTo>
                  <a:lnTo>
                    <a:pt x="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0" name="Google Shape;4210;p20"/>
            <p:cNvSpPr/>
            <p:nvPr/>
          </p:nvSpPr>
          <p:spPr>
            <a:xfrm>
              <a:off x="3432175" y="2376489"/>
              <a:ext cx="17463" cy="6350"/>
            </a:xfrm>
            <a:custGeom>
              <a:avLst/>
              <a:gdLst/>
              <a:ahLst/>
              <a:cxnLst/>
              <a:rect l="l" t="t" r="r" b="b"/>
              <a:pathLst>
                <a:path w="11" h="4" extrusionOk="0">
                  <a:moveTo>
                    <a:pt x="6" y="0"/>
                  </a:moveTo>
                  <a:lnTo>
                    <a:pt x="0" y="0"/>
                  </a:lnTo>
                  <a:lnTo>
                    <a:pt x="0" y="4"/>
                  </a:lnTo>
                  <a:lnTo>
                    <a:pt x="6" y="4"/>
                  </a:lnTo>
                  <a:lnTo>
                    <a:pt x="9" y="4"/>
                  </a:lnTo>
                  <a:lnTo>
                    <a:pt x="11" y="4"/>
                  </a:lnTo>
                  <a:lnTo>
                    <a:pt x="11" y="0"/>
                  </a:lnTo>
                  <a:lnTo>
                    <a:pt x="9" y="0"/>
                  </a:lnTo>
                  <a:lnTo>
                    <a:pt x="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1" name="Google Shape;4211;p20"/>
            <p:cNvSpPr/>
            <p:nvPr/>
          </p:nvSpPr>
          <p:spPr>
            <a:xfrm>
              <a:off x="3494088" y="2174876"/>
              <a:ext cx="20638" cy="20638"/>
            </a:xfrm>
            <a:custGeom>
              <a:avLst/>
              <a:gdLst/>
              <a:ahLst/>
              <a:cxnLst/>
              <a:rect l="l" t="t" r="r" b="b"/>
              <a:pathLst>
                <a:path w="13" h="13" extrusionOk="0">
                  <a:moveTo>
                    <a:pt x="3" y="0"/>
                  </a:moveTo>
                  <a:lnTo>
                    <a:pt x="0" y="2"/>
                  </a:lnTo>
                  <a:lnTo>
                    <a:pt x="5" y="7"/>
                  </a:lnTo>
                  <a:lnTo>
                    <a:pt x="0" y="10"/>
                  </a:lnTo>
                  <a:lnTo>
                    <a:pt x="3" y="13"/>
                  </a:lnTo>
                  <a:lnTo>
                    <a:pt x="5" y="10"/>
                  </a:lnTo>
                  <a:lnTo>
                    <a:pt x="6" y="8"/>
                  </a:lnTo>
                  <a:lnTo>
                    <a:pt x="10" y="13"/>
                  </a:lnTo>
                  <a:lnTo>
                    <a:pt x="13" y="10"/>
                  </a:lnTo>
                  <a:lnTo>
                    <a:pt x="8" y="7"/>
                  </a:lnTo>
                  <a:lnTo>
                    <a:pt x="13" y="2"/>
                  </a:lnTo>
                  <a:lnTo>
                    <a:pt x="10" y="0"/>
                  </a:lnTo>
                  <a:lnTo>
                    <a:pt x="6" y="3"/>
                  </a:lnTo>
                  <a:lnTo>
                    <a:pt x="5" y="2"/>
                  </a:lnTo>
                  <a:lnTo>
                    <a:pt x="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2" name="Google Shape;4212;p20"/>
            <p:cNvSpPr/>
            <p:nvPr/>
          </p:nvSpPr>
          <p:spPr>
            <a:xfrm>
              <a:off x="3354388" y="2298701"/>
              <a:ext cx="17463" cy="26988"/>
            </a:xfrm>
            <a:custGeom>
              <a:avLst/>
              <a:gdLst/>
              <a:ahLst/>
              <a:cxnLst/>
              <a:rect l="l" t="t" r="r" b="b"/>
              <a:pathLst>
                <a:path w="7" h="10" extrusionOk="0">
                  <a:moveTo>
                    <a:pt x="2" y="1"/>
                  </a:moveTo>
                  <a:cubicBezTo>
                    <a:pt x="1" y="1"/>
                    <a:pt x="1" y="2"/>
                    <a:pt x="1" y="3"/>
                  </a:cubicBezTo>
                  <a:cubicBezTo>
                    <a:pt x="2" y="3"/>
                    <a:pt x="2" y="3"/>
                    <a:pt x="2" y="3"/>
                  </a:cubicBezTo>
                  <a:cubicBezTo>
                    <a:pt x="2" y="2"/>
                    <a:pt x="2" y="2"/>
                    <a:pt x="3" y="2"/>
                  </a:cubicBezTo>
                  <a:cubicBezTo>
                    <a:pt x="3" y="2"/>
                    <a:pt x="3" y="2"/>
                    <a:pt x="3" y="2"/>
                  </a:cubicBezTo>
                  <a:cubicBezTo>
                    <a:pt x="3" y="1"/>
                    <a:pt x="4" y="1"/>
                    <a:pt x="4" y="1"/>
                  </a:cubicBezTo>
                  <a:cubicBezTo>
                    <a:pt x="4" y="1"/>
                    <a:pt x="5" y="2"/>
                    <a:pt x="5" y="2"/>
                  </a:cubicBezTo>
                  <a:cubicBezTo>
                    <a:pt x="6" y="2"/>
                    <a:pt x="6" y="3"/>
                    <a:pt x="6" y="3"/>
                  </a:cubicBezTo>
                  <a:cubicBezTo>
                    <a:pt x="6" y="4"/>
                    <a:pt x="6" y="4"/>
                    <a:pt x="5" y="5"/>
                  </a:cubicBezTo>
                  <a:cubicBezTo>
                    <a:pt x="3" y="7"/>
                    <a:pt x="3" y="7"/>
                    <a:pt x="3" y="7"/>
                  </a:cubicBezTo>
                  <a:cubicBezTo>
                    <a:pt x="0" y="10"/>
                    <a:pt x="0" y="10"/>
                    <a:pt x="0" y="10"/>
                  </a:cubicBezTo>
                  <a:cubicBezTo>
                    <a:pt x="3" y="10"/>
                    <a:pt x="3" y="10"/>
                    <a:pt x="3" y="10"/>
                  </a:cubicBezTo>
                  <a:cubicBezTo>
                    <a:pt x="7" y="10"/>
                    <a:pt x="7" y="10"/>
                    <a:pt x="7" y="10"/>
                  </a:cubicBezTo>
                  <a:cubicBezTo>
                    <a:pt x="7" y="9"/>
                    <a:pt x="7" y="9"/>
                    <a:pt x="7" y="9"/>
                  </a:cubicBezTo>
                  <a:cubicBezTo>
                    <a:pt x="3" y="9"/>
                    <a:pt x="3" y="9"/>
                    <a:pt x="3" y="9"/>
                  </a:cubicBezTo>
                  <a:cubicBezTo>
                    <a:pt x="6" y="6"/>
                    <a:pt x="6" y="6"/>
                    <a:pt x="6" y="6"/>
                  </a:cubicBezTo>
                  <a:cubicBezTo>
                    <a:pt x="6" y="5"/>
                    <a:pt x="7" y="5"/>
                    <a:pt x="7" y="4"/>
                  </a:cubicBezTo>
                  <a:cubicBezTo>
                    <a:pt x="7" y="4"/>
                    <a:pt x="7" y="4"/>
                    <a:pt x="7" y="3"/>
                  </a:cubicBezTo>
                  <a:cubicBezTo>
                    <a:pt x="7" y="2"/>
                    <a:pt x="7" y="2"/>
                    <a:pt x="6" y="1"/>
                  </a:cubicBezTo>
                  <a:cubicBezTo>
                    <a:pt x="6" y="0"/>
                    <a:pt x="5" y="0"/>
                    <a:pt x="4" y="0"/>
                  </a:cubicBezTo>
                  <a:cubicBezTo>
                    <a:pt x="4" y="0"/>
                    <a:pt x="3" y="0"/>
                    <a:pt x="3" y="0"/>
                  </a:cubicBezTo>
                  <a:cubicBezTo>
                    <a:pt x="3" y="0"/>
                    <a:pt x="2" y="1"/>
                    <a:pt x="2"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3" name="Google Shape;4213;p20"/>
            <p:cNvSpPr/>
            <p:nvPr/>
          </p:nvSpPr>
          <p:spPr>
            <a:xfrm>
              <a:off x="3432175" y="2235201"/>
              <a:ext cx="17463" cy="25400"/>
            </a:xfrm>
            <a:custGeom>
              <a:avLst/>
              <a:gdLst/>
              <a:ahLst/>
              <a:cxnLst/>
              <a:rect l="l" t="t" r="r" b="b"/>
              <a:pathLst>
                <a:path w="7" h="10" extrusionOk="0">
                  <a:moveTo>
                    <a:pt x="4" y="4"/>
                  </a:moveTo>
                  <a:cubicBezTo>
                    <a:pt x="4" y="4"/>
                    <a:pt x="4" y="4"/>
                    <a:pt x="4" y="4"/>
                  </a:cubicBezTo>
                  <a:cubicBezTo>
                    <a:pt x="4" y="4"/>
                    <a:pt x="4" y="4"/>
                    <a:pt x="4" y="4"/>
                  </a:cubicBezTo>
                  <a:cubicBezTo>
                    <a:pt x="4" y="4"/>
                    <a:pt x="3" y="4"/>
                    <a:pt x="3" y="4"/>
                  </a:cubicBezTo>
                  <a:cubicBezTo>
                    <a:pt x="4" y="3"/>
                    <a:pt x="4" y="3"/>
                    <a:pt x="4" y="3"/>
                  </a:cubicBezTo>
                  <a:cubicBezTo>
                    <a:pt x="5" y="1"/>
                    <a:pt x="5" y="1"/>
                    <a:pt x="5" y="1"/>
                  </a:cubicBezTo>
                  <a:cubicBezTo>
                    <a:pt x="4" y="0"/>
                    <a:pt x="4" y="0"/>
                    <a:pt x="4" y="0"/>
                  </a:cubicBezTo>
                  <a:cubicBezTo>
                    <a:pt x="4" y="1"/>
                    <a:pt x="4" y="1"/>
                    <a:pt x="4" y="1"/>
                  </a:cubicBezTo>
                  <a:cubicBezTo>
                    <a:pt x="1" y="5"/>
                    <a:pt x="1" y="5"/>
                    <a:pt x="1" y="5"/>
                  </a:cubicBezTo>
                  <a:cubicBezTo>
                    <a:pt x="1" y="6"/>
                    <a:pt x="0" y="6"/>
                    <a:pt x="0" y="7"/>
                  </a:cubicBezTo>
                  <a:cubicBezTo>
                    <a:pt x="0" y="8"/>
                    <a:pt x="1" y="9"/>
                    <a:pt x="1" y="9"/>
                  </a:cubicBezTo>
                  <a:cubicBezTo>
                    <a:pt x="2" y="10"/>
                    <a:pt x="3" y="10"/>
                    <a:pt x="4" y="10"/>
                  </a:cubicBezTo>
                  <a:cubicBezTo>
                    <a:pt x="4" y="10"/>
                    <a:pt x="4" y="10"/>
                    <a:pt x="4" y="10"/>
                  </a:cubicBezTo>
                  <a:cubicBezTo>
                    <a:pt x="5" y="10"/>
                    <a:pt x="5" y="10"/>
                    <a:pt x="6" y="10"/>
                  </a:cubicBezTo>
                  <a:cubicBezTo>
                    <a:pt x="6" y="10"/>
                    <a:pt x="6" y="10"/>
                    <a:pt x="6" y="9"/>
                  </a:cubicBezTo>
                  <a:cubicBezTo>
                    <a:pt x="7" y="9"/>
                    <a:pt x="7" y="8"/>
                    <a:pt x="7" y="7"/>
                  </a:cubicBezTo>
                  <a:cubicBezTo>
                    <a:pt x="7" y="6"/>
                    <a:pt x="7" y="5"/>
                    <a:pt x="6" y="5"/>
                  </a:cubicBezTo>
                  <a:cubicBezTo>
                    <a:pt x="6" y="5"/>
                    <a:pt x="6" y="5"/>
                    <a:pt x="6" y="5"/>
                  </a:cubicBezTo>
                  <a:cubicBezTo>
                    <a:pt x="5" y="4"/>
                    <a:pt x="5" y="4"/>
                    <a:pt x="4" y="4"/>
                  </a:cubicBezTo>
                  <a:close/>
                  <a:moveTo>
                    <a:pt x="5" y="8"/>
                  </a:moveTo>
                  <a:cubicBezTo>
                    <a:pt x="5" y="9"/>
                    <a:pt x="4" y="9"/>
                    <a:pt x="4" y="9"/>
                  </a:cubicBezTo>
                  <a:cubicBezTo>
                    <a:pt x="4" y="9"/>
                    <a:pt x="4" y="9"/>
                    <a:pt x="4" y="9"/>
                  </a:cubicBezTo>
                  <a:cubicBezTo>
                    <a:pt x="3" y="9"/>
                    <a:pt x="3" y="9"/>
                    <a:pt x="2" y="8"/>
                  </a:cubicBezTo>
                  <a:cubicBezTo>
                    <a:pt x="2" y="8"/>
                    <a:pt x="2" y="8"/>
                    <a:pt x="2" y="7"/>
                  </a:cubicBezTo>
                  <a:cubicBezTo>
                    <a:pt x="2" y="6"/>
                    <a:pt x="2" y="6"/>
                    <a:pt x="2" y="6"/>
                  </a:cubicBezTo>
                  <a:cubicBezTo>
                    <a:pt x="3" y="5"/>
                    <a:pt x="3" y="5"/>
                    <a:pt x="4" y="5"/>
                  </a:cubicBezTo>
                  <a:cubicBezTo>
                    <a:pt x="4" y="5"/>
                    <a:pt x="4" y="5"/>
                    <a:pt x="4" y="5"/>
                  </a:cubicBezTo>
                  <a:cubicBezTo>
                    <a:pt x="4" y="5"/>
                    <a:pt x="5" y="5"/>
                    <a:pt x="5" y="6"/>
                  </a:cubicBezTo>
                  <a:cubicBezTo>
                    <a:pt x="6" y="6"/>
                    <a:pt x="6" y="6"/>
                    <a:pt x="6" y="7"/>
                  </a:cubicBezTo>
                  <a:cubicBezTo>
                    <a:pt x="6" y="8"/>
                    <a:pt x="6" y="8"/>
                    <a:pt x="5" y="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4" name="Google Shape;4214;p20"/>
            <p:cNvSpPr/>
            <p:nvPr/>
          </p:nvSpPr>
          <p:spPr>
            <a:xfrm>
              <a:off x="3432175" y="2298701"/>
              <a:ext cx="17463" cy="26988"/>
            </a:xfrm>
            <a:custGeom>
              <a:avLst/>
              <a:gdLst/>
              <a:ahLst/>
              <a:cxnLst/>
              <a:rect l="l" t="t" r="r" b="b"/>
              <a:pathLst>
                <a:path w="7" h="10" extrusionOk="0">
                  <a:moveTo>
                    <a:pt x="6" y="2"/>
                  </a:moveTo>
                  <a:cubicBezTo>
                    <a:pt x="6" y="2"/>
                    <a:pt x="6" y="2"/>
                    <a:pt x="6" y="1"/>
                  </a:cubicBezTo>
                  <a:cubicBezTo>
                    <a:pt x="6" y="1"/>
                    <a:pt x="6" y="1"/>
                    <a:pt x="6" y="1"/>
                  </a:cubicBezTo>
                  <a:cubicBezTo>
                    <a:pt x="5" y="0"/>
                    <a:pt x="4" y="0"/>
                    <a:pt x="4" y="0"/>
                  </a:cubicBezTo>
                  <a:cubicBezTo>
                    <a:pt x="4" y="0"/>
                    <a:pt x="3" y="0"/>
                    <a:pt x="3" y="0"/>
                  </a:cubicBezTo>
                  <a:cubicBezTo>
                    <a:pt x="3" y="0"/>
                    <a:pt x="2" y="0"/>
                    <a:pt x="1" y="0"/>
                  </a:cubicBezTo>
                  <a:cubicBezTo>
                    <a:pt x="1" y="1"/>
                    <a:pt x="1" y="2"/>
                    <a:pt x="0" y="2"/>
                  </a:cubicBezTo>
                  <a:cubicBezTo>
                    <a:pt x="2" y="2"/>
                    <a:pt x="2" y="2"/>
                    <a:pt x="2" y="2"/>
                  </a:cubicBezTo>
                  <a:cubicBezTo>
                    <a:pt x="2" y="2"/>
                    <a:pt x="2" y="2"/>
                    <a:pt x="2" y="1"/>
                  </a:cubicBezTo>
                  <a:cubicBezTo>
                    <a:pt x="3" y="1"/>
                    <a:pt x="3" y="1"/>
                    <a:pt x="3" y="1"/>
                  </a:cubicBezTo>
                  <a:cubicBezTo>
                    <a:pt x="4" y="1"/>
                    <a:pt x="4" y="1"/>
                    <a:pt x="4" y="1"/>
                  </a:cubicBezTo>
                  <a:cubicBezTo>
                    <a:pt x="4" y="1"/>
                    <a:pt x="4" y="1"/>
                    <a:pt x="5" y="1"/>
                  </a:cubicBezTo>
                  <a:cubicBezTo>
                    <a:pt x="5" y="2"/>
                    <a:pt x="5" y="2"/>
                    <a:pt x="5" y="3"/>
                  </a:cubicBezTo>
                  <a:cubicBezTo>
                    <a:pt x="5" y="3"/>
                    <a:pt x="5" y="3"/>
                    <a:pt x="5" y="4"/>
                  </a:cubicBezTo>
                  <a:cubicBezTo>
                    <a:pt x="4" y="4"/>
                    <a:pt x="4" y="4"/>
                    <a:pt x="4" y="4"/>
                  </a:cubicBezTo>
                  <a:cubicBezTo>
                    <a:pt x="4" y="4"/>
                    <a:pt x="3" y="4"/>
                    <a:pt x="3" y="4"/>
                  </a:cubicBezTo>
                  <a:cubicBezTo>
                    <a:pt x="3" y="5"/>
                    <a:pt x="3" y="5"/>
                    <a:pt x="3" y="5"/>
                  </a:cubicBezTo>
                  <a:cubicBezTo>
                    <a:pt x="3" y="5"/>
                    <a:pt x="4" y="5"/>
                    <a:pt x="4" y="5"/>
                  </a:cubicBezTo>
                  <a:cubicBezTo>
                    <a:pt x="4" y="5"/>
                    <a:pt x="5" y="6"/>
                    <a:pt x="5" y="6"/>
                  </a:cubicBezTo>
                  <a:cubicBezTo>
                    <a:pt x="5" y="6"/>
                    <a:pt x="5" y="7"/>
                    <a:pt x="5" y="7"/>
                  </a:cubicBezTo>
                  <a:cubicBezTo>
                    <a:pt x="5" y="8"/>
                    <a:pt x="5" y="8"/>
                    <a:pt x="5" y="8"/>
                  </a:cubicBezTo>
                  <a:cubicBezTo>
                    <a:pt x="4" y="9"/>
                    <a:pt x="4" y="9"/>
                    <a:pt x="4" y="9"/>
                  </a:cubicBezTo>
                  <a:cubicBezTo>
                    <a:pt x="4" y="9"/>
                    <a:pt x="4" y="9"/>
                    <a:pt x="3" y="9"/>
                  </a:cubicBezTo>
                  <a:cubicBezTo>
                    <a:pt x="3" y="9"/>
                    <a:pt x="2" y="8"/>
                    <a:pt x="2" y="7"/>
                  </a:cubicBezTo>
                  <a:cubicBezTo>
                    <a:pt x="0" y="7"/>
                    <a:pt x="0" y="7"/>
                    <a:pt x="0" y="7"/>
                  </a:cubicBezTo>
                  <a:cubicBezTo>
                    <a:pt x="0" y="8"/>
                    <a:pt x="1" y="9"/>
                    <a:pt x="1" y="9"/>
                  </a:cubicBezTo>
                  <a:cubicBezTo>
                    <a:pt x="2" y="10"/>
                    <a:pt x="3" y="10"/>
                    <a:pt x="4" y="10"/>
                  </a:cubicBezTo>
                  <a:cubicBezTo>
                    <a:pt x="4" y="10"/>
                    <a:pt x="4" y="10"/>
                    <a:pt x="4" y="10"/>
                  </a:cubicBezTo>
                  <a:cubicBezTo>
                    <a:pt x="5" y="10"/>
                    <a:pt x="5" y="10"/>
                    <a:pt x="6" y="9"/>
                  </a:cubicBezTo>
                  <a:cubicBezTo>
                    <a:pt x="6" y="9"/>
                    <a:pt x="6" y="9"/>
                    <a:pt x="6" y="9"/>
                  </a:cubicBezTo>
                  <a:cubicBezTo>
                    <a:pt x="6" y="8"/>
                    <a:pt x="7" y="8"/>
                    <a:pt x="7" y="7"/>
                  </a:cubicBezTo>
                  <a:cubicBezTo>
                    <a:pt x="7" y="6"/>
                    <a:pt x="6" y="6"/>
                    <a:pt x="6" y="5"/>
                  </a:cubicBezTo>
                  <a:cubicBezTo>
                    <a:pt x="6" y="5"/>
                    <a:pt x="5" y="5"/>
                    <a:pt x="5" y="5"/>
                  </a:cubicBezTo>
                  <a:cubicBezTo>
                    <a:pt x="5" y="4"/>
                    <a:pt x="6" y="4"/>
                    <a:pt x="6" y="4"/>
                  </a:cubicBezTo>
                  <a:cubicBezTo>
                    <a:pt x="6" y="3"/>
                    <a:pt x="6" y="3"/>
                    <a:pt x="6"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5" name="Google Shape;4215;p20"/>
            <p:cNvSpPr/>
            <p:nvPr/>
          </p:nvSpPr>
          <p:spPr>
            <a:xfrm>
              <a:off x="3405188" y="2057401"/>
              <a:ext cx="23813" cy="34925"/>
            </a:xfrm>
            <a:custGeom>
              <a:avLst/>
              <a:gdLst/>
              <a:ahLst/>
              <a:cxnLst/>
              <a:rect l="l" t="t" r="r" b="b"/>
              <a:pathLst>
                <a:path w="9" h="13" extrusionOk="0">
                  <a:moveTo>
                    <a:pt x="3" y="0"/>
                  </a:moveTo>
                  <a:cubicBezTo>
                    <a:pt x="2" y="7"/>
                    <a:pt x="2" y="7"/>
                    <a:pt x="2" y="7"/>
                  </a:cubicBezTo>
                  <a:cubicBezTo>
                    <a:pt x="2" y="7"/>
                    <a:pt x="3" y="6"/>
                    <a:pt x="3" y="6"/>
                  </a:cubicBezTo>
                  <a:cubicBezTo>
                    <a:pt x="3" y="6"/>
                    <a:pt x="4" y="6"/>
                    <a:pt x="4" y="6"/>
                  </a:cubicBezTo>
                  <a:cubicBezTo>
                    <a:pt x="4" y="6"/>
                    <a:pt x="4" y="6"/>
                    <a:pt x="5" y="6"/>
                  </a:cubicBezTo>
                  <a:cubicBezTo>
                    <a:pt x="5" y="6"/>
                    <a:pt x="6" y="6"/>
                    <a:pt x="6" y="7"/>
                  </a:cubicBezTo>
                  <a:cubicBezTo>
                    <a:pt x="7" y="7"/>
                    <a:pt x="7" y="8"/>
                    <a:pt x="7" y="9"/>
                  </a:cubicBezTo>
                  <a:cubicBezTo>
                    <a:pt x="7" y="9"/>
                    <a:pt x="7" y="10"/>
                    <a:pt x="6" y="11"/>
                  </a:cubicBezTo>
                  <a:cubicBezTo>
                    <a:pt x="6" y="11"/>
                    <a:pt x="5" y="11"/>
                    <a:pt x="5" y="11"/>
                  </a:cubicBezTo>
                  <a:cubicBezTo>
                    <a:pt x="4" y="11"/>
                    <a:pt x="4" y="11"/>
                    <a:pt x="4" y="11"/>
                  </a:cubicBezTo>
                  <a:cubicBezTo>
                    <a:pt x="3" y="11"/>
                    <a:pt x="2" y="11"/>
                    <a:pt x="2" y="10"/>
                  </a:cubicBezTo>
                  <a:cubicBezTo>
                    <a:pt x="0" y="11"/>
                    <a:pt x="0" y="11"/>
                    <a:pt x="0" y="11"/>
                  </a:cubicBezTo>
                  <a:cubicBezTo>
                    <a:pt x="1" y="13"/>
                    <a:pt x="3" y="13"/>
                    <a:pt x="4" y="13"/>
                  </a:cubicBezTo>
                  <a:cubicBezTo>
                    <a:pt x="4" y="13"/>
                    <a:pt x="4" y="13"/>
                    <a:pt x="5" y="13"/>
                  </a:cubicBezTo>
                  <a:cubicBezTo>
                    <a:pt x="6" y="13"/>
                    <a:pt x="7" y="13"/>
                    <a:pt x="8" y="12"/>
                  </a:cubicBezTo>
                  <a:cubicBezTo>
                    <a:pt x="9" y="11"/>
                    <a:pt x="9" y="10"/>
                    <a:pt x="9" y="9"/>
                  </a:cubicBezTo>
                  <a:cubicBezTo>
                    <a:pt x="9" y="8"/>
                    <a:pt x="9" y="7"/>
                    <a:pt x="8" y="6"/>
                  </a:cubicBezTo>
                  <a:cubicBezTo>
                    <a:pt x="7" y="5"/>
                    <a:pt x="6" y="4"/>
                    <a:pt x="5" y="4"/>
                  </a:cubicBezTo>
                  <a:cubicBezTo>
                    <a:pt x="5" y="4"/>
                    <a:pt x="5" y="4"/>
                    <a:pt x="5" y="4"/>
                  </a:cubicBezTo>
                  <a:cubicBezTo>
                    <a:pt x="4" y="4"/>
                    <a:pt x="4" y="4"/>
                    <a:pt x="4" y="4"/>
                  </a:cubicBezTo>
                  <a:cubicBezTo>
                    <a:pt x="5" y="3"/>
                    <a:pt x="5" y="3"/>
                    <a:pt x="5" y="3"/>
                  </a:cubicBezTo>
                  <a:cubicBezTo>
                    <a:pt x="5" y="2"/>
                    <a:pt x="5" y="2"/>
                    <a:pt x="5" y="2"/>
                  </a:cubicBezTo>
                  <a:cubicBezTo>
                    <a:pt x="9" y="2"/>
                    <a:pt x="9" y="2"/>
                    <a:pt x="9" y="2"/>
                  </a:cubicBezTo>
                  <a:cubicBezTo>
                    <a:pt x="9" y="0"/>
                    <a:pt x="9" y="0"/>
                    <a:pt x="9" y="0"/>
                  </a:cubicBezTo>
                  <a:cubicBezTo>
                    <a:pt x="5" y="0"/>
                    <a:pt x="5" y="0"/>
                    <a:pt x="5" y="0"/>
                  </a:cubicBezTo>
                  <a:lnTo>
                    <a:pt x="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6" name="Google Shape;4216;p20"/>
            <p:cNvSpPr/>
            <p:nvPr/>
          </p:nvSpPr>
          <p:spPr>
            <a:xfrm>
              <a:off x="3355975" y="2235201"/>
              <a:ext cx="15875" cy="25400"/>
            </a:xfrm>
            <a:custGeom>
              <a:avLst/>
              <a:gdLst/>
              <a:ahLst/>
              <a:cxnLst/>
              <a:rect l="l" t="t" r="r" b="b"/>
              <a:pathLst>
                <a:path w="6" h="10" extrusionOk="0">
                  <a:moveTo>
                    <a:pt x="1" y="5"/>
                  </a:moveTo>
                  <a:cubicBezTo>
                    <a:pt x="1" y="5"/>
                    <a:pt x="2" y="5"/>
                    <a:pt x="2" y="5"/>
                  </a:cubicBezTo>
                  <a:cubicBezTo>
                    <a:pt x="2" y="5"/>
                    <a:pt x="2" y="5"/>
                    <a:pt x="2" y="5"/>
                  </a:cubicBezTo>
                  <a:cubicBezTo>
                    <a:pt x="2" y="5"/>
                    <a:pt x="2" y="5"/>
                    <a:pt x="3" y="5"/>
                  </a:cubicBezTo>
                  <a:cubicBezTo>
                    <a:pt x="3" y="5"/>
                    <a:pt x="4" y="5"/>
                    <a:pt x="4" y="5"/>
                  </a:cubicBezTo>
                  <a:cubicBezTo>
                    <a:pt x="5" y="6"/>
                    <a:pt x="5" y="6"/>
                    <a:pt x="5" y="7"/>
                  </a:cubicBezTo>
                  <a:cubicBezTo>
                    <a:pt x="5" y="7"/>
                    <a:pt x="5" y="8"/>
                    <a:pt x="4" y="8"/>
                  </a:cubicBezTo>
                  <a:cubicBezTo>
                    <a:pt x="4" y="9"/>
                    <a:pt x="3" y="9"/>
                    <a:pt x="3" y="9"/>
                  </a:cubicBezTo>
                  <a:cubicBezTo>
                    <a:pt x="3" y="9"/>
                    <a:pt x="2" y="9"/>
                    <a:pt x="2" y="9"/>
                  </a:cubicBezTo>
                  <a:cubicBezTo>
                    <a:pt x="2" y="9"/>
                    <a:pt x="1" y="8"/>
                    <a:pt x="1" y="8"/>
                  </a:cubicBezTo>
                  <a:cubicBezTo>
                    <a:pt x="0" y="9"/>
                    <a:pt x="0" y="9"/>
                    <a:pt x="0" y="9"/>
                  </a:cubicBezTo>
                  <a:cubicBezTo>
                    <a:pt x="0" y="9"/>
                    <a:pt x="1" y="10"/>
                    <a:pt x="2" y="10"/>
                  </a:cubicBezTo>
                  <a:cubicBezTo>
                    <a:pt x="2" y="10"/>
                    <a:pt x="2" y="10"/>
                    <a:pt x="3" y="10"/>
                  </a:cubicBezTo>
                  <a:cubicBezTo>
                    <a:pt x="4" y="10"/>
                    <a:pt x="5" y="10"/>
                    <a:pt x="5" y="9"/>
                  </a:cubicBezTo>
                  <a:cubicBezTo>
                    <a:pt x="6" y="9"/>
                    <a:pt x="6" y="8"/>
                    <a:pt x="6" y="7"/>
                  </a:cubicBezTo>
                  <a:cubicBezTo>
                    <a:pt x="6" y="6"/>
                    <a:pt x="6" y="5"/>
                    <a:pt x="5" y="4"/>
                  </a:cubicBezTo>
                  <a:cubicBezTo>
                    <a:pt x="5" y="4"/>
                    <a:pt x="4" y="3"/>
                    <a:pt x="3" y="3"/>
                  </a:cubicBezTo>
                  <a:cubicBezTo>
                    <a:pt x="3" y="3"/>
                    <a:pt x="3" y="3"/>
                    <a:pt x="3" y="4"/>
                  </a:cubicBezTo>
                  <a:cubicBezTo>
                    <a:pt x="3" y="2"/>
                    <a:pt x="3" y="2"/>
                    <a:pt x="3" y="2"/>
                  </a:cubicBezTo>
                  <a:cubicBezTo>
                    <a:pt x="6" y="2"/>
                    <a:pt x="6" y="2"/>
                    <a:pt x="6" y="2"/>
                  </a:cubicBezTo>
                  <a:cubicBezTo>
                    <a:pt x="6" y="0"/>
                    <a:pt x="6" y="0"/>
                    <a:pt x="6" y="0"/>
                  </a:cubicBezTo>
                  <a:cubicBezTo>
                    <a:pt x="2" y="0"/>
                    <a:pt x="2" y="0"/>
                    <a:pt x="2" y="0"/>
                  </a:cubicBezTo>
                  <a:cubicBezTo>
                    <a:pt x="2" y="1"/>
                    <a:pt x="2" y="1"/>
                    <a:pt x="2" y="1"/>
                  </a:cubicBezTo>
                  <a:lnTo>
                    <a:pt x="1"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7" name="Google Shape;4217;p20"/>
            <p:cNvSpPr/>
            <p:nvPr/>
          </p:nvSpPr>
          <p:spPr>
            <a:xfrm>
              <a:off x="3351213" y="2057401"/>
              <a:ext cx="20638" cy="34925"/>
            </a:xfrm>
            <a:custGeom>
              <a:avLst/>
              <a:gdLst/>
              <a:ahLst/>
              <a:cxnLst/>
              <a:rect l="l" t="t" r="r" b="b"/>
              <a:pathLst>
                <a:path w="8" h="13" extrusionOk="0">
                  <a:moveTo>
                    <a:pt x="6" y="6"/>
                  </a:moveTo>
                  <a:cubicBezTo>
                    <a:pt x="7" y="6"/>
                    <a:pt x="8" y="5"/>
                    <a:pt x="8" y="3"/>
                  </a:cubicBezTo>
                  <a:cubicBezTo>
                    <a:pt x="8" y="3"/>
                    <a:pt x="7" y="2"/>
                    <a:pt x="7" y="1"/>
                  </a:cubicBezTo>
                  <a:cubicBezTo>
                    <a:pt x="6" y="0"/>
                    <a:pt x="5" y="0"/>
                    <a:pt x="4" y="0"/>
                  </a:cubicBezTo>
                  <a:cubicBezTo>
                    <a:pt x="4" y="0"/>
                    <a:pt x="4" y="0"/>
                    <a:pt x="4" y="0"/>
                  </a:cubicBezTo>
                  <a:cubicBezTo>
                    <a:pt x="3" y="0"/>
                    <a:pt x="2" y="0"/>
                    <a:pt x="1" y="1"/>
                  </a:cubicBezTo>
                  <a:cubicBezTo>
                    <a:pt x="1" y="1"/>
                    <a:pt x="0" y="2"/>
                    <a:pt x="0" y="3"/>
                  </a:cubicBezTo>
                  <a:cubicBezTo>
                    <a:pt x="2" y="3"/>
                    <a:pt x="2" y="3"/>
                    <a:pt x="2" y="3"/>
                  </a:cubicBezTo>
                  <a:cubicBezTo>
                    <a:pt x="2" y="3"/>
                    <a:pt x="2" y="2"/>
                    <a:pt x="3" y="2"/>
                  </a:cubicBezTo>
                  <a:cubicBezTo>
                    <a:pt x="3" y="2"/>
                    <a:pt x="3" y="2"/>
                    <a:pt x="4" y="2"/>
                  </a:cubicBezTo>
                  <a:cubicBezTo>
                    <a:pt x="4" y="2"/>
                    <a:pt x="4" y="2"/>
                    <a:pt x="4" y="2"/>
                  </a:cubicBezTo>
                  <a:cubicBezTo>
                    <a:pt x="5" y="2"/>
                    <a:pt x="5" y="2"/>
                    <a:pt x="5" y="2"/>
                  </a:cubicBezTo>
                  <a:cubicBezTo>
                    <a:pt x="6" y="3"/>
                    <a:pt x="6" y="3"/>
                    <a:pt x="6" y="4"/>
                  </a:cubicBezTo>
                  <a:cubicBezTo>
                    <a:pt x="6" y="4"/>
                    <a:pt x="6" y="5"/>
                    <a:pt x="5" y="5"/>
                  </a:cubicBezTo>
                  <a:cubicBezTo>
                    <a:pt x="5" y="5"/>
                    <a:pt x="5" y="5"/>
                    <a:pt x="4" y="6"/>
                  </a:cubicBezTo>
                  <a:cubicBezTo>
                    <a:pt x="4" y="6"/>
                    <a:pt x="4" y="6"/>
                    <a:pt x="4" y="6"/>
                  </a:cubicBezTo>
                  <a:cubicBezTo>
                    <a:pt x="4" y="7"/>
                    <a:pt x="4" y="7"/>
                    <a:pt x="4" y="7"/>
                  </a:cubicBezTo>
                  <a:cubicBezTo>
                    <a:pt x="4" y="7"/>
                    <a:pt x="4" y="7"/>
                    <a:pt x="4" y="7"/>
                  </a:cubicBezTo>
                  <a:cubicBezTo>
                    <a:pt x="5" y="7"/>
                    <a:pt x="5" y="7"/>
                    <a:pt x="6" y="8"/>
                  </a:cubicBezTo>
                  <a:cubicBezTo>
                    <a:pt x="6" y="8"/>
                    <a:pt x="6" y="9"/>
                    <a:pt x="6" y="10"/>
                  </a:cubicBezTo>
                  <a:cubicBezTo>
                    <a:pt x="6" y="10"/>
                    <a:pt x="6" y="11"/>
                    <a:pt x="6" y="11"/>
                  </a:cubicBezTo>
                  <a:cubicBezTo>
                    <a:pt x="5" y="12"/>
                    <a:pt x="5" y="12"/>
                    <a:pt x="4" y="12"/>
                  </a:cubicBezTo>
                  <a:cubicBezTo>
                    <a:pt x="4" y="12"/>
                    <a:pt x="4" y="12"/>
                    <a:pt x="4" y="12"/>
                  </a:cubicBezTo>
                  <a:cubicBezTo>
                    <a:pt x="3" y="12"/>
                    <a:pt x="2" y="11"/>
                    <a:pt x="2" y="10"/>
                  </a:cubicBezTo>
                  <a:cubicBezTo>
                    <a:pt x="0" y="10"/>
                    <a:pt x="0" y="10"/>
                    <a:pt x="0" y="10"/>
                  </a:cubicBezTo>
                  <a:cubicBezTo>
                    <a:pt x="0" y="11"/>
                    <a:pt x="1" y="12"/>
                    <a:pt x="1" y="12"/>
                  </a:cubicBezTo>
                  <a:cubicBezTo>
                    <a:pt x="2" y="13"/>
                    <a:pt x="3" y="13"/>
                    <a:pt x="4" y="13"/>
                  </a:cubicBezTo>
                  <a:cubicBezTo>
                    <a:pt x="4" y="13"/>
                    <a:pt x="4" y="13"/>
                    <a:pt x="4" y="13"/>
                  </a:cubicBezTo>
                  <a:cubicBezTo>
                    <a:pt x="5" y="13"/>
                    <a:pt x="6" y="13"/>
                    <a:pt x="7" y="12"/>
                  </a:cubicBezTo>
                  <a:cubicBezTo>
                    <a:pt x="8" y="11"/>
                    <a:pt x="8" y="10"/>
                    <a:pt x="8" y="9"/>
                  </a:cubicBezTo>
                  <a:cubicBezTo>
                    <a:pt x="8" y="8"/>
                    <a:pt x="7" y="7"/>
                    <a:pt x="6"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8" name="Google Shape;4218;p20"/>
            <p:cNvSpPr/>
            <p:nvPr/>
          </p:nvSpPr>
          <p:spPr>
            <a:xfrm>
              <a:off x="3355975" y="2171701"/>
              <a:ext cx="19050" cy="26988"/>
            </a:xfrm>
            <a:custGeom>
              <a:avLst/>
              <a:gdLst/>
              <a:ahLst/>
              <a:cxnLst/>
              <a:rect l="l" t="t" r="r" b="b"/>
              <a:pathLst>
                <a:path w="7" h="10" extrusionOk="0">
                  <a:moveTo>
                    <a:pt x="1" y="1"/>
                  </a:moveTo>
                  <a:cubicBezTo>
                    <a:pt x="1" y="1"/>
                    <a:pt x="0" y="2"/>
                    <a:pt x="0" y="2"/>
                  </a:cubicBezTo>
                  <a:cubicBezTo>
                    <a:pt x="0" y="3"/>
                    <a:pt x="0" y="3"/>
                    <a:pt x="1" y="4"/>
                  </a:cubicBezTo>
                  <a:cubicBezTo>
                    <a:pt x="1" y="4"/>
                    <a:pt x="1" y="4"/>
                    <a:pt x="1" y="5"/>
                  </a:cubicBezTo>
                  <a:cubicBezTo>
                    <a:pt x="0" y="5"/>
                    <a:pt x="0" y="6"/>
                    <a:pt x="0" y="7"/>
                  </a:cubicBezTo>
                  <a:cubicBezTo>
                    <a:pt x="0" y="8"/>
                    <a:pt x="0" y="8"/>
                    <a:pt x="1" y="9"/>
                  </a:cubicBezTo>
                  <a:cubicBezTo>
                    <a:pt x="1" y="9"/>
                    <a:pt x="2" y="9"/>
                    <a:pt x="2" y="10"/>
                  </a:cubicBezTo>
                  <a:cubicBezTo>
                    <a:pt x="2" y="10"/>
                    <a:pt x="3" y="10"/>
                    <a:pt x="3" y="10"/>
                  </a:cubicBezTo>
                  <a:cubicBezTo>
                    <a:pt x="4" y="10"/>
                    <a:pt x="5" y="10"/>
                    <a:pt x="6" y="9"/>
                  </a:cubicBezTo>
                  <a:cubicBezTo>
                    <a:pt x="6" y="8"/>
                    <a:pt x="7" y="8"/>
                    <a:pt x="7" y="7"/>
                  </a:cubicBezTo>
                  <a:cubicBezTo>
                    <a:pt x="7" y="7"/>
                    <a:pt x="6" y="6"/>
                    <a:pt x="6" y="6"/>
                  </a:cubicBezTo>
                  <a:cubicBezTo>
                    <a:pt x="6" y="5"/>
                    <a:pt x="6" y="5"/>
                    <a:pt x="5" y="5"/>
                  </a:cubicBezTo>
                  <a:cubicBezTo>
                    <a:pt x="6" y="4"/>
                    <a:pt x="6" y="3"/>
                    <a:pt x="6" y="2"/>
                  </a:cubicBezTo>
                  <a:cubicBezTo>
                    <a:pt x="6" y="2"/>
                    <a:pt x="6" y="1"/>
                    <a:pt x="5" y="1"/>
                  </a:cubicBezTo>
                  <a:cubicBezTo>
                    <a:pt x="5" y="0"/>
                    <a:pt x="4" y="0"/>
                    <a:pt x="3" y="0"/>
                  </a:cubicBezTo>
                  <a:cubicBezTo>
                    <a:pt x="3" y="0"/>
                    <a:pt x="2" y="0"/>
                    <a:pt x="2" y="0"/>
                  </a:cubicBezTo>
                  <a:cubicBezTo>
                    <a:pt x="2" y="0"/>
                    <a:pt x="1" y="0"/>
                    <a:pt x="1" y="1"/>
                  </a:cubicBezTo>
                  <a:close/>
                  <a:moveTo>
                    <a:pt x="5" y="7"/>
                  </a:moveTo>
                  <a:cubicBezTo>
                    <a:pt x="5" y="7"/>
                    <a:pt x="5" y="8"/>
                    <a:pt x="5" y="8"/>
                  </a:cubicBezTo>
                  <a:cubicBezTo>
                    <a:pt x="4" y="8"/>
                    <a:pt x="4" y="9"/>
                    <a:pt x="3" y="9"/>
                  </a:cubicBezTo>
                  <a:cubicBezTo>
                    <a:pt x="3" y="9"/>
                    <a:pt x="2" y="9"/>
                    <a:pt x="2" y="8"/>
                  </a:cubicBezTo>
                  <a:cubicBezTo>
                    <a:pt x="2" y="8"/>
                    <a:pt x="2" y="8"/>
                    <a:pt x="2" y="8"/>
                  </a:cubicBezTo>
                  <a:cubicBezTo>
                    <a:pt x="2" y="8"/>
                    <a:pt x="1" y="7"/>
                    <a:pt x="1" y="7"/>
                  </a:cubicBezTo>
                  <a:cubicBezTo>
                    <a:pt x="1" y="6"/>
                    <a:pt x="2" y="6"/>
                    <a:pt x="2" y="6"/>
                  </a:cubicBezTo>
                  <a:cubicBezTo>
                    <a:pt x="2" y="6"/>
                    <a:pt x="2" y="6"/>
                    <a:pt x="2" y="6"/>
                  </a:cubicBezTo>
                  <a:cubicBezTo>
                    <a:pt x="2" y="5"/>
                    <a:pt x="3" y="5"/>
                    <a:pt x="3" y="5"/>
                  </a:cubicBezTo>
                  <a:cubicBezTo>
                    <a:pt x="4" y="5"/>
                    <a:pt x="4" y="5"/>
                    <a:pt x="5" y="6"/>
                  </a:cubicBezTo>
                  <a:cubicBezTo>
                    <a:pt x="5" y="6"/>
                    <a:pt x="5" y="6"/>
                    <a:pt x="5" y="7"/>
                  </a:cubicBezTo>
                  <a:close/>
                  <a:moveTo>
                    <a:pt x="3" y="1"/>
                  </a:moveTo>
                  <a:cubicBezTo>
                    <a:pt x="4" y="1"/>
                    <a:pt x="4" y="1"/>
                    <a:pt x="4" y="1"/>
                  </a:cubicBezTo>
                  <a:cubicBezTo>
                    <a:pt x="5" y="2"/>
                    <a:pt x="5" y="2"/>
                    <a:pt x="5" y="2"/>
                  </a:cubicBezTo>
                  <a:cubicBezTo>
                    <a:pt x="5" y="3"/>
                    <a:pt x="5" y="3"/>
                    <a:pt x="4" y="4"/>
                  </a:cubicBezTo>
                  <a:cubicBezTo>
                    <a:pt x="4" y="4"/>
                    <a:pt x="4" y="4"/>
                    <a:pt x="3" y="4"/>
                  </a:cubicBezTo>
                  <a:cubicBezTo>
                    <a:pt x="3" y="4"/>
                    <a:pt x="2" y="4"/>
                    <a:pt x="2" y="4"/>
                  </a:cubicBezTo>
                  <a:cubicBezTo>
                    <a:pt x="2" y="4"/>
                    <a:pt x="2" y="3"/>
                    <a:pt x="2" y="3"/>
                  </a:cubicBezTo>
                  <a:cubicBezTo>
                    <a:pt x="2" y="3"/>
                    <a:pt x="2" y="3"/>
                    <a:pt x="2" y="2"/>
                  </a:cubicBezTo>
                  <a:cubicBezTo>
                    <a:pt x="2" y="2"/>
                    <a:pt x="2" y="2"/>
                    <a:pt x="2" y="1"/>
                  </a:cubicBezTo>
                  <a:cubicBezTo>
                    <a:pt x="2" y="1"/>
                    <a:pt x="2" y="1"/>
                    <a:pt x="2" y="1"/>
                  </a:cubicBezTo>
                  <a:cubicBezTo>
                    <a:pt x="2" y="1"/>
                    <a:pt x="3" y="1"/>
                    <a:pt x="3"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19" name="Google Shape;4219;p20"/>
            <p:cNvSpPr/>
            <p:nvPr/>
          </p:nvSpPr>
          <p:spPr>
            <a:xfrm>
              <a:off x="3494088" y="2244726"/>
              <a:ext cx="20638" cy="4763"/>
            </a:xfrm>
            <a:custGeom>
              <a:avLst/>
              <a:gdLst/>
              <a:ahLst/>
              <a:cxnLst/>
              <a:rect l="l" t="t" r="r" b="b"/>
              <a:pathLst>
                <a:path w="13" h="3" extrusionOk="0">
                  <a:moveTo>
                    <a:pt x="0" y="0"/>
                  </a:moveTo>
                  <a:lnTo>
                    <a:pt x="0" y="3"/>
                  </a:lnTo>
                  <a:lnTo>
                    <a:pt x="5" y="3"/>
                  </a:lnTo>
                  <a:lnTo>
                    <a:pt x="13" y="3"/>
                  </a:lnTo>
                  <a:lnTo>
                    <a:pt x="13" y="0"/>
                  </a:lnTo>
                  <a:lnTo>
                    <a:pt x="5"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20" name="Google Shape;4220;p20"/>
          <p:cNvGrpSpPr/>
          <p:nvPr/>
        </p:nvGrpSpPr>
        <p:grpSpPr>
          <a:xfrm>
            <a:off x="5245101" y="2535769"/>
            <a:ext cx="740833" cy="647700"/>
            <a:chOff x="3933825" y="1901826"/>
            <a:chExt cx="555625" cy="485775"/>
          </a:xfrm>
        </p:grpSpPr>
        <p:sp>
          <p:nvSpPr>
            <p:cNvPr id="4221" name="Google Shape;4221;p20"/>
            <p:cNvSpPr/>
            <p:nvPr/>
          </p:nvSpPr>
          <p:spPr>
            <a:xfrm>
              <a:off x="3989388" y="1990726"/>
              <a:ext cx="234950" cy="236538"/>
            </a:xfrm>
            <a:custGeom>
              <a:avLst/>
              <a:gdLst/>
              <a:ahLst/>
              <a:cxnLst/>
              <a:rect l="l" t="t" r="r" b="b"/>
              <a:pathLst>
                <a:path w="148" h="149" extrusionOk="0">
                  <a:moveTo>
                    <a:pt x="0" y="96"/>
                  </a:moveTo>
                  <a:lnTo>
                    <a:pt x="96" y="0"/>
                  </a:lnTo>
                  <a:lnTo>
                    <a:pt x="148" y="52"/>
                  </a:lnTo>
                  <a:lnTo>
                    <a:pt x="52" y="149"/>
                  </a:lnTo>
                  <a:lnTo>
                    <a:pt x="49" y="145"/>
                  </a:lnTo>
                  <a:lnTo>
                    <a:pt x="138" y="56"/>
                  </a:lnTo>
                  <a:lnTo>
                    <a:pt x="137" y="54"/>
                  </a:lnTo>
                  <a:lnTo>
                    <a:pt x="47" y="144"/>
                  </a:lnTo>
                  <a:lnTo>
                    <a:pt x="42" y="137"/>
                  </a:lnTo>
                  <a:lnTo>
                    <a:pt x="132" y="47"/>
                  </a:lnTo>
                  <a:lnTo>
                    <a:pt x="130" y="46"/>
                  </a:lnTo>
                  <a:lnTo>
                    <a:pt x="40" y="136"/>
                  </a:lnTo>
                  <a:lnTo>
                    <a:pt x="34" y="131"/>
                  </a:lnTo>
                  <a:lnTo>
                    <a:pt x="124" y="41"/>
                  </a:lnTo>
                  <a:lnTo>
                    <a:pt x="122" y="39"/>
                  </a:lnTo>
                  <a:lnTo>
                    <a:pt x="32" y="129"/>
                  </a:lnTo>
                  <a:lnTo>
                    <a:pt x="27" y="123"/>
                  </a:lnTo>
                  <a:lnTo>
                    <a:pt x="117" y="33"/>
                  </a:lnTo>
                  <a:lnTo>
                    <a:pt x="116" y="31"/>
                  </a:lnTo>
                  <a:lnTo>
                    <a:pt x="26" y="121"/>
                  </a:lnTo>
                  <a:lnTo>
                    <a:pt x="19" y="116"/>
                  </a:lnTo>
                  <a:lnTo>
                    <a:pt x="109" y="26"/>
                  </a:lnTo>
                  <a:lnTo>
                    <a:pt x="107" y="24"/>
                  </a:lnTo>
                  <a:lnTo>
                    <a:pt x="18" y="114"/>
                  </a:lnTo>
                  <a:lnTo>
                    <a:pt x="13" y="108"/>
                  </a:lnTo>
                  <a:lnTo>
                    <a:pt x="102" y="18"/>
                  </a:lnTo>
                  <a:lnTo>
                    <a:pt x="101" y="16"/>
                  </a:lnTo>
                  <a:lnTo>
                    <a:pt x="9" y="106"/>
                  </a:lnTo>
                  <a:lnTo>
                    <a:pt x="5" y="101"/>
                  </a:lnTo>
                  <a:lnTo>
                    <a:pt x="94" y="11"/>
                  </a:lnTo>
                  <a:lnTo>
                    <a:pt x="93" y="8"/>
                  </a:lnTo>
                  <a:lnTo>
                    <a:pt x="3" y="100"/>
                  </a:lnTo>
                  <a:lnTo>
                    <a:pt x="0" y="9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2" name="Google Shape;4222;p20"/>
            <p:cNvSpPr/>
            <p:nvPr/>
          </p:nvSpPr>
          <p:spPr>
            <a:xfrm>
              <a:off x="3933825" y="2146301"/>
              <a:ext cx="555625" cy="241300"/>
            </a:xfrm>
            <a:custGeom>
              <a:avLst/>
              <a:gdLst/>
              <a:ahLst/>
              <a:cxnLst/>
              <a:rect l="l" t="t" r="r" b="b"/>
              <a:pathLst>
                <a:path w="214" h="93" extrusionOk="0">
                  <a:moveTo>
                    <a:pt x="52" y="31"/>
                  </a:moveTo>
                  <a:cubicBezTo>
                    <a:pt x="0" y="51"/>
                    <a:pt x="0" y="51"/>
                    <a:pt x="0" y="51"/>
                  </a:cubicBezTo>
                  <a:cubicBezTo>
                    <a:pt x="0" y="53"/>
                    <a:pt x="5" y="86"/>
                    <a:pt x="40" y="90"/>
                  </a:cubicBezTo>
                  <a:cubicBezTo>
                    <a:pt x="59" y="92"/>
                    <a:pt x="72" y="81"/>
                    <a:pt x="87" y="68"/>
                  </a:cubicBezTo>
                  <a:cubicBezTo>
                    <a:pt x="99" y="57"/>
                    <a:pt x="112" y="45"/>
                    <a:pt x="130" y="39"/>
                  </a:cubicBezTo>
                  <a:cubicBezTo>
                    <a:pt x="173" y="26"/>
                    <a:pt x="214" y="63"/>
                    <a:pt x="214" y="62"/>
                  </a:cubicBezTo>
                  <a:cubicBezTo>
                    <a:pt x="210" y="60"/>
                    <a:pt x="169" y="29"/>
                    <a:pt x="131" y="40"/>
                  </a:cubicBezTo>
                  <a:cubicBezTo>
                    <a:pt x="112" y="46"/>
                    <a:pt x="99" y="58"/>
                    <a:pt x="87" y="68"/>
                  </a:cubicBezTo>
                  <a:cubicBezTo>
                    <a:pt x="72" y="82"/>
                    <a:pt x="59" y="93"/>
                    <a:pt x="40" y="91"/>
                  </a:cubicBezTo>
                  <a:cubicBezTo>
                    <a:pt x="4" y="87"/>
                    <a:pt x="0" y="52"/>
                    <a:pt x="0" y="52"/>
                  </a:cubicBezTo>
                  <a:cubicBezTo>
                    <a:pt x="21" y="0"/>
                    <a:pt x="21" y="0"/>
                    <a:pt x="21" y="0"/>
                  </a:cubicBezTo>
                  <a:cubicBezTo>
                    <a:pt x="52" y="31"/>
                    <a:pt x="52" y="31"/>
                    <a:pt x="52" y="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3" name="Google Shape;4223;p20"/>
            <p:cNvSpPr/>
            <p:nvPr/>
          </p:nvSpPr>
          <p:spPr>
            <a:xfrm>
              <a:off x="4144963" y="1901826"/>
              <a:ext cx="168275" cy="166688"/>
            </a:xfrm>
            <a:custGeom>
              <a:avLst/>
              <a:gdLst/>
              <a:ahLst/>
              <a:cxnLst/>
              <a:rect l="l" t="t" r="r" b="b"/>
              <a:pathLst>
                <a:path w="65" h="64" extrusionOk="0">
                  <a:moveTo>
                    <a:pt x="0" y="31"/>
                  </a:moveTo>
                  <a:cubicBezTo>
                    <a:pt x="26" y="5"/>
                    <a:pt x="26" y="5"/>
                    <a:pt x="26" y="5"/>
                  </a:cubicBezTo>
                  <a:cubicBezTo>
                    <a:pt x="31" y="0"/>
                    <a:pt x="39" y="0"/>
                    <a:pt x="44" y="5"/>
                  </a:cubicBezTo>
                  <a:cubicBezTo>
                    <a:pt x="60" y="20"/>
                    <a:pt x="60" y="20"/>
                    <a:pt x="60" y="20"/>
                  </a:cubicBezTo>
                  <a:cubicBezTo>
                    <a:pt x="65" y="25"/>
                    <a:pt x="65" y="33"/>
                    <a:pt x="60" y="38"/>
                  </a:cubicBezTo>
                  <a:cubicBezTo>
                    <a:pt x="34" y="64"/>
                    <a:pt x="34" y="64"/>
                    <a:pt x="34" y="64"/>
                  </a:cubicBezTo>
                  <a:lnTo>
                    <a:pt x="0"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24" name="Google Shape;4224;p20"/>
          <p:cNvGrpSpPr/>
          <p:nvPr/>
        </p:nvGrpSpPr>
        <p:grpSpPr>
          <a:xfrm>
            <a:off x="7401985" y="2702986"/>
            <a:ext cx="656167" cy="495300"/>
            <a:chOff x="5551488" y="2027239"/>
            <a:chExt cx="492125" cy="371475"/>
          </a:xfrm>
        </p:grpSpPr>
        <p:sp>
          <p:nvSpPr>
            <p:cNvPr id="4225" name="Google Shape;4225;p20"/>
            <p:cNvSpPr/>
            <p:nvPr/>
          </p:nvSpPr>
          <p:spPr>
            <a:xfrm>
              <a:off x="5554663" y="2027239"/>
              <a:ext cx="488950" cy="61913"/>
            </a:xfrm>
            <a:custGeom>
              <a:avLst/>
              <a:gdLst/>
              <a:ahLst/>
              <a:cxnLst/>
              <a:rect l="l" t="t" r="r" b="b"/>
              <a:pathLst>
                <a:path w="189" h="24" extrusionOk="0">
                  <a:moveTo>
                    <a:pt x="185" y="0"/>
                  </a:moveTo>
                  <a:cubicBezTo>
                    <a:pt x="184" y="0"/>
                    <a:pt x="184" y="0"/>
                    <a:pt x="184" y="0"/>
                  </a:cubicBezTo>
                  <a:cubicBezTo>
                    <a:pt x="184" y="10"/>
                    <a:pt x="184" y="10"/>
                    <a:pt x="184" y="10"/>
                  </a:cubicBezTo>
                  <a:cubicBezTo>
                    <a:pt x="183" y="10"/>
                    <a:pt x="183" y="10"/>
                    <a:pt x="183" y="10"/>
                  </a:cubicBezTo>
                  <a:cubicBezTo>
                    <a:pt x="183" y="0"/>
                    <a:pt x="183" y="0"/>
                    <a:pt x="183" y="0"/>
                  </a:cubicBezTo>
                  <a:cubicBezTo>
                    <a:pt x="182" y="0"/>
                    <a:pt x="182" y="0"/>
                    <a:pt x="182" y="0"/>
                  </a:cubicBezTo>
                  <a:cubicBezTo>
                    <a:pt x="182" y="5"/>
                    <a:pt x="182" y="5"/>
                    <a:pt x="182" y="5"/>
                  </a:cubicBezTo>
                  <a:cubicBezTo>
                    <a:pt x="182" y="5"/>
                    <a:pt x="182" y="5"/>
                    <a:pt x="182" y="5"/>
                  </a:cubicBezTo>
                  <a:cubicBezTo>
                    <a:pt x="182" y="0"/>
                    <a:pt x="182" y="0"/>
                    <a:pt x="182" y="0"/>
                  </a:cubicBezTo>
                  <a:cubicBezTo>
                    <a:pt x="181" y="0"/>
                    <a:pt x="181" y="0"/>
                    <a:pt x="181" y="0"/>
                  </a:cubicBezTo>
                  <a:cubicBezTo>
                    <a:pt x="181" y="5"/>
                    <a:pt x="181" y="5"/>
                    <a:pt x="181" y="5"/>
                  </a:cubicBezTo>
                  <a:cubicBezTo>
                    <a:pt x="180" y="5"/>
                    <a:pt x="180" y="5"/>
                    <a:pt x="180" y="5"/>
                  </a:cubicBezTo>
                  <a:cubicBezTo>
                    <a:pt x="180" y="5"/>
                    <a:pt x="180" y="5"/>
                    <a:pt x="180" y="5"/>
                  </a:cubicBezTo>
                  <a:cubicBezTo>
                    <a:pt x="180" y="0"/>
                    <a:pt x="180" y="0"/>
                    <a:pt x="180" y="0"/>
                  </a:cubicBezTo>
                  <a:cubicBezTo>
                    <a:pt x="180" y="0"/>
                    <a:pt x="180" y="0"/>
                    <a:pt x="180" y="0"/>
                  </a:cubicBezTo>
                  <a:cubicBezTo>
                    <a:pt x="180" y="5"/>
                    <a:pt x="180" y="5"/>
                    <a:pt x="180" y="5"/>
                  </a:cubicBezTo>
                  <a:cubicBezTo>
                    <a:pt x="179" y="5"/>
                    <a:pt x="179" y="5"/>
                    <a:pt x="179" y="5"/>
                  </a:cubicBezTo>
                  <a:cubicBezTo>
                    <a:pt x="179" y="0"/>
                    <a:pt x="179" y="0"/>
                    <a:pt x="179" y="0"/>
                  </a:cubicBezTo>
                  <a:cubicBezTo>
                    <a:pt x="178" y="0"/>
                    <a:pt x="178" y="0"/>
                    <a:pt x="178" y="0"/>
                  </a:cubicBezTo>
                  <a:cubicBezTo>
                    <a:pt x="178" y="5"/>
                    <a:pt x="178" y="5"/>
                    <a:pt x="178" y="5"/>
                  </a:cubicBezTo>
                  <a:cubicBezTo>
                    <a:pt x="178" y="5"/>
                    <a:pt x="178" y="5"/>
                    <a:pt x="178" y="5"/>
                  </a:cubicBezTo>
                  <a:cubicBezTo>
                    <a:pt x="178" y="0"/>
                    <a:pt x="178" y="0"/>
                    <a:pt x="178" y="0"/>
                  </a:cubicBezTo>
                  <a:cubicBezTo>
                    <a:pt x="177" y="0"/>
                    <a:pt x="177" y="0"/>
                    <a:pt x="177" y="0"/>
                  </a:cubicBezTo>
                  <a:cubicBezTo>
                    <a:pt x="177" y="5"/>
                    <a:pt x="177" y="5"/>
                    <a:pt x="177" y="5"/>
                  </a:cubicBezTo>
                  <a:cubicBezTo>
                    <a:pt x="176" y="5"/>
                    <a:pt x="176" y="5"/>
                    <a:pt x="176" y="5"/>
                  </a:cubicBezTo>
                  <a:cubicBezTo>
                    <a:pt x="176" y="0"/>
                    <a:pt x="176" y="0"/>
                    <a:pt x="176" y="0"/>
                  </a:cubicBezTo>
                  <a:cubicBezTo>
                    <a:pt x="175" y="0"/>
                    <a:pt x="175" y="0"/>
                    <a:pt x="175" y="0"/>
                  </a:cubicBezTo>
                  <a:cubicBezTo>
                    <a:pt x="175" y="7"/>
                    <a:pt x="175" y="7"/>
                    <a:pt x="175" y="7"/>
                  </a:cubicBezTo>
                  <a:cubicBezTo>
                    <a:pt x="175" y="7"/>
                    <a:pt x="175" y="7"/>
                    <a:pt x="175" y="7"/>
                  </a:cubicBezTo>
                  <a:cubicBezTo>
                    <a:pt x="175" y="0"/>
                    <a:pt x="175" y="0"/>
                    <a:pt x="175" y="0"/>
                  </a:cubicBezTo>
                  <a:cubicBezTo>
                    <a:pt x="174" y="0"/>
                    <a:pt x="174" y="0"/>
                    <a:pt x="174" y="0"/>
                  </a:cubicBezTo>
                  <a:cubicBezTo>
                    <a:pt x="174" y="5"/>
                    <a:pt x="174" y="5"/>
                    <a:pt x="174" y="5"/>
                  </a:cubicBezTo>
                  <a:cubicBezTo>
                    <a:pt x="174" y="5"/>
                    <a:pt x="174" y="5"/>
                    <a:pt x="174" y="5"/>
                  </a:cubicBezTo>
                  <a:cubicBezTo>
                    <a:pt x="174" y="0"/>
                    <a:pt x="174" y="0"/>
                    <a:pt x="174" y="0"/>
                  </a:cubicBezTo>
                  <a:cubicBezTo>
                    <a:pt x="173" y="0"/>
                    <a:pt x="173" y="0"/>
                    <a:pt x="173" y="0"/>
                  </a:cubicBezTo>
                  <a:cubicBezTo>
                    <a:pt x="173" y="5"/>
                    <a:pt x="173" y="5"/>
                    <a:pt x="173" y="5"/>
                  </a:cubicBezTo>
                  <a:cubicBezTo>
                    <a:pt x="172" y="5"/>
                    <a:pt x="172" y="5"/>
                    <a:pt x="172" y="5"/>
                  </a:cubicBezTo>
                  <a:cubicBezTo>
                    <a:pt x="172" y="0"/>
                    <a:pt x="172" y="0"/>
                    <a:pt x="172" y="0"/>
                  </a:cubicBezTo>
                  <a:cubicBezTo>
                    <a:pt x="171" y="0"/>
                    <a:pt x="171" y="0"/>
                    <a:pt x="171" y="0"/>
                  </a:cubicBezTo>
                  <a:cubicBezTo>
                    <a:pt x="171" y="5"/>
                    <a:pt x="171" y="5"/>
                    <a:pt x="171" y="5"/>
                  </a:cubicBezTo>
                  <a:cubicBezTo>
                    <a:pt x="171" y="5"/>
                    <a:pt x="171" y="5"/>
                    <a:pt x="171" y="5"/>
                  </a:cubicBezTo>
                  <a:cubicBezTo>
                    <a:pt x="171" y="0"/>
                    <a:pt x="171" y="0"/>
                    <a:pt x="171" y="0"/>
                  </a:cubicBezTo>
                  <a:cubicBezTo>
                    <a:pt x="170" y="0"/>
                    <a:pt x="170" y="0"/>
                    <a:pt x="170" y="0"/>
                  </a:cubicBezTo>
                  <a:cubicBezTo>
                    <a:pt x="170" y="0"/>
                    <a:pt x="170" y="0"/>
                    <a:pt x="170" y="0"/>
                  </a:cubicBezTo>
                  <a:cubicBezTo>
                    <a:pt x="170" y="5"/>
                    <a:pt x="170" y="5"/>
                    <a:pt x="170" y="5"/>
                  </a:cubicBezTo>
                  <a:cubicBezTo>
                    <a:pt x="170" y="5"/>
                    <a:pt x="170" y="5"/>
                    <a:pt x="170" y="5"/>
                  </a:cubicBezTo>
                  <a:cubicBezTo>
                    <a:pt x="170" y="0"/>
                    <a:pt x="170" y="0"/>
                    <a:pt x="170" y="0"/>
                  </a:cubicBezTo>
                  <a:cubicBezTo>
                    <a:pt x="169" y="0"/>
                    <a:pt x="169" y="0"/>
                    <a:pt x="169" y="0"/>
                  </a:cubicBezTo>
                  <a:cubicBezTo>
                    <a:pt x="169" y="10"/>
                    <a:pt x="169" y="10"/>
                    <a:pt x="169" y="10"/>
                  </a:cubicBezTo>
                  <a:cubicBezTo>
                    <a:pt x="168" y="10"/>
                    <a:pt x="168" y="10"/>
                    <a:pt x="168" y="10"/>
                  </a:cubicBezTo>
                  <a:cubicBezTo>
                    <a:pt x="168" y="0"/>
                    <a:pt x="168" y="0"/>
                    <a:pt x="168" y="0"/>
                  </a:cubicBezTo>
                  <a:cubicBezTo>
                    <a:pt x="167" y="0"/>
                    <a:pt x="167" y="0"/>
                    <a:pt x="167" y="0"/>
                  </a:cubicBezTo>
                  <a:cubicBezTo>
                    <a:pt x="167" y="5"/>
                    <a:pt x="167" y="5"/>
                    <a:pt x="167" y="5"/>
                  </a:cubicBezTo>
                  <a:cubicBezTo>
                    <a:pt x="167" y="5"/>
                    <a:pt x="167" y="5"/>
                    <a:pt x="167" y="5"/>
                  </a:cubicBezTo>
                  <a:cubicBezTo>
                    <a:pt x="167" y="0"/>
                    <a:pt x="167" y="0"/>
                    <a:pt x="167" y="0"/>
                  </a:cubicBezTo>
                  <a:cubicBezTo>
                    <a:pt x="166" y="0"/>
                    <a:pt x="166" y="0"/>
                    <a:pt x="166" y="0"/>
                  </a:cubicBezTo>
                  <a:cubicBezTo>
                    <a:pt x="166" y="0"/>
                    <a:pt x="166" y="0"/>
                    <a:pt x="166" y="0"/>
                  </a:cubicBezTo>
                  <a:cubicBezTo>
                    <a:pt x="166" y="5"/>
                    <a:pt x="166" y="5"/>
                    <a:pt x="166" y="5"/>
                  </a:cubicBezTo>
                  <a:cubicBezTo>
                    <a:pt x="165" y="5"/>
                    <a:pt x="165" y="5"/>
                    <a:pt x="165" y="5"/>
                  </a:cubicBezTo>
                  <a:cubicBezTo>
                    <a:pt x="165" y="0"/>
                    <a:pt x="165" y="0"/>
                    <a:pt x="165" y="0"/>
                  </a:cubicBezTo>
                  <a:cubicBezTo>
                    <a:pt x="165" y="0"/>
                    <a:pt x="165" y="0"/>
                    <a:pt x="165" y="0"/>
                  </a:cubicBezTo>
                  <a:cubicBezTo>
                    <a:pt x="165" y="5"/>
                    <a:pt x="165" y="5"/>
                    <a:pt x="165" y="5"/>
                  </a:cubicBezTo>
                  <a:cubicBezTo>
                    <a:pt x="164" y="5"/>
                    <a:pt x="164" y="5"/>
                    <a:pt x="164" y="5"/>
                  </a:cubicBezTo>
                  <a:cubicBezTo>
                    <a:pt x="164" y="0"/>
                    <a:pt x="164" y="0"/>
                    <a:pt x="164" y="0"/>
                  </a:cubicBezTo>
                  <a:cubicBezTo>
                    <a:pt x="163" y="0"/>
                    <a:pt x="163" y="0"/>
                    <a:pt x="163" y="0"/>
                  </a:cubicBezTo>
                  <a:cubicBezTo>
                    <a:pt x="163" y="5"/>
                    <a:pt x="163" y="5"/>
                    <a:pt x="163" y="5"/>
                  </a:cubicBezTo>
                  <a:cubicBezTo>
                    <a:pt x="163" y="5"/>
                    <a:pt x="163" y="5"/>
                    <a:pt x="163" y="5"/>
                  </a:cubicBezTo>
                  <a:cubicBezTo>
                    <a:pt x="163" y="0"/>
                    <a:pt x="163" y="0"/>
                    <a:pt x="163" y="0"/>
                  </a:cubicBezTo>
                  <a:cubicBezTo>
                    <a:pt x="162" y="0"/>
                    <a:pt x="162" y="0"/>
                    <a:pt x="162" y="0"/>
                  </a:cubicBezTo>
                  <a:cubicBezTo>
                    <a:pt x="162" y="5"/>
                    <a:pt x="162" y="5"/>
                    <a:pt x="162" y="5"/>
                  </a:cubicBezTo>
                  <a:cubicBezTo>
                    <a:pt x="161" y="5"/>
                    <a:pt x="161" y="5"/>
                    <a:pt x="161" y="5"/>
                  </a:cubicBezTo>
                  <a:cubicBezTo>
                    <a:pt x="161" y="0"/>
                    <a:pt x="161" y="0"/>
                    <a:pt x="161" y="0"/>
                  </a:cubicBezTo>
                  <a:cubicBezTo>
                    <a:pt x="161" y="0"/>
                    <a:pt x="161" y="0"/>
                    <a:pt x="161" y="0"/>
                  </a:cubicBezTo>
                  <a:cubicBezTo>
                    <a:pt x="161" y="7"/>
                    <a:pt x="161" y="7"/>
                    <a:pt x="161" y="7"/>
                  </a:cubicBezTo>
                  <a:cubicBezTo>
                    <a:pt x="160" y="7"/>
                    <a:pt x="160" y="7"/>
                    <a:pt x="160" y="7"/>
                  </a:cubicBezTo>
                  <a:cubicBezTo>
                    <a:pt x="160" y="0"/>
                    <a:pt x="160" y="0"/>
                    <a:pt x="160" y="0"/>
                  </a:cubicBezTo>
                  <a:cubicBezTo>
                    <a:pt x="159" y="0"/>
                    <a:pt x="159" y="0"/>
                    <a:pt x="159" y="0"/>
                  </a:cubicBezTo>
                  <a:cubicBezTo>
                    <a:pt x="159" y="5"/>
                    <a:pt x="159" y="5"/>
                    <a:pt x="159" y="5"/>
                  </a:cubicBezTo>
                  <a:cubicBezTo>
                    <a:pt x="159" y="5"/>
                    <a:pt x="159" y="5"/>
                    <a:pt x="159" y="5"/>
                  </a:cubicBezTo>
                  <a:cubicBezTo>
                    <a:pt x="159" y="0"/>
                    <a:pt x="159" y="0"/>
                    <a:pt x="159" y="0"/>
                  </a:cubicBezTo>
                  <a:cubicBezTo>
                    <a:pt x="158" y="0"/>
                    <a:pt x="158" y="0"/>
                    <a:pt x="158" y="0"/>
                  </a:cubicBezTo>
                  <a:cubicBezTo>
                    <a:pt x="158" y="5"/>
                    <a:pt x="158" y="5"/>
                    <a:pt x="158" y="5"/>
                  </a:cubicBezTo>
                  <a:cubicBezTo>
                    <a:pt x="157" y="5"/>
                    <a:pt x="157" y="5"/>
                    <a:pt x="157" y="5"/>
                  </a:cubicBezTo>
                  <a:cubicBezTo>
                    <a:pt x="157" y="0"/>
                    <a:pt x="157" y="0"/>
                    <a:pt x="157" y="0"/>
                  </a:cubicBezTo>
                  <a:cubicBezTo>
                    <a:pt x="156" y="0"/>
                    <a:pt x="156" y="0"/>
                    <a:pt x="156" y="0"/>
                  </a:cubicBezTo>
                  <a:cubicBezTo>
                    <a:pt x="156" y="5"/>
                    <a:pt x="156" y="5"/>
                    <a:pt x="156" y="5"/>
                  </a:cubicBezTo>
                  <a:cubicBezTo>
                    <a:pt x="156" y="5"/>
                    <a:pt x="156" y="5"/>
                    <a:pt x="156" y="5"/>
                  </a:cubicBezTo>
                  <a:cubicBezTo>
                    <a:pt x="156" y="0"/>
                    <a:pt x="156" y="0"/>
                    <a:pt x="156" y="0"/>
                  </a:cubicBezTo>
                  <a:cubicBezTo>
                    <a:pt x="155" y="0"/>
                    <a:pt x="155" y="0"/>
                    <a:pt x="155" y="0"/>
                  </a:cubicBezTo>
                  <a:cubicBezTo>
                    <a:pt x="155" y="5"/>
                    <a:pt x="155" y="5"/>
                    <a:pt x="155" y="5"/>
                  </a:cubicBezTo>
                  <a:cubicBezTo>
                    <a:pt x="155" y="5"/>
                    <a:pt x="155" y="5"/>
                    <a:pt x="155" y="5"/>
                  </a:cubicBezTo>
                  <a:cubicBezTo>
                    <a:pt x="155" y="5"/>
                    <a:pt x="155" y="5"/>
                    <a:pt x="155" y="5"/>
                  </a:cubicBezTo>
                  <a:cubicBezTo>
                    <a:pt x="155" y="0"/>
                    <a:pt x="155" y="0"/>
                    <a:pt x="155" y="0"/>
                  </a:cubicBezTo>
                  <a:cubicBezTo>
                    <a:pt x="154" y="0"/>
                    <a:pt x="154" y="0"/>
                    <a:pt x="154" y="0"/>
                  </a:cubicBezTo>
                  <a:cubicBezTo>
                    <a:pt x="154" y="10"/>
                    <a:pt x="154" y="10"/>
                    <a:pt x="154" y="10"/>
                  </a:cubicBezTo>
                  <a:cubicBezTo>
                    <a:pt x="153" y="10"/>
                    <a:pt x="153" y="10"/>
                    <a:pt x="153" y="10"/>
                  </a:cubicBezTo>
                  <a:cubicBezTo>
                    <a:pt x="153" y="0"/>
                    <a:pt x="153" y="0"/>
                    <a:pt x="153" y="0"/>
                  </a:cubicBezTo>
                  <a:cubicBezTo>
                    <a:pt x="152" y="0"/>
                    <a:pt x="152" y="0"/>
                    <a:pt x="152" y="0"/>
                  </a:cubicBezTo>
                  <a:cubicBezTo>
                    <a:pt x="152" y="5"/>
                    <a:pt x="152" y="5"/>
                    <a:pt x="152" y="5"/>
                  </a:cubicBezTo>
                  <a:cubicBezTo>
                    <a:pt x="152" y="5"/>
                    <a:pt x="152" y="5"/>
                    <a:pt x="152" y="5"/>
                  </a:cubicBezTo>
                  <a:cubicBezTo>
                    <a:pt x="152" y="0"/>
                    <a:pt x="152" y="0"/>
                    <a:pt x="152" y="0"/>
                  </a:cubicBezTo>
                  <a:cubicBezTo>
                    <a:pt x="151" y="0"/>
                    <a:pt x="151" y="0"/>
                    <a:pt x="151" y="0"/>
                  </a:cubicBezTo>
                  <a:cubicBezTo>
                    <a:pt x="151" y="5"/>
                    <a:pt x="151" y="5"/>
                    <a:pt x="151" y="5"/>
                  </a:cubicBezTo>
                  <a:cubicBezTo>
                    <a:pt x="150" y="5"/>
                    <a:pt x="150" y="5"/>
                    <a:pt x="150" y="5"/>
                  </a:cubicBezTo>
                  <a:cubicBezTo>
                    <a:pt x="150" y="5"/>
                    <a:pt x="150" y="5"/>
                    <a:pt x="150" y="5"/>
                  </a:cubicBezTo>
                  <a:cubicBezTo>
                    <a:pt x="150" y="0"/>
                    <a:pt x="150" y="0"/>
                    <a:pt x="150" y="0"/>
                  </a:cubicBezTo>
                  <a:cubicBezTo>
                    <a:pt x="150" y="0"/>
                    <a:pt x="150" y="0"/>
                    <a:pt x="150" y="0"/>
                  </a:cubicBezTo>
                  <a:cubicBezTo>
                    <a:pt x="150" y="5"/>
                    <a:pt x="150" y="5"/>
                    <a:pt x="150" y="5"/>
                  </a:cubicBezTo>
                  <a:cubicBezTo>
                    <a:pt x="149" y="5"/>
                    <a:pt x="149" y="5"/>
                    <a:pt x="149" y="5"/>
                  </a:cubicBezTo>
                  <a:cubicBezTo>
                    <a:pt x="149" y="0"/>
                    <a:pt x="149" y="0"/>
                    <a:pt x="149" y="0"/>
                  </a:cubicBezTo>
                  <a:cubicBezTo>
                    <a:pt x="148" y="0"/>
                    <a:pt x="148" y="0"/>
                    <a:pt x="148" y="0"/>
                  </a:cubicBezTo>
                  <a:cubicBezTo>
                    <a:pt x="148" y="5"/>
                    <a:pt x="148" y="5"/>
                    <a:pt x="148" y="5"/>
                  </a:cubicBezTo>
                  <a:cubicBezTo>
                    <a:pt x="148" y="5"/>
                    <a:pt x="148" y="5"/>
                    <a:pt x="148" y="5"/>
                  </a:cubicBezTo>
                  <a:cubicBezTo>
                    <a:pt x="148" y="0"/>
                    <a:pt x="148" y="0"/>
                    <a:pt x="148" y="0"/>
                  </a:cubicBezTo>
                  <a:cubicBezTo>
                    <a:pt x="147" y="0"/>
                    <a:pt x="147" y="0"/>
                    <a:pt x="147" y="0"/>
                  </a:cubicBezTo>
                  <a:cubicBezTo>
                    <a:pt x="147" y="5"/>
                    <a:pt x="147" y="5"/>
                    <a:pt x="147" y="5"/>
                  </a:cubicBezTo>
                  <a:cubicBezTo>
                    <a:pt x="146" y="5"/>
                    <a:pt x="146" y="5"/>
                    <a:pt x="146" y="5"/>
                  </a:cubicBezTo>
                  <a:cubicBezTo>
                    <a:pt x="146" y="0"/>
                    <a:pt x="146" y="0"/>
                    <a:pt x="146" y="0"/>
                  </a:cubicBezTo>
                  <a:cubicBezTo>
                    <a:pt x="146" y="0"/>
                    <a:pt x="146" y="0"/>
                    <a:pt x="146" y="0"/>
                  </a:cubicBezTo>
                  <a:cubicBezTo>
                    <a:pt x="146" y="7"/>
                    <a:pt x="146" y="7"/>
                    <a:pt x="146" y="7"/>
                  </a:cubicBezTo>
                  <a:cubicBezTo>
                    <a:pt x="145" y="7"/>
                    <a:pt x="145" y="7"/>
                    <a:pt x="145" y="7"/>
                  </a:cubicBezTo>
                  <a:cubicBezTo>
                    <a:pt x="145" y="0"/>
                    <a:pt x="145" y="0"/>
                    <a:pt x="145" y="0"/>
                  </a:cubicBezTo>
                  <a:cubicBezTo>
                    <a:pt x="144" y="0"/>
                    <a:pt x="144" y="0"/>
                    <a:pt x="144" y="0"/>
                  </a:cubicBezTo>
                  <a:cubicBezTo>
                    <a:pt x="144" y="5"/>
                    <a:pt x="144" y="5"/>
                    <a:pt x="144" y="5"/>
                  </a:cubicBezTo>
                  <a:cubicBezTo>
                    <a:pt x="144" y="5"/>
                    <a:pt x="144" y="5"/>
                    <a:pt x="144" y="5"/>
                  </a:cubicBezTo>
                  <a:cubicBezTo>
                    <a:pt x="144" y="0"/>
                    <a:pt x="144" y="0"/>
                    <a:pt x="144" y="0"/>
                  </a:cubicBezTo>
                  <a:cubicBezTo>
                    <a:pt x="143" y="0"/>
                    <a:pt x="143" y="0"/>
                    <a:pt x="143" y="0"/>
                  </a:cubicBezTo>
                  <a:cubicBezTo>
                    <a:pt x="143" y="5"/>
                    <a:pt x="143" y="5"/>
                    <a:pt x="143" y="5"/>
                  </a:cubicBezTo>
                  <a:cubicBezTo>
                    <a:pt x="142" y="5"/>
                    <a:pt x="142" y="5"/>
                    <a:pt x="142" y="5"/>
                  </a:cubicBezTo>
                  <a:cubicBezTo>
                    <a:pt x="142" y="0"/>
                    <a:pt x="142" y="0"/>
                    <a:pt x="142" y="0"/>
                  </a:cubicBezTo>
                  <a:cubicBezTo>
                    <a:pt x="142" y="0"/>
                    <a:pt x="142" y="0"/>
                    <a:pt x="142" y="0"/>
                  </a:cubicBezTo>
                  <a:cubicBezTo>
                    <a:pt x="142" y="5"/>
                    <a:pt x="142" y="5"/>
                    <a:pt x="142" y="5"/>
                  </a:cubicBezTo>
                  <a:cubicBezTo>
                    <a:pt x="141" y="5"/>
                    <a:pt x="141" y="5"/>
                    <a:pt x="141" y="5"/>
                  </a:cubicBezTo>
                  <a:cubicBezTo>
                    <a:pt x="141" y="0"/>
                    <a:pt x="141" y="0"/>
                    <a:pt x="141" y="0"/>
                  </a:cubicBezTo>
                  <a:cubicBezTo>
                    <a:pt x="140" y="0"/>
                    <a:pt x="140" y="0"/>
                    <a:pt x="140" y="0"/>
                  </a:cubicBezTo>
                  <a:cubicBezTo>
                    <a:pt x="140" y="5"/>
                    <a:pt x="140" y="5"/>
                    <a:pt x="140" y="5"/>
                  </a:cubicBezTo>
                  <a:cubicBezTo>
                    <a:pt x="140" y="5"/>
                    <a:pt x="140" y="5"/>
                    <a:pt x="140" y="5"/>
                  </a:cubicBezTo>
                  <a:cubicBezTo>
                    <a:pt x="140" y="0"/>
                    <a:pt x="140" y="0"/>
                    <a:pt x="140" y="0"/>
                  </a:cubicBezTo>
                  <a:cubicBezTo>
                    <a:pt x="139" y="0"/>
                    <a:pt x="139" y="0"/>
                    <a:pt x="139" y="0"/>
                  </a:cubicBezTo>
                  <a:cubicBezTo>
                    <a:pt x="139" y="10"/>
                    <a:pt x="139" y="10"/>
                    <a:pt x="139" y="10"/>
                  </a:cubicBezTo>
                  <a:cubicBezTo>
                    <a:pt x="138" y="10"/>
                    <a:pt x="138" y="10"/>
                    <a:pt x="138" y="10"/>
                  </a:cubicBezTo>
                  <a:cubicBezTo>
                    <a:pt x="138" y="10"/>
                    <a:pt x="138" y="10"/>
                    <a:pt x="138" y="10"/>
                  </a:cubicBezTo>
                  <a:cubicBezTo>
                    <a:pt x="138" y="0"/>
                    <a:pt x="138" y="0"/>
                    <a:pt x="138" y="0"/>
                  </a:cubicBezTo>
                  <a:cubicBezTo>
                    <a:pt x="137" y="0"/>
                    <a:pt x="137" y="0"/>
                    <a:pt x="137" y="0"/>
                  </a:cubicBezTo>
                  <a:cubicBezTo>
                    <a:pt x="137" y="5"/>
                    <a:pt x="137" y="5"/>
                    <a:pt x="137" y="5"/>
                  </a:cubicBezTo>
                  <a:cubicBezTo>
                    <a:pt x="137" y="5"/>
                    <a:pt x="137" y="5"/>
                    <a:pt x="137" y="5"/>
                  </a:cubicBezTo>
                  <a:cubicBezTo>
                    <a:pt x="137" y="0"/>
                    <a:pt x="137" y="0"/>
                    <a:pt x="137" y="0"/>
                  </a:cubicBezTo>
                  <a:cubicBezTo>
                    <a:pt x="136" y="0"/>
                    <a:pt x="136" y="0"/>
                    <a:pt x="136" y="0"/>
                  </a:cubicBezTo>
                  <a:cubicBezTo>
                    <a:pt x="136" y="5"/>
                    <a:pt x="136" y="5"/>
                    <a:pt x="136" y="5"/>
                  </a:cubicBezTo>
                  <a:cubicBezTo>
                    <a:pt x="136" y="5"/>
                    <a:pt x="136" y="5"/>
                    <a:pt x="136" y="5"/>
                  </a:cubicBezTo>
                  <a:cubicBezTo>
                    <a:pt x="136" y="0"/>
                    <a:pt x="136" y="0"/>
                    <a:pt x="136" y="0"/>
                  </a:cubicBezTo>
                  <a:cubicBezTo>
                    <a:pt x="135" y="0"/>
                    <a:pt x="135" y="0"/>
                    <a:pt x="135" y="0"/>
                  </a:cubicBezTo>
                  <a:cubicBezTo>
                    <a:pt x="135" y="5"/>
                    <a:pt x="135" y="5"/>
                    <a:pt x="135" y="5"/>
                  </a:cubicBezTo>
                  <a:cubicBezTo>
                    <a:pt x="134" y="5"/>
                    <a:pt x="134" y="5"/>
                    <a:pt x="134" y="5"/>
                  </a:cubicBezTo>
                  <a:cubicBezTo>
                    <a:pt x="134" y="0"/>
                    <a:pt x="134" y="0"/>
                    <a:pt x="134" y="0"/>
                  </a:cubicBezTo>
                  <a:cubicBezTo>
                    <a:pt x="133" y="0"/>
                    <a:pt x="133" y="0"/>
                    <a:pt x="133" y="0"/>
                  </a:cubicBezTo>
                  <a:cubicBezTo>
                    <a:pt x="133" y="5"/>
                    <a:pt x="133" y="5"/>
                    <a:pt x="133" y="5"/>
                  </a:cubicBezTo>
                  <a:cubicBezTo>
                    <a:pt x="133" y="5"/>
                    <a:pt x="133" y="5"/>
                    <a:pt x="133" y="5"/>
                  </a:cubicBezTo>
                  <a:cubicBezTo>
                    <a:pt x="133" y="0"/>
                    <a:pt x="133" y="0"/>
                    <a:pt x="133" y="0"/>
                  </a:cubicBezTo>
                  <a:cubicBezTo>
                    <a:pt x="132" y="0"/>
                    <a:pt x="132" y="0"/>
                    <a:pt x="132" y="0"/>
                  </a:cubicBezTo>
                  <a:cubicBezTo>
                    <a:pt x="132" y="5"/>
                    <a:pt x="132" y="5"/>
                    <a:pt x="132" y="5"/>
                  </a:cubicBezTo>
                  <a:cubicBezTo>
                    <a:pt x="131" y="5"/>
                    <a:pt x="131" y="5"/>
                    <a:pt x="131" y="5"/>
                  </a:cubicBezTo>
                  <a:cubicBezTo>
                    <a:pt x="131" y="0"/>
                    <a:pt x="131" y="0"/>
                    <a:pt x="131" y="0"/>
                  </a:cubicBezTo>
                  <a:cubicBezTo>
                    <a:pt x="131" y="0"/>
                    <a:pt x="131" y="0"/>
                    <a:pt x="131" y="0"/>
                  </a:cubicBezTo>
                  <a:cubicBezTo>
                    <a:pt x="131" y="7"/>
                    <a:pt x="131" y="7"/>
                    <a:pt x="131" y="7"/>
                  </a:cubicBezTo>
                  <a:cubicBezTo>
                    <a:pt x="130" y="7"/>
                    <a:pt x="130" y="7"/>
                    <a:pt x="130" y="7"/>
                  </a:cubicBezTo>
                  <a:cubicBezTo>
                    <a:pt x="130" y="0"/>
                    <a:pt x="130" y="0"/>
                    <a:pt x="130" y="0"/>
                  </a:cubicBezTo>
                  <a:cubicBezTo>
                    <a:pt x="129" y="0"/>
                    <a:pt x="129" y="0"/>
                    <a:pt x="129" y="0"/>
                  </a:cubicBezTo>
                  <a:cubicBezTo>
                    <a:pt x="129" y="5"/>
                    <a:pt x="129" y="5"/>
                    <a:pt x="129" y="5"/>
                  </a:cubicBezTo>
                  <a:cubicBezTo>
                    <a:pt x="129" y="5"/>
                    <a:pt x="129" y="5"/>
                    <a:pt x="129" y="5"/>
                  </a:cubicBezTo>
                  <a:cubicBezTo>
                    <a:pt x="129" y="0"/>
                    <a:pt x="129" y="0"/>
                    <a:pt x="129" y="0"/>
                  </a:cubicBezTo>
                  <a:cubicBezTo>
                    <a:pt x="128" y="0"/>
                    <a:pt x="128" y="0"/>
                    <a:pt x="128" y="0"/>
                  </a:cubicBezTo>
                  <a:cubicBezTo>
                    <a:pt x="128" y="5"/>
                    <a:pt x="128" y="5"/>
                    <a:pt x="128" y="5"/>
                  </a:cubicBezTo>
                  <a:cubicBezTo>
                    <a:pt x="127" y="5"/>
                    <a:pt x="127" y="5"/>
                    <a:pt x="127" y="5"/>
                  </a:cubicBezTo>
                  <a:cubicBezTo>
                    <a:pt x="127" y="0"/>
                    <a:pt x="127" y="0"/>
                    <a:pt x="127" y="0"/>
                  </a:cubicBezTo>
                  <a:cubicBezTo>
                    <a:pt x="127" y="0"/>
                    <a:pt x="127" y="0"/>
                    <a:pt x="127" y="0"/>
                  </a:cubicBezTo>
                  <a:cubicBezTo>
                    <a:pt x="127" y="5"/>
                    <a:pt x="127" y="5"/>
                    <a:pt x="127" y="5"/>
                  </a:cubicBezTo>
                  <a:cubicBezTo>
                    <a:pt x="126" y="5"/>
                    <a:pt x="126" y="5"/>
                    <a:pt x="126" y="5"/>
                  </a:cubicBezTo>
                  <a:cubicBezTo>
                    <a:pt x="126" y="0"/>
                    <a:pt x="126" y="0"/>
                    <a:pt x="126" y="0"/>
                  </a:cubicBezTo>
                  <a:cubicBezTo>
                    <a:pt x="125" y="0"/>
                    <a:pt x="125" y="0"/>
                    <a:pt x="125" y="0"/>
                  </a:cubicBezTo>
                  <a:cubicBezTo>
                    <a:pt x="125" y="5"/>
                    <a:pt x="125" y="5"/>
                    <a:pt x="125" y="5"/>
                  </a:cubicBezTo>
                  <a:cubicBezTo>
                    <a:pt x="125" y="5"/>
                    <a:pt x="125" y="5"/>
                    <a:pt x="125" y="5"/>
                  </a:cubicBezTo>
                  <a:cubicBezTo>
                    <a:pt x="125" y="0"/>
                    <a:pt x="125" y="0"/>
                    <a:pt x="125" y="0"/>
                  </a:cubicBezTo>
                  <a:cubicBezTo>
                    <a:pt x="124" y="0"/>
                    <a:pt x="124" y="0"/>
                    <a:pt x="124" y="0"/>
                  </a:cubicBezTo>
                  <a:cubicBezTo>
                    <a:pt x="124" y="10"/>
                    <a:pt x="124" y="10"/>
                    <a:pt x="124" y="10"/>
                  </a:cubicBezTo>
                  <a:cubicBezTo>
                    <a:pt x="124" y="10"/>
                    <a:pt x="124" y="10"/>
                    <a:pt x="124" y="10"/>
                  </a:cubicBezTo>
                  <a:cubicBezTo>
                    <a:pt x="123" y="10"/>
                    <a:pt x="123" y="10"/>
                    <a:pt x="123" y="10"/>
                  </a:cubicBezTo>
                  <a:cubicBezTo>
                    <a:pt x="123" y="0"/>
                    <a:pt x="123" y="0"/>
                    <a:pt x="123" y="0"/>
                  </a:cubicBezTo>
                  <a:cubicBezTo>
                    <a:pt x="123" y="0"/>
                    <a:pt x="123" y="0"/>
                    <a:pt x="123" y="0"/>
                  </a:cubicBezTo>
                  <a:cubicBezTo>
                    <a:pt x="123" y="5"/>
                    <a:pt x="123" y="5"/>
                    <a:pt x="123" y="5"/>
                  </a:cubicBezTo>
                  <a:cubicBezTo>
                    <a:pt x="122" y="5"/>
                    <a:pt x="122" y="5"/>
                    <a:pt x="122" y="5"/>
                  </a:cubicBezTo>
                  <a:cubicBezTo>
                    <a:pt x="122" y="0"/>
                    <a:pt x="122" y="0"/>
                    <a:pt x="122" y="0"/>
                  </a:cubicBezTo>
                  <a:cubicBezTo>
                    <a:pt x="121" y="0"/>
                    <a:pt x="121" y="0"/>
                    <a:pt x="121" y="0"/>
                  </a:cubicBezTo>
                  <a:cubicBezTo>
                    <a:pt x="121" y="5"/>
                    <a:pt x="121" y="5"/>
                    <a:pt x="121" y="5"/>
                  </a:cubicBezTo>
                  <a:cubicBezTo>
                    <a:pt x="121" y="5"/>
                    <a:pt x="121" y="5"/>
                    <a:pt x="121" y="5"/>
                  </a:cubicBezTo>
                  <a:cubicBezTo>
                    <a:pt x="121" y="0"/>
                    <a:pt x="121" y="0"/>
                    <a:pt x="121" y="0"/>
                  </a:cubicBezTo>
                  <a:cubicBezTo>
                    <a:pt x="120" y="0"/>
                    <a:pt x="120" y="0"/>
                    <a:pt x="120" y="0"/>
                  </a:cubicBezTo>
                  <a:cubicBezTo>
                    <a:pt x="120" y="5"/>
                    <a:pt x="120" y="5"/>
                    <a:pt x="120" y="5"/>
                  </a:cubicBezTo>
                  <a:cubicBezTo>
                    <a:pt x="119" y="5"/>
                    <a:pt x="119" y="5"/>
                    <a:pt x="119" y="5"/>
                  </a:cubicBezTo>
                  <a:cubicBezTo>
                    <a:pt x="119" y="0"/>
                    <a:pt x="119" y="0"/>
                    <a:pt x="119" y="0"/>
                  </a:cubicBezTo>
                  <a:cubicBezTo>
                    <a:pt x="118" y="0"/>
                    <a:pt x="118" y="0"/>
                    <a:pt x="118" y="0"/>
                  </a:cubicBezTo>
                  <a:cubicBezTo>
                    <a:pt x="118" y="5"/>
                    <a:pt x="118" y="5"/>
                    <a:pt x="118" y="5"/>
                  </a:cubicBezTo>
                  <a:cubicBezTo>
                    <a:pt x="118" y="5"/>
                    <a:pt x="118" y="5"/>
                    <a:pt x="118" y="5"/>
                  </a:cubicBezTo>
                  <a:cubicBezTo>
                    <a:pt x="118" y="0"/>
                    <a:pt x="118" y="0"/>
                    <a:pt x="118" y="0"/>
                  </a:cubicBezTo>
                  <a:cubicBezTo>
                    <a:pt x="117" y="0"/>
                    <a:pt x="117" y="0"/>
                    <a:pt x="117" y="0"/>
                  </a:cubicBezTo>
                  <a:cubicBezTo>
                    <a:pt x="117" y="5"/>
                    <a:pt x="117" y="5"/>
                    <a:pt x="117" y="5"/>
                  </a:cubicBezTo>
                  <a:cubicBezTo>
                    <a:pt x="117" y="5"/>
                    <a:pt x="117" y="5"/>
                    <a:pt x="117" y="5"/>
                  </a:cubicBezTo>
                  <a:cubicBezTo>
                    <a:pt x="117" y="0"/>
                    <a:pt x="117" y="0"/>
                    <a:pt x="117" y="0"/>
                  </a:cubicBezTo>
                  <a:cubicBezTo>
                    <a:pt x="116" y="0"/>
                    <a:pt x="116" y="0"/>
                    <a:pt x="116" y="0"/>
                  </a:cubicBezTo>
                  <a:cubicBezTo>
                    <a:pt x="116" y="7"/>
                    <a:pt x="116" y="7"/>
                    <a:pt x="116" y="7"/>
                  </a:cubicBezTo>
                  <a:cubicBezTo>
                    <a:pt x="115" y="7"/>
                    <a:pt x="115" y="7"/>
                    <a:pt x="115" y="7"/>
                  </a:cubicBezTo>
                  <a:cubicBezTo>
                    <a:pt x="115" y="0"/>
                    <a:pt x="115" y="0"/>
                    <a:pt x="115" y="0"/>
                  </a:cubicBezTo>
                  <a:cubicBezTo>
                    <a:pt x="114" y="0"/>
                    <a:pt x="114" y="0"/>
                    <a:pt x="114" y="0"/>
                  </a:cubicBezTo>
                  <a:cubicBezTo>
                    <a:pt x="114" y="5"/>
                    <a:pt x="114" y="5"/>
                    <a:pt x="114" y="5"/>
                  </a:cubicBezTo>
                  <a:cubicBezTo>
                    <a:pt x="114" y="5"/>
                    <a:pt x="114" y="5"/>
                    <a:pt x="114" y="5"/>
                  </a:cubicBezTo>
                  <a:cubicBezTo>
                    <a:pt x="114" y="0"/>
                    <a:pt x="114" y="0"/>
                    <a:pt x="114" y="0"/>
                  </a:cubicBezTo>
                  <a:cubicBezTo>
                    <a:pt x="113" y="0"/>
                    <a:pt x="113" y="0"/>
                    <a:pt x="113" y="0"/>
                  </a:cubicBezTo>
                  <a:cubicBezTo>
                    <a:pt x="113" y="5"/>
                    <a:pt x="113" y="5"/>
                    <a:pt x="113" y="5"/>
                  </a:cubicBezTo>
                  <a:cubicBezTo>
                    <a:pt x="112" y="5"/>
                    <a:pt x="112" y="5"/>
                    <a:pt x="112" y="5"/>
                  </a:cubicBezTo>
                  <a:cubicBezTo>
                    <a:pt x="112" y="0"/>
                    <a:pt x="112" y="0"/>
                    <a:pt x="112" y="0"/>
                  </a:cubicBezTo>
                  <a:cubicBezTo>
                    <a:pt x="112" y="0"/>
                    <a:pt x="112" y="0"/>
                    <a:pt x="112" y="0"/>
                  </a:cubicBezTo>
                  <a:cubicBezTo>
                    <a:pt x="112" y="5"/>
                    <a:pt x="112" y="5"/>
                    <a:pt x="112" y="5"/>
                  </a:cubicBezTo>
                  <a:cubicBezTo>
                    <a:pt x="111" y="5"/>
                    <a:pt x="111" y="5"/>
                    <a:pt x="111" y="5"/>
                  </a:cubicBezTo>
                  <a:cubicBezTo>
                    <a:pt x="111" y="0"/>
                    <a:pt x="111" y="0"/>
                    <a:pt x="111" y="0"/>
                  </a:cubicBezTo>
                  <a:cubicBezTo>
                    <a:pt x="110" y="0"/>
                    <a:pt x="110" y="0"/>
                    <a:pt x="110" y="0"/>
                  </a:cubicBezTo>
                  <a:cubicBezTo>
                    <a:pt x="110" y="5"/>
                    <a:pt x="110" y="5"/>
                    <a:pt x="110" y="5"/>
                  </a:cubicBezTo>
                  <a:cubicBezTo>
                    <a:pt x="110" y="5"/>
                    <a:pt x="110" y="5"/>
                    <a:pt x="110" y="5"/>
                  </a:cubicBezTo>
                  <a:cubicBezTo>
                    <a:pt x="110" y="0"/>
                    <a:pt x="110" y="0"/>
                    <a:pt x="110" y="0"/>
                  </a:cubicBezTo>
                  <a:cubicBezTo>
                    <a:pt x="109" y="0"/>
                    <a:pt x="109" y="0"/>
                    <a:pt x="109" y="0"/>
                  </a:cubicBezTo>
                  <a:cubicBezTo>
                    <a:pt x="109" y="10"/>
                    <a:pt x="109" y="10"/>
                    <a:pt x="109" y="10"/>
                  </a:cubicBezTo>
                  <a:cubicBezTo>
                    <a:pt x="108" y="10"/>
                    <a:pt x="108" y="10"/>
                    <a:pt x="108" y="10"/>
                  </a:cubicBezTo>
                  <a:cubicBezTo>
                    <a:pt x="108" y="10"/>
                    <a:pt x="108" y="10"/>
                    <a:pt x="108" y="10"/>
                  </a:cubicBezTo>
                  <a:cubicBezTo>
                    <a:pt x="108" y="0"/>
                    <a:pt x="108" y="0"/>
                    <a:pt x="108" y="0"/>
                  </a:cubicBezTo>
                  <a:cubicBezTo>
                    <a:pt x="108" y="0"/>
                    <a:pt x="108" y="0"/>
                    <a:pt x="108" y="0"/>
                  </a:cubicBezTo>
                  <a:cubicBezTo>
                    <a:pt x="108" y="5"/>
                    <a:pt x="108" y="5"/>
                    <a:pt x="108" y="5"/>
                  </a:cubicBezTo>
                  <a:cubicBezTo>
                    <a:pt x="107" y="5"/>
                    <a:pt x="107" y="5"/>
                    <a:pt x="107" y="5"/>
                  </a:cubicBezTo>
                  <a:cubicBezTo>
                    <a:pt x="107" y="0"/>
                    <a:pt x="107" y="0"/>
                    <a:pt x="107" y="0"/>
                  </a:cubicBezTo>
                  <a:cubicBezTo>
                    <a:pt x="106" y="0"/>
                    <a:pt x="106" y="0"/>
                    <a:pt x="106" y="0"/>
                  </a:cubicBezTo>
                  <a:cubicBezTo>
                    <a:pt x="106" y="5"/>
                    <a:pt x="106" y="5"/>
                    <a:pt x="106" y="5"/>
                  </a:cubicBezTo>
                  <a:cubicBezTo>
                    <a:pt x="106" y="5"/>
                    <a:pt x="106" y="5"/>
                    <a:pt x="106" y="5"/>
                  </a:cubicBezTo>
                  <a:cubicBezTo>
                    <a:pt x="106" y="0"/>
                    <a:pt x="106" y="0"/>
                    <a:pt x="106" y="0"/>
                  </a:cubicBezTo>
                  <a:cubicBezTo>
                    <a:pt x="105" y="0"/>
                    <a:pt x="105" y="0"/>
                    <a:pt x="105" y="0"/>
                  </a:cubicBezTo>
                  <a:cubicBezTo>
                    <a:pt x="105" y="5"/>
                    <a:pt x="105" y="5"/>
                    <a:pt x="105" y="5"/>
                  </a:cubicBezTo>
                  <a:cubicBezTo>
                    <a:pt x="104" y="5"/>
                    <a:pt x="104" y="5"/>
                    <a:pt x="104" y="5"/>
                  </a:cubicBezTo>
                  <a:cubicBezTo>
                    <a:pt x="104" y="0"/>
                    <a:pt x="104" y="0"/>
                    <a:pt x="104" y="0"/>
                  </a:cubicBezTo>
                  <a:cubicBezTo>
                    <a:pt x="103" y="0"/>
                    <a:pt x="103" y="0"/>
                    <a:pt x="103" y="0"/>
                  </a:cubicBezTo>
                  <a:cubicBezTo>
                    <a:pt x="103" y="5"/>
                    <a:pt x="103" y="5"/>
                    <a:pt x="103" y="5"/>
                  </a:cubicBezTo>
                  <a:cubicBezTo>
                    <a:pt x="103" y="5"/>
                    <a:pt x="103" y="5"/>
                    <a:pt x="103" y="5"/>
                  </a:cubicBezTo>
                  <a:cubicBezTo>
                    <a:pt x="103" y="0"/>
                    <a:pt x="103" y="0"/>
                    <a:pt x="103" y="0"/>
                  </a:cubicBezTo>
                  <a:cubicBezTo>
                    <a:pt x="102" y="0"/>
                    <a:pt x="102" y="0"/>
                    <a:pt x="102" y="0"/>
                  </a:cubicBezTo>
                  <a:cubicBezTo>
                    <a:pt x="102" y="5"/>
                    <a:pt x="102" y="5"/>
                    <a:pt x="102" y="5"/>
                  </a:cubicBezTo>
                  <a:cubicBezTo>
                    <a:pt x="102" y="5"/>
                    <a:pt x="102" y="5"/>
                    <a:pt x="102" y="5"/>
                  </a:cubicBezTo>
                  <a:cubicBezTo>
                    <a:pt x="102" y="0"/>
                    <a:pt x="102" y="0"/>
                    <a:pt x="102" y="0"/>
                  </a:cubicBezTo>
                  <a:cubicBezTo>
                    <a:pt x="101" y="0"/>
                    <a:pt x="101" y="0"/>
                    <a:pt x="101" y="0"/>
                  </a:cubicBezTo>
                  <a:cubicBezTo>
                    <a:pt x="101" y="7"/>
                    <a:pt x="101" y="7"/>
                    <a:pt x="101" y="7"/>
                  </a:cubicBezTo>
                  <a:cubicBezTo>
                    <a:pt x="100" y="7"/>
                    <a:pt x="100" y="7"/>
                    <a:pt x="100" y="7"/>
                  </a:cubicBezTo>
                  <a:cubicBezTo>
                    <a:pt x="100" y="0"/>
                    <a:pt x="100" y="0"/>
                    <a:pt x="100" y="0"/>
                  </a:cubicBezTo>
                  <a:cubicBezTo>
                    <a:pt x="99" y="0"/>
                    <a:pt x="99" y="0"/>
                    <a:pt x="99" y="0"/>
                  </a:cubicBezTo>
                  <a:cubicBezTo>
                    <a:pt x="99" y="5"/>
                    <a:pt x="99" y="5"/>
                    <a:pt x="99" y="5"/>
                  </a:cubicBezTo>
                  <a:cubicBezTo>
                    <a:pt x="99" y="5"/>
                    <a:pt x="99" y="5"/>
                    <a:pt x="99" y="5"/>
                  </a:cubicBezTo>
                  <a:cubicBezTo>
                    <a:pt x="99" y="0"/>
                    <a:pt x="99" y="0"/>
                    <a:pt x="99" y="0"/>
                  </a:cubicBezTo>
                  <a:cubicBezTo>
                    <a:pt x="98" y="0"/>
                    <a:pt x="98" y="0"/>
                    <a:pt x="98" y="0"/>
                  </a:cubicBezTo>
                  <a:cubicBezTo>
                    <a:pt x="98" y="5"/>
                    <a:pt x="98" y="5"/>
                    <a:pt x="98" y="5"/>
                  </a:cubicBezTo>
                  <a:cubicBezTo>
                    <a:pt x="98" y="5"/>
                    <a:pt x="98" y="5"/>
                    <a:pt x="98" y="5"/>
                  </a:cubicBezTo>
                  <a:cubicBezTo>
                    <a:pt x="98" y="0"/>
                    <a:pt x="98" y="0"/>
                    <a:pt x="98" y="0"/>
                  </a:cubicBezTo>
                  <a:cubicBezTo>
                    <a:pt x="97" y="0"/>
                    <a:pt x="97" y="0"/>
                    <a:pt x="97" y="0"/>
                  </a:cubicBezTo>
                  <a:cubicBezTo>
                    <a:pt x="97" y="5"/>
                    <a:pt x="97" y="5"/>
                    <a:pt x="97" y="5"/>
                  </a:cubicBezTo>
                  <a:cubicBezTo>
                    <a:pt x="96" y="5"/>
                    <a:pt x="96" y="5"/>
                    <a:pt x="96" y="5"/>
                  </a:cubicBezTo>
                  <a:cubicBezTo>
                    <a:pt x="96" y="0"/>
                    <a:pt x="96" y="0"/>
                    <a:pt x="96" y="0"/>
                  </a:cubicBezTo>
                  <a:cubicBezTo>
                    <a:pt x="95" y="0"/>
                    <a:pt x="95" y="0"/>
                    <a:pt x="95" y="0"/>
                  </a:cubicBezTo>
                  <a:cubicBezTo>
                    <a:pt x="95" y="5"/>
                    <a:pt x="95" y="5"/>
                    <a:pt x="95" y="5"/>
                  </a:cubicBezTo>
                  <a:cubicBezTo>
                    <a:pt x="95" y="5"/>
                    <a:pt x="95" y="5"/>
                    <a:pt x="95" y="5"/>
                  </a:cubicBezTo>
                  <a:cubicBezTo>
                    <a:pt x="95" y="0"/>
                    <a:pt x="95" y="0"/>
                    <a:pt x="95" y="0"/>
                  </a:cubicBezTo>
                  <a:cubicBezTo>
                    <a:pt x="94" y="0"/>
                    <a:pt x="94" y="0"/>
                    <a:pt x="94" y="0"/>
                  </a:cubicBezTo>
                  <a:cubicBezTo>
                    <a:pt x="94" y="10"/>
                    <a:pt x="94" y="10"/>
                    <a:pt x="94" y="10"/>
                  </a:cubicBezTo>
                  <a:cubicBezTo>
                    <a:pt x="94" y="10"/>
                    <a:pt x="94" y="10"/>
                    <a:pt x="94" y="10"/>
                  </a:cubicBezTo>
                  <a:cubicBezTo>
                    <a:pt x="93" y="10"/>
                    <a:pt x="93" y="10"/>
                    <a:pt x="93" y="10"/>
                  </a:cubicBezTo>
                  <a:cubicBezTo>
                    <a:pt x="93" y="0"/>
                    <a:pt x="93" y="0"/>
                    <a:pt x="93" y="0"/>
                  </a:cubicBezTo>
                  <a:cubicBezTo>
                    <a:pt x="93" y="0"/>
                    <a:pt x="93" y="0"/>
                    <a:pt x="93" y="0"/>
                  </a:cubicBezTo>
                  <a:cubicBezTo>
                    <a:pt x="93" y="5"/>
                    <a:pt x="93" y="5"/>
                    <a:pt x="93" y="5"/>
                  </a:cubicBezTo>
                  <a:cubicBezTo>
                    <a:pt x="92" y="5"/>
                    <a:pt x="92" y="5"/>
                    <a:pt x="92" y="5"/>
                  </a:cubicBezTo>
                  <a:cubicBezTo>
                    <a:pt x="92" y="0"/>
                    <a:pt x="92" y="0"/>
                    <a:pt x="92" y="0"/>
                  </a:cubicBezTo>
                  <a:cubicBezTo>
                    <a:pt x="91" y="0"/>
                    <a:pt x="91" y="0"/>
                    <a:pt x="91" y="0"/>
                  </a:cubicBezTo>
                  <a:cubicBezTo>
                    <a:pt x="91" y="5"/>
                    <a:pt x="91" y="5"/>
                    <a:pt x="91" y="5"/>
                  </a:cubicBezTo>
                  <a:cubicBezTo>
                    <a:pt x="91" y="5"/>
                    <a:pt x="91" y="5"/>
                    <a:pt x="91" y="5"/>
                  </a:cubicBezTo>
                  <a:cubicBezTo>
                    <a:pt x="91" y="0"/>
                    <a:pt x="91" y="0"/>
                    <a:pt x="91" y="0"/>
                  </a:cubicBezTo>
                  <a:cubicBezTo>
                    <a:pt x="90" y="0"/>
                    <a:pt x="90" y="0"/>
                    <a:pt x="90" y="0"/>
                  </a:cubicBezTo>
                  <a:cubicBezTo>
                    <a:pt x="90" y="5"/>
                    <a:pt x="90" y="5"/>
                    <a:pt x="90" y="5"/>
                  </a:cubicBezTo>
                  <a:cubicBezTo>
                    <a:pt x="89" y="5"/>
                    <a:pt x="89" y="5"/>
                    <a:pt x="89" y="5"/>
                  </a:cubicBezTo>
                  <a:cubicBezTo>
                    <a:pt x="89" y="0"/>
                    <a:pt x="89" y="0"/>
                    <a:pt x="89" y="0"/>
                  </a:cubicBezTo>
                  <a:cubicBezTo>
                    <a:pt x="89" y="0"/>
                    <a:pt x="89" y="0"/>
                    <a:pt x="89" y="0"/>
                  </a:cubicBezTo>
                  <a:cubicBezTo>
                    <a:pt x="89" y="5"/>
                    <a:pt x="89" y="5"/>
                    <a:pt x="89" y="5"/>
                  </a:cubicBezTo>
                  <a:cubicBezTo>
                    <a:pt x="88" y="5"/>
                    <a:pt x="88" y="5"/>
                    <a:pt x="88" y="5"/>
                  </a:cubicBezTo>
                  <a:cubicBezTo>
                    <a:pt x="88" y="0"/>
                    <a:pt x="88" y="0"/>
                    <a:pt x="88" y="0"/>
                  </a:cubicBezTo>
                  <a:cubicBezTo>
                    <a:pt x="87" y="0"/>
                    <a:pt x="87" y="0"/>
                    <a:pt x="87" y="0"/>
                  </a:cubicBezTo>
                  <a:cubicBezTo>
                    <a:pt x="87" y="5"/>
                    <a:pt x="87" y="5"/>
                    <a:pt x="87" y="5"/>
                  </a:cubicBezTo>
                  <a:cubicBezTo>
                    <a:pt x="87" y="5"/>
                    <a:pt x="87" y="5"/>
                    <a:pt x="87" y="5"/>
                  </a:cubicBezTo>
                  <a:cubicBezTo>
                    <a:pt x="87" y="0"/>
                    <a:pt x="87" y="0"/>
                    <a:pt x="87" y="0"/>
                  </a:cubicBezTo>
                  <a:cubicBezTo>
                    <a:pt x="86" y="0"/>
                    <a:pt x="86" y="0"/>
                    <a:pt x="86" y="0"/>
                  </a:cubicBezTo>
                  <a:cubicBezTo>
                    <a:pt x="86" y="7"/>
                    <a:pt x="86" y="7"/>
                    <a:pt x="86" y="7"/>
                  </a:cubicBezTo>
                  <a:cubicBezTo>
                    <a:pt x="85" y="7"/>
                    <a:pt x="85" y="7"/>
                    <a:pt x="85" y="7"/>
                  </a:cubicBezTo>
                  <a:cubicBezTo>
                    <a:pt x="85" y="0"/>
                    <a:pt x="85" y="0"/>
                    <a:pt x="85" y="0"/>
                  </a:cubicBezTo>
                  <a:cubicBezTo>
                    <a:pt x="84" y="0"/>
                    <a:pt x="84" y="0"/>
                    <a:pt x="84" y="0"/>
                  </a:cubicBezTo>
                  <a:cubicBezTo>
                    <a:pt x="84" y="5"/>
                    <a:pt x="84" y="5"/>
                    <a:pt x="84" y="5"/>
                  </a:cubicBezTo>
                  <a:cubicBezTo>
                    <a:pt x="84" y="5"/>
                    <a:pt x="84" y="5"/>
                    <a:pt x="84" y="5"/>
                  </a:cubicBezTo>
                  <a:cubicBezTo>
                    <a:pt x="84" y="0"/>
                    <a:pt x="84" y="0"/>
                    <a:pt x="84" y="0"/>
                  </a:cubicBezTo>
                  <a:cubicBezTo>
                    <a:pt x="83" y="0"/>
                    <a:pt x="83" y="0"/>
                    <a:pt x="83" y="0"/>
                  </a:cubicBezTo>
                  <a:cubicBezTo>
                    <a:pt x="83" y="5"/>
                    <a:pt x="83" y="5"/>
                    <a:pt x="83" y="5"/>
                  </a:cubicBezTo>
                  <a:cubicBezTo>
                    <a:pt x="83" y="5"/>
                    <a:pt x="83" y="5"/>
                    <a:pt x="83" y="5"/>
                  </a:cubicBezTo>
                  <a:cubicBezTo>
                    <a:pt x="83" y="0"/>
                    <a:pt x="83" y="0"/>
                    <a:pt x="83" y="0"/>
                  </a:cubicBezTo>
                  <a:cubicBezTo>
                    <a:pt x="82" y="0"/>
                    <a:pt x="82" y="0"/>
                    <a:pt x="82" y="0"/>
                  </a:cubicBezTo>
                  <a:cubicBezTo>
                    <a:pt x="82" y="5"/>
                    <a:pt x="82" y="5"/>
                    <a:pt x="82" y="5"/>
                  </a:cubicBezTo>
                  <a:cubicBezTo>
                    <a:pt x="81" y="5"/>
                    <a:pt x="81" y="5"/>
                    <a:pt x="81" y="5"/>
                  </a:cubicBezTo>
                  <a:cubicBezTo>
                    <a:pt x="81" y="0"/>
                    <a:pt x="81" y="0"/>
                    <a:pt x="81" y="0"/>
                  </a:cubicBezTo>
                  <a:cubicBezTo>
                    <a:pt x="80" y="0"/>
                    <a:pt x="80" y="0"/>
                    <a:pt x="80" y="0"/>
                  </a:cubicBezTo>
                  <a:cubicBezTo>
                    <a:pt x="80" y="5"/>
                    <a:pt x="80" y="5"/>
                    <a:pt x="80" y="5"/>
                  </a:cubicBezTo>
                  <a:cubicBezTo>
                    <a:pt x="80" y="5"/>
                    <a:pt x="80" y="5"/>
                    <a:pt x="80" y="5"/>
                  </a:cubicBezTo>
                  <a:cubicBezTo>
                    <a:pt x="80" y="0"/>
                    <a:pt x="80" y="0"/>
                    <a:pt x="80" y="0"/>
                  </a:cubicBezTo>
                  <a:cubicBezTo>
                    <a:pt x="79" y="0"/>
                    <a:pt x="79" y="0"/>
                    <a:pt x="79" y="0"/>
                  </a:cubicBezTo>
                  <a:cubicBezTo>
                    <a:pt x="79" y="10"/>
                    <a:pt x="79" y="10"/>
                    <a:pt x="79" y="10"/>
                  </a:cubicBezTo>
                  <a:cubicBezTo>
                    <a:pt x="79" y="10"/>
                    <a:pt x="79" y="10"/>
                    <a:pt x="79" y="10"/>
                  </a:cubicBezTo>
                  <a:cubicBezTo>
                    <a:pt x="79" y="10"/>
                    <a:pt x="79" y="10"/>
                    <a:pt x="79" y="10"/>
                  </a:cubicBezTo>
                  <a:cubicBezTo>
                    <a:pt x="79" y="0"/>
                    <a:pt x="79" y="0"/>
                    <a:pt x="79" y="0"/>
                  </a:cubicBezTo>
                  <a:cubicBezTo>
                    <a:pt x="78" y="0"/>
                    <a:pt x="78" y="0"/>
                    <a:pt x="78" y="0"/>
                  </a:cubicBezTo>
                  <a:cubicBezTo>
                    <a:pt x="78" y="5"/>
                    <a:pt x="78" y="5"/>
                    <a:pt x="78" y="5"/>
                  </a:cubicBezTo>
                  <a:cubicBezTo>
                    <a:pt x="77" y="5"/>
                    <a:pt x="77" y="5"/>
                    <a:pt x="77" y="5"/>
                  </a:cubicBezTo>
                  <a:cubicBezTo>
                    <a:pt x="77" y="0"/>
                    <a:pt x="77" y="0"/>
                    <a:pt x="77" y="0"/>
                  </a:cubicBezTo>
                  <a:cubicBezTo>
                    <a:pt x="76" y="0"/>
                    <a:pt x="76" y="0"/>
                    <a:pt x="76" y="0"/>
                  </a:cubicBezTo>
                  <a:cubicBezTo>
                    <a:pt x="76" y="5"/>
                    <a:pt x="76" y="5"/>
                    <a:pt x="76" y="5"/>
                  </a:cubicBezTo>
                  <a:cubicBezTo>
                    <a:pt x="76" y="5"/>
                    <a:pt x="76" y="5"/>
                    <a:pt x="76" y="5"/>
                  </a:cubicBezTo>
                  <a:cubicBezTo>
                    <a:pt x="76" y="0"/>
                    <a:pt x="76" y="0"/>
                    <a:pt x="76" y="0"/>
                  </a:cubicBezTo>
                  <a:cubicBezTo>
                    <a:pt x="75" y="0"/>
                    <a:pt x="75" y="0"/>
                    <a:pt x="75" y="0"/>
                  </a:cubicBezTo>
                  <a:cubicBezTo>
                    <a:pt x="75" y="5"/>
                    <a:pt x="75" y="5"/>
                    <a:pt x="75" y="5"/>
                  </a:cubicBezTo>
                  <a:cubicBezTo>
                    <a:pt x="74" y="5"/>
                    <a:pt x="74" y="5"/>
                    <a:pt x="74" y="5"/>
                  </a:cubicBezTo>
                  <a:cubicBezTo>
                    <a:pt x="74" y="0"/>
                    <a:pt x="74" y="0"/>
                    <a:pt x="74" y="0"/>
                  </a:cubicBezTo>
                  <a:cubicBezTo>
                    <a:pt x="74" y="0"/>
                    <a:pt x="74" y="0"/>
                    <a:pt x="74" y="0"/>
                  </a:cubicBezTo>
                  <a:cubicBezTo>
                    <a:pt x="74" y="5"/>
                    <a:pt x="74" y="5"/>
                    <a:pt x="74" y="5"/>
                  </a:cubicBezTo>
                  <a:cubicBezTo>
                    <a:pt x="73" y="5"/>
                    <a:pt x="73" y="5"/>
                    <a:pt x="73" y="5"/>
                  </a:cubicBezTo>
                  <a:cubicBezTo>
                    <a:pt x="73" y="0"/>
                    <a:pt x="73" y="0"/>
                    <a:pt x="73" y="0"/>
                  </a:cubicBezTo>
                  <a:cubicBezTo>
                    <a:pt x="72" y="0"/>
                    <a:pt x="72" y="0"/>
                    <a:pt x="72" y="0"/>
                  </a:cubicBezTo>
                  <a:cubicBezTo>
                    <a:pt x="72" y="5"/>
                    <a:pt x="72" y="5"/>
                    <a:pt x="72" y="5"/>
                  </a:cubicBezTo>
                  <a:cubicBezTo>
                    <a:pt x="72" y="5"/>
                    <a:pt x="72" y="5"/>
                    <a:pt x="72" y="5"/>
                  </a:cubicBezTo>
                  <a:cubicBezTo>
                    <a:pt x="72" y="0"/>
                    <a:pt x="72" y="0"/>
                    <a:pt x="72" y="0"/>
                  </a:cubicBezTo>
                  <a:cubicBezTo>
                    <a:pt x="71" y="0"/>
                    <a:pt x="71" y="0"/>
                    <a:pt x="71" y="0"/>
                  </a:cubicBezTo>
                  <a:cubicBezTo>
                    <a:pt x="71" y="7"/>
                    <a:pt x="71" y="7"/>
                    <a:pt x="71" y="7"/>
                  </a:cubicBezTo>
                  <a:cubicBezTo>
                    <a:pt x="70" y="7"/>
                    <a:pt x="70" y="7"/>
                    <a:pt x="70" y="7"/>
                  </a:cubicBezTo>
                  <a:cubicBezTo>
                    <a:pt x="70" y="0"/>
                    <a:pt x="70" y="0"/>
                    <a:pt x="70" y="0"/>
                  </a:cubicBezTo>
                  <a:cubicBezTo>
                    <a:pt x="70" y="0"/>
                    <a:pt x="70" y="0"/>
                    <a:pt x="70" y="0"/>
                  </a:cubicBezTo>
                  <a:cubicBezTo>
                    <a:pt x="70" y="5"/>
                    <a:pt x="70" y="5"/>
                    <a:pt x="70" y="5"/>
                  </a:cubicBezTo>
                  <a:cubicBezTo>
                    <a:pt x="69" y="5"/>
                    <a:pt x="69" y="5"/>
                    <a:pt x="69" y="5"/>
                  </a:cubicBezTo>
                  <a:cubicBezTo>
                    <a:pt x="69" y="0"/>
                    <a:pt x="69" y="0"/>
                    <a:pt x="69" y="0"/>
                  </a:cubicBezTo>
                  <a:cubicBezTo>
                    <a:pt x="68" y="0"/>
                    <a:pt x="68" y="0"/>
                    <a:pt x="68" y="0"/>
                  </a:cubicBezTo>
                  <a:cubicBezTo>
                    <a:pt x="68" y="5"/>
                    <a:pt x="68" y="5"/>
                    <a:pt x="68" y="5"/>
                  </a:cubicBezTo>
                  <a:cubicBezTo>
                    <a:pt x="68" y="5"/>
                    <a:pt x="68" y="5"/>
                    <a:pt x="68" y="5"/>
                  </a:cubicBezTo>
                  <a:cubicBezTo>
                    <a:pt x="68" y="0"/>
                    <a:pt x="68" y="0"/>
                    <a:pt x="68" y="0"/>
                  </a:cubicBezTo>
                  <a:cubicBezTo>
                    <a:pt x="67" y="0"/>
                    <a:pt x="67" y="0"/>
                    <a:pt x="67" y="0"/>
                  </a:cubicBezTo>
                  <a:cubicBezTo>
                    <a:pt x="67" y="5"/>
                    <a:pt x="67" y="5"/>
                    <a:pt x="67" y="5"/>
                  </a:cubicBezTo>
                  <a:cubicBezTo>
                    <a:pt x="66" y="5"/>
                    <a:pt x="66" y="5"/>
                    <a:pt x="66" y="5"/>
                  </a:cubicBezTo>
                  <a:cubicBezTo>
                    <a:pt x="66" y="0"/>
                    <a:pt x="66" y="0"/>
                    <a:pt x="66" y="0"/>
                  </a:cubicBezTo>
                  <a:cubicBezTo>
                    <a:pt x="65" y="0"/>
                    <a:pt x="65" y="0"/>
                    <a:pt x="65" y="0"/>
                  </a:cubicBezTo>
                  <a:cubicBezTo>
                    <a:pt x="65" y="5"/>
                    <a:pt x="65" y="5"/>
                    <a:pt x="65" y="5"/>
                  </a:cubicBezTo>
                  <a:cubicBezTo>
                    <a:pt x="65" y="5"/>
                    <a:pt x="65" y="5"/>
                    <a:pt x="65" y="5"/>
                  </a:cubicBezTo>
                  <a:cubicBezTo>
                    <a:pt x="65" y="0"/>
                    <a:pt x="65" y="0"/>
                    <a:pt x="65" y="0"/>
                  </a:cubicBezTo>
                  <a:cubicBezTo>
                    <a:pt x="64" y="0"/>
                    <a:pt x="64" y="0"/>
                    <a:pt x="64" y="0"/>
                  </a:cubicBezTo>
                  <a:cubicBezTo>
                    <a:pt x="64" y="10"/>
                    <a:pt x="64" y="10"/>
                    <a:pt x="64" y="10"/>
                  </a:cubicBezTo>
                  <a:cubicBezTo>
                    <a:pt x="64" y="10"/>
                    <a:pt x="64" y="10"/>
                    <a:pt x="64" y="10"/>
                  </a:cubicBezTo>
                  <a:cubicBezTo>
                    <a:pt x="64" y="0"/>
                    <a:pt x="64" y="0"/>
                    <a:pt x="64" y="0"/>
                  </a:cubicBezTo>
                  <a:cubicBezTo>
                    <a:pt x="63" y="0"/>
                    <a:pt x="63" y="0"/>
                    <a:pt x="63" y="0"/>
                  </a:cubicBezTo>
                  <a:cubicBezTo>
                    <a:pt x="63" y="5"/>
                    <a:pt x="63" y="5"/>
                    <a:pt x="63" y="5"/>
                  </a:cubicBezTo>
                  <a:cubicBezTo>
                    <a:pt x="62" y="5"/>
                    <a:pt x="62" y="5"/>
                    <a:pt x="62" y="5"/>
                  </a:cubicBezTo>
                  <a:cubicBezTo>
                    <a:pt x="62" y="0"/>
                    <a:pt x="62" y="0"/>
                    <a:pt x="62" y="0"/>
                  </a:cubicBezTo>
                  <a:cubicBezTo>
                    <a:pt x="61" y="0"/>
                    <a:pt x="61" y="0"/>
                    <a:pt x="61" y="0"/>
                  </a:cubicBezTo>
                  <a:cubicBezTo>
                    <a:pt x="61" y="5"/>
                    <a:pt x="61" y="5"/>
                    <a:pt x="61" y="5"/>
                  </a:cubicBezTo>
                  <a:cubicBezTo>
                    <a:pt x="61" y="5"/>
                    <a:pt x="61" y="5"/>
                    <a:pt x="61" y="5"/>
                  </a:cubicBezTo>
                  <a:cubicBezTo>
                    <a:pt x="61" y="0"/>
                    <a:pt x="61" y="0"/>
                    <a:pt x="61" y="0"/>
                  </a:cubicBezTo>
                  <a:cubicBezTo>
                    <a:pt x="60" y="0"/>
                    <a:pt x="60" y="0"/>
                    <a:pt x="60" y="0"/>
                  </a:cubicBezTo>
                  <a:cubicBezTo>
                    <a:pt x="60" y="5"/>
                    <a:pt x="60" y="5"/>
                    <a:pt x="60" y="5"/>
                  </a:cubicBezTo>
                  <a:cubicBezTo>
                    <a:pt x="60" y="5"/>
                    <a:pt x="60" y="5"/>
                    <a:pt x="60" y="5"/>
                  </a:cubicBezTo>
                  <a:cubicBezTo>
                    <a:pt x="60" y="0"/>
                    <a:pt x="60" y="0"/>
                    <a:pt x="60" y="0"/>
                  </a:cubicBezTo>
                  <a:cubicBezTo>
                    <a:pt x="59" y="0"/>
                    <a:pt x="59" y="0"/>
                    <a:pt x="59" y="0"/>
                  </a:cubicBezTo>
                  <a:cubicBezTo>
                    <a:pt x="59" y="5"/>
                    <a:pt x="59" y="5"/>
                    <a:pt x="59" y="5"/>
                  </a:cubicBezTo>
                  <a:cubicBezTo>
                    <a:pt x="58" y="5"/>
                    <a:pt x="58" y="5"/>
                    <a:pt x="58" y="5"/>
                  </a:cubicBezTo>
                  <a:cubicBezTo>
                    <a:pt x="58" y="0"/>
                    <a:pt x="58" y="0"/>
                    <a:pt x="58" y="0"/>
                  </a:cubicBezTo>
                  <a:cubicBezTo>
                    <a:pt x="57" y="0"/>
                    <a:pt x="57" y="0"/>
                    <a:pt x="57" y="0"/>
                  </a:cubicBezTo>
                  <a:cubicBezTo>
                    <a:pt x="57" y="5"/>
                    <a:pt x="57" y="5"/>
                    <a:pt x="57" y="5"/>
                  </a:cubicBezTo>
                  <a:cubicBezTo>
                    <a:pt x="57" y="5"/>
                    <a:pt x="57" y="5"/>
                    <a:pt x="57" y="5"/>
                  </a:cubicBezTo>
                  <a:cubicBezTo>
                    <a:pt x="57" y="0"/>
                    <a:pt x="57" y="0"/>
                    <a:pt x="57" y="0"/>
                  </a:cubicBezTo>
                  <a:cubicBezTo>
                    <a:pt x="56" y="0"/>
                    <a:pt x="56" y="0"/>
                    <a:pt x="56" y="0"/>
                  </a:cubicBezTo>
                  <a:cubicBezTo>
                    <a:pt x="56" y="7"/>
                    <a:pt x="56" y="7"/>
                    <a:pt x="56" y="7"/>
                  </a:cubicBezTo>
                  <a:cubicBezTo>
                    <a:pt x="55" y="7"/>
                    <a:pt x="55" y="7"/>
                    <a:pt x="55" y="7"/>
                  </a:cubicBezTo>
                  <a:cubicBezTo>
                    <a:pt x="55" y="0"/>
                    <a:pt x="55" y="0"/>
                    <a:pt x="55" y="0"/>
                  </a:cubicBezTo>
                  <a:cubicBezTo>
                    <a:pt x="55" y="0"/>
                    <a:pt x="55" y="0"/>
                    <a:pt x="55" y="0"/>
                  </a:cubicBezTo>
                  <a:cubicBezTo>
                    <a:pt x="55" y="5"/>
                    <a:pt x="55" y="5"/>
                    <a:pt x="55" y="5"/>
                  </a:cubicBezTo>
                  <a:cubicBezTo>
                    <a:pt x="54" y="5"/>
                    <a:pt x="54" y="5"/>
                    <a:pt x="54" y="5"/>
                  </a:cubicBezTo>
                  <a:cubicBezTo>
                    <a:pt x="54" y="0"/>
                    <a:pt x="54" y="0"/>
                    <a:pt x="54" y="0"/>
                  </a:cubicBezTo>
                  <a:cubicBezTo>
                    <a:pt x="53" y="0"/>
                    <a:pt x="53" y="0"/>
                    <a:pt x="53" y="0"/>
                  </a:cubicBezTo>
                  <a:cubicBezTo>
                    <a:pt x="53" y="5"/>
                    <a:pt x="53" y="5"/>
                    <a:pt x="53" y="5"/>
                  </a:cubicBezTo>
                  <a:cubicBezTo>
                    <a:pt x="53" y="5"/>
                    <a:pt x="53" y="5"/>
                    <a:pt x="53" y="5"/>
                  </a:cubicBezTo>
                  <a:cubicBezTo>
                    <a:pt x="53" y="0"/>
                    <a:pt x="53" y="0"/>
                    <a:pt x="53" y="0"/>
                  </a:cubicBezTo>
                  <a:cubicBezTo>
                    <a:pt x="52" y="0"/>
                    <a:pt x="52" y="0"/>
                    <a:pt x="52" y="0"/>
                  </a:cubicBezTo>
                  <a:cubicBezTo>
                    <a:pt x="52" y="5"/>
                    <a:pt x="52" y="5"/>
                    <a:pt x="52" y="5"/>
                  </a:cubicBezTo>
                  <a:cubicBezTo>
                    <a:pt x="51" y="5"/>
                    <a:pt x="51" y="5"/>
                    <a:pt x="51" y="5"/>
                  </a:cubicBezTo>
                  <a:cubicBezTo>
                    <a:pt x="51" y="0"/>
                    <a:pt x="51" y="0"/>
                    <a:pt x="51" y="0"/>
                  </a:cubicBezTo>
                  <a:cubicBezTo>
                    <a:pt x="51" y="0"/>
                    <a:pt x="51" y="0"/>
                    <a:pt x="51" y="0"/>
                  </a:cubicBezTo>
                  <a:cubicBezTo>
                    <a:pt x="51" y="5"/>
                    <a:pt x="51" y="5"/>
                    <a:pt x="51" y="5"/>
                  </a:cubicBezTo>
                  <a:cubicBezTo>
                    <a:pt x="50" y="5"/>
                    <a:pt x="50" y="5"/>
                    <a:pt x="50" y="5"/>
                  </a:cubicBezTo>
                  <a:cubicBezTo>
                    <a:pt x="50" y="0"/>
                    <a:pt x="50" y="0"/>
                    <a:pt x="50" y="0"/>
                  </a:cubicBezTo>
                  <a:cubicBezTo>
                    <a:pt x="49" y="0"/>
                    <a:pt x="49" y="0"/>
                    <a:pt x="49" y="0"/>
                  </a:cubicBezTo>
                  <a:cubicBezTo>
                    <a:pt x="49" y="10"/>
                    <a:pt x="49" y="10"/>
                    <a:pt x="49" y="10"/>
                  </a:cubicBezTo>
                  <a:cubicBezTo>
                    <a:pt x="49" y="10"/>
                    <a:pt x="49" y="10"/>
                    <a:pt x="49" y="10"/>
                  </a:cubicBezTo>
                  <a:cubicBezTo>
                    <a:pt x="49" y="10"/>
                    <a:pt x="49" y="10"/>
                    <a:pt x="49" y="10"/>
                  </a:cubicBezTo>
                  <a:cubicBezTo>
                    <a:pt x="49" y="0"/>
                    <a:pt x="49" y="0"/>
                    <a:pt x="49" y="0"/>
                  </a:cubicBezTo>
                  <a:cubicBezTo>
                    <a:pt x="48" y="0"/>
                    <a:pt x="48" y="0"/>
                    <a:pt x="48" y="0"/>
                  </a:cubicBezTo>
                  <a:cubicBezTo>
                    <a:pt x="48" y="5"/>
                    <a:pt x="48" y="5"/>
                    <a:pt x="48" y="5"/>
                  </a:cubicBezTo>
                  <a:cubicBezTo>
                    <a:pt x="47" y="5"/>
                    <a:pt x="47" y="5"/>
                    <a:pt x="47" y="5"/>
                  </a:cubicBezTo>
                  <a:cubicBezTo>
                    <a:pt x="47" y="0"/>
                    <a:pt x="47" y="0"/>
                    <a:pt x="47" y="0"/>
                  </a:cubicBezTo>
                  <a:cubicBezTo>
                    <a:pt x="46" y="0"/>
                    <a:pt x="46" y="0"/>
                    <a:pt x="46" y="0"/>
                  </a:cubicBezTo>
                  <a:cubicBezTo>
                    <a:pt x="46" y="5"/>
                    <a:pt x="46" y="5"/>
                    <a:pt x="46" y="5"/>
                  </a:cubicBezTo>
                  <a:cubicBezTo>
                    <a:pt x="46" y="5"/>
                    <a:pt x="46" y="5"/>
                    <a:pt x="46" y="5"/>
                  </a:cubicBezTo>
                  <a:cubicBezTo>
                    <a:pt x="46" y="0"/>
                    <a:pt x="46" y="0"/>
                    <a:pt x="46" y="0"/>
                  </a:cubicBezTo>
                  <a:cubicBezTo>
                    <a:pt x="45" y="0"/>
                    <a:pt x="45" y="0"/>
                    <a:pt x="45" y="0"/>
                  </a:cubicBezTo>
                  <a:cubicBezTo>
                    <a:pt x="45" y="5"/>
                    <a:pt x="45" y="5"/>
                    <a:pt x="45" y="5"/>
                  </a:cubicBezTo>
                  <a:cubicBezTo>
                    <a:pt x="45" y="5"/>
                    <a:pt x="45" y="5"/>
                    <a:pt x="45" y="5"/>
                  </a:cubicBezTo>
                  <a:cubicBezTo>
                    <a:pt x="45" y="0"/>
                    <a:pt x="45" y="0"/>
                    <a:pt x="45" y="0"/>
                  </a:cubicBezTo>
                  <a:cubicBezTo>
                    <a:pt x="44" y="0"/>
                    <a:pt x="44" y="0"/>
                    <a:pt x="44" y="0"/>
                  </a:cubicBezTo>
                  <a:cubicBezTo>
                    <a:pt x="44" y="5"/>
                    <a:pt x="44" y="5"/>
                    <a:pt x="44" y="5"/>
                  </a:cubicBezTo>
                  <a:cubicBezTo>
                    <a:pt x="43" y="5"/>
                    <a:pt x="43" y="5"/>
                    <a:pt x="43" y="5"/>
                  </a:cubicBezTo>
                  <a:cubicBezTo>
                    <a:pt x="43" y="0"/>
                    <a:pt x="43" y="0"/>
                    <a:pt x="43" y="0"/>
                  </a:cubicBezTo>
                  <a:cubicBezTo>
                    <a:pt x="42" y="0"/>
                    <a:pt x="42" y="0"/>
                    <a:pt x="42" y="0"/>
                  </a:cubicBezTo>
                  <a:cubicBezTo>
                    <a:pt x="42" y="5"/>
                    <a:pt x="42" y="5"/>
                    <a:pt x="42" y="5"/>
                  </a:cubicBezTo>
                  <a:cubicBezTo>
                    <a:pt x="42" y="5"/>
                    <a:pt x="42" y="5"/>
                    <a:pt x="42" y="5"/>
                  </a:cubicBezTo>
                  <a:cubicBezTo>
                    <a:pt x="42" y="0"/>
                    <a:pt x="42" y="0"/>
                    <a:pt x="42" y="0"/>
                  </a:cubicBezTo>
                  <a:cubicBezTo>
                    <a:pt x="41" y="0"/>
                    <a:pt x="41" y="0"/>
                    <a:pt x="41" y="0"/>
                  </a:cubicBezTo>
                  <a:cubicBezTo>
                    <a:pt x="41" y="7"/>
                    <a:pt x="41" y="7"/>
                    <a:pt x="41" y="7"/>
                  </a:cubicBezTo>
                  <a:cubicBezTo>
                    <a:pt x="41" y="7"/>
                    <a:pt x="41" y="7"/>
                    <a:pt x="41" y="7"/>
                  </a:cubicBezTo>
                  <a:cubicBezTo>
                    <a:pt x="41" y="0"/>
                    <a:pt x="41" y="0"/>
                    <a:pt x="41" y="0"/>
                  </a:cubicBezTo>
                  <a:cubicBezTo>
                    <a:pt x="40" y="0"/>
                    <a:pt x="40" y="0"/>
                    <a:pt x="40" y="0"/>
                  </a:cubicBezTo>
                  <a:cubicBezTo>
                    <a:pt x="40" y="5"/>
                    <a:pt x="40" y="5"/>
                    <a:pt x="40" y="5"/>
                  </a:cubicBezTo>
                  <a:cubicBezTo>
                    <a:pt x="39" y="5"/>
                    <a:pt x="39" y="5"/>
                    <a:pt x="39" y="5"/>
                  </a:cubicBezTo>
                  <a:cubicBezTo>
                    <a:pt x="39" y="0"/>
                    <a:pt x="39" y="0"/>
                    <a:pt x="39" y="0"/>
                  </a:cubicBezTo>
                  <a:cubicBezTo>
                    <a:pt x="38" y="0"/>
                    <a:pt x="38" y="0"/>
                    <a:pt x="38" y="0"/>
                  </a:cubicBezTo>
                  <a:cubicBezTo>
                    <a:pt x="38" y="5"/>
                    <a:pt x="38" y="5"/>
                    <a:pt x="38" y="5"/>
                  </a:cubicBezTo>
                  <a:cubicBezTo>
                    <a:pt x="38" y="5"/>
                    <a:pt x="38" y="5"/>
                    <a:pt x="38" y="5"/>
                  </a:cubicBezTo>
                  <a:cubicBezTo>
                    <a:pt x="38" y="0"/>
                    <a:pt x="38" y="0"/>
                    <a:pt x="38" y="0"/>
                  </a:cubicBezTo>
                  <a:cubicBezTo>
                    <a:pt x="37" y="0"/>
                    <a:pt x="37" y="0"/>
                    <a:pt x="37" y="0"/>
                  </a:cubicBezTo>
                  <a:cubicBezTo>
                    <a:pt x="37" y="5"/>
                    <a:pt x="37" y="5"/>
                    <a:pt x="37" y="5"/>
                  </a:cubicBezTo>
                  <a:cubicBezTo>
                    <a:pt x="36" y="5"/>
                    <a:pt x="36" y="5"/>
                    <a:pt x="36" y="5"/>
                  </a:cubicBezTo>
                  <a:cubicBezTo>
                    <a:pt x="36" y="0"/>
                    <a:pt x="36" y="0"/>
                    <a:pt x="36" y="0"/>
                  </a:cubicBezTo>
                  <a:cubicBezTo>
                    <a:pt x="36" y="0"/>
                    <a:pt x="36" y="0"/>
                    <a:pt x="36" y="0"/>
                  </a:cubicBezTo>
                  <a:cubicBezTo>
                    <a:pt x="36" y="5"/>
                    <a:pt x="36" y="5"/>
                    <a:pt x="36" y="5"/>
                  </a:cubicBezTo>
                  <a:cubicBezTo>
                    <a:pt x="35" y="5"/>
                    <a:pt x="35" y="5"/>
                    <a:pt x="35" y="5"/>
                  </a:cubicBezTo>
                  <a:cubicBezTo>
                    <a:pt x="35" y="0"/>
                    <a:pt x="35" y="0"/>
                    <a:pt x="35" y="0"/>
                  </a:cubicBezTo>
                  <a:cubicBezTo>
                    <a:pt x="34" y="0"/>
                    <a:pt x="34" y="0"/>
                    <a:pt x="34" y="0"/>
                  </a:cubicBezTo>
                  <a:cubicBezTo>
                    <a:pt x="34" y="10"/>
                    <a:pt x="34" y="10"/>
                    <a:pt x="34" y="10"/>
                  </a:cubicBezTo>
                  <a:cubicBezTo>
                    <a:pt x="34" y="10"/>
                    <a:pt x="34" y="10"/>
                    <a:pt x="34" y="10"/>
                  </a:cubicBezTo>
                  <a:cubicBezTo>
                    <a:pt x="34" y="10"/>
                    <a:pt x="34" y="10"/>
                    <a:pt x="34" y="10"/>
                  </a:cubicBezTo>
                  <a:cubicBezTo>
                    <a:pt x="34" y="0"/>
                    <a:pt x="34" y="0"/>
                    <a:pt x="34" y="0"/>
                  </a:cubicBezTo>
                  <a:cubicBezTo>
                    <a:pt x="33" y="0"/>
                    <a:pt x="33" y="0"/>
                    <a:pt x="33" y="0"/>
                  </a:cubicBezTo>
                  <a:cubicBezTo>
                    <a:pt x="33" y="5"/>
                    <a:pt x="33" y="5"/>
                    <a:pt x="33" y="5"/>
                  </a:cubicBezTo>
                  <a:cubicBezTo>
                    <a:pt x="32" y="5"/>
                    <a:pt x="32" y="5"/>
                    <a:pt x="32" y="5"/>
                  </a:cubicBezTo>
                  <a:cubicBezTo>
                    <a:pt x="32" y="0"/>
                    <a:pt x="32" y="0"/>
                    <a:pt x="32" y="0"/>
                  </a:cubicBezTo>
                  <a:cubicBezTo>
                    <a:pt x="32" y="0"/>
                    <a:pt x="32" y="0"/>
                    <a:pt x="32" y="0"/>
                  </a:cubicBezTo>
                  <a:cubicBezTo>
                    <a:pt x="32" y="5"/>
                    <a:pt x="32" y="5"/>
                    <a:pt x="32" y="5"/>
                  </a:cubicBezTo>
                  <a:cubicBezTo>
                    <a:pt x="31" y="5"/>
                    <a:pt x="31" y="5"/>
                    <a:pt x="31" y="5"/>
                  </a:cubicBezTo>
                  <a:cubicBezTo>
                    <a:pt x="31" y="0"/>
                    <a:pt x="31" y="0"/>
                    <a:pt x="31" y="0"/>
                  </a:cubicBezTo>
                  <a:cubicBezTo>
                    <a:pt x="30" y="0"/>
                    <a:pt x="30" y="0"/>
                    <a:pt x="30" y="0"/>
                  </a:cubicBezTo>
                  <a:cubicBezTo>
                    <a:pt x="30" y="5"/>
                    <a:pt x="30" y="5"/>
                    <a:pt x="30" y="5"/>
                  </a:cubicBezTo>
                  <a:cubicBezTo>
                    <a:pt x="30" y="5"/>
                    <a:pt x="30" y="5"/>
                    <a:pt x="30" y="5"/>
                  </a:cubicBezTo>
                  <a:cubicBezTo>
                    <a:pt x="30" y="0"/>
                    <a:pt x="30" y="0"/>
                    <a:pt x="30" y="0"/>
                  </a:cubicBezTo>
                  <a:cubicBezTo>
                    <a:pt x="29" y="0"/>
                    <a:pt x="29" y="0"/>
                    <a:pt x="29" y="0"/>
                  </a:cubicBezTo>
                  <a:cubicBezTo>
                    <a:pt x="29" y="5"/>
                    <a:pt x="29" y="5"/>
                    <a:pt x="29" y="5"/>
                  </a:cubicBezTo>
                  <a:cubicBezTo>
                    <a:pt x="28" y="5"/>
                    <a:pt x="28" y="5"/>
                    <a:pt x="28" y="5"/>
                  </a:cubicBezTo>
                  <a:cubicBezTo>
                    <a:pt x="28" y="0"/>
                    <a:pt x="28" y="0"/>
                    <a:pt x="28" y="0"/>
                  </a:cubicBezTo>
                  <a:cubicBezTo>
                    <a:pt x="27" y="0"/>
                    <a:pt x="27" y="0"/>
                    <a:pt x="27" y="0"/>
                  </a:cubicBezTo>
                  <a:cubicBezTo>
                    <a:pt x="27" y="5"/>
                    <a:pt x="27" y="5"/>
                    <a:pt x="27" y="5"/>
                  </a:cubicBezTo>
                  <a:cubicBezTo>
                    <a:pt x="27" y="5"/>
                    <a:pt x="27" y="5"/>
                    <a:pt x="27" y="5"/>
                  </a:cubicBezTo>
                  <a:cubicBezTo>
                    <a:pt x="27" y="0"/>
                    <a:pt x="27" y="0"/>
                    <a:pt x="27" y="0"/>
                  </a:cubicBezTo>
                  <a:cubicBezTo>
                    <a:pt x="26" y="0"/>
                    <a:pt x="26" y="0"/>
                    <a:pt x="26" y="0"/>
                  </a:cubicBezTo>
                  <a:cubicBezTo>
                    <a:pt x="26" y="7"/>
                    <a:pt x="26" y="7"/>
                    <a:pt x="26" y="7"/>
                  </a:cubicBezTo>
                  <a:cubicBezTo>
                    <a:pt x="26" y="7"/>
                    <a:pt x="26" y="7"/>
                    <a:pt x="26" y="7"/>
                  </a:cubicBezTo>
                  <a:cubicBezTo>
                    <a:pt x="26" y="0"/>
                    <a:pt x="26" y="0"/>
                    <a:pt x="26" y="0"/>
                  </a:cubicBezTo>
                  <a:cubicBezTo>
                    <a:pt x="25" y="0"/>
                    <a:pt x="25" y="0"/>
                    <a:pt x="25" y="0"/>
                  </a:cubicBezTo>
                  <a:cubicBezTo>
                    <a:pt x="25" y="5"/>
                    <a:pt x="25" y="5"/>
                    <a:pt x="25" y="5"/>
                  </a:cubicBezTo>
                  <a:cubicBezTo>
                    <a:pt x="24" y="5"/>
                    <a:pt x="24" y="5"/>
                    <a:pt x="24" y="5"/>
                  </a:cubicBezTo>
                  <a:cubicBezTo>
                    <a:pt x="24" y="0"/>
                    <a:pt x="24" y="0"/>
                    <a:pt x="24" y="0"/>
                  </a:cubicBezTo>
                  <a:cubicBezTo>
                    <a:pt x="23" y="0"/>
                    <a:pt x="23" y="0"/>
                    <a:pt x="23" y="0"/>
                  </a:cubicBezTo>
                  <a:cubicBezTo>
                    <a:pt x="23" y="5"/>
                    <a:pt x="23" y="5"/>
                    <a:pt x="23" y="5"/>
                  </a:cubicBezTo>
                  <a:cubicBezTo>
                    <a:pt x="23" y="5"/>
                    <a:pt x="23" y="5"/>
                    <a:pt x="23" y="5"/>
                  </a:cubicBezTo>
                  <a:cubicBezTo>
                    <a:pt x="23" y="0"/>
                    <a:pt x="23" y="0"/>
                    <a:pt x="23" y="0"/>
                  </a:cubicBezTo>
                  <a:cubicBezTo>
                    <a:pt x="22" y="0"/>
                    <a:pt x="22" y="0"/>
                    <a:pt x="22" y="0"/>
                  </a:cubicBezTo>
                  <a:cubicBezTo>
                    <a:pt x="22" y="5"/>
                    <a:pt x="22" y="5"/>
                    <a:pt x="22" y="5"/>
                  </a:cubicBezTo>
                  <a:cubicBezTo>
                    <a:pt x="22" y="5"/>
                    <a:pt x="22" y="5"/>
                    <a:pt x="22" y="5"/>
                  </a:cubicBezTo>
                  <a:cubicBezTo>
                    <a:pt x="22" y="0"/>
                    <a:pt x="22" y="0"/>
                    <a:pt x="22" y="0"/>
                  </a:cubicBezTo>
                  <a:cubicBezTo>
                    <a:pt x="21" y="0"/>
                    <a:pt x="21" y="0"/>
                    <a:pt x="21" y="0"/>
                  </a:cubicBezTo>
                  <a:cubicBezTo>
                    <a:pt x="21" y="5"/>
                    <a:pt x="21" y="5"/>
                    <a:pt x="21" y="5"/>
                  </a:cubicBezTo>
                  <a:cubicBezTo>
                    <a:pt x="20" y="5"/>
                    <a:pt x="20" y="5"/>
                    <a:pt x="20" y="5"/>
                  </a:cubicBezTo>
                  <a:cubicBezTo>
                    <a:pt x="20" y="0"/>
                    <a:pt x="20" y="0"/>
                    <a:pt x="20" y="0"/>
                  </a:cubicBezTo>
                  <a:cubicBezTo>
                    <a:pt x="19" y="0"/>
                    <a:pt x="19" y="0"/>
                    <a:pt x="19" y="0"/>
                  </a:cubicBezTo>
                  <a:cubicBezTo>
                    <a:pt x="19" y="0"/>
                    <a:pt x="19" y="0"/>
                    <a:pt x="19" y="0"/>
                  </a:cubicBezTo>
                  <a:cubicBezTo>
                    <a:pt x="19" y="10"/>
                    <a:pt x="19" y="10"/>
                    <a:pt x="19" y="10"/>
                  </a:cubicBezTo>
                  <a:cubicBezTo>
                    <a:pt x="19" y="10"/>
                    <a:pt x="19" y="10"/>
                    <a:pt x="19" y="10"/>
                  </a:cubicBezTo>
                  <a:cubicBezTo>
                    <a:pt x="19" y="0"/>
                    <a:pt x="19" y="0"/>
                    <a:pt x="19" y="0"/>
                  </a:cubicBezTo>
                  <a:cubicBezTo>
                    <a:pt x="18" y="0"/>
                    <a:pt x="18" y="0"/>
                    <a:pt x="18" y="0"/>
                  </a:cubicBezTo>
                  <a:cubicBezTo>
                    <a:pt x="18" y="5"/>
                    <a:pt x="18" y="5"/>
                    <a:pt x="18" y="5"/>
                  </a:cubicBezTo>
                  <a:cubicBezTo>
                    <a:pt x="17" y="5"/>
                    <a:pt x="17" y="5"/>
                    <a:pt x="17" y="5"/>
                  </a:cubicBezTo>
                  <a:cubicBezTo>
                    <a:pt x="17" y="0"/>
                    <a:pt x="17" y="0"/>
                    <a:pt x="17" y="0"/>
                  </a:cubicBezTo>
                  <a:cubicBezTo>
                    <a:pt x="17" y="0"/>
                    <a:pt x="17" y="0"/>
                    <a:pt x="17" y="0"/>
                  </a:cubicBezTo>
                  <a:cubicBezTo>
                    <a:pt x="17" y="5"/>
                    <a:pt x="17" y="5"/>
                    <a:pt x="17" y="5"/>
                  </a:cubicBezTo>
                  <a:cubicBezTo>
                    <a:pt x="16" y="5"/>
                    <a:pt x="16" y="5"/>
                    <a:pt x="16" y="5"/>
                  </a:cubicBezTo>
                  <a:cubicBezTo>
                    <a:pt x="16" y="0"/>
                    <a:pt x="16" y="0"/>
                    <a:pt x="16" y="0"/>
                  </a:cubicBezTo>
                  <a:cubicBezTo>
                    <a:pt x="15" y="0"/>
                    <a:pt x="15" y="0"/>
                    <a:pt x="15" y="0"/>
                  </a:cubicBezTo>
                  <a:cubicBezTo>
                    <a:pt x="15" y="5"/>
                    <a:pt x="15" y="5"/>
                    <a:pt x="15" y="5"/>
                  </a:cubicBezTo>
                  <a:cubicBezTo>
                    <a:pt x="15" y="5"/>
                    <a:pt x="15" y="5"/>
                    <a:pt x="15" y="5"/>
                  </a:cubicBezTo>
                  <a:cubicBezTo>
                    <a:pt x="15" y="0"/>
                    <a:pt x="15" y="0"/>
                    <a:pt x="15" y="0"/>
                  </a:cubicBezTo>
                  <a:cubicBezTo>
                    <a:pt x="14" y="0"/>
                    <a:pt x="14" y="0"/>
                    <a:pt x="14" y="0"/>
                  </a:cubicBezTo>
                  <a:cubicBezTo>
                    <a:pt x="14" y="5"/>
                    <a:pt x="14" y="5"/>
                    <a:pt x="14" y="5"/>
                  </a:cubicBezTo>
                  <a:cubicBezTo>
                    <a:pt x="13" y="5"/>
                    <a:pt x="13" y="5"/>
                    <a:pt x="13" y="5"/>
                  </a:cubicBezTo>
                  <a:cubicBezTo>
                    <a:pt x="13" y="0"/>
                    <a:pt x="13" y="0"/>
                    <a:pt x="13" y="0"/>
                  </a:cubicBezTo>
                  <a:cubicBezTo>
                    <a:pt x="13" y="0"/>
                    <a:pt x="13" y="0"/>
                    <a:pt x="13" y="0"/>
                  </a:cubicBezTo>
                  <a:cubicBezTo>
                    <a:pt x="13" y="5"/>
                    <a:pt x="13" y="5"/>
                    <a:pt x="13" y="5"/>
                  </a:cubicBezTo>
                  <a:cubicBezTo>
                    <a:pt x="12" y="5"/>
                    <a:pt x="12" y="5"/>
                    <a:pt x="12" y="5"/>
                  </a:cubicBezTo>
                  <a:cubicBezTo>
                    <a:pt x="12" y="0"/>
                    <a:pt x="12" y="0"/>
                    <a:pt x="12" y="0"/>
                  </a:cubicBezTo>
                  <a:cubicBezTo>
                    <a:pt x="11" y="0"/>
                    <a:pt x="11" y="0"/>
                    <a:pt x="11" y="0"/>
                  </a:cubicBezTo>
                  <a:cubicBezTo>
                    <a:pt x="11" y="7"/>
                    <a:pt x="11" y="7"/>
                    <a:pt x="11" y="7"/>
                  </a:cubicBezTo>
                  <a:cubicBezTo>
                    <a:pt x="11" y="7"/>
                    <a:pt x="11" y="7"/>
                    <a:pt x="11" y="7"/>
                  </a:cubicBezTo>
                  <a:cubicBezTo>
                    <a:pt x="11" y="0"/>
                    <a:pt x="11" y="0"/>
                    <a:pt x="11" y="0"/>
                  </a:cubicBezTo>
                  <a:cubicBezTo>
                    <a:pt x="10" y="0"/>
                    <a:pt x="10" y="0"/>
                    <a:pt x="10" y="0"/>
                  </a:cubicBezTo>
                  <a:cubicBezTo>
                    <a:pt x="10" y="5"/>
                    <a:pt x="10" y="5"/>
                    <a:pt x="10" y="5"/>
                  </a:cubicBezTo>
                  <a:cubicBezTo>
                    <a:pt x="9" y="5"/>
                    <a:pt x="9" y="5"/>
                    <a:pt x="9" y="5"/>
                  </a:cubicBezTo>
                  <a:cubicBezTo>
                    <a:pt x="9" y="0"/>
                    <a:pt x="9" y="0"/>
                    <a:pt x="9" y="0"/>
                  </a:cubicBezTo>
                  <a:cubicBezTo>
                    <a:pt x="8" y="0"/>
                    <a:pt x="8" y="0"/>
                    <a:pt x="8" y="0"/>
                  </a:cubicBezTo>
                  <a:cubicBezTo>
                    <a:pt x="8" y="5"/>
                    <a:pt x="8" y="5"/>
                    <a:pt x="8" y="5"/>
                  </a:cubicBezTo>
                  <a:cubicBezTo>
                    <a:pt x="8" y="5"/>
                    <a:pt x="8" y="5"/>
                    <a:pt x="8" y="5"/>
                  </a:cubicBezTo>
                  <a:cubicBezTo>
                    <a:pt x="8" y="0"/>
                    <a:pt x="8" y="0"/>
                    <a:pt x="8" y="0"/>
                  </a:cubicBezTo>
                  <a:cubicBezTo>
                    <a:pt x="7" y="0"/>
                    <a:pt x="7" y="0"/>
                    <a:pt x="7" y="0"/>
                  </a:cubicBezTo>
                  <a:cubicBezTo>
                    <a:pt x="7" y="5"/>
                    <a:pt x="7" y="5"/>
                    <a:pt x="7" y="5"/>
                  </a:cubicBezTo>
                  <a:cubicBezTo>
                    <a:pt x="7" y="5"/>
                    <a:pt x="7" y="5"/>
                    <a:pt x="7" y="5"/>
                  </a:cubicBezTo>
                  <a:cubicBezTo>
                    <a:pt x="7" y="0"/>
                    <a:pt x="7" y="0"/>
                    <a:pt x="7" y="0"/>
                  </a:cubicBezTo>
                  <a:cubicBezTo>
                    <a:pt x="6" y="0"/>
                    <a:pt x="6" y="0"/>
                    <a:pt x="6" y="0"/>
                  </a:cubicBezTo>
                  <a:cubicBezTo>
                    <a:pt x="6" y="5"/>
                    <a:pt x="6" y="5"/>
                    <a:pt x="6" y="5"/>
                  </a:cubicBezTo>
                  <a:cubicBezTo>
                    <a:pt x="5" y="5"/>
                    <a:pt x="5" y="5"/>
                    <a:pt x="5" y="5"/>
                  </a:cubicBezTo>
                  <a:cubicBezTo>
                    <a:pt x="5" y="0"/>
                    <a:pt x="5" y="0"/>
                    <a:pt x="5" y="0"/>
                  </a:cubicBezTo>
                  <a:cubicBezTo>
                    <a:pt x="4" y="0"/>
                    <a:pt x="4" y="0"/>
                    <a:pt x="4" y="0"/>
                  </a:cubicBezTo>
                  <a:cubicBezTo>
                    <a:pt x="4" y="10"/>
                    <a:pt x="4" y="10"/>
                    <a:pt x="4" y="10"/>
                  </a:cubicBezTo>
                  <a:cubicBezTo>
                    <a:pt x="4" y="10"/>
                    <a:pt x="4" y="10"/>
                    <a:pt x="4" y="10"/>
                  </a:cubicBezTo>
                  <a:cubicBezTo>
                    <a:pt x="4" y="10"/>
                    <a:pt x="4" y="10"/>
                    <a:pt x="4" y="10"/>
                  </a:cubicBezTo>
                  <a:cubicBezTo>
                    <a:pt x="4" y="0"/>
                    <a:pt x="4" y="0"/>
                    <a:pt x="4" y="0"/>
                  </a:cubicBezTo>
                  <a:cubicBezTo>
                    <a:pt x="0" y="0"/>
                    <a:pt x="0" y="0"/>
                    <a:pt x="0" y="0"/>
                  </a:cubicBezTo>
                  <a:cubicBezTo>
                    <a:pt x="0" y="24"/>
                    <a:pt x="0" y="24"/>
                    <a:pt x="0" y="24"/>
                  </a:cubicBezTo>
                  <a:cubicBezTo>
                    <a:pt x="4" y="24"/>
                    <a:pt x="4" y="24"/>
                    <a:pt x="4" y="24"/>
                  </a:cubicBezTo>
                  <a:cubicBezTo>
                    <a:pt x="19" y="24"/>
                    <a:pt x="19" y="24"/>
                    <a:pt x="19" y="24"/>
                  </a:cubicBezTo>
                  <a:cubicBezTo>
                    <a:pt x="34" y="24"/>
                    <a:pt x="34" y="24"/>
                    <a:pt x="34" y="24"/>
                  </a:cubicBezTo>
                  <a:cubicBezTo>
                    <a:pt x="49" y="24"/>
                    <a:pt x="49" y="24"/>
                    <a:pt x="49" y="24"/>
                  </a:cubicBezTo>
                  <a:cubicBezTo>
                    <a:pt x="64" y="24"/>
                    <a:pt x="64" y="24"/>
                    <a:pt x="64" y="24"/>
                  </a:cubicBezTo>
                  <a:cubicBezTo>
                    <a:pt x="79" y="24"/>
                    <a:pt x="79" y="24"/>
                    <a:pt x="79" y="24"/>
                  </a:cubicBezTo>
                  <a:cubicBezTo>
                    <a:pt x="94" y="24"/>
                    <a:pt x="94" y="24"/>
                    <a:pt x="94" y="24"/>
                  </a:cubicBezTo>
                  <a:cubicBezTo>
                    <a:pt x="108" y="24"/>
                    <a:pt x="108" y="24"/>
                    <a:pt x="108" y="24"/>
                  </a:cubicBezTo>
                  <a:cubicBezTo>
                    <a:pt x="124" y="24"/>
                    <a:pt x="124" y="24"/>
                    <a:pt x="124" y="24"/>
                  </a:cubicBezTo>
                  <a:cubicBezTo>
                    <a:pt x="138" y="24"/>
                    <a:pt x="138" y="24"/>
                    <a:pt x="138" y="24"/>
                  </a:cubicBezTo>
                  <a:cubicBezTo>
                    <a:pt x="150" y="24"/>
                    <a:pt x="150" y="24"/>
                    <a:pt x="150" y="24"/>
                  </a:cubicBezTo>
                  <a:cubicBezTo>
                    <a:pt x="155" y="24"/>
                    <a:pt x="155" y="24"/>
                    <a:pt x="155" y="24"/>
                  </a:cubicBezTo>
                  <a:cubicBezTo>
                    <a:pt x="166" y="24"/>
                    <a:pt x="166" y="24"/>
                    <a:pt x="166" y="24"/>
                  </a:cubicBezTo>
                  <a:cubicBezTo>
                    <a:pt x="170" y="24"/>
                    <a:pt x="170" y="24"/>
                    <a:pt x="170" y="24"/>
                  </a:cubicBezTo>
                  <a:cubicBezTo>
                    <a:pt x="180" y="24"/>
                    <a:pt x="180" y="24"/>
                    <a:pt x="180" y="24"/>
                  </a:cubicBezTo>
                  <a:cubicBezTo>
                    <a:pt x="185" y="24"/>
                    <a:pt x="185" y="24"/>
                    <a:pt x="185" y="24"/>
                  </a:cubicBezTo>
                  <a:cubicBezTo>
                    <a:pt x="189" y="24"/>
                    <a:pt x="189" y="24"/>
                    <a:pt x="189" y="24"/>
                  </a:cubicBezTo>
                  <a:cubicBezTo>
                    <a:pt x="189" y="0"/>
                    <a:pt x="189" y="0"/>
                    <a:pt x="189" y="0"/>
                  </a:cubicBezTo>
                  <a:lnTo>
                    <a:pt x="185" y="0"/>
                  </a:lnTo>
                  <a:close/>
                  <a:moveTo>
                    <a:pt x="5" y="19"/>
                  </a:moveTo>
                  <a:cubicBezTo>
                    <a:pt x="5" y="19"/>
                    <a:pt x="4" y="19"/>
                    <a:pt x="4" y="19"/>
                  </a:cubicBezTo>
                  <a:cubicBezTo>
                    <a:pt x="4" y="19"/>
                    <a:pt x="4" y="19"/>
                    <a:pt x="4" y="19"/>
                  </a:cubicBezTo>
                  <a:cubicBezTo>
                    <a:pt x="3" y="19"/>
                    <a:pt x="3" y="19"/>
                    <a:pt x="3" y="19"/>
                  </a:cubicBezTo>
                  <a:cubicBezTo>
                    <a:pt x="2" y="18"/>
                    <a:pt x="2" y="18"/>
                    <a:pt x="2" y="17"/>
                  </a:cubicBezTo>
                  <a:cubicBezTo>
                    <a:pt x="2" y="16"/>
                    <a:pt x="2" y="16"/>
                    <a:pt x="3" y="15"/>
                  </a:cubicBezTo>
                  <a:cubicBezTo>
                    <a:pt x="3" y="15"/>
                    <a:pt x="3" y="14"/>
                    <a:pt x="4" y="14"/>
                  </a:cubicBezTo>
                  <a:cubicBezTo>
                    <a:pt x="4" y="14"/>
                    <a:pt x="4" y="14"/>
                    <a:pt x="4" y="14"/>
                  </a:cubicBezTo>
                  <a:cubicBezTo>
                    <a:pt x="4" y="14"/>
                    <a:pt x="4" y="14"/>
                    <a:pt x="4" y="14"/>
                  </a:cubicBezTo>
                  <a:cubicBezTo>
                    <a:pt x="4" y="14"/>
                    <a:pt x="5" y="15"/>
                    <a:pt x="5" y="15"/>
                  </a:cubicBezTo>
                  <a:cubicBezTo>
                    <a:pt x="6" y="16"/>
                    <a:pt x="6" y="16"/>
                    <a:pt x="6" y="17"/>
                  </a:cubicBezTo>
                  <a:cubicBezTo>
                    <a:pt x="6" y="18"/>
                    <a:pt x="6" y="18"/>
                    <a:pt x="5" y="19"/>
                  </a:cubicBezTo>
                  <a:close/>
                  <a:moveTo>
                    <a:pt x="20" y="19"/>
                  </a:moveTo>
                  <a:cubicBezTo>
                    <a:pt x="19" y="19"/>
                    <a:pt x="19" y="19"/>
                    <a:pt x="19" y="19"/>
                  </a:cubicBezTo>
                  <a:cubicBezTo>
                    <a:pt x="19" y="15"/>
                    <a:pt x="19" y="15"/>
                    <a:pt x="19" y="15"/>
                  </a:cubicBezTo>
                  <a:cubicBezTo>
                    <a:pt x="19" y="15"/>
                    <a:pt x="19" y="15"/>
                    <a:pt x="19" y="15"/>
                  </a:cubicBezTo>
                  <a:cubicBezTo>
                    <a:pt x="19" y="15"/>
                    <a:pt x="19" y="15"/>
                    <a:pt x="19" y="15"/>
                  </a:cubicBezTo>
                  <a:cubicBezTo>
                    <a:pt x="19" y="15"/>
                    <a:pt x="19" y="15"/>
                    <a:pt x="19" y="15"/>
                  </a:cubicBezTo>
                  <a:cubicBezTo>
                    <a:pt x="19" y="15"/>
                    <a:pt x="19" y="15"/>
                    <a:pt x="19" y="15"/>
                  </a:cubicBezTo>
                  <a:cubicBezTo>
                    <a:pt x="20" y="15"/>
                    <a:pt x="20" y="15"/>
                    <a:pt x="20" y="15"/>
                  </a:cubicBezTo>
                  <a:lnTo>
                    <a:pt x="20" y="19"/>
                  </a:lnTo>
                  <a:close/>
                  <a:moveTo>
                    <a:pt x="34" y="19"/>
                  </a:moveTo>
                  <a:cubicBezTo>
                    <a:pt x="35" y="19"/>
                    <a:pt x="35" y="19"/>
                    <a:pt x="35" y="19"/>
                  </a:cubicBezTo>
                  <a:cubicBezTo>
                    <a:pt x="35" y="19"/>
                    <a:pt x="35" y="19"/>
                    <a:pt x="35" y="19"/>
                  </a:cubicBezTo>
                  <a:cubicBezTo>
                    <a:pt x="34" y="19"/>
                    <a:pt x="34" y="19"/>
                    <a:pt x="34" y="19"/>
                  </a:cubicBezTo>
                  <a:cubicBezTo>
                    <a:pt x="32" y="19"/>
                    <a:pt x="32" y="19"/>
                    <a:pt x="32" y="19"/>
                  </a:cubicBezTo>
                  <a:cubicBezTo>
                    <a:pt x="34" y="18"/>
                    <a:pt x="34" y="18"/>
                    <a:pt x="34" y="18"/>
                  </a:cubicBezTo>
                  <a:cubicBezTo>
                    <a:pt x="35" y="17"/>
                    <a:pt x="35" y="17"/>
                    <a:pt x="35" y="17"/>
                  </a:cubicBezTo>
                  <a:cubicBezTo>
                    <a:pt x="35" y="17"/>
                    <a:pt x="35" y="16"/>
                    <a:pt x="35" y="16"/>
                  </a:cubicBezTo>
                  <a:cubicBezTo>
                    <a:pt x="35" y="16"/>
                    <a:pt x="35" y="16"/>
                    <a:pt x="35" y="15"/>
                  </a:cubicBezTo>
                  <a:cubicBezTo>
                    <a:pt x="34" y="15"/>
                    <a:pt x="34" y="15"/>
                    <a:pt x="34" y="15"/>
                  </a:cubicBezTo>
                  <a:cubicBezTo>
                    <a:pt x="34" y="15"/>
                    <a:pt x="34" y="15"/>
                    <a:pt x="34" y="15"/>
                  </a:cubicBezTo>
                  <a:cubicBezTo>
                    <a:pt x="34" y="15"/>
                    <a:pt x="34" y="15"/>
                    <a:pt x="33" y="15"/>
                  </a:cubicBezTo>
                  <a:cubicBezTo>
                    <a:pt x="33" y="16"/>
                    <a:pt x="33" y="16"/>
                    <a:pt x="33" y="16"/>
                  </a:cubicBezTo>
                  <a:cubicBezTo>
                    <a:pt x="32" y="16"/>
                    <a:pt x="32" y="16"/>
                    <a:pt x="32" y="16"/>
                  </a:cubicBezTo>
                  <a:cubicBezTo>
                    <a:pt x="32" y="16"/>
                    <a:pt x="33" y="15"/>
                    <a:pt x="33" y="15"/>
                  </a:cubicBezTo>
                  <a:cubicBezTo>
                    <a:pt x="33" y="15"/>
                    <a:pt x="33" y="15"/>
                    <a:pt x="34" y="15"/>
                  </a:cubicBezTo>
                  <a:cubicBezTo>
                    <a:pt x="34" y="15"/>
                    <a:pt x="34" y="15"/>
                    <a:pt x="34" y="15"/>
                  </a:cubicBezTo>
                  <a:cubicBezTo>
                    <a:pt x="34" y="15"/>
                    <a:pt x="35" y="15"/>
                    <a:pt x="35" y="15"/>
                  </a:cubicBezTo>
                  <a:cubicBezTo>
                    <a:pt x="35" y="15"/>
                    <a:pt x="36" y="16"/>
                    <a:pt x="36" y="16"/>
                  </a:cubicBezTo>
                  <a:cubicBezTo>
                    <a:pt x="36" y="16"/>
                    <a:pt x="35" y="17"/>
                    <a:pt x="35" y="17"/>
                  </a:cubicBezTo>
                  <a:cubicBezTo>
                    <a:pt x="35" y="17"/>
                    <a:pt x="35" y="17"/>
                    <a:pt x="35" y="17"/>
                  </a:cubicBezTo>
                  <a:cubicBezTo>
                    <a:pt x="34" y="19"/>
                    <a:pt x="34" y="19"/>
                    <a:pt x="34" y="19"/>
                  </a:cubicBezTo>
                  <a:cubicBezTo>
                    <a:pt x="34" y="19"/>
                    <a:pt x="34" y="19"/>
                    <a:pt x="34" y="19"/>
                  </a:cubicBezTo>
                  <a:close/>
                  <a:moveTo>
                    <a:pt x="50" y="19"/>
                  </a:moveTo>
                  <a:cubicBezTo>
                    <a:pt x="50" y="19"/>
                    <a:pt x="49" y="19"/>
                    <a:pt x="49" y="19"/>
                  </a:cubicBezTo>
                  <a:cubicBezTo>
                    <a:pt x="49" y="19"/>
                    <a:pt x="49" y="19"/>
                    <a:pt x="49" y="19"/>
                  </a:cubicBezTo>
                  <a:cubicBezTo>
                    <a:pt x="48" y="19"/>
                    <a:pt x="48" y="19"/>
                    <a:pt x="48" y="19"/>
                  </a:cubicBezTo>
                  <a:cubicBezTo>
                    <a:pt x="48" y="19"/>
                    <a:pt x="47" y="19"/>
                    <a:pt x="47" y="18"/>
                  </a:cubicBezTo>
                  <a:cubicBezTo>
                    <a:pt x="48" y="18"/>
                    <a:pt x="48" y="18"/>
                    <a:pt x="48" y="18"/>
                  </a:cubicBezTo>
                  <a:cubicBezTo>
                    <a:pt x="48" y="19"/>
                    <a:pt x="48" y="19"/>
                    <a:pt x="49" y="19"/>
                  </a:cubicBezTo>
                  <a:cubicBezTo>
                    <a:pt x="49" y="19"/>
                    <a:pt x="49" y="19"/>
                    <a:pt x="49" y="19"/>
                  </a:cubicBezTo>
                  <a:cubicBezTo>
                    <a:pt x="49" y="19"/>
                    <a:pt x="49" y="19"/>
                    <a:pt x="50" y="19"/>
                  </a:cubicBezTo>
                  <a:cubicBezTo>
                    <a:pt x="50" y="18"/>
                    <a:pt x="50" y="18"/>
                    <a:pt x="50" y="18"/>
                  </a:cubicBezTo>
                  <a:cubicBezTo>
                    <a:pt x="50" y="18"/>
                    <a:pt x="50" y="18"/>
                    <a:pt x="50" y="17"/>
                  </a:cubicBezTo>
                  <a:cubicBezTo>
                    <a:pt x="49" y="17"/>
                    <a:pt x="49" y="17"/>
                    <a:pt x="49" y="17"/>
                  </a:cubicBezTo>
                  <a:cubicBezTo>
                    <a:pt x="49" y="17"/>
                    <a:pt x="49" y="17"/>
                    <a:pt x="49" y="17"/>
                  </a:cubicBezTo>
                  <a:cubicBezTo>
                    <a:pt x="49" y="17"/>
                    <a:pt x="49" y="17"/>
                    <a:pt x="49" y="17"/>
                  </a:cubicBezTo>
                  <a:cubicBezTo>
                    <a:pt x="49" y="17"/>
                    <a:pt x="49" y="17"/>
                    <a:pt x="49" y="17"/>
                  </a:cubicBezTo>
                  <a:cubicBezTo>
                    <a:pt x="49" y="17"/>
                    <a:pt x="49" y="16"/>
                    <a:pt x="49" y="16"/>
                  </a:cubicBezTo>
                  <a:cubicBezTo>
                    <a:pt x="50" y="16"/>
                    <a:pt x="50" y="16"/>
                    <a:pt x="50" y="16"/>
                  </a:cubicBezTo>
                  <a:cubicBezTo>
                    <a:pt x="50" y="16"/>
                    <a:pt x="50" y="15"/>
                    <a:pt x="49" y="15"/>
                  </a:cubicBezTo>
                  <a:cubicBezTo>
                    <a:pt x="49" y="15"/>
                    <a:pt x="49" y="15"/>
                    <a:pt x="49" y="15"/>
                  </a:cubicBezTo>
                  <a:cubicBezTo>
                    <a:pt x="49" y="15"/>
                    <a:pt x="49" y="15"/>
                    <a:pt x="49" y="15"/>
                  </a:cubicBezTo>
                  <a:cubicBezTo>
                    <a:pt x="49" y="15"/>
                    <a:pt x="48" y="15"/>
                    <a:pt x="48" y="15"/>
                  </a:cubicBezTo>
                  <a:cubicBezTo>
                    <a:pt x="48" y="15"/>
                    <a:pt x="48" y="15"/>
                    <a:pt x="48" y="16"/>
                  </a:cubicBezTo>
                  <a:cubicBezTo>
                    <a:pt x="47" y="16"/>
                    <a:pt x="47" y="16"/>
                    <a:pt x="47" y="16"/>
                  </a:cubicBezTo>
                  <a:cubicBezTo>
                    <a:pt x="47" y="15"/>
                    <a:pt x="48" y="15"/>
                    <a:pt x="48" y="15"/>
                  </a:cubicBezTo>
                  <a:cubicBezTo>
                    <a:pt x="48" y="15"/>
                    <a:pt x="48" y="14"/>
                    <a:pt x="49" y="14"/>
                  </a:cubicBezTo>
                  <a:cubicBezTo>
                    <a:pt x="49" y="14"/>
                    <a:pt x="49" y="14"/>
                    <a:pt x="49" y="14"/>
                  </a:cubicBezTo>
                  <a:cubicBezTo>
                    <a:pt x="49" y="14"/>
                    <a:pt x="50" y="15"/>
                    <a:pt x="50" y="15"/>
                  </a:cubicBezTo>
                  <a:cubicBezTo>
                    <a:pt x="50" y="15"/>
                    <a:pt x="50" y="15"/>
                    <a:pt x="50" y="16"/>
                  </a:cubicBezTo>
                  <a:cubicBezTo>
                    <a:pt x="50" y="16"/>
                    <a:pt x="50" y="17"/>
                    <a:pt x="50" y="17"/>
                  </a:cubicBezTo>
                  <a:cubicBezTo>
                    <a:pt x="50" y="17"/>
                    <a:pt x="50" y="18"/>
                    <a:pt x="50" y="18"/>
                  </a:cubicBezTo>
                  <a:cubicBezTo>
                    <a:pt x="50" y="18"/>
                    <a:pt x="50" y="19"/>
                    <a:pt x="50" y="19"/>
                  </a:cubicBezTo>
                  <a:close/>
                  <a:moveTo>
                    <a:pt x="65" y="18"/>
                  </a:moveTo>
                  <a:cubicBezTo>
                    <a:pt x="65" y="18"/>
                    <a:pt x="65" y="18"/>
                    <a:pt x="65" y="18"/>
                  </a:cubicBezTo>
                  <a:cubicBezTo>
                    <a:pt x="65" y="19"/>
                    <a:pt x="65" y="19"/>
                    <a:pt x="65" y="19"/>
                  </a:cubicBezTo>
                  <a:cubicBezTo>
                    <a:pt x="64" y="19"/>
                    <a:pt x="64" y="19"/>
                    <a:pt x="64" y="19"/>
                  </a:cubicBezTo>
                  <a:cubicBezTo>
                    <a:pt x="64" y="18"/>
                    <a:pt x="64" y="18"/>
                    <a:pt x="64" y="18"/>
                  </a:cubicBezTo>
                  <a:cubicBezTo>
                    <a:pt x="64" y="18"/>
                    <a:pt x="64" y="18"/>
                    <a:pt x="64" y="18"/>
                  </a:cubicBezTo>
                  <a:cubicBezTo>
                    <a:pt x="62" y="18"/>
                    <a:pt x="62" y="18"/>
                    <a:pt x="62" y="18"/>
                  </a:cubicBezTo>
                  <a:cubicBezTo>
                    <a:pt x="64" y="16"/>
                    <a:pt x="64" y="16"/>
                    <a:pt x="64" y="16"/>
                  </a:cubicBezTo>
                  <a:cubicBezTo>
                    <a:pt x="65" y="15"/>
                    <a:pt x="65" y="15"/>
                    <a:pt x="65" y="15"/>
                  </a:cubicBezTo>
                  <a:cubicBezTo>
                    <a:pt x="65" y="18"/>
                    <a:pt x="65" y="18"/>
                    <a:pt x="65" y="18"/>
                  </a:cubicBezTo>
                  <a:cubicBezTo>
                    <a:pt x="65" y="18"/>
                    <a:pt x="65" y="18"/>
                    <a:pt x="65" y="18"/>
                  </a:cubicBezTo>
                  <a:close/>
                  <a:moveTo>
                    <a:pt x="80" y="15"/>
                  </a:moveTo>
                  <a:cubicBezTo>
                    <a:pt x="79" y="15"/>
                    <a:pt x="79" y="15"/>
                    <a:pt x="79" y="15"/>
                  </a:cubicBezTo>
                  <a:cubicBezTo>
                    <a:pt x="79" y="15"/>
                    <a:pt x="79" y="15"/>
                    <a:pt x="79" y="15"/>
                  </a:cubicBezTo>
                  <a:cubicBezTo>
                    <a:pt x="78" y="16"/>
                    <a:pt x="78" y="16"/>
                    <a:pt x="78" y="16"/>
                  </a:cubicBezTo>
                  <a:cubicBezTo>
                    <a:pt x="79" y="16"/>
                    <a:pt x="79" y="16"/>
                    <a:pt x="79" y="16"/>
                  </a:cubicBezTo>
                  <a:cubicBezTo>
                    <a:pt x="79" y="16"/>
                    <a:pt x="79" y="16"/>
                    <a:pt x="79" y="16"/>
                  </a:cubicBezTo>
                  <a:cubicBezTo>
                    <a:pt x="79" y="16"/>
                    <a:pt x="80" y="16"/>
                    <a:pt x="80" y="17"/>
                  </a:cubicBezTo>
                  <a:cubicBezTo>
                    <a:pt x="80" y="17"/>
                    <a:pt x="80" y="17"/>
                    <a:pt x="80" y="18"/>
                  </a:cubicBezTo>
                  <a:cubicBezTo>
                    <a:pt x="80" y="18"/>
                    <a:pt x="80" y="19"/>
                    <a:pt x="80" y="19"/>
                  </a:cubicBezTo>
                  <a:cubicBezTo>
                    <a:pt x="79" y="19"/>
                    <a:pt x="79" y="19"/>
                    <a:pt x="79" y="19"/>
                  </a:cubicBezTo>
                  <a:cubicBezTo>
                    <a:pt x="78" y="19"/>
                    <a:pt x="78" y="19"/>
                    <a:pt x="78" y="19"/>
                  </a:cubicBezTo>
                  <a:cubicBezTo>
                    <a:pt x="78" y="19"/>
                    <a:pt x="77" y="19"/>
                    <a:pt x="77" y="19"/>
                  </a:cubicBezTo>
                  <a:cubicBezTo>
                    <a:pt x="77" y="18"/>
                    <a:pt x="77" y="18"/>
                    <a:pt x="77" y="18"/>
                  </a:cubicBezTo>
                  <a:cubicBezTo>
                    <a:pt x="78" y="19"/>
                    <a:pt x="78" y="19"/>
                    <a:pt x="78" y="19"/>
                  </a:cubicBezTo>
                  <a:cubicBezTo>
                    <a:pt x="79" y="19"/>
                    <a:pt x="79" y="19"/>
                    <a:pt x="79" y="19"/>
                  </a:cubicBezTo>
                  <a:cubicBezTo>
                    <a:pt x="79" y="19"/>
                    <a:pt x="79" y="19"/>
                    <a:pt x="79" y="18"/>
                  </a:cubicBezTo>
                  <a:cubicBezTo>
                    <a:pt x="80" y="18"/>
                    <a:pt x="80" y="18"/>
                    <a:pt x="80" y="18"/>
                  </a:cubicBezTo>
                  <a:cubicBezTo>
                    <a:pt x="80" y="17"/>
                    <a:pt x="79" y="17"/>
                    <a:pt x="79" y="17"/>
                  </a:cubicBezTo>
                  <a:cubicBezTo>
                    <a:pt x="79" y="17"/>
                    <a:pt x="79" y="17"/>
                    <a:pt x="79" y="17"/>
                  </a:cubicBezTo>
                  <a:cubicBezTo>
                    <a:pt x="79" y="17"/>
                    <a:pt x="79" y="17"/>
                    <a:pt x="78" y="17"/>
                  </a:cubicBezTo>
                  <a:cubicBezTo>
                    <a:pt x="78" y="17"/>
                    <a:pt x="78" y="17"/>
                    <a:pt x="78" y="17"/>
                  </a:cubicBezTo>
                  <a:cubicBezTo>
                    <a:pt x="78" y="17"/>
                    <a:pt x="78" y="17"/>
                    <a:pt x="78" y="17"/>
                  </a:cubicBezTo>
                  <a:cubicBezTo>
                    <a:pt x="78" y="15"/>
                    <a:pt x="78" y="15"/>
                    <a:pt x="78" y="15"/>
                  </a:cubicBezTo>
                  <a:cubicBezTo>
                    <a:pt x="79" y="15"/>
                    <a:pt x="79" y="15"/>
                    <a:pt x="79" y="15"/>
                  </a:cubicBezTo>
                  <a:cubicBezTo>
                    <a:pt x="80" y="15"/>
                    <a:pt x="80" y="15"/>
                    <a:pt x="80" y="15"/>
                  </a:cubicBezTo>
                  <a:close/>
                  <a:moveTo>
                    <a:pt x="95" y="19"/>
                  </a:moveTo>
                  <a:cubicBezTo>
                    <a:pt x="94" y="19"/>
                    <a:pt x="94" y="20"/>
                    <a:pt x="94" y="20"/>
                  </a:cubicBezTo>
                  <a:cubicBezTo>
                    <a:pt x="94" y="20"/>
                    <a:pt x="94" y="20"/>
                    <a:pt x="94" y="20"/>
                  </a:cubicBezTo>
                  <a:cubicBezTo>
                    <a:pt x="93" y="20"/>
                    <a:pt x="93" y="19"/>
                    <a:pt x="92" y="19"/>
                  </a:cubicBezTo>
                  <a:cubicBezTo>
                    <a:pt x="92" y="19"/>
                    <a:pt x="92" y="18"/>
                    <a:pt x="92" y="18"/>
                  </a:cubicBezTo>
                  <a:cubicBezTo>
                    <a:pt x="92" y="17"/>
                    <a:pt x="92" y="17"/>
                    <a:pt x="92" y="17"/>
                  </a:cubicBezTo>
                  <a:cubicBezTo>
                    <a:pt x="94" y="15"/>
                    <a:pt x="94" y="15"/>
                    <a:pt x="94" y="15"/>
                  </a:cubicBezTo>
                  <a:cubicBezTo>
                    <a:pt x="94" y="14"/>
                    <a:pt x="94" y="14"/>
                    <a:pt x="94" y="14"/>
                  </a:cubicBezTo>
                  <a:cubicBezTo>
                    <a:pt x="94" y="15"/>
                    <a:pt x="94" y="15"/>
                    <a:pt x="94" y="15"/>
                  </a:cubicBezTo>
                  <a:cubicBezTo>
                    <a:pt x="94" y="16"/>
                    <a:pt x="94" y="16"/>
                    <a:pt x="94" y="16"/>
                  </a:cubicBezTo>
                  <a:cubicBezTo>
                    <a:pt x="93" y="16"/>
                    <a:pt x="93" y="16"/>
                    <a:pt x="93" y="16"/>
                  </a:cubicBezTo>
                  <a:cubicBezTo>
                    <a:pt x="93" y="16"/>
                    <a:pt x="93" y="16"/>
                    <a:pt x="94" y="16"/>
                  </a:cubicBezTo>
                  <a:cubicBezTo>
                    <a:pt x="94" y="16"/>
                    <a:pt x="94" y="16"/>
                    <a:pt x="94" y="16"/>
                  </a:cubicBezTo>
                  <a:cubicBezTo>
                    <a:pt x="94" y="16"/>
                    <a:pt x="94" y="16"/>
                    <a:pt x="94" y="16"/>
                  </a:cubicBezTo>
                  <a:cubicBezTo>
                    <a:pt x="94" y="16"/>
                    <a:pt x="94" y="16"/>
                    <a:pt x="95" y="17"/>
                  </a:cubicBezTo>
                  <a:cubicBezTo>
                    <a:pt x="95" y="17"/>
                    <a:pt x="95" y="17"/>
                    <a:pt x="95" y="18"/>
                  </a:cubicBezTo>
                  <a:cubicBezTo>
                    <a:pt x="95" y="18"/>
                    <a:pt x="95" y="19"/>
                    <a:pt x="95" y="19"/>
                  </a:cubicBezTo>
                  <a:close/>
                  <a:moveTo>
                    <a:pt x="108" y="17"/>
                  </a:moveTo>
                  <a:cubicBezTo>
                    <a:pt x="107" y="19"/>
                    <a:pt x="107" y="19"/>
                    <a:pt x="107" y="19"/>
                  </a:cubicBezTo>
                  <a:cubicBezTo>
                    <a:pt x="107" y="19"/>
                    <a:pt x="107" y="19"/>
                    <a:pt x="107" y="19"/>
                  </a:cubicBezTo>
                  <a:cubicBezTo>
                    <a:pt x="108" y="16"/>
                    <a:pt x="108" y="16"/>
                    <a:pt x="108" y="16"/>
                  </a:cubicBezTo>
                  <a:cubicBezTo>
                    <a:pt x="109" y="15"/>
                    <a:pt x="109" y="15"/>
                    <a:pt x="109" y="15"/>
                  </a:cubicBezTo>
                  <a:cubicBezTo>
                    <a:pt x="108" y="15"/>
                    <a:pt x="108" y="15"/>
                    <a:pt x="108" y="15"/>
                  </a:cubicBezTo>
                  <a:cubicBezTo>
                    <a:pt x="106" y="15"/>
                    <a:pt x="106" y="15"/>
                    <a:pt x="106" y="15"/>
                  </a:cubicBezTo>
                  <a:cubicBezTo>
                    <a:pt x="106" y="14"/>
                    <a:pt x="106" y="14"/>
                    <a:pt x="106" y="14"/>
                  </a:cubicBezTo>
                  <a:cubicBezTo>
                    <a:pt x="108" y="14"/>
                    <a:pt x="108" y="14"/>
                    <a:pt x="108" y="14"/>
                  </a:cubicBezTo>
                  <a:cubicBezTo>
                    <a:pt x="110" y="14"/>
                    <a:pt x="110" y="14"/>
                    <a:pt x="110" y="14"/>
                  </a:cubicBezTo>
                  <a:lnTo>
                    <a:pt x="108" y="17"/>
                  </a:lnTo>
                  <a:close/>
                  <a:moveTo>
                    <a:pt x="125" y="19"/>
                  </a:moveTo>
                  <a:cubicBezTo>
                    <a:pt x="124" y="19"/>
                    <a:pt x="124" y="19"/>
                    <a:pt x="124" y="19"/>
                  </a:cubicBezTo>
                  <a:cubicBezTo>
                    <a:pt x="124" y="19"/>
                    <a:pt x="124" y="19"/>
                    <a:pt x="124" y="19"/>
                  </a:cubicBezTo>
                  <a:cubicBezTo>
                    <a:pt x="123" y="19"/>
                    <a:pt x="123" y="19"/>
                    <a:pt x="122" y="19"/>
                  </a:cubicBezTo>
                  <a:cubicBezTo>
                    <a:pt x="122" y="19"/>
                    <a:pt x="122" y="18"/>
                    <a:pt x="122" y="18"/>
                  </a:cubicBezTo>
                  <a:cubicBezTo>
                    <a:pt x="122" y="18"/>
                    <a:pt x="122" y="17"/>
                    <a:pt x="123" y="17"/>
                  </a:cubicBezTo>
                  <a:cubicBezTo>
                    <a:pt x="122" y="17"/>
                    <a:pt x="122" y="17"/>
                    <a:pt x="122" y="16"/>
                  </a:cubicBezTo>
                  <a:cubicBezTo>
                    <a:pt x="122" y="16"/>
                    <a:pt x="122" y="16"/>
                    <a:pt x="122" y="16"/>
                  </a:cubicBezTo>
                  <a:cubicBezTo>
                    <a:pt x="122" y="15"/>
                    <a:pt x="122" y="15"/>
                    <a:pt x="122" y="15"/>
                  </a:cubicBezTo>
                  <a:cubicBezTo>
                    <a:pt x="123" y="15"/>
                    <a:pt x="123" y="14"/>
                    <a:pt x="124" y="14"/>
                  </a:cubicBezTo>
                  <a:cubicBezTo>
                    <a:pt x="124" y="14"/>
                    <a:pt x="124" y="14"/>
                    <a:pt x="124" y="14"/>
                  </a:cubicBezTo>
                  <a:cubicBezTo>
                    <a:pt x="124" y="14"/>
                    <a:pt x="124" y="15"/>
                    <a:pt x="125" y="15"/>
                  </a:cubicBezTo>
                  <a:cubicBezTo>
                    <a:pt x="125" y="15"/>
                    <a:pt x="125" y="15"/>
                    <a:pt x="125" y="16"/>
                  </a:cubicBezTo>
                  <a:cubicBezTo>
                    <a:pt x="125" y="16"/>
                    <a:pt x="125" y="17"/>
                    <a:pt x="124" y="17"/>
                  </a:cubicBezTo>
                  <a:cubicBezTo>
                    <a:pt x="125" y="17"/>
                    <a:pt x="125" y="17"/>
                    <a:pt x="125" y="17"/>
                  </a:cubicBezTo>
                  <a:cubicBezTo>
                    <a:pt x="125" y="18"/>
                    <a:pt x="125" y="18"/>
                    <a:pt x="125" y="18"/>
                  </a:cubicBezTo>
                  <a:cubicBezTo>
                    <a:pt x="125" y="18"/>
                    <a:pt x="125" y="19"/>
                    <a:pt x="125" y="19"/>
                  </a:cubicBezTo>
                  <a:close/>
                  <a:moveTo>
                    <a:pt x="140" y="17"/>
                  </a:moveTo>
                  <a:cubicBezTo>
                    <a:pt x="138" y="19"/>
                    <a:pt x="138" y="19"/>
                    <a:pt x="138" y="19"/>
                  </a:cubicBezTo>
                  <a:cubicBezTo>
                    <a:pt x="138" y="20"/>
                    <a:pt x="138" y="20"/>
                    <a:pt x="138" y="20"/>
                  </a:cubicBezTo>
                  <a:cubicBezTo>
                    <a:pt x="138" y="19"/>
                    <a:pt x="138" y="19"/>
                    <a:pt x="138" y="19"/>
                  </a:cubicBezTo>
                  <a:cubicBezTo>
                    <a:pt x="138" y="18"/>
                    <a:pt x="138" y="18"/>
                    <a:pt x="138" y="18"/>
                  </a:cubicBezTo>
                  <a:cubicBezTo>
                    <a:pt x="139" y="18"/>
                    <a:pt x="139" y="18"/>
                    <a:pt x="139" y="18"/>
                  </a:cubicBezTo>
                  <a:cubicBezTo>
                    <a:pt x="139" y="18"/>
                    <a:pt x="138" y="18"/>
                    <a:pt x="138" y="18"/>
                  </a:cubicBezTo>
                  <a:cubicBezTo>
                    <a:pt x="138" y="18"/>
                    <a:pt x="138" y="18"/>
                    <a:pt x="138" y="18"/>
                  </a:cubicBezTo>
                  <a:cubicBezTo>
                    <a:pt x="138" y="18"/>
                    <a:pt x="137" y="18"/>
                    <a:pt x="137" y="17"/>
                  </a:cubicBezTo>
                  <a:cubicBezTo>
                    <a:pt x="137" y="17"/>
                    <a:pt x="137" y="17"/>
                    <a:pt x="137" y="16"/>
                  </a:cubicBezTo>
                  <a:cubicBezTo>
                    <a:pt x="137" y="16"/>
                    <a:pt x="137" y="15"/>
                    <a:pt x="137" y="15"/>
                  </a:cubicBezTo>
                  <a:cubicBezTo>
                    <a:pt x="138" y="15"/>
                    <a:pt x="138" y="14"/>
                    <a:pt x="138" y="14"/>
                  </a:cubicBezTo>
                  <a:cubicBezTo>
                    <a:pt x="138" y="14"/>
                    <a:pt x="138" y="14"/>
                    <a:pt x="138" y="14"/>
                  </a:cubicBezTo>
                  <a:cubicBezTo>
                    <a:pt x="139" y="14"/>
                    <a:pt x="139" y="15"/>
                    <a:pt x="140" y="15"/>
                  </a:cubicBezTo>
                  <a:cubicBezTo>
                    <a:pt x="140" y="15"/>
                    <a:pt x="140" y="16"/>
                    <a:pt x="140" y="16"/>
                  </a:cubicBezTo>
                  <a:cubicBezTo>
                    <a:pt x="140" y="16"/>
                    <a:pt x="140" y="17"/>
                    <a:pt x="140" y="17"/>
                  </a:cubicBezTo>
                  <a:close/>
                  <a:moveTo>
                    <a:pt x="151" y="19"/>
                  </a:moveTo>
                  <a:cubicBezTo>
                    <a:pt x="151" y="19"/>
                    <a:pt x="151" y="19"/>
                    <a:pt x="151" y="19"/>
                  </a:cubicBezTo>
                  <a:cubicBezTo>
                    <a:pt x="151" y="15"/>
                    <a:pt x="151" y="15"/>
                    <a:pt x="151" y="15"/>
                  </a:cubicBezTo>
                  <a:cubicBezTo>
                    <a:pt x="150" y="15"/>
                    <a:pt x="150" y="15"/>
                    <a:pt x="150" y="15"/>
                  </a:cubicBezTo>
                  <a:cubicBezTo>
                    <a:pt x="150" y="15"/>
                    <a:pt x="150" y="15"/>
                    <a:pt x="150" y="15"/>
                  </a:cubicBezTo>
                  <a:cubicBezTo>
                    <a:pt x="150" y="15"/>
                    <a:pt x="150" y="15"/>
                    <a:pt x="150" y="15"/>
                  </a:cubicBezTo>
                  <a:cubicBezTo>
                    <a:pt x="150" y="15"/>
                    <a:pt x="150" y="15"/>
                    <a:pt x="150" y="15"/>
                  </a:cubicBezTo>
                  <a:cubicBezTo>
                    <a:pt x="151" y="15"/>
                    <a:pt x="151" y="15"/>
                    <a:pt x="151" y="15"/>
                  </a:cubicBezTo>
                  <a:lnTo>
                    <a:pt x="151" y="19"/>
                  </a:lnTo>
                  <a:close/>
                  <a:moveTo>
                    <a:pt x="156" y="19"/>
                  </a:moveTo>
                  <a:cubicBezTo>
                    <a:pt x="156" y="19"/>
                    <a:pt x="156" y="19"/>
                    <a:pt x="155" y="19"/>
                  </a:cubicBezTo>
                  <a:cubicBezTo>
                    <a:pt x="155" y="19"/>
                    <a:pt x="155" y="19"/>
                    <a:pt x="155" y="19"/>
                  </a:cubicBezTo>
                  <a:cubicBezTo>
                    <a:pt x="155" y="19"/>
                    <a:pt x="154" y="19"/>
                    <a:pt x="154" y="19"/>
                  </a:cubicBezTo>
                  <a:cubicBezTo>
                    <a:pt x="153" y="18"/>
                    <a:pt x="153" y="18"/>
                    <a:pt x="153" y="17"/>
                  </a:cubicBezTo>
                  <a:cubicBezTo>
                    <a:pt x="153" y="16"/>
                    <a:pt x="153" y="16"/>
                    <a:pt x="154" y="15"/>
                  </a:cubicBezTo>
                  <a:cubicBezTo>
                    <a:pt x="154" y="15"/>
                    <a:pt x="155" y="14"/>
                    <a:pt x="155" y="14"/>
                  </a:cubicBezTo>
                  <a:cubicBezTo>
                    <a:pt x="155" y="14"/>
                    <a:pt x="155" y="14"/>
                    <a:pt x="155" y="14"/>
                  </a:cubicBezTo>
                  <a:cubicBezTo>
                    <a:pt x="155" y="14"/>
                    <a:pt x="155" y="14"/>
                    <a:pt x="155" y="14"/>
                  </a:cubicBezTo>
                  <a:cubicBezTo>
                    <a:pt x="156" y="14"/>
                    <a:pt x="156" y="15"/>
                    <a:pt x="156" y="15"/>
                  </a:cubicBezTo>
                  <a:cubicBezTo>
                    <a:pt x="157" y="16"/>
                    <a:pt x="157" y="16"/>
                    <a:pt x="157" y="17"/>
                  </a:cubicBezTo>
                  <a:cubicBezTo>
                    <a:pt x="157" y="18"/>
                    <a:pt x="157" y="18"/>
                    <a:pt x="156" y="19"/>
                  </a:cubicBezTo>
                  <a:close/>
                  <a:moveTo>
                    <a:pt x="167" y="19"/>
                  </a:moveTo>
                  <a:cubicBezTo>
                    <a:pt x="166" y="19"/>
                    <a:pt x="166" y="19"/>
                    <a:pt x="166" y="19"/>
                  </a:cubicBezTo>
                  <a:cubicBezTo>
                    <a:pt x="166" y="15"/>
                    <a:pt x="166" y="15"/>
                    <a:pt x="166" y="15"/>
                  </a:cubicBezTo>
                  <a:cubicBezTo>
                    <a:pt x="166" y="15"/>
                    <a:pt x="166" y="15"/>
                    <a:pt x="166" y="15"/>
                  </a:cubicBezTo>
                  <a:cubicBezTo>
                    <a:pt x="166" y="15"/>
                    <a:pt x="166" y="15"/>
                    <a:pt x="166" y="15"/>
                  </a:cubicBezTo>
                  <a:cubicBezTo>
                    <a:pt x="166" y="15"/>
                    <a:pt x="166" y="15"/>
                    <a:pt x="166" y="15"/>
                  </a:cubicBezTo>
                  <a:cubicBezTo>
                    <a:pt x="166" y="15"/>
                    <a:pt x="166" y="15"/>
                    <a:pt x="166" y="15"/>
                  </a:cubicBezTo>
                  <a:cubicBezTo>
                    <a:pt x="167" y="15"/>
                    <a:pt x="167" y="15"/>
                    <a:pt x="167" y="15"/>
                  </a:cubicBezTo>
                  <a:lnTo>
                    <a:pt x="167" y="19"/>
                  </a:lnTo>
                  <a:close/>
                  <a:moveTo>
                    <a:pt x="171" y="19"/>
                  </a:moveTo>
                  <a:cubicBezTo>
                    <a:pt x="171" y="19"/>
                    <a:pt x="171" y="19"/>
                    <a:pt x="171" y="19"/>
                  </a:cubicBezTo>
                  <a:cubicBezTo>
                    <a:pt x="171" y="15"/>
                    <a:pt x="171" y="15"/>
                    <a:pt x="171" y="15"/>
                  </a:cubicBezTo>
                  <a:cubicBezTo>
                    <a:pt x="170" y="15"/>
                    <a:pt x="170" y="15"/>
                    <a:pt x="170" y="15"/>
                  </a:cubicBezTo>
                  <a:cubicBezTo>
                    <a:pt x="170" y="15"/>
                    <a:pt x="170" y="15"/>
                    <a:pt x="170" y="15"/>
                  </a:cubicBezTo>
                  <a:cubicBezTo>
                    <a:pt x="170" y="15"/>
                    <a:pt x="170" y="15"/>
                    <a:pt x="170" y="15"/>
                  </a:cubicBezTo>
                  <a:cubicBezTo>
                    <a:pt x="170" y="15"/>
                    <a:pt x="170" y="15"/>
                    <a:pt x="170" y="15"/>
                  </a:cubicBezTo>
                  <a:cubicBezTo>
                    <a:pt x="171" y="15"/>
                    <a:pt x="171" y="15"/>
                    <a:pt x="171" y="15"/>
                  </a:cubicBezTo>
                  <a:lnTo>
                    <a:pt x="171" y="19"/>
                  </a:lnTo>
                  <a:close/>
                  <a:moveTo>
                    <a:pt x="181" y="19"/>
                  </a:moveTo>
                  <a:cubicBezTo>
                    <a:pt x="181" y="19"/>
                    <a:pt x="181" y="19"/>
                    <a:pt x="181" y="19"/>
                  </a:cubicBezTo>
                  <a:cubicBezTo>
                    <a:pt x="181" y="15"/>
                    <a:pt x="181" y="15"/>
                    <a:pt x="181" y="15"/>
                  </a:cubicBezTo>
                  <a:cubicBezTo>
                    <a:pt x="180" y="15"/>
                    <a:pt x="180" y="15"/>
                    <a:pt x="180" y="15"/>
                  </a:cubicBezTo>
                  <a:cubicBezTo>
                    <a:pt x="180" y="15"/>
                    <a:pt x="180" y="15"/>
                    <a:pt x="180" y="15"/>
                  </a:cubicBezTo>
                  <a:cubicBezTo>
                    <a:pt x="180" y="15"/>
                    <a:pt x="180" y="15"/>
                    <a:pt x="180" y="15"/>
                  </a:cubicBezTo>
                  <a:cubicBezTo>
                    <a:pt x="180" y="15"/>
                    <a:pt x="180" y="15"/>
                    <a:pt x="180" y="15"/>
                  </a:cubicBezTo>
                  <a:cubicBezTo>
                    <a:pt x="181" y="15"/>
                    <a:pt x="181" y="15"/>
                    <a:pt x="181" y="15"/>
                  </a:cubicBezTo>
                  <a:lnTo>
                    <a:pt x="181" y="19"/>
                  </a:lnTo>
                  <a:close/>
                  <a:moveTo>
                    <a:pt x="185" y="19"/>
                  </a:moveTo>
                  <a:cubicBezTo>
                    <a:pt x="187" y="19"/>
                    <a:pt x="187" y="19"/>
                    <a:pt x="187" y="19"/>
                  </a:cubicBezTo>
                  <a:cubicBezTo>
                    <a:pt x="187" y="19"/>
                    <a:pt x="187" y="19"/>
                    <a:pt x="187" y="19"/>
                  </a:cubicBezTo>
                  <a:cubicBezTo>
                    <a:pt x="185" y="19"/>
                    <a:pt x="185" y="19"/>
                    <a:pt x="185" y="19"/>
                  </a:cubicBezTo>
                  <a:cubicBezTo>
                    <a:pt x="183" y="19"/>
                    <a:pt x="183" y="19"/>
                    <a:pt x="183" y="19"/>
                  </a:cubicBezTo>
                  <a:cubicBezTo>
                    <a:pt x="185" y="18"/>
                    <a:pt x="185" y="18"/>
                    <a:pt x="185" y="18"/>
                  </a:cubicBezTo>
                  <a:cubicBezTo>
                    <a:pt x="186" y="17"/>
                    <a:pt x="186" y="17"/>
                    <a:pt x="186" y="17"/>
                  </a:cubicBezTo>
                  <a:cubicBezTo>
                    <a:pt x="186" y="17"/>
                    <a:pt x="186" y="16"/>
                    <a:pt x="186" y="16"/>
                  </a:cubicBezTo>
                  <a:cubicBezTo>
                    <a:pt x="186" y="16"/>
                    <a:pt x="186" y="16"/>
                    <a:pt x="186" y="15"/>
                  </a:cubicBezTo>
                  <a:cubicBezTo>
                    <a:pt x="186" y="15"/>
                    <a:pt x="185" y="15"/>
                    <a:pt x="185" y="15"/>
                  </a:cubicBezTo>
                  <a:cubicBezTo>
                    <a:pt x="185" y="15"/>
                    <a:pt x="185" y="15"/>
                    <a:pt x="185" y="15"/>
                  </a:cubicBezTo>
                  <a:cubicBezTo>
                    <a:pt x="185" y="15"/>
                    <a:pt x="185" y="15"/>
                    <a:pt x="184" y="15"/>
                  </a:cubicBezTo>
                  <a:cubicBezTo>
                    <a:pt x="184" y="16"/>
                    <a:pt x="184" y="16"/>
                    <a:pt x="184" y="16"/>
                  </a:cubicBezTo>
                  <a:cubicBezTo>
                    <a:pt x="183" y="16"/>
                    <a:pt x="183" y="16"/>
                    <a:pt x="183" y="16"/>
                  </a:cubicBezTo>
                  <a:cubicBezTo>
                    <a:pt x="184" y="16"/>
                    <a:pt x="184" y="15"/>
                    <a:pt x="184" y="15"/>
                  </a:cubicBezTo>
                  <a:cubicBezTo>
                    <a:pt x="184" y="15"/>
                    <a:pt x="185" y="15"/>
                    <a:pt x="185" y="15"/>
                  </a:cubicBezTo>
                  <a:cubicBezTo>
                    <a:pt x="185" y="15"/>
                    <a:pt x="185" y="15"/>
                    <a:pt x="185" y="15"/>
                  </a:cubicBezTo>
                  <a:cubicBezTo>
                    <a:pt x="185" y="15"/>
                    <a:pt x="186" y="15"/>
                    <a:pt x="186" y="15"/>
                  </a:cubicBezTo>
                  <a:cubicBezTo>
                    <a:pt x="186" y="15"/>
                    <a:pt x="187" y="16"/>
                    <a:pt x="187" y="16"/>
                  </a:cubicBezTo>
                  <a:cubicBezTo>
                    <a:pt x="187" y="16"/>
                    <a:pt x="187" y="17"/>
                    <a:pt x="186" y="17"/>
                  </a:cubicBezTo>
                  <a:cubicBezTo>
                    <a:pt x="186" y="17"/>
                    <a:pt x="186" y="17"/>
                    <a:pt x="186" y="17"/>
                  </a:cubicBezTo>
                  <a:cubicBezTo>
                    <a:pt x="185" y="19"/>
                    <a:pt x="185" y="19"/>
                    <a:pt x="185" y="19"/>
                  </a:cubicBezTo>
                  <a:cubicBezTo>
                    <a:pt x="185" y="19"/>
                    <a:pt x="185" y="19"/>
                    <a:pt x="185"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6" name="Google Shape;4226;p20"/>
            <p:cNvSpPr/>
            <p:nvPr/>
          </p:nvSpPr>
          <p:spPr>
            <a:xfrm>
              <a:off x="5562600" y="2065339"/>
              <a:ext cx="4763" cy="11113"/>
            </a:xfrm>
            <a:custGeom>
              <a:avLst/>
              <a:gdLst/>
              <a:ahLst/>
              <a:cxnLst/>
              <a:rect l="l" t="t" r="r" b="b"/>
              <a:pathLst>
                <a:path w="2" h="4" extrusionOk="0">
                  <a:moveTo>
                    <a:pt x="1" y="0"/>
                  </a:moveTo>
                  <a:cubicBezTo>
                    <a:pt x="1" y="0"/>
                    <a:pt x="1" y="0"/>
                    <a:pt x="1" y="0"/>
                  </a:cubicBezTo>
                  <a:cubicBezTo>
                    <a:pt x="1" y="0"/>
                    <a:pt x="0" y="0"/>
                    <a:pt x="0" y="1"/>
                  </a:cubicBezTo>
                  <a:cubicBezTo>
                    <a:pt x="0" y="1"/>
                    <a:pt x="0" y="1"/>
                    <a:pt x="0" y="2"/>
                  </a:cubicBezTo>
                  <a:cubicBezTo>
                    <a:pt x="0" y="3"/>
                    <a:pt x="0" y="3"/>
                    <a:pt x="0" y="3"/>
                  </a:cubicBezTo>
                  <a:cubicBezTo>
                    <a:pt x="0" y="4"/>
                    <a:pt x="1" y="4"/>
                    <a:pt x="1" y="4"/>
                  </a:cubicBezTo>
                  <a:cubicBezTo>
                    <a:pt x="1" y="4"/>
                    <a:pt x="1" y="4"/>
                    <a:pt x="1" y="4"/>
                  </a:cubicBezTo>
                  <a:cubicBezTo>
                    <a:pt x="1" y="4"/>
                    <a:pt x="2" y="4"/>
                    <a:pt x="2" y="3"/>
                  </a:cubicBezTo>
                  <a:cubicBezTo>
                    <a:pt x="2" y="3"/>
                    <a:pt x="2" y="2"/>
                    <a:pt x="2" y="2"/>
                  </a:cubicBezTo>
                  <a:cubicBezTo>
                    <a:pt x="2" y="1"/>
                    <a:pt x="2" y="1"/>
                    <a:pt x="2" y="1"/>
                  </a:cubicBezTo>
                  <a:cubicBezTo>
                    <a:pt x="2" y="0"/>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7" name="Google Shape;4227;p20"/>
            <p:cNvSpPr/>
            <p:nvPr/>
          </p:nvSpPr>
          <p:spPr>
            <a:xfrm>
              <a:off x="5908675" y="2065339"/>
              <a:ext cx="6350" cy="6350"/>
            </a:xfrm>
            <a:custGeom>
              <a:avLst/>
              <a:gdLst/>
              <a:ahLst/>
              <a:cxnLst/>
              <a:rect l="l" t="t" r="r" b="b"/>
              <a:pathLst>
                <a:path w="2" h="2" extrusionOk="0">
                  <a:moveTo>
                    <a:pt x="1" y="0"/>
                  </a:moveTo>
                  <a:cubicBezTo>
                    <a:pt x="1" y="0"/>
                    <a:pt x="1" y="0"/>
                    <a:pt x="1" y="0"/>
                  </a:cubicBezTo>
                  <a:cubicBezTo>
                    <a:pt x="1" y="0"/>
                    <a:pt x="1" y="0"/>
                    <a:pt x="1" y="0"/>
                  </a:cubicBezTo>
                  <a:cubicBezTo>
                    <a:pt x="0" y="1"/>
                    <a:pt x="0" y="1"/>
                    <a:pt x="0" y="1"/>
                  </a:cubicBezTo>
                  <a:cubicBezTo>
                    <a:pt x="0" y="1"/>
                    <a:pt x="0" y="2"/>
                    <a:pt x="1" y="2"/>
                  </a:cubicBezTo>
                  <a:cubicBezTo>
                    <a:pt x="1" y="2"/>
                    <a:pt x="1" y="2"/>
                    <a:pt x="1" y="2"/>
                  </a:cubicBezTo>
                  <a:cubicBezTo>
                    <a:pt x="1" y="2"/>
                    <a:pt x="1" y="2"/>
                    <a:pt x="1" y="2"/>
                  </a:cubicBezTo>
                  <a:cubicBezTo>
                    <a:pt x="2" y="2"/>
                    <a:pt x="2" y="2"/>
                    <a:pt x="2" y="2"/>
                  </a:cubicBezTo>
                  <a:cubicBezTo>
                    <a:pt x="2" y="2"/>
                    <a:pt x="2" y="1"/>
                    <a:pt x="2" y="1"/>
                  </a:cubicBezTo>
                  <a:cubicBezTo>
                    <a:pt x="2" y="1"/>
                    <a:pt x="2" y="1"/>
                    <a:pt x="2" y="0"/>
                  </a:cubicBezTo>
                  <a:cubicBezTo>
                    <a:pt x="2" y="0"/>
                    <a:pt x="2"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8" name="Google Shape;4228;p20"/>
            <p:cNvSpPr/>
            <p:nvPr/>
          </p:nvSpPr>
          <p:spPr>
            <a:xfrm>
              <a:off x="5872163" y="2065339"/>
              <a:ext cx="3175" cy="6350"/>
            </a:xfrm>
            <a:custGeom>
              <a:avLst/>
              <a:gdLst/>
              <a:ahLst/>
              <a:cxnLst/>
              <a:rect l="l" t="t" r="r" b="b"/>
              <a:pathLst>
                <a:path w="1" h="2" extrusionOk="0">
                  <a:moveTo>
                    <a:pt x="1" y="2"/>
                  </a:moveTo>
                  <a:cubicBezTo>
                    <a:pt x="1" y="2"/>
                    <a:pt x="1" y="2"/>
                    <a:pt x="1" y="2"/>
                  </a:cubicBezTo>
                  <a:cubicBezTo>
                    <a:pt x="1" y="2"/>
                    <a:pt x="1" y="2"/>
                    <a:pt x="1" y="1"/>
                  </a:cubicBezTo>
                  <a:cubicBezTo>
                    <a:pt x="1" y="1"/>
                    <a:pt x="1" y="1"/>
                    <a:pt x="1" y="1"/>
                  </a:cubicBezTo>
                  <a:cubicBezTo>
                    <a:pt x="1" y="1"/>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2"/>
                    <a:pt x="0" y="2"/>
                    <a:pt x="1"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29" name="Google Shape;4229;p20"/>
            <p:cNvSpPr/>
            <p:nvPr/>
          </p:nvSpPr>
          <p:spPr>
            <a:xfrm>
              <a:off x="5872163" y="2071689"/>
              <a:ext cx="3175" cy="4763"/>
            </a:xfrm>
            <a:custGeom>
              <a:avLst/>
              <a:gdLst/>
              <a:ahLst/>
              <a:cxnLst/>
              <a:rect l="l" t="t" r="r" b="b"/>
              <a:pathLst>
                <a:path w="1" h="2" extrusionOk="0">
                  <a:moveTo>
                    <a:pt x="1" y="0"/>
                  </a:moveTo>
                  <a:cubicBezTo>
                    <a:pt x="0" y="0"/>
                    <a:pt x="0" y="0"/>
                    <a:pt x="0" y="0"/>
                  </a:cubicBezTo>
                  <a:cubicBezTo>
                    <a:pt x="0" y="0"/>
                    <a:pt x="0" y="0"/>
                    <a:pt x="0" y="0"/>
                  </a:cubicBezTo>
                  <a:cubicBezTo>
                    <a:pt x="0" y="1"/>
                    <a:pt x="0" y="1"/>
                    <a:pt x="0" y="1"/>
                  </a:cubicBezTo>
                  <a:cubicBezTo>
                    <a:pt x="0" y="1"/>
                    <a:pt x="0" y="1"/>
                    <a:pt x="0" y="2"/>
                  </a:cubicBezTo>
                  <a:cubicBezTo>
                    <a:pt x="0" y="2"/>
                    <a:pt x="0" y="2"/>
                    <a:pt x="1" y="2"/>
                  </a:cubicBezTo>
                  <a:cubicBezTo>
                    <a:pt x="1" y="2"/>
                    <a:pt x="1" y="2"/>
                    <a:pt x="1" y="2"/>
                  </a:cubicBezTo>
                  <a:cubicBezTo>
                    <a:pt x="1" y="2"/>
                    <a:pt x="1" y="2"/>
                    <a:pt x="1" y="2"/>
                  </a:cubicBezTo>
                  <a:cubicBezTo>
                    <a:pt x="1" y="1"/>
                    <a:pt x="1" y="1"/>
                    <a:pt x="1" y="1"/>
                  </a:cubicBezTo>
                  <a:cubicBezTo>
                    <a:pt x="1" y="1"/>
                    <a:pt x="1" y="1"/>
                    <a:pt x="1" y="0"/>
                  </a:cubicBezTo>
                  <a:cubicBezTo>
                    <a:pt x="1" y="0"/>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0" name="Google Shape;4230;p20"/>
            <p:cNvSpPr/>
            <p:nvPr/>
          </p:nvSpPr>
          <p:spPr>
            <a:xfrm>
              <a:off x="5953125" y="2065339"/>
              <a:ext cx="4763" cy="11113"/>
            </a:xfrm>
            <a:custGeom>
              <a:avLst/>
              <a:gdLst/>
              <a:ahLst/>
              <a:cxnLst/>
              <a:rect l="l" t="t" r="r" b="b"/>
              <a:pathLst>
                <a:path w="2" h="4" extrusionOk="0">
                  <a:moveTo>
                    <a:pt x="1" y="0"/>
                  </a:moveTo>
                  <a:cubicBezTo>
                    <a:pt x="1" y="0"/>
                    <a:pt x="1" y="0"/>
                    <a:pt x="1" y="0"/>
                  </a:cubicBezTo>
                  <a:cubicBezTo>
                    <a:pt x="1" y="0"/>
                    <a:pt x="0" y="0"/>
                    <a:pt x="0" y="1"/>
                  </a:cubicBezTo>
                  <a:cubicBezTo>
                    <a:pt x="0" y="1"/>
                    <a:pt x="0" y="1"/>
                    <a:pt x="0" y="2"/>
                  </a:cubicBezTo>
                  <a:cubicBezTo>
                    <a:pt x="0" y="3"/>
                    <a:pt x="0" y="3"/>
                    <a:pt x="0" y="3"/>
                  </a:cubicBezTo>
                  <a:cubicBezTo>
                    <a:pt x="0" y="4"/>
                    <a:pt x="1" y="4"/>
                    <a:pt x="1" y="4"/>
                  </a:cubicBezTo>
                  <a:cubicBezTo>
                    <a:pt x="1" y="4"/>
                    <a:pt x="1" y="4"/>
                    <a:pt x="1" y="4"/>
                  </a:cubicBezTo>
                  <a:cubicBezTo>
                    <a:pt x="1" y="4"/>
                    <a:pt x="2" y="4"/>
                    <a:pt x="2" y="3"/>
                  </a:cubicBezTo>
                  <a:cubicBezTo>
                    <a:pt x="2" y="3"/>
                    <a:pt x="2" y="2"/>
                    <a:pt x="2" y="2"/>
                  </a:cubicBezTo>
                  <a:cubicBezTo>
                    <a:pt x="2" y="1"/>
                    <a:pt x="2" y="1"/>
                    <a:pt x="2" y="1"/>
                  </a:cubicBezTo>
                  <a:cubicBezTo>
                    <a:pt x="2" y="0"/>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1" name="Google Shape;4231;p20"/>
            <p:cNvSpPr/>
            <p:nvPr/>
          </p:nvSpPr>
          <p:spPr>
            <a:xfrm>
              <a:off x="5718175" y="2068514"/>
              <a:ext cx="1588" cy="4763"/>
            </a:xfrm>
            <a:custGeom>
              <a:avLst/>
              <a:gdLst/>
              <a:ahLst/>
              <a:cxnLst/>
              <a:rect l="l" t="t" r="r" b="b"/>
              <a:pathLst>
                <a:path w="1" h="3" extrusionOk="0">
                  <a:moveTo>
                    <a:pt x="1" y="2"/>
                  </a:moveTo>
                  <a:lnTo>
                    <a:pt x="0" y="3"/>
                  </a:lnTo>
                  <a:lnTo>
                    <a:pt x="1" y="3"/>
                  </a:lnTo>
                  <a:lnTo>
                    <a:pt x="1" y="3"/>
                  </a:lnTo>
                  <a:lnTo>
                    <a:pt x="1" y="0"/>
                  </a:lnTo>
                  <a:lnTo>
                    <a:pt x="1" y="0"/>
                  </a:lnTo>
                  <a:lnTo>
                    <a:pt x="1"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2" name="Google Shape;4232;p20"/>
            <p:cNvSpPr/>
            <p:nvPr/>
          </p:nvSpPr>
          <p:spPr>
            <a:xfrm>
              <a:off x="5794375" y="2071689"/>
              <a:ext cx="6350" cy="4763"/>
            </a:xfrm>
            <a:custGeom>
              <a:avLst/>
              <a:gdLst/>
              <a:ahLst/>
              <a:cxnLst/>
              <a:rect l="l" t="t" r="r" b="b"/>
              <a:pathLst>
                <a:path w="2" h="2" extrusionOk="0">
                  <a:moveTo>
                    <a:pt x="1" y="0"/>
                  </a:moveTo>
                  <a:cubicBezTo>
                    <a:pt x="1" y="0"/>
                    <a:pt x="1" y="0"/>
                    <a:pt x="1" y="0"/>
                  </a:cubicBezTo>
                  <a:cubicBezTo>
                    <a:pt x="0" y="0"/>
                    <a:pt x="0" y="0"/>
                    <a:pt x="0" y="0"/>
                  </a:cubicBezTo>
                  <a:cubicBezTo>
                    <a:pt x="0" y="0"/>
                    <a:pt x="0" y="1"/>
                    <a:pt x="0" y="1"/>
                  </a:cubicBezTo>
                  <a:cubicBezTo>
                    <a:pt x="0" y="1"/>
                    <a:pt x="0" y="1"/>
                    <a:pt x="0" y="2"/>
                  </a:cubicBezTo>
                  <a:cubicBezTo>
                    <a:pt x="0" y="2"/>
                    <a:pt x="0" y="2"/>
                    <a:pt x="1" y="2"/>
                  </a:cubicBezTo>
                  <a:cubicBezTo>
                    <a:pt x="1" y="2"/>
                    <a:pt x="1" y="2"/>
                    <a:pt x="1" y="2"/>
                  </a:cubicBezTo>
                  <a:cubicBezTo>
                    <a:pt x="1" y="2"/>
                    <a:pt x="1" y="2"/>
                    <a:pt x="1" y="2"/>
                  </a:cubicBezTo>
                  <a:cubicBezTo>
                    <a:pt x="2" y="1"/>
                    <a:pt x="2" y="1"/>
                    <a:pt x="2" y="1"/>
                  </a:cubicBezTo>
                  <a:cubicBezTo>
                    <a:pt x="2" y="1"/>
                    <a:pt x="2" y="0"/>
                    <a:pt x="1" y="0"/>
                  </a:cubicBezTo>
                  <a:cubicBezTo>
                    <a:pt x="1" y="0"/>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3" name="Google Shape;4233;p20"/>
            <p:cNvSpPr/>
            <p:nvPr/>
          </p:nvSpPr>
          <p:spPr>
            <a:xfrm>
              <a:off x="5568950" y="2146301"/>
              <a:ext cx="6350" cy="7938"/>
            </a:xfrm>
            <a:custGeom>
              <a:avLst/>
              <a:gdLst/>
              <a:ahLst/>
              <a:cxnLst/>
              <a:rect l="l" t="t" r="r" b="b"/>
              <a:pathLst>
                <a:path w="2" h="3" extrusionOk="0">
                  <a:moveTo>
                    <a:pt x="1" y="0"/>
                  </a:moveTo>
                  <a:cubicBezTo>
                    <a:pt x="1" y="0"/>
                    <a:pt x="1" y="0"/>
                    <a:pt x="1" y="0"/>
                  </a:cubicBezTo>
                  <a:cubicBezTo>
                    <a:pt x="1" y="0"/>
                    <a:pt x="1" y="1"/>
                    <a:pt x="1" y="1"/>
                  </a:cubicBezTo>
                  <a:cubicBezTo>
                    <a:pt x="0" y="1"/>
                    <a:pt x="0" y="1"/>
                    <a:pt x="0" y="2"/>
                  </a:cubicBezTo>
                  <a:cubicBezTo>
                    <a:pt x="0" y="2"/>
                    <a:pt x="0" y="3"/>
                    <a:pt x="1" y="3"/>
                  </a:cubicBezTo>
                  <a:cubicBezTo>
                    <a:pt x="1" y="3"/>
                    <a:pt x="1" y="3"/>
                    <a:pt x="1" y="3"/>
                  </a:cubicBezTo>
                  <a:cubicBezTo>
                    <a:pt x="1" y="3"/>
                    <a:pt x="1" y="3"/>
                    <a:pt x="1" y="3"/>
                  </a:cubicBezTo>
                  <a:cubicBezTo>
                    <a:pt x="1" y="3"/>
                    <a:pt x="2" y="3"/>
                    <a:pt x="2" y="3"/>
                  </a:cubicBezTo>
                  <a:cubicBezTo>
                    <a:pt x="2" y="3"/>
                    <a:pt x="2" y="2"/>
                    <a:pt x="2" y="2"/>
                  </a:cubicBezTo>
                  <a:cubicBezTo>
                    <a:pt x="2" y="1"/>
                    <a:pt x="2" y="1"/>
                    <a:pt x="2" y="1"/>
                  </a:cubicBezTo>
                  <a:cubicBezTo>
                    <a:pt x="2" y="1"/>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4" name="Google Shape;4234;p20"/>
            <p:cNvSpPr/>
            <p:nvPr/>
          </p:nvSpPr>
          <p:spPr>
            <a:xfrm>
              <a:off x="5813425" y="2151064"/>
              <a:ext cx="4763" cy="3175"/>
            </a:xfrm>
            <a:custGeom>
              <a:avLst/>
              <a:gdLst/>
              <a:ahLst/>
              <a:cxnLst/>
              <a:rect l="l" t="t" r="r" b="b"/>
              <a:pathLst>
                <a:path w="2" h="1" extrusionOk="0">
                  <a:moveTo>
                    <a:pt x="1" y="1"/>
                  </a:moveTo>
                  <a:cubicBezTo>
                    <a:pt x="1" y="1"/>
                    <a:pt x="1" y="1"/>
                    <a:pt x="1" y="1"/>
                  </a:cubicBezTo>
                  <a:cubicBezTo>
                    <a:pt x="1" y="1"/>
                    <a:pt x="1" y="1"/>
                    <a:pt x="2" y="1"/>
                  </a:cubicBezTo>
                  <a:cubicBezTo>
                    <a:pt x="2" y="1"/>
                    <a:pt x="2" y="1"/>
                    <a:pt x="2" y="1"/>
                  </a:cubicBezTo>
                  <a:cubicBezTo>
                    <a:pt x="2" y="0"/>
                    <a:pt x="2" y="0"/>
                    <a:pt x="2" y="0"/>
                  </a:cubicBezTo>
                  <a:cubicBezTo>
                    <a:pt x="1" y="0"/>
                    <a:pt x="1" y="0"/>
                    <a:pt x="1" y="0"/>
                  </a:cubicBezTo>
                  <a:cubicBezTo>
                    <a:pt x="1" y="0"/>
                    <a:pt x="1" y="0"/>
                    <a:pt x="1" y="0"/>
                  </a:cubicBezTo>
                  <a:cubicBezTo>
                    <a:pt x="1" y="0"/>
                    <a:pt x="1" y="0"/>
                    <a:pt x="1" y="0"/>
                  </a:cubicBezTo>
                  <a:cubicBezTo>
                    <a:pt x="0" y="0"/>
                    <a:pt x="0" y="0"/>
                    <a:pt x="0" y="1"/>
                  </a:cubicBezTo>
                  <a:cubicBezTo>
                    <a:pt x="0" y="1"/>
                    <a:pt x="0" y="1"/>
                    <a:pt x="1" y="1"/>
                  </a:cubicBezTo>
                  <a:cubicBezTo>
                    <a:pt x="1" y="1"/>
                    <a:pt x="1" y="1"/>
                    <a:pt x="1"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5" name="Google Shape;4235;p20"/>
            <p:cNvSpPr/>
            <p:nvPr/>
          </p:nvSpPr>
          <p:spPr>
            <a:xfrm>
              <a:off x="5813425" y="2146301"/>
              <a:ext cx="4763" cy="4763"/>
            </a:xfrm>
            <a:custGeom>
              <a:avLst/>
              <a:gdLst/>
              <a:ahLst/>
              <a:cxnLst/>
              <a:rect l="l" t="t" r="r" b="b"/>
              <a:pathLst>
                <a:path w="2" h="2" extrusionOk="0">
                  <a:moveTo>
                    <a:pt x="1" y="2"/>
                  </a:moveTo>
                  <a:cubicBezTo>
                    <a:pt x="1" y="2"/>
                    <a:pt x="1" y="2"/>
                    <a:pt x="1" y="2"/>
                  </a:cubicBezTo>
                  <a:cubicBezTo>
                    <a:pt x="1" y="2"/>
                    <a:pt x="1" y="1"/>
                    <a:pt x="2" y="1"/>
                  </a:cubicBezTo>
                  <a:cubicBezTo>
                    <a:pt x="2" y="1"/>
                    <a:pt x="2" y="1"/>
                    <a:pt x="2" y="1"/>
                  </a:cubicBezTo>
                  <a:cubicBezTo>
                    <a:pt x="2" y="1"/>
                    <a:pt x="2" y="1"/>
                    <a:pt x="2" y="0"/>
                  </a:cubicBezTo>
                  <a:cubicBezTo>
                    <a:pt x="1" y="0"/>
                    <a:pt x="1" y="0"/>
                    <a:pt x="1" y="0"/>
                  </a:cubicBezTo>
                  <a:cubicBezTo>
                    <a:pt x="1" y="0"/>
                    <a:pt x="1" y="0"/>
                    <a:pt x="1" y="0"/>
                  </a:cubicBezTo>
                  <a:cubicBezTo>
                    <a:pt x="1" y="0"/>
                    <a:pt x="1" y="0"/>
                    <a:pt x="1" y="0"/>
                  </a:cubicBezTo>
                  <a:cubicBezTo>
                    <a:pt x="0" y="1"/>
                    <a:pt x="0" y="1"/>
                    <a:pt x="0" y="1"/>
                  </a:cubicBezTo>
                  <a:cubicBezTo>
                    <a:pt x="0" y="1"/>
                    <a:pt x="0" y="1"/>
                    <a:pt x="1" y="1"/>
                  </a:cubicBezTo>
                  <a:cubicBezTo>
                    <a:pt x="1" y="1"/>
                    <a:pt x="1" y="2"/>
                    <a:pt x="1"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6" name="Google Shape;4236;p20"/>
            <p:cNvSpPr/>
            <p:nvPr/>
          </p:nvSpPr>
          <p:spPr>
            <a:xfrm>
              <a:off x="5753100" y="2151064"/>
              <a:ext cx="3175" cy="3175"/>
            </a:xfrm>
            <a:custGeom>
              <a:avLst/>
              <a:gdLst/>
              <a:ahLst/>
              <a:cxnLst/>
              <a:rect l="l" t="t" r="r" b="b"/>
              <a:pathLst>
                <a:path w="1" h="1" extrusionOk="0">
                  <a:moveTo>
                    <a:pt x="1" y="1"/>
                  </a:move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0" y="1"/>
                    <a:pt x="1"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7" name="Google Shape;4237;p20"/>
            <p:cNvSpPr/>
            <p:nvPr/>
          </p:nvSpPr>
          <p:spPr>
            <a:xfrm>
              <a:off x="5551488" y="2117726"/>
              <a:ext cx="487363" cy="280988"/>
            </a:xfrm>
            <a:custGeom>
              <a:avLst/>
              <a:gdLst/>
              <a:ahLst/>
              <a:cxnLst/>
              <a:rect l="l" t="t" r="r" b="b"/>
              <a:pathLst>
                <a:path w="188" h="108" extrusionOk="0">
                  <a:moveTo>
                    <a:pt x="150" y="0"/>
                  </a:moveTo>
                  <a:cubicBezTo>
                    <a:pt x="149" y="0"/>
                    <a:pt x="149" y="0"/>
                    <a:pt x="149" y="0"/>
                  </a:cubicBezTo>
                  <a:cubicBezTo>
                    <a:pt x="149" y="8"/>
                    <a:pt x="149" y="8"/>
                    <a:pt x="149" y="8"/>
                  </a:cubicBezTo>
                  <a:cubicBezTo>
                    <a:pt x="149" y="8"/>
                    <a:pt x="149" y="8"/>
                    <a:pt x="149" y="8"/>
                  </a:cubicBezTo>
                  <a:cubicBezTo>
                    <a:pt x="149" y="0"/>
                    <a:pt x="149" y="0"/>
                    <a:pt x="149" y="0"/>
                  </a:cubicBezTo>
                  <a:cubicBezTo>
                    <a:pt x="148" y="0"/>
                    <a:pt x="148" y="0"/>
                    <a:pt x="148" y="0"/>
                  </a:cubicBezTo>
                  <a:cubicBezTo>
                    <a:pt x="148" y="4"/>
                    <a:pt x="148" y="4"/>
                    <a:pt x="148" y="4"/>
                  </a:cubicBezTo>
                  <a:cubicBezTo>
                    <a:pt x="148" y="4"/>
                    <a:pt x="148" y="4"/>
                    <a:pt x="148" y="4"/>
                  </a:cubicBezTo>
                  <a:cubicBezTo>
                    <a:pt x="148" y="0"/>
                    <a:pt x="148" y="0"/>
                    <a:pt x="148" y="0"/>
                  </a:cubicBezTo>
                  <a:cubicBezTo>
                    <a:pt x="147" y="0"/>
                    <a:pt x="147" y="0"/>
                    <a:pt x="147" y="0"/>
                  </a:cubicBezTo>
                  <a:cubicBezTo>
                    <a:pt x="147" y="4"/>
                    <a:pt x="147" y="4"/>
                    <a:pt x="147" y="4"/>
                  </a:cubicBezTo>
                  <a:cubicBezTo>
                    <a:pt x="147" y="4"/>
                    <a:pt x="147" y="4"/>
                    <a:pt x="147" y="4"/>
                  </a:cubicBezTo>
                  <a:cubicBezTo>
                    <a:pt x="147" y="4"/>
                    <a:pt x="147" y="4"/>
                    <a:pt x="147" y="4"/>
                  </a:cubicBezTo>
                  <a:cubicBezTo>
                    <a:pt x="147" y="0"/>
                    <a:pt x="147" y="0"/>
                    <a:pt x="147" y="0"/>
                  </a:cubicBezTo>
                  <a:cubicBezTo>
                    <a:pt x="146" y="0"/>
                    <a:pt x="146" y="0"/>
                    <a:pt x="146" y="0"/>
                  </a:cubicBezTo>
                  <a:cubicBezTo>
                    <a:pt x="146" y="4"/>
                    <a:pt x="146" y="4"/>
                    <a:pt x="146" y="4"/>
                  </a:cubicBezTo>
                  <a:cubicBezTo>
                    <a:pt x="146" y="4"/>
                    <a:pt x="146" y="4"/>
                    <a:pt x="146" y="4"/>
                  </a:cubicBezTo>
                  <a:cubicBezTo>
                    <a:pt x="146" y="0"/>
                    <a:pt x="146" y="0"/>
                    <a:pt x="146" y="0"/>
                  </a:cubicBezTo>
                  <a:cubicBezTo>
                    <a:pt x="145" y="0"/>
                    <a:pt x="145" y="0"/>
                    <a:pt x="145" y="0"/>
                  </a:cubicBezTo>
                  <a:cubicBezTo>
                    <a:pt x="145" y="4"/>
                    <a:pt x="145" y="4"/>
                    <a:pt x="145" y="4"/>
                  </a:cubicBezTo>
                  <a:cubicBezTo>
                    <a:pt x="145" y="4"/>
                    <a:pt x="145" y="4"/>
                    <a:pt x="145" y="4"/>
                  </a:cubicBezTo>
                  <a:cubicBezTo>
                    <a:pt x="145" y="0"/>
                    <a:pt x="145" y="0"/>
                    <a:pt x="145" y="0"/>
                  </a:cubicBezTo>
                  <a:cubicBezTo>
                    <a:pt x="144" y="0"/>
                    <a:pt x="144" y="0"/>
                    <a:pt x="144" y="0"/>
                  </a:cubicBezTo>
                  <a:cubicBezTo>
                    <a:pt x="144" y="4"/>
                    <a:pt x="144" y="4"/>
                    <a:pt x="144" y="4"/>
                  </a:cubicBezTo>
                  <a:cubicBezTo>
                    <a:pt x="144" y="4"/>
                    <a:pt x="144" y="4"/>
                    <a:pt x="144" y="4"/>
                  </a:cubicBezTo>
                  <a:cubicBezTo>
                    <a:pt x="144" y="0"/>
                    <a:pt x="144" y="0"/>
                    <a:pt x="144" y="0"/>
                  </a:cubicBezTo>
                  <a:cubicBezTo>
                    <a:pt x="143" y="0"/>
                    <a:pt x="143" y="0"/>
                    <a:pt x="143" y="0"/>
                  </a:cubicBezTo>
                  <a:cubicBezTo>
                    <a:pt x="143" y="6"/>
                    <a:pt x="143" y="6"/>
                    <a:pt x="143" y="6"/>
                  </a:cubicBezTo>
                  <a:cubicBezTo>
                    <a:pt x="142" y="6"/>
                    <a:pt x="142" y="6"/>
                    <a:pt x="142" y="6"/>
                  </a:cubicBezTo>
                  <a:cubicBezTo>
                    <a:pt x="142" y="0"/>
                    <a:pt x="142" y="0"/>
                    <a:pt x="142" y="0"/>
                  </a:cubicBezTo>
                  <a:cubicBezTo>
                    <a:pt x="142" y="0"/>
                    <a:pt x="142" y="0"/>
                    <a:pt x="142" y="0"/>
                  </a:cubicBezTo>
                  <a:cubicBezTo>
                    <a:pt x="142" y="4"/>
                    <a:pt x="142" y="4"/>
                    <a:pt x="142" y="4"/>
                  </a:cubicBezTo>
                  <a:cubicBezTo>
                    <a:pt x="141" y="4"/>
                    <a:pt x="141" y="4"/>
                    <a:pt x="141" y="4"/>
                  </a:cubicBezTo>
                  <a:cubicBezTo>
                    <a:pt x="141" y="0"/>
                    <a:pt x="141" y="0"/>
                    <a:pt x="141" y="0"/>
                  </a:cubicBezTo>
                  <a:cubicBezTo>
                    <a:pt x="141" y="0"/>
                    <a:pt x="141" y="0"/>
                    <a:pt x="141" y="0"/>
                  </a:cubicBezTo>
                  <a:cubicBezTo>
                    <a:pt x="141" y="4"/>
                    <a:pt x="141" y="4"/>
                    <a:pt x="141" y="4"/>
                  </a:cubicBezTo>
                  <a:cubicBezTo>
                    <a:pt x="140" y="4"/>
                    <a:pt x="140" y="4"/>
                    <a:pt x="140" y="4"/>
                  </a:cubicBezTo>
                  <a:cubicBezTo>
                    <a:pt x="140" y="0"/>
                    <a:pt x="140" y="0"/>
                    <a:pt x="140" y="0"/>
                  </a:cubicBezTo>
                  <a:cubicBezTo>
                    <a:pt x="140" y="0"/>
                    <a:pt x="140" y="0"/>
                    <a:pt x="140" y="0"/>
                  </a:cubicBezTo>
                  <a:cubicBezTo>
                    <a:pt x="140" y="4"/>
                    <a:pt x="140" y="4"/>
                    <a:pt x="140" y="4"/>
                  </a:cubicBezTo>
                  <a:cubicBezTo>
                    <a:pt x="139" y="4"/>
                    <a:pt x="139" y="4"/>
                    <a:pt x="139" y="4"/>
                  </a:cubicBezTo>
                  <a:cubicBezTo>
                    <a:pt x="139" y="0"/>
                    <a:pt x="139" y="0"/>
                    <a:pt x="139" y="0"/>
                  </a:cubicBezTo>
                  <a:cubicBezTo>
                    <a:pt x="139" y="0"/>
                    <a:pt x="139" y="0"/>
                    <a:pt x="139" y="0"/>
                  </a:cubicBezTo>
                  <a:cubicBezTo>
                    <a:pt x="139" y="0"/>
                    <a:pt x="139" y="0"/>
                    <a:pt x="139" y="0"/>
                  </a:cubicBezTo>
                  <a:cubicBezTo>
                    <a:pt x="139" y="4"/>
                    <a:pt x="139" y="4"/>
                    <a:pt x="139" y="4"/>
                  </a:cubicBezTo>
                  <a:cubicBezTo>
                    <a:pt x="138" y="4"/>
                    <a:pt x="138" y="4"/>
                    <a:pt x="138" y="4"/>
                  </a:cubicBezTo>
                  <a:cubicBezTo>
                    <a:pt x="138" y="0"/>
                    <a:pt x="138" y="0"/>
                    <a:pt x="138" y="0"/>
                  </a:cubicBezTo>
                  <a:cubicBezTo>
                    <a:pt x="138" y="0"/>
                    <a:pt x="138" y="0"/>
                    <a:pt x="138" y="0"/>
                  </a:cubicBezTo>
                  <a:cubicBezTo>
                    <a:pt x="138" y="8"/>
                    <a:pt x="138" y="8"/>
                    <a:pt x="138" y="8"/>
                  </a:cubicBezTo>
                  <a:cubicBezTo>
                    <a:pt x="137" y="8"/>
                    <a:pt x="137" y="8"/>
                    <a:pt x="137" y="8"/>
                  </a:cubicBezTo>
                  <a:cubicBezTo>
                    <a:pt x="137" y="0"/>
                    <a:pt x="137" y="0"/>
                    <a:pt x="137" y="0"/>
                  </a:cubicBezTo>
                  <a:cubicBezTo>
                    <a:pt x="136" y="0"/>
                    <a:pt x="136" y="0"/>
                    <a:pt x="136" y="0"/>
                  </a:cubicBezTo>
                  <a:cubicBezTo>
                    <a:pt x="136" y="4"/>
                    <a:pt x="136" y="4"/>
                    <a:pt x="136" y="4"/>
                  </a:cubicBezTo>
                  <a:cubicBezTo>
                    <a:pt x="136" y="4"/>
                    <a:pt x="136" y="4"/>
                    <a:pt x="136" y="4"/>
                  </a:cubicBezTo>
                  <a:cubicBezTo>
                    <a:pt x="136" y="0"/>
                    <a:pt x="136" y="0"/>
                    <a:pt x="136" y="0"/>
                  </a:cubicBezTo>
                  <a:cubicBezTo>
                    <a:pt x="136" y="0"/>
                    <a:pt x="136" y="0"/>
                    <a:pt x="136" y="0"/>
                  </a:cubicBezTo>
                  <a:cubicBezTo>
                    <a:pt x="135" y="0"/>
                    <a:pt x="135" y="0"/>
                    <a:pt x="135" y="0"/>
                  </a:cubicBezTo>
                  <a:cubicBezTo>
                    <a:pt x="135" y="4"/>
                    <a:pt x="135" y="4"/>
                    <a:pt x="135" y="4"/>
                  </a:cubicBezTo>
                  <a:cubicBezTo>
                    <a:pt x="135" y="4"/>
                    <a:pt x="135" y="4"/>
                    <a:pt x="135" y="4"/>
                  </a:cubicBezTo>
                  <a:cubicBezTo>
                    <a:pt x="135" y="0"/>
                    <a:pt x="135" y="0"/>
                    <a:pt x="135" y="0"/>
                  </a:cubicBezTo>
                  <a:cubicBezTo>
                    <a:pt x="134" y="0"/>
                    <a:pt x="134" y="0"/>
                    <a:pt x="134" y="0"/>
                  </a:cubicBezTo>
                  <a:cubicBezTo>
                    <a:pt x="134" y="4"/>
                    <a:pt x="134" y="4"/>
                    <a:pt x="134" y="4"/>
                  </a:cubicBezTo>
                  <a:cubicBezTo>
                    <a:pt x="134" y="4"/>
                    <a:pt x="134" y="4"/>
                    <a:pt x="134" y="4"/>
                  </a:cubicBezTo>
                  <a:cubicBezTo>
                    <a:pt x="134" y="0"/>
                    <a:pt x="134" y="0"/>
                    <a:pt x="134" y="0"/>
                  </a:cubicBezTo>
                  <a:cubicBezTo>
                    <a:pt x="133" y="0"/>
                    <a:pt x="133" y="0"/>
                    <a:pt x="133" y="0"/>
                  </a:cubicBezTo>
                  <a:cubicBezTo>
                    <a:pt x="133" y="4"/>
                    <a:pt x="133" y="4"/>
                    <a:pt x="133" y="4"/>
                  </a:cubicBezTo>
                  <a:cubicBezTo>
                    <a:pt x="133" y="4"/>
                    <a:pt x="133" y="4"/>
                    <a:pt x="133" y="4"/>
                  </a:cubicBezTo>
                  <a:cubicBezTo>
                    <a:pt x="133" y="0"/>
                    <a:pt x="133" y="0"/>
                    <a:pt x="133" y="0"/>
                  </a:cubicBezTo>
                  <a:cubicBezTo>
                    <a:pt x="132" y="0"/>
                    <a:pt x="132" y="0"/>
                    <a:pt x="132" y="0"/>
                  </a:cubicBezTo>
                  <a:cubicBezTo>
                    <a:pt x="132" y="4"/>
                    <a:pt x="132" y="4"/>
                    <a:pt x="132" y="4"/>
                  </a:cubicBezTo>
                  <a:cubicBezTo>
                    <a:pt x="132" y="4"/>
                    <a:pt x="132" y="4"/>
                    <a:pt x="132" y="4"/>
                  </a:cubicBezTo>
                  <a:cubicBezTo>
                    <a:pt x="132" y="0"/>
                    <a:pt x="132" y="0"/>
                    <a:pt x="132" y="0"/>
                  </a:cubicBezTo>
                  <a:cubicBezTo>
                    <a:pt x="131" y="0"/>
                    <a:pt x="131" y="0"/>
                    <a:pt x="131" y="0"/>
                  </a:cubicBezTo>
                  <a:cubicBezTo>
                    <a:pt x="131" y="6"/>
                    <a:pt x="131" y="6"/>
                    <a:pt x="131" y="6"/>
                  </a:cubicBezTo>
                  <a:cubicBezTo>
                    <a:pt x="131" y="6"/>
                    <a:pt x="131" y="6"/>
                    <a:pt x="131" y="6"/>
                  </a:cubicBezTo>
                  <a:cubicBezTo>
                    <a:pt x="131" y="0"/>
                    <a:pt x="131" y="0"/>
                    <a:pt x="131" y="0"/>
                  </a:cubicBezTo>
                  <a:cubicBezTo>
                    <a:pt x="130" y="0"/>
                    <a:pt x="130" y="0"/>
                    <a:pt x="130" y="0"/>
                  </a:cubicBezTo>
                  <a:cubicBezTo>
                    <a:pt x="130" y="4"/>
                    <a:pt x="130" y="4"/>
                    <a:pt x="130" y="4"/>
                  </a:cubicBezTo>
                  <a:cubicBezTo>
                    <a:pt x="130" y="4"/>
                    <a:pt x="130" y="4"/>
                    <a:pt x="130" y="4"/>
                  </a:cubicBezTo>
                  <a:cubicBezTo>
                    <a:pt x="130" y="0"/>
                    <a:pt x="130" y="0"/>
                    <a:pt x="130" y="0"/>
                  </a:cubicBezTo>
                  <a:cubicBezTo>
                    <a:pt x="129" y="0"/>
                    <a:pt x="129" y="0"/>
                    <a:pt x="129" y="0"/>
                  </a:cubicBezTo>
                  <a:cubicBezTo>
                    <a:pt x="129" y="4"/>
                    <a:pt x="129" y="4"/>
                    <a:pt x="129" y="4"/>
                  </a:cubicBezTo>
                  <a:cubicBezTo>
                    <a:pt x="129" y="4"/>
                    <a:pt x="129" y="4"/>
                    <a:pt x="129" y="4"/>
                  </a:cubicBezTo>
                  <a:cubicBezTo>
                    <a:pt x="129" y="0"/>
                    <a:pt x="129" y="0"/>
                    <a:pt x="129" y="0"/>
                  </a:cubicBezTo>
                  <a:cubicBezTo>
                    <a:pt x="128" y="0"/>
                    <a:pt x="128" y="0"/>
                    <a:pt x="128" y="0"/>
                  </a:cubicBezTo>
                  <a:cubicBezTo>
                    <a:pt x="128" y="4"/>
                    <a:pt x="128" y="4"/>
                    <a:pt x="128" y="4"/>
                  </a:cubicBezTo>
                  <a:cubicBezTo>
                    <a:pt x="128" y="4"/>
                    <a:pt x="128" y="4"/>
                    <a:pt x="128" y="4"/>
                  </a:cubicBezTo>
                  <a:cubicBezTo>
                    <a:pt x="128" y="0"/>
                    <a:pt x="128" y="0"/>
                    <a:pt x="128" y="0"/>
                  </a:cubicBezTo>
                  <a:cubicBezTo>
                    <a:pt x="127" y="0"/>
                    <a:pt x="127" y="0"/>
                    <a:pt x="127" y="0"/>
                  </a:cubicBezTo>
                  <a:cubicBezTo>
                    <a:pt x="127" y="4"/>
                    <a:pt x="127" y="4"/>
                    <a:pt x="127" y="4"/>
                  </a:cubicBezTo>
                  <a:cubicBezTo>
                    <a:pt x="127" y="4"/>
                    <a:pt x="127" y="4"/>
                    <a:pt x="127" y="4"/>
                  </a:cubicBezTo>
                  <a:cubicBezTo>
                    <a:pt x="126" y="4"/>
                    <a:pt x="126" y="4"/>
                    <a:pt x="126" y="4"/>
                  </a:cubicBezTo>
                  <a:cubicBezTo>
                    <a:pt x="126" y="0"/>
                    <a:pt x="126" y="0"/>
                    <a:pt x="126" y="0"/>
                  </a:cubicBezTo>
                  <a:cubicBezTo>
                    <a:pt x="126" y="0"/>
                    <a:pt x="126" y="0"/>
                    <a:pt x="126" y="0"/>
                  </a:cubicBezTo>
                  <a:cubicBezTo>
                    <a:pt x="126" y="8"/>
                    <a:pt x="126" y="8"/>
                    <a:pt x="126" y="8"/>
                  </a:cubicBezTo>
                  <a:cubicBezTo>
                    <a:pt x="125" y="8"/>
                    <a:pt x="125" y="8"/>
                    <a:pt x="125" y="8"/>
                  </a:cubicBezTo>
                  <a:cubicBezTo>
                    <a:pt x="125" y="0"/>
                    <a:pt x="125" y="0"/>
                    <a:pt x="125" y="0"/>
                  </a:cubicBezTo>
                  <a:cubicBezTo>
                    <a:pt x="125" y="0"/>
                    <a:pt x="125" y="0"/>
                    <a:pt x="125" y="0"/>
                  </a:cubicBezTo>
                  <a:cubicBezTo>
                    <a:pt x="125" y="4"/>
                    <a:pt x="125" y="4"/>
                    <a:pt x="125" y="4"/>
                  </a:cubicBezTo>
                  <a:cubicBezTo>
                    <a:pt x="124" y="4"/>
                    <a:pt x="124" y="4"/>
                    <a:pt x="124" y="4"/>
                  </a:cubicBezTo>
                  <a:cubicBezTo>
                    <a:pt x="124" y="0"/>
                    <a:pt x="124" y="0"/>
                    <a:pt x="124" y="0"/>
                  </a:cubicBezTo>
                  <a:cubicBezTo>
                    <a:pt x="124" y="0"/>
                    <a:pt x="124" y="0"/>
                    <a:pt x="124" y="0"/>
                  </a:cubicBezTo>
                  <a:cubicBezTo>
                    <a:pt x="124" y="4"/>
                    <a:pt x="124" y="4"/>
                    <a:pt x="124" y="4"/>
                  </a:cubicBezTo>
                  <a:cubicBezTo>
                    <a:pt x="123" y="4"/>
                    <a:pt x="123" y="4"/>
                    <a:pt x="123" y="4"/>
                  </a:cubicBezTo>
                  <a:cubicBezTo>
                    <a:pt x="123" y="4"/>
                    <a:pt x="123" y="4"/>
                    <a:pt x="123" y="4"/>
                  </a:cubicBezTo>
                  <a:cubicBezTo>
                    <a:pt x="123" y="0"/>
                    <a:pt x="123" y="0"/>
                    <a:pt x="123" y="0"/>
                  </a:cubicBezTo>
                  <a:cubicBezTo>
                    <a:pt x="123" y="0"/>
                    <a:pt x="123" y="0"/>
                    <a:pt x="123" y="0"/>
                  </a:cubicBezTo>
                  <a:cubicBezTo>
                    <a:pt x="123" y="4"/>
                    <a:pt x="123" y="4"/>
                    <a:pt x="123" y="4"/>
                  </a:cubicBezTo>
                  <a:cubicBezTo>
                    <a:pt x="122" y="4"/>
                    <a:pt x="122" y="4"/>
                    <a:pt x="122" y="4"/>
                  </a:cubicBezTo>
                  <a:cubicBezTo>
                    <a:pt x="122" y="0"/>
                    <a:pt x="122" y="0"/>
                    <a:pt x="122" y="0"/>
                  </a:cubicBezTo>
                  <a:cubicBezTo>
                    <a:pt x="122" y="0"/>
                    <a:pt x="122" y="0"/>
                    <a:pt x="122" y="0"/>
                  </a:cubicBezTo>
                  <a:cubicBezTo>
                    <a:pt x="122" y="4"/>
                    <a:pt x="122" y="4"/>
                    <a:pt x="122" y="4"/>
                  </a:cubicBezTo>
                  <a:cubicBezTo>
                    <a:pt x="121" y="4"/>
                    <a:pt x="121" y="4"/>
                    <a:pt x="121" y="4"/>
                  </a:cubicBezTo>
                  <a:cubicBezTo>
                    <a:pt x="121" y="0"/>
                    <a:pt x="121" y="0"/>
                    <a:pt x="121" y="0"/>
                  </a:cubicBezTo>
                  <a:cubicBezTo>
                    <a:pt x="120" y="0"/>
                    <a:pt x="120" y="0"/>
                    <a:pt x="120" y="0"/>
                  </a:cubicBezTo>
                  <a:cubicBezTo>
                    <a:pt x="120" y="4"/>
                    <a:pt x="120" y="4"/>
                    <a:pt x="120" y="4"/>
                  </a:cubicBezTo>
                  <a:cubicBezTo>
                    <a:pt x="120" y="4"/>
                    <a:pt x="120" y="4"/>
                    <a:pt x="120" y="4"/>
                  </a:cubicBezTo>
                  <a:cubicBezTo>
                    <a:pt x="120" y="0"/>
                    <a:pt x="120" y="0"/>
                    <a:pt x="120" y="0"/>
                  </a:cubicBezTo>
                  <a:cubicBezTo>
                    <a:pt x="119" y="0"/>
                    <a:pt x="119" y="0"/>
                    <a:pt x="119" y="0"/>
                  </a:cubicBezTo>
                  <a:cubicBezTo>
                    <a:pt x="119" y="6"/>
                    <a:pt x="119" y="6"/>
                    <a:pt x="119" y="6"/>
                  </a:cubicBezTo>
                  <a:cubicBezTo>
                    <a:pt x="119" y="6"/>
                    <a:pt x="119" y="6"/>
                    <a:pt x="119" y="6"/>
                  </a:cubicBezTo>
                  <a:cubicBezTo>
                    <a:pt x="119" y="0"/>
                    <a:pt x="119" y="0"/>
                    <a:pt x="119" y="0"/>
                  </a:cubicBezTo>
                  <a:cubicBezTo>
                    <a:pt x="118" y="0"/>
                    <a:pt x="118" y="0"/>
                    <a:pt x="118" y="0"/>
                  </a:cubicBezTo>
                  <a:cubicBezTo>
                    <a:pt x="118" y="4"/>
                    <a:pt x="118" y="4"/>
                    <a:pt x="118" y="4"/>
                  </a:cubicBezTo>
                  <a:cubicBezTo>
                    <a:pt x="118" y="4"/>
                    <a:pt x="118" y="4"/>
                    <a:pt x="118" y="4"/>
                  </a:cubicBezTo>
                  <a:cubicBezTo>
                    <a:pt x="118" y="0"/>
                    <a:pt x="118" y="0"/>
                    <a:pt x="118" y="0"/>
                  </a:cubicBezTo>
                  <a:cubicBezTo>
                    <a:pt x="117" y="0"/>
                    <a:pt x="117" y="0"/>
                    <a:pt x="117" y="0"/>
                  </a:cubicBezTo>
                  <a:cubicBezTo>
                    <a:pt x="117" y="4"/>
                    <a:pt x="117" y="4"/>
                    <a:pt x="117" y="4"/>
                  </a:cubicBezTo>
                  <a:cubicBezTo>
                    <a:pt x="117" y="4"/>
                    <a:pt x="117" y="4"/>
                    <a:pt x="117" y="4"/>
                  </a:cubicBezTo>
                  <a:cubicBezTo>
                    <a:pt x="117" y="0"/>
                    <a:pt x="117" y="0"/>
                    <a:pt x="117" y="0"/>
                  </a:cubicBezTo>
                  <a:cubicBezTo>
                    <a:pt x="116" y="0"/>
                    <a:pt x="116" y="0"/>
                    <a:pt x="116" y="0"/>
                  </a:cubicBezTo>
                  <a:cubicBezTo>
                    <a:pt x="116" y="4"/>
                    <a:pt x="116" y="4"/>
                    <a:pt x="116" y="4"/>
                  </a:cubicBezTo>
                  <a:cubicBezTo>
                    <a:pt x="116" y="4"/>
                    <a:pt x="116" y="4"/>
                    <a:pt x="116" y="4"/>
                  </a:cubicBezTo>
                  <a:cubicBezTo>
                    <a:pt x="116" y="0"/>
                    <a:pt x="116" y="0"/>
                    <a:pt x="116" y="0"/>
                  </a:cubicBezTo>
                  <a:cubicBezTo>
                    <a:pt x="115" y="0"/>
                    <a:pt x="115" y="0"/>
                    <a:pt x="115" y="0"/>
                  </a:cubicBezTo>
                  <a:cubicBezTo>
                    <a:pt x="115" y="4"/>
                    <a:pt x="115" y="4"/>
                    <a:pt x="115" y="4"/>
                  </a:cubicBezTo>
                  <a:cubicBezTo>
                    <a:pt x="115" y="4"/>
                    <a:pt x="115" y="4"/>
                    <a:pt x="115" y="4"/>
                  </a:cubicBezTo>
                  <a:cubicBezTo>
                    <a:pt x="115" y="0"/>
                    <a:pt x="115" y="0"/>
                    <a:pt x="115" y="0"/>
                  </a:cubicBezTo>
                  <a:cubicBezTo>
                    <a:pt x="114" y="0"/>
                    <a:pt x="114" y="0"/>
                    <a:pt x="114" y="0"/>
                  </a:cubicBezTo>
                  <a:cubicBezTo>
                    <a:pt x="114" y="8"/>
                    <a:pt x="114" y="8"/>
                    <a:pt x="114" y="8"/>
                  </a:cubicBezTo>
                  <a:cubicBezTo>
                    <a:pt x="114" y="8"/>
                    <a:pt x="114" y="8"/>
                    <a:pt x="114" y="8"/>
                  </a:cubicBezTo>
                  <a:cubicBezTo>
                    <a:pt x="114" y="8"/>
                    <a:pt x="114" y="8"/>
                    <a:pt x="114" y="8"/>
                  </a:cubicBezTo>
                  <a:cubicBezTo>
                    <a:pt x="114" y="0"/>
                    <a:pt x="114" y="0"/>
                    <a:pt x="114" y="0"/>
                  </a:cubicBezTo>
                  <a:cubicBezTo>
                    <a:pt x="113" y="0"/>
                    <a:pt x="113" y="0"/>
                    <a:pt x="113" y="0"/>
                  </a:cubicBezTo>
                  <a:cubicBezTo>
                    <a:pt x="113" y="4"/>
                    <a:pt x="113" y="4"/>
                    <a:pt x="113" y="4"/>
                  </a:cubicBezTo>
                  <a:cubicBezTo>
                    <a:pt x="113" y="4"/>
                    <a:pt x="113" y="4"/>
                    <a:pt x="113" y="4"/>
                  </a:cubicBezTo>
                  <a:cubicBezTo>
                    <a:pt x="113" y="0"/>
                    <a:pt x="113" y="0"/>
                    <a:pt x="113" y="0"/>
                  </a:cubicBezTo>
                  <a:cubicBezTo>
                    <a:pt x="112" y="0"/>
                    <a:pt x="112" y="0"/>
                    <a:pt x="112" y="0"/>
                  </a:cubicBezTo>
                  <a:cubicBezTo>
                    <a:pt x="112" y="4"/>
                    <a:pt x="112" y="4"/>
                    <a:pt x="112" y="4"/>
                  </a:cubicBezTo>
                  <a:cubicBezTo>
                    <a:pt x="112" y="4"/>
                    <a:pt x="112" y="4"/>
                    <a:pt x="112" y="4"/>
                  </a:cubicBezTo>
                  <a:cubicBezTo>
                    <a:pt x="112" y="0"/>
                    <a:pt x="112" y="0"/>
                    <a:pt x="112" y="0"/>
                  </a:cubicBezTo>
                  <a:cubicBezTo>
                    <a:pt x="111" y="0"/>
                    <a:pt x="111" y="0"/>
                    <a:pt x="111" y="0"/>
                  </a:cubicBezTo>
                  <a:cubicBezTo>
                    <a:pt x="111" y="4"/>
                    <a:pt x="111" y="4"/>
                    <a:pt x="111" y="4"/>
                  </a:cubicBezTo>
                  <a:cubicBezTo>
                    <a:pt x="110" y="4"/>
                    <a:pt x="110" y="4"/>
                    <a:pt x="110" y="4"/>
                  </a:cubicBezTo>
                  <a:cubicBezTo>
                    <a:pt x="110" y="0"/>
                    <a:pt x="110" y="0"/>
                    <a:pt x="110" y="0"/>
                  </a:cubicBezTo>
                  <a:cubicBezTo>
                    <a:pt x="110" y="0"/>
                    <a:pt x="110" y="0"/>
                    <a:pt x="110" y="0"/>
                  </a:cubicBezTo>
                  <a:cubicBezTo>
                    <a:pt x="110" y="4"/>
                    <a:pt x="110" y="4"/>
                    <a:pt x="110" y="4"/>
                  </a:cubicBezTo>
                  <a:cubicBezTo>
                    <a:pt x="109" y="4"/>
                    <a:pt x="109" y="4"/>
                    <a:pt x="109" y="4"/>
                  </a:cubicBezTo>
                  <a:cubicBezTo>
                    <a:pt x="109" y="0"/>
                    <a:pt x="109" y="0"/>
                    <a:pt x="109" y="0"/>
                  </a:cubicBezTo>
                  <a:cubicBezTo>
                    <a:pt x="109" y="0"/>
                    <a:pt x="109" y="0"/>
                    <a:pt x="109" y="0"/>
                  </a:cubicBezTo>
                  <a:cubicBezTo>
                    <a:pt x="109" y="4"/>
                    <a:pt x="109" y="4"/>
                    <a:pt x="109" y="4"/>
                  </a:cubicBezTo>
                  <a:cubicBezTo>
                    <a:pt x="108" y="4"/>
                    <a:pt x="108" y="4"/>
                    <a:pt x="108" y="4"/>
                  </a:cubicBezTo>
                  <a:cubicBezTo>
                    <a:pt x="108" y="0"/>
                    <a:pt x="108" y="0"/>
                    <a:pt x="108" y="0"/>
                  </a:cubicBezTo>
                  <a:cubicBezTo>
                    <a:pt x="108" y="0"/>
                    <a:pt x="108" y="0"/>
                    <a:pt x="108" y="0"/>
                  </a:cubicBezTo>
                  <a:cubicBezTo>
                    <a:pt x="108" y="6"/>
                    <a:pt x="108" y="6"/>
                    <a:pt x="108" y="6"/>
                  </a:cubicBezTo>
                  <a:cubicBezTo>
                    <a:pt x="107" y="6"/>
                    <a:pt x="107" y="6"/>
                    <a:pt x="107" y="6"/>
                  </a:cubicBezTo>
                  <a:cubicBezTo>
                    <a:pt x="107" y="0"/>
                    <a:pt x="107" y="0"/>
                    <a:pt x="107" y="0"/>
                  </a:cubicBezTo>
                  <a:cubicBezTo>
                    <a:pt x="107" y="0"/>
                    <a:pt x="107" y="0"/>
                    <a:pt x="107" y="0"/>
                  </a:cubicBezTo>
                  <a:cubicBezTo>
                    <a:pt x="107" y="4"/>
                    <a:pt x="107" y="4"/>
                    <a:pt x="107" y="4"/>
                  </a:cubicBezTo>
                  <a:cubicBezTo>
                    <a:pt x="106" y="4"/>
                    <a:pt x="106" y="4"/>
                    <a:pt x="106" y="4"/>
                  </a:cubicBezTo>
                  <a:cubicBezTo>
                    <a:pt x="106" y="0"/>
                    <a:pt x="106" y="0"/>
                    <a:pt x="106" y="0"/>
                  </a:cubicBezTo>
                  <a:cubicBezTo>
                    <a:pt x="106" y="0"/>
                    <a:pt x="106" y="0"/>
                    <a:pt x="106" y="0"/>
                  </a:cubicBezTo>
                  <a:cubicBezTo>
                    <a:pt x="106" y="4"/>
                    <a:pt x="106" y="4"/>
                    <a:pt x="106" y="4"/>
                  </a:cubicBezTo>
                  <a:cubicBezTo>
                    <a:pt x="105" y="4"/>
                    <a:pt x="105" y="4"/>
                    <a:pt x="105" y="4"/>
                  </a:cubicBezTo>
                  <a:cubicBezTo>
                    <a:pt x="105" y="0"/>
                    <a:pt x="105" y="0"/>
                    <a:pt x="105" y="0"/>
                  </a:cubicBezTo>
                  <a:cubicBezTo>
                    <a:pt x="104" y="0"/>
                    <a:pt x="104" y="0"/>
                    <a:pt x="104" y="0"/>
                  </a:cubicBezTo>
                  <a:cubicBezTo>
                    <a:pt x="104" y="4"/>
                    <a:pt x="104" y="4"/>
                    <a:pt x="104" y="4"/>
                  </a:cubicBezTo>
                  <a:cubicBezTo>
                    <a:pt x="104" y="4"/>
                    <a:pt x="104" y="4"/>
                    <a:pt x="104" y="4"/>
                  </a:cubicBezTo>
                  <a:cubicBezTo>
                    <a:pt x="104" y="0"/>
                    <a:pt x="104" y="0"/>
                    <a:pt x="104" y="0"/>
                  </a:cubicBezTo>
                  <a:cubicBezTo>
                    <a:pt x="103" y="0"/>
                    <a:pt x="103" y="0"/>
                    <a:pt x="103" y="0"/>
                  </a:cubicBezTo>
                  <a:cubicBezTo>
                    <a:pt x="103" y="4"/>
                    <a:pt x="103" y="4"/>
                    <a:pt x="103" y="4"/>
                  </a:cubicBezTo>
                  <a:cubicBezTo>
                    <a:pt x="103" y="4"/>
                    <a:pt x="103" y="4"/>
                    <a:pt x="103" y="4"/>
                  </a:cubicBezTo>
                  <a:cubicBezTo>
                    <a:pt x="103" y="0"/>
                    <a:pt x="103" y="0"/>
                    <a:pt x="103" y="0"/>
                  </a:cubicBezTo>
                  <a:cubicBezTo>
                    <a:pt x="102" y="0"/>
                    <a:pt x="102" y="0"/>
                    <a:pt x="102" y="0"/>
                  </a:cubicBezTo>
                  <a:cubicBezTo>
                    <a:pt x="102" y="8"/>
                    <a:pt x="102" y="8"/>
                    <a:pt x="102" y="8"/>
                  </a:cubicBezTo>
                  <a:cubicBezTo>
                    <a:pt x="102" y="8"/>
                    <a:pt x="102" y="8"/>
                    <a:pt x="102" y="8"/>
                  </a:cubicBezTo>
                  <a:cubicBezTo>
                    <a:pt x="102" y="8"/>
                    <a:pt x="102" y="8"/>
                    <a:pt x="102" y="8"/>
                  </a:cubicBezTo>
                  <a:cubicBezTo>
                    <a:pt x="102" y="0"/>
                    <a:pt x="102" y="0"/>
                    <a:pt x="102" y="0"/>
                  </a:cubicBezTo>
                  <a:cubicBezTo>
                    <a:pt x="101" y="0"/>
                    <a:pt x="101" y="0"/>
                    <a:pt x="101" y="0"/>
                  </a:cubicBezTo>
                  <a:cubicBezTo>
                    <a:pt x="101" y="4"/>
                    <a:pt x="101" y="4"/>
                    <a:pt x="101" y="4"/>
                  </a:cubicBezTo>
                  <a:cubicBezTo>
                    <a:pt x="101" y="4"/>
                    <a:pt x="101" y="4"/>
                    <a:pt x="101" y="4"/>
                  </a:cubicBezTo>
                  <a:cubicBezTo>
                    <a:pt x="101" y="0"/>
                    <a:pt x="101" y="0"/>
                    <a:pt x="101" y="0"/>
                  </a:cubicBezTo>
                  <a:cubicBezTo>
                    <a:pt x="100" y="0"/>
                    <a:pt x="100" y="0"/>
                    <a:pt x="100" y="0"/>
                  </a:cubicBezTo>
                  <a:cubicBezTo>
                    <a:pt x="100" y="4"/>
                    <a:pt x="100" y="4"/>
                    <a:pt x="100" y="4"/>
                  </a:cubicBezTo>
                  <a:cubicBezTo>
                    <a:pt x="100" y="4"/>
                    <a:pt x="100" y="4"/>
                    <a:pt x="100" y="4"/>
                  </a:cubicBezTo>
                  <a:cubicBezTo>
                    <a:pt x="100" y="0"/>
                    <a:pt x="100" y="0"/>
                    <a:pt x="100" y="0"/>
                  </a:cubicBezTo>
                  <a:cubicBezTo>
                    <a:pt x="99" y="0"/>
                    <a:pt x="99" y="0"/>
                    <a:pt x="99" y="0"/>
                  </a:cubicBezTo>
                  <a:cubicBezTo>
                    <a:pt x="99" y="4"/>
                    <a:pt x="99" y="4"/>
                    <a:pt x="99" y="4"/>
                  </a:cubicBezTo>
                  <a:cubicBezTo>
                    <a:pt x="99" y="4"/>
                    <a:pt x="99" y="4"/>
                    <a:pt x="99" y="4"/>
                  </a:cubicBezTo>
                  <a:cubicBezTo>
                    <a:pt x="99" y="0"/>
                    <a:pt x="99" y="0"/>
                    <a:pt x="99" y="0"/>
                  </a:cubicBezTo>
                  <a:cubicBezTo>
                    <a:pt x="98" y="0"/>
                    <a:pt x="98" y="0"/>
                    <a:pt x="98" y="0"/>
                  </a:cubicBezTo>
                  <a:cubicBezTo>
                    <a:pt x="98" y="4"/>
                    <a:pt x="98" y="4"/>
                    <a:pt x="98" y="4"/>
                  </a:cubicBezTo>
                  <a:cubicBezTo>
                    <a:pt x="98" y="4"/>
                    <a:pt x="98" y="4"/>
                    <a:pt x="98" y="4"/>
                  </a:cubicBezTo>
                  <a:cubicBezTo>
                    <a:pt x="98" y="0"/>
                    <a:pt x="98" y="0"/>
                    <a:pt x="98" y="0"/>
                  </a:cubicBezTo>
                  <a:cubicBezTo>
                    <a:pt x="97" y="0"/>
                    <a:pt x="97" y="0"/>
                    <a:pt x="97" y="0"/>
                  </a:cubicBezTo>
                  <a:cubicBezTo>
                    <a:pt x="97" y="4"/>
                    <a:pt x="97" y="4"/>
                    <a:pt x="97" y="4"/>
                  </a:cubicBezTo>
                  <a:cubicBezTo>
                    <a:pt x="97" y="4"/>
                    <a:pt x="97" y="4"/>
                    <a:pt x="97" y="4"/>
                  </a:cubicBezTo>
                  <a:cubicBezTo>
                    <a:pt x="97" y="0"/>
                    <a:pt x="97" y="0"/>
                    <a:pt x="97" y="0"/>
                  </a:cubicBezTo>
                  <a:cubicBezTo>
                    <a:pt x="96" y="0"/>
                    <a:pt x="96" y="0"/>
                    <a:pt x="96" y="0"/>
                  </a:cubicBezTo>
                  <a:cubicBezTo>
                    <a:pt x="96" y="6"/>
                    <a:pt x="96" y="6"/>
                    <a:pt x="96" y="6"/>
                  </a:cubicBezTo>
                  <a:cubicBezTo>
                    <a:pt x="96" y="6"/>
                    <a:pt x="96" y="6"/>
                    <a:pt x="96" y="6"/>
                  </a:cubicBezTo>
                  <a:cubicBezTo>
                    <a:pt x="96" y="0"/>
                    <a:pt x="96" y="0"/>
                    <a:pt x="96" y="0"/>
                  </a:cubicBezTo>
                  <a:cubicBezTo>
                    <a:pt x="95" y="0"/>
                    <a:pt x="95" y="0"/>
                    <a:pt x="95" y="0"/>
                  </a:cubicBezTo>
                  <a:cubicBezTo>
                    <a:pt x="95" y="4"/>
                    <a:pt x="95" y="4"/>
                    <a:pt x="95" y="4"/>
                  </a:cubicBezTo>
                  <a:cubicBezTo>
                    <a:pt x="94" y="4"/>
                    <a:pt x="94" y="4"/>
                    <a:pt x="94" y="4"/>
                  </a:cubicBezTo>
                  <a:cubicBezTo>
                    <a:pt x="94" y="0"/>
                    <a:pt x="94" y="0"/>
                    <a:pt x="94" y="0"/>
                  </a:cubicBezTo>
                  <a:cubicBezTo>
                    <a:pt x="94" y="0"/>
                    <a:pt x="94" y="0"/>
                    <a:pt x="94" y="0"/>
                  </a:cubicBezTo>
                  <a:cubicBezTo>
                    <a:pt x="94" y="4"/>
                    <a:pt x="94" y="4"/>
                    <a:pt x="94" y="4"/>
                  </a:cubicBezTo>
                  <a:cubicBezTo>
                    <a:pt x="93" y="4"/>
                    <a:pt x="93" y="4"/>
                    <a:pt x="93" y="4"/>
                  </a:cubicBezTo>
                  <a:cubicBezTo>
                    <a:pt x="93" y="0"/>
                    <a:pt x="93" y="0"/>
                    <a:pt x="93" y="0"/>
                  </a:cubicBezTo>
                  <a:cubicBezTo>
                    <a:pt x="93" y="0"/>
                    <a:pt x="93" y="0"/>
                    <a:pt x="93" y="0"/>
                  </a:cubicBezTo>
                  <a:cubicBezTo>
                    <a:pt x="93" y="4"/>
                    <a:pt x="93" y="4"/>
                    <a:pt x="93" y="4"/>
                  </a:cubicBezTo>
                  <a:cubicBezTo>
                    <a:pt x="92" y="4"/>
                    <a:pt x="92" y="4"/>
                    <a:pt x="92" y="4"/>
                  </a:cubicBezTo>
                  <a:cubicBezTo>
                    <a:pt x="92" y="0"/>
                    <a:pt x="92" y="0"/>
                    <a:pt x="92" y="0"/>
                  </a:cubicBezTo>
                  <a:cubicBezTo>
                    <a:pt x="92" y="0"/>
                    <a:pt x="92" y="0"/>
                    <a:pt x="92" y="0"/>
                  </a:cubicBezTo>
                  <a:cubicBezTo>
                    <a:pt x="92" y="4"/>
                    <a:pt x="92" y="4"/>
                    <a:pt x="92" y="4"/>
                  </a:cubicBezTo>
                  <a:cubicBezTo>
                    <a:pt x="91" y="4"/>
                    <a:pt x="91" y="4"/>
                    <a:pt x="91" y="4"/>
                  </a:cubicBezTo>
                  <a:cubicBezTo>
                    <a:pt x="91" y="0"/>
                    <a:pt x="91" y="0"/>
                    <a:pt x="91" y="0"/>
                  </a:cubicBezTo>
                  <a:cubicBezTo>
                    <a:pt x="91" y="0"/>
                    <a:pt x="91" y="0"/>
                    <a:pt x="91" y="0"/>
                  </a:cubicBezTo>
                  <a:cubicBezTo>
                    <a:pt x="91" y="8"/>
                    <a:pt x="91" y="8"/>
                    <a:pt x="91" y="8"/>
                  </a:cubicBezTo>
                  <a:cubicBezTo>
                    <a:pt x="90" y="8"/>
                    <a:pt x="90" y="8"/>
                    <a:pt x="90" y="8"/>
                  </a:cubicBezTo>
                  <a:cubicBezTo>
                    <a:pt x="90" y="8"/>
                    <a:pt x="90" y="8"/>
                    <a:pt x="90" y="8"/>
                  </a:cubicBezTo>
                  <a:cubicBezTo>
                    <a:pt x="90" y="0"/>
                    <a:pt x="90" y="0"/>
                    <a:pt x="90" y="0"/>
                  </a:cubicBezTo>
                  <a:cubicBezTo>
                    <a:pt x="90" y="0"/>
                    <a:pt x="90" y="0"/>
                    <a:pt x="90" y="0"/>
                  </a:cubicBezTo>
                  <a:cubicBezTo>
                    <a:pt x="90" y="4"/>
                    <a:pt x="90" y="4"/>
                    <a:pt x="90" y="4"/>
                  </a:cubicBezTo>
                  <a:cubicBezTo>
                    <a:pt x="89" y="4"/>
                    <a:pt x="89" y="4"/>
                    <a:pt x="89" y="4"/>
                  </a:cubicBezTo>
                  <a:cubicBezTo>
                    <a:pt x="89" y="0"/>
                    <a:pt x="89" y="0"/>
                    <a:pt x="89" y="0"/>
                  </a:cubicBezTo>
                  <a:cubicBezTo>
                    <a:pt x="88" y="0"/>
                    <a:pt x="88" y="0"/>
                    <a:pt x="88" y="0"/>
                  </a:cubicBezTo>
                  <a:cubicBezTo>
                    <a:pt x="88" y="4"/>
                    <a:pt x="88" y="4"/>
                    <a:pt x="88" y="4"/>
                  </a:cubicBezTo>
                  <a:cubicBezTo>
                    <a:pt x="88" y="4"/>
                    <a:pt x="88" y="4"/>
                    <a:pt x="88" y="4"/>
                  </a:cubicBezTo>
                  <a:cubicBezTo>
                    <a:pt x="88" y="0"/>
                    <a:pt x="88" y="0"/>
                    <a:pt x="88" y="0"/>
                  </a:cubicBezTo>
                  <a:cubicBezTo>
                    <a:pt x="87" y="0"/>
                    <a:pt x="87" y="0"/>
                    <a:pt x="87" y="0"/>
                  </a:cubicBezTo>
                  <a:cubicBezTo>
                    <a:pt x="87" y="4"/>
                    <a:pt x="87" y="4"/>
                    <a:pt x="87" y="4"/>
                  </a:cubicBezTo>
                  <a:cubicBezTo>
                    <a:pt x="87" y="4"/>
                    <a:pt x="87" y="4"/>
                    <a:pt x="87" y="4"/>
                  </a:cubicBezTo>
                  <a:cubicBezTo>
                    <a:pt x="87" y="0"/>
                    <a:pt x="87" y="0"/>
                    <a:pt x="87" y="0"/>
                  </a:cubicBezTo>
                  <a:cubicBezTo>
                    <a:pt x="86" y="0"/>
                    <a:pt x="86" y="0"/>
                    <a:pt x="86" y="0"/>
                  </a:cubicBezTo>
                  <a:cubicBezTo>
                    <a:pt x="86" y="4"/>
                    <a:pt x="86" y="4"/>
                    <a:pt x="86" y="4"/>
                  </a:cubicBezTo>
                  <a:cubicBezTo>
                    <a:pt x="86" y="4"/>
                    <a:pt x="86" y="4"/>
                    <a:pt x="86" y="4"/>
                  </a:cubicBezTo>
                  <a:cubicBezTo>
                    <a:pt x="86" y="0"/>
                    <a:pt x="86" y="0"/>
                    <a:pt x="86" y="0"/>
                  </a:cubicBezTo>
                  <a:cubicBezTo>
                    <a:pt x="85" y="0"/>
                    <a:pt x="85" y="0"/>
                    <a:pt x="85" y="0"/>
                  </a:cubicBezTo>
                  <a:cubicBezTo>
                    <a:pt x="85" y="4"/>
                    <a:pt x="85" y="4"/>
                    <a:pt x="85" y="4"/>
                  </a:cubicBezTo>
                  <a:cubicBezTo>
                    <a:pt x="85" y="4"/>
                    <a:pt x="85" y="4"/>
                    <a:pt x="85" y="4"/>
                  </a:cubicBezTo>
                  <a:cubicBezTo>
                    <a:pt x="85" y="0"/>
                    <a:pt x="85" y="0"/>
                    <a:pt x="85" y="0"/>
                  </a:cubicBezTo>
                  <a:cubicBezTo>
                    <a:pt x="84" y="0"/>
                    <a:pt x="84" y="0"/>
                    <a:pt x="84" y="0"/>
                  </a:cubicBezTo>
                  <a:cubicBezTo>
                    <a:pt x="84" y="6"/>
                    <a:pt x="84" y="6"/>
                    <a:pt x="84" y="6"/>
                  </a:cubicBezTo>
                  <a:cubicBezTo>
                    <a:pt x="84" y="6"/>
                    <a:pt x="84" y="6"/>
                    <a:pt x="84" y="6"/>
                  </a:cubicBezTo>
                  <a:cubicBezTo>
                    <a:pt x="84" y="0"/>
                    <a:pt x="84" y="0"/>
                    <a:pt x="84" y="0"/>
                  </a:cubicBezTo>
                  <a:cubicBezTo>
                    <a:pt x="83" y="0"/>
                    <a:pt x="83" y="0"/>
                    <a:pt x="83" y="0"/>
                  </a:cubicBezTo>
                  <a:cubicBezTo>
                    <a:pt x="83" y="4"/>
                    <a:pt x="83" y="4"/>
                    <a:pt x="83" y="4"/>
                  </a:cubicBezTo>
                  <a:cubicBezTo>
                    <a:pt x="83" y="4"/>
                    <a:pt x="83" y="4"/>
                    <a:pt x="83" y="4"/>
                  </a:cubicBezTo>
                  <a:cubicBezTo>
                    <a:pt x="83" y="0"/>
                    <a:pt x="83" y="0"/>
                    <a:pt x="83" y="0"/>
                  </a:cubicBezTo>
                  <a:cubicBezTo>
                    <a:pt x="82" y="0"/>
                    <a:pt x="82" y="0"/>
                    <a:pt x="82" y="0"/>
                  </a:cubicBezTo>
                  <a:cubicBezTo>
                    <a:pt x="82" y="4"/>
                    <a:pt x="82" y="4"/>
                    <a:pt x="82" y="4"/>
                  </a:cubicBezTo>
                  <a:cubicBezTo>
                    <a:pt x="82" y="4"/>
                    <a:pt x="82" y="4"/>
                    <a:pt x="82" y="4"/>
                  </a:cubicBezTo>
                  <a:cubicBezTo>
                    <a:pt x="82" y="0"/>
                    <a:pt x="82" y="0"/>
                    <a:pt x="82" y="0"/>
                  </a:cubicBezTo>
                  <a:cubicBezTo>
                    <a:pt x="81" y="0"/>
                    <a:pt x="81" y="0"/>
                    <a:pt x="81" y="0"/>
                  </a:cubicBezTo>
                  <a:cubicBezTo>
                    <a:pt x="81" y="4"/>
                    <a:pt x="81" y="4"/>
                    <a:pt x="81" y="4"/>
                  </a:cubicBezTo>
                  <a:cubicBezTo>
                    <a:pt x="81" y="4"/>
                    <a:pt x="81" y="4"/>
                    <a:pt x="81" y="4"/>
                  </a:cubicBezTo>
                  <a:cubicBezTo>
                    <a:pt x="81" y="0"/>
                    <a:pt x="81" y="0"/>
                    <a:pt x="81" y="0"/>
                  </a:cubicBezTo>
                  <a:cubicBezTo>
                    <a:pt x="80" y="0"/>
                    <a:pt x="80" y="0"/>
                    <a:pt x="80" y="0"/>
                  </a:cubicBezTo>
                  <a:cubicBezTo>
                    <a:pt x="80" y="4"/>
                    <a:pt x="80" y="4"/>
                    <a:pt x="80" y="4"/>
                  </a:cubicBezTo>
                  <a:cubicBezTo>
                    <a:pt x="80" y="4"/>
                    <a:pt x="80" y="4"/>
                    <a:pt x="80" y="4"/>
                  </a:cubicBezTo>
                  <a:cubicBezTo>
                    <a:pt x="80" y="0"/>
                    <a:pt x="80" y="0"/>
                    <a:pt x="80" y="0"/>
                  </a:cubicBezTo>
                  <a:cubicBezTo>
                    <a:pt x="79" y="0"/>
                    <a:pt x="79" y="0"/>
                    <a:pt x="79" y="0"/>
                  </a:cubicBezTo>
                  <a:cubicBezTo>
                    <a:pt x="79" y="8"/>
                    <a:pt x="79" y="8"/>
                    <a:pt x="79" y="8"/>
                  </a:cubicBezTo>
                  <a:cubicBezTo>
                    <a:pt x="79" y="8"/>
                    <a:pt x="79" y="8"/>
                    <a:pt x="79" y="8"/>
                  </a:cubicBezTo>
                  <a:cubicBezTo>
                    <a:pt x="78" y="8"/>
                    <a:pt x="78" y="8"/>
                    <a:pt x="78" y="8"/>
                  </a:cubicBezTo>
                  <a:cubicBezTo>
                    <a:pt x="78" y="0"/>
                    <a:pt x="78" y="0"/>
                    <a:pt x="78" y="0"/>
                  </a:cubicBezTo>
                  <a:cubicBezTo>
                    <a:pt x="78" y="0"/>
                    <a:pt x="78" y="0"/>
                    <a:pt x="78" y="0"/>
                  </a:cubicBezTo>
                  <a:cubicBezTo>
                    <a:pt x="78" y="4"/>
                    <a:pt x="78" y="4"/>
                    <a:pt x="78" y="4"/>
                  </a:cubicBezTo>
                  <a:cubicBezTo>
                    <a:pt x="77" y="4"/>
                    <a:pt x="77" y="4"/>
                    <a:pt x="77" y="4"/>
                  </a:cubicBezTo>
                  <a:cubicBezTo>
                    <a:pt x="77" y="0"/>
                    <a:pt x="77" y="0"/>
                    <a:pt x="77" y="0"/>
                  </a:cubicBezTo>
                  <a:cubicBezTo>
                    <a:pt x="77" y="0"/>
                    <a:pt x="77" y="0"/>
                    <a:pt x="77" y="0"/>
                  </a:cubicBezTo>
                  <a:cubicBezTo>
                    <a:pt x="77" y="4"/>
                    <a:pt x="77" y="4"/>
                    <a:pt x="77" y="4"/>
                  </a:cubicBezTo>
                  <a:cubicBezTo>
                    <a:pt x="76" y="4"/>
                    <a:pt x="76" y="4"/>
                    <a:pt x="76" y="4"/>
                  </a:cubicBezTo>
                  <a:cubicBezTo>
                    <a:pt x="76" y="0"/>
                    <a:pt x="76" y="0"/>
                    <a:pt x="76" y="0"/>
                  </a:cubicBezTo>
                  <a:cubicBezTo>
                    <a:pt x="76" y="0"/>
                    <a:pt x="76" y="0"/>
                    <a:pt x="76" y="0"/>
                  </a:cubicBezTo>
                  <a:cubicBezTo>
                    <a:pt x="76" y="4"/>
                    <a:pt x="76" y="4"/>
                    <a:pt x="76" y="4"/>
                  </a:cubicBezTo>
                  <a:cubicBezTo>
                    <a:pt x="75" y="4"/>
                    <a:pt x="75" y="4"/>
                    <a:pt x="75" y="4"/>
                  </a:cubicBezTo>
                  <a:cubicBezTo>
                    <a:pt x="75" y="0"/>
                    <a:pt x="75" y="0"/>
                    <a:pt x="75" y="0"/>
                  </a:cubicBezTo>
                  <a:cubicBezTo>
                    <a:pt x="75" y="0"/>
                    <a:pt x="75" y="0"/>
                    <a:pt x="75" y="0"/>
                  </a:cubicBezTo>
                  <a:cubicBezTo>
                    <a:pt x="75" y="4"/>
                    <a:pt x="75" y="4"/>
                    <a:pt x="75" y="4"/>
                  </a:cubicBezTo>
                  <a:cubicBezTo>
                    <a:pt x="74" y="4"/>
                    <a:pt x="74" y="4"/>
                    <a:pt x="74" y="4"/>
                  </a:cubicBezTo>
                  <a:cubicBezTo>
                    <a:pt x="74" y="0"/>
                    <a:pt x="74" y="0"/>
                    <a:pt x="74" y="0"/>
                  </a:cubicBezTo>
                  <a:cubicBezTo>
                    <a:pt x="74" y="0"/>
                    <a:pt x="74" y="0"/>
                    <a:pt x="74" y="0"/>
                  </a:cubicBezTo>
                  <a:cubicBezTo>
                    <a:pt x="74" y="4"/>
                    <a:pt x="74" y="4"/>
                    <a:pt x="74" y="4"/>
                  </a:cubicBezTo>
                  <a:cubicBezTo>
                    <a:pt x="73" y="4"/>
                    <a:pt x="73" y="4"/>
                    <a:pt x="73" y="4"/>
                  </a:cubicBezTo>
                  <a:cubicBezTo>
                    <a:pt x="73" y="0"/>
                    <a:pt x="73" y="0"/>
                    <a:pt x="73" y="0"/>
                  </a:cubicBezTo>
                  <a:cubicBezTo>
                    <a:pt x="72" y="0"/>
                    <a:pt x="72" y="0"/>
                    <a:pt x="72" y="0"/>
                  </a:cubicBezTo>
                  <a:cubicBezTo>
                    <a:pt x="72" y="6"/>
                    <a:pt x="72" y="6"/>
                    <a:pt x="72" y="6"/>
                  </a:cubicBezTo>
                  <a:cubicBezTo>
                    <a:pt x="72" y="6"/>
                    <a:pt x="72" y="6"/>
                    <a:pt x="72" y="6"/>
                  </a:cubicBezTo>
                  <a:cubicBezTo>
                    <a:pt x="72" y="0"/>
                    <a:pt x="72" y="0"/>
                    <a:pt x="72" y="0"/>
                  </a:cubicBezTo>
                  <a:cubicBezTo>
                    <a:pt x="71" y="0"/>
                    <a:pt x="71" y="0"/>
                    <a:pt x="71" y="0"/>
                  </a:cubicBezTo>
                  <a:cubicBezTo>
                    <a:pt x="71" y="4"/>
                    <a:pt x="71" y="4"/>
                    <a:pt x="71" y="4"/>
                  </a:cubicBezTo>
                  <a:cubicBezTo>
                    <a:pt x="71" y="4"/>
                    <a:pt x="71" y="4"/>
                    <a:pt x="71" y="4"/>
                  </a:cubicBezTo>
                  <a:cubicBezTo>
                    <a:pt x="71" y="0"/>
                    <a:pt x="71" y="0"/>
                    <a:pt x="71" y="0"/>
                  </a:cubicBezTo>
                  <a:cubicBezTo>
                    <a:pt x="70" y="0"/>
                    <a:pt x="70" y="0"/>
                    <a:pt x="70" y="0"/>
                  </a:cubicBezTo>
                  <a:cubicBezTo>
                    <a:pt x="70" y="4"/>
                    <a:pt x="70" y="4"/>
                    <a:pt x="70" y="4"/>
                  </a:cubicBezTo>
                  <a:cubicBezTo>
                    <a:pt x="70" y="4"/>
                    <a:pt x="70" y="4"/>
                    <a:pt x="70" y="4"/>
                  </a:cubicBezTo>
                  <a:cubicBezTo>
                    <a:pt x="70" y="0"/>
                    <a:pt x="70" y="0"/>
                    <a:pt x="70" y="0"/>
                  </a:cubicBezTo>
                  <a:cubicBezTo>
                    <a:pt x="69" y="0"/>
                    <a:pt x="69" y="0"/>
                    <a:pt x="69" y="0"/>
                  </a:cubicBezTo>
                  <a:cubicBezTo>
                    <a:pt x="69" y="4"/>
                    <a:pt x="69" y="4"/>
                    <a:pt x="69" y="4"/>
                  </a:cubicBezTo>
                  <a:cubicBezTo>
                    <a:pt x="69" y="4"/>
                    <a:pt x="69" y="4"/>
                    <a:pt x="69" y="4"/>
                  </a:cubicBezTo>
                  <a:cubicBezTo>
                    <a:pt x="69" y="0"/>
                    <a:pt x="69" y="0"/>
                    <a:pt x="69" y="0"/>
                  </a:cubicBezTo>
                  <a:cubicBezTo>
                    <a:pt x="68" y="0"/>
                    <a:pt x="68" y="0"/>
                    <a:pt x="68" y="0"/>
                  </a:cubicBezTo>
                  <a:cubicBezTo>
                    <a:pt x="68" y="4"/>
                    <a:pt x="68" y="4"/>
                    <a:pt x="68" y="4"/>
                  </a:cubicBezTo>
                  <a:cubicBezTo>
                    <a:pt x="68" y="4"/>
                    <a:pt x="68" y="4"/>
                    <a:pt x="68" y="4"/>
                  </a:cubicBezTo>
                  <a:cubicBezTo>
                    <a:pt x="68" y="0"/>
                    <a:pt x="68" y="0"/>
                    <a:pt x="68" y="0"/>
                  </a:cubicBezTo>
                  <a:cubicBezTo>
                    <a:pt x="67" y="0"/>
                    <a:pt x="67" y="0"/>
                    <a:pt x="67" y="0"/>
                  </a:cubicBezTo>
                  <a:cubicBezTo>
                    <a:pt x="67" y="8"/>
                    <a:pt x="67" y="8"/>
                    <a:pt x="67" y="8"/>
                  </a:cubicBezTo>
                  <a:cubicBezTo>
                    <a:pt x="67" y="8"/>
                    <a:pt x="67" y="8"/>
                    <a:pt x="67" y="8"/>
                  </a:cubicBezTo>
                  <a:cubicBezTo>
                    <a:pt x="67" y="8"/>
                    <a:pt x="67" y="8"/>
                    <a:pt x="67" y="8"/>
                  </a:cubicBezTo>
                  <a:cubicBezTo>
                    <a:pt x="67" y="0"/>
                    <a:pt x="67" y="0"/>
                    <a:pt x="67" y="0"/>
                  </a:cubicBezTo>
                  <a:cubicBezTo>
                    <a:pt x="66" y="0"/>
                    <a:pt x="66" y="0"/>
                    <a:pt x="66" y="0"/>
                  </a:cubicBezTo>
                  <a:cubicBezTo>
                    <a:pt x="66" y="4"/>
                    <a:pt x="66" y="4"/>
                    <a:pt x="66" y="4"/>
                  </a:cubicBezTo>
                  <a:cubicBezTo>
                    <a:pt x="66" y="4"/>
                    <a:pt x="66" y="4"/>
                    <a:pt x="66" y="4"/>
                  </a:cubicBezTo>
                  <a:cubicBezTo>
                    <a:pt x="66" y="0"/>
                    <a:pt x="66" y="0"/>
                    <a:pt x="66" y="0"/>
                  </a:cubicBezTo>
                  <a:cubicBezTo>
                    <a:pt x="65" y="0"/>
                    <a:pt x="65" y="0"/>
                    <a:pt x="65" y="0"/>
                  </a:cubicBezTo>
                  <a:cubicBezTo>
                    <a:pt x="65" y="4"/>
                    <a:pt x="65" y="4"/>
                    <a:pt x="65" y="4"/>
                  </a:cubicBezTo>
                  <a:cubicBezTo>
                    <a:pt x="65" y="4"/>
                    <a:pt x="65" y="4"/>
                    <a:pt x="65" y="4"/>
                  </a:cubicBezTo>
                  <a:cubicBezTo>
                    <a:pt x="65" y="0"/>
                    <a:pt x="65" y="0"/>
                    <a:pt x="65" y="0"/>
                  </a:cubicBezTo>
                  <a:cubicBezTo>
                    <a:pt x="64" y="0"/>
                    <a:pt x="64" y="0"/>
                    <a:pt x="64" y="0"/>
                  </a:cubicBezTo>
                  <a:cubicBezTo>
                    <a:pt x="64" y="4"/>
                    <a:pt x="64" y="4"/>
                    <a:pt x="64" y="4"/>
                  </a:cubicBezTo>
                  <a:cubicBezTo>
                    <a:pt x="64" y="4"/>
                    <a:pt x="64" y="4"/>
                    <a:pt x="64" y="4"/>
                  </a:cubicBezTo>
                  <a:cubicBezTo>
                    <a:pt x="64" y="0"/>
                    <a:pt x="64" y="0"/>
                    <a:pt x="64" y="0"/>
                  </a:cubicBezTo>
                  <a:cubicBezTo>
                    <a:pt x="63" y="0"/>
                    <a:pt x="63" y="0"/>
                    <a:pt x="63" y="0"/>
                  </a:cubicBezTo>
                  <a:cubicBezTo>
                    <a:pt x="63" y="4"/>
                    <a:pt x="63" y="4"/>
                    <a:pt x="63" y="4"/>
                  </a:cubicBezTo>
                  <a:cubicBezTo>
                    <a:pt x="62" y="4"/>
                    <a:pt x="62" y="4"/>
                    <a:pt x="62" y="4"/>
                  </a:cubicBezTo>
                  <a:cubicBezTo>
                    <a:pt x="62" y="0"/>
                    <a:pt x="62" y="0"/>
                    <a:pt x="62" y="0"/>
                  </a:cubicBezTo>
                  <a:cubicBezTo>
                    <a:pt x="62" y="0"/>
                    <a:pt x="62" y="0"/>
                    <a:pt x="62" y="0"/>
                  </a:cubicBezTo>
                  <a:cubicBezTo>
                    <a:pt x="62" y="4"/>
                    <a:pt x="62" y="4"/>
                    <a:pt x="62" y="4"/>
                  </a:cubicBezTo>
                  <a:cubicBezTo>
                    <a:pt x="61" y="4"/>
                    <a:pt x="61" y="4"/>
                    <a:pt x="61" y="4"/>
                  </a:cubicBezTo>
                  <a:cubicBezTo>
                    <a:pt x="61" y="0"/>
                    <a:pt x="61" y="0"/>
                    <a:pt x="61" y="0"/>
                  </a:cubicBezTo>
                  <a:cubicBezTo>
                    <a:pt x="61" y="0"/>
                    <a:pt x="61" y="0"/>
                    <a:pt x="61" y="0"/>
                  </a:cubicBezTo>
                  <a:cubicBezTo>
                    <a:pt x="61" y="6"/>
                    <a:pt x="61" y="6"/>
                    <a:pt x="61" y="6"/>
                  </a:cubicBezTo>
                  <a:cubicBezTo>
                    <a:pt x="60" y="6"/>
                    <a:pt x="60" y="6"/>
                    <a:pt x="60" y="6"/>
                  </a:cubicBezTo>
                  <a:cubicBezTo>
                    <a:pt x="60" y="0"/>
                    <a:pt x="60" y="0"/>
                    <a:pt x="60" y="0"/>
                  </a:cubicBezTo>
                  <a:cubicBezTo>
                    <a:pt x="60" y="0"/>
                    <a:pt x="60" y="0"/>
                    <a:pt x="60" y="0"/>
                  </a:cubicBezTo>
                  <a:cubicBezTo>
                    <a:pt x="60" y="4"/>
                    <a:pt x="60" y="4"/>
                    <a:pt x="60" y="4"/>
                  </a:cubicBezTo>
                  <a:cubicBezTo>
                    <a:pt x="59" y="4"/>
                    <a:pt x="59" y="4"/>
                    <a:pt x="59" y="4"/>
                  </a:cubicBezTo>
                  <a:cubicBezTo>
                    <a:pt x="59" y="0"/>
                    <a:pt x="59" y="0"/>
                    <a:pt x="59" y="0"/>
                  </a:cubicBezTo>
                  <a:cubicBezTo>
                    <a:pt x="59" y="0"/>
                    <a:pt x="59" y="0"/>
                    <a:pt x="59" y="0"/>
                  </a:cubicBezTo>
                  <a:cubicBezTo>
                    <a:pt x="59" y="4"/>
                    <a:pt x="59" y="4"/>
                    <a:pt x="59" y="4"/>
                  </a:cubicBezTo>
                  <a:cubicBezTo>
                    <a:pt x="58" y="4"/>
                    <a:pt x="58" y="4"/>
                    <a:pt x="58" y="4"/>
                  </a:cubicBezTo>
                  <a:cubicBezTo>
                    <a:pt x="58" y="0"/>
                    <a:pt x="58" y="0"/>
                    <a:pt x="58" y="0"/>
                  </a:cubicBezTo>
                  <a:cubicBezTo>
                    <a:pt x="58" y="0"/>
                    <a:pt x="58" y="0"/>
                    <a:pt x="58" y="0"/>
                  </a:cubicBezTo>
                  <a:cubicBezTo>
                    <a:pt x="58" y="4"/>
                    <a:pt x="58" y="4"/>
                    <a:pt x="58" y="4"/>
                  </a:cubicBezTo>
                  <a:cubicBezTo>
                    <a:pt x="57" y="4"/>
                    <a:pt x="57" y="4"/>
                    <a:pt x="57" y="4"/>
                  </a:cubicBezTo>
                  <a:cubicBezTo>
                    <a:pt x="57" y="0"/>
                    <a:pt x="57" y="0"/>
                    <a:pt x="57" y="0"/>
                  </a:cubicBezTo>
                  <a:cubicBezTo>
                    <a:pt x="57" y="0"/>
                    <a:pt x="57" y="0"/>
                    <a:pt x="57" y="0"/>
                  </a:cubicBezTo>
                  <a:cubicBezTo>
                    <a:pt x="57" y="4"/>
                    <a:pt x="57" y="4"/>
                    <a:pt x="57" y="4"/>
                  </a:cubicBezTo>
                  <a:cubicBezTo>
                    <a:pt x="56" y="4"/>
                    <a:pt x="56" y="4"/>
                    <a:pt x="56" y="4"/>
                  </a:cubicBezTo>
                  <a:cubicBezTo>
                    <a:pt x="56" y="0"/>
                    <a:pt x="56" y="0"/>
                    <a:pt x="56" y="0"/>
                  </a:cubicBezTo>
                  <a:cubicBezTo>
                    <a:pt x="55" y="0"/>
                    <a:pt x="55" y="0"/>
                    <a:pt x="55" y="0"/>
                  </a:cubicBezTo>
                  <a:cubicBezTo>
                    <a:pt x="55" y="8"/>
                    <a:pt x="55" y="8"/>
                    <a:pt x="55" y="8"/>
                  </a:cubicBezTo>
                  <a:cubicBezTo>
                    <a:pt x="55" y="8"/>
                    <a:pt x="55" y="8"/>
                    <a:pt x="55" y="8"/>
                  </a:cubicBezTo>
                  <a:cubicBezTo>
                    <a:pt x="55" y="0"/>
                    <a:pt x="55" y="0"/>
                    <a:pt x="55" y="0"/>
                  </a:cubicBezTo>
                  <a:cubicBezTo>
                    <a:pt x="54" y="0"/>
                    <a:pt x="54" y="0"/>
                    <a:pt x="54" y="0"/>
                  </a:cubicBezTo>
                  <a:cubicBezTo>
                    <a:pt x="54" y="4"/>
                    <a:pt x="54" y="4"/>
                    <a:pt x="54" y="4"/>
                  </a:cubicBezTo>
                  <a:cubicBezTo>
                    <a:pt x="54" y="4"/>
                    <a:pt x="54" y="4"/>
                    <a:pt x="54" y="4"/>
                  </a:cubicBezTo>
                  <a:cubicBezTo>
                    <a:pt x="54" y="0"/>
                    <a:pt x="54" y="0"/>
                    <a:pt x="54" y="0"/>
                  </a:cubicBezTo>
                  <a:cubicBezTo>
                    <a:pt x="53" y="0"/>
                    <a:pt x="53" y="0"/>
                    <a:pt x="53" y="0"/>
                  </a:cubicBezTo>
                  <a:cubicBezTo>
                    <a:pt x="53" y="4"/>
                    <a:pt x="53" y="4"/>
                    <a:pt x="53" y="4"/>
                  </a:cubicBezTo>
                  <a:cubicBezTo>
                    <a:pt x="53" y="4"/>
                    <a:pt x="53" y="4"/>
                    <a:pt x="53" y="4"/>
                  </a:cubicBezTo>
                  <a:cubicBezTo>
                    <a:pt x="53" y="0"/>
                    <a:pt x="53" y="0"/>
                    <a:pt x="53" y="0"/>
                  </a:cubicBezTo>
                  <a:cubicBezTo>
                    <a:pt x="52" y="0"/>
                    <a:pt x="52" y="0"/>
                    <a:pt x="52" y="0"/>
                  </a:cubicBezTo>
                  <a:cubicBezTo>
                    <a:pt x="52" y="4"/>
                    <a:pt x="52" y="4"/>
                    <a:pt x="52" y="4"/>
                  </a:cubicBezTo>
                  <a:cubicBezTo>
                    <a:pt x="52" y="4"/>
                    <a:pt x="52" y="4"/>
                    <a:pt x="52" y="4"/>
                  </a:cubicBezTo>
                  <a:cubicBezTo>
                    <a:pt x="52" y="0"/>
                    <a:pt x="52" y="0"/>
                    <a:pt x="52" y="0"/>
                  </a:cubicBezTo>
                  <a:cubicBezTo>
                    <a:pt x="51" y="0"/>
                    <a:pt x="51" y="0"/>
                    <a:pt x="51" y="0"/>
                  </a:cubicBezTo>
                  <a:cubicBezTo>
                    <a:pt x="51" y="4"/>
                    <a:pt x="51" y="4"/>
                    <a:pt x="51" y="4"/>
                  </a:cubicBezTo>
                  <a:cubicBezTo>
                    <a:pt x="51" y="4"/>
                    <a:pt x="51" y="4"/>
                    <a:pt x="51" y="4"/>
                  </a:cubicBezTo>
                  <a:cubicBezTo>
                    <a:pt x="51" y="0"/>
                    <a:pt x="51" y="0"/>
                    <a:pt x="51" y="0"/>
                  </a:cubicBezTo>
                  <a:cubicBezTo>
                    <a:pt x="50" y="0"/>
                    <a:pt x="50" y="0"/>
                    <a:pt x="50" y="0"/>
                  </a:cubicBezTo>
                  <a:cubicBezTo>
                    <a:pt x="50" y="4"/>
                    <a:pt x="50" y="4"/>
                    <a:pt x="50" y="4"/>
                  </a:cubicBezTo>
                  <a:cubicBezTo>
                    <a:pt x="50" y="4"/>
                    <a:pt x="50" y="4"/>
                    <a:pt x="50" y="4"/>
                  </a:cubicBezTo>
                  <a:cubicBezTo>
                    <a:pt x="50" y="0"/>
                    <a:pt x="50" y="0"/>
                    <a:pt x="50" y="0"/>
                  </a:cubicBezTo>
                  <a:cubicBezTo>
                    <a:pt x="49" y="0"/>
                    <a:pt x="49" y="0"/>
                    <a:pt x="49" y="0"/>
                  </a:cubicBezTo>
                  <a:cubicBezTo>
                    <a:pt x="49" y="6"/>
                    <a:pt x="49" y="6"/>
                    <a:pt x="49" y="6"/>
                  </a:cubicBezTo>
                  <a:cubicBezTo>
                    <a:pt x="49" y="6"/>
                    <a:pt x="49" y="6"/>
                    <a:pt x="49" y="6"/>
                  </a:cubicBezTo>
                  <a:cubicBezTo>
                    <a:pt x="49" y="0"/>
                    <a:pt x="49" y="0"/>
                    <a:pt x="49" y="0"/>
                  </a:cubicBezTo>
                  <a:cubicBezTo>
                    <a:pt x="48" y="0"/>
                    <a:pt x="48" y="0"/>
                    <a:pt x="48" y="0"/>
                  </a:cubicBezTo>
                  <a:cubicBezTo>
                    <a:pt x="48" y="4"/>
                    <a:pt x="48" y="4"/>
                    <a:pt x="48" y="4"/>
                  </a:cubicBezTo>
                  <a:cubicBezTo>
                    <a:pt x="48" y="4"/>
                    <a:pt x="48" y="4"/>
                    <a:pt x="48" y="4"/>
                  </a:cubicBezTo>
                  <a:cubicBezTo>
                    <a:pt x="48" y="0"/>
                    <a:pt x="48" y="0"/>
                    <a:pt x="48" y="0"/>
                  </a:cubicBezTo>
                  <a:cubicBezTo>
                    <a:pt x="47" y="0"/>
                    <a:pt x="47" y="0"/>
                    <a:pt x="47" y="0"/>
                  </a:cubicBezTo>
                  <a:cubicBezTo>
                    <a:pt x="47" y="4"/>
                    <a:pt x="47" y="4"/>
                    <a:pt x="47" y="4"/>
                  </a:cubicBezTo>
                  <a:cubicBezTo>
                    <a:pt x="46" y="4"/>
                    <a:pt x="46" y="4"/>
                    <a:pt x="46" y="4"/>
                  </a:cubicBezTo>
                  <a:cubicBezTo>
                    <a:pt x="46" y="0"/>
                    <a:pt x="46" y="0"/>
                    <a:pt x="46" y="0"/>
                  </a:cubicBezTo>
                  <a:cubicBezTo>
                    <a:pt x="46" y="0"/>
                    <a:pt x="46" y="0"/>
                    <a:pt x="46" y="0"/>
                  </a:cubicBezTo>
                  <a:cubicBezTo>
                    <a:pt x="46" y="4"/>
                    <a:pt x="46" y="4"/>
                    <a:pt x="46" y="4"/>
                  </a:cubicBezTo>
                  <a:cubicBezTo>
                    <a:pt x="45" y="4"/>
                    <a:pt x="45" y="4"/>
                    <a:pt x="45" y="4"/>
                  </a:cubicBezTo>
                  <a:cubicBezTo>
                    <a:pt x="45" y="0"/>
                    <a:pt x="45" y="0"/>
                    <a:pt x="45" y="0"/>
                  </a:cubicBezTo>
                  <a:cubicBezTo>
                    <a:pt x="45" y="0"/>
                    <a:pt x="45" y="0"/>
                    <a:pt x="45" y="0"/>
                  </a:cubicBezTo>
                  <a:cubicBezTo>
                    <a:pt x="45" y="4"/>
                    <a:pt x="45" y="4"/>
                    <a:pt x="45" y="4"/>
                  </a:cubicBezTo>
                  <a:cubicBezTo>
                    <a:pt x="44" y="4"/>
                    <a:pt x="44" y="4"/>
                    <a:pt x="44" y="4"/>
                  </a:cubicBezTo>
                  <a:cubicBezTo>
                    <a:pt x="44" y="0"/>
                    <a:pt x="44" y="0"/>
                    <a:pt x="44" y="0"/>
                  </a:cubicBezTo>
                  <a:cubicBezTo>
                    <a:pt x="44" y="0"/>
                    <a:pt x="44" y="0"/>
                    <a:pt x="44" y="0"/>
                  </a:cubicBezTo>
                  <a:cubicBezTo>
                    <a:pt x="44" y="8"/>
                    <a:pt x="44" y="8"/>
                    <a:pt x="44" y="8"/>
                  </a:cubicBezTo>
                  <a:cubicBezTo>
                    <a:pt x="43" y="8"/>
                    <a:pt x="43" y="8"/>
                    <a:pt x="43" y="8"/>
                  </a:cubicBezTo>
                  <a:cubicBezTo>
                    <a:pt x="43" y="8"/>
                    <a:pt x="43" y="8"/>
                    <a:pt x="43" y="8"/>
                  </a:cubicBezTo>
                  <a:cubicBezTo>
                    <a:pt x="43" y="0"/>
                    <a:pt x="43" y="0"/>
                    <a:pt x="43" y="0"/>
                  </a:cubicBezTo>
                  <a:cubicBezTo>
                    <a:pt x="43" y="0"/>
                    <a:pt x="43" y="0"/>
                    <a:pt x="43" y="0"/>
                  </a:cubicBezTo>
                  <a:cubicBezTo>
                    <a:pt x="43" y="4"/>
                    <a:pt x="43" y="4"/>
                    <a:pt x="43" y="4"/>
                  </a:cubicBezTo>
                  <a:cubicBezTo>
                    <a:pt x="42" y="4"/>
                    <a:pt x="42" y="4"/>
                    <a:pt x="42" y="4"/>
                  </a:cubicBezTo>
                  <a:cubicBezTo>
                    <a:pt x="42" y="0"/>
                    <a:pt x="42" y="0"/>
                    <a:pt x="42" y="0"/>
                  </a:cubicBezTo>
                  <a:cubicBezTo>
                    <a:pt x="42" y="0"/>
                    <a:pt x="42" y="0"/>
                    <a:pt x="42" y="0"/>
                  </a:cubicBezTo>
                  <a:cubicBezTo>
                    <a:pt x="42" y="4"/>
                    <a:pt x="42" y="4"/>
                    <a:pt x="42" y="4"/>
                  </a:cubicBezTo>
                  <a:cubicBezTo>
                    <a:pt x="41" y="4"/>
                    <a:pt x="41" y="4"/>
                    <a:pt x="41" y="4"/>
                  </a:cubicBezTo>
                  <a:cubicBezTo>
                    <a:pt x="41" y="0"/>
                    <a:pt x="41" y="0"/>
                    <a:pt x="41" y="0"/>
                  </a:cubicBezTo>
                  <a:cubicBezTo>
                    <a:pt x="41" y="0"/>
                    <a:pt x="41" y="0"/>
                    <a:pt x="41" y="0"/>
                  </a:cubicBezTo>
                  <a:cubicBezTo>
                    <a:pt x="41" y="4"/>
                    <a:pt x="41" y="4"/>
                    <a:pt x="41" y="4"/>
                  </a:cubicBezTo>
                  <a:cubicBezTo>
                    <a:pt x="40" y="4"/>
                    <a:pt x="40" y="4"/>
                    <a:pt x="40" y="4"/>
                  </a:cubicBezTo>
                  <a:cubicBezTo>
                    <a:pt x="40" y="0"/>
                    <a:pt x="40" y="0"/>
                    <a:pt x="40" y="0"/>
                  </a:cubicBezTo>
                  <a:cubicBezTo>
                    <a:pt x="39" y="0"/>
                    <a:pt x="39" y="0"/>
                    <a:pt x="39" y="0"/>
                  </a:cubicBezTo>
                  <a:cubicBezTo>
                    <a:pt x="39" y="4"/>
                    <a:pt x="39" y="4"/>
                    <a:pt x="39" y="4"/>
                  </a:cubicBezTo>
                  <a:cubicBezTo>
                    <a:pt x="39" y="4"/>
                    <a:pt x="39" y="4"/>
                    <a:pt x="39" y="4"/>
                  </a:cubicBezTo>
                  <a:cubicBezTo>
                    <a:pt x="39" y="0"/>
                    <a:pt x="39" y="0"/>
                    <a:pt x="39" y="0"/>
                  </a:cubicBezTo>
                  <a:cubicBezTo>
                    <a:pt x="38" y="0"/>
                    <a:pt x="38" y="0"/>
                    <a:pt x="38" y="0"/>
                  </a:cubicBezTo>
                  <a:cubicBezTo>
                    <a:pt x="38" y="4"/>
                    <a:pt x="38" y="4"/>
                    <a:pt x="38" y="4"/>
                  </a:cubicBezTo>
                  <a:cubicBezTo>
                    <a:pt x="38" y="4"/>
                    <a:pt x="38" y="4"/>
                    <a:pt x="38" y="4"/>
                  </a:cubicBezTo>
                  <a:cubicBezTo>
                    <a:pt x="38" y="0"/>
                    <a:pt x="38" y="0"/>
                    <a:pt x="38" y="0"/>
                  </a:cubicBezTo>
                  <a:cubicBezTo>
                    <a:pt x="37" y="0"/>
                    <a:pt x="37" y="0"/>
                    <a:pt x="37" y="0"/>
                  </a:cubicBezTo>
                  <a:cubicBezTo>
                    <a:pt x="37" y="6"/>
                    <a:pt x="37" y="6"/>
                    <a:pt x="37" y="6"/>
                  </a:cubicBezTo>
                  <a:cubicBezTo>
                    <a:pt x="37" y="6"/>
                    <a:pt x="37" y="6"/>
                    <a:pt x="37" y="6"/>
                  </a:cubicBezTo>
                  <a:cubicBezTo>
                    <a:pt x="37" y="0"/>
                    <a:pt x="37" y="0"/>
                    <a:pt x="37" y="0"/>
                  </a:cubicBezTo>
                  <a:cubicBezTo>
                    <a:pt x="36" y="0"/>
                    <a:pt x="36" y="0"/>
                    <a:pt x="36" y="0"/>
                  </a:cubicBezTo>
                  <a:cubicBezTo>
                    <a:pt x="36" y="4"/>
                    <a:pt x="36" y="4"/>
                    <a:pt x="36" y="4"/>
                  </a:cubicBezTo>
                  <a:cubicBezTo>
                    <a:pt x="36" y="4"/>
                    <a:pt x="36" y="4"/>
                    <a:pt x="36" y="4"/>
                  </a:cubicBezTo>
                  <a:cubicBezTo>
                    <a:pt x="36" y="0"/>
                    <a:pt x="36" y="0"/>
                    <a:pt x="36" y="0"/>
                  </a:cubicBezTo>
                  <a:cubicBezTo>
                    <a:pt x="35" y="0"/>
                    <a:pt x="35" y="0"/>
                    <a:pt x="35" y="0"/>
                  </a:cubicBezTo>
                  <a:cubicBezTo>
                    <a:pt x="35" y="4"/>
                    <a:pt x="35" y="4"/>
                    <a:pt x="35" y="4"/>
                  </a:cubicBezTo>
                  <a:cubicBezTo>
                    <a:pt x="35" y="4"/>
                    <a:pt x="35" y="4"/>
                    <a:pt x="35" y="4"/>
                  </a:cubicBezTo>
                  <a:cubicBezTo>
                    <a:pt x="35" y="0"/>
                    <a:pt x="35" y="0"/>
                    <a:pt x="35" y="0"/>
                  </a:cubicBezTo>
                  <a:cubicBezTo>
                    <a:pt x="34" y="0"/>
                    <a:pt x="34" y="0"/>
                    <a:pt x="34" y="0"/>
                  </a:cubicBezTo>
                  <a:cubicBezTo>
                    <a:pt x="34" y="4"/>
                    <a:pt x="34" y="4"/>
                    <a:pt x="34" y="4"/>
                  </a:cubicBezTo>
                  <a:cubicBezTo>
                    <a:pt x="34" y="4"/>
                    <a:pt x="34" y="4"/>
                    <a:pt x="34" y="4"/>
                  </a:cubicBezTo>
                  <a:cubicBezTo>
                    <a:pt x="34" y="0"/>
                    <a:pt x="34" y="0"/>
                    <a:pt x="34" y="0"/>
                  </a:cubicBezTo>
                  <a:cubicBezTo>
                    <a:pt x="33" y="0"/>
                    <a:pt x="33" y="0"/>
                    <a:pt x="33" y="0"/>
                  </a:cubicBezTo>
                  <a:cubicBezTo>
                    <a:pt x="33" y="4"/>
                    <a:pt x="33" y="4"/>
                    <a:pt x="33" y="4"/>
                  </a:cubicBezTo>
                  <a:cubicBezTo>
                    <a:pt x="33" y="4"/>
                    <a:pt x="33" y="4"/>
                    <a:pt x="33" y="4"/>
                  </a:cubicBezTo>
                  <a:cubicBezTo>
                    <a:pt x="33" y="0"/>
                    <a:pt x="33" y="0"/>
                    <a:pt x="33" y="0"/>
                  </a:cubicBezTo>
                  <a:cubicBezTo>
                    <a:pt x="32" y="0"/>
                    <a:pt x="32" y="0"/>
                    <a:pt x="32" y="0"/>
                  </a:cubicBezTo>
                  <a:cubicBezTo>
                    <a:pt x="32" y="8"/>
                    <a:pt x="32" y="8"/>
                    <a:pt x="32" y="8"/>
                  </a:cubicBezTo>
                  <a:cubicBezTo>
                    <a:pt x="32" y="8"/>
                    <a:pt x="32" y="8"/>
                    <a:pt x="32" y="8"/>
                  </a:cubicBezTo>
                  <a:cubicBezTo>
                    <a:pt x="32" y="8"/>
                    <a:pt x="32" y="8"/>
                    <a:pt x="32" y="8"/>
                  </a:cubicBezTo>
                  <a:cubicBezTo>
                    <a:pt x="32" y="0"/>
                    <a:pt x="32" y="0"/>
                    <a:pt x="32" y="0"/>
                  </a:cubicBezTo>
                  <a:cubicBezTo>
                    <a:pt x="31" y="0"/>
                    <a:pt x="31" y="0"/>
                    <a:pt x="31" y="0"/>
                  </a:cubicBezTo>
                  <a:cubicBezTo>
                    <a:pt x="31" y="4"/>
                    <a:pt x="31" y="4"/>
                    <a:pt x="31" y="4"/>
                  </a:cubicBezTo>
                  <a:cubicBezTo>
                    <a:pt x="30" y="4"/>
                    <a:pt x="30" y="4"/>
                    <a:pt x="30" y="4"/>
                  </a:cubicBezTo>
                  <a:cubicBezTo>
                    <a:pt x="30" y="0"/>
                    <a:pt x="30" y="0"/>
                    <a:pt x="30" y="0"/>
                  </a:cubicBezTo>
                  <a:cubicBezTo>
                    <a:pt x="30" y="0"/>
                    <a:pt x="30" y="0"/>
                    <a:pt x="30" y="0"/>
                  </a:cubicBezTo>
                  <a:cubicBezTo>
                    <a:pt x="30" y="4"/>
                    <a:pt x="30" y="4"/>
                    <a:pt x="30" y="4"/>
                  </a:cubicBezTo>
                  <a:cubicBezTo>
                    <a:pt x="29" y="4"/>
                    <a:pt x="29" y="4"/>
                    <a:pt x="29" y="4"/>
                  </a:cubicBezTo>
                  <a:cubicBezTo>
                    <a:pt x="29" y="0"/>
                    <a:pt x="29" y="0"/>
                    <a:pt x="29" y="0"/>
                  </a:cubicBezTo>
                  <a:cubicBezTo>
                    <a:pt x="29" y="0"/>
                    <a:pt x="29" y="0"/>
                    <a:pt x="29" y="0"/>
                  </a:cubicBezTo>
                  <a:cubicBezTo>
                    <a:pt x="29" y="4"/>
                    <a:pt x="29" y="4"/>
                    <a:pt x="29" y="4"/>
                  </a:cubicBezTo>
                  <a:cubicBezTo>
                    <a:pt x="28" y="4"/>
                    <a:pt x="28" y="4"/>
                    <a:pt x="28" y="4"/>
                  </a:cubicBezTo>
                  <a:cubicBezTo>
                    <a:pt x="28" y="0"/>
                    <a:pt x="28" y="0"/>
                    <a:pt x="28" y="0"/>
                  </a:cubicBezTo>
                  <a:cubicBezTo>
                    <a:pt x="28" y="0"/>
                    <a:pt x="28" y="0"/>
                    <a:pt x="28" y="0"/>
                  </a:cubicBezTo>
                  <a:cubicBezTo>
                    <a:pt x="28" y="4"/>
                    <a:pt x="28" y="4"/>
                    <a:pt x="28" y="4"/>
                  </a:cubicBezTo>
                  <a:cubicBezTo>
                    <a:pt x="27" y="4"/>
                    <a:pt x="27" y="4"/>
                    <a:pt x="27" y="4"/>
                  </a:cubicBezTo>
                  <a:cubicBezTo>
                    <a:pt x="27" y="0"/>
                    <a:pt x="27" y="0"/>
                    <a:pt x="27" y="0"/>
                  </a:cubicBezTo>
                  <a:cubicBezTo>
                    <a:pt x="27" y="0"/>
                    <a:pt x="27" y="0"/>
                    <a:pt x="27" y="0"/>
                  </a:cubicBezTo>
                  <a:cubicBezTo>
                    <a:pt x="27" y="4"/>
                    <a:pt x="27" y="4"/>
                    <a:pt x="27" y="4"/>
                  </a:cubicBezTo>
                  <a:cubicBezTo>
                    <a:pt x="26" y="4"/>
                    <a:pt x="26" y="4"/>
                    <a:pt x="26" y="4"/>
                  </a:cubicBezTo>
                  <a:cubicBezTo>
                    <a:pt x="26" y="0"/>
                    <a:pt x="26" y="0"/>
                    <a:pt x="26" y="0"/>
                  </a:cubicBezTo>
                  <a:cubicBezTo>
                    <a:pt x="26" y="0"/>
                    <a:pt x="26" y="0"/>
                    <a:pt x="26" y="0"/>
                  </a:cubicBezTo>
                  <a:cubicBezTo>
                    <a:pt x="26" y="6"/>
                    <a:pt x="26" y="6"/>
                    <a:pt x="26" y="6"/>
                  </a:cubicBezTo>
                  <a:cubicBezTo>
                    <a:pt x="25" y="6"/>
                    <a:pt x="25" y="6"/>
                    <a:pt x="25" y="6"/>
                  </a:cubicBezTo>
                  <a:cubicBezTo>
                    <a:pt x="25" y="0"/>
                    <a:pt x="25" y="0"/>
                    <a:pt x="25" y="0"/>
                  </a:cubicBezTo>
                  <a:cubicBezTo>
                    <a:pt x="25" y="0"/>
                    <a:pt x="25" y="0"/>
                    <a:pt x="25" y="0"/>
                  </a:cubicBezTo>
                  <a:cubicBezTo>
                    <a:pt x="25" y="4"/>
                    <a:pt x="25" y="4"/>
                    <a:pt x="25" y="4"/>
                  </a:cubicBezTo>
                  <a:cubicBezTo>
                    <a:pt x="24" y="4"/>
                    <a:pt x="24" y="4"/>
                    <a:pt x="24" y="4"/>
                  </a:cubicBezTo>
                  <a:cubicBezTo>
                    <a:pt x="24" y="0"/>
                    <a:pt x="24" y="0"/>
                    <a:pt x="24" y="0"/>
                  </a:cubicBezTo>
                  <a:cubicBezTo>
                    <a:pt x="23" y="0"/>
                    <a:pt x="23" y="0"/>
                    <a:pt x="23" y="0"/>
                  </a:cubicBezTo>
                  <a:cubicBezTo>
                    <a:pt x="23" y="4"/>
                    <a:pt x="23" y="4"/>
                    <a:pt x="23" y="4"/>
                  </a:cubicBezTo>
                  <a:cubicBezTo>
                    <a:pt x="23" y="4"/>
                    <a:pt x="23" y="4"/>
                    <a:pt x="23" y="4"/>
                  </a:cubicBezTo>
                  <a:cubicBezTo>
                    <a:pt x="23" y="0"/>
                    <a:pt x="23" y="0"/>
                    <a:pt x="23" y="0"/>
                  </a:cubicBezTo>
                  <a:cubicBezTo>
                    <a:pt x="22" y="0"/>
                    <a:pt x="22" y="0"/>
                    <a:pt x="22" y="0"/>
                  </a:cubicBezTo>
                  <a:cubicBezTo>
                    <a:pt x="22" y="4"/>
                    <a:pt x="22" y="4"/>
                    <a:pt x="22" y="4"/>
                  </a:cubicBezTo>
                  <a:cubicBezTo>
                    <a:pt x="22" y="4"/>
                    <a:pt x="22" y="4"/>
                    <a:pt x="22" y="4"/>
                  </a:cubicBezTo>
                  <a:cubicBezTo>
                    <a:pt x="22" y="0"/>
                    <a:pt x="22" y="0"/>
                    <a:pt x="22" y="0"/>
                  </a:cubicBezTo>
                  <a:cubicBezTo>
                    <a:pt x="21" y="0"/>
                    <a:pt x="21" y="0"/>
                    <a:pt x="21" y="0"/>
                  </a:cubicBezTo>
                  <a:cubicBezTo>
                    <a:pt x="21" y="4"/>
                    <a:pt x="21" y="4"/>
                    <a:pt x="21" y="4"/>
                  </a:cubicBezTo>
                  <a:cubicBezTo>
                    <a:pt x="21" y="4"/>
                    <a:pt x="21" y="4"/>
                    <a:pt x="21" y="4"/>
                  </a:cubicBezTo>
                  <a:cubicBezTo>
                    <a:pt x="21" y="0"/>
                    <a:pt x="21" y="0"/>
                    <a:pt x="21" y="0"/>
                  </a:cubicBezTo>
                  <a:cubicBezTo>
                    <a:pt x="20" y="0"/>
                    <a:pt x="20" y="0"/>
                    <a:pt x="20" y="0"/>
                  </a:cubicBezTo>
                  <a:cubicBezTo>
                    <a:pt x="20" y="0"/>
                    <a:pt x="20" y="0"/>
                    <a:pt x="20" y="0"/>
                  </a:cubicBezTo>
                  <a:cubicBezTo>
                    <a:pt x="20" y="8"/>
                    <a:pt x="20" y="8"/>
                    <a:pt x="20" y="8"/>
                  </a:cubicBezTo>
                  <a:cubicBezTo>
                    <a:pt x="20" y="8"/>
                    <a:pt x="20" y="8"/>
                    <a:pt x="20" y="8"/>
                  </a:cubicBezTo>
                  <a:cubicBezTo>
                    <a:pt x="20" y="0"/>
                    <a:pt x="20" y="0"/>
                    <a:pt x="20" y="0"/>
                  </a:cubicBezTo>
                  <a:cubicBezTo>
                    <a:pt x="19" y="0"/>
                    <a:pt x="19" y="0"/>
                    <a:pt x="19" y="0"/>
                  </a:cubicBezTo>
                  <a:cubicBezTo>
                    <a:pt x="19" y="4"/>
                    <a:pt x="19" y="4"/>
                    <a:pt x="19" y="4"/>
                  </a:cubicBezTo>
                  <a:cubicBezTo>
                    <a:pt x="19" y="4"/>
                    <a:pt x="19" y="4"/>
                    <a:pt x="19" y="4"/>
                  </a:cubicBezTo>
                  <a:cubicBezTo>
                    <a:pt x="19" y="0"/>
                    <a:pt x="19" y="0"/>
                    <a:pt x="19" y="0"/>
                  </a:cubicBezTo>
                  <a:cubicBezTo>
                    <a:pt x="18" y="0"/>
                    <a:pt x="18" y="0"/>
                    <a:pt x="18" y="0"/>
                  </a:cubicBezTo>
                  <a:cubicBezTo>
                    <a:pt x="18" y="4"/>
                    <a:pt x="18" y="4"/>
                    <a:pt x="18" y="4"/>
                  </a:cubicBezTo>
                  <a:cubicBezTo>
                    <a:pt x="18" y="4"/>
                    <a:pt x="18" y="4"/>
                    <a:pt x="18" y="4"/>
                  </a:cubicBezTo>
                  <a:cubicBezTo>
                    <a:pt x="18" y="0"/>
                    <a:pt x="18" y="0"/>
                    <a:pt x="18" y="0"/>
                  </a:cubicBezTo>
                  <a:cubicBezTo>
                    <a:pt x="17" y="0"/>
                    <a:pt x="17" y="0"/>
                    <a:pt x="17" y="0"/>
                  </a:cubicBezTo>
                  <a:cubicBezTo>
                    <a:pt x="17" y="4"/>
                    <a:pt x="17" y="4"/>
                    <a:pt x="17" y="4"/>
                  </a:cubicBezTo>
                  <a:cubicBezTo>
                    <a:pt x="17" y="4"/>
                    <a:pt x="17" y="4"/>
                    <a:pt x="17" y="4"/>
                  </a:cubicBezTo>
                  <a:cubicBezTo>
                    <a:pt x="17" y="0"/>
                    <a:pt x="17" y="0"/>
                    <a:pt x="17" y="0"/>
                  </a:cubicBezTo>
                  <a:cubicBezTo>
                    <a:pt x="16" y="0"/>
                    <a:pt x="16" y="0"/>
                    <a:pt x="16" y="0"/>
                  </a:cubicBezTo>
                  <a:cubicBezTo>
                    <a:pt x="16" y="4"/>
                    <a:pt x="16" y="4"/>
                    <a:pt x="16" y="4"/>
                  </a:cubicBezTo>
                  <a:cubicBezTo>
                    <a:pt x="16" y="4"/>
                    <a:pt x="16" y="4"/>
                    <a:pt x="16" y="4"/>
                  </a:cubicBezTo>
                  <a:cubicBezTo>
                    <a:pt x="16" y="0"/>
                    <a:pt x="16" y="0"/>
                    <a:pt x="16" y="0"/>
                  </a:cubicBezTo>
                  <a:cubicBezTo>
                    <a:pt x="15" y="0"/>
                    <a:pt x="15" y="0"/>
                    <a:pt x="15" y="0"/>
                  </a:cubicBezTo>
                  <a:cubicBezTo>
                    <a:pt x="15" y="4"/>
                    <a:pt x="15" y="4"/>
                    <a:pt x="15" y="4"/>
                  </a:cubicBezTo>
                  <a:cubicBezTo>
                    <a:pt x="14" y="4"/>
                    <a:pt x="14" y="4"/>
                    <a:pt x="14" y="4"/>
                  </a:cubicBezTo>
                  <a:cubicBezTo>
                    <a:pt x="14" y="0"/>
                    <a:pt x="14" y="0"/>
                    <a:pt x="14" y="0"/>
                  </a:cubicBezTo>
                  <a:cubicBezTo>
                    <a:pt x="14" y="0"/>
                    <a:pt x="14" y="0"/>
                    <a:pt x="14" y="0"/>
                  </a:cubicBezTo>
                  <a:cubicBezTo>
                    <a:pt x="14" y="6"/>
                    <a:pt x="14" y="6"/>
                    <a:pt x="14" y="6"/>
                  </a:cubicBezTo>
                  <a:cubicBezTo>
                    <a:pt x="13" y="6"/>
                    <a:pt x="13" y="6"/>
                    <a:pt x="13" y="6"/>
                  </a:cubicBezTo>
                  <a:cubicBezTo>
                    <a:pt x="13" y="0"/>
                    <a:pt x="13" y="0"/>
                    <a:pt x="13" y="0"/>
                  </a:cubicBezTo>
                  <a:cubicBezTo>
                    <a:pt x="13" y="0"/>
                    <a:pt x="13" y="0"/>
                    <a:pt x="13" y="0"/>
                  </a:cubicBezTo>
                  <a:cubicBezTo>
                    <a:pt x="13" y="4"/>
                    <a:pt x="13" y="4"/>
                    <a:pt x="13" y="4"/>
                  </a:cubicBezTo>
                  <a:cubicBezTo>
                    <a:pt x="12" y="4"/>
                    <a:pt x="12" y="4"/>
                    <a:pt x="12" y="4"/>
                  </a:cubicBezTo>
                  <a:cubicBezTo>
                    <a:pt x="12" y="0"/>
                    <a:pt x="12" y="0"/>
                    <a:pt x="12" y="0"/>
                  </a:cubicBezTo>
                  <a:cubicBezTo>
                    <a:pt x="12" y="0"/>
                    <a:pt x="12" y="0"/>
                    <a:pt x="12" y="0"/>
                  </a:cubicBezTo>
                  <a:cubicBezTo>
                    <a:pt x="12" y="4"/>
                    <a:pt x="12" y="4"/>
                    <a:pt x="12" y="4"/>
                  </a:cubicBezTo>
                  <a:cubicBezTo>
                    <a:pt x="11" y="4"/>
                    <a:pt x="11" y="4"/>
                    <a:pt x="11" y="4"/>
                  </a:cubicBezTo>
                  <a:cubicBezTo>
                    <a:pt x="11" y="0"/>
                    <a:pt x="11" y="0"/>
                    <a:pt x="11" y="0"/>
                  </a:cubicBezTo>
                  <a:cubicBezTo>
                    <a:pt x="11" y="0"/>
                    <a:pt x="11" y="0"/>
                    <a:pt x="11" y="0"/>
                  </a:cubicBezTo>
                  <a:cubicBezTo>
                    <a:pt x="11" y="4"/>
                    <a:pt x="11" y="4"/>
                    <a:pt x="11" y="4"/>
                  </a:cubicBezTo>
                  <a:cubicBezTo>
                    <a:pt x="10" y="4"/>
                    <a:pt x="10" y="4"/>
                    <a:pt x="10" y="4"/>
                  </a:cubicBezTo>
                  <a:cubicBezTo>
                    <a:pt x="10" y="0"/>
                    <a:pt x="10" y="0"/>
                    <a:pt x="10" y="0"/>
                  </a:cubicBezTo>
                  <a:cubicBezTo>
                    <a:pt x="10" y="0"/>
                    <a:pt x="10" y="0"/>
                    <a:pt x="10" y="0"/>
                  </a:cubicBezTo>
                  <a:cubicBezTo>
                    <a:pt x="10" y="4"/>
                    <a:pt x="10" y="4"/>
                    <a:pt x="10" y="4"/>
                  </a:cubicBezTo>
                  <a:cubicBezTo>
                    <a:pt x="9" y="4"/>
                    <a:pt x="9" y="4"/>
                    <a:pt x="9" y="4"/>
                  </a:cubicBezTo>
                  <a:cubicBezTo>
                    <a:pt x="9" y="0"/>
                    <a:pt x="9" y="0"/>
                    <a:pt x="9" y="0"/>
                  </a:cubicBezTo>
                  <a:cubicBezTo>
                    <a:pt x="9" y="0"/>
                    <a:pt x="9" y="0"/>
                    <a:pt x="9" y="0"/>
                  </a:cubicBezTo>
                  <a:cubicBezTo>
                    <a:pt x="9" y="8"/>
                    <a:pt x="9" y="8"/>
                    <a:pt x="9" y="8"/>
                  </a:cubicBezTo>
                  <a:cubicBezTo>
                    <a:pt x="8" y="8"/>
                    <a:pt x="8" y="8"/>
                    <a:pt x="8" y="8"/>
                  </a:cubicBezTo>
                  <a:cubicBezTo>
                    <a:pt x="8" y="8"/>
                    <a:pt x="8" y="8"/>
                    <a:pt x="8" y="8"/>
                  </a:cubicBezTo>
                  <a:cubicBezTo>
                    <a:pt x="8" y="0"/>
                    <a:pt x="8" y="0"/>
                    <a:pt x="8" y="0"/>
                  </a:cubicBezTo>
                  <a:cubicBezTo>
                    <a:pt x="0" y="0"/>
                    <a:pt x="0" y="0"/>
                    <a:pt x="0" y="0"/>
                  </a:cubicBezTo>
                  <a:cubicBezTo>
                    <a:pt x="0" y="36"/>
                    <a:pt x="0" y="72"/>
                    <a:pt x="1" y="108"/>
                  </a:cubicBezTo>
                  <a:cubicBezTo>
                    <a:pt x="3" y="107"/>
                    <a:pt x="6" y="106"/>
                    <a:pt x="8" y="104"/>
                  </a:cubicBezTo>
                  <a:cubicBezTo>
                    <a:pt x="12" y="102"/>
                    <a:pt x="16" y="100"/>
                    <a:pt x="20" y="98"/>
                  </a:cubicBezTo>
                  <a:cubicBezTo>
                    <a:pt x="24" y="96"/>
                    <a:pt x="28" y="94"/>
                    <a:pt x="32" y="91"/>
                  </a:cubicBezTo>
                  <a:cubicBezTo>
                    <a:pt x="36" y="89"/>
                    <a:pt x="40" y="87"/>
                    <a:pt x="43" y="85"/>
                  </a:cubicBezTo>
                  <a:cubicBezTo>
                    <a:pt x="47" y="83"/>
                    <a:pt x="51" y="81"/>
                    <a:pt x="55" y="78"/>
                  </a:cubicBezTo>
                  <a:cubicBezTo>
                    <a:pt x="59" y="76"/>
                    <a:pt x="63" y="74"/>
                    <a:pt x="67" y="72"/>
                  </a:cubicBezTo>
                  <a:cubicBezTo>
                    <a:pt x="71" y="69"/>
                    <a:pt x="75" y="67"/>
                    <a:pt x="79" y="65"/>
                  </a:cubicBezTo>
                  <a:cubicBezTo>
                    <a:pt x="82" y="63"/>
                    <a:pt x="86" y="60"/>
                    <a:pt x="90" y="58"/>
                  </a:cubicBezTo>
                  <a:cubicBezTo>
                    <a:pt x="94" y="56"/>
                    <a:pt x="98" y="53"/>
                    <a:pt x="102" y="51"/>
                  </a:cubicBezTo>
                  <a:cubicBezTo>
                    <a:pt x="106" y="49"/>
                    <a:pt x="110" y="46"/>
                    <a:pt x="114" y="44"/>
                  </a:cubicBezTo>
                  <a:cubicBezTo>
                    <a:pt x="117" y="42"/>
                    <a:pt x="120" y="40"/>
                    <a:pt x="123" y="39"/>
                  </a:cubicBezTo>
                  <a:cubicBezTo>
                    <a:pt x="127" y="36"/>
                    <a:pt x="127" y="36"/>
                    <a:pt x="127" y="36"/>
                  </a:cubicBezTo>
                  <a:cubicBezTo>
                    <a:pt x="136" y="31"/>
                    <a:pt x="136" y="31"/>
                    <a:pt x="136" y="31"/>
                  </a:cubicBezTo>
                  <a:cubicBezTo>
                    <a:pt x="139" y="29"/>
                    <a:pt x="139" y="29"/>
                    <a:pt x="139" y="29"/>
                  </a:cubicBezTo>
                  <a:cubicBezTo>
                    <a:pt x="147" y="25"/>
                    <a:pt x="147" y="25"/>
                    <a:pt x="147" y="25"/>
                  </a:cubicBezTo>
                  <a:cubicBezTo>
                    <a:pt x="150" y="22"/>
                    <a:pt x="150" y="22"/>
                    <a:pt x="150" y="22"/>
                  </a:cubicBezTo>
                  <a:cubicBezTo>
                    <a:pt x="163" y="15"/>
                    <a:pt x="176" y="8"/>
                    <a:pt x="188" y="0"/>
                  </a:cubicBezTo>
                  <a:cubicBezTo>
                    <a:pt x="176" y="0"/>
                    <a:pt x="163" y="0"/>
                    <a:pt x="150" y="0"/>
                  </a:cubicBezTo>
                  <a:close/>
                  <a:moveTo>
                    <a:pt x="9" y="14"/>
                  </a:moveTo>
                  <a:cubicBezTo>
                    <a:pt x="9" y="15"/>
                    <a:pt x="9" y="15"/>
                    <a:pt x="8" y="15"/>
                  </a:cubicBezTo>
                  <a:cubicBezTo>
                    <a:pt x="8" y="15"/>
                    <a:pt x="8" y="15"/>
                    <a:pt x="8" y="15"/>
                  </a:cubicBezTo>
                  <a:cubicBezTo>
                    <a:pt x="8" y="15"/>
                    <a:pt x="7" y="15"/>
                    <a:pt x="7" y="14"/>
                  </a:cubicBezTo>
                  <a:cubicBezTo>
                    <a:pt x="7" y="14"/>
                    <a:pt x="7" y="13"/>
                    <a:pt x="7" y="13"/>
                  </a:cubicBezTo>
                  <a:cubicBezTo>
                    <a:pt x="7" y="12"/>
                    <a:pt x="7" y="12"/>
                    <a:pt x="7" y="11"/>
                  </a:cubicBezTo>
                  <a:cubicBezTo>
                    <a:pt x="7" y="11"/>
                    <a:pt x="8" y="11"/>
                    <a:pt x="8" y="11"/>
                  </a:cubicBezTo>
                  <a:cubicBezTo>
                    <a:pt x="8" y="11"/>
                    <a:pt x="8" y="11"/>
                    <a:pt x="8" y="11"/>
                  </a:cubicBezTo>
                  <a:cubicBezTo>
                    <a:pt x="8" y="11"/>
                    <a:pt x="8" y="11"/>
                    <a:pt x="8" y="11"/>
                  </a:cubicBezTo>
                  <a:cubicBezTo>
                    <a:pt x="9" y="11"/>
                    <a:pt x="9" y="11"/>
                    <a:pt x="9" y="11"/>
                  </a:cubicBezTo>
                  <a:cubicBezTo>
                    <a:pt x="9" y="12"/>
                    <a:pt x="10" y="12"/>
                    <a:pt x="10" y="13"/>
                  </a:cubicBezTo>
                  <a:cubicBezTo>
                    <a:pt x="10" y="13"/>
                    <a:pt x="9" y="14"/>
                    <a:pt x="9" y="14"/>
                  </a:cubicBezTo>
                  <a:close/>
                  <a:moveTo>
                    <a:pt x="21" y="15"/>
                  </a:moveTo>
                  <a:cubicBezTo>
                    <a:pt x="20" y="15"/>
                    <a:pt x="20" y="15"/>
                    <a:pt x="20" y="15"/>
                  </a:cubicBezTo>
                  <a:cubicBezTo>
                    <a:pt x="20" y="11"/>
                    <a:pt x="20" y="11"/>
                    <a:pt x="20" y="11"/>
                  </a:cubicBezTo>
                  <a:cubicBezTo>
                    <a:pt x="20" y="11"/>
                    <a:pt x="20" y="11"/>
                    <a:pt x="20" y="11"/>
                  </a:cubicBezTo>
                  <a:cubicBezTo>
                    <a:pt x="20" y="11"/>
                    <a:pt x="20" y="11"/>
                    <a:pt x="20" y="11"/>
                  </a:cubicBezTo>
                  <a:cubicBezTo>
                    <a:pt x="20" y="11"/>
                    <a:pt x="20" y="11"/>
                    <a:pt x="20" y="11"/>
                  </a:cubicBezTo>
                  <a:cubicBezTo>
                    <a:pt x="20" y="11"/>
                    <a:pt x="20" y="11"/>
                    <a:pt x="20" y="11"/>
                  </a:cubicBezTo>
                  <a:cubicBezTo>
                    <a:pt x="21" y="11"/>
                    <a:pt x="21" y="11"/>
                    <a:pt x="21" y="11"/>
                  </a:cubicBezTo>
                  <a:lnTo>
                    <a:pt x="21" y="15"/>
                  </a:lnTo>
                  <a:close/>
                  <a:moveTo>
                    <a:pt x="101" y="13"/>
                  </a:moveTo>
                  <a:cubicBezTo>
                    <a:pt x="101" y="13"/>
                    <a:pt x="101" y="12"/>
                    <a:pt x="101" y="12"/>
                  </a:cubicBezTo>
                  <a:cubicBezTo>
                    <a:pt x="101" y="12"/>
                    <a:pt x="101" y="12"/>
                    <a:pt x="101" y="12"/>
                  </a:cubicBezTo>
                  <a:cubicBezTo>
                    <a:pt x="101" y="12"/>
                    <a:pt x="101" y="11"/>
                    <a:pt x="101" y="11"/>
                  </a:cubicBezTo>
                  <a:cubicBezTo>
                    <a:pt x="101" y="11"/>
                    <a:pt x="102" y="11"/>
                    <a:pt x="102" y="11"/>
                  </a:cubicBezTo>
                  <a:cubicBezTo>
                    <a:pt x="102" y="11"/>
                    <a:pt x="102" y="11"/>
                    <a:pt x="102" y="11"/>
                  </a:cubicBezTo>
                  <a:cubicBezTo>
                    <a:pt x="102" y="11"/>
                    <a:pt x="103" y="11"/>
                    <a:pt x="103" y="11"/>
                  </a:cubicBezTo>
                  <a:cubicBezTo>
                    <a:pt x="103" y="11"/>
                    <a:pt x="103" y="12"/>
                    <a:pt x="103" y="12"/>
                  </a:cubicBezTo>
                  <a:cubicBezTo>
                    <a:pt x="103" y="12"/>
                    <a:pt x="103" y="13"/>
                    <a:pt x="103" y="13"/>
                  </a:cubicBezTo>
                  <a:cubicBezTo>
                    <a:pt x="103" y="13"/>
                    <a:pt x="103" y="13"/>
                    <a:pt x="103" y="13"/>
                  </a:cubicBezTo>
                  <a:cubicBezTo>
                    <a:pt x="103" y="13"/>
                    <a:pt x="103" y="13"/>
                    <a:pt x="103" y="14"/>
                  </a:cubicBezTo>
                  <a:cubicBezTo>
                    <a:pt x="103" y="14"/>
                    <a:pt x="103" y="14"/>
                    <a:pt x="103" y="14"/>
                  </a:cubicBezTo>
                  <a:cubicBezTo>
                    <a:pt x="103" y="15"/>
                    <a:pt x="102" y="15"/>
                    <a:pt x="102" y="15"/>
                  </a:cubicBezTo>
                  <a:cubicBezTo>
                    <a:pt x="102" y="15"/>
                    <a:pt x="102" y="15"/>
                    <a:pt x="102" y="15"/>
                  </a:cubicBezTo>
                  <a:cubicBezTo>
                    <a:pt x="102" y="15"/>
                    <a:pt x="101" y="15"/>
                    <a:pt x="101" y="14"/>
                  </a:cubicBezTo>
                  <a:cubicBezTo>
                    <a:pt x="101" y="14"/>
                    <a:pt x="101" y="14"/>
                    <a:pt x="101" y="14"/>
                  </a:cubicBezTo>
                  <a:cubicBezTo>
                    <a:pt x="101" y="13"/>
                    <a:pt x="101" y="13"/>
                    <a:pt x="101" y="13"/>
                  </a:cubicBezTo>
                  <a:close/>
                  <a:moveTo>
                    <a:pt x="89" y="11"/>
                  </a:moveTo>
                  <a:cubicBezTo>
                    <a:pt x="90" y="11"/>
                    <a:pt x="90" y="11"/>
                    <a:pt x="90" y="11"/>
                  </a:cubicBezTo>
                  <a:cubicBezTo>
                    <a:pt x="92" y="11"/>
                    <a:pt x="92" y="11"/>
                    <a:pt x="92" y="11"/>
                  </a:cubicBezTo>
                  <a:cubicBezTo>
                    <a:pt x="90" y="13"/>
                    <a:pt x="90" y="13"/>
                    <a:pt x="90" y="13"/>
                  </a:cubicBezTo>
                  <a:cubicBezTo>
                    <a:pt x="89" y="15"/>
                    <a:pt x="89" y="15"/>
                    <a:pt x="89" y="15"/>
                  </a:cubicBezTo>
                  <a:cubicBezTo>
                    <a:pt x="89" y="15"/>
                    <a:pt x="89" y="15"/>
                    <a:pt x="89" y="15"/>
                  </a:cubicBezTo>
                  <a:cubicBezTo>
                    <a:pt x="90" y="12"/>
                    <a:pt x="90" y="12"/>
                    <a:pt x="90" y="12"/>
                  </a:cubicBezTo>
                  <a:cubicBezTo>
                    <a:pt x="91" y="11"/>
                    <a:pt x="91" y="11"/>
                    <a:pt x="91" y="11"/>
                  </a:cubicBezTo>
                  <a:cubicBezTo>
                    <a:pt x="90" y="11"/>
                    <a:pt x="90" y="11"/>
                    <a:pt x="90" y="11"/>
                  </a:cubicBezTo>
                  <a:cubicBezTo>
                    <a:pt x="89" y="11"/>
                    <a:pt x="89" y="11"/>
                    <a:pt x="89" y="11"/>
                  </a:cubicBezTo>
                  <a:close/>
                  <a:moveTo>
                    <a:pt x="77" y="13"/>
                  </a:moveTo>
                  <a:cubicBezTo>
                    <a:pt x="79" y="11"/>
                    <a:pt x="79" y="11"/>
                    <a:pt x="79" y="11"/>
                  </a:cubicBezTo>
                  <a:cubicBezTo>
                    <a:pt x="79" y="11"/>
                    <a:pt x="79" y="11"/>
                    <a:pt x="79" y="11"/>
                  </a:cubicBezTo>
                  <a:cubicBezTo>
                    <a:pt x="79" y="11"/>
                    <a:pt x="79" y="11"/>
                    <a:pt x="79" y="11"/>
                  </a:cubicBezTo>
                  <a:cubicBezTo>
                    <a:pt x="79" y="12"/>
                    <a:pt x="79" y="12"/>
                    <a:pt x="79" y="12"/>
                  </a:cubicBezTo>
                  <a:cubicBezTo>
                    <a:pt x="78" y="12"/>
                    <a:pt x="78" y="12"/>
                    <a:pt x="78" y="12"/>
                  </a:cubicBezTo>
                  <a:cubicBezTo>
                    <a:pt x="78" y="12"/>
                    <a:pt x="78" y="12"/>
                    <a:pt x="79" y="12"/>
                  </a:cubicBezTo>
                  <a:cubicBezTo>
                    <a:pt x="79" y="12"/>
                    <a:pt x="79" y="12"/>
                    <a:pt x="79" y="12"/>
                  </a:cubicBezTo>
                  <a:cubicBezTo>
                    <a:pt x="79" y="12"/>
                    <a:pt x="79" y="12"/>
                    <a:pt x="79" y="12"/>
                  </a:cubicBezTo>
                  <a:cubicBezTo>
                    <a:pt x="79" y="12"/>
                    <a:pt x="79" y="12"/>
                    <a:pt x="80" y="13"/>
                  </a:cubicBezTo>
                  <a:cubicBezTo>
                    <a:pt x="80" y="13"/>
                    <a:pt x="80" y="13"/>
                    <a:pt x="80" y="13"/>
                  </a:cubicBezTo>
                  <a:cubicBezTo>
                    <a:pt x="80" y="14"/>
                    <a:pt x="80" y="14"/>
                    <a:pt x="80" y="14"/>
                  </a:cubicBezTo>
                  <a:cubicBezTo>
                    <a:pt x="79" y="15"/>
                    <a:pt x="79" y="15"/>
                    <a:pt x="79" y="15"/>
                  </a:cubicBezTo>
                  <a:cubicBezTo>
                    <a:pt x="79" y="15"/>
                    <a:pt x="79" y="15"/>
                    <a:pt x="79" y="15"/>
                  </a:cubicBezTo>
                  <a:cubicBezTo>
                    <a:pt x="78" y="15"/>
                    <a:pt x="78" y="15"/>
                    <a:pt x="78" y="14"/>
                  </a:cubicBezTo>
                  <a:cubicBezTo>
                    <a:pt x="77" y="14"/>
                    <a:pt x="77" y="14"/>
                    <a:pt x="77" y="13"/>
                  </a:cubicBezTo>
                  <a:cubicBezTo>
                    <a:pt x="77" y="13"/>
                    <a:pt x="77" y="13"/>
                    <a:pt x="77" y="13"/>
                  </a:cubicBezTo>
                  <a:close/>
                  <a:moveTo>
                    <a:pt x="66" y="14"/>
                  </a:moveTo>
                  <a:cubicBezTo>
                    <a:pt x="66" y="14"/>
                    <a:pt x="66" y="14"/>
                    <a:pt x="67" y="14"/>
                  </a:cubicBezTo>
                  <a:cubicBezTo>
                    <a:pt x="67" y="14"/>
                    <a:pt x="67" y="14"/>
                    <a:pt x="67" y="14"/>
                  </a:cubicBezTo>
                  <a:cubicBezTo>
                    <a:pt x="67" y="14"/>
                    <a:pt x="67" y="14"/>
                    <a:pt x="67" y="14"/>
                  </a:cubicBezTo>
                  <a:cubicBezTo>
                    <a:pt x="68" y="14"/>
                    <a:pt x="68" y="14"/>
                    <a:pt x="68" y="13"/>
                  </a:cubicBezTo>
                  <a:cubicBezTo>
                    <a:pt x="68" y="13"/>
                    <a:pt x="68" y="13"/>
                    <a:pt x="67" y="13"/>
                  </a:cubicBezTo>
                  <a:cubicBezTo>
                    <a:pt x="67" y="13"/>
                    <a:pt x="67" y="13"/>
                    <a:pt x="67" y="13"/>
                  </a:cubicBezTo>
                  <a:cubicBezTo>
                    <a:pt x="67" y="13"/>
                    <a:pt x="67" y="13"/>
                    <a:pt x="67" y="13"/>
                  </a:cubicBezTo>
                  <a:cubicBezTo>
                    <a:pt x="67" y="13"/>
                    <a:pt x="66" y="13"/>
                    <a:pt x="66" y="13"/>
                  </a:cubicBezTo>
                  <a:cubicBezTo>
                    <a:pt x="66" y="13"/>
                    <a:pt x="66" y="13"/>
                    <a:pt x="66" y="13"/>
                  </a:cubicBezTo>
                  <a:cubicBezTo>
                    <a:pt x="66" y="11"/>
                    <a:pt x="66" y="11"/>
                    <a:pt x="66" y="11"/>
                  </a:cubicBezTo>
                  <a:cubicBezTo>
                    <a:pt x="67" y="11"/>
                    <a:pt x="67" y="11"/>
                    <a:pt x="67" y="11"/>
                  </a:cubicBezTo>
                  <a:cubicBezTo>
                    <a:pt x="68" y="11"/>
                    <a:pt x="68" y="11"/>
                    <a:pt x="68" y="11"/>
                  </a:cubicBezTo>
                  <a:cubicBezTo>
                    <a:pt x="68" y="11"/>
                    <a:pt x="68" y="11"/>
                    <a:pt x="68" y="11"/>
                  </a:cubicBezTo>
                  <a:cubicBezTo>
                    <a:pt x="67" y="11"/>
                    <a:pt x="67" y="11"/>
                    <a:pt x="67" y="11"/>
                  </a:cubicBezTo>
                  <a:cubicBezTo>
                    <a:pt x="67" y="12"/>
                    <a:pt x="67" y="12"/>
                    <a:pt x="67" y="12"/>
                  </a:cubicBezTo>
                  <a:cubicBezTo>
                    <a:pt x="67" y="12"/>
                    <a:pt x="67" y="12"/>
                    <a:pt x="67" y="12"/>
                  </a:cubicBezTo>
                  <a:cubicBezTo>
                    <a:pt x="67" y="12"/>
                    <a:pt x="67" y="12"/>
                    <a:pt x="67" y="12"/>
                  </a:cubicBezTo>
                  <a:cubicBezTo>
                    <a:pt x="67" y="12"/>
                    <a:pt x="67" y="12"/>
                    <a:pt x="67" y="12"/>
                  </a:cubicBezTo>
                  <a:cubicBezTo>
                    <a:pt x="67" y="12"/>
                    <a:pt x="68" y="12"/>
                    <a:pt x="68" y="12"/>
                  </a:cubicBezTo>
                  <a:cubicBezTo>
                    <a:pt x="68" y="13"/>
                    <a:pt x="68" y="13"/>
                    <a:pt x="68" y="13"/>
                  </a:cubicBezTo>
                  <a:cubicBezTo>
                    <a:pt x="68" y="14"/>
                    <a:pt x="68" y="14"/>
                    <a:pt x="68" y="14"/>
                  </a:cubicBezTo>
                  <a:cubicBezTo>
                    <a:pt x="67" y="15"/>
                    <a:pt x="67" y="15"/>
                    <a:pt x="67" y="15"/>
                  </a:cubicBezTo>
                  <a:cubicBezTo>
                    <a:pt x="67" y="15"/>
                    <a:pt x="67" y="15"/>
                    <a:pt x="67" y="15"/>
                  </a:cubicBezTo>
                  <a:cubicBezTo>
                    <a:pt x="66" y="15"/>
                    <a:pt x="66" y="15"/>
                    <a:pt x="65" y="14"/>
                  </a:cubicBezTo>
                  <a:lnTo>
                    <a:pt x="66" y="14"/>
                  </a:lnTo>
                  <a:close/>
                  <a:moveTo>
                    <a:pt x="55" y="12"/>
                  </a:moveTo>
                  <a:cubicBezTo>
                    <a:pt x="56" y="11"/>
                    <a:pt x="56" y="11"/>
                    <a:pt x="56" y="11"/>
                  </a:cubicBezTo>
                  <a:cubicBezTo>
                    <a:pt x="56" y="14"/>
                    <a:pt x="56" y="14"/>
                    <a:pt x="56" y="14"/>
                  </a:cubicBezTo>
                  <a:cubicBezTo>
                    <a:pt x="56" y="14"/>
                    <a:pt x="56" y="14"/>
                    <a:pt x="56" y="14"/>
                  </a:cubicBezTo>
                  <a:cubicBezTo>
                    <a:pt x="56" y="14"/>
                    <a:pt x="56" y="14"/>
                    <a:pt x="56" y="14"/>
                  </a:cubicBezTo>
                  <a:cubicBezTo>
                    <a:pt x="56" y="14"/>
                    <a:pt x="56" y="14"/>
                    <a:pt x="56" y="14"/>
                  </a:cubicBezTo>
                  <a:cubicBezTo>
                    <a:pt x="56" y="15"/>
                    <a:pt x="56" y="15"/>
                    <a:pt x="56" y="15"/>
                  </a:cubicBezTo>
                  <a:cubicBezTo>
                    <a:pt x="56" y="15"/>
                    <a:pt x="56" y="15"/>
                    <a:pt x="56" y="15"/>
                  </a:cubicBezTo>
                  <a:cubicBezTo>
                    <a:pt x="56" y="14"/>
                    <a:pt x="56" y="14"/>
                    <a:pt x="56" y="14"/>
                  </a:cubicBezTo>
                  <a:cubicBezTo>
                    <a:pt x="55" y="14"/>
                    <a:pt x="55" y="14"/>
                    <a:pt x="55" y="14"/>
                  </a:cubicBezTo>
                  <a:cubicBezTo>
                    <a:pt x="54" y="14"/>
                    <a:pt x="54" y="14"/>
                    <a:pt x="54" y="14"/>
                  </a:cubicBezTo>
                  <a:lnTo>
                    <a:pt x="55" y="12"/>
                  </a:lnTo>
                  <a:close/>
                  <a:moveTo>
                    <a:pt x="43" y="14"/>
                  </a:moveTo>
                  <a:cubicBezTo>
                    <a:pt x="43" y="14"/>
                    <a:pt x="43" y="14"/>
                    <a:pt x="43" y="14"/>
                  </a:cubicBezTo>
                  <a:cubicBezTo>
                    <a:pt x="43" y="14"/>
                    <a:pt x="43" y="14"/>
                    <a:pt x="43" y="14"/>
                  </a:cubicBezTo>
                  <a:cubicBezTo>
                    <a:pt x="44" y="14"/>
                    <a:pt x="44" y="14"/>
                    <a:pt x="44" y="14"/>
                  </a:cubicBezTo>
                  <a:cubicBezTo>
                    <a:pt x="44" y="14"/>
                    <a:pt x="44" y="14"/>
                    <a:pt x="44" y="14"/>
                  </a:cubicBezTo>
                  <a:cubicBezTo>
                    <a:pt x="44" y="14"/>
                    <a:pt x="44" y="13"/>
                    <a:pt x="44" y="13"/>
                  </a:cubicBezTo>
                  <a:cubicBezTo>
                    <a:pt x="44" y="13"/>
                    <a:pt x="44" y="13"/>
                    <a:pt x="43" y="13"/>
                  </a:cubicBezTo>
                  <a:cubicBezTo>
                    <a:pt x="43" y="13"/>
                    <a:pt x="43" y="13"/>
                    <a:pt x="43" y="13"/>
                  </a:cubicBezTo>
                  <a:cubicBezTo>
                    <a:pt x="43" y="12"/>
                    <a:pt x="43" y="12"/>
                    <a:pt x="43" y="12"/>
                  </a:cubicBezTo>
                  <a:cubicBezTo>
                    <a:pt x="43" y="12"/>
                    <a:pt x="43" y="12"/>
                    <a:pt x="43" y="12"/>
                  </a:cubicBezTo>
                  <a:cubicBezTo>
                    <a:pt x="44" y="12"/>
                    <a:pt x="44" y="12"/>
                    <a:pt x="44" y="12"/>
                  </a:cubicBezTo>
                  <a:cubicBezTo>
                    <a:pt x="44" y="12"/>
                    <a:pt x="44" y="12"/>
                    <a:pt x="44" y="12"/>
                  </a:cubicBezTo>
                  <a:cubicBezTo>
                    <a:pt x="44" y="12"/>
                    <a:pt x="44" y="12"/>
                    <a:pt x="44" y="11"/>
                  </a:cubicBezTo>
                  <a:cubicBezTo>
                    <a:pt x="44" y="11"/>
                    <a:pt x="44" y="11"/>
                    <a:pt x="43" y="11"/>
                  </a:cubicBezTo>
                  <a:cubicBezTo>
                    <a:pt x="43" y="11"/>
                    <a:pt x="43" y="11"/>
                    <a:pt x="43" y="11"/>
                  </a:cubicBezTo>
                  <a:cubicBezTo>
                    <a:pt x="43" y="11"/>
                    <a:pt x="43" y="11"/>
                    <a:pt x="43" y="11"/>
                  </a:cubicBezTo>
                  <a:cubicBezTo>
                    <a:pt x="43" y="11"/>
                    <a:pt x="43" y="12"/>
                    <a:pt x="43" y="12"/>
                  </a:cubicBezTo>
                  <a:cubicBezTo>
                    <a:pt x="42" y="12"/>
                    <a:pt x="42" y="12"/>
                    <a:pt x="42" y="12"/>
                  </a:cubicBezTo>
                  <a:cubicBezTo>
                    <a:pt x="42" y="11"/>
                    <a:pt x="42" y="11"/>
                    <a:pt x="43" y="11"/>
                  </a:cubicBezTo>
                  <a:cubicBezTo>
                    <a:pt x="43" y="11"/>
                    <a:pt x="43" y="11"/>
                    <a:pt x="43" y="11"/>
                  </a:cubicBezTo>
                  <a:cubicBezTo>
                    <a:pt x="43" y="11"/>
                    <a:pt x="43" y="11"/>
                    <a:pt x="43" y="11"/>
                  </a:cubicBezTo>
                  <a:cubicBezTo>
                    <a:pt x="44" y="11"/>
                    <a:pt x="44" y="11"/>
                    <a:pt x="44" y="11"/>
                  </a:cubicBezTo>
                  <a:cubicBezTo>
                    <a:pt x="44" y="11"/>
                    <a:pt x="45" y="12"/>
                    <a:pt x="45" y="12"/>
                  </a:cubicBezTo>
                  <a:cubicBezTo>
                    <a:pt x="45" y="12"/>
                    <a:pt x="44" y="13"/>
                    <a:pt x="44" y="13"/>
                  </a:cubicBezTo>
                  <a:cubicBezTo>
                    <a:pt x="44" y="13"/>
                    <a:pt x="45" y="13"/>
                    <a:pt x="45" y="14"/>
                  </a:cubicBezTo>
                  <a:cubicBezTo>
                    <a:pt x="45" y="14"/>
                    <a:pt x="45" y="14"/>
                    <a:pt x="44" y="14"/>
                  </a:cubicBezTo>
                  <a:cubicBezTo>
                    <a:pt x="44" y="15"/>
                    <a:pt x="44" y="15"/>
                    <a:pt x="43" y="15"/>
                  </a:cubicBezTo>
                  <a:cubicBezTo>
                    <a:pt x="43" y="15"/>
                    <a:pt x="43" y="15"/>
                    <a:pt x="43" y="15"/>
                  </a:cubicBezTo>
                  <a:cubicBezTo>
                    <a:pt x="43" y="15"/>
                    <a:pt x="43" y="15"/>
                    <a:pt x="43" y="15"/>
                  </a:cubicBezTo>
                  <a:cubicBezTo>
                    <a:pt x="42" y="14"/>
                    <a:pt x="42" y="14"/>
                    <a:pt x="42" y="14"/>
                  </a:cubicBezTo>
                  <a:lnTo>
                    <a:pt x="43" y="14"/>
                  </a:lnTo>
                  <a:close/>
                  <a:moveTo>
                    <a:pt x="32" y="13"/>
                  </a:moveTo>
                  <a:cubicBezTo>
                    <a:pt x="32" y="13"/>
                    <a:pt x="32" y="13"/>
                    <a:pt x="32" y="13"/>
                  </a:cubicBezTo>
                  <a:cubicBezTo>
                    <a:pt x="32" y="13"/>
                    <a:pt x="32" y="12"/>
                    <a:pt x="32" y="12"/>
                  </a:cubicBezTo>
                  <a:cubicBezTo>
                    <a:pt x="32" y="12"/>
                    <a:pt x="32" y="12"/>
                    <a:pt x="32" y="12"/>
                  </a:cubicBezTo>
                  <a:cubicBezTo>
                    <a:pt x="32" y="11"/>
                    <a:pt x="32" y="11"/>
                    <a:pt x="32" y="11"/>
                  </a:cubicBezTo>
                  <a:cubicBezTo>
                    <a:pt x="32" y="11"/>
                    <a:pt x="32" y="11"/>
                    <a:pt x="32" y="11"/>
                  </a:cubicBezTo>
                  <a:cubicBezTo>
                    <a:pt x="32" y="11"/>
                    <a:pt x="31" y="11"/>
                    <a:pt x="31" y="12"/>
                  </a:cubicBezTo>
                  <a:cubicBezTo>
                    <a:pt x="31" y="12"/>
                    <a:pt x="31" y="12"/>
                    <a:pt x="31" y="12"/>
                  </a:cubicBezTo>
                  <a:cubicBezTo>
                    <a:pt x="30" y="12"/>
                    <a:pt x="30" y="12"/>
                    <a:pt x="30" y="12"/>
                  </a:cubicBezTo>
                  <a:cubicBezTo>
                    <a:pt x="31" y="12"/>
                    <a:pt x="31" y="11"/>
                    <a:pt x="31" y="11"/>
                  </a:cubicBezTo>
                  <a:cubicBezTo>
                    <a:pt x="31" y="11"/>
                    <a:pt x="31" y="11"/>
                    <a:pt x="32" y="11"/>
                  </a:cubicBezTo>
                  <a:cubicBezTo>
                    <a:pt x="32" y="11"/>
                    <a:pt x="32" y="11"/>
                    <a:pt x="32" y="11"/>
                  </a:cubicBezTo>
                  <a:cubicBezTo>
                    <a:pt x="32" y="11"/>
                    <a:pt x="32" y="11"/>
                    <a:pt x="33" y="11"/>
                  </a:cubicBezTo>
                  <a:cubicBezTo>
                    <a:pt x="33" y="12"/>
                    <a:pt x="33" y="12"/>
                    <a:pt x="33" y="12"/>
                  </a:cubicBezTo>
                  <a:cubicBezTo>
                    <a:pt x="33" y="12"/>
                    <a:pt x="33" y="13"/>
                    <a:pt x="33" y="13"/>
                  </a:cubicBezTo>
                  <a:cubicBezTo>
                    <a:pt x="33" y="13"/>
                    <a:pt x="33" y="13"/>
                    <a:pt x="33" y="13"/>
                  </a:cubicBezTo>
                  <a:cubicBezTo>
                    <a:pt x="32" y="14"/>
                    <a:pt x="32" y="14"/>
                    <a:pt x="32" y="14"/>
                  </a:cubicBezTo>
                  <a:cubicBezTo>
                    <a:pt x="32" y="14"/>
                    <a:pt x="32" y="14"/>
                    <a:pt x="32" y="14"/>
                  </a:cubicBezTo>
                  <a:cubicBezTo>
                    <a:pt x="32" y="14"/>
                    <a:pt x="32" y="14"/>
                    <a:pt x="32" y="14"/>
                  </a:cubicBezTo>
                  <a:cubicBezTo>
                    <a:pt x="33" y="14"/>
                    <a:pt x="33" y="14"/>
                    <a:pt x="33" y="14"/>
                  </a:cubicBezTo>
                  <a:cubicBezTo>
                    <a:pt x="33" y="15"/>
                    <a:pt x="33" y="15"/>
                    <a:pt x="33" y="15"/>
                  </a:cubicBezTo>
                  <a:cubicBezTo>
                    <a:pt x="32" y="15"/>
                    <a:pt x="32" y="15"/>
                    <a:pt x="32" y="15"/>
                  </a:cubicBezTo>
                  <a:cubicBezTo>
                    <a:pt x="30" y="15"/>
                    <a:pt x="30" y="15"/>
                    <a:pt x="30" y="15"/>
                  </a:cubicBezTo>
                  <a:lnTo>
                    <a:pt x="32" y="13"/>
                  </a:lnTo>
                  <a:close/>
                  <a:moveTo>
                    <a:pt x="102" y="28"/>
                  </a:moveTo>
                  <a:cubicBezTo>
                    <a:pt x="90" y="35"/>
                    <a:pt x="90" y="35"/>
                    <a:pt x="90" y="35"/>
                  </a:cubicBezTo>
                  <a:cubicBezTo>
                    <a:pt x="79" y="41"/>
                    <a:pt x="79" y="41"/>
                    <a:pt x="79" y="41"/>
                  </a:cubicBezTo>
                  <a:cubicBezTo>
                    <a:pt x="67" y="48"/>
                    <a:pt x="67" y="48"/>
                    <a:pt x="67" y="48"/>
                  </a:cubicBezTo>
                  <a:cubicBezTo>
                    <a:pt x="55" y="55"/>
                    <a:pt x="55" y="55"/>
                    <a:pt x="55" y="55"/>
                  </a:cubicBezTo>
                  <a:cubicBezTo>
                    <a:pt x="43" y="62"/>
                    <a:pt x="43" y="62"/>
                    <a:pt x="43" y="62"/>
                  </a:cubicBezTo>
                  <a:cubicBezTo>
                    <a:pt x="32" y="68"/>
                    <a:pt x="32" y="68"/>
                    <a:pt x="32" y="68"/>
                  </a:cubicBezTo>
                  <a:cubicBezTo>
                    <a:pt x="22" y="74"/>
                    <a:pt x="22" y="74"/>
                    <a:pt x="22" y="74"/>
                  </a:cubicBezTo>
                  <a:cubicBezTo>
                    <a:pt x="22" y="22"/>
                    <a:pt x="22" y="22"/>
                    <a:pt x="22" y="22"/>
                  </a:cubicBezTo>
                  <a:cubicBezTo>
                    <a:pt x="32" y="22"/>
                    <a:pt x="32" y="22"/>
                    <a:pt x="32" y="22"/>
                  </a:cubicBezTo>
                  <a:cubicBezTo>
                    <a:pt x="43" y="22"/>
                    <a:pt x="43" y="22"/>
                    <a:pt x="43" y="22"/>
                  </a:cubicBezTo>
                  <a:cubicBezTo>
                    <a:pt x="55" y="22"/>
                    <a:pt x="55" y="22"/>
                    <a:pt x="55" y="22"/>
                  </a:cubicBezTo>
                  <a:cubicBezTo>
                    <a:pt x="67" y="22"/>
                    <a:pt x="67" y="22"/>
                    <a:pt x="67" y="22"/>
                  </a:cubicBezTo>
                  <a:cubicBezTo>
                    <a:pt x="79" y="22"/>
                    <a:pt x="79" y="22"/>
                    <a:pt x="79" y="22"/>
                  </a:cubicBezTo>
                  <a:cubicBezTo>
                    <a:pt x="90" y="22"/>
                    <a:pt x="90" y="22"/>
                    <a:pt x="90" y="22"/>
                  </a:cubicBezTo>
                  <a:cubicBezTo>
                    <a:pt x="102" y="22"/>
                    <a:pt x="102" y="22"/>
                    <a:pt x="102" y="22"/>
                  </a:cubicBezTo>
                  <a:cubicBezTo>
                    <a:pt x="112" y="22"/>
                    <a:pt x="112" y="22"/>
                    <a:pt x="112" y="22"/>
                  </a:cubicBezTo>
                  <a:lnTo>
                    <a:pt x="102" y="28"/>
                  </a:lnTo>
                  <a:close/>
                  <a:moveTo>
                    <a:pt x="115" y="13"/>
                  </a:moveTo>
                  <a:cubicBezTo>
                    <a:pt x="114" y="15"/>
                    <a:pt x="114" y="15"/>
                    <a:pt x="114" y="15"/>
                  </a:cubicBezTo>
                  <a:cubicBezTo>
                    <a:pt x="114" y="15"/>
                    <a:pt x="114" y="15"/>
                    <a:pt x="114" y="15"/>
                  </a:cubicBezTo>
                  <a:cubicBezTo>
                    <a:pt x="113" y="15"/>
                    <a:pt x="113" y="15"/>
                    <a:pt x="113" y="15"/>
                  </a:cubicBezTo>
                  <a:cubicBezTo>
                    <a:pt x="114" y="14"/>
                    <a:pt x="114" y="14"/>
                    <a:pt x="114" y="14"/>
                  </a:cubicBezTo>
                  <a:cubicBezTo>
                    <a:pt x="114" y="13"/>
                    <a:pt x="114" y="13"/>
                    <a:pt x="114" y="13"/>
                  </a:cubicBezTo>
                  <a:cubicBezTo>
                    <a:pt x="114" y="13"/>
                    <a:pt x="114" y="13"/>
                    <a:pt x="114" y="13"/>
                  </a:cubicBezTo>
                  <a:cubicBezTo>
                    <a:pt x="114" y="13"/>
                    <a:pt x="114" y="13"/>
                    <a:pt x="114" y="13"/>
                  </a:cubicBezTo>
                  <a:cubicBezTo>
                    <a:pt x="113" y="13"/>
                    <a:pt x="113" y="13"/>
                    <a:pt x="113" y="13"/>
                  </a:cubicBezTo>
                  <a:cubicBezTo>
                    <a:pt x="113" y="13"/>
                    <a:pt x="112" y="12"/>
                    <a:pt x="112" y="12"/>
                  </a:cubicBezTo>
                  <a:cubicBezTo>
                    <a:pt x="112" y="12"/>
                    <a:pt x="113" y="11"/>
                    <a:pt x="113" y="11"/>
                  </a:cubicBezTo>
                  <a:cubicBezTo>
                    <a:pt x="113" y="11"/>
                    <a:pt x="113" y="11"/>
                    <a:pt x="114" y="11"/>
                  </a:cubicBezTo>
                  <a:cubicBezTo>
                    <a:pt x="114" y="11"/>
                    <a:pt x="114" y="11"/>
                    <a:pt x="114" y="11"/>
                  </a:cubicBezTo>
                  <a:cubicBezTo>
                    <a:pt x="114" y="11"/>
                    <a:pt x="114" y="11"/>
                    <a:pt x="115" y="11"/>
                  </a:cubicBezTo>
                  <a:cubicBezTo>
                    <a:pt x="115" y="11"/>
                    <a:pt x="115" y="12"/>
                    <a:pt x="115" y="12"/>
                  </a:cubicBezTo>
                  <a:cubicBezTo>
                    <a:pt x="115" y="12"/>
                    <a:pt x="115" y="13"/>
                    <a:pt x="115" y="13"/>
                  </a:cubicBezTo>
                  <a:close/>
                  <a:moveTo>
                    <a:pt x="124" y="15"/>
                  </a:moveTo>
                  <a:cubicBezTo>
                    <a:pt x="123" y="15"/>
                    <a:pt x="123" y="15"/>
                    <a:pt x="123" y="15"/>
                  </a:cubicBezTo>
                  <a:cubicBezTo>
                    <a:pt x="123" y="11"/>
                    <a:pt x="123" y="11"/>
                    <a:pt x="123" y="11"/>
                  </a:cubicBezTo>
                  <a:cubicBezTo>
                    <a:pt x="123" y="11"/>
                    <a:pt x="123" y="11"/>
                    <a:pt x="123" y="11"/>
                  </a:cubicBezTo>
                  <a:cubicBezTo>
                    <a:pt x="123" y="11"/>
                    <a:pt x="123" y="11"/>
                    <a:pt x="123" y="11"/>
                  </a:cubicBezTo>
                  <a:cubicBezTo>
                    <a:pt x="123" y="11"/>
                    <a:pt x="123" y="11"/>
                    <a:pt x="123" y="11"/>
                  </a:cubicBezTo>
                  <a:cubicBezTo>
                    <a:pt x="123" y="11"/>
                    <a:pt x="123" y="11"/>
                    <a:pt x="123" y="11"/>
                  </a:cubicBezTo>
                  <a:cubicBezTo>
                    <a:pt x="124" y="11"/>
                    <a:pt x="124" y="11"/>
                    <a:pt x="124" y="11"/>
                  </a:cubicBezTo>
                  <a:lnTo>
                    <a:pt x="124" y="15"/>
                  </a:lnTo>
                  <a:close/>
                  <a:moveTo>
                    <a:pt x="128" y="14"/>
                  </a:moveTo>
                  <a:cubicBezTo>
                    <a:pt x="128" y="15"/>
                    <a:pt x="127" y="15"/>
                    <a:pt x="127" y="15"/>
                  </a:cubicBezTo>
                  <a:cubicBezTo>
                    <a:pt x="127" y="15"/>
                    <a:pt x="127" y="15"/>
                    <a:pt x="127" y="15"/>
                  </a:cubicBezTo>
                  <a:cubicBezTo>
                    <a:pt x="126" y="15"/>
                    <a:pt x="126" y="15"/>
                    <a:pt x="126" y="14"/>
                  </a:cubicBezTo>
                  <a:cubicBezTo>
                    <a:pt x="126" y="14"/>
                    <a:pt x="125" y="13"/>
                    <a:pt x="125" y="13"/>
                  </a:cubicBezTo>
                  <a:cubicBezTo>
                    <a:pt x="125" y="12"/>
                    <a:pt x="126" y="12"/>
                    <a:pt x="126" y="11"/>
                  </a:cubicBezTo>
                  <a:cubicBezTo>
                    <a:pt x="126" y="11"/>
                    <a:pt x="126" y="11"/>
                    <a:pt x="127" y="11"/>
                  </a:cubicBezTo>
                  <a:cubicBezTo>
                    <a:pt x="127" y="11"/>
                    <a:pt x="127" y="11"/>
                    <a:pt x="127" y="11"/>
                  </a:cubicBezTo>
                  <a:cubicBezTo>
                    <a:pt x="127" y="11"/>
                    <a:pt x="127" y="11"/>
                    <a:pt x="127" y="11"/>
                  </a:cubicBezTo>
                  <a:cubicBezTo>
                    <a:pt x="127" y="11"/>
                    <a:pt x="128" y="11"/>
                    <a:pt x="128" y="11"/>
                  </a:cubicBezTo>
                  <a:cubicBezTo>
                    <a:pt x="128" y="12"/>
                    <a:pt x="128" y="12"/>
                    <a:pt x="128" y="13"/>
                  </a:cubicBezTo>
                  <a:cubicBezTo>
                    <a:pt x="128" y="13"/>
                    <a:pt x="128" y="14"/>
                    <a:pt x="128" y="14"/>
                  </a:cubicBezTo>
                  <a:close/>
                  <a:moveTo>
                    <a:pt x="136" y="15"/>
                  </a:moveTo>
                  <a:cubicBezTo>
                    <a:pt x="136" y="15"/>
                    <a:pt x="136" y="15"/>
                    <a:pt x="136" y="15"/>
                  </a:cubicBezTo>
                  <a:cubicBezTo>
                    <a:pt x="136" y="11"/>
                    <a:pt x="136" y="11"/>
                    <a:pt x="136" y="11"/>
                  </a:cubicBezTo>
                  <a:cubicBezTo>
                    <a:pt x="136" y="11"/>
                    <a:pt x="136" y="11"/>
                    <a:pt x="136" y="11"/>
                  </a:cubicBezTo>
                  <a:cubicBezTo>
                    <a:pt x="135" y="11"/>
                    <a:pt x="135" y="11"/>
                    <a:pt x="135" y="11"/>
                  </a:cubicBezTo>
                  <a:cubicBezTo>
                    <a:pt x="135" y="11"/>
                    <a:pt x="135" y="11"/>
                    <a:pt x="135" y="11"/>
                  </a:cubicBezTo>
                  <a:cubicBezTo>
                    <a:pt x="136" y="11"/>
                    <a:pt x="136" y="11"/>
                    <a:pt x="136" y="11"/>
                  </a:cubicBezTo>
                  <a:cubicBezTo>
                    <a:pt x="136" y="11"/>
                    <a:pt x="136" y="11"/>
                    <a:pt x="136" y="11"/>
                  </a:cubicBezTo>
                  <a:lnTo>
                    <a:pt x="136" y="15"/>
                  </a:lnTo>
                  <a:close/>
                  <a:moveTo>
                    <a:pt x="139" y="15"/>
                  </a:moveTo>
                  <a:cubicBezTo>
                    <a:pt x="139" y="15"/>
                    <a:pt x="139" y="15"/>
                    <a:pt x="139" y="15"/>
                  </a:cubicBezTo>
                  <a:cubicBezTo>
                    <a:pt x="139" y="11"/>
                    <a:pt x="139" y="11"/>
                    <a:pt x="139" y="11"/>
                  </a:cubicBezTo>
                  <a:cubicBezTo>
                    <a:pt x="139" y="11"/>
                    <a:pt x="139" y="11"/>
                    <a:pt x="139" y="11"/>
                  </a:cubicBezTo>
                  <a:cubicBezTo>
                    <a:pt x="138" y="11"/>
                    <a:pt x="138" y="11"/>
                    <a:pt x="138" y="11"/>
                  </a:cubicBezTo>
                  <a:cubicBezTo>
                    <a:pt x="139" y="11"/>
                    <a:pt x="139" y="11"/>
                    <a:pt x="139" y="11"/>
                  </a:cubicBezTo>
                  <a:cubicBezTo>
                    <a:pt x="139" y="11"/>
                    <a:pt x="139" y="11"/>
                    <a:pt x="139" y="11"/>
                  </a:cubicBezTo>
                  <a:cubicBezTo>
                    <a:pt x="139" y="11"/>
                    <a:pt x="139" y="11"/>
                    <a:pt x="139" y="11"/>
                  </a:cubicBezTo>
                  <a:lnTo>
                    <a:pt x="139" y="15"/>
                  </a:lnTo>
                  <a:close/>
                  <a:moveTo>
                    <a:pt x="147" y="15"/>
                  </a:moveTo>
                  <a:cubicBezTo>
                    <a:pt x="147" y="15"/>
                    <a:pt x="147" y="15"/>
                    <a:pt x="147" y="15"/>
                  </a:cubicBezTo>
                  <a:cubicBezTo>
                    <a:pt x="147" y="12"/>
                    <a:pt x="147" y="12"/>
                    <a:pt x="147" y="12"/>
                  </a:cubicBezTo>
                  <a:cubicBezTo>
                    <a:pt x="147" y="12"/>
                    <a:pt x="147" y="12"/>
                    <a:pt x="147" y="12"/>
                  </a:cubicBezTo>
                  <a:cubicBezTo>
                    <a:pt x="146" y="12"/>
                    <a:pt x="146" y="12"/>
                    <a:pt x="146" y="12"/>
                  </a:cubicBezTo>
                  <a:cubicBezTo>
                    <a:pt x="146" y="11"/>
                    <a:pt x="146" y="11"/>
                    <a:pt x="146" y="11"/>
                  </a:cubicBezTo>
                  <a:cubicBezTo>
                    <a:pt x="147" y="11"/>
                    <a:pt x="147" y="11"/>
                    <a:pt x="147" y="11"/>
                  </a:cubicBezTo>
                  <a:cubicBezTo>
                    <a:pt x="147" y="11"/>
                    <a:pt x="147" y="11"/>
                    <a:pt x="147" y="11"/>
                  </a:cubicBezTo>
                  <a:lnTo>
                    <a:pt x="147" y="15"/>
                  </a:lnTo>
                  <a:close/>
                  <a:moveTo>
                    <a:pt x="152" y="15"/>
                  </a:moveTo>
                  <a:cubicBezTo>
                    <a:pt x="150" y="15"/>
                    <a:pt x="150" y="15"/>
                    <a:pt x="150" y="15"/>
                  </a:cubicBezTo>
                  <a:cubicBezTo>
                    <a:pt x="149" y="15"/>
                    <a:pt x="149" y="15"/>
                    <a:pt x="149" y="15"/>
                  </a:cubicBezTo>
                  <a:cubicBezTo>
                    <a:pt x="150" y="13"/>
                    <a:pt x="150" y="13"/>
                    <a:pt x="150" y="13"/>
                  </a:cubicBezTo>
                  <a:cubicBezTo>
                    <a:pt x="151" y="13"/>
                    <a:pt x="151" y="13"/>
                    <a:pt x="151" y="13"/>
                  </a:cubicBezTo>
                  <a:cubicBezTo>
                    <a:pt x="151" y="13"/>
                    <a:pt x="151" y="12"/>
                    <a:pt x="151" y="12"/>
                  </a:cubicBezTo>
                  <a:cubicBezTo>
                    <a:pt x="151" y="12"/>
                    <a:pt x="151" y="12"/>
                    <a:pt x="151" y="12"/>
                  </a:cubicBezTo>
                  <a:cubicBezTo>
                    <a:pt x="151" y="11"/>
                    <a:pt x="151" y="11"/>
                    <a:pt x="150" y="11"/>
                  </a:cubicBezTo>
                  <a:cubicBezTo>
                    <a:pt x="150" y="11"/>
                    <a:pt x="150" y="11"/>
                    <a:pt x="150" y="11"/>
                  </a:cubicBezTo>
                  <a:cubicBezTo>
                    <a:pt x="150" y="11"/>
                    <a:pt x="150" y="11"/>
                    <a:pt x="150" y="12"/>
                  </a:cubicBezTo>
                  <a:cubicBezTo>
                    <a:pt x="150" y="12"/>
                    <a:pt x="150" y="12"/>
                    <a:pt x="150" y="12"/>
                  </a:cubicBezTo>
                  <a:cubicBezTo>
                    <a:pt x="149" y="12"/>
                    <a:pt x="149" y="12"/>
                    <a:pt x="149" y="12"/>
                  </a:cubicBezTo>
                  <a:cubicBezTo>
                    <a:pt x="149" y="12"/>
                    <a:pt x="149" y="11"/>
                    <a:pt x="150" y="11"/>
                  </a:cubicBezTo>
                  <a:cubicBezTo>
                    <a:pt x="150" y="11"/>
                    <a:pt x="150" y="11"/>
                    <a:pt x="150" y="11"/>
                  </a:cubicBezTo>
                  <a:cubicBezTo>
                    <a:pt x="150" y="11"/>
                    <a:pt x="150" y="11"/>
                    <a:pt x="150" y="11"/>
                  </a:cubicBezTo>
                  <a:cubicBezTo>
                    <a:pt x="151" y="11"/>
                    <a:pt x="151" y="11"/>
                    <a:pt x="151" y="11"/>
                  </a:cubicBezTo>
                  <a:cubicBezTo>
                    <a:pt x="152" y="12"/>
                    <a:pt x="152" y="12"/>
                    <a:pt x="152" y="12"/>
                  </a:cubicBezTo>
                  <a:cubicBezTo>
                    <a:pt x="152" y="12"/>
                    <a:pt x="152" y="13"/>
                    <a:pt x="152" y="13"/>
                  </a:cubicBezTo>
                  <a:cubicBezTo>
                    <a:pt x="151" y="13"/>
                    <a:pt x="151" y="13"/>
                    <a:pt x="151" y="13"/>
                  </a:cubicBezTo>
                  <a:cubicBezTo>
                    <a:pt x="150" y="14"/>
                    <a:pt x="150" y="14"/>
                    <a:pt x="150" y="14"/>
                  </a:cubicBezTo>
                  <a:cubicBezTo>
                    <a:pt x="150" y="14"/>
                    <a:pt x="150" y="14"/>
                    <a:pt x="150" y="14"/>
                  </a:cubicBezTo>
                  <a:cubicBezTo>
                    <a:pt x="150" y="14"/>
                    <a:pt x="150" y="14"/>
                    <a:pt x="150" y="14"/>
                  </a:cubicBezTo>
                  <a:cubicBezTo>
                    <a:pt x="152" y="14"/>
                    <a:pt x="152" y="14"/>
                    <a:pt x="152" y="14"/>
                  </a:cubicBezTo>
                  <a:lnTo>
                    <a:pt x="152"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8" name="Google Shape;4238;p20"/>
            <p:cNvSpPr/>
            <p:nvPr/>
          </p:nvSpPr>
          <p:spPr>
            <a:xfrm>
              <a:off x="5878513" y="2146301"/>
              <a:ext cx="4763" cy="7938"/>
            </a:xfrm>
            <a:custGeom>
              <a:avLst/>
              <a:gdLst/>
              <a:ahLst/>
              <a:cxnLst/>
              <a:rect l="l" t="t" r="r" b="b"/>
              <a:pathLst>
                <a:path w="2" h="3" extrusionOk="0">
                  <a:moveTo>
                    <a:pt x="1" y="0"/>
                  </a:moveTo>
                  <a:cubicBezTo>
                    <a:pt x="1" y="0"/>
                    <a:pt x="1" y="0"/>
                    <a:pt x="1" y="0"/>
                  </a:cubicBezTo>
                  <a:cubicBezTo>
                    <a:pt x="1" y="0"/>
                    <a:pt x="0" y="1"/>
                    <a:pt x="0" y="1"/>
                  </a:cubicBezTo>
                  <a:cubicBezTo>
                    <a:pt x="0" y="1"/>
                    <a:pt x="0" y="1"/>
                    <a:pt x="0" y="2"/>
                  </a:cubicBezTo>
                  <a:cubicBezTo>
                    <a:pt x="0" y="2"/>
                    <a:pt x="0" y="3"/>
                    <a:pt x="0" y="3"/>
                  </a:cubicBezTo>
                  <a:cubicBezTo>
                    <a:pt x="0" y="3"/>
                    <a:pt x="1" y="3"/>
                    <a:pt x="1" y="3"/>
                  </a:cubicBezTo>
                  <a:cubicBezTo>
                    <a:pt x="1" y="3"/>
                    <a:pt x="1" y="3"/>
                    <a:pt x="1" y="3"/>
                  </a:cubicBezTo>
                  <a:cubicBezTo>
                    <a:pt x="1" y="3"/>
                    <a:pt x="1" y="3"/>
                    <a:pt x="1" y="3"/>
                  </a:cubicBezTo>
                  <a:cubicBezTo>
                    <a:pt x="2" y="3"/>
                    <a:pt x="2" y="2"/>
                    <a:pt x="2" y="2"/>
                  </a:cubicBezTo>
                  <a:cubicBezTo>
                    <a:pt x="2" y="1"/>
                    <a:pt x="2" y="1"/>
                    <a:pt x="1" y="1"/>
                  </a:cubicBezTo>
                  <a:cubicBezTo>
                    <a:pt x="1" y="1"/>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39" name="Google Shape;4239;p20"/>
            <p:cNvSpPr/>
            <p:nvPr/>
          </p:nvSpPr>
          <p:spPr>
            <a:xfrm>
              <a:off x="5691188" y="2149476"/>
              <a:ext cx="4763" cy="4763"/>
            </a:xfrm>
            <a:custGeom>
              <a:avLst/>
              <a:gdLst/>
              <a:ahLst/>
              <a:cxnLst/>
              <a:rect l="l" t="t" r="r" b="b"/>
              <a:pathLst>
                <a:path w="3" h="3" extrusionOk="0">
                  <a:moveTo>
                    <a:pt x="3" y="3"/>
                  </a:moveTo>
                  <a:lnTo>
                    <a:pt x="3" y="0"/>
                  </a:lnTo>
                  <a:lnTo>
                    <a:pt x="3" y="0"/>
                  </a:lnTo>
                  <a:lnTo>
                    <a:pt x="2" y="1"/>
                  </a:lnTo>
                  <a:lnTo>
                    <a:pt x="0" y="3"/>
                  </a:lnTo>
                  <a:lnTo>
                    <a:pt x="2" y="3"/>
                  </a:lnTo>
                  <a:lnTo>
                    <a:pt x="3"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0" name="Google Shape;4240;p20"/>
            <p:cNvSpPr/>
            <p:nvPr/>
          </p:nvSpPr>
          <p:spPr>
            <a:xfrm>
              <a:off x="5843588" y="2146301"/>
              <a:ext cx="6350" cy="4763"/>
            </a:xfrm>
            <a:custGeom>
              <a:avLst/>
              <a:gdLst/>
              <a:ahLst/>
              <a:cxnLst/>
              <a:rect l="l" t="t" r="r" b="b"/>
              <a:pathLst>
                <a:path w="2" h="2" extrusionOk="0">
                  <a:moveTo>
                    <a:pt x="1" y="0"/>
                  </a:moveTo>
                  <a:cubicBezTo>
                    <a:pt x="1" y="0"/>
                    <a:pt x="1" y="0"/>
                    <a:pt x="1" y="0"/>
                  </a:cubicBezTo>
                  <a:cubicBezTo>
                    <a:pt x="1" y="0"/>
                    <a:pt x="0" y="0"/>
                    <a:pt x="0" y="1"/>
                  </a:cubicBezTo>
                  <a:cubicBezTo>
                    <a:pt x="0" y="1"/>
                    <a:pt x="0" y="1"/>
                    <a:pt x="0" y="1"/>
                  </a:cubicBezTo>
                  <a:cubicBezTo>
                    <a:pt x="0" y="1"/>
                    <a:pt x="0" y="2"/>
                    <a:pt x="0" y="2"/>
                  </a:cubicBezTo>
                  <a:cubicBezTo>
                    <a:pt x="0" y="2"/>
                    <a:pt x="1" y="2"/>
                    <a:pt x="1" y="2"/>
                  </a:cubicBezTo>
                  <a:cubicBezTo>
                    <a:pt x="1" y="2"/>
                    <a:pt x="1" y="2"/>
                    <a:pt x="1" y="2"/>
                  </a:cubicBezTo>
                  <a:cubicBezTo>
                    <a:pt x="1" y="2"/>
                    <a:pt x="1" y="2"/>
                    <a:pt x="1" y="2"/>
                  </a:cubicBezTo>
                  <a:cubicBezTo>
                    <a:pt x="2" y="2"/>
                    <a:pt x="2" y="1"/>
                    <a:pt x="2" y="1"/>
                  </a:cubicBezTo>
                  <a:cubicBezTo>
                    <a:pt x="2" y="1"/>
                    <a:pt x="1" y="1"/>
                    <a:pt x="1" y="1"/>
                  </a:cubicBezTo>
                  <a:cubicBezTo>
                    <a:pt x="1" y="0"/>
                    <a:pt x="1" y="0"/>
                    <a:pt x="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41" name="Google Shape;4241;p20"/>
          <p:cNvGrpSpPr/>
          <p:nvPr/>
        </p:nvGrpSpPr>
        <p:grpSpPr>
          <a:xfrm>
            <a:off x="1075267" y="2584451"/>
            <a:ext cx="666751" cy="668867"/>
            <a:chOff x="806450" y="1938338"/>
            <a:chExt cx="500063" cy="501650"/>
          </a:xfrm>
        </p:grpSpPr>
        <p:sp>
          <p:nvSpPr>
            <p:cNvPr id="4242" name="Google Shape;4242;p20"/>
            <p:cNvSpPr/>
            <p:nvPr/>
          </p:nvSpPr>
          <p:spPr>
            <a:xfrm>
              <a:off x="881063" y="2052639"/>
              <a:ext cx="80963" cy="68263"/>
            </a:xfrm>
            <a:custGeom>
              <a:avLst/>
              <a:gdLst/>
              <a:ahLst/>
              <a:cxnLst/>
              <a:rect l="l" t="t" r="r" b="b"/>
              <a:pathLst>
                <a:path w="51" h="43" extrusionOk="0">
                  <a:moveTo>
                    <a:pt x="48" y="43"/>
                  </a:moveTo>
                  <a:lnTo>
                    <a:pt x="0" y="3"/>
                  </a:lnTo>
                  <a:lnTo>
                    <a:pt x="3" y="0"/>
                  </a:lnTo>
                  <a:lnTo>
                    <a:pt x="51" y="39"/>
                  </a:lnTo>
                  <a:lnTo>
                    <a:pt x="48" y="4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3" name="Google Shape;4243;p20"/>
            <p:cNvSpPr/>
            <p:nvPr/>
          </p:nvSpPr>
          <p:spPr>
            <a:xfrm>
              <a:off x="1138238" y="2268538"/>
              <a:ext cx="142875" cy="119063"/>
            </a:xfrm>
            <a:custGeom>
              <a:avLst/>
              <a:gdLst/>
              <a:ahLst/>
              <a:cxnLst/>
              <a:rect l="l" t="t" r="r" b="b"/>
              <a:pathLst>
                <a:path w="55" h="46" extrusionOk="0">
                  <a:moveTo>
                    <a:pt x="5" y="0"/>
                  </a:moveTo>
                  <a:cubicBezTo>
                    <a:pt x="6" y="0"/>
                    <a:pt x="6" y="1"/>
                    <a:pt x="7" y="2"/>
                  </a:cubicBezTo>
                  <a:cubicBezTo>
                    <a:pt x="55" y="42"/>
                    <a:pt x="55" y="42"/>
                    <a:pt x="55" y="42"/>
                  </a:cubicBezTo>
                  <a:cubicBezTo>
                    <a:pt x="51" y="46"/>
                    <a:pt x="51" y="46"/>
                    <a:pt x="51" y="46"/>
                  </a:cubicBezTo>
                  <a:cubicBezTo>
                    <a:pt x="0" y="4"/>
                    <a:pt x="0" y="4"/>
                    <a:pt x="0" y="4"/>
                  </a:cubicBezTo>
                  <a:lnTo>
                    <a:pt x="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4" name="Google Shape;4244;p20"/>
            <p:cNvSpPr/>
            <p:nvPr/>
          </p:nvSpPr>
          <p:spPr>
            <a:xfrm>
              <a:off x="806450" y="2043113"/>
              <a:ext cx="471488" cy="396875"/>
            </a:xfrm>
            <a:custGeom>
              <a:avLst/>
              <a:gdLst/>
              <a:ahLst/>
              <a:cxnLst/>
              <a:rect l="l" t="t" r="r" b="b"/>
              <a:pathLst>
                <a:path w="182" h="153" extrusionOk="0">
                  <a:moveTo>
                    <a:pt x="25" y="6"/>
                  </a:moveTo>
                  <a:cubicBezTo>
                    <a:pt x="182" y="138"/>
                    <a:pt x="182" y="138"/>
                    <a:pt x="182" y="138"/>
                  </a:cubicBezTo>
                  <a:cubicBezTo>
                    <a:pt x="173" y="153"/>
                    <a:pt x="173" y="153"/>
                    <a:pt x="173" y="153"/>
                  </a:cubicBezTo>
                  <a:cubicBezTo>
                    <a:pt x="0" y="8"/>
                    <a:pt x="0" y="8"/>
                    <a:pt x="0" y="8"/>
                  </a:cubicBezTo>
                  <a:cubicBezTo>
                    <a:pt x="6" y="1"/>
                    <a:pt x="17" y="0"/>
                    <a:pt x="25"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5" name="Google Shape;4245;p20"/>
            <p:cNvSpPr/>
            <p:nvPr/>
          </p:nvSpPr>
          <p:spPr>
            <a:xfrm>
              <a:off x="892175" y="1938338"/>
              <a:ext cx="401638" cy="347663"/>
            </a:xfrm>
            <a:custGeom>
              <a:avLst/>
              <a:gdLst/>
              <a:ahLst/>
              <a:cxnLst/>
              <a:rect l="l" t="t" r="r" b="b"/>
              <a:pathLst>
                <a:path w="155" h="134" extrusionOk="0">
                  <a:moveTo>
                    <a:pt x="126" y="109"/>
                  </a:moveTo>
                  <a:cubicBezTo>
                    <a:pt x="124" y="108"/>
                    <a:pt x="123" y="107"/>
                    <a:pt x="121" y="107"/>
                  </a:cubicBezTo>
                  <a:cubicBezTo>
                    <a:pt x="117" y="105"/>
                    <a:pt x="113" y="106"/>
                    <a:pt x="109" y="108"/>
                  </a:cubicBezTo>
                  <a:cubicBezTo>
                    <a:pt x="108" y="108"/>
                    <a:pt x="106" y="110"/>
                    <a:pt x="105" y="111"/>
                  </a:cubicBezTo>
                  <a:cubicBezTo>
                    <a:pt x="101" y="115"/>
                    <a:pt x="101" y="115"/>
                    <a:pt x="101" y="115"/>
                  </a:cubicBezTo>
                  <a:cubicBezTo>
                    <a:pt x="0" y="21"/>
                    <a:pt x="0" y="21"/>
                    <a:pt x="0" y="21"/>
                  </a:cubicBezTo>
                  <a:cubicBezTo>
                    <a:pt x="4" y="18"/>
                    <a:pt x="27" y="0"/>
                    <a:pt x="46" y="13"/>
                  </a:cubicBezTo>
                  <a:cubicBezTo>
                    <a:pt x="46" y="13"/>
                    <a:pt x="46" y="13"/>
                    <a:pt x="46" y="13"/>
                  </a:cubicBezTo>
                  <a:cubicBezTo>
                    <a:pt x="59" y="23"/>
                    <a:pt x="77" y="41"/>
                    <a:pt x="95" y="60"/>
                  </a:cubicBezTo>
                  <a:cubicBezTo>
                    <a:pt x="119" y="86"/>
                    <a:pt x="143" y="114"/>
                    <a:pt x="149" y="124"/>
                  </a:cubicBezTo>
                  <a:cubicBezTo>
                    <a:pt x="151" y="128"/>
                    <a:pt x="153" y="130"/>
                    <a:pt x="154" y="133"/>
                  </a:cubicBezTo>
                  <a:cubicBezTo>
                    <a:pt x="154" y="133"/>
                    <a:pt x="154" y="133"/>
                    <a:pt x="155" y="134"/>
                  </a:cubicBezTo>
                  <a:cubicBezTo>
                    <a:pt x="154" y="133"/>
                    <a:pt x="154" y="133"/>
                    <a:pt x="154" y="133"/>
                  </a:cubicBezTo>
                  <a:lnTo>
                    <a:pt x="126" y="10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6" name="Google Shape;4246;p20"/>
            <p:cNvSpPr/>
            <p:nvPr/>
          </p:nvSpPr>
          <p:spPr>
            <a:xfrm>
              <a:off x="892175" y="2022476"/>
              <a:ext cx="258763" cy="246063"/>
            </a:xfrm>
            <a:custGeom>
              <a:avLst/>
              <a:gdLst/>
              <a:ahLst/>
              <a:cxnLst/>
              <a:rect l="l" t="t" r="r" b="b"/>
              <a:pathLst>
                <a:path w="100" h="95" extrusionOk="0">
                  <a:moveTo>
                    <a:pt x="10" y="0"/>
                  </a:moveTo>
                  <a:cubicBezTo>
                    <a:pt x="0" y="12"/>
                    <a:pt x="0" y="12"/>
                    <a:pt x="0" y="12"/>
                  </a:cubicBezTo>
                  <a:cubicBezTo>
                    <a:pt x="5" y="16"/>
                    <a:pt x="5" y="16"/>
                    <a:pt x="5" y="16"/>
                  </a:cubicBezTo>
                  <a:cubicBezTo>
                    <a:pt x="15" y="24"/>
                    <a:pt x="15" y="24"/>
                    <a:pt x="15" y="24"/>
                  </a:cubicBezTo>
                  <a:cubicBezTo>
                    <a:pt x="57" y="60"/>
                    <a:pt x="57" y="60"/>
                    <a:pt x="57" y="60"/>
                  </a:cubicBezTo>
                  <a:cubicBezTo>
                    <a:pt x="99" y="95"/>
                    <a:pt x="99" y="95"/>
                    <a:pt x="99" y="95"/>
                  </a:cubicBezTo>
                  <a:cubicBezTo>
                    <a:pt x="100" y="95"/>
                    <a:pt x="100" y="95"/>
                    <a:pt x="100" y="95"/>
                  </a:cubicBezTo>
                  <a:cubicBezTo>
                    <a:pt x="99" y="93"/>
                    <a:pt x="99" y="92"/>
                    <a:pt x="99" y="91"/>
                  </a:cubicBezTo>
                  <a:cubicBezTo>
                    <a:pt x="99" y="89"/>
                    <a:pt x="99" y="87"/>
                    <a:pt x="100" y="85"/>
                  </a:cubicBezTo>
                  <a:cubicBezTo>
                    <a:pt x="100" y="85"/>
                    <a:pt x="100" y="85"/>
                    <a:pt x="100" y="85"/>
                  </a:cubicBezTo>
                  <a:cubicBezTo>
                    <a:pt x="65" y="52"/>
                    <a:pt x="65" y="52"/>
                    <a:pt x="65" y="52"/>
                  </a:cubicBezTo>
                  <a:cubicBezTo>
                    <a:pt x="24" y="13"/>
                    <a:pt x="24" y="13"/>
                    <a:pt x="24" y="13"/>
                  </a:cubicBezTo>
                  <a:cubicBezTo>
                    <a:pt x="15" y="5"/>
                    <a:pt x="15" y="5"/>
                    <a:pt x="15" y="5"/>
                  </a:cubicBezTo>
                  <a:lnTo>
                    <a:pt x="10" y="0"/>
                  </a:lnTo>
                  <a:close/>
                  <a:moveTo>
                    <a:pt x="25" y="29"/>
                  </a:moveTo>
                  <a:cubicBezTo>
                    <a:pt x="60" y="58"/>
                    <a:pt x="60" y="58"/>
                    <a:pt x="60" y="5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8"/>
                    <a:pt x="96" y="88"/>
                    <a:pt x="96" y="88"/>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96" y="89"/>
                    <a:pt x="96" y="89"/>
                    <a:pt x="96" y="89"/>
                  </a:cubicBezTo>
                  <a:cubicBezTo>
                    <a:pt x="59" y="58"/>
                    <a:pt x="59" y="58"/>
                    <a:pt x="59" y="58"/>
                  </a:cubicBezTo>
                  <a:cubicBezTo>
                    <a:pt x="25" y="29"/>
                    <a:pt x="25" y="29"/>
                    <a:pt x="25" y="29"/>
                  </a:cubicBezTo>
                  <a:close/>
                  <a:moveTo>
                    <a:pt x="27" y="27"/>
                  </a:moveTo>
                  <a:cubicBezTo>
                    <a:pt x="61" y="56"/>
                    <a:pt x="61" y="56"/>
                    <a:pt x="61" y="56"/>
                  </a:cubicBezTo>
                  <a:cubicBezTo>
                    <a:pt x="95" y="84"/>
                    <a:pt x="95" y="84"/>
                    <a:pt x="95" y="84"/>
                  </a:cubicBezTo>
                  <a:cubicBezTo>
                    <a:pt x="95" y="85"/>
                    <a:pt x="95" y="85"/>
                    <a:pt x="95" y="85"/>
                  </a:cubicBezTo>
                  <a:cubicBezTo>
                    <a:pt x="61" y="56"/>
                    <a:pt x="61" y="56"/>
                    <a:pt x="61" y="56"/>
                  </a:cubicBezTo>
                  <a:cubicBezTo>
                    <a:pt x="26" y="27"/>
                    <a:pt x="26" y="27"/>
                    <a:pt x="26" y="27"/>
                  </a:cubicBezTo>
                  <a:lnTo>
                    <a:pt x="27" y="27"/>
                  </a:lnTo>
                  <a:close/>
                  <a:moveTo>
                    <a:pt x="28" y="25"/>
                  </a:moveTo>
                  <a:cubicBezTo>
                    <a:pt x="63" y="54"/>
                    <a:pt x="63" y="54"/>
                    <a:pt x="63" y="54"/>
                  </a:cubicBezTo>
                  <a:cubicBezTo>
                    <a:pt x="97" y="82"/>
                    <a:pt x="97" y="82"/>
                    <a:pt x="97" y="82"/>
                  </a:cubicBezTo>
                  <a:cubicBezTo>
                    <a:pt x="96" y="82"/>
                    <a:pt x="96" y="82"/>
                    <a:pt x="96" y="82"/>
                  </a:cubicBezTo>
                  <a:cubicBezTo>
                    <a:pt x="62" y="54"/>
                    <a:pt x="62" y="54"/>
                    <a:pt x="62" y="54"/>
                  </a:cubicBezTo>
                  <a:cubicBezTo>
                    <a:pt x="28" y="25"/>
                    <a:pt x="28" y="25"/>
                    <a:pt x="28" y="25"/>
                  </a:cubicBezTo>
                  <a:close/>
                  <a:moveTo>
                    <a:pt x="17" y="16"/>
                  </a:moveTo>
                  <a:cubicBezTo>
                    <a:pt x="20" y="18"/>
                    <a:pt x="20" y="18"/>
                    <a:pt x="20" y="18"/>
                  </a:cubicBezTo>
                  <a:cubicBezTo>
                    <a:pt x="23" y="21"/>
                    <a:pt x="23" y="21"/>
                    <a:pt x="23" y="21"/>
                  </a:cubicBezTo>
                  <a:cubicBezTo>
                    <a:pt x="20" y="24"/>
                    <a:pt x="20" y="24"/>
                    <a:pt x="20" y="24"/>
                  </a:cubicBezTo>
                  <a:cubicBezTo>
                    <a:pt x="17" y="21"/>
                    <a:pt x="17" y="21"/>
                    <a:pt x="17" y="21"/>
                  </a:cubicBezTo>
                  <a:cubicBezTo>
                    <a:pt x="14" y="19"/>
                    <a:pt x="14" y="19"/>
                    <a:pt x="14" y="19"/>
                  </a:cubicBezTo>
                  <a:lnTo>
                    <a:pt x="17" y="16"/>
                  </a:lnTo>
                  <a:close/>
                  <a:moveTo>
                    <a:pt x="12" y="5"/>
                  </a:moveTo>
                  <a:cubicBezTo>
                    <a:pt x="13" y="7"/>
                    <a:pt x="13" y="7"/>
                    <a:pt x="13" y="7"/>
                  </a:cubicBezTo>
                  <a:cubicBezTo>
                    <a:pt x="15" y="8"/>
                    <a:pt x="15" y="8"/>
                    <a:pt x="15" y="8"/>
                  </a:cubicBezTo>
                  <a:cubicBezTo>
                    <a:pt x="10" y="13"/>
                    <a:pt x="10" y="13"/>
                    <a:pt x="10" y="13"/>
                  </a:cubicBezTo>
                  <a:cubicBezTo>
                    <a:pt x="9" y="12"/>
                    <a:pt x="9" y="12"/>
                    <a:pt x="9" y="12"/>
                  </a:cubicBezTo>
                  <a:cubicBezTo>
                    <a:pt x="8" y="11"/>
                    <a:pt x="8" y="11"/>
                    <a:pt x="8" y="11"/>
                  </a:cubicBezTo>
                  <a:lnTo>
                    <a:pt x="12"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47" name="Google Shape;4247;p20"/>
            <p:cNvSpPr/>
            <p:nvPr/>
          </p:nvSpPr>
          <p:spPr>
            <a:xfrm>
              <a:off x="1155700" y="2224088"/>
              <a:ext cx="150813" cy="152400"/>
            </a:xfrm>
            <a:custGeom>
              <a:avLst/>
              <a:gdLst/>
              <a:ahLst/>
              <a:cxnLst/>
              <a:rect l="l" t="t" r="r" b="b"/>
              <a:pathLst>
                <a:path w="58" h="59" extrusionOk="0">
                  <a:moveTo>
                    <a:pt x="1" y="9"/>
                  </a:moveTo>
                  <a:cubicBezTo>
                    <a:pt x="6" y="4"/>
                    <a:pt x="6" y="4"/>
                    <a:pt x="6" y="4"/>
                  </a:cubicBezTo>
                  <a:cubicBezTo>
                    <a:pt x="8" y="1"/>
                    <a:pt x="10" y="0"/>
                    <a:pt x="13" y="0"/>
                  </a:cubicBezTo>
                  <a:cubicBezTo>
                    <a:pt x="13" y="0"/>
                    <a:pt x="13" y="0"/>
                    <a:pt x="13" y="0"/>
                  </a:cubicBezTo>
                  <a:cubicBezTo>
                    <a:pt x="16" y="0"/>
                    <a:pt x="18" y="0"/>
                    <a:pt x="21" y="2"/>
                  </a:cubicBezTo>
                  <a:cubicBezTo>
                    <a:pt x="49" y="26"/>
                    <a:pt x="49" y="26"/>
                    <a:pt x="49" y="26"/>
                  </a:cubicBezTo>
                  <a:cubicBezTo>
                    <a:pt x="54" y="30"/>
                    <a:pt x="57" y="36"/>
                    <a:pt x="57" y="42"/>
                  </a:cubicBezTo>
                  <a:cubicBezTo>
                    <a:pt x="58" y="48"/>
                    <a:pt x="56" y="54"/>
                    <a:pt x="53" y="59"/>
                  </a:cubicBezTo>
                  <a:cubicBezTo>
                    <a:pt x="2" y="16"/>
                    <a:pt x="2" y="16"/>
                    <a:pt x="2" y="16"/>
                  </a:cubicBezTo>
                  <a:cubicBezTo>
                    <a:pt x="1" y="15"/>
                    <a:pt x="0" y="14"/>
                    <a:pt x="0" y="13"/>
                  </a:cubicBezTo>
                  <a:cubicBezTo>
                    <a:pt x="0" y="11"/>
                    <a:pt x="0" y="10"/>
                    <a:pt x="1" y="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48" name="Google Shape;4248;p20"/>
          <p:cNvGrpSpPr/>
          <p:nvPr/>
        </p:nvGrpSpPr>
        <p:grpSpPr>
          <a:xfrm>
            <a:off x="6271684" y="2529418"/>
            <a:ext cx="637117" cy="709084"/>
            <a:chOff x="4703763" y="1897063"/>
            <a:chExt cx="477838" cy="531813"/>
          </a:xfrm>
        </p:grpSpPr>
        <p:sp>
          <p:nvSpPr>
            <p:cNvPr id="4249" name="Google Shape;4249;p20"/>
            <p:cNvSpPr/>
            <p:nvPr/>
          </p:nvSpPr>
          <p:spPr>
            <a:xfrm>
              <a:off x="4973638" y="2195513"/>
              <a:ext cx="207963" cy="233363"/>
            </a:xfrm>
            <a:custGeom>
              <a:avLst/>
              <a:gdLst/>
              <a:ahLst/>
              <a:cxnLst/>
              <a:rect l="l" t="t" r="r" b="b"/>
              <a:pathLst>
                <a:path w="80" h="90" extrusionOk="0">
                  <a:moveTo>
                    <a:pt x="80" y="90"/>
                  </a:moveTo>
                  <a:cubicBezTo>
                    <a:pt x="24" y="0"/>
                    <a:pt x="24" y="0"/>
                    <a:pt x="24" y="0"/>
                  </a:cubicBezTo>
                  <a:cubicBezTo>
                    <a:pt x="16" y="6"/>
                    <a:pt x="8" y="13"/>
                    <a:pt x="0" y="20"/>
                  </a:cubicBezTo>
                  <a:cubicBezTo>
                    <a:pt x="26" y="43"/>
                    <a:pt x="53" y="67"/>
                    <a:pt x="80" y="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50" name="Google Shape;4250;p20"/>
            <p:cNvSpPr/>
            <p:nvPr/>
          </p:nvSpPr>
          <p:spPr>
            <a:xfrm>
              <a:off x="4703763" y="1897063"/>
              <a:ext cx="388938" cy="395288"/>
            </a:xfrm>
            <a:custGeom>
              <a:avLst/>
              <a:gdLst/>
              <a:ahLst/>
              <a:cxnLst/>
              <a:rect l="l" t="t" r="r" b="b"/>
              <a:pathLst>
                <a:path w="150" h="152" extrusionOk="0">
                  <a:moveTo>
                    <a:pt x="118" y="83"/>
                  </a:moveTo>
                  <a:cubicBezTo>
                    <a:pt x="100" y="61"/>
                    <a:pt x="100" y="61"/>
                    <a:pt x="100" y="61"/>
                  </a:cubicBezTo>
                  <a:cubicBezTo>
                    <a:pt x="76" y="32"/>
                    <a:pt x="76" y="32"/>
                    <a:pt x="76" y="32"/>
                  </a:cubicBezTo>
                  <a:cubicBezTo>
                    <a:pt x="81" y="22"/>
                    <a:pt x="80" y="9"/>
                    <a:pt x="73" y="0"/>
                  </a:cubicBezTo>
                  <a:cubicBezTo>
                    <a:pt x="34" y="32"/>
                    <a:pt x="34" y="32"/>
                    <a:pt x="34" y="32"/>
                  </a:cubicBezTo>
                  <a:cubicBezTo>
                    <a:pt x="0" y="60"/>
                    <a:pt x="0" y="60"/>
                    <a:pt x="0" y="60"/>
                  </a:cubicBezTo>
                  <a:cubicBezTo>
                    <a:pt x="8" y="70"/>
                    <a:pt x="21" y="73"/>
                    <a:pt x="32" y="69"/>
                  </a:cubicBezTo>
                  <a:cubicBezTo>
                    <a:pt x="58" y="100"/>
                    <a:pt x="58" y="100"/>
                    <a:pt x="58" y="100"/>
                  </a:cubicBezTo>
                  <a:cubicBezTo>
                    <a:pt x="58" y="100"/>
                    <a:pt x="58" y="100"/>
                    <a:pt x="58" y="100"/>
                  </a:cubicBezTo>
                  <a:cubicBezTo>
                    <a:pt x="75" y="120"/>
                    <a:pt x="75" y="120"/>
                    <a:pt x="75" y="120"/>
                  </a:cubicBezTo>
                  <a:cubicBezTo>
                    <a:pt x="69" y="130"/>
                    <a:pt x="70" y="143"/>
                    <a:pt x="78" y="152"/>
                  </a:cubicBezTo>
                  <a:cubicBezTo>
                    <a:pt x="111" y="124"/>
                    <a:pt x="111" y="124"/>
                    <a:pt x="111" y="124"/>
                  </a:cubicBezTo>
                  <a:cubicBezTo>
                    <a:pt x="150" y="92"/>
                    <a:pt x="150" y="92"/>
                    <a:pt x="150" y="92"/>
                  </a:cubicBezTo>
                  <a:cubicBezTo>
                    <a:pt x="142" y="82"/>
                    <a:pt x="129" y="79"/>
                    <a:pt x="118" y="83"/>
                  </a:cubicBezTo>
                  <a:close/>
                  <a:moveTo>
                    <a:pt x="6" y="61"/>
                  </a:moveTo>
                  <a:cubicBezTo>
                    <a:pt x="37" y="35"/>
                    <a:pt x="37" y="35"/>
                    <a:pt x="37" y="35"/>
                  </a:cubicBezTo>
                  <a:cubicBezTo>
                    <a:pt x="68" y="9"/>
                    <a:pt x="68" y="9"/>
                    <a:pt x="68" y="9"/>
                  </a:cubicBezTo>
                  <a:cubicBezTo>
                    <a:pt x="68" y="9"/>
                    <a:pt x="51" y="23"/>
                    <a:pt x="37" y="36"/>
                  </a:cubicBezTo>
                  <a:cubicBezTo>
                    <a:pt x="26" y="46"/>
                    <a:pt x="16" y="55"/>
                    <a:pt x="18" y="57"/>
                  </a:cubicBezTo>
                  <a:cubicBezTo>
                    <a:pt x="21" y="59"/>
                    <a:pt x="53" y="48"/>
                    <a:pt x="38" y="58"/>
                  </a:cubicBezTo>
                  <a:cubicBezTo>
                    <a:pt x="24" y="67"/>
                    <a:pt x="6" y="61"/>
                    <a:pt x="6" y="61"/>
                  </a:cubicBezTo>
                  <a:close/>
                  <a:moveTo>
                    <a:pt x="109" y="121"/>
                  </a:moveTo>
                  <a:cubicBezTo>
                    <a:pt x="83" y="143"/>
                    <a:pt x="83" y="143"/>
                    <a:pt x="83" y="143"/>
                  </a:cubicBezTo>
                  <a:cubicBezTo>
                    <a:pt x="83" y="143"/>
                    <a:pt x="96" y="132"/>
                    <a:pt x="108" y="121"/>
                  </a:cubicBezTo>
                  <a:cubicBezTo>
                    <a:pt x="122" y="109"/>
                    <a:pt x="134" y="97"/>
                    <a:pt x="133" y="95"/>
                  </a:cubicBezTo>
                  <a:cubicBezTo>
                    <a:pt x="130" y="93"/>
                    <a:pt x="98" y="104"/>
                    <a:pt x="112" y="94"/>
                  </a:cubicBezTo>
                  <a:cubicBezTo>
                    <a:pt x="126" y="85"/>
                    <a:pt x="145" y="91"/>
                    <a:pt x="145" y="91"/>
                  </a:cubicBezTo>
                  <a:lnTo>
                    <a:pt x="109" y="1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51" name="Google Shape;4251;p20"/>
          <p:cNvGrpSpPr/>
          <p:nvPr/>
        </p:nvGrpSpPr>
        <p:grpSpPr>
          <a:xfrm>
            <a:off x="2163234" y="2491318"/>
            <a:ext cx="692151" cy="668868"/>
            <a:chOff x="1622425" y="1868488"/>
            <a:chExt cx="519113" cy="501651"/>
          </a:xfrm>
        </p:grpSpPr>
        <p:sp>
          <p:nvSpPr>
            <p:cNvPr id="4252" name="Google Shape;4252;p20"/>
            <p:cNvSpPr/>
            <p:nvPr/>
          </p:nvSpPr>
          <p:spPr>
            <a:xfrm>
              <a:off x="1622425" y="2022476"/>
              <a:ext cx="401638" cy="339725"/>
            </a:xfrm>
            <a:custGeom>
              <a:avLst/>
              <a:gdLst/>
              <a:ahLst/>
              <a:cxnLst/>
              <a:rect l="l" t="t" r="r" b="b"/>
              <a:pathLst>
                <a:path w="155" h="131" extrusionOk="0">
                  <a:moveTo>
                    <a:pt x="3" y="131"/>
                  </a:moveTo>
                  <a:cubicBezTo>
                    <a:pt x="1" y="34"/>
                    <a:pt x="1" y="34"/>
                    <a:pt x="1" y="34"/>
                  </a:cubicBezTo>
                  <a:cubicBezTo>
                    <a:pt x="0" y="19"/>
                    <a:pt x="8" y="6"/>
                    <a:pt x="18" y="6"/>
                  </a:cubicBezTo>
                  <a:cubicBezTo>
                    <a:pt x="136" y="1"/>
                    <a:pt x="136" y="1"/>
                    <a:pt x="136" y="1"/>
                  </a:cubicBezTo>
                  <a:cubicBezTo>
                    <a:pt x="146" y="0"/>
                    <a:pt x="154" y="12"/>
                    <a:pt x="154" y="27"/>
                  </a:cubicBezTo>
                  <a:cubicBezTo>
                    <a:pt x="155" y="48"/>
                    <a:pt x="155" y="48"/>
                    <a:pt x="155" y="48"/>
                  </a:cubicBezTo>
                  <a:cubicBezTo>
                    <a:pt x="149" y="53"/>
                    <a:pt x="145" y="59"/>
                    <a:pt x="141" y="70"/>
                  </a:cubicBezTo>
                  <a:cubicBezTo>
                    <a:pt x="36" y="70"/>
                    <a:pt x="36" y="70"/>
                    <a:pt x="36" y="70"/>
                  </a:cubicBezTo>
                  <a:cubicBezTo>
                    <a:pt x="35" y="70"/>
                    <a:pt x="35" y="70"/>
                    <a:pt x="35" y="70"/>
                  </a:cubicBezTo>
                  <a:cubicBezTo>
                    <a:pt x="35" y="71"/>
                    <a:pt x="35" y="71"/>
                    <a:pt x="35" y="71"/>
                  </a:cubicBezTo>
                  <a:lnTo>
                    <a:pt x="3" y="1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53" name="Google Shape;4253;p20"/>
            <p:cNvSpPr/>
            <p:nvPr/>
          </p:nvSpPr>
          <p:spPr>
            <a:xfrm>
              <a:off x="1630363" y="2133601"/>
              <a:ext cx="511175" cy="236538"/>
            </a:xfrm>
            <a:custGeom>
              <a:avLst/>
              <a:gdLst/>
              <a:ahLst/>
              <a:cxnLst/>
              <a:rect l="l" t="t" r="r" b="b"/>
              <a:pathLst>
                <a:path w="197" h="91" extrusionOk="0">
                  <a:moveTo>
                    <a:pt x="33" y="29"/>
                  </a:moveTo>
                  <a:cubicBezTo>
                    <a:pt x="138" y="29"/>
                    <a:pt x="138" y="29"/>
                    <a:pt x="138" y="29"/>
                  </a:cubicBezTo>
                  <a:cubicBezTo>
                    <a:pt x="149" y="1"/>
                    <a:pt x="159" y="0"/>
                    <a:pt x="197" y="3"/>
                  </a:cubicBezTo>
                  <a:cubicBezTo>
                    <a:pt x="153" y="84"/>
                    <a:pt x="153" y="84"/>
                    <a:pt x="153" y="84"/>
                  </a:cubicBezTo>
                  <a:cubicBezTo>
                    <a:pt x="0" y="91"/>
                    <a:pt x="0" y="91"/>
                    <a:pt x="0" y="91"/>
                  </a:cubicBezTo>
                  <a:lnTo>
                    <a:pt x="33" y="2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54" name="Google Shape;4254;p20"/>
            <p:cNvSpPr/>
            <p:nvPr/>
          </p:nvSpPr>
          <p:spPr>
            <a:xfrm>
              <a:off x="1822450" y="1868488"/>
              <a:ext cx="128588" cy="176213"/>
            </a:xfrm>
            <a:custGeom>
              <a:avLst/>
              <a:gdLst/>
              <a:ahLst/>
              <a:cxnLst/>
              <a:rect l="l" t="t" r="r" b="b"/>
              <a:pathLst>
                <a:path w="50" h="68" extrusionOk="0">
                  <a:moveTo>
                    <a:pt x="24" y="24"/>
                  </a:moveTo>
                  <a:cubicBezTo>
                    <a:pt x="11" y="26"/>
                    <a:pt x="4" y="37"/>
                    <a:pt x="0" y="54"/>
                  </a:cubicBezTo>
                  <a:cubicBezTo>
                    <a:pt x="9" y="45"/>
                    <a:pt x="17" y="41"/>
                    <a:pt x="24" y="45"/>
                  </a:cubicBezTo>
                  <a:cubicBezTo>
                    <a:pt x="23" y="68"/>
                    <a:pt x="33" y="51"/>
                    <a:pt x="47" y="39"/>
                  </a:cubicBezTo>
                  <a:cubicBezTo>
                    <a:pt x="50" y="37"/>
                    <a:pt x="49" y="34"/>
                    <a:pt x="47" y="31"/>
                  </a:cubicBezTo>
                  <a:cubicBezTo>
                    <a:pt x="36" y="21"/>
                    <a:pt x="24" y="0"/>
                    <a:pt x="24"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255" name="Google Shape;4255;p20"/>
          <p:cNvSpPr/>
          <p:nvPr/>
        </p:nvSpPr>
        <p:spPr>
          <a:xfrm>
            <a:off x="4184651" y="3642785"/>
            <a:ext cx="732367" cy="630767"/>
          </a:xfrm>
          <a:custGeom>
            <a:avLst/>
            <a:gdLst/>
            <a:ahLst/>
            <a:cxnLst/>
            <a:rect l="l" t="t" r="r" b="b"/>
            <a:pathLst>
              <a:path w="212" h="182" extrusionOk="0">
                <a:moveTo>
                  <a:pt x="184" y="6"/>
                </a:moveTo>
                <a:cubicBezTo>
                  <a:pt x="172" y="0"/>
                  <a:pt x="157" y="0"/>
                  <a:pt x="144" y="11"/>
                </a:cubicBezTo>
                <a:cubicBezTo>
                  <a:pt x="143" y="11"/>
                  <a:pt x="143" y="11"/>
                  <a:pt x="143" y="11"/>
                </a:cubicBezTo>
                <a:cubicBezTo>
                  <a:pt x="56" y="84"/>
                  <a:pt x="56" y="84"/>
                  <a:pt x="56" y="84"/>
                </a:cubicBezTo>
                <a:cubicBezTo>
                  <a:pt x="56" y="85"/>
                  <a:pt x="56" y="85"/>
                  <a:pt x="56" y="85"/>
                </a:cubicBezTo>
                <a:cubicBezTo>
                  <a:pt x="49" y="92"/>
                  <a:pt x="46" y="100"/>
                  <a:pt x="47" y="107"/>
                </a:cubicBezTo>
                <a:cubicBezTo>
                  <a:pt x="47" y="111"/>
                  <a:pt x="49" y="115"/>
                  <a:pt x="52" y="119"/>
                </a:cubicBezTo>
                <a:cubicBezTo>
                  <a:pt x="54" y="122"/>
                  <a:pt x="58" y="125"/>
                  <a:pt x="62" y="126"/>
                </a:cubicBezTo>
                <a:cubicBezTo>
                  <a:pt x="69" y="129"/>
                  <a:pt x="78" y="129"/>
                  <a:pt x="88" y="124"/>
                </a:cubicBezTo>
                <a:cubicBezTo>
                  <a:pt x="89" y="123"/>
                  <a:pt x="89" y="123"/>
                  <a:pt x="89" y="123"/>
                </a:cubicBezTo>
                <a:cubicBezTo>
                  <a:pt x="162" y="62"/>
                  <a:pt x="162" y="62"/>
                  <a:pt x="162" y="62"/>
                </a:cubicBezTo>
                <a:cubicBezTo>
                  <a:pt x="154" y="52"/>
                  <a:pt x="154" y="52"/>
                  <a:pt x="154" y="52"/>
                </a:cubicBezTo>
                <a:cubicBezTo>
                  <a:pt x="82" y="113"/>
                  <a:pt x="82" y="113"/>
                  <a:pt x="82" y="113"/>
                </a:cubicBezTo>
                <a:cubicBezTo>
                  <a:pt x="76" y="116"/>
                  <a:pt x="70" y="116"/>
                  <a:pt x="66" y="115"/>
                </a:cubicBezTo>
                <a:cubicBezTo>
                  <a:pt x="64" y="114"/>
                  <a:pt x="62" y="113"/>
                  <a:pt x="61" y="111"/>
                </a:cubicBezTo>
                <a:cubicBezTo>
                  <a:pt x="60" y="110"/>
                  <a:pt x="59" y="108"/>
                  <a:pt x="59" y="106"/>
                </a:cubicBezTo>
                <a:cubicBezTo>
                  <a:pt x="59" y="102"/>
                  <a:pt x="60" y="98"/>
                  <a:pt x="65" y="93"/>
                </a:cubicBezTo>
                <a:cubicBezTo>
                  <a:pt x="151" y="20"/>
                  <a:pt x="151" y="20"/>
                  <a:pt x="151" y="20"/>
                </a:cubicBezTo>
                <a:cubicBezTo>
                  <a:pt x="151" y="20"/>
                  <a:pt x="151" y="20"/>
                  <a:pt x="151" y="20"/>
                </a:cubicBezTo>
                <a:cubicBezTo>
                  <a:pt x="160" y="13"/>
                  <a:pt x="171" y="13"/>
                  <a:pt x="179" y="17"/>
                </a:cubicBezTo>
                <a:cubicBezTo>
                  <a:pt x="183" y="19"/>
                  <a:pt x="186" y="22"/>
                  <a:pt x="189" y="25"/>
                </a:cubicBezTo>
                <a:cubicBezTo>
                  <a:pt x="189" y="25"/>
                  <a:pt x="189" y="25"/>
                  <a:pt x="189" y="25"/>
                </a:cubicBezTo>
                <a:cubicBezTo>
                  <a:pt x="192" y="29"/>
                  <a:pt x="195" y="33"/>
                  <a:pt x="196" y="37"/>
                </a:cubicBezTo>
                <a:cubicBezTo>
                  <a:pt x="199" y="46"/>
                  <a:pt x="198" y="57"/>
                  <a:pt x="189" y="66"/>
                </a:cubicBezTo>
                <a:cubicBezTo>
                  <a:pt x="76" y="161"/>
                  <a:pt x="76" y="161"/>
                  <a:pt x="76" y="161"/>
                </a:cubicBezTo>
                <a:cubicBezTo>
                  <a:pt x="76" y="161"/>
                  <a:pt x="76" y="161"/>
                  <a:pt x="76" y="161"/>
                </a:cubicBezTo>
                <a:cubicBezTo>
                  <a:pt x="68" y="169"/>
                  <a:pt x="57" y="169"/>
                  <a:pt x="46" y="164"/>
                </a:cubicBezTo>
                <a:cubicBezTo>
                  <a:pt x="41" y="162"/>
                  <a:pt x="35" y="158"/>
                  <a:pt x="31" y="154"/>
                </a:cubicBezTo>
                <a:cubicBezTo>
                  <a:pt x="26" y="149"/>
                  <a:pt x="22" y="144"/>
                  <a:pt x="19" y="138"/>
                </a:cubicBezTo>
                <a:cubicBezTo>
                  <a:pt x="13" y="126"/>
                  <a:pt x="13" y="110"/>
                  <a:pt x="24" y="97"/>
                </a:cubicBezTo>
                <a:cubicBezTo>
                  <a:pt x="119" y="18"/>
                  <a:pt x="119" y="18"/>
                  <a:pt x="119" y="18"/>
                </a:cubicBezTo>
                <a:cubicBezTo>
                  <a:pt x="111" y="8"/>
                  <a:pt x="111" y="8"/>
                  <a:pt x="111" y="8"/>
                </a:cubicBezTo>
                <a:cubicBezTo>
                  <a:pt x="16" y="88"/>
                  <a:pt x="16" y="88"/>
                  <a:pt x="16" y="88"/>
                </a:cubicBezTo>
                <a:cubicBezTo>
                  <a:pt x="15" y="88"/>
                  <a:pt x="15" y="88"/>
                  <a:pt x="15" y="88"/>
                </a:cubicBezTo>
                <a:cubicBezTo>
                  <a:pt x="0" y="106"/>
                  <a:pt x="0" y="127"/>
                  <a:pt x="8" y="144"/>
                </a:cubicBezTo>
                <a:cubicBezTo>
                  <a:pt x="12" y="151"/>
                  <a:pt x="16" y="157"/>
                  <a:pt x="22" y="163"/>
                </a:cubicBezTo>
                <a:cubicBezTo>
                  <a:pt x="28" y="168"/>
                  <a:pt x="34" y="172"/>
                  <a:pt x="41" y="175"/>
                </a:cubicBezTo>
                <a:cubicBezTo>
                  <a:pt x="56" y="182"/>
                  <a:pt x="72" y="181"/>
                  <a:pt x="84" y="170"/>
                </a:cubicBezTo>
                <a:cubicBezTo>
                  <a:pt x="197" y="75"/>
                  <a:pt x="197" y="75"/>
                  <a:pt x="197" y="75"/>
                </a:cubicBezTo>
                <a:cubicBezTo>
                  <a:pt x="198" y="75"/>
                  <a:pt x="198" y="75"/>
                  <a:pt x="198" y="75"/>
                </a:cubicBezTo>
                <a:cubicBezTo>
                  <a:pt x="210" y="62"/>
                  <a:pt x="212" y="47"/>
                  <a:pt x="208" y="33"/>
                </a:cubicBezTo>
                <a:cubicBezTo>
                  <a:pt x="206" y="27"/>
                  <a:pt x="203" y="22"/>
                  <a:pt x="199" y="17"/>
                </a:cubicBezTo>
                <a:cubicBezTo>
                  <a:pt x="199" y="17"/>
                  <a:pt x="199" y="17"/>
                  <a:pt x="199" y="17"/>
                </a:cubicBezTo>
                <a:cubicBezTo>
                  <a:pt x="195" y="13"/>
                  <a:pt x="190" y="9"/>
                  <a:pt x="184"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256" name="Google Shape;4256;p20"/>
          <p:cNvGrpSpPr/>
          <p:nvPr/>
        </p:nvGrpSpPr>
        <p:grpSpPr>
          <a:xfrm>
            <a:off x="2074333" y="3718984"/>
            <a:ext cx="846667" cy="450851"/>
            <a:chOff x="1555750" y="2789238"/>
            <a:chExt cx="635000" cy="338138"/>
          </a:xfrm>
        </p:grpSpPr>
        <p:sp>
          <p:nvSpPr>
            <p:cNvPr id="4257" name="Google Shape;4257;p20"/>
            <p:cNvSpPr/>
            <p:nvPr/>
          </p:nvSpPr>
          <p:spPr>
            <a:xfrm>
              <a:off x="1555750" y="2789238"/>
              <a:ext cx="635000" cy="285750"/>
            </a:xfrm>
            <a:custGeom>
              <a:avLst/>
              <a:gdLst/>
              <a:ahLst/>
              <a:cxnLst/>
              <a:rect l="l" t="t" r="r" b="b"/>
              <a:pathLst>
                <a:path w="245" h="110" extrusionOk="0">
                  <a:moveTo>
                    <a:pt x="111" y="0"/>
                  </a:moveTo>
                  <a:cubicBezTo>
                    <a:pt x="229" y="37"/>
                    <a:pt x="229" y="37"/>
                    <a:pt x="229" y="37"/>
                  </a:cubicBezTo>
                  <a:cubicBezTo>
                    <a:pt x="229" y="37"/>
                    <a:pt x="229" y="37"/>
                    <a:pt x="229" y="37"/>
                  </a:cubicBezTo>
                  <a:cubicBezTo>
                    <a:pt x="229" y="37"/>
                    <a:pt x="229" y="37"/>
                    <a:pt x="229" y="37"/>
                  </a:cubicBezTo>
                  <a:cubicBezTo>
                    <a:pt x="229" y="76"/>
                    <a:pt x="229" y="76"/>
                    <a:pt x="229" y="76"/>
                  </a:cubicBezTo>
                  <a:cubicBezTo>
                    <a:pt x="237" y="79"/>
                    <a:pt x="245" y="110"/>
                    <a:pt x="224" y="109"/>
                  </a:cubicBezTo>
                  <a:cubicBezTo>
                    <a:pt x="200" y="109"/>
                    <a:pt x="212" y="79"/>
                    <a:pt x="219" y="76"/>
                  </a:cubicBezTo>
                  <a:cubicBezTo>
                    <a:pt x="219" y="41"/>
                    <a:pt x="219" y="41"/>
                    <a:pt x="219" y="41"/>
                  </a:cubicBezTo>
                  <a:cubicBezTo>
                    <a:pt x="116" y="86"/>
                    <a:pt x="116" y="86"/>
                    <a:pt x="116" y="86"/>
                  </a:cubicBezTo>
                  <a:cubicBezTo>
                    <a:pt x="0" y="41"/>
                    <a:pt x="0" y="41"/>
                    <a:pt x="0" y="41"/>
                  </a:cubicBezTo>
                  <a:lnTo>
                    <a:pt x="11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58" name="Google Shape;4258;p20"/>
            <p:cNvSpPr/>
            <p:nvPr/>
          </p:nvSpPr>
          <p:spPr>
            <a:xfrm>
              <a:off x="1684338" y="2981326"/>
              <a:ext cx="331788" cy="146050"/>
            </a:xfrm>
            <a:custGeom>
              <a:avLst/>
              <a:gdLst/>
              <a:ahLst/>
              <a:cxnLst/>
              <a:rect l="l" t="t" r="r" b="b"/>
              <a:pathLst>
                <a:path w="209" h="92" extrusionOk="0">
                  <a:moveTo>
                    <a:pt x="0" y="0"/>
                  </a:moveTo>
                  <a:lnTo>
                    <a:pt x="110" y="41"/>
                  </a:lnTo>
                  <a:lnTo>
                    <a:pt x="209" y="0"/>
                  </a:lnTo>
                  <a:lnTo>
                    <a:pt x="209" y="92"/>
                  </a:lnTo>
                  <a:lnTo>
                    <a:pt x="0" y="92"/>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59" name="Google Shape;4259;p20"/>
          <p:cNvGrpSpPr/>
          <p:nvPr/>
        </p:nvGrpSpPr>
        <p:grpSpPr>
          <a:xfrm>
            <a:off x="4205818" y="482601"/>
            <a:ext cx="611716" cy="730251"/>
            <a:chOff x="3154363" y="361951"/>
            <a:chExt cx="458787" cy="547688"/>
          </a:xfrm>
        </p:grpSpPr>
        <p:sp>
          <p:nvSpPr>
            <p:cNvPr id="4260" name="Google Shape;4260;p20"/>
            <p:cNvSpPr/>
            <p:nvPr/>
          </p:nvSpPr>
          <p:spPr>
            <a:xfrm>
              <a:off x="3368675" y="361951"/>
              <a:ext cx="244475" cy="547688"/>
            </a:xfrm>
            <a:custGeom>
              <a:avLst/>
              <a:gdLst/>
              <a:ahLst/>
              <a:cxnLst/>
              <a:rect l="l" t="t" r="r" b="b"/>
              <a:pathLst>
                <a:path w="94" h="211" extrusionOk="0">
                  <a:moveTo>
                    <a:pt x="0" y="0"/>
                  </a:moveTo>
                  <a:cubicBezTo>
                    <a:pt x="0" y="211"/>
                    <a:pt x="0" y="211"/>
                    <a:pt x="0" y="211"/>
                  </a:cubicBezTo>
                  <a:cubicBezTo>
                    <a:pt x="47" y="211"/>
                    <a:pt x="47" y="211"/>
                    <a:pt x="47" y="211"/>
                  </a:cubicBezTo>
                  <a:cubicBezTo>
                    <a:pt x="94" y="211"/>
                    <a:pt x="94" y="211"/>
                    <a:pt x="94" y="211"/>
                  </a:cubicBezTo>
                  <a:cubicBezTo>
                    <a:pt x="94" y="0"/>
                    <a:pt x="94" y="0"/>
                    <a:pt x="94" y="0"/>
                  </a:cubicBezTo>
                  <a:cubicBezTo>
                    <a:pt x="47" y="0"/>
                    <a:pt x="47" y="0"/>
                    <a:pt x="47" y="0"/>
                  </a:cubicBezTo>
                  <a:lnTo>
                    <a:pt x="0" y="0"/>
                  </a:lnTo>
                  <a:close/>
                  <a:moveTo>
                    <a:pt x="21" y="151"/>
                  </a:moveTo>
                  <a:cubicBezTo>
                    <a:pt x="21" y="136"/>
                    <a:pt x="32" y="124"/>
                    <a:pt x="47" y="124"/>
                  </a:cubicBezTo>
                  <a:cubicBezTo>
                    <a:pt x="61" y="124"/>
                    <a:pt x="73" y="136"/>
                    <a:pt x="73" y="151"/>
                  </a:cubicBezTo>
                  <a:cubicBezTo>
                    <a:pt x="73" y="165"/>
                    <a:pt x="61" y="177"/>
                    <a:pt x="47" y="177"/>
                  </a:cubicBezTo>
                  <a:cubicBezTo>
                    <a:pt x="32" y="177"/>
                    <a:pt x="21" y="165"/>
                    <a:pt x="21" y="151"/>
                  </a:cubicBezTo>
                  <a:close/>
                  <a:moveTo>
                    <a:pt x="12" y="56"/>
                  </a:moveTo>
                  <a:cubicBezTo>
                    <a:pt x="47" y="56"/>
                    <a:pt x="47" y="56"/>
                    <a:pt x="47" y="56"/>
                  </a:cubicBezTo>
                  <a:cubicBezTo>
                    <a:pt x="82" y="56"/>
                    <a:pt x="82" y="56"/>
                    <a:pt x="82" y="56"/>
                  </a:cubicBezTo>
                  <a:cubicBezTo>
                    <a:pt x="82" y="74"/>
                    <a:pt x="82" y="74"/>
                    <a:pt x="82" y="74"/>
                  </a:cubicBezTo>
                  <a:cubicBezTo>
                    <a:pt x="47" y="74"/>
                    <a:pt x="47" y="74"/>
                    <a:pt x="47" y="74"/>
                  </a:cubicBezTo>
                  <a:cubicBezTo>
                    <a:pt x="12" y="74"/>
                    <a:pt x="12" y="74"/>
                    <a:pt x="12" y="74"/>
                  </a:cubicBezTo>
                  <a:lnTo>
                    <a:pt x="12" y="56"/>
                  </a:lnTo>
                  <a:close/>
                  <a:moveTo>
                    <a:pt x="12" y="17"/>
                  </a:moveTo>
                  <a:cubicBezTo>
                    <a:pt x="47" y="17"/>
                    <a:pt x="47" y="17"/>
                    <a:pt x="47" y="17"/>
                  </a:cubicBezTo>
                  <a:cubicBezTo>
                    <a:pt x="82" y="17"/>
                    <a:pt x="82" y="17"/>
                    <a:pt x="82" y="17"/>
                  </a:cubicBezTo>
                  <a:cubicBezTo>
                    <a:pt x="82" y="35"/>
                    <a:pt x="82" y="35"/>
                    <a:pt x="82" y="35"/>
                  </a:cubicBezTo>
                  <a:cubicBezTo>
                    <a:pt x="47" y="35"/>
                    <a:pt x="47" y="35"/>
                    <a:pt x="47" y="35"/>
                  </a:cubicBezTo>
                  <a:cubicBezTo>
                    <a:pt x="12" y="35"/>
                    <a:pt x="12" y="35"/>
                    <a:pt x="12" y="35"/>
                  </a:cubicBezTo>
                  <a:lnTo>
                    <a:pt x="12" y="1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1" name="Google Shape;4261;p20"/>
            <p:cNvSpPr/>
            <p:nvPr/>
          </p:nvSpPr>
          <p:spPr>
            <a:xfrm>
              <a:off x="3154363" y="415926"/>
              <a:ext cx="201613" cy="96838"/>
            </a:xfrm>
            <a:custGeom>
              <a:avLst/>
              <a:gdLst/>
              <a:ahLst/>
              <a:cxnLst/>
              <a:rect l="l" t="t" r="r" b="b"/>
              <a:pathLst>
                <a:path w="78" h="37" extrusionOk="0">
                  <a:moveTo>
                    <a:pt x="0" y="0"/>
                  </a:moveTo>
                  <a:cubicBezTo>
                    <a:pt x="0" y="37"/>
                    <a:pt x="0" y="37"/>
                    <a:pt x="0" y="37"/>
                  </a:cubicBezTo>
                  <a:cubicBezTo>
                    <a:pt x="30" y="37"/>
                    <a:pt x="30" y="37"/>
                    <a:pt x="30" y="37"/>
                  </a:cubicBezTo>
                  <a:cubicBezTo>
                    <a:pt x="59" y="37"/>
                    <a:pt x="59" y="37"/>
                    <a:pt x="59" y="37"/>
                  </a:cubicBezTo>
                  <a:cubicBezTo>
                    <a:pt x="59" y="30"/>
                    <a:pt x="59" y="30"/>
                    <a:pt x="59" y="30"/>
                  </a:cubicBezTo>
                  <a:cubicBezTo>
                    <a:pt x="76" y="30"/>
                    <a:pt x="76" y="30"/>
                    <a:pt x="76" y="30"/>
                  </a:cubicBezTo>
                  <a:cubicBezTo>
                    <a:pt x="77" y="30"/>
                    <a:pt x="78" y="29"/>
                    <a:pt x="78" y="28"/>
                  </a:cubicBezTo>
                  <a:cubicBezTo>
                    <a:pt x="78" y="9"/>
                    <a:pt x="78" y="9"/>
                    <a:pt x="78" y="9"/>
                  </a:cubicBezTo>
                  <a:cubicBezTo>
                    <a:pt x="78" y="8"/>
                    <a:pt x="77" y="7"/>
                    <a:pt x="76" y="7"/>
                  </a:cubicBezTo>
                  <a:cubicBezTo>
                    <a:pt x="59" y="7"/>
                    <a:pt x="59" y="7"/>
                    <a:pt x="59" y="7"/>
                  </a:cubicBezTo>
                  <a:cubicBezTo>
                    <a:pt x="59" y="0"/>
                    <a:pt x="59" y="0"/>
                    <a:pt x="59" y="0"/>
                  </a:cubicBezTo>
                  <a:cubicBezTo>
                    <a:pt x="30" y="0"/>
                    <a:pt x="30" y="0"/>
                    <a:pt x="30" y="0"/>
                  </a:cubicBezTo>
                  <a:lnTo>
                    <a:pt x="0" y="0"/>
                  </a:lnTo>
                  <a:close/>
                  <a:moveTo>
                    <a:pt x="6" y="5"/>
                  </a:moveTo>
                  <a:cubicBezTo>
                    <a:pt x="30" y="5"/>
                    <a:pt x="30" y="5"/>
                    <a:pt x="30" y="5"/>
                  </a:cubicBezTo>
                  <a:cubicBezTo>
                    <a:pt x="54" y="5"/>
                    <a:pt x="54" y="5"/>
                    <a:pt x="54" y="5"/>
                  </a:cubicBezTo>
                  <a:cubicBezTo>
                    <a:pt x="54" y="32"/>
                    <a:pt x="54" y="32"/>
                    <a:pt x="54" y="32"/>
                  </a:cubicBezTo>
                  <a:cubicBezTo>
                    <a:pt x="30" y="32"/>
                    <a:pt x="30" y="32"/>
                    <a:pt x="30" y="32"/>
                  </a:cubicBezTo>
                  <a:cubicBezTo>
                    <a:pt x="6" y="32"/>
                    <a:pt x="6" y="32"/>
                    <a:pt x="6" y="32"/>
                  </a:cubicBezTo>
                  <a:lnTo>
                    <a:pt x="6"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2" name="Google Shape;4262;p20"/>
            <p:cNvSpPr/>
            <p:nvPr/>
          </p:nvSpPr>
          <p:spPr>
            <a:xfrm>
              <a:off x="3440113" y="701676"/>
              <a:ext cx="100013" cy="1016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263" name="Google Shape;4263;p20"/>
          <p:cNvSpPr/>
          <p:nvPr/>
        </p:nvSpPr>
        <p:spPr>
          <a:xfrm>
            <a:off x="10418234" y="505884"/>
            <a:ext cx="622300" cy="626533"/>
          </a:xfrm>
          <a:custGeom>
            <a:avLst/>
            <a:gdLst/>
            <a:ahLst/>
            <a:cxnLst/>
            <a:rect l="l" t="t" r="r" b="b"/>
            <a:pathLst>
              <a:path w="294" h="296" extrusionOk="0">
                <a:moveTo>
                  <a:pt x="294" y="216"/>
                </a:moveTo>
                <a:lnTo>
                  <a:pt x="294" y="0"/>
                </a:lnTo>
                <a:lnTo>
                  <a:pt x="147" y="0"/>
                </a:lnTo>
                <a:lnTo>
                  <a:pt x="0" y="0"/>
                </a:lnTo>
                <a:lnTo>
                  <a:pt x="0" y="216"/>
                </a:lnTo>
                <a:lnTo>
                  <a:pt x="128" y="216"/>
                </a:lnTo>
                <a:lnTo>
                  <a:pt x="128" y="263"/>
                </a:lnTo>
                <a:lnTo>
                  <a:pt x="75" y="263"/>
                </a:lnTo>
                <a:lnTo>
                  <a:pt x="75" y="296"/>
                </a:lnTo>
                <a:lnTo>
                  <a:pt x="147" y="296"/>
                </a:lnTo>
                <a:lnTo>
                  <a:pt x="234" y="296"/>
                </a:lnTo>
                <a:lnTo>
                  <a:pt x="234" y="263"/>
                </a:lnTo>
                <a:lnTo>
                  <a:pt x="181" y="263"/>
                </a:lnTo>
                <a:lnTo>
                  <a:pt x="181" y="216"/>
                </a:lnTo>
                <a:lnTo>
                  <a:pt x="294" y="216"/>
                </a:lnTo>
                <a:close/>
                <a:moveTo>
                  <a:pt x="147" y="193"/>
                </a:moveTo>
                <a:lnTo>
                  <a:pt x="28" y="193"/>
                </a:lnTo>
                <a:lnTo>
                  <a:pt x="28" y="23"/>
                </a:lnTo>
                <a:lnTo>
                  <a:pt x="28" y="23"/>
                </a:lnTo>
                <a:lnTo>
                  <a:pt x="147" y="23"/>
                </a:lnTo>
                <a:lnTo>
                  <a:pt x="268" y="23"/>
                </a:lnTo>
                <a:lnTo>
                  <a:pt x="268" y="23"/>
                </a:lnTo>
                <a:lnTo>
                  <a:pt x="268" y="193"/>
                </a:lnTo>
                <a:lnTo>
                  <a:pt x="147" y="19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264" name="Google Shape;4264;p20"/>
          <p:cNvGrpSpPr/>
          <p:nvPr/>
        </p:nvGrpSpPr>
        <p:grpSpPr>
          <a:xfrm>
            <a:off x="7302500" y="457202"/>
            <a:ext cx="772584" cy="679449"/>
            <a:chOff x="5476875" y="342901"/>
            <a:chExt cx="579438" cy="509587"/>
          </a:xfrm>
        </p:grpSpPr>
        <p:sp>
          <p:nvSpPr>
            <p:cNvPr id="4265" name="Google Shape;4265;p20"/>
            <p:cNvSpPr/>
            <p:nvPr/>
          </p:nvSpPr>
          <p:spPr>
            <a:xfrm>
              <a:off x="5476875" y="436563"/>
              <a:ext cx="579438" cy="323850"/>
            </a:xfrm>
            <a:custGeom>
              <a:avLst/>
              <a:gdLst/>
              <a:ahLst/>
              <a:cxnLst/>
              <a:rect l="l" t="t" r="r" b="b"/>
              <a:pathLst>
                <a:path w="224" h="125" extrusionOk="0">
                  <a:moveTo>
                    <a:pt x="197" y="42"/>
                  </a:moveTo>
                  <a:cubicBezTo>
                    <a:pt x="179" y="42"/>
                    <a:pt x="179" y="42"/>
                    <a:pt x="179" y="42"/>
                  </a:cubicBezTo>
                  <a:cubicBezTo>
                    <a:pt x="178" y="24"/>
                    <a:pt x="176" y="14"/>
                    <a:pt x="174" y="0"/>
                  </a:cubicBezTo>
                  <a:cubicBezTo>
                    <a:pt x="173" y="1"/>
                    <a:pt x="171" y="1"/>
                    <a:pt x="170" y="1"/>
                  </a:cubicBezTo>
                  <a:cubicBezTo>
                    <a:pt x="169" y="1"/>
                    <a:pt x="167" y="1"/>
                    <a:pt x="166" y="0"/>
                  </a:cubicBezTo>
                  <a:cubicBezTo>
                    <a:pt x="164" y="14"/>
                    <a:pt x="162" y="24"/>
                    <a:pt x="161" y="42"/>
                  </a:cubicBezTo>
                  <a:cubicBezTo>
                    <a:pt x="149" y="42"/>
                    <a:pt x="149" y="42"/>
                    <a:pt x="149" y="42"/>
                  </a:cubicBezTo>
                  <a:cubicBezTo>
                    <a:pt x="79" y="42"/>
                    <a:pt x="79" y="42"/>
                    <a:pt x="79" y="42"/>
                  </a:cubicBezTo>
                  <a:cubicBezTo>
                    <a:pt x="61" y="42"/>
                    <a:pt x="61" y="42"/>
                    <a:pt x="61" y="42"/>
                  </a:cubicBezTo>
                  <a:cubicBezTo>
                    <a:pt x="56" y="42"/>
                    <a:pt x="56" y="42"/>
                    <a:pt x="56" y="42"/>
                  </a:cubicBezTo>
                  <a:cubicBezTo>
                    <a:pt x="43" y="42"/>
                    <a:pt x="43" y="42"/>
                    <a:pt x="43" y="42"/>
                  </a:cubicBezTo>
                  <a:cubicBezTo>
                    <a:pt x="32" y="42"/>
                    <a:pt x="32" y="42"/>
                    <a:pt x="32" y="42"/>
                  </a:cubicBezTo>
                  <a:cubicBezTo>
                    <a:pt x="26" y="42"/>
                    <a:pt x="26" y="42"/>
                    <a:pt x="26" y="42"/>
                  </a:cubicBezTo>
                  <a:cubicBezTo>
                    <a:pt x="0" y="42"/>
                    <a:pt x="5" y="71"/>
                    <a:pt x="5" y="89"/>
                  </a:cubicBezTo>
                  <a:cubicBezTo>
                    <a:pt x="5" y="99"/>
                    <a:pt x="16" y="107"/>
                    <a:pt x="32" y="113"/>
                  </a:cubicBezTo>
                  <a:cubicBezTo>
                    <a:pt x="39" y="116"/>
                    <a:pt x="47" y="118"/>
                    <a:pt x="56" y="120"/>
                  </a:cubicBezTo>
                  <a:cubicBezTo>
                    <a:pt x="63" y="121"/>
                    <a:pt x="71" y="122"/>
                    <a:pt x="79" y="123"/>
                  </a:cubicBezTo>
                  <a:cubicBezTo>
                    <a:pt x="102" y="125"/>
                    <a:pt x="127" y="125"/>
                    <a:pt x="149" y="123"/>
                  </a:cubicBezTo>
                  <a:cubicBezTo>
                    <a:pt x="188" y="119"/>
                    <a:pt x="219" y="108"/>
                    <a:pt x="219" y="89"/>
                  </a:cubicBezTo>
                  <a:cubicBezTo>
                    <a:pt x="219" y="71"/>
                    <a:pt x="224" y="42"/>
                    <a:pt x="197" y="42"/>
                  </a:cubicBezTo>
                  <a:close/>
                  <a:moveTo>
                    <a:pt x="32" y="84"/>
                  </a:moveTo>
                  <a:cubicBezTo>
                    <a:pt x="27" y="84"/>
                    <a:pt x="23" y="80"/>
                    <a:pt x="23" y="76"/>
                  </a:cubicBezTo>
                  <a:cubicBezTo>
                    <a:pt x="23" y="71"/>
                    <a:pt x="27" y="67"/>
                    <a:pt x="32" y="67"/>
                  </a:cubicBezTo>
                  <a:cubicBezTo>
                    <a:pt x="37" y="67"/>
                    <a:pt x="41" y="71"/>
                    <a:pt x="41" y="76"/>
                  </a:cubicBezTo>
                  <a:cubicBezTo>
                    <a:pt x="41" y="80"/>
                    <a:pt x="37" y="84"/>
                    <a:pt x="32" y="84"/>
                  </a:cubicBezTo>
                  <a:close/>
                  <a:moveTo>
                    <a:pt x="56" y="84"/>
                  </a:moveTo>
                  <a:cubicBezTo>
                    <a:pt x="51" y="84"/>
                    <a:pt x="46" y="80"/>
                    <a:pt x="46" y="76"/>
                  </a:cubicBezTo>
                  <a:cubicBezTo>
                    <a:pt x="46" y="71"/>
                    <a:pt x="51" y="67"/>
                    <a:pt x="56" y="67"/>
                  </a:cubicBezTo>
                  <a:cubicBezTo>
                    <a:pt x="61" y="67"/>
                    <a:pt x="65" y="71"/>
                    <a:pt x="65" y="76"/>
                  </a:cubicBezTo>
                  <a:cubicBezTo>
                    <a:pt x="65" y="80"/>
                    <a:pt x="61" y="84"/>
                    <a:pt x="56" y="84"/>
                  </a:cubicBezTo>
                  <a:close/>
                  <a:moveTo>
                    <a:pt x="79" y="84"/>
                  </a:moveTo>
                  <a:cubicBezTo>
                    <a:pt x="74" y="84"/>
                    <a:pt x="70" y="80"/>
                    <a:pt x="70" y="76"/>
                  </a:cubicBezTo>
                  <a:cubicBezTo>
                    <a:pt x="70" y="71"/>
                    <a:pt x="74" y="67"/>
                    <a:pt x="79" y="67"/>
                  </a:cubicBezTo>
                  <a:cubicBezTo>
                    <a:pt x="84" y="67"/>
                    <a:pt x="88" y="71"/>
                    <a:pt x="88" y="76"/>
                  </a:cubicBezTo>
                  <a:cubicBezTo>
                    <a:pt x="88" y="80"/>
                    <a:pt x="84" y="84"/>
                    <a:pt x="79" y="84"/>
                  </a:cubicBezTo>
                  <a:close/>
                  <a:moveTo>
                    <a:pt x="200" y="83"/>
                  </a:moveTo>
                  <a:cubicBezTo>
                    <a:pt x="200" y="87"/>
                    <a:pt x="196" y="91"/>
                    <a:pt x="191" y="91"/>
                  </a:cubicBezTo>
                  <a:cubicBezTo>
                    <a:pt x="149" y="91"/>
                    <a:pt x="149" y="91"/>
                    <a:pt x="149" y="91"/>
                  </a:cubicBezTo>
                  <a:cubicBezTo>
                    <a:pt x="107" y="91"/>
                    <a:pt x="107" y="91"/>
                    <a:pt x="107" y="91"/>
                  </a:cubicBezTo>
                  <a:cubicBezTo>
                    <a:pt x="103" y="91"/>
                    <a:pt x="99" y="87"/>
                    <a:pt x="99" y="83"/>
                  </a:cubicBezTo>
                  <a:cubicBezTo>
                    <a:pt x="99" y="70"/>
                    <a:pt x="99" y="70"/>
                    <a:pt x="99" y="70"/>
                  </a:cubicBezTo>
                  <a:cubicBezTo>
                    <a:pt x="99" y="65"/>
                    <a:pt x="103" y="61"/>
                    <a:pt x="107" y="61"/>
                  </a:cubicBezTo>
                  <a:cubicBezTo>
                    <a:pt x="149" y="61"/>
                    <a:pt x="149" y="61"/>
                    <a:pt x="149" y="61"/>
                  </a:cubicBezTo>
                  <a:cubicBezTo>
                    <a:pt x="191" y="61"/>
                    <a:pt x="191" y="61"/>
                    <a:pt x="191" y="61"/>
                  </a:cubicBezTo>
                  <a:cubicBezTo>
                    <a:pt x="196" y="61"/>
                    <a:pt x="200" y="65"/>
                    <a:pt x="200" y="70"/>
                  </a:cubicBezTo>
                  <a:lnTo>
                    <a:pt x="200" y="8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6" name="Google Shape;4266;p20"/>
            <p:cNvSpPr/>
            <p:nvPr/>
          </p:nvSpPr>
          <p:spPr>
            <a:xfrm>
              <a:off x="5834063" y="342901"/>
              <a:ext cx="61913" cy="114300"/>
            </a:xfrm>
            <a:custGeom>
              <a:avLst/>
              <a:gdLst/>
              <a:ahLst/>
              <a:cxnLst/>
              <a:rect l="l" t="t" r="r" b="b"/>
              <a:pathLst>
                <a:path w="24" h="44" extrusionOk="0">
                  <a:moveTo>
                    <a:pt x="24" y="9"/>
                  </a:moveTo>
                  <a:cubicBezTo>
                    <a:pt x="0" y="0"/>
                    <a:pt x="0" y="44"/>
                    <a:pt x="24" y="33"/>
                  </a:cubicBezTo>
                  <a:cubicBezTo>
                    <a:pt x="9" y="30"/>
                    <a:pt x="9" y="12"/>
                    <a:pt x="24" y="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7" name="Google Shape;4267;p20"/>
            <p:cNvSpPr/>
            <p:nvPr/>
          </p:nvSpPr>
          <p:spPr>
            <a:xfrm>
              <a:off x="5808663" y="342901"/>
              <a:ext cx="58738" cy="109538"/>
            </a:xfrm>
            <a:custGeom>
              <a:avLst/>
              <a:gdLst/>
              <a:ahLst/>
              <a:cxnLst/>
              <a:rect l="l" t="t" r="r" b="b"/>
              <a:pathLst>
                <a:path w="23" h="42" extrusionOk="0">
                  <a:moveTo>
                    <a:pt x="23" y="5"/>
                  </a:moveTo>
                  <a:cubicBezTo>
                    <a:pt x="16" y="1"/>
                    <a:pt x="0" y="0"/>
                    <a:pt x="0" y="13"/>
                  </a:cubicBezTo>
                  <a:cubicBezTo>
                    <a:pt x="0" y="29"/>
                    <a:pt x="0" y="29"/>
                    <a:pt x="0" y="29"/>
                  </a:cubicBezTo>
                  <a:cubicBezTo>
                    <a:pt x="0" y="42"/>
                    <a:pt x="16" y="41"/>
                    <a:pt x="23" y="37"/>
                  </a:cubicBezTo>
                  <a:cubicBezTo>
                    <a:pt x="4" y="33"/>
                    <a:pt x="4" y="10"/>
                    <a:pt x="23"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8" name="Google Shape;4268;p20"/>
            <p:cNvSpPr/>
            <p:nvPr/>
          </p:nvSpPr>
          <p:spPr>
            <a:xfrm>
              <a:off x="5486400" y="703263"/>
              <a:ext cx="557213" cy="149225"/>
            </a:xfrm>
            <a:custGeom>
              <a:avLst/>
              <a:gdLst/>
              <a:ahLst/>
              <a:cxnLst/>
              <a:rect l="l" t="t" r="r" b="b"/>
              <a:pathLst>
                <a:path w="215" h="57" extrusionOk="0">
                  <a:moveTo>
                    <a:pt x="0" y="0"/>
                  </a:moveTo>
                  <a:cubicBezTo>
                    <a:pt x="1" y="3"/>
                    <a:pt x="1" y="5"/>
                    <a:pt x="1" y="8"/>
                  </a:cubicBezTo>
                  <a:cubicBezTo>
                    <a:pt x="1" y="54"/>
                    <a:pt x="215" y="57"/>
                    <a:pt x="215" y="8"/>
                  </a:cubicBezTo>
                  <a:cubicBezTo>
                    <a:pt x="215" y="5"/>
                    <a:pt x="215" y="3"/>
                    <a:pt x="215" y="0"/>
                  </a:cubicBezTo>
                  <a:cubicBezTo>
                    <a:pt x="214" y="0"/>
                    <a:pt x="214" y="0"/>
                    <a:pt x="214" y="0"/>
                  </a:cubicBezTo>
                  <a:cubicBezTo>
                    <a:pt x="208" y="45"/>
                    <a:pt x="10" y="43"/>
                    <a:pt x="1" y="0"/>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69" name="Google Shape;4269;p20"/>
            <p:cNvSpPr/>
            <p:nvPr/>
          </p:nvSpPr>
          <p:spPr>
            <a:xfrm>
              <a:off x="5891213" y="374651"/>
              <a:ext cx="49213" cy="492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0" name="Google Shape;4270;p20"/>
            <p:cNvSpPr/>
            <p:nvPr/>
          </p:nvSpPr>
          <p:spPr>
            <a:xfrm>
              <a:off x="5937250" y="342901"/>
              <a:ext cx="61913" cy="114300"/>
            </a:xfrm>
            <a:custGeom>
              <a:avLst/>
              <a:gdLst/>
              <a:ahLst/>
              <a:cxnLst/>
              <a:rect l="l" t="t" r="r" b="b"/>
              <a:pathLst>
                <a:path w="24" h="44" extrusionOk="0">
                  <a:moveTo>
                    <a:pt x="0" y="9"/>
                  </a:moveTo>
                  <a:cubicBezTo>
                    <a:pt x="24" y="0"/>
                    <a:pt x="23" y="44"/>
                    <a:pt x="0" y="33"/>
                  </a:cubicBezTo>
                  <a:cubicBezTo>
                    <a:pt x="14" y="30"/>
                    <a:pt x="14" y="12"/>
                    <a:pt x="0" y="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1" name="Google Shape;4271;p20"/>
            <p:cNvSpPr/>
            <p:nvPr/>
          </p:nvSpPr>
          <p:spPr>
            <a:xfrm>
              <a:off x="5965825" y="342901"/>
              <a:ext cx="57150" cy="109538"/>
            </a:xfrm>
            <a:custGeom>
              <a:avLst/>
              <a:gdLst/>
              <a:ahLst/>
              <a:cxnLst/>
              <a:rect l="l" t="t" r="r" b="b"/>
              <a:pathLst>
                <a:path w="22" h="42" extrusionOk="0">
                  <a:moveTo>
                    <a:pt x="0" y="5"/>
                  </a:moveTo>
                  <a:cubicBezTo>
                    <a:pt x="6" y="1"/>
                    <a:pt x="22" y="0"/>
                    <a:pt x="22" y="13"/>
                  </a:cubicBezTo>
                  <a:cubicBezTo>
                    <a:pt x="22" y="29"/>
                    <a:pt x="22" y="29"/>
                    <a:pt x="22" y="29"/>
                  </a:cubicBezTo>
                  <a:cubicBezTo>
                    <a:pt x="22" y="42"/>
                    <a:pt x="6" y="41"/>
                    <a:pt x="0" y="37"/>
                  </a:cubicBezTo>
                  <a:cubicBezTo>
                    <a:pt x="18" y="33"/>
                    <a:pt x="18" y="10"/>
                    <a:pt x="0"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72" name="Google Shape;4272;p20"/>
          <p:cNvGrpSpPr/>
          <p:nvPr/>
        </p:nvGrpSpPr>
        <p:grpSpPr>
          <a:xfrm>
            <a:off x="1064685" y="582084"/>
            <a:ext cx="698500" cy="567267"/>
            <a:chOff x="798513" y="436563"/>
            <a:chExt cx="523875" cy="425450"/>
          </a:xfrm>
        </p:grpSpPr>
        <p:sp>
          <p:nvSpPr>
            <p:cNvPr id="4273" name="Google Shape;4273;p20"/>
            <p:cNvSpPr/>
            <p:nvPr/>
          </p:nvSpPr>
          <p:spPr>
            <a:xfrm>
              <a:off x="920750" y="534988"/>
              <a:ext cx="98425" cy="9842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4" name="Google Shape;4274;p20"/>
            <p:cNvSpPr/>
            <p:nvPr/>
          </p:nvSpPr>
          <p:spPr>
            <a:xfrm>
              <a:off x="933450" y="644526"/>
              <a:ext cx="65088" cy="101600"/>
            </a:xfrm>
            <a:custGeom>
              <a:avLst/>
              <a:gdLst/>
              <a:ahLst/>
              <a:cxnLst/>
              <a:rect l="l" t="t" r="r" b="b"/>
              <a:pathLst>
                <a:path w="41" h="64" extrusionOk="0">
                  <a:moveTo>
                    <a:pt x="0" y="0"/>
                  </a:moveTo>
                  <a:lnTo>
                    <a:pt x="41" y="0"/>
                  </a:lnTo>
                  <a:lnTo>
                    <a:pt x="41" y="15"/>
                  </a:lnTo>
                  <a:lnTo>
                    <a:pt x="21" y="64"/>
                  </a:lnTo>
                  <a:lnTo>
                    <a:pt x="0" y="15"/>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5" name="Google Shape;4275;p20"/>
            <p:cNvSpPr/>
            <p:nvPr/>
          </p:nvSpPr>
          <p:spPr>
            <a:xfrm>
              <a:off x="830263" y="649288"/>
              <a:ext cx="271463" cy="122238"/>
            </a:xfrm>
            <a:custGeom>
              <a:avLst/>
              <a:gdLst/>
              <a:ahLst/>
              <a:cxnLst/>
              <a:rect l="l" t="t" r="r" b="b"/>
              <a:pathLst>
                <a:path w="105" h="47" extrusionOk="0">
                  <a:moveTo>
                    <a:pt x="55" y="39"/>
                  </a:moveTo>
                  <a:cubicBezTo>
                    <a:pt x="53" y="41"/>
                    <a:pt x="52" y="40"/>
                    <a:pt x="51" y="39"/>
                  </a:cubicBezTo>
                  <a:cubicBezTo>
                    <a:pt x="31" y="13"/>
                    <a:pt x="31" y="13"/>
                    <a:pt x="31" y="13"/>
                  </a:cubicBezTo>
                  <a:cubicBezTo>
                    <a:pt x="36" y="7"/>
                    <a:pt x="36" y="7"/>
                    <a:pt x="36" y="7"/>
                  </a:cubicBezTo>
                  <a:cubicBezTo>
                    <a:pt x="29" y="7"/>
                    <a:pt x="29" y="7"/>
                    <a:pt x="29" y="7"/>
                  </a:cubicBezTo>
                  <a:cubicBezTo>
                    <a:pt x="30" y="0"/>
                    <a:pt x="30" y="0"/>
                    <a:pt x="30" y="0"/>
                  </a:cubicBezTo>
                  <a:cubicBezTo>
                    <a:pt x="8" y="14"/>
                    <a:pt x="0" y="29"/>
                    <a:pt x="9" y="47"/>
                  </a:cubicBezTo>
                  <a:cubicBezTo>
                    <a:pt x="51" y="47"/>
                    <a:pt x="51" y="47"/>
                    <a:pt x="51" y="47"/>
                  </a:cubicBezTo>
                  <a:cubicBezTo>
                    <a:pt x="48" y="44"/>
                    <a:pt x="39" y="43"/>
                    <a:pt x="32" y="43"/>
                  </a:cubicBezTo>
                  <a:cubicBezTo>
                    <a:pt x="25" y="43"/>
                    <a:pt x="20" y="40"/>
                    <a:pt x="19" y="35"/>
                  </a:cubicBezTo>
                  <a:cubicBezTo>
                    <a:pt x="18" y="31"/>
                    <a:pt x="24" y="22"/>
                    <a:pt x="24" y="22"/>
                  </a:cubicBezTo>
                  <a:cubicBezTo>
                    <a:pt x="24" y="26"/>
                    <a:pt x="25" y="38"/>
                    <a:pt x="28" y="40"/>
                  </a:cubicBezTo>
                  <a:cubicBezTo>
                    <a:pt x="34" y="43"/>
                    <a:pt x="50" y="39"/>
                    <a:pt x="53" y="46"/>
                  </a:cubicBezTo>
                  <a:cubicBezTo>
                    <a:pt x="56" y="39"/>
                    <a:pt x="78" y="45"/>
                    <a:pt x="79" y="36"/>
                  </a:cubicBezTo>
                  <a:cubicBezTo>
                    <a:pt x="82" y="23"/>
                    <a:pt x="82" y="23"/>
                    <a:pt x="82" y="23"/>
                  </a:cubicBezTo>
                  <a:cubicBezTo>
                    <a:pt x="82" y="23"/>
                    <a:pt x="89" y="30"/>
                    <a:pt x="87" y="35"/>
                  </a:cubicBezTo>
                  <a:cubicBezTo>
                    <a:pt x="85" y="45"/>
                    <a:pt x="68" y="44"/>
                    <a:pt x="62" y="44"/>
                  </a:cubicBezTo>
                  <a:cubicBezTo>
                    <a:pt x="58" y="44"/>
                    <a:pt x="56" y="45"/>
                    <a:pt x="55" y="47"/>
                  </a:cubicBezTo>
                  <a:cubicBezTo>
                    <a:pt x="97" y="47"/>
                    <a:pt x="97" y="47"/>
                    <a:pt x="97" y="47"/>
                  </a:cubicBezTo>
                  <a:cubicBezTo>
                    <a:pt x="105" y="29"/>
                    <a:pt x="97" y="14"/>
                    <a:pt x="75" y="0"/>
                  </a:cubicBezTo>
                  <a:cubicBezTo>
                    <a:pt x="76" y="7"/>
                    <a:pt x="76" y="7"/>
                    <a:pt x="76" y="7"/>
                  </a:cubicBezTo>
                  <a:cubicBezTo>
                    <a:pt x="70" y="7"/>
                    <a:pt x="70" y="7"/>
                    <a:pt x="70" y="7"/>
                  </a:cubicBezTo>
                  <a:cubicBezTo>
                    <a:pt x="74" y="13"/>
                    <a:pt x="74" y="13"/>
                    <a:pt x="74" y="13"/>
                  </a:cubicBezTo>
                  <a:lnTo>
                    <a:pt x="55"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6" name="Google Shape;4276;p20"/>
            <p:cNvSpPr/>
            <p:nvPr/>
          </p:nvSpPr>
          <p:spPr>
            <a:xfrm>
              <a:off x="1093788" y="534988"/>
              <a:ext cx="36513" cy="65088"/>
            </a:xfrm>
            <a:custGeom>
              <a:avLst/>
              <a:gdLst/>
              <a:ahLst/>
              <a:cxnLst/>
              <a:rect l="l" t="t" r="r" b="b"/>
              <a:pathLst>
                <a:path w="23" h="41" extrusionOk="0">
                  <a:moveTo>
                    <a:pt x="0" y="41"/>
                  </a:moveTo>
                  <a:lnTo>
                    <a:pt x="0" y="0"/>
                  </a:lnTo>
                  <a:lnTo>
                    <a:pt x="8" y="0"/>
                  </a:lnTo>
                  <a:lnTo>
                    <a:pt x="15" y="20"/>
                  </a:lnTo>
                  <a:lnTo>
                    <a:pt x="15" y="20"/>
                  </a:lnTo>
                  <a:lnTo>
                    <a:pt x="15" y="0"/>
                  </a:lnTo>
                  <a:lnTo>
                    <a:pt x="23" y="0"/>
                  </a:lnTo>
                  <a:lnTo>
                    <a:pt x="23" y="41"/>
                  </a:lnTo>
                  <a:lnTo>
                    <a:pt x="16" y="41"/>
                  </a:lnTo>
                  <a:lnTo>
                    <a:pt x="10" y="23"/>
                  </a:lnTo>
                  <a:lnTo>
                    <a:pt x="10" y="23"/>
                  </a:lnTo>
                  <a:lnTo>
                    <a:pt x="10" y="41"/>
                  </a:lnTo>
                  <a:lnTo>
                    <a:pt x="0" y="4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7" name="Google Shape;4277;p20"/>
            <p:cNvSpPr/>
            <p:nvPr/>
          </p:nvSpPr>
          <p:spPr>
            <a:xfrm>
              <a:off x="1138238" y="534988"/>
              <a:ext cx="28575" cy="65088"/>
            </a:xfrm>
            <a:custGeom>
              <a:avLst/>
              <a:gdLst/>
              <a:ahLst/>
              <a:cxnLst/>
              <a:rect l="l" t="t" r="r" b="b"/>
              <a:pathLst>
                <a:path w="18" h="41" extrusionOk="0">
                  <a:moveTo>
                    <a:pt x="0" y="41"/>
                  </a:moveTo>
                  <a:lnTo>
                    <a:pt x="0" y="0"/>
                  </a:lnTo>
                  <a:lnTo>
                    <a:pt x="18" y="0"/>
                  </a:lnTo>
                  <a:lnTo>
                    <a:pt x="18" y="8"/>
                  </a:lnTo>
                  <a:lnTo>
                    <a:pt x="8" y="8"/>
                  </a:lnTo>
                  <a:lnTo>
                    <a:pt x="8" y="15"/>
                  </a:lnTo>
                  <a:lnTo>
                    <a:pt x="18" y="15"/>
                  </a:lnTo>
                  <a:lnTo>
                    <a:pt x="18" y="21"/>
                  </a:lnTo>
                  <a:lnTo>
                    <a:pt x="8" y="21"/>
                  </a:lnTo>
                  <a:lnTo>
                    <a:pt x="8" y="33"/>
                  </a:lnTo>
                  <a:lnTo>
                    <a:pt x="18" y="33"/>
                  </a:lnTo>
                  <a:lnTo>
                    <a:pt x="18" y="41"/>
                  </a:lnTo>
                  <a:lnTo>
                    <a:pt x="0" y="4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8" name="Google Shape;4278;p20"/>
            <p:cNvSpPr/>
            <p:nvPr/>
          </p:nvSpPr>
          <p:spPr>
            <a:xfrm>
              <a:off x="1171575" y="534988"/>
              <a:ext cx="53975" cy="65088"/>
            </a:xfrm>
            <a:custGeom>
              <a:avLst/>
              <a:gdLst/>
              <a:ahLst/>
              <a:cxnLst/>
              <a:rect l="l" t="t" r="r" b="b"/>
              <a:pathLst>
                <a:path w="34" h="41" extrusionOk="0">
                  <a:moveTo>
                    <a:pt x="5" y="41"/>
                  </a:moveTo>
                  <a:lnTo>
                    <a:pt x="0" y="0"/>
                  </a:lnTo>
                  <a:lnTo>
                    <a:pt x="8" y="0"/>
                  </a:lnTo>
                  <a:lnTo>
                    <a:pt x="12" y="21"/>
                  </a:lnTo>
                  <a:lnTo>
                    <a:pt x="12" y="21"/>
                  </a:lnTo>
                  <a:lnTo>
                    <a:pt x="15" y="0"/>
                  </a:lnTo>
                  <a:lnTo>
                    <a:pt x="21" y="0"/>
                  </a:lnTo>
                  <a:lnTo>
                    <a:pt x="23" y="21"/>
                  </a:lnTo>
                  <a:lnTo>
                    <a:pt x="23" y="21"/>
                  </a:lnTo>
                  <a:lnTo>
                    <a:pt x="26" y="0"/>
                  </a:lnTo>
                  <a:lnTo>
                    <a:pt x="34" y="0"/>
                  </a:lnTo>
                  <a:lnTo>
                    <a:pt x="29" y="41"/>
                  </a:lnTo>
                  <a:lnTo>
                    <a:pt x="20" y="41"/>
                  </a:lnTo>
                  <a:lnTo>
                    <a:pt x="18" y="20"/>
                  </a:lnTo>
                  <a:lnTo>
                    <a:pt x="18" y="20"/>
                  </a:lnTo>
                  <a:lnTo>
                    <a:pt x="15" y="41"/>
                  </a:lnTo>
                  <a:lnTo>
                    <a:pt x="5" y="4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79" name="Google Shape;4279;p20"/>
            <p:cNvSpPr/>
            <p:nvPr/>
          </p:nvSpPr>
          <p:spPr>
            <a:xfrm>
              <a:off x="1231900" y="534988"/>
              <a:ext cx="33338" cy="65088"/>
            </a:xfrm>
            <a:custGeom>
              <a:avLst/>
              <a:gdLst/>
              <a:ahLst/>
              <a:cxnLst/>
              <a:rect l="l" t="t" r="r" b="b"/>
              <a:pathLst>
                <a:path w="13" h="25" extrusionOk="0">
                  <a:moveTo>
                    <a:pt x="8" y="8"/>
                  </a:moveTo>
                  <a:cubicBezTo>
                    <a:pt x="8" y="7"/>
                    <a:pt x="8" y="7"/>
                    <a:pt x="8" y="7"/>
                  </a:cubicBezTo>
                  <a:cubicBezTo>
                    <a:pt x="8" y="5"/>
                    <a:pt x="7" y="4"/>
                    <a:pt x="6" y="4"/>
                  </a:cubicBezTo>
                  <a:cubicBezTo>
                    <a:pt x="6" y="4"/>
                    <a:pt x="6" y="4"/>
                    <a:pt x="5" y="5"/>
                  </a:cubicBezTo>
                  <a:cubicBezTo>
                    <a:pt x="5" y="5"/>
                    <a:pt x="5" y="5"/>
                    <a:pt x="5" y="5"/>
                  </a:cubicBezTo>
                  <a:cubicBezTo>
                    <a:pt x="5" y="6"/>
                    <a:pt x="6" y="8"/>
                    <a:pt x="7" y="9"/>
                  </a:cubicBezTo>
                  <a:cubicBezTo>
                    <a:pt x="10" y="11"/>
                    <a:pt x="11" y="12"/>
                    <a:pt x="11" y="12"/>
                  </a:cubicBezTo>
                  <a:cubicBezTo>
                    <a:pt x="12" y="14"/>
                    <a:pt x="13" y="15"/>
                    <a:pt x="13" y="17"/>
                  </a:cubicBezTo>
                  <a:cubicBezTo>
                    <a:pt x="13" y="20"/>
                    <a:pt x="13" y="21"/>
                    <a:pt x="12" y="22"/>
                  </a:cubicBezTo>
                  <a:cubicBezTo>
                    <a:pt x="11" y="24"/>
                    <a:pt x="9" y="25"/>
                    <a:pt x="6" y="25"/>
                  </a:cubicBezTo>
                  <a:cubicBezTo>
                    <a:pt x="3" y="25"/>
                    <a:pt x="2" y="24"/>
                    <a:pt x="0" y="23"/>
                  </a:cubicBezTo>
                  <a:cubicBezTo>
                    <a:pt x="0" y="22"/>
                    <a:pt x="0" y="20"/>
                    <a:pt x="0" y="18"/>
                  </a:cubicBezTo>
                  <a:cubicBezTo>
                    <a:pt x="0" y="15"/>
                    <a:pt x="0" y="15"/>
                    <a:pt x="0" y="15"/>
                  </a:cubicBezTo>
                  <a:cubicBezTo>
                    <a:pt x="5" y="15"/>
                    <a:pt x="5" y="15"/>
                    <a:pt x="5" y="15"/>
                  </a:cubicBezTo>
                  <a:cubicBezTo>
                    <a:pt x="5" y="18"/>
                    <a:pt x="5" y="18"/>
                    <a:pt x="5" y="18"/>
                  </a:cubicBezTo>
                  <a:cubicBezTo>
                    <a:pt x="5" y="19"/>
                    <a:pt x="5" y="19"/>
                    <a:pt x="5" y="20"/>
                  </a:cubicBezTo>
                  <a:cubicBezTo>
                    <a:pt x="5" y="20"/>
                    <a:pt x="6" y="20"/>
                    <a:pt x="6" y="20"/>
                  </a:cubicBezTo>
                  <a:cubicBezTo>
                    <a:pt x="7" y="20"/>
                    <a:pt x="7" y="20"/>
                    <a:pt x="7" y="20"/>
                  </a:cubicBezTo>
                  <a:cubicBezTo>
                    <a:pt x="8" y="20"/>
                    <a:pt x="8" y="19"/>
                    <a:pt x="8" y="19"/>
                  </a:cubicBezTo>
                  <a:cubicBezTo>
                    <a:pt x="8" y="18"/>
                    <a:pt x="8" y="17"/>
                    <a:pt x="7" y="17"/>
                  </a:cubicBezTo>
                  <a:cubicBezTo>
                    <a:pt x="7" y="16"/>
                    <a:pt x="7" y="16"/>
                    <a:pt x="6" y="15"/>
                  </a:cubicBezTo>
                  <a:cubicBezTo>
                    <a:pt x="5" y="14"/>
                    <a:pt x="5" y="14"/>
                    <a:pt x="4" y="13"/>
                  </a:cubicBezTo>
                  <a:cubicBezTo>
                    <a:pt x="2" y="12"/>
                    <a:pt x="1" y="10"/>
                    <a:pt x="1" y="10"/>
                  </a:cubicBezTo>
                  <a:cubicBezTo>
                    <a:pt x="0" y="9"/>
                    <a:pt x="0" y="7"/>
                    <a:pt x="0" y="5"/>
                  </a:cubicBezTo>
                  <a:cubicBezTo>
                    <a:pt x="0" y="4"/>
                    <a:pt x="0" y="2"/>
                    <a:pt x="1" y="1"/>
                  </a:cubicBezTo>
                  <a:cubicBezTo>
                    <a:pt x="3" y="0"/>
                    <a:pt x="4" y="0"/>
                    <a:pt x="6" y="0"/>
                  </a:cubicBezTo>
                  <a:cubicBezTo>
                    <a:pt x="9" y="0"/>
                    <a:pt x="11" y="0"/>
                    <a:pt x="12" y="1"/>
                  </a:cubicBezTo>
                  <a:cubicBezTo>
                    <a:pt x="12" y="2"/>
                    <a:pt x="13" y="4"/>
                    <a:pt x="13" y="7"/>
                  </a:cubicBezTo>
                  <a:cubicBezTo>
                    <a:pt x="13" y="8"/>
                    <a:pt x="13" y="8"/>
                    <a:pt x="13" y="8"/>
                  </a:cubicBezTo>
                  <a:lnTo>
                    <a:pt x="8"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0" name="Google Shape;4280;p20"/>
            <p:cNvSpPr/>
            <p:nvPr/>
          </p:nvSpPr>
          <p:spPr>
            <a:xfrm>
              <a:off x="1085850" y="608013"/>
              <a:ext cx="187325" cy="17463"/>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1" name="Google Shape;4281;p20"/>
            <p:cNvSpPr/>
            <p:nvPr/>
          </p:nvSpPr>
          <p:spPr>
            <a:xfrm>
              <a:off x="798513" y="436563"/>
              <a:ext cx="523875" cy="425450"/>
            </a:xfrm>
            <a:custGeom>
              <a:avLst/>
              <a:gdLst/>
              <a:ahLst/>
              <a:cxnLst/>
              <a:rect l="l" t="t" r="r" b="b"/>
              <a:pathLst>
                <a:path w="202" h="164" extrusionOk="0">
                  <a:moveTo>
                    <a:pt x="101" y="0"/>
                  </a:moveTo>
                  <a:cubicBezTo>
                    <a:pt x="0" y="0"/>
                    <a:pt x="0" y="0"/>
                    <a:pt x="0" y="0"/>
                  </a:cubicBezTo>
                  <a:cubicBezTo>
                    <a:pt x="0" y="151"/>
                    <a:pt x="0" y="151"/>
                    <a:pt x="0" y="151"/>
                  </a:cubicBezTo>
                  <a:cubicBezTo>
                    <a:pt x="34" y="160"/>
                    <a:pt x="68" y="164"/>
                    <a:pt x="101" y="164"/>
                  </a:cubicBezTo>
                  <a:cubicBezTo>
                    <a:pt x="135" y="164"/>
                    <a:pt x="168" y="159"/>
                    <a:pt x="202" y="151"/>
                  </a:cubicBezTo>
                  <a:cubicBezTo>
                    <a:pt x="202" y="0"/>
                    <a:pt x="202" y="0"/>
                    <a:pt x="202" y="0"/>
                  </a:cubicBezTo>
                  <a:lnTo>
                    <a:pt x="101" y="0"/>
                  </a:lnTo>
                  <a:close/>
                  <a:moveTo>
                    <a:pt x="101" y="156"/>
                  </a:moveTo>
                  <a:cubicBezTo>
                    <a:pt x="98" y="156"/>
                    <a:pt x="96" y="153"/>
                    <a:pt x="96" y="150"/>
                  </a:cubicBezTo>
                  <a:cubicBezTo>
                    <a:pt x="96" y="147"/>
                    <a:pt x="98" y="145"/>
                    <a:pt x="101" y="145"/>
                  </a:cubicBezTo>
                  <a:cubicBezTo>
                    <a:pt x="104" y="145"/>
                    <a:pt x="107" y="147"/>
                    <a:pt x="107" y="150"/>
                  </a:cubicBezTo>
                  <a:cubicBezTo>
                    <a:pt x="107" y="153"/>
                    <a:pt x="104" y="156"/>
                    <a:pt x="101" y="156"/>
                  </a:cubicBezTo>
                  <a:close/>
                  <a:moveTo>
                    <a:pt x="191" y="135"/>
                  </a:moveTo>
                  <a:cubicBezTo>
                    <a:pt x="101" y="135"/>
                    <a:pt x="101" y="135"/>
                    <a:pt x="101" y="135"/>
                  </a:cubicBezTo>
                  <a:cubicBezTo>
                    <a:pt x="11" y="135"/>
                    <a:pt x="11" y="135"/>
                    <a:pt x="11" y="135"/>
                  </a:cubicBezTo>
                  <a:cubicBezTo>
                    <a:pt x="11" y="11"/>
                    <a:pt x="11" y="11"/>
                    <a:pt x="11" y="11"/>
                  </a:cubicBezTo>
                  <a:cubicBezTo>
                    <a:pt x="101" y="11"/>
                    <a:pt x="101" y="11"/>
                    <a:pt x="101" y="11"/>
                  </a:cubicBezTo>
                  <a:cubicBezTo>
                    <a:pt x="191" y="11"/>
                    <a:pt x="191" y="11"/>
                    <a:pt x="191" y="11"/>
                  </a:cubicBezTo>
                  <a:lnTo>
                    <a:pt x="191" y="1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82" name="Google Shape;4282;p20"/>
          <p:cNvGrpSpPr/>
          <p:nvPr/>
        </p:nvGrpSpPr>
        <p:grpSpPr>
          <a:xfrm>
            <a:off x="2097618" y="461436"/>
            <a:ext cx="742951" cy="740833"/>
            <a:chOff x="1573213" y="346076"/>
            <a:chExt cx="557213" cy="555625"/>
          </a:xfrm>
        </p:grpSpPr>
        <p:sp>
          <p:nvSpPr>
            <p:cNvPr id="4283" name="Google Shape;4283;p20"/>
            <p:cNvSpPr/>
            <p:nvPr/>
          </p:nvSpPr>
          <p:spPr>
            <a:xfrm>
              <a:off x="1663700" y="592138"/>
              <a:ext cx="76200" cy="80963"/>
            </a:xfrm>
            <a:custGeom>
              <a:avLst/>
              <a:gdLst/>
              <a:ahLst/>
              <a:cxnLst/>
              <a:rect l="l" t="t" r="r" b="b"/>
              <a:pathLst>
                <a:path w="29" h="31" extrusionOk="0">
                  <a:moveTo>
                    <a:pt x="26" y="31"/>
                  </a:moveTo>
                  <a:cubicBezTo>
                    <a:pt x="27" y="30"/>
                    <a:pt x="28" y="29"/>
                    <a:pt x="29" y="29"/>
                  </a:cubicBezTo>
                  <a:cubicBezTo>
                    <a:pt x="27" y="20"/>
                    <a:pt x="24" y="12"/>
                    <a:pt x="23" y="4"/>
                  </a:cubicBezTo>
                  <a:cubicBezTo>
                    <a:pt x="22" y="4"/>
                    <a:pt x="20" y="3"/>
                    <a:pt x="19" y="3"/>
                  </a:cubicBezTo>
                  <a:cubicBezTo>
                    <a:pt x="17" y="3"/>
                    <a:pt x="14" y="1"/>
                    <a:pt x="13" y="0"/>
                  </a:cubicBezTo>
                  <a:cubicBezTo>
                    <a:pt x="8" y="5"/>
                    <a:pt x="4" y="10"/>
                    <a:pt x="0" y="16"/>
                  </a:cubicBezTo>
                  <a:cubicBezTo>
                    <a:pt x="1" y="18"/>
                    <a:pt x="2" y="20"/>
                    <a:pt x="2" y="22"/>
                  </a:cubicBezTo>
                  <a:cubicBezTo>
                    <a:pt x="9" y="26"/>
                    <a:pt x="18" y="29"/>
                    <a:pt x="26" y="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4" name="Google Shape;4284;p20"/>
            <p:cNvSpPr/>
            <p:nvPr/>
          </p:nvSpPr>
          <p:spPr>
            <a:xfrm>
              <a:off x="1762125" y="690563"/>
              <a:ext cx="142875" cy="127000"/>
            </a:xfrm>
            <a:custGeom>
              <a:avLst/>
              <a:gdLst/>
              <a:ahLst/>
              <a:cxnLst/>
              <a:rect l="l" t="t" r="r" b="b"/>
              <a:pathLst>
                <a:path w="55" h="49" extrusionOk="0">
                  <a:moveTo>
                    <a:pt x="24" y="2"/>
                  </a:moveTo>
                  <a:cubicBezTo>
                    <a:pt x="16" y="2"/>
                    <a:pt x="8" y="1"/>
                    <a:pt x="1" y="0"/>
                  </a:cubicBezTo>
                  <a:cubicBezTo>
                    <a:pt x="0" y="0"/>
                    <a:pt x="0" y="1"/>
                    <a:pt x="0" y="1"/>
                  </a:cubicBezTo>
                  <a:cubicBezTo>
                    <a:pt x="0" y="3"/>
                    <a:pt x="1" y="5"/>
                    <a:pt x="2" y="7"/>
                  </a:cubicBezTo>
                  <a:cubicBezTo>
                    <a:pt x="9" y="23"/>
                    <a:pt x="17" y="37"/>
                    <a:pt x="27" y="49"/>
                  </a:cubicBezTo>
                  <a:cubicBezTo>
                    <a:pt x="29" y="47"/>
                    <a:pt x="33" y="46"/>
                    <a:pt x="36" y="47"/>
                  </a:cubicBezTo>
                  <a:cubicBezTo>
                    <a:pt x="37" y="47"/>
                    <a:pt x="38" y="47"/>
                    <a:pt x="39" y="48"/>
                  </a:cubicBezTo>
                  <a:cubicBezTo>
                    <a:pt x="46" y="37"/>
                    <a:pt x="51" y="25"/>
                    <a:pt x="55" y="12"/>
                  </a:cubicBezTo>
                  <a:cubicBezTo>
                    <a:pt x="51" y="10"/>
                    <a:pt x="47" y="5"/>
                    <a:pt x="46" y="1"/>
                  </a:cubicBezTo>
                  <a:cubicBezTo>
                    <a:pt x="39" y="2"/>
                    <a:pt x="31" y="2"/>
                    <a:pt x="24"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5" name="Google Shape;4285;p20"/>
            <p:cNvSpPr/>
            <p:nvPr/>
          </p:nvSpPr>
          <p:spPr>
            <a:xfrm>
              <a:off x="1733550" y="460376"/>
              <a:ext cx="196850" cy="225425"/>
            </a:xfrm>
            <a:custGeom>
              <a:avLst/>
              <a:gdLst/>
              <a:ahLst/>
              <a:cxnLst/>
              <a:rect l="l" t="t" r="r" b="b"/>
              <a:pathLst>
                <a:path w="76" h="87" extrusionOk="0">
                  <a:moveTo>
                    <a:pt x="76" y="41"/>
                  </a:moveTo>
                  <a:cubicBezTo>
                    <a:pt x="76" y="29"/>
                    <a:pt x="75" y="17"/>
                    <a:pt x="74" y="6"/>
                  </a:cubicBezTo>
                  <a:cubicBezTo>
                    <a:pt x="73" y="6"/>
                    <a:pt x="72" y="6"/>
                    <a:pt x="70" y="6"/>
                  </a:cubicBezTo>
                  <a:cubicBezTo>
                    <a:pt x="67" y="5"/>
                    <a:pt x="65" y="3"/>
                    <a:pt x="63" y="0"/>
                  </a:cubicBezTo>
                  <a:cubicBezTo>
                    <a:pt x="45" y="7"/>
                    <a:pt x="27" y="16"/>
                    <a:pt x="11" y="28"/>
                  </a:cubicBezTo>
                  <a:cubicBezTo>
                    <a:pt x="10" y="28"/>
                    <a:pt x="9" y="29"/>
                    <a:pt x="9" y="29"/>
                  </a:cubicBezTo>
                  <a:cubicBezTo>
                    <a:pt x="11" y="33"/>
                    <a:pt x="12" y="38"/>
                    <a:pt x="11" y="42"/>
                  </a:cubicBezTo>
                  <a:cubicBezTo>
                    <a:pt x="10" y="48"/>
                    <a:pt x="5" y="53"/>
                    <a:pt x="0" y="54"/>
                  </a:cubicBezTo>
                  <a:cubicBezTo>
                    <a:pt x="2" y="63"/>
                    <a:pt x="4" y="71"/>
                    <a:pt x="7" y="79"/>
                  </a:cubicBezTo>
                  <a:cubicBezTo>
                    <a:pt x="7" y="79"/>
                    <a:pt x="7" y="79"/>
                    <a:pt x="7" y="79"/>
                  </a:cubicBezTo>
                  <a:cubicBezTo>
                    <a:pt x="10" y="80"/>
                    <a:pt x="12" y="82"/>
                    <a:pt x="12" y="85"/>
                  </a:cubicBezTo>
                  <a:cubicBezTo>
                    <a:pt x="20" y="86"/>
                    <a:pt x="27" y="86"/>
                    <a:pt x="35" y="86"/>
                  </a:cubicBezTo>
                  <a:cubicBezTo>
                    <a:pt x="42" y="87"/>
                    <a:pt x="49" y="86"/>
                    <a:pt x="57" y="85"/>
                  </a:cubicBezTo>
                  <a:cubicBezTo>
                    <a:pt x="57" y="84"/>
                    <a:pt x="57" y="83"/>
                    <a:pt x="57" y="81"/>
                  </a:cubicBezTo>
                  <a:cubicBezTo>
                    <a:pt x="59" y="74"/>
                    <a:pt x="66" y="68"/>
                    <a:pt x="74" y="68"/>
                  </a:cubicBezTo>
                  <a:cubicBezTo>
                    <a:pt x="75" y="59"/>
                    <a:pt x="76" y="50"/>
                    <a:pt x="76"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6" name="Google Shape;4286;p20"/>
            <p:cNvSpPr/>
            <p:nvPr/>
          </p:nvSpPr>
          <p:spPr>
            <a:xfrm>
              <a:off x="1573213" y="590551"/>
              <a:ext cx="65088" cy="155575"/>
            </a:xfrm>
            <a:custGeom>
              <a:avLst/>
              <a:gdLst/>
              <a:ahLst/>
              <a:cxnLst/>
              <a:rect l="l" t="t" r="r" b="b"/>
              <a:pathLst>
                <a:path w="25" h="60" extrusionOk="0">
                  <a:moveTo>
                    <a:pt x="24" y="20"/>
                  </a:moveTo>
                  <a:cubicBezTo>
                    <a:pt x="16" y="15"/>
                    <a:pt x="8" y="8"/>
                    <a:pt x="3" y="0"/>
                  </a:cubicBezTo>
                  <a:cubicBezTo>
                    <a:pt x="0" y="21"/>
                    <a:pt x="4" y="42"/>
                    <a:pt x="13" y="60"/>
                  </a:cubicBezTo>
                  <a:cubicBezTo>
                    <a:pt x="15" y="48"/>
                    <a:pt x="19" y="36"/>
                    <a:pt x="25" y="25"/>
                  </a:cubicBezTo>
                  <a:cubicBezTo>
                    <a:pt x="24" y="24"/>
                    <a:pt x="24" y="22"/>
                    <a:pt x="24" y="2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7" name="Google Shape;4287;p20"/>
            <p:cNvSpPr/>
            <p:nvPr/>
          </p:nvSpPr>
          <p:spPr>
            <a:xfrm>
              <a:off x="1614488" y="657226"/>
              <a:ext cx="207963" cy="228600"/>
            </a:xfrm>
            <a:custGeom>
              <a:avLst/>
              <a:gdLst/>
              <a:ahLst/>
              <a:cxnLst/>
              <a:rect l="l" t="t" r="r" b="b"/>
              <a:pathLst>
                <a:path w="80" h="88" extrusionOk="0">
                  <a:moveTo>
                    <a:pt x="79" y="68"/>
                  </a:moveTo>
                  <a:cubicBezTo>
                    <a:pt x="79" y="67"/>
                    <a:pt x="80" y="66"/>
                    <a:pt x="80" y="65"/>
                  </a:cubicBezTo>
                  <a:cubicBezTo>
                    <a:pt x="70" y="53"/>
                    <a:pt x="62" y="38"/>
                    <a:pt x="55" y="21"/>
                  </a:cubicBezTo>
                  <a:cubicBezTo>
                    <a:pt x="54" y="20"/>
                    <a:pt x="54" y="18"/>
                    <a:pt x="53" y="17"/>
                  </a:cubicBezTo>
                  <a:cubicBezTo>
                    <a:pt x="52" y="17"/>
                    <a:pt x="51" y="17"/>
                    <a:pt x="50" y="17"/>
                  </a:cubicBezTo>
                  <a:cubicBezTo>
                    <a:pt x="47" y="16"/>
                    <a:pt x="44" y="13"/>
                    <a:pt x="44" y="10"/>
                  </a:cubicBezTo>
                  <a:cubicBezTo>
                    <a:pt x="35" y="8"/>
                    <a:pt x="26" y="5"/>
                    <a:pt x="18" y="0"/>
                  </a:cubicBezTo>
                  <a:cubicBezTo>
                    <a:pt x="17" y="2"/>
                    <a:pt x="15" y="2"/>
                    <a:pt x="13" y="2"/>
                  </a:cubicBezTo>
                  <a:cubicBezTo>
                    <a:pt x="7" y="14"/>
                    <a:pt x="2" y="27"/>
                    <a:pt x="0" y="41"/>
                  </a:cubicBezTo>
                  <a:cubicBezTo>
                    <a:pt x="13" y="62"/>
                    <a:pt x="33" y="79"/>
                    <a:pt x="58" y="88"/>
                  </a:cubicBezTo>
                  <a:cubicBezTo>
                    <a:pt x="66" y="86"/>
                    <a:pt x="74" y="83"/>
                    <a:pt x="80" y="77"/>
                  </a:cubicBezTo>
                  <a:cubicBezTo>
                    <a:pt x="79" y="75"/>
                    <a:pt x="78" y="72"/>
                    <a:pt x="79"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8" name="Google Shape;4288;p20"/>
            <p:cNvSpPr/>
            <p:nvPr/>
          </p:nvSpPr>
          <p:spPr>
            <a:xfrm>
              <a:off x="1785938" y="866776"/>
              <a:ext cx="127000" cy="34925"/>
            </a:xfrm>
            <a:custGeom>
              <a:avLst/>
              <a:gdLst/>
              <a:ahLst/>
              <a:cxnLst/>
              <a:rect l="l" t="t" r="r" b="b"/>
              <a:pathLst>
                <a:path w="49" h="13" extrusionOk="0">
                  <a:moveTo>
                    <a:pt x="31" y="0"/>
                  </a:moveTo>
                  <a:cubicBezTo>
                    <a:pt x="29" y="2"/>
                    <a:pt x="25" y="3"/>
                    <a:pt x="22" y="2"/>
                  </a:cubicBezTo>
                  <a:cubicBezTo>
                    <a:pt x="20" y="1"/>
                    <a:pt x="19" y="1"/>
                    <a:pt x="17" y="0"/>
                  </a:cubicBezTo>
                  <a:cubicBezTo>
                    <a:pt x="12" y="4"/>
                    <a:pt x="6" y="7"/>
                    <a:pt x="0" y="9"/>
                  </a:cubicBezTo>
                  <a:cubicBezTo>
                    <a:pt x="1" y="9"/>
                    <a:pt x="1" y="9"/>
                    <a:pt x="2" y="10"/>
                  </a:cubicBezTo>
                  <a:cubicBezTo>
                    <a:pt x="18" y="13"/>
                    <a:pt x="34" y="13"/>
                    <a:pt x="49" y="10"/>
                  </a:cubicBezTo>
                  <a:cubicBezTo>
                    <a:pt x="46" y="9"/>
                    <a:pt x="43" y="7"/>
                    <a:pt x="41" y="6"/>
                  </a:cubicBezTo>
                  <a:cubicBezTo>
                    <a:pt x="37" y="4"/>
                    <a:pt x="34" y="2"/>
                    <a:pt x="3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89" name="Google Shape;4289;p20"/>
            <p:cNvSpPr/>
            <p:nvPr/>
          </p:nvSpPr>
          <p:spPr>
            <a:xfrm>
              <a:off x="1871663" y="582613"/>
              <a:ext cx="258763" cy="304800"/>
            </a:xfrm>
            <a:custGeom>
              <a:avLst/>
              <a:gdLst/>
              <a:ahLst/>
              <a:cxnLst/>
              <a:rect l="l" t="t" r="r" b="b"/>
              <a:pathLst>
                <a:path w="100" h="118" extrusionOk="0">
                  <a:moveTo>
                    <a:pt x="98" y="0"/>
                  </a:moveTo>
                  <a:cubicBezTo>
                    <a:pt x="86" y="11"/>
                    <a:pt x="72" y="21"/>
                    <a:pt x="57" y="28"/>
                  </a:cubicBezTo>
                  <a:cubicBezTo>
                    <a:pt x="50" y="31"/>
                    <a:pt x="44" y="33"/>
                    <a:pt x="37" y="35"/>
                  </a:cubicBezTo>
                  <a:cubicBezTo>
                    <a:pt x="38" y="38"/>
                    <a:pt x="38" y="40"/>
                    <a:pt x="37" y="42"/>
                  </a:cubicBezTo>
                  <a:cubicBezTo>
                    <a:pt x="35" y="51"/>
                    <a:pt x="26" y="57"/>
                    <a:pt x="18" y="55"/>
                  </a:cubicBezTo>
                  <a:cubicBezTo>
                    <a:pt x="13" y="69"/>
                    <a:pt x="7" y="82"/>
                    <a:pt x="0" y="92"/>
                  </a:cubicBezTo>
                  <a:cubicBezTo>
                    <a:pt x="3" y="95"/>
                    <a:pt x="4" y="99"/>
                    <a:pt x="3" y="103"/>
                  </a:cubicBezTo>
                  <a:cubicBezTo>
                    <a:pt x="3" y="104"/>
                    <a:pt x="2" y="106"/>
                    <a:pt x="1" y="107"/>
                  </a:cubicBezTo>
                  <a:cubicBezTo>
                    <a:pt x="4" y="109"/>
                    <a:pt x="7" y="110"/>
                    <a:pt x="10" y="112"/>
                  </a:cubicBezTo>
                  <a:cubicBezTo>
                    <a:pt x="14" y="114"/>
                    <a:pt x="19" y="116"/>
                    <a:pt x="25" y="118"/>
                  </a:cubicBezTo>
                  <a:cubicBezTo>
                    <a:pt x="59" y="107"/>
                    <a:pt x="87" y="79"/>
                    <a:pt x="96" y="41"/>
                  </a:cubicBezTo>
                  <a:cubicBezTo>
                    <a:pt x="100" y="27"/>
                    <a:pt x="100" y="13"/>
                    <a:pt x="9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0" name="Google Shape;4290;p20"/>
            <p:cNvSpPr/>
            <p:nvPr/>
          </p:nvSpPr>
          <p:spPr>
            <a:xfrm>
              <a:off x="1936750" y="431801"/>
              <a:ext cx="185738" cy="230188"/>
            </a:xfrm>
            <a:custGeom>
              <a:avLst/>
              <a:gdLst/>
              <a:ahLst/>
              <a:cxnLst/>
              <a:rect l="l" t="t" r="r" b="b"/>
              <a:pathLst>
                <a:path w="72" h="89" extrusionOk="0">
                  <a:moveTo>
                    <a:pt x="5" y="9"/>
                  </a:moveTo>
                  <a:cubicBezTo>
                    <a:pt x="5" y="12"/>
                    <a:pt x="3" y="14"/>
                    <a:pt x="0" y="16"/>
                  </a:cubicBezTo>
                  <a:cubicBezTo>
                    <a:pt x="2" y="27"/>
                    <a:pt x="3" y="39"/>
                    <a:pt x="2" y="52"/>
                  </a:cubicBezTo>
                  <a:cubicBezTo>
                    <a:pt x="2" y="61"/>
                    <a:pt x="1" y="71"/>
                    <a:pt x="0" y="80"/>
                  </a:cubicBezTo>
                  <a:cubicBezTo>
                    <a:pt x="5" y="81"/>
                    <a:pt x="9" y="85"/>
                    <a:pt x="11" y="89"/>
                  </a:cubicBezTo>
                  <a:cubicBezTo>
                    <a:pt x="17" y="87"/>
                    <a:pt x="24" y="85"/>
                    <a:pt x="30" y="82"/>
                  </a:cubicBezTo>
                  <a:cubicBezTo>
                    <a:pt x="45" y="75"/>
                    <a:pt x="59" y="65"/>
                    <a:pt x="72" y="52"/>
                  </a:cubicBezTo>
                  <a:cubicBezTo>
                    <a:pt x="68" y="33"/>
                    <a:pt x="58" y="15"/>
                    <a:pt x="44" y="0"/>
                  </a:cubicBezTo>
                  <a:cubicBezTo>
                    <a:pt x="31" y="1"/>
                    <a:pt x="18" y="2"/>
                    <a:pt x="6" y="5"/>
                  </a:cubicBezTo>
                  <a:cubicBezTo>
                    <a:pt x="6" y="6"/>
                    <a:pt x="6" y="8"/>
                    <a:pt x="5" y="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1" name="Google Shape;4291;p20"/>
            <p:cNvSpPr/>
            <p:nvPr/>
          </p:nvSpPr>
          <p:spPr>
            <a:xfrm>
              <a:off x="1892300" y="350838"/>
              <a:ext cx="147638" cy="84138"/>
            </a:xfrm>
            <a:custGeom>
              <a:avLst/>
              <a:gdLst/>
              <a:ahLst/>
              <a:cxnLst/>
              <a:rect l="l" t="t" r="r" b="b"/>
              <a:pathLst>
                <a:path w="57" h="32" extrusionOk="0">
                  <a:moveTo>
                    <a:pt x="14" y="27"/>
                  </a:moveTo>
                  <a:cubicBezTo>
                    <a:pt x="18" y="27"/>
                    <a:pt x="20" y="29"/>
                    <a:pt x="22" y="32"/>
                  </a:cubicBezTo>
                  <a:cubicBezTo>
                    <a:pt x="33" y="29"/>
                    <a:pt x="45" y="28"/>
                    <a:pt x="57" y="27"/>
                  </a:cubicBezTo>
                  <a:cubicBezTo>
                    <a:pt x="44" y="15"/>
                    <a:pt x="28" y="6"/>
                    <a:pt x="9" y="2"/>
                  </a:cubicBezTo>
                  <a:cubicBezTo>
                    <a:pt x="6" y="1"/>
                    <a:pt x="3" y="1"/>
                    <a:pt x="0" y="0"/>
                  </a:cubicBezTo>
                  <a:cubicBezTo>
                    <a:pt x="5" y="8"/>
                    <a:pt x="9" y="16"/>
                    <a:pt x="12" y="26"/>
                  </a:cubicBezTo>
                  <a:cubicBezTo>
                    <a:pt x="13" y="26"/>
                    <a:pt x="14" y="26"/>
                    <a:pt x="14" y="2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2" name="Google Shape;4292;p20"/>
            <p:cNvSpPr/>
            <p:nvPr/>
          </p:nvSpPr>
          <p:spPr>
            <a:xfrm>
              <a:off x="1720850" y="346076"/>
              <a:ext cx="192088" cy="180975"/>
            </a:xfrm>
            <a:custGeom>
              <a:avLst/>
              <a:gdLst/>
              <a:ahLst/>
              <a:cxnLst/>
              <a:rect l="l" t="t" r="r" b="b"/>
              <a:pathLst>
                <a:path w="74" h="70" extrusionOk="0">
                  <a:moveTo>
                    <a:pt x="5" y="68"/>
                  </a:moveTo>
                  <a:cubicBezTo>
                    <a:pt x="7" y="68"/>
                    <a:pt x="9" y="69"/>
                    <a:pt x="10" y="70"/>
                  </a:cubicBezTo>
                  <a:cubicBezTo>
                    <a:pt x="11" y="70"/>
                    <a:pt x="12" y="69"/>
                    <a:pt x="13" y="68"/>
                  </a:cubicBezTo>
                  <a:cubicBezTo>
                    <a:pt x="29" y="56"/>
                    <a:pt x="48" y="47"/>
                    <a:pt x="67" y="40"/>
                  </a:cubicBezTo>
                  <a:cubicBezTo>
                    <a:pt x="67" y="39"/>
                    <a:pt x="67" y="38"/>
                    <a:pt x="67" y="37"/>
                  </a:cubicBezTo>
                  <a:cubicBezTo>
                    <a:pt x="68" y="33"/>
                    <a:pt x="71" y="30"/>
                    <a:pt x="74" y="29"/>
                  </a:cubicBezTo>
                  <a:cubicBezTo>
                    <a:pt x="70" y="18"/>
                    <a:pt x="66" y="9"/>
                    <a:pt x="60" y="2"/>
                  </a:cubicBezTo>
                  <a:cubicBezTo>
                    <a:pt x="41" y="0"/>
                    <a:pt x="22" y="4"/>
                    <a:pt x="5" y="12"/>
                  </a:cubicBezTo>
                  <a:cubicBezTo>
                    <a:pt x="2" y="23"/>
                    <a:pt x="1" y="34"/>
                    <a:pt x="0" y="47"/>
                  </a:cubicBezTo>
                  <a:cubicBezTo>
                    <a:pt x="0" y="53"/>
                    <a:pt x="0" y="60"/>
                    <a:pt x="1" y="67"/>
                  </a:cubicBezTo>
                  <a:cubicBezTo>
                    <a:pt x="2" y="67"/>
                    <a:pt x="3" y="67"/>
                    <a:pt x="5"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3" name="Google Shape;4293;p20"/>
            <p:cNvSpPr/>
            <p:nvPr/>
          </p:nvSpPr>
          <p:spPr>
            <a:xfrm>
              <a:off x="1584325" y="382588"/>
              <a:ext cx="136525" cy="249238"/>
            </a:xfrm>
            <a:custGeom>
              <a:avLst/>
              <a:gdLst/>
              <a:ahLst/>
              <a:cxnLst/>
              <a:rect l="l" t="t" r="r" b="b"/>
              <a:pathLst>
                <a:path w="53" h="96" extrusionOk="0">
                  <a:moveTo>
                    <a:pt x="22" y="96"/>
                  </a:moveTo>
                  <a:cubicBezTo>
                    <a:pt x="23" y="95"/>
                    <a:pt x="25" y="95"/>
                    <a:pt x="27" y="95"/>
                  </a:cubicBezTo>
                  <a:cubicBezTo>
                    <a:pt x="31" y="89"/>
                    <a:pt x="36" y="83"/>
                    <a:pt x="41" y="77"/>
                  </a:cubicBezTo>
                  <a:cubicBezTo>
                    <a:pt x="38" y="74"/>
                    <a:pt x="38" y="70"/>
                    <a:pt x="39" y="65"/>
                  </a:cubicBezTo>
                  <a:cubicBezTo>
                    <a:pt x="40" y="60"/>
                    <a:pt x="44" y="55"/>
                    <a:pt x="49" y="54"/>
                  </a:cubicBezTo>
                  <a:cubicBezTo>
                    <a:pt x="49" y="47"/>
                    <a:pt x="49" y="39"/>
                    <a:pt x="49" y="32"/>
                  </a:cubicBezTo>
                  <a:cubicBezTo>
                    <a:pt x="49" y="21"/>
                    <a:pt x="51" y="11"/>
                    <a:pt x="53" y="0"/>
                  </a:cubicBezTo>
                  <a:cubicBezTo>
                    <a:pt x="28" y="14"/>
                    <a:pt x="8" y="39"/>
                    <a:pt x="1" y="69"/>
                  </a:cubicBezTo>
                  <a:cubicBezTo>
                    <a:pt x="1" y="70"/>
                    <a:pt x="0" y="72"/>
                    <a:pt x="0" y="73"/>
                  </a:cubicBezTo>
                  <a:cubicBezTo>
                    <a:pt x="5" y="82"/>
                    <a:pt x="13" y="90"/>
                    <a:pt x="22" y="9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94" name="Google Shape;4294;p20"/>
          <p:cNvGrpSpPr/>
          <p:nvPr/>
        </p:nvGrpSpPr>
        <p:grpSpPr>
          <a:xfrm>
            <a:off x="5245100" y="315385"/>
            <a:ext cx="620184" cy="876300"/>
            <a:chOff x="3933825" y="236538"/>
            <a:chExt cx="465138" cy="657225"/>
          </a:xfrm>
        </p:grpSpPr>
        <p:sp>
          <p:nvSpPr>
            <p:cNvPr id="4295" name="Google Shape;4295;p20"/>
            <p:cNvSpPr/>
            <p:nvPr/>
          </p:nvSpPr>
          <p:spPr>
            <a:xfrm>
              <a:off x="4089400" y="608013"/>
              <a:ext cx="98425" cy="131763"/>
            </a:xfrm>
            <a:custGeom>
              <a:avLst/>
              <a:gdLst/>
              <a:ahLst/>
              <a:cxnLst/>
              <a:rect l="l" t="t" r="r" b="b"/>
              <a:pathLst>
                <a:path w="38" h="51" extrusionOk="0">
                  <a:moveTo>
                    <a:pt x="23" y="0"/>
                  </a:moveTo>
                  <a:cubicBezTo>
                    <a:pt x="34" y="5"/>
                    <a:pt x="34" y="5"/>
                    <a:pt x="34" y="5"/>
                  </a:cubicBezTo>
                  <a:cubicBezTo>
                    <a:pt x="37" y="7"/>
                    <a:pt x="38" y="11"/>
                    <a:pt x="36" y="13"/>
                  </a:cubicBezTo>
                  <a:cubicBezTo>
                    <a:pt x="19" y="47"/>
                    <a:pt x="19" y="47"/>
                    <a:pt x="19" y="47"/>
                  </a:cubicBezTo>
                  <a:cubicBezTo>
                    <a:pt x="17" y="50"/>
                    <a:pt x="13" y="51"/>
                    <a:pt x="11" y="50"/>
                  </a:cubicBezTo>
                  <a:cubicBezTo>
                    <a:pt x="0" y="44"/>
                    <a:pt x="0" y="44"/>
                    <a:pt x="0" y="44"/>
                  </a:cubicBezTo>
                  <a:cubicBezTo>
                    <a:pt x="6" y="28"/>
                    <a:pt x="14" y="14"/>
                    <a:pt x="23"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6" name="Google Shape;4296;p20"/>
            <p:cNvSpPr/>
            <p:nvPr/>
          </p:nvSpPr>
          <p:spPr>
            <a:xfrm>
              <a:off x="4273550" y="371476"/>
              <a:ext cx="125413" cy="114300"/>
            </a:xfrm>
            <a:custGeom>
              <a:avLst/>
              <a:gdLst/>
              <a:ahLst/>
              <a:cxnLst/>
              <a:rect l="l" t="t" r="r" b="b"/>
              <a:pathLst>
                <a:path w="48" h="44" extrusionOk="0">
                  <a:moveTo>
                    <a:pt x="46" y="9"/>
                  </a:moveTo>
                  <a:cubicBezTo>
                    <a:pt x="48" y="11"/>
                    <a:pt x="48" y="15"/>
                    <a:pt x="45" y="17"/>
                  </a:cubicBezTo>
                  <a:cubicBezTo>
                    <a:pt x="16" y="42"/>
                    <a:pt x="16" y="42"/>
                    <a:pt x="16" y="42"/>
                  </a:cubicBezTo>
                  <a:cubicBezTo>
                    <a:pt x="14" y="44"/>
                    <a:pt x="10" y="44"/>
                    <a:pt x="8" y="41"/>
                  </a:cubicBezTo>
                  <a:cubicBezTo>
                    <a:pt x="0" y="32"/>
                    <a:pt x="0" y="32"/>
                    <a:pt x="0" y="32"/>
                  </a:cubicBezTo>
                  <a:cubicBezTo>
                    <a:pt x="12" y="21"/>
                    <a:pt x="24" y="10"/>
                    <a:pt x="38" y="0"/>
                  </a:cubicBezTo>
                  <a:lnTo>
                    <a:pt x="46"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7" name="Google Shape;4297;p20"/>
            <p:cNvSpPr/>
            <p:nvPr/>
          </p:nvSpPr>
          <p:spPr>
            <a:xfrm>
              <a:off x="3933825" y="236538"/>
              <a:ext cx="428625" cy="477838"/>
            </a:xfrm>
            <a:custGeom>
              <a:avLst/>
              <a:gdLst/>
              <a:ahLst/>
              <a:cxnLst/>
              <a:rect l="l" t="t" r="r" b="b"/>
              <a:pathLst>
                <a:path w="165" h="184" extrusionOk="0">
                  <a:moveTo>
                    <a:pt x="79" y="139"/>
                  </a:moveTo>
                  <a:cubicBezTo>
                    <a:pt x="69" y="153"/>
                    <a:pt x="60" y="168"/>
                    <a:pt x="54" y="184"/>
                  </a:cubicBezTo>
                  <a:cubicBezTo>
                    <a:pt x="0" y="150"/>
                    <a:pt x="125" y="0"/>
                    <a:pt x="165" y="46"/>
                  </a:cubicBezTo>
                  <a:cubicBezTo>
                    <a:pt x="151" y="55"/>
                    <a:pt x="138" y="66"/>
                    <a:pt x="126" y="79"/>
                  </a:cubicBezTo>
                  <a:cubicBezTo>
                    <a:pt x="117" y="66"/>
                    <a:pt x="62" y="133"/>
                    <a:pt x="79" y="1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298" name="Google Shape;4298;p20"/>
            <p:cNvSpPr/>
            <p:nvPr/>
          </p:nvSpPr>
          <p:spPr>
            <a:xfrm>
              <a:off x="4040188" y="709613"/>
              <a:ext cx="73025" cy="184150"/>
            </a:xfrm>
            <a:custGeom>
              <a:avLst/>
              <a:gdLst/>
              <a:ahLst/>
              <a:cxnLst/>
              <a:rect l="l" t="t" r="r" b="b"/>
              <a:pathLst>
                <a:path w="28" h="71" extrusionOk="0">
                  <a:moveTo>
                    <a:pt x="12" y="34"/>
                  </a:moveTo>
                  <a:cubicBezTo>
                    <a:pt x="12" y="34"/>
                    <a:pt x="12" y="34"/>
                    <a:pt x="12" y="34"/>
                  </a:cubicBezTo>
                  <a:cubicBezTo>
                    <a:pt x="12" y="34"/>
                    <a:pt x="12" y="34"/>
                    <a:pt x="12" y="34"/>
                  </a:cubicBezTo>
                  <a:cubicBezTo>
                    <a:pt x="14" y="33"/>
                    <a:pt x="15" y="32"/>
                    <a:pt x="17" y="31"/>
                  </a:cubicBezTo>
                  <a:cubicBezTo>
                    <a:pt x="18" y="30"/>
                    <a:pt x="18" y="28"/>
                    <a:pt x="18" y="27"/>
                  </a:cubicBezTo>
                  <a:cubicBezTo>
                    <a:pt x="18" y="26"/>
                    <a:pt x="18" y="25"/>
                    <a:pt x="18" y="23"/>
                  </a:cubicBezTo>
                  <a:cubicBezTo>
                    <a:pt x="17" y="22"/>
                    <a:pt x="16" y="21"/>
                    <a:pt x="14" y="20"/>
                  </a:cubicBezTo>
                  <a:cubicBezTo>
                    <a:pt x="9" y="18"/>
                    <a:pt x="5" y="16"/>
                    <a:pt x="3" y="13"/>
                  </a:cubicBezTo>
                  <a:cubicBezTo>
                    <a:pt x="1" y="10"/>
                    <a:pt x="0" y="7"/>
                    <a:pt x="1" y="2"/>
                  </a:cubicBezTo>
                  <a:cubicBezTo>
                    <a:pt x="2" y="1"/>
                    <a:pt x="3" y="0"/>
                    <a:pt x="4" y="0"/>
                  </a:cubicBezTo>
                  <a:cubicBezTo>
                    <a:pt x="6" y="1"/>
                    <a:pt x="7" y="2"/>
                    <a:pt x="6" y="3"/>
                  </a:cubicBezTo>
                  <a:cubicBezTo>
                    <a:pt x="6" y="6"/>
                    <a:pt x="6" y="8"/>
                    <a:pt x="7" y="10"/>
                  </a:cubicBezTo>
                  <a:cubicBezTo>
                    <a:pt x="9" y="12"/>
                    <a:pt x="12" y="13"/>
                    <a:pt x="16" y="16"/>
                  </a:cubicBezTo>
                  <a:cubicBezTo>
                    <a:pt x="19" y="17"/>
                    <a:pt x="21" y="19"/>
                    <a:pt x="22" y="21"/>
                  </a:cubicBezTo>
                  <a:cubicBezTo>
                    <a:pt x="23" y="23"/>
                    <a:pt x="24" y="25"/>
                    <a:pt x="23" y="28"/>
                  </a:cubicBezTo>
                  <a:cubicBezTo>
                    <a:pt x="23" y="30"/>
                    <a:pt x="22" y="32"/>
                    <a:pt x="21" y="34"/>
                  </a:cubicBezTo>
                  <a:cubicBezTo>
                    <a:pt x="19" y="36"/>
                    <a:pt x="16" y="38"/>
                    <a:pt x="13" y="39"/>
                  </a:cubicBezTo>
                  <a:cubicBezTo>
                    <a:pt x="13" y="39"/>
                    <a:pt x="13" y="39"/>
                    <a:pt x="13" y="39"/>
                  </a:cubicBezTo>
                  <a:cubicBezTo>
                    <a:pt x="13" y="39"/>
                    <a:pt x="9" y="40"/>
                    <a:pt x="8" y="41"/>
                  </a:cubicBezTo>
                  <a:cubicBezTo>
                    <a:pt x="8" y="41"/>
                    <a:pt x="8" y="42"/>
                    <a:pt x="8" y="42"/>
                  </a:cubicBezTo>
                  <a:cubicBezTo>
                    <a:pt x="8" y="42"/>
                    <a:pt x="8" y="42"/>
                    <a:pt x="8" y="43"/>
                  </a:cubicBezTo>
                  <a:cubicBezTo>
                    <a:pt x="10" y="44"/>
                    <a:pt x="12" y="46"/>
                    <a:pt x="17" y="47"/>
                  </a:cubicBezTo>
                  <a:cubicBezTo>
                    <a:pt x="26" y="51"/>
                    <a:pt x="28" y="55"/>
                    <a:pt x="26" y="60"/>
                  </a:cubicBezTo>
                  <a:cubicBezTo>
                    <a:pt x="25" y="63"/>
                    <a:pt x="22" y="66"/>
                    <a:pt x="20" y="69"/>
                  </a:cubicBezTo>
                  <a:cubicBezTo>
                    <a:pt x="20" y="69"/>
                    <a:pt x="19" y="70"/>
                    <a:pt x="19" y="70"/>
                  </a:cubicBezTo>
                  <a:cubicBezTo>
                    <a:pt x="18" y="71"/>
                    <a:pt x="16" y="71"/>
                    <a:pt x="15" y="70"/>
                  </a:cubicBezTo>
                  <a:cubicBezTo>
                    <a:pt x="14" y="69"/>
                    <a:pt x="14" y="68"/>
                    <a:pt x="15" y="67"/>
                  </a:cubicBezTo>
                  <a:cubicBezTo>
                    <a:pt x="16" y="65"/>
                    <a:pt x="16" y="65"/>
                    <a:pt x="16" y="65"/>
                  </a:cubicBezTo>
                  <a:cubicBezTo>
                    <a:pt x="18" y="63"/>
                    <a:pt x="21" y="61"/>
                    <a:pt x="21" y="58"/>
                  </a:cubicBezTo>
                  <a:cubicBezTo>
                    <a:pt x="22" y="56"/>
                    <a:pt x="21" y="54"/>
                    <a:pt x="15" y="52"/>
                  </a:cubicBezTo>
                  <a:cubicBezTo>
                    <a:pt x="10" y="50"/>
                    <a:pt x="6" y="48"/>
                    <a:pt x="5" y="46"/>
                  </a:cubicBezTo>
                  <a:cubicBezTo>
                    <a:pt x="3" y="45"/>
                    <a:pt x="3" y="43"/>
                    <a:pt x="3" y="42"/>
                  </a:cubicBezTo>
                  <a:cubicBezTo>
                    <a:pt x="3" y="40"/>
                    <a:pt x="3" y="39"/>
                    <a:pt x="5" y="37"/>
                  </a:cubicBezTo>
                  <a:cubicBezTo>
                    <a:pt x="6" y="36"/>
                    <a:pt x="9" y="35"/>
                    <a:pt x="12" y="3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299" name="Google Shape;4299;p20"/>
          <p:cNvGrpSpPr/>
          <p:nvPr/>
        </p:nvGrpSpPr>
        <p:grpSpPr>
          <a:xfrm>
            <a:off x="10460567" y="5638802"/>
            <a:ext cx="586317" cy="692149"/>
            <a:chOff x="7845425" y="4229101"/>
            <a:chExt cx="439738" cy="519112"/>
          </a:xfrm>
        </p:grpSpPr>
        <p:sp>
          <p:nvSpPr>
            <p:cNvPr id="4300" name="Google Shape;4300;p20"/>
            <p:cNvSpPr/>
            <p:nvPr/>
          </p:nvSpPr>
          <p:spPr>
            <a:xfrm>
              <a:off x="8037513" y="4340226"/>
              <a:ext cx="57150" cy="96838"/>
            </a:xfrm>
            <a:custGeom>
              <a:avLst/>
              <a:gdLst/>
              <a:ahLst/>
              <a:cxnLst/>
              <a:rect l="l" t="t" r="r" b="b"/>
              <a:pathLst>
                <a:path w="22" h="37" extrusionOk="0">
                  <a:moveTo>
                    <a:pt x="0" y="19"/>
                  </a:moveTo>
                  <a:cubicBezTo>
                    <a:pt x="0" y="22"/>
                    <a:pt x="0" y="27"/>
                    <a:pt x="1" y="29"/>
                  </a:cubicBezTo>
                  <a:cubicBezTo>
                    <a:pt x="1" y="31"/>
                    <a:pt x="2" y="33"/>
                    <a:pt x="3" y="34"/>
                  </a:cubicBezTo>
                  <a:cubicBezTo>
                    <a:pt x="4" y="35"/>
                    <a:pt x="5" y="36"/>
                    <a:pt x="7" y="36"/>
                  </a:cubicBezTo>
                  <a:cubicBezTo>
                    <a:pt x="8" y="37"/>
                    <a:pt x="10" y="37"/>
                    <a:pt x="11" y="37"/>
                  </a:cubicBezTo>
                  <a:cubicBezTo>
                    <a:pt x="13" y="37"/>
                    <a:pt x="14" y="37"/>
                    <a:pt x="16" y="36"/>
                  </a:cubicBezTo>
                  <a:cubicBezTo>
                    <a:pt x="17" y="36"/>
                    <a:pt x="18" y="35"/>
                    <a:pt x="19" y="34"/>
                  </a:cubicBezTo>
                  <a:cubicBezTo>
                    <a:pt x="20" y="33"/>
                    <a:pt x="21" y="31"/>
                    <a:pt x="21" y="29"/>
                  </a:cubicBezTo>
                  <a:cubicBezTo>
                    <a:pt x="22" y="27"/>
                    <a:pt x="22" y="22"/>
                    <a:pt x="22" y="19"/>
                  </a:cubicBezTo>
                  <a:cubicBezTo>
                    <a:pt x="22" y="15"/>
                    <a:pt x="22" y="10"/>
                    <a:pt x="21" y="8"/>
                  </a:cubicBezTo>
                  <a:cubicBezTo>
                    <a:pt x="21" y="6"/>
                    <a:pt x="20" y="4"/>
                    <a:pt x="19" y="3"/>
                  </a:cubicBezTo>
                  <a:cubicBezTo>
                    <a:pt x="18" y="2"/>
                    <a:pt x="17" y="1"/>
                    <a:pt x="16" y="1"/>
                  </a:cubicBezTo>
                  <a:cubicBezTo>
                    <a:pt x="14" y="0"/>
                    <a:pt x="13" y="0"/>
                    <a:pt x="11" y="0"/>
                  </a:cubicBezTo>
                  <a:cubicBezTo>
                    <a:pt x="9" y="0"/>
                    <a:pt x="8" y="0"/>
                    <a:pt x="7" y="1"/>
                  </a:cubicBezTo>
                  <a:cubicBezTo>
                    <a:pt x="5" y="1"/>
                    <a:pt x="4" y="2"/>
                    <a:pt x="3" y="3"/>
                  </a:cubicBezTo>
                  <a:cubicBezTo>
                    <a:pt x="2" y="4"/>
                    <a:pt x="1" y="6"/>
                    <a:pt x="1" y="8"/>
                  </a:cubicBezTo>
                  <a:cubicBezTo>
                    <a:pt x="0" y="10"/>
                    <a:pt x="0" y="15"/>
                    <a:pt x="0"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1" name="Google Shape;4301;p20"/>
            <p:cNvSpPr/>
            <p:nvPr/>
          </p:nvSpPr>
          <p:spPr>
            <a:xfrm>
              <a:off x="7902575" y="4452938"/>
              <a:ext cx="319088" cy="295275"/>
            </a:xfrm>
            <a:custGeom>
              <a:avLst/>
              <a:gdLst/>
              <a:ahLst/>
              <a:cxnLst/>
              <a:rect l="l" t="t" r="r" b="b"/>
              <a:pathLst>
                <a:path w="123" h="114" extrusionOk="0">
                  <a:moveTo>
                    <a:pt x="55" y="0"/>
                  </a:moveTo>
                  <a:cubicBezTo>
                    <a:pt x="43" y="40"/>
                    <a:pt x="25" y="78"/>
                    <a:pt x="0" y="114"/>
                  </a:cubicBezTo>
                  <a:cubicBezTo>
                    <a:pt x="22" y="101"/>
                    <a:pt x="43" y="96"/>
                    <a:pt x="61" y="96"/>
                  </a:cubicBezTo>
                  <a:cubicBezTo>
                    <a:pt x="98" y="96"/>
                    <a:pt x="123" y="114"/>
                    <a:pt x="123" y="114"/>
                  </a:cubicBezTo>
                  <a:cubicBezTo>
                    <a:pt x="99" y="78"/>
                    <a:pt x="82" y="40"/>
                    <a:pt x="71" y="0"/>
                  </a:cubicBezTo>
                  <a:cubicBezTo>
                    <a:pt x="61" y="0"/>
                    <a:pt x="61" y="0"/>
                    <a:pt x="61" y="0"/>
                  </a:cubicBezTo>
                  <a:lnTo>
                    <a:pt x="55" y="0"/>
                  </a:lnTo>
                  <a:close/>
                  <a:moveTo>
                    <a:pt x="61" y="24"/>
                  </a:moveTo>
                  <a:cubicBezTo>
                    <a:pt x="62" y="21"/>
                    <a:pt x="62" y="19"/>
                    <a:pt x="63" y="17"/>
                  </a:cubicBezTo>
                  <a:cubicBezTo>
                    <a:pt x="66" y="32"/>
                    <a:pt x="73" y="66"/>
                    <a:pt x="84" y="80"/>
                  </a:cubicBezTo>
                  <a:cubicBezTo>
                    <a:pt x="77" y="74"/>
                    <a:pt x="69" y="72"/>
                    <a:pt x="61" y="72"/>
                  </a:cubicBezTo>
                  <a:cubicBezTo>
                    <a:pt x="54" y="72"/>
                    <a:pt x="46" y="75"/>
                    <a:pt x="39" y="79"/>
                  </a:cubicBezTo>
                  <a:cubicBezTo>
                    <a:pt x="49" y="70"/>
                    <a:pt x="57" y="43"/>
                    <a:pt x="61"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2" name="Google Shape;4302;p20"/>
            <p:cNvSpPr/>
            <p:nvPr/>
          </p:nvSpPr>
          <p:spPr>
            <a:xfrm>
              <a:off x="8135938" y="4268788"/>
              <a:ext cx="87313" cy="234950"/>
            </a:xfrm>
            <a:custGeom>
              <a:avLst/>
              <a:gdLst/>
              <a:ahLst/>
              <a:cxnLst/>
              <a:rect l="l" t="t" r="r" b="b"/>
              <a:pathLst>
                <a:path w="34" h="91" extrusionOk="0">
                  <a:moveTo>
                    <a:pt x="14" y="89"/>
                  </a:moveTo>
                  <a:cubicBezTo>
                    <a:pt x="11" y="91"/>
                    <a:pt x="10" y="89"/>
                    <a:pt x="8" y="87"/>
                  </a:cubicBezTo>
                  <a:cubicBezTo>
                    <a:pt x="5" y="84"/>
                    <a:pt x="1" y="79"/>
                    <a:pt x="3" y="79"/>
                  </a:cubicBezTo>
                  <a:cubicBezTo>
                    <a:pt x="20" y="74"/>
                    <a:pt x="22" y="20"/>
                    <a:pt x="4" y="13"/>
                  </a:cubicBezTo>
                  <a:cubicBezTo>
                    <a:pt x="0" y="12"/>
                    <a:pt x="5" y="7"/>
                    <a:pt x="8" y="4"/>
                  </a:cubicBezTo>
                  <a:cubicBezTo>
                    <a:pt x="11" y="2"/>
                    <a:pt x="12" y="0"/>
                    <a:pt x="14" y="2"/>
                  </a:cubicBezTo>
                  <a:cubicBezTo>
                    <a:pt x="32" y="9"/>
                    <a:pt x="34" y="78"/>
                    <a:pt x="14" y="8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3" name="Google Shape;4303;p20"/>
            <p:cNvSpPr/>
            <p:nvPr/>
          </p:nvSpPr>
          <p:spPr>
            <a:xfrm>
              <a:off x="8178800" y="4229101"/>
              <a:ext cx="106363" cy="319088"/>
            </a:xfrm>
            <a:custGeom>
              <a:avLst/>
              <a:gdLst/>
              <a:ahLst/>
              <a:cxnLst/>
              <a:rect l="l" t="t" r="r" b="b"/>
              <a:pathLst>
                <a:path w="41" h="123" extrusionOk="0">
                  <a:moveTo>
                    <a:pt x="9" y="119"/>
                  </a:moveTo>
                  <a:cubicBezTo>
                    <a:pt x="6" y="116"/>
                    <a:pt x="2" y="111"/>
                    <a:pt x="5" y="110"/>
                  </a:cubicBezTo>
                  <a:cubicBezTo>
                    <a:pt x="24" y="104"/>
                    <a:pt x="27" y="25"/>
                    <a:pt x="4" y="13"/>
                  </a:cubicBezTo>
                  <a:cubicBezTo>
                    <a:pt x="0" y="12"/>
                    <a:pt x="5" y="7"/>
                    <a:pt x="8" y="4"/>
                  </a:cubicBezTo>
                  <a:cubicBezTo>
                    <a:pt x="11" y="2"/>
                    <a:pt x="12" y="0"/>
                    <a:pt x="14" y="2"/>
                  </a:cubicBezTo>
                  <a:cubicBezTo>
                    <a:pt x="35" y="10"/>
                    <a:pt x="41" y="107"/>
                    <a:pt x="16" y="121"/>
                  </a:cubicBezTo>
                  <a:cubicBezTo>
                    <a:pt x="13" y="123"/>
                    <a:pt x="12" y="121"/>
                    <a:pt x="9" y="1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4" name="Google Shape;4304;p20"/>
            <p:cNvSpPr/>
            <p:nvPr/>
          </p:nvSpPr>
          <p:spPr>
            <a:xfrm>
              <a:off x="8096250" y="4306888"/>
              <a:ext cx="61913" cy="158750"/>
            </a:xfrm>
            <a:custGeom>
              <a:avLst/>
              <a:gdLst/>
              <a:ahLst/>
              <a:cxnLst/>
              <a:rect l="l" t="t" r="r" b="b"/>
              <a:pathLst>
                <a:path w="24" h="61" extrusionOk="0">
                  <a:moveTo>
                    <a:pt x="21" y="47"/>
                  </a:moveTo>
                  <a:cubicBezTo>
                    <a:pt x="20" y="51"/>
                    <a:pt x="18" y="54"/>
                    <a:pt x="16" y="57"/>
                  </a:cubicBezTo>
                  <a:cubicBezTo>
                    <a:pt x="15" y="58"/>
                    <a:pt x="14" y="59"/>
                    <a:pt x="12" y="59"/>
                  </a:cubicBezTo>
                  <a:cubicBezTo>
                    <a:pt x="10" y="61"/>
                    <a:pt x="9" y="59"/>
                    <a:pt x="7" y="57"/>
                  </a:cubicBezTo>
                  <a:cubicBezTo>
                    <a:pt x="4" y="54"/>
                    <a:pt x="0" y="50"/>
                    <a:pt x="3" y="50"/>
                  </a:cubicBezTo>
                  <a:cubicBezTo>
                    <a:pt x="3" y="50"/>
                    <a:pt x="4" y="49"/>
                    <a:pt x="4" y="49"/>
                  </a:cubicBezTo>
                  <a:cubicBezTo>
                    <a:pt x="5" y="49"/>
                    <a:pt x="6" y="48"/>
                    <a:pt x="7" y="47"/>
                  </a:cubicBezTo>
                  <a:cubicBezTo>
                    <a:pt x="8" y="45"/>
                    <a:pt x="9" y="43"/>
                    <a:pt x="10" y="40"/>
                  </a:cubicBezTo>
                  <a:cubicBezTo>
                    <a:pt x="11" y="35"/>
                    <a:pt x="11" y="26"/>
                    <a:pt x="10" y="20"/>
                  </a:cubicBezTo>
                  <a:cubicBezTo>
                    <a:pt x="9" y="17"/>
                    <a:pt x="8" y="15"/>
                    <a:pt x="7" y="14"/>
                  </a:cubicBezTo>
                  <a:cubicBezTo>
                    <a:pt x="6" y="13"/>
                    <a:pt x="5" y="12"/>
                    <a:pt x="3" y="11"/>
                  </a:cubicBezTo>
                  <a:cubicBezTo>
                    <a:pt x="1" y="11"/>
                    <a:pt x="4" y="6"/>
                    <a:pt x="7" y="4"/>
                  </a:cubicBezTo>
                  <a:cubicBezTo>
                    <a:pt x="9" y="2"/>
                    <a:pt x="10" y="0"/>
                    <a:pt x="13" y="1"/>
                  </a:cubicBezTo>
                  <a:cubicBezTo>
                    <a:pt x="13" y="2"/>
                    <a:pt x="15" y="3"/>
                    <a:pt x="15" y="3"/>
                  </a:cubicBezTo>
                  <a:cubicBezTo>
                    <a:pt x="16" y="3"/>
                    <a:pt x="16" y="4"/>
                    <a:pt x="17" y="4"/>
                  </a:cubicBezTo>
                  <a:cubicBezTo>
                    <a:pt x="21" y="9"/>
                    <a:pt x="22" y="15"/>
                    <a:pt x="23" y="21"/>
                  </a:cubicBezTo>
                  <a:cubicBezTo>
                    <a:pt x="24" y="30"/>
                    <a:pt x="23" y="40"/>
                    <a:pt x="21" y="4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5" name="Google Shape;4305;p20"/>
            <p:cNvSpPr/>
            <p:nvPr/>
          </p:nvSpPr>
          <p:spPr>
            <a:xfrm>
              <a:off x="7907338" y="4268788"/>
              <a:ext cx="87313" cy="234950"/>
            </a:xfrm>
            <a:custGeom>
              <a:avLst/>
              <a:gdLst/>
              <a:ahLst/>
              <a:cxnLst/>
              <a:rect l="l" t="t" r="r" b="b"/>
              <a:pathLst>
                <a:path w="34" h="91" extrusionOk="0">
                  <a:moveTo>
                    <a:pt x="31" y="13"/>
                  </a:moveTo>
                  <a:cubicBezTo>
                    <a:pt x="13" y="20"/>
                    <a:pt x="15" y="74"/>
                    <a:pt x="31" y="79"/>
                  </a:cubicBezTo>
                  <a:cubicBezTo>
                    <a:pt x="34" y="79"/>
                    <a:pt x="30" y="84"/>
                    <a:pt x="27" y="87"/>
                  </a:cubicBezTo>
                  <a:cubicBezTo>
                    <a:pt x="24" y="89"/>
                    <a:pt x="23" y="91"/>
                    <a:pt x="20" y="89"/>
                  </a:cubicBezTo>
                  <a:cubicBezTo>
                    <a:pt x="0" y="78"/>
                    <a:pt x="2" y="9"/>
                    <a:pt x="20" y="2"/>
                  </a:cubicBezTo>
                  <a:cubicBezTo>
                    <a:pt x="23" y="0"/>
                    <a:pt x="24" y="2"/>
                    <a:pt x="26" y="4"/>
                  </a:cubicBezTo>
                  <a:cubicBezTo>
                    <a:pt x="29" y="7"/>
                    <a:pt x="34" y="12"/>
                    <a:pt x="31"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6" name="Google Shape;4306;p20"/>
            <p:cNvSpPr/>
            <p:nvPr/>
          </p:nvSpPr>
          <p:spPr>
            <a:xfrm>
              <a:off x="7845425" y="4229101"/>
              <a:ext cx="106363" cy="319088"/>
            </a:xfrm>
            <a:custGeom>
              <a:avLst/>
              <a:gdLst/>
              <a:ahLst/>
              <a:cxnLst/>
              <a:rect l="l" t="t" r="r" b="b"/>
              <a:pathLst>
                <a:path w="41" h="123" extrusionOk="0">
                  <a:moveTo>
                    <a:pt x="27" y="2"/>
                  </a:moveTo>
                  <a:cubicBezTo>
                    <a:pt x="30" y="0"/>
                    <a:pt x="31" y="2"/>
                    <a:pt x="33" y="4"/>
                  </a:cubicBezTo>
                  <a:cubicBezTo>
                    <a:pt x="36" y="7"/>
                    <a:pt x="41" y="12"/>
                    <a:pt x="38" y="13"/>
                  </a:cubicBezTo>
                  <a:cubicBezTo>
                    <a:pt x="15" y="25"/>
                    <a:pt x="17" y="104"/>
                    <a:pt x="36" y="110"/>
                  </a:cubicBezTo>
                  <a:cubicBezTo>
                    <a:pt x="39" y="111"/>
                    <a:pt x="35" y="116"/>
                    <a:pt x="32" y="119"/>
                  </a:cubicBezTo>
                  <a:cubicBezTo>
                    <a:pt x="30" y="121"/>
                    <a:pt x="29" y="123"/>
                    <a:pt x="26" y="121"/>
                  </a:cubicBezTo>
                  <a:cubicBezTo>
                    <a:pt x="0" y="107"/>
                    <a:pt x="6" y="10"/>
                    <a:pt x="27"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07" name="Google Shape;4307;p20"/>
            <p:cNvSpPr/>
            <p:nvPr/>
          </p:nvSpPr>
          <p:spPr>
            <a:xfrm>
              <a:off x="7974013" y="4306888"/>
              <a:ext cx="60325" cy="158750"/>
            </a:xfrm>
            <a:custGeom>
              <a:avLst/>
              <a:gdLst/>
              <a:ahLst/>
              <a:cxnLst/>
              <a:rect l="l" t="t" r="r" b="b"/>
              <a:pathLst>
                <a:path w="23" h="61" extrusionOk="0">
                  <a:moveTo>
                    <a:pt x="11" y="59"/>
                  </a:moveTo>
                  <a:cubicBezTo>
                    <a:pt x="10" y="59"/>
                    <a:pt x="9" y="58"/>
                    <a:pt x="8" y="57"/>
                  </a:cubicBezTo>
                  <a:cubicBezTo>
                    <a:pt x="5" y="54"/>
                    <a:pt x="3" y="51"/>
                    <a:pt x="2" y="47"/>
                  </a:cubicBezTo>
                  <a:cubicBezTo>
                    <a:pt x="0" y="40"/>
                    <a:pt x="0" y="30"/>
                    <a:pt x="1" y="21"/>
                  </a:cubicBezTo>
                  <a:cubicBezTo>
                    <a:pt x="1" y="15"/>
                    <a:pt x="3" y="9"/>
                    <a:pt x="7" y="4"/>
                  </a:cubicBezTo>
                  <a:cubicBezTo>
                    <a:pt x="7" y="4"/>
                    <a:pt x="8" y="3"/>
                    <a:pt x="8" y="3"/>
                  </a:cubicBezTo>
                  <a:cubicBezTo>
                    <a:pt x="9" y="3"/>
                    <a:pt x="10" y="2"/>
                    <a:pt x="11" y="1"/>
                  </a:cubicBezTo>
                  <a:cubicBezTo>
                    <a:pt x="13" y="0"/>
                    <a:pt x="14" y="2"/>
                    <a:pt x="16" y="4"/>
                  </a:cubicBezTo>
                  <a:cubicBezTo>
                    <a:pt x="19" y="6"/>
                    <a:pt x="23" y="11"/>
                    <a:pt x="20" y="11"/>
                  </a:cubicBezTo>
                  <a:cubicBezTo>
                    <a:pt x="19" y="12"/>
                    <a:pt x="17" y="13"/>
                    <a:pt x="16" y="14"/>
                  </a:cubicBezTo>
                  <a:cubicBezTo>
                    <a:pt x="15" y="15"/>
                    <a:pt x="14" y="17"/>
                    <a:pt x="14" y="20"/>
                  </a:cubicBezTo>
                  <a:cubicBezTo>
                    <a:pt x="13" y="26"/>
                    <a:pt x="13" y="35"/>
                    <a:pt x="14" y="40"/>
                  </a:cubicBezTo>
                  <a:cubicBezTo>
                    <a:pt x="14" y="43"/>
                    <a:pt x="15" y="45"/>
                    <a:pt x="16" y="47"/>
                  </a:cubicBezTo>
                  <a:cubicBezTo>
                    <a:pt x="17" y="48"/>
                    <a:pt x="18" y="49"/>
                    <a:pt x="20" y="49"/>
                  </a:cubicBezTo>
                  <a:cubicBezTo>
                    <a:pt x="20" y="49"/>
                    <a:pt x="20" y="50"/>
                    <a:pt x="21" y="50"/>
                  </a:cubicBezTo>
                  <a:cubicBezTo>
                    <a:pt x="23" y="50"/>
                    <a:pt x="20" y="54"/>
                    <a:pt x="17" y="57"/>
                  </a:cubicBezTo>
                  <a:cubicBezTo>
                    <a:pt x="15" y="59"/>
                    <a:pt x="14" y="61"/>
                    <a:pt x="11" y="5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308" name="Google Shape;4308;p20"/>
          <p:cNvSpPr/>
          <p:nvPr/>
        </p:nvSpPr>
        <p:spPr>
          <a:xfrm>
            <a:off x="3204634" y="472018"/>
            <a:ext cx="630767" cy="615951"/>
          </a:xfrm>
          <a:custGeom>
            <a:avLst/>
            <a:gdLst/>
            <a:ahLst/>
            <a:cxnLst/>
            <a:rect l="l" t="t" r="r" b="b"/>
            <a:pathLst>
              <a:path w="183" h="178" extrusionOk="0">
                <a:moveTo>
                  <a:pt x="166" y="51"/>
                </a:moveTo>
                <a:cubicBezTo>
                  <a:pt x="162" y="51"/>
                  <a:pt x="162" y="51"/>
                  <a:pt x="162" y="51"/>
                </a:cubicBezTo>
                <a:cubicBezTo>
                  <a:pt x="160" y="51"/>
                  <a:pt x="160" y="51"/>
                  <a:pt x="160" y="51"/>
                </a:cubicBezTo>
                <a:cubicBezTo>
                  <a:pt x="153" y="51"/>
                  <a:pt x="153" y="51"/>
                  <a:pt x="153" y="51"/>
                </a:cubicBezTo>
                <a:cubicBezTo>
                  <a:pt x="99" y="51"/>
                  <a:pt x="99" y="51"/>
                  <a:pt x="99" y="51"/>
                </a:cubicBezTo>
                <a:cubicBezTo>
                  <a:pt x="141" y="16"/>
                  <a:pt x="141" y="16"/>
                  <a:pt x="141" y="16"/>
                </a:cubicBezTo>
                <a:cubicBezTo>
                  <a:pt x="142" y="17"/>
                  <a:pt x="144" y="17"/>
                  <a:pt x="146" y="17"/>
                </a:cubicBezTo>
                <a:cubicBezTo>
                  <a:pt x="149" y="17"/>
                  <a:pt x="152" y="16"/>
                  <a:pt x="153" y="13"/>
                </a:cubicBezTo>
                <a:cubicBezTo>
                  <a:pt x="154" y="12"/>
                  <a:pt x="155" y="10"/>
                  <a:pt x="155" y="9"/>
                </a:cubicBezTo>
                <a:cubicBezTo>
                  <a:pt x="155" y="7"/>
                  <a:pt x="154" y="5"/>
                  <a:pt x="153" y="4"/>
                </a:cubicBezTo>
                <a:cubicBezTo>
                  <a:pt x="152" y="2"/>
                  <a:pt x="149" y="0"/>
                  <a:pt x="146" y="0"/>
                </a:cubicBezTo>
                <a:cubicBezTo>
                  <a:pt x="141" y="0"/>
                  <a:pt x="137" y="4"/>
                  <a:pt x="137" y="9"/>
                </a:cubicBezTo>
                <a:cubicBezTo>
                  <a:pt x="137" y="11"/>
                  <a:pt x="138" y="13"/>
                  <a:pt x="139" y="14"/>
                </a:cubicBezTo>
                <a:cubicBezTo>
                  <a:pt x="92" y="41"/>
                  <a:pt x="92" y="41"/>
                  <a:pt x="92" y="41"/>
                </a:cubicBezTo>
                <a:cubicBezTo>
                  <a:pt x="74" y="29"/>
                  <a:pt x="74" y="29"/>
                  <a:pt x="74" y="29"/>
                </a:cubicBezTo>
                <a:cubicBezTo>
                  <a:pt x="50" y="15"/>
                  <a:pt x="50" y="15"/>
                  <a:pt x="50" y="15"/>
                </a:cubicBezTo>
                <a:cubicBezTo>
                  <a:pt x="52" y="13"/>
                  <a:pt x="53" y="11"/>
                  <a:pt x="53" y="9"/>
                </a:cubicBezTo>
                <a:cubicBezTo>
                  <a:pt x="53" y="4"/>
                  <a:pt x="49" y="0"/>
                  <a:pt x="44" y="0"/>
                </a:cubicBezTo>
                <a:cubicBezTo>
                  <a:pt x="40" y="0"/>
                  <a:pt x="36" y="4"/>
                  <a:pt x="36" y="9"/>
                </a:cubicBezTo>
                <a:cubicBezTo>
                  <a:pt x="36" y="13"/>
                  <a:pt x="40" y="17"/>
                  <a:pt x="44" y="17"/>
                </a:cubicBezTo>
                <a:cubicBezTo>
                  <a:pt x="46" y="17"/>
                  <a:pt x="47" y="17"/>
                  <a:pt x="49" y="16"/>
                </a:cubicBezTo>
                <a:cubicBezTo>
                  <a:pt x="74" y="42"/>
                  <a:pt x="74" y="42"/>
                  <a:pt x="74" y="42"/>
                </a:cubicBezTo>
                <a:cubicBezTo>
                  <a:pt x="82" y="51"/>
                  <a:pt x="82" y="51"/>
                  <a:pt x="82" y="51"/>
                </a:cubicBezTo>
                <a:cubicBezTo>
                  <a:pt x="74" y="51"/>
                  <a:pt x="74" y="51"/>
                  <a:pt x="74" y="51"/>
                </a:cubicBezTo>
                <a:cubicBezTo>
                  <a:pt x="0" y="51"/>
                  <a:pt x="0" y="51"/>
                  <a:pt x="0" y="51"/>
                </a:cubicBezTo>
                <a:cubicBezTo>
                  <a:pt x="0" y="178"/>
                  <a:pt x="0" y="178"/>
                  <a:pt x="0" y="178"/>
                </a:cubicBezTo>
                <a:cubicBezTo>
                  <a:pt x="74" y="178"/>
                  <a:pt x="74" y="178"/>
                  <a:pt x="74" y="178"/>
                </a:cubicBezTo>
                <a:cubicBezTo>
                  <a:pt x="153" y="178"/>
                  <a:pt x="153" y="178"/>
                  <a:pt x="153" y="178"/>
                </a:cubicBezTo>
                <a:cubicBezTo>
                  <a:pt x="160" y="178"/>
                  <a:pt x="160" y="178"/>
                  <a:pt x="160" y="178"/>
                </a:cubicBezTo>
                <a:cubicBezTo>
                  <a:pt x="162" y="178"/>
                  <a:pt x="162" y="178"/>
                  <a:pt x="162" y="178"/>
                </a:cubicBezTo>
                <a:cubicBezTo>
                  <a:pt x="166" y="178"/>
                  <a:pt x="166" y="178"/>
                  <a:pt x="166" y="178"/>
                </a:cubicBezTo>
                <a:cubicBezTo>
                  <a:pt x="183" y="178"/>
                  <a:pt x="183" y="178"/>
                  <a:pt x="183" y="178"/>
                </a:cubicBezTo>
                <a:cubicBezTo>
                  <a:pt x="183" y="51"/>
                  <a:pt x="183" y="51"/>
                  <a:pt x="183" y="51"/>
                </a:cubicBezTo>
                <a:lnTo>
                  <a:pt x="166" y="51"/>
                </a:lnTo>
                <a:close/>
                <a:moveTo>
                  <a:pt x="160" y="70"/>
                </a:moveTo>
                <a:cubicBezTo>
                  <a:pt x="160" y="70"/>
                  <a:pt x="161" y="70"/>
                  <a:pt x="162" y="70"/>
                </a:cubicBezTo>
                <a:cubicBezTo>
                  <a:pt x="163" y="71"/>
                  <a:pt x="164" y="72"/>
                  <a:pt x="166" y="72"/>
                </a:cubicBezTo>
                <a:cubicBezTo>
                  <a:pt x="169" y="75"/>
                  <a:pt x="172" y="79"/>
                  <a:pt x="173" y="83"/>
                </a:cubicBezTo>
                <a:cubicBezTo>
                  <a:pt x="166" y="77"/>
                  <a:pt x="166" y="77"/>
                  <a:pt x="166" y="77"/>
                </a:cubicBezTo>
                <a:cubicBezTo>
                  <a:pt x="162" y="73"/>
                  <a:pt x="162" y="73"/>
                  <a:pt x="162" y="73"/>
                </a:cubicBezTo>
                <a:cubicBezTo>
                  <a:pt x="160" y="70"/>
                  <a:pt x="160" y="70"/>
                  <a:pt x="160" y="70"/>
                </a:cubicBezTo>
                <a:cubicBezTo>
                  <a:pt x="159" y="70"/>
                  <a:pt x="159" y="70"/>
                  <a:pt x="159" y="70"/>
                </a:cubicBezTo>
                <a:cubicBezTo>
                  <a:pt x="159" y="70"/>
                  <a:pt x="159" y="70"/>
                  <a:pt x="160" y="70"/>
                </a:cubicBezTo>
                <a:close/>
                <a:moveTo>
                  <a:pt x="131" y="158"/>
                </a:moveTo>
                <a:cubicBezTo>
                  <a:pt x="74" y="158"/>
                  <a:pt x="74" y="158"/>
                  <a:pt x="74" y="158"/>
                </a:cubicBezTo>
                <a:cubicBezTo>
                  <a:pt x="16" y="158"/>
                  <a:pt x="16" y="158"/>
                  <a:pt x="16" y="158"/>
                </a:cubicBezTo>
                <a:cubicBezTo>
                  <a:pt x="16" y="67"/>
                  <a:pt x="16" y="67"/>
                  <a:pt x="16" y="67"/>
                </a:cubicBezTo>
                <a:cubicBezTo>
                  <a:pt x="74" y="67"/>
                  <a:pt x="74" y="67"/>
                  <a:pt x="74" y="67"/>
                </a:cubicBezTo>
                <a:cubicBezTo>
                  <a:pt x="131" y="67"/>
                  <a:pt x="131" y="67"/>
                  <a:pt x="131" y="67"/>
                </a:cubicBezTo>
                <a:lnTo>
                  <a:pt x="131" y="158"/>
                </a:lnTo>
                <a:close/>
                <a:moveTo>
                  <a:pt x="153" y="102"/>
                </a:moveTo>
                <a:cubicBezTo>
                  <a:pt x="147" y="100"/>
                  <a:pt x="141" y="95"/>
                  <a:pt x="140" y="88"/>
                </a:cubicBezTo>
                <a:cubicBezTo>
                  <a:pt x="153" y="101"/>
                  <a:pt x="153" y="101"/>
                  <a:pt x="153" y="101"/>
                </a:cubicBezTo>
                <a:cubicBezTo>
                  <a:pt x="154" y="102"/>
                  <a:pt x="154" y="102"/>
                  <a:pt x="154" y="102"/>
                </a:cubicBezTo>
                <a:cubicBezTo>
                  <a:pt x="154" y="102"/>
                  <a:pt x="154" y="102"/>
                  <a:pt x="153" y="102"/>
                </a:cubicBezTo>
                <a:close/>
                <a:moveTo>
                  <a:pt x="160" y="102"/>
                </a:moveTo>
                <a:cubicBezTo>
                  <a:pt x="159" y="102"/>
                  <a:pt x="158" y="102"/>
                  <a:pt x="158" y="102"/>
                </a:cubicBezTo>
                <a:cubicBezTo>
                  <a:pt x="153" y="98"/>
                  <a:pt x="153" y="98"/>
                  <a:pt x="153" y="98"/>
                </a:cubicBezTo>
                <a:cubicBezTo>
                  <a:pt x="140" y="84"/>
                  <a:pt x="140" y="84"/>
                  <a:pt x="140" y="84"/>
                </a:cubicBezTo>
                <a:cubicBezTo>
                  <a:pt x="140" y="83"/>
                  <a:pt x="140" y="83"/>
                  <a:pt x="141" y="82"/>
                </a:cubicBezTo>
                <a:cubicBezTo>
                  <a:pt x="153" y="94"/>
                  <a:pt x="153" y="94"/>
                  <a:pt x="153" y="94"/>
                </a:cubicBezTo>
                <a:cubicBezTo>
                  <a:pt x="160" y="101"/>
                  <a:pt x="160" y="101"/>
                  <a:pt x="160" y="101"/>
                </a:cubicBezTo>
                <a:cubicBezTo>
                  <a:pt x="160" y="102"/>
                  <a:pt x="160" y="102"/>
                  <a:pt x="160" y="102"/>
                </a:cubicBezTo>
                <a:cubicBezTo>
                  <a:pt x="160" y="102"/>
                  <a:pt x="160" y="102"/>
                  <a:pt x="160" y="102"/>
                </a:cubicBezTo>
                <a:close/>
                <a:moveTo>
                  <a:pt x="163" y="101"/>
                </a:moveTo>
                <a:cubicBezTo>
                  <a:pt x="162" y="99"/>
                  <a:pt x="162" y="99"/>
                  <a:pt x="162" y="99"/>
                </a:cubicBezTo>
                <a:cubicBezTo>
                  <a:pt x="160" y="97"/>
                  <a:pt x="160" y="97"/>
                  <a:pt x="160" y="97"/>
                </a:cubicBezTo>
                <a:cubicBezTo>
                  <a:pt x="153" y="91"/>
                  <a:pt x="153" y="91"/>
                  <a:pt x="153" y="91"/>
                </a:cubicBezTo>
                <a:cubicBezTo>
                  <a:pt x="142" y="79"/>
                  <a:pt x="142" y="79"/>
                  <a:pt x="142" y="79"/>
                </a:cubicBezTo>
                <a:cubicBezTo>
                  <a:pt x="142" y="78"/>
                  <a:pt x="142" y="78"/>
                  <a:pt x="143" y="77"/>
                </a:cubicBezTo>
                <a:cubicBezTo>
                  <a:pt x="153" y="88"/>
                  <a:pt x="153" y="88"/>
                  <a:pt x="153" y="88"/>
                </a:cubicBezTo>
                <a:cubicBezTo>
                  <a:pt x="160" y="94"/>
                  <a:pt x="160" y="94"/>
                  <a:pt x="160" y="94"/>
                </a:cubicBezTo>
                <a:cubicBezTo>
                  <a:pt x="162" y="96"/>
                  <a:pt x="162" y="96"/>
                  <a:pt x="162" y="96"/>
                </a:cubicBezTo>
                <a:cubicBezTo>
                  <a:pt x="165" y="100"/>
                  <a:pt x="165" y="100"/>
                  <a:pt x="165" y="100"/>
                </a:cubicBezTo>
                <a:cubicBezTo>
                  <a:pt x="164" y="100"/>
                  <a:pt x="164" y="100"/>
                  <a:pt x="163" y="101"/>
                </a:cubicBezTo>
                <a:close/>
                <a:moveTo>
                  <a:pt x="167" y="98"/>
                </a:moveTo>
                <a:cubicBezTo>
                  <a:pt x="166" y="97"/>
                  <a:pt x="166" y="97"/>
                  <a:pt x="166" y="97"/>
                </a:cubicBezTo>
                <a:cubicBezTo>
                  <a:pt x="162" y="93"/>
                  <a:pt x="162" y="93"/>
                  <a:pt x="162" y="93"/>
                </a:cubicBezTo>
                <a:cubicBezTo>
                  <a:pt x="160" y="90"/>
                  <a:pt x="160" y="90"/>
                  <a:pt x="160" y="90"/>
                </a:cubicBezTo>
                <a:cubicBezTo>
                  <a:pt x="153" y="84"/>
                  <a:pt x="153" y="84"/>
                  <a:pt x="153" y="84"/>
                </a:cubicBezTo>
                <a:cubicBezTo>
                  <a:pt x="144" y="75"/>
                  <a:pt x="144" y="75"/>
                  <a:pt x="144" y="75"/>
                </a:cubicBezTo>
                <a:cubicBezTo>
                  <a:pt x="145" y="74"/>
                  <a:pt x="145" y="74"/>
                  <a:pt x="146" y="73"/>
                </a:cubicBezTo>
                <a:cubicBezTo>
                  <a:pt x="153" y="81"/>
                  <a:pt x="153" y="81"/>
                  <a:pt x="153" y="81"/>
                </a:cubicBezTo>
                <a:cubicBezTo>
                  <a:pt x="160" y="87"/>
                  <a:pt x="160" y="87"/>
                  <a:pt x="160" y="87"/>
                </a:cubicBezTo>
                <a:cubicBezTo>
                  <a:pt x="162" y="90"/>
                  <a:pt x="162" y="90"/>
                  <a:pt x="162" y="90"/>
                </a:cubicBezTo>
                <a:cubicBezTo>
                  <a:pt x="166" y="93"/>
                  <a:pt x="166" y="93"/>
                  <a:pt x="166" y="93"/>
                </a:cubicBezTo>
                <a:cubicBezTo>
                  <a:pt x="169" y="96"/>
                  <a:pt x="169" y="96"/>
                  <a:pt x="169" y="96"/>
                </a:cubicBezTo>
                <a:cubicBezTo>
                  <a:pt x="168" y="97"/>
                  <a:pt x="168" y="98"/>
                  <a:pt x="167" y="98"/>
                </a:cubicBezTo>
                <a:close/>
                <a:moveTo>
                  <a:pt x="170" y="94"/>
                </a:moveTo>
                <a:cubicBezTo>
                  <a:pt x="166" y="90"/>
                  <a:pt x="166" y="90"/>
                  <a:pt x="166" y="90"/>
                </a:cubicBezTo>
                <a:cubicBezTo>
                  <a:pt x="162" y="86"/>
                  <a:pt x="162" y="86"/>
                  <a:pt x="162" y="86"/>
                </a:cubicBezTo>
                <a:cubicBezTo>
                  <a:pt x="160" y="84"/>
                  <a:pt x="160" y="84"/>
                  <a:pt x="160" y="84"/>
                </a:cubicBezTo>
                <a:cubicBezTo>
                  <a:pt x="153" y="78"/>
                  <a:pt x="153" y="78"/>
                  <a:pt x="153" y="78"/>
                </a:cubicBezTo>
                <a:cubicBezTo>
                  <a:pt x="148" y="72"/>
                  <a:pt x="148" y="72"/>
                  <a:pt x="148" y="72"/>
                </a:cubicBezTo>
                <a:cubicBezTo>
                  <a:pt x="148" y="72"/>
                  <a:pt x="149" y="71"/>
                  <a:pt x="150" y="71"/>
                </a:cubicBezTo>
                <a:cubicBezTo>
                  <a:pt x="153" y="74"/>
                  <a:pt x="153" y="74"/>
                  <a:pt x="153" y="74"/>
                </a:cubicBezTo>
                <a:cubicBezTo>
                  <a:pt x="160" y="81"/>
                  <a:pt x="160" y="81"/>
                  <a:pt x="160" y="81"/>
                </a:cubicBezTo>
                <a:cubicBezTo>
                  <a:pt x="162" y="83"/>
                  <a:pt x="162" y="83"/>
                  <a:pt x="162" y="83"/>
                </a:cubicBezTo>
                <a:cubicBezTo>
                  <a:pt x="166" y="87"/>
                  <a:pt x="166" y="87"/>
                  <a:pt x="166" y="87"/>
                </a:cubicBezTo>
                <a:cubicBezTo>
                  <a:pt x="171" y="92"/>
                  <a:pt x="171" y="92"/>
                  <a:pt x="171" y="92"/>
                </a:cubicBezTo>
                <a:cubicBezTo>
                  <a:pt x="171" y="93"/>
                  <a:pt x="171" y="94"/>
                  <a:pt x="170" y="94"/>
                </a:cubicBezTo>
                <a:close/>
                <a:moveTo>
                  <a:pt x="172" y="90"/>
                </a:moveTo>
                <a:cubicBezTo>
                  <a:pt x="166" y="83"/>
                  <a:pt x="166" y="83"/>
                  <a:pt x="166" y="83"/>
                </a:cubicBezTo>
                <a:cubicBezTo>
                  <a:pt x="162" y="79"/>
                  <a:pt x="162" y="79"/>
                  <a:pt x="162" y="79"/>
                </a:cubicBezTo>
                <a:cubicBezTo>
                  <a:pt x="160" y="77"/>
                  <a:pt x="160" y="77"/>
                  <a:pt x="160" y="77"/>
                </a:cubicBezTo>
                <a:cubicBezTo>
                  <a:pt x="153" y="71"/>
                  <a:pt x="153" y="71"/>
                  <a:pt x="153" y="71"/>
                </a:cubicBezTo>
                <a:cubicBezTo>
                  <a:pt x="152" y="70"/>
                  <a:pt x="152" y="70"/>
                  <a:pt x="152" y="70"/>
                </a:cubicBezTo>
                <a:cubicBezTo>
                  <a:pt x="153" y="70"/>
                  <a:pt x="153" y="70"/>
                  <a:pt x="153" y="70"/>
                </a:cubicBezTo>
                <a:cubicBezTo>
                  <a:pt x="154" y="70"/>
                  <a:pt x="154" y="70"/>
                  <a:pt x="155" y="70"/>
                </a:cubicBezTo>
                <a:cubicBezTo>
                  <a:pt x="160" y="74"/>
                  <a:pt x="160" y="74"/>
                  <a:pt x="160" y="74"/>
                </a:cubicBezTo>
                <a:cubicBezTo>
                  <a:pt x="162" y="76"/>
                  <a:pt x="162" y="76"/>
                  <a:pt x="162" y="76"/>
                </a:cubicBezTo>
                <a:cubicBezTo>
                  <a:pt x="166" y="80"/>
                  <a:pt x="166" y="80"/>
                  <a:pt x="166" y="80"/>
                </a:cubicBezTo>
                <a:cubicBezTo>
                  <a:pt x="173" y="87"/>
                  <a:pt x="173" y="87"/>
                  <a:pt x="173" y="87"/>
                </a:cubicBezTo>
                <a:cubicBezTo>
                  <a:pt x="173" y="88"/>
                  <a:pt x="172" y="89"/>
                  <a:pt x="172" y="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309" name="Google Shape;4309;p20"/>
          <p:cNvGrpSpPr/>
          <p:nvPr/>
        </p:nvGrpSpPr>
        <p:grpSpPr>
          <a:xfrm>
            <a:off x="1107018" y="3604684"/>
            <a:ext cx="579967" cy="719667"/>
            <a:chOff x="830263" y="2703513"/>
            <a:chExt cx="434975" cy="539750"/>
          </a:xfrm>
        </p:grpSpPr>
        <p:sp>
          <p:nvSpPr>
            <p:cNvPr id="4310" name="Google Shape;4310;p20"/>
            <p:cNvSpPr/>
            <p:nvPr/>
          </p:nvSpPr>
          <p:spPr>
            <a:xfrm>
              <a:off x="885825" y="2760663"/>
              <a:ext cx="96838" cy="93663"/>
            </a:xfrm>
            <a:custGeom>
              <a:avLst/>
              <a:gdLst/>
              <a:ahLst/>
              <a:cxnLst/>
              <a:rect l="l" t="t" r="r" b="b"/>
              <a:pathLst>
                <a:path w="37" h="36" extrusionOk="0">
                  <a:moveTo>
                    <a:pt x="32" y="0"/>
                  </a:moveTo>
                  <a:cubicBezTo>
                    <a:pt x="35" y="0"/>
                    <a:pt x="37" y="2"/>
                    <a:pt x="37" y="5"/>
                  </a:cubicBezTo>
                  <a:cubicBezTo>
                    <a:pt x="37" y="8"/>
                    <a:pt x="35" y="10"/>
                    <a:pt x="32" y="10"/>
                  </a:cubicBezTo>
                  <a:cubicBezTo>
                    <a:pt x="20" y="10"/>
                    <a:pt x="10" y="20"/>
                    <a:pt x="10" y="31"/>
                  </a:cubicBezTo>
                  <a:cubicBezTo>
                    <a:pt x="10" y="34"/>
                    <a:pt x="8" y="36"/>
                    <a:pt x="5" y="36"/>
                  </a:cubicBezTo>
                  <a:cubicBezTo>
                    <a:pt x="2" y="36"/>
                    <a:pt x="0" y="34"/>
                    <a:pt x="0" y="31"/>
                  </a:cubicBezTo>
                  <a:cubicBezTo>
                    <a:pt x="0" y="14"/>
                    <a:pt x="14" y="0"/>
                    <a:pt x="3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11" name="Google Shape;4311;p20"/>
            <p:cNvSpPr/>
            <p:nvPr/>
          </p:nvSpPr>
          <p:spPr>
            <a:xfrm>
              <a:off x="830263" y="2703513"/>
              <a:ext cx="160338" cy="158750"/>
            </a:xfrm>
            <a:custGeom>
              <a:avLst/>
              <a:gdLst/>
              <a:ahLst/>
              <a:cxnLst/>
              <a:rect l="l" t="t" r="r" b="b"/>
              <a:pathLst>
                <a:path w="62" h="61" extrusionOk="0">
                  <a:moveTo>
                    <a:pt x="57" y="0"/>
                  </a:moveTo>
                  <a:cubicBezTo>
                    <a:pt x="60" y="0"/>
                    <a:pt x="62" y="2"/>
                    <a:pt x="62" y="5"/>
                  </a:cubicBezTo>
                  <a:cubicBezTo>
                    <a:pt x="62" y="8"/>
                    <a:pt x="60" y="10"/>
                    <a:pt x="57" y="10"/>
                  </a:cubicBezTo>
                  <a:cubicBezTo>
                    <a:pt x="44" y="10"/>
                    <a:pt x="32" y="15"/>
                    <a:pt x="24" y="24"/>
                  </a:cubicBezTo>
                  <a:cubicBezTo>
                    <a:pt x="15" y="32"/>
                    <a:pt x="10" y="44"/>
                    <a:pt x="10" y="56"/>
                  </a:cubicBezTo>
                  <a:cubicBezTo>
                    <a:pt x="10" y="59"/>
                    <a:pt x="7" y="61"/>
                    <a:pt x="5" y="61"/>
                  </a:cubicBezTo>
                  <a:cubicBezTo>
                    <a:pt x="2" y="61"/>
                    <a:pt x="0" y="59"/>
                    <a:pt x="0" y="56"/>
                  </a:cubicBezTo>
                  <a:cubicBezTo>
                    <a:pt x="0" y="41"/>
                    <a:pt x="6" y="27"/>
                    <a:pt x="16" y="17"/>
                  </a:cubicBezTo>
                  <a:cubicBezTo>
                    <a:pt x="27" y="6"/>
                    <a:pt x="42" y="0"/>
                    <a:pt x="57"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12" name="Google Shape;4312;p20"/>
            <p:cNvSpPr/>
            <p:nvPr/>
          </p:nvSpPr>
          <p:spPr>
            <a:xfrm>
              <a:off x="912813" y="2789238"/>
              <a:ext cx="352425" cy="454025"/>
            </a:xfrm>
            <a:custGeom>
              <a:avLst/>
              <a:gdLst/>
              <a:ahLst/>
              <a:cxnLst/>
              <a:rect l="l" t="t" r="r" b="b"/>
              <a:pathLst>
                <a:path w="136" h="175" extrusionOk="0">
                  <a:moveTo>
                    <a:pt x="49" y="151"/>
                  </a:moveTo>
                  <a:cubicBezTo>
                    <a:pt x="72" y="151"/>
                    <a:pt x="72" y="151"/>
                    <a:pt x="72" y="151"/>
                  </a:cubicBezTo>
                  <a:cubicBezTo>
                    <a:pt x="72" y="127"/>
                    <a:pt x="72" y="127"/>
                    <a:pt x="72" y="127"/>
                  </a:cubicBezTo>
                  <a:cubicBezTo>
                    <a:pt x="47" y="133"/>
                    <a:pt x="19" y="126"/>
                    <a:pt x="0" y="107"/>
                  </a:cubicBezTo>
                  <a:cubicBezTo>
                    <a:pt x="63" y="106"/>
                    <a:pt x="107" y="68"/>
                    <a:pt x="109" y="0"/>
                  </a:cubicBezTo>
                  <a:cubicBezTo>
                    <a:pt x="133" y="34"/>
                    <a:pt x="136" y="84"/>
                    <a:pt x="99" y="116"/>
                  </a:cubicBezTo>
                  <a:cubicBezTo>
                    <a:pt x="99" y="151"/>
                    <a:pt x="99" y="151"/>
                    <a:pt x="99" y="151"/>
                  </a:cubicBezTo>
                  <a:cubicBezTo>
                    <a:pt x="122" y="151"/>
                    <a:pt x="122" y="151"/>
                    <a:pt x="122" y="151"/>
                  </a:cubicBezTo>
                  <a:cubicBezTo>
                    <a:pt x="124" y="151"/>
                    <a:pt x="127" y="152"/>
                    <a:pt x="129" y="153"/>
                  </a:cubicBezTo>
                  <a:cubicBezTo>
                    <a:pt x="129" y="153"/>
                    <a:pt x="129" y="153"/>
                    <a:pt x="129" y="153"/>
                  </a:cubicBezTo>
                  <a:cubicBezTo>
                    <a:pt x="129" y="153"/>
                    <a:pt x="129" y="153"/>
                    <a:pt x="129" y="153"/>
                  </a:cubicBezTo>
                  <a:cubicBezTo>
                    <a:pt x="132" y="155"/>
                    <a:pt x="134" y="159"/>
                    <a:pt x="134" y="163"/>
                  </a:cubicBezTo>
                  <a:cubicBezTo>
                    <a:pt x="134" y="169"/>
                    <a:pt x="128" y="175"/>
                    <a:pt x="122" y="175"/>
                  </a:cubicBezTo>
                  <a:cubicBezTo>
                    <a:pt x="49" y="175"/>
                    <a:pt x="49" y="175"/>
                    <a:pt x="49" y="175"/>
                  </a:cubicBezTo>
                  <a:cubicBezTo>
                    <a:pt x="43" y="175"/>
                    <a:pt x="37" y="169"/>
                    <a:pt x="37" y="163"/>
                  </a:cubicBezTo>
                  <a:cubicBezTo>
                    <a:pt x="37" y="156"/>
                    <a:pt x="43" y="151"/>
                    <a:pt x="49" y="15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13" name="Google Shape;4313;p20"/>
            <p:cNvSpPr/>
            <p:nvPr/>
          </p:nvSpPr>
          <p:spPr>
            <a:xfrm>
              <a:off x="933450" y="2801938"/>
              <a:ext cx="185738" cy="206375"/>
            </a:xfrm>
            <a:custGeom>
              <a:avLst/>
              <a:gdLst/>
              <a:ahLst/>
              <a:cxnLst/>
              <a:rect l="l" t="t" r="r" b="b"/>
              <a:pathLst>
                <a:path w="72" h="79" extrusionOk="0">
                  <a:moveTo>
                    <a:pt x="14" y="5"/>
                  </a:moveTo>
                  <a:cubicBezTo>
                    <a:pt x="22" y="13"/>
                    <a:pt x="22" y="13"/>
                    <a:pt x="22" y="13"/>
                  </a:cubicBezTo>
                  <a:cubicBezTo>
                    <a:pt x="26" y="12"/>
                    <a:pt x="32" y="13"/>
                    <a:pt x="36" y="17"/>
                  </a:cubicBezTo>
                  <a:cubicBezTo>
                    <a:pt x="40" y="21"/>
                    <a:pt x="41" y="27"/>
                    <a:pt x="39" y="32"/>
                  </a:cubicBezTo>
                  <a:cubicBezTo>
                    <a:pt x="72" y="54"/>
                    <a:pt x="72" y="54"/>
                    <a:pt x="72" y="54"/>
                  </a:cubicBezTo>
                  <a:cubicBezTo>
                    <a:pt x="68" y="65"/>
                    <a:pt x="60" y="74"/>
                    <a:pt x="46" y="79"/>
                  </a:cubicBezTo>
                  <a:cubicBezTo>
                    <a:pt x="28" y="42"/>
                    <a:pt x="28" y="42"/>
                    <a:pt x="28" y="42"/>
                  </a:cubicBezTo>
                  <a:cubicBezTo>
                    <a:pt x="23" y="43"/>
                    <a:pt x="18" y="42"/>
                    <a:pt x="14" y="38"/>
                  </a:cubicBezTo>
                  <a:cubicBezTo>
                    <a:pt x="10" y="34"/>
                    <a:pt x="9" y="27"/>
                    <a:pt x="11" y="22"/>
                  </a:cubicBezTo>
                  <a:cubicBezTo>
                    <a:pt x="4" y="14"/>
                    <a:pt x="4" y="14"/>
                    <a:pt x="4" y="14"/>
                  </a:cubicBezTo>
                  <a:cubicBezTo>
                    <a:pt x="0" y="9"/>
                    <a:pt x="8" y="0"/>
                    <a:pt x="14"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314" name="Google Shape;4314;p20"/>
          <p:cNvSpPr/>
          <p:nvPr/>
        </p:nvSpPr>
        <p:spPr>
          <a:xfrm>
            <a:off x="10515600" y="2459569"/>
            <a:ext cx="465667" cy="757767"/>
          </a:xfrm>
          <a:custGeom>
            <a:avLst/>
            <a:gdLst/>
            <a:ahLst/>
            <a:cxnLst/>
            <a:rect l="l" t="t" r="r" b="b"/>
            <a:pathLst>
              <a:path w="135" h="219" extrusionOk="0">
                <a:moveTo>
                  <a:pt x="75" y="157"/>
                </a:moveTo>
                <a:cubicBezTo>
                  <a:pt x="75" y="189"/>
                  <a:pt x="75" y="189"/>
                  <a:pt x="75" y="189"/>
                </a:cubicBezTo>
                <a:cubicBezTo>
                  <a:pt x="75" y="193"/>
                  <a:pt x="72" y="196"/>
                  <a:pt x="68" y="196"/>
                </a:cubicBezTo>
                <a:cubicBezTo>
                  <a:pt x="64" y="196"/>
                  <a:pt x="60" y="193"/>
                  <a:pt x="60" y="189"/>
                </a:cubicBezTo>
                <a:cubicBezTo>
                  <a:pt x="60" y="156"/>
                  <a:pt x="60" y="156"/>
                  <a:pt x="60" y="156"/>
                </a:cubicBezTo>
                <a:cubicBezTo>
                  <a:pt x="55" y="154"/>
                  <a:pt x="52" y="149"/>
                  <a:pt x="52" y="143"/>
                </a:cubicBezTo>
                <a:cubicBezTo>
                  <a:pt x="52" y="134"/>
                  <a:pt x="59" y="127"/>
                  <a:pt x="68" y="127"/>
                </a:cubicBezTo>
                <a:cubicBezTo>
                  <a:pt x="76" y="127"/>
                  <a:pt x="83" y="134"/>
                  <a:pt x="83" y="143"/>
                </a:cubicBezTo>
                <a:cubicBezTo>
                  <a:pt x="83" y="149"/>
                  <a:pt x="80" y="154"/>
                  <a:pt x="75" y="157"/>
                </a:cubicBezTo>
                <a:close/>
                <a:moveTo>
                  <a:pt x="15" y="88"/>
                </a:moveTo>
                <a:cubicBezTo>
                  <a:pt x="17" y="9"/>
                  <a:pt x="104" y="0"/>
                  <a:pt x="118" y="68"/>
                </a:cubicBezTo>
                <a:cubicBezTo>
                  <a:pt x="118" y="69"/>
                  <a:pt x="118" y="70"/>
                  <a:pt x="118" y="72"/>
                </a:cubicBezTo>
                <a:cubicBezTo>
                  <a:pt x="119" y="79"/>
                  <a:pt x="103" y="78"/>
                  <a:pt x="102" y="72"/>
                </a:cubicBezTo>
                <a:cubicBezTo>
                  <a:pt x="102" y="71"/>
                  <a:pt x="101" y="70"/>
                  <a:pt x="101" y="68"/>
                </a:cubicBezTo>
                <a:cubicBezTo>
                  <a:pt x="87" y="19"/>
                  <a:pt x="30" y="29"/>
                  <a:pt x="29" y="88"/>
                </a:cubicBezTo>
                <a:cubicBezTo>
                  <a:pt x="124" y="88"/>
                  <a:pt x="124" y="88"/>
                  <a:pt x="124" y="88"/>
                </a:cubicBezTo>
                <a:cubicBezTo>
                  <a:pt x="134" y="95"/>
                  <a:pt x="134" y="95"/>
                  <a:pt x="134" y="95"/>
                </a:cubicBezTo>
                <a:cubicBezTo>
                  <a:pt x="135" y="209"/>
                  <a:pt x="135" y="209"/>
                  <a:pt x="135" y="209"/>
                </a:cubicBezTo>
                <a:cubicBezTo>
                  <a:pt x="124" y="217"/>
                  <a:pt x="124" y="217"/>
                  <a:pt x="124" y="217"/>
                </a:cubicBezTo>
                <a:cubicBezTo>
                  <a:pt x="13" y="219"/>
                  <a:pt x="13" y="219"/>
                  <a:pt x="13" y="219"/>
                </a:cubicBezTo>
                <a:cubicBezTo>
                  <a:pt x="0" y="208"/>
                  <a:pt x="0" y="208"/>
                  <a:pt x="0" y="208"/>
                </a:cubicBezTo>
                <a:cubicBezTo>
                  <a:pt x="0" y="93"/>
                  <a:pt x="0" y="93"/>
                  <a:pt x="0" y="93"/>
                </a:cubicBezTo>
                <a:cubicBezTo>
                  <a:pt x="12" y="88"/>
                  <a:pt x="12" y="88"/>
                  <a:pt x="12" y="88"/>
                </a:cubicBezTo>
                <a:lnTo>
                  <a:pt x="15" y="8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15" name="Google Shape;4315;p20"/>
          <p:cNvSpPr/>
          <p:nvPr/>
        </p:nvSpPr>
        <p:spPr>
          <a:xfrm>
            <a:off x="9364133" y="2550585"/>
            <a:ext cx="704851" cy="709084"/>
          </a:xfrm>
          <a:custGeom>
            <a:avLst/>
            <a:gdLst/>
            <a:ahLst/>
            <a:cxnLst/>
            <a:rect l="l" t="t" r="r" b="b"/>
            <a:pathLst>
              <a:path w="204" h="205" extrusionOk="0">
                <a:moveTo>
                  <a:pt x="50" y="62"/>
                </a:moveTo>
                <a:cubicBezTo>
                  <a:pt x="90" y="80"/>
                  <a:pt x="90" y="80"/>
                  <a:pt x="90" y="80"/>
                </a:cubicBezTo>
                <a:cubicBezTo>
                  <a:pt x="98" y="37"/>
                  <a:pt x="98" y="37"/>
                  <a:pt x="98" y="37"/>
                </a:cubicBezTo>
                <a:cubicBezTo>
                  <a:pt x="79" y="38"/>
                  <a:pt x="61" y="48"/>
                  <a:pt x="50" y="62"/>
                </a:cubicBezTo>
                <a:moveTo>
                  <a:pt x="37" y="114"/>
                </a:moveTo>
                <a:cubicBezTo>
                  <a:pt x="71" y="99"/>
                  <a:pt x="71" y="99"/>
                  <a:pt x="71" y="99"/>
                </a:cubicBezTo>
                <a:cubicBezTo>
                  <a:pt x="44" y="71"/>
                  <a:pt x="44" y="71"/>
                  <a:pt x="44" y="71"/>
                </a:cubicBezTo>
                <a:cubicBezTo>
                  <a:pt x="39" y="80"/>
                  <a:pt x="36" y="91"/>
                  <a:pt x="36" y="103"/>
                </a:cubicBezTo>
                <a:cubicBezTo>
                  <a:pt x="36" y="106"/>
                  <a:pt x="36" y="110"/>
                  <a:pt x="37" y="114"/>
                </a:cubicBezTo>
                <a:close/>
                <a:moveTo>
                  <a:pt x="67" y="158"/>
                </a:moveTo>
                <a:cubicBezTo>
                  <a:pt x="75" y="124"/>
                  <a:pt x="75" y="124"/>
                  <a:pt x="75" y="124"/>
                </a:cubicBezTo>
                <a:cubicBezTo>
                  <a:pt x="40" y="125"/>
                  <a:pt x="40" y="125"/>
                  <a:pt x="40" y="125"/>
                </a:cubicBezTo>
                <a:cubicBezTo>
                  <a:pt x="45" y="139"/>
                  <a:pt x="55" y="151"/>
                  <a:pt x="67" y="158"/>
                </a:cubicBezTo>
                <a:close/>
                <a:moveTo>
                  <a:pt x="124" y="165"/>
                </a:moveTo>
                <a:cubicBezTo>
                  <a:pt x="100" y="136"/>
                  <a:pt x="100" y="136"/>
                  <a:pt x="100" y="136"/>
                </a:cubicBezTo>
                <a:cubicBezTo>
                  <a:pt x="78" y="164"/>
                  <a:pt x="78" y="164"/>
                  <a:pt x="78" y="164"/>
                </a:cubicBezTo>
                <a:cubicBezTo>
                  <a:pt x="85" y="167"/>
                  <a:pt x="93" y="168"/>
                  <a:pt x="102" y="168"/>
                </a:cubicBezTo>
                <a:cubicBezTo>
                  <a:pt x="110" y="168"/>
                  <a:pt x="117" y="167"/>
                  <a:pt x="124" y="165"/>
                </a:cubicBezTo>
                <a:close/>
                <a:moveTo>
                  <a:pt x="163" y="127"/>
                </a:moveTo>
                <a:cubicBezTo>
                  <a:pt x="125" y="127"/>
                  <a:pt x="125" y="127"/>
                  <a:pt x="125" y="127"/>
                </a:cubicBezTo>
                <a:cubicBezTo>
                  <a:pt x="135" y="159"/>
                  <a:pt x="135" y="159"/>
                  <a:pt x="135" y="159"/>
                </a:cubicBezTo>
                <a:cubicBezTo>
                  <a:pt x="148" y="152"/>
                  <a:pt x="158" y="141"/>
                  <a:pt x="163" y="127"/>
                </a:cubicBezTo>
                <a:close/>
                <a:moveTo>
                  <a:pt x="160" y="72"/>
                </a:moveTo>
                <a:cubicBezTo>
                  <a:pt x="133" y="103"/>
                  <a:pt x="133" y="103"/>
                  <a:pt x="133" y="103"/>
                </a:cubicBezTo>
                <a:cubicBezTo>
                  <a:pt x="166" y="115"/>
                  <a:pt x="166" y="115"/>
                  <a:pt x="166" y="115"/>
                </a:cubicBezTo>
                <a:cubicBezTo>
                  <a:pt x="167" y="111"/>
                  <a:pt x="168" y="107"/>
                  <a:pt x="168" y="103"/>
                </a:cubicBezTo>
                <a:cubicBezTo>
                  <a:pt x="168" y="92"/>
                  <a:pt x="165" y="81"/>
                  <a:pt x="160" y="72"/>
                </a:cubicBezTo>
                <a:close/>
                <a:moveTo>
                  <a:pt x="107" y="37"/>
                </a:moveTo>
                <a:cubicBezTo>
                  <a:pt x="118" y="82"/>
                  <a:pt x="118" y="82"/>
                  <a:pt x="118" y="82"/>
                </a:cubicBezTo>
                <a:cubicBezTo>
                  <a:pt x="154" y="63"/>
                  <a:pt x="154" y="63"/>
                  <a:pt x="154" y="63"/>
                </a:cubicBezTo>
                <a:cubicBezTo>
                  <a:pt x="143" y="48"/>
                  <a:pt x="126" y="38"/>
                  <a:pt x="107" y="37"/>
                </a:cubicBezTo>
                <a:close/>
                <a:moveTo>
                  <a:pt x="92" y="91"/>
                </a:moveTo>
                <a:cubicBezTo>
                  <a:pt x="95" y="91"/>
                  <a:pt x="98" y="94"/>
                  <a:pt x="98" y="97"/>
                </a:cubicBezTo>
                <a:cubicBezTo>
                  <a:pt x="98" y="100"/>
                  <a:pt x="95" y="102"/>
                  <a:pt x="92" y="102"/>
                </a:cubicBezTo>
                <a:cubicBezTo>
                  <a:pt x="89" y="102"/>
                  <a:pt x="87" y="100"/>
                  <a:pt x="87" y="97"/>
                </a:cubicBezTo>
                <a:cubicBezTo>
                  <a:pt x="87" y="94"/>
                  <a:pt x="89" y="91"/>
                  <a:pt x="92" y="91"/>
                </a:cubicBezTo>
                <a:close/>
                <a:moveTo>
                  <a:pt x="92" y="110"/>
                </a:moveTo>
                <a:cubicBezTo>
                  <a:pt x="95" y="110"/>
                  <a:pt x="98" y="113"/>
                  <a:pt x="98" y="116"/>
                </a:cubicBezTo>
                <a:cubicBezTo>
                  <a:pt x="98" y="119"/>
                  <a:pt x="95" y="121"/>
                  <a:pt x="92" y="121"/>
                </a:cubicBezTo>
                <a:cubicBezTo>
                  <a:pt x="89" y="121"/>
                  <a:pt x="87" y="119"/>
                  <a:pt x="87" y="116"/>
                </a:cubicBezTo>
                <a:cubicBezTo>
                  <a:pt x="87" y="113"/>
                  <a:pt x="89" y="110"/>
                  <a:pt x="92" y="110"/>
                </a:cubicBezTo>
                <a:close/>
                <a:moveTo>
                  <a:pt x="113" y="110"/>
                </a:moveTo>
                <a:cubicBezTo>
                  <a:pt x="117" y="110"/>
                  <a:pt x="119" y="113"/>
                  <a:pt x="119" y="116"/>
                </a:cubicBezTo>
                <a:cubicBezTo>
                  <a:pt x="119" y="119"/>
                  <a:pt x="117" y="121"/>
                  <a:pt x="113" y="121"/>
                </a:cubicBezTo>
                <a:cubicBezTo>
                  <a:pt x="110" y="121"/>
                  <a:pt x="108" y="119"/>
                  <a:pt x="108" y="116"/>
                </a:cubicBezTo>
                <a:cubicBezTo>
                  <a:pt x="108" y="113"/>
                  <a:pt x="110" y="110"/>
                  <a:pt x="113" y="110"/>
                </a:cubicBezTo>
                <a:close/>
                <a:moveTo>
                  <a:pt x="113" y="91"/>
                </a:moveTo>
                <a:cubicBezTo>
                  <a:pt x="117" y="91"/>
                  <a:pt x="119" y="94"/>
                  <a:pt x="119" y="97"/>
                </a:cubicBezTo>
                <a:cubicBezTo>
                  <a:pt x="119" y="100"/>
                  <a:pt x="117" y="102"/>
                  <a:pt x="113" y="102"/>
                </a:cubicBezTo>
                <a:cubicBezTo>
                  <a:pt x="110" y="102"/>
                  <a:pt x="108" y="100"/>
                  <a:pt x="108" y="97"/>
                </a:cubicBezTo>
                <a:cubicBezTo>
                  <a:pt x="108" y="94"/>
                  <a:pt x="110" y="91"/>
                  <a:pt x="113" y="91"/>
                </a:cubicBezTo>
                <a:close/>
                <a:moveTo>
                  <a:pt x="102" y="0"/>
                </a:moveTo>
                <a:cubicBezTo>
                  <a:pt x="158" y="0"/>
                  <a:pt x="204" y="46"/>
                  <a:pt x="204" y="103"/>
                </a:cubicBezTo>
                <a:cubicBezTo>
                  <a:pt x="204" y="159"/>
                  <a:pt x="158" y="205"/>
                  <a:pt x="102" y="205"/>
                </a:cubicBezTo>
                <a:cubicBezTo>
                  <a:pt x="45" y="205"/>
                  <a:pt x="0" y="159"/>
                  <a:pt x="0" y="103"/>
                </a:cubicBezTo>
                <a:cubicBezTo>
                  <a:pt x="0" y="46"/>
                  <a:pt x="45" y="0"/>
                  <a:pt x="10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316" name="Google Shape;4316;p20"/>
          <p:cNvGrpSpPr/>
          <p:nvPr/>
        </p:nvGrpSpPr>
        <p:grpSpPr>
          <a:xfrm>
            <a:off x="5238751" y="1496485"/>
            <a:ext cx="683684" cy="709084"/>
            <a:chOff x="3929063" y="1122363"/>
            <a:chExt cx="512763" cy="531813"/>
          </a:xfrm>
        </p:grpSpPr>
        <p:sp>
          <p:nvSpPr>
            <p:cNvPr id="4317" name="Google Shape;4317;p20"/>
            <p:cNvSpPr/>
            <p:nvPr/>
          </p:nvSpPr>
          <p:spPr>
            <a:xfrm>
              <a:off x="4014788" y="1206501"/>
              <a:ext cx="222250" cy="223838"/>
            </a:xfrm>
            <a:custGeom>
              <a:avLst/>
              <a:gdLst/>
              <a:ahLst/>
              <a:cxnLst/>
              <a:rect l="l" t="t" r="r" b="b"/>
              <a:pathLst>
                <a:path w="86" h="86" extrusionOk="0">
                  <a:moveTo>
                    <a:pt x="43" y="27"/>
                  </a:moveTo>
                  <a:cubicBezTo>
                    <a:pt x="52" y="27"/>
                    <a:pt x="59" y="34"/>
                    <a:pt x="59" y="43"/>
                  </a:cubicBezTo>
                  <a:cubicBezTo>
                    <a:pt x="59" y="52"/>
                    <a:pt x="52" y="59"/>
                    <a:pt x="43" y="59"/>
                  </a:cubicBezTo>
                  <a:cubicBezTo>
                    <a:pt x="34" y="59"/>
                    <a:pt x="27" y="52"/>
                    <a:pt x="27" y="43"/>
                  </a:cubicBezTo>
                  <a:cubicBezTo>
                    <a:pt x="27" y="34"/>
                    <a:pt x="34" y="27"/>
                    <a:pt x="43" y="27"/>
                  </a:cubicBezTo>
                  <a:moveTo>
                    <a:pt x="47" y="7"/>
                  </a:moveTo>
                  <a:cubicBezTo>
                    <a:pt x="50" y="8"/>
                    <a:pt x="52" y="8"/>
                    <a:pt x="54" y="9"/>
                  </a:cubicBezTo>
                  <a:cubicBezTo>
                    <a:pt x="57" y="2"/>
                    <a:pt x="57" y="2"/>
                    <a:pt x="57" y="2"/>
                  </a:cubicBezTo>
                  <a:cubicBezTo>
                    <a:pt x="65" y="5"/>
                    <a:pt x="65" y="5"/>
                    <a:pt x="65" y="5"/>
                  </a:cubicBezTo>
                  <a:cubicBezTo>
                    <a:pt x="62" y="12"/>
                    <a:pt x="62" y="12"/>
                    <a:pt x="62" y="12"/>
                  </a:cubicBezTo>
                  <a:cubicBezTo>
                    <a:pt x="64" y="14"/>
                    <a:pt x="65" y="15"/>
                    <a:pt x="67" y="16"/>
                  </a:cubicBezTo>
                  <a:cubicBezTo>
                    <a:pt x="73" y="11"/>
                    <a:pt x="73" y="11"/>
                    <a:pt x="73" y="11"/>
                  </a:cubicBezTo>
                  <a:cubicBezTo>
                    <a:pt x="78" y="18"/>
                    <a:pt x="78" y="18"/>
                    <a:pt x="78" y="18"/>
                  </a:cubicBezTo>
                  <a:cubicBezTo>
                    <a:pt x="73" y="23"/>
                    <a:pt x="73" y="23"/>
                    <a:pt x="73" y="23"/>
                  </a:cubicBezTo>
                  <a:cubicBezTo>
                    <a:pt x="74" y="25"/>
                    <a:pt x="75" y="26"/>
                    <a:pt x="76" y="28"/>
                  </a:cubicBezTo>
                  <a:cubicBezTo>
                    <a:pt x="83" y="26"/>
                    <a:pt x="83" y="26"/>
                    <a:pt x="83" y="26"/>
                  </a:cubicBezTo>
                  <a:cubicBezTo>
                    <a:pt x="86" y="34"/>
                    <a:pt x="86" y="34"/>
                    <a:pt x="86" y="34"/>
                  </a:cubicBezTo>
                  <a:cubicBezTo>
                    <a:pt x="78" y="37"/>
                    <a:pt x="78" y="37"/>
                    <a:pt x="78" y="37"/>
                  </a:cubicBezTo>
                  <a:cubicBezTo>
                    <a:pt x="78" y="39"/>
                    <a:pt x="79" y="41"/>
                    <a:pt x="79" y="43"/>
                  </a:cubicBezTo>
                  <a:cubicBezTo>
                    <a:pt x="79" y="43"/>
                    <a:pt x="79" y="43"/>
                    <a:pt x="79" y="43"/>
                  </a:cubicBezTo>
                  <a:cubicBezTo>
                    <a:pt x="86" y="44"/>
                    <a:pt x="86" y="44"/>
                    <a:pt x="86" y="44"/>
                  </a:cubicBezTo>
                  <a:cubicBezTo>
                    <a:pt x="85" y="53"/>
                    <a:pt x="85" y="53"/>
                    <a:pt x="85" y="53"/>
                  </a:cubicBezTo>
                  <a:cubicBezTo>
                    <a:pt x="78" y="52"/>
                    <a:pt x="78" y="52"/>
                    <a:pt x="78" y="52"/>
                  </a:cubicBezTo>
                  <a:cubicBezTo>
                    <a:pt x="77" y="54"/>
                    <a:pt x="76" y="56"/>
                    <a:pt x="75" y="58"/>
                  </a:cubicBezTo>
                  <a:cubicBezTo>
                    <a:pt x="82" y="62"/>
                    <a:pt x="82" y="62"/>
                    <a:pt x="82" y="62"/>
                  </a:cubicBezTo>
                  <a:cubicBezTo>
                    <a:pt x="78" y="69"/>
                    <a:pt x="78" y="69"/>
                    <a:pt x="78" y="69"/>
                  </a:cubicBezTo>
                  <a:cubicBezTo>
                    <a:pt x="71" y="65"/>
                    <a:pt x="71" y="65"/>
                    <a:pt x="71" y="65"/>
                  </a:cubicBezTo>
                  <a:cubicBezTo>
                    <a:pt x="69" y="67"/>
                    <a:pt x="68" y="68"/>
                    <a:pt x="66" y="70"/>
                  </a:cubicBezTo>
                  <a:cubicBezTo>
                    <a:pt x="71" y="76"/>
                    <a:pt x="71" y="76"/>
                    <a:pt x="71" y="76"/>
                  </a:cubicBezTo>
                  <a:cubicBezTo>
                    <a:pt x="64" y="81"/>
                    <a:pt x="64" y="81"/>
                    <a:pt x="64" y="81"/>
                  </a:cubicBezTo>
                  <a:cubicBezTo>
                    <a:pt x="59" y="74"/>
                    <a:pt x="59" y="74"/>
                    <a:pt x="59" y="74"/>
                  </a:cubicBezTo>
                  <a:cubicBezTo>
                    <a:pt x="57" y="75"/>
                    <a:pt x="55" y="76"/>
                    <a:pt x="53" y="77"/>
                  </a:cubicBezTo>
                  <a:cubicBezTo>
                    <a:pt x="55" y="85"/>
                    <a:pt x="55" y="85"/>
                    <a:pt x="55" y="85"/>
                  </a:cubicBezTo>
                  <a:cubicBezTo>
                    <a:pt x="46" y="86"/>
                    <a:pt x="46" y="86"/>
                    <a:pt x="46" y="86"/>
                  </a:cubicBezTo>
                  <a:cubicBezTo>
                    <a:pt x="45" y="78"/>
                    <a:pt x="45" y="78"/>
                    <a:pt x="45" y="78"/>
                  </a:cubicBezTo>
                  <a:cubicBezTo>
                    <a:pt x="44" y="78"/>
                    <a:pt x="44" y="78"/>
                    <a:pt x="43" y="78"/>
                  </a:cubicBezTo>
                  <a:cubicBezTo>
                    <a:pt x="42" y="78"/>
                    <a:pt x="40" y="78"/>
                    <a:pt x="38" y="78"/>
                  </a:cubicBezTo>
                  <a:cubicBezTo>
                    <a:pt x="36" y="86"/>
                    <a:pt x="36" y="86"/>
                    <a:pt x="36" y="86"/>
                  </a:cubicBezTo>
                  <a:cubicBezTo>
                    <a:pt x="28" y="84"/>
                    <a:pt x="28" y="84"/>
                    <a:pt x="28" y="84"/>
                  </a:cubicBezTo>
                  <a:cubicBezTo>
                    <a:pt x="30" y="76"/>
                    <a:pt x="30" y="76"/>
                    <a:pt x="30" y="76"/>
                  </a:cubicBezTo>
                  <a:cubicBezTo>
                    <a:pt x="28" y="75"/>
                    <a:pt x="26" y="74"/>
                    <a:pt x="24" y="73"/>
                  </a:cubicBezTo>
                  <a:cubicBezTo>
                    <a:pt x="19" y="79"/>
                    <a:pt x="19" y="79"/>
                    <a:pt x="19" y="79"/>
                  </a:cubicBezTo>
                  <a:cubicBezTo>
                    <a:pt x="13" y="74"/>
                    <a:pt x="13" y="74"/>
                    <a:pt x="13" y="74"/>
                  </a:cubicBezTo>
                  <a:cubicBezTo>
                    <a:pt x="18" y="67"/>
                    <a:pt x="18" y="67"/>
                    <a:pt x="18" y="67"/>
                  </a:cubicBezTo>
                  <a:cubicBezTo>
                    <a:pt x="16" y="66"/>
                    <a:pt x="15" y="64"/>
                    <a:pt x="14" y="62"/>
                  </a:cubicBezTo>
                  <a:cubicBezTo>
                    <a:pt x="6" y="66"/>
                    <a:pt x="6" y="66"/>
                    <a:pt x="6" y="66"/>
                  </a:cubicBezTo>
                  <a:cubicBezTo>
                    <a:pt x="3" y="59"/>
                    <a:pt x="3" y="59"/>
                    <a:pt x="3" y="59"/>
                  </a:cubicBezTo>
                  <a:cubicBezTo>
                    <a:pt x="10" y="55"/>
                    <a:pt x="10" y="55"/>
                    <a:pt x="10" y="55"/>
                  </a:cubicBezTo>
                  <a:cubicBezTo>
                    <a:pt x="9" y="53"/>
                    <a:pt x="9" y="51"/>
                    <a:pt x="8" y="49"/>
                  </a:cubicBezTo>
                  <a:cubicBezTo>
                    <a:pt x="0" y="49"/>
                    <a:pt x="0" y="49"/>
                    <a:pt x="0" y="49"/>
                  </a:cubicBezTo>
                  <a:cubicBezTo>
                    <a:pt x="0" y="41"/>
                    <a:pt x="0" y="41"/>
                    <a:pt x="0" y="41"/>
                  </a:cubicBezTo>
                  <a:cubicBezTo>
                    <a:pt x="8" y="40"/>
                    <a:pt x="8" y="40"/>
                    <a:pt x="8" y="40"/>
                  </a:cubicBezTo>
                  <a:cubicBezTo>
                    <a:pt x="8" y="38"/>
                    <a:pt x="8" y="36"/>
                    <a:pt x="9" y="34"/>
                  </a:cubicBezTo>
                  <a:cubicBezTo>
                    <a:pt x="1" y="31"/>
                    <a:pt x="1" y="31"/>
                    <a:pt x="1" y="31"/>
                  </a:cubicBezTo>
                  <a:cubicBezTo>
                    <a:pt x="4" y="23"/>
                    <a:pt x="4" y="23"/>
                    <a:pt x="4" y="23"/>
                  </a:cubicBezTo>
                  <a:cubicBezTo>
                    <a:pt x="12" y="26"/>
                    <a:pt x="12" y="26"/>
                    <a:pt x="12" y="26"/>
                  </a:cubicBezTo>
                  <a:cubicBezTo>
                    <a:pt x="13" y="24"/>
                    <a:pt x="14" y="22"/>
                    <a:pt x="16" y="20"/>
                  </a:cubicBezTo>
                  <a:cubicBezTo>
                    <a:pt x="10" y="15"/>
                    <a:pt x="10" y="15"/>
                    <a:pt x="10" y="15"/>
                  </a:cubicBezTo>
                  <a:cubicBezTo>
                    <a:pt x="16" y="9"/>
                    <a:pt x="16" y="9"/>
                    <a:pt x="16" y="9"/>
                  </a:cubicBezTo>
                  <a:cubicBezTo>
                    <a:pt x="22" y="15"/>
                    <a:pt x="22" y="15"/>
                    <a:pt x="22" y="15"/>
                  </a:cubicBezTo>
                  <a:cubicBezTo>
                    <a:pt x="23" y="13"/>
                    <a:pt x="25" y="12"/>
                    <a:pt x="27" y="11"/>
                  </a:cubicBezTo>
                  <a:cubicBezTo>
                    <a:pt x="25" y="4"/>
                    <a:pt x="25" y="4"/>
                    <a:pt x="25" y="4"/>
                  </a:cubicBezTo>
                  <a:cubicBezTo>
                    <a:pt x="33" y="1"/>
                    <a:pt x="33" y="1"/>
                    <a:pt x="33" y="1"/>
                  </a:cubicBezTo>
                  <a:cubicBezTo>
                    <a:pt x="35" y="8"/>
                    <a:pt x="35" y="8"/>
                    <a:pt x="35" y="8"/>
                  </a:cubicBezTo>
                  <a:cubicBezTo>
                    <a:pt x="36" y="8"/>
                    <a:pt x="38" y="8"/>
                    <a:pt x="39" y="7"/>
                  </a:cubicBezTo>
                  <a:cubicBezTo>
                    <a:pt x="39" y="0"/>
                    <a:pt x="39" y="0"/>
                    <a:pt x="39" y="0"/>
                  </a:cubicBezTo>
                  <a:cubicBezTo>
                    <a:pt x="47" y="0"/>
                    <a:pt x="47" y="0"/>
                    <a:pt x="47" y="0"/>
                  </a:cubicBezTo>
                  <a:lnTo>
                    <a:pt x="47"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18" name="Google Shape;4318;p20"/>
            <p:cNvSpPr/>
            <p:nvPr/>
          </p:nvSpPr>
          <p:spPr>
            <a:xfrm>
              <a:off x="3929063" y="1122363"/>
              <a:ext cx="512763" cy="531813"/>
            </a:xfrm>
            <a:custGeom>
              <a:avLst/>
              <a:gdLst/>
              <a:ahLst/>
              <a:cxnLst/>
              <a:rect l="l" t="t" r="r" b="b"/>
              <a:pathLst>
                <a:path w="198" h="205" extrusionOk="0">
                  <a:moveTo>
                    <a:pt x="76" y="18"/>
                  </a:moveTo>
                  <a:cubicBezTo>
                    <a:pt x="108" y="18"/>
                    <a:pt x="134" y="44"/>
                    <a:pt x="134" y="76"/>
                  </a:cubicBezTo>
                  <a:cubicBezTo>
                    <a:pt x="134" y="109"/>
                    <a:pt x="108" y="135"/>
                    <a:pt x="76" y="135"/>
                  </a:cubicBezTo>
                  <a:cubicBezTo>
                    <a:pt x="43" y="135"/>
                    <a:pt x="17" y="109"/>
                    <a:pt x="17" y="76"/>
                  </a:cubicBezTo>
                  <a:cubicBezTo>
                    <a:pt x="17" y="44"/>
                    <a:pt x="43" y="18"/>
                    <a:pt x="76" y="18"/>
                  </a:cubicBezTo>
                  <a:close/>
                  <a:moveTo>
                    <a:pt x="138" y="120"/>
                  </a:moveTo>
                  <a:cubicBezTo>
                    <a:pt x="141" y="121"/>
                    <a:pt x="143" y="122"/>
                    <a:pt x="145" y="124"/>
                  </a:cubicBezTo>
                  <a:cubicBezTo>
                    <a:pt x="192" y="173"/>
                    <a:pt x="192" y="173"/>
                    <a:pt x="192" y="173"/>
                  </a:cubicBezTo>
                  <a:cubicBezTo>
                    <a:pt x="198" y="180"/>
                    <a:pt x="198" y="191"/>
                    <a:pt x="191" y="198"/>
                  </a:cubicBezTo>
                  <a:cubicBezTo>
                    <a:pt x="184" y="205"/>
                    <a:pt x="173" y="204"/>
                    <a:pt x="166" y="197"/>
                  </a:cubicBezTo>
                  <a:cubicBezTo>
                    <a:pt x="120" y="149"/>
                    <a:pt x="120" y="149"/>
                    <a:pt x="120" y="149"/>
                  </a:cubicBezTo>
                  <a:cubicBezTo>
                    <a:pt x="118" y="147"/>
                    <a:pt x="116" y="144"/>
                    <a:pt x="115" y="141"/>
                  </a:cubicBezTo>
                  <a:cubicBezTo>
                    <a:pt x="104" y="148"/>
                    <a:pt x="90" y="153"/>
                    <a:pt x="76" y="153"/>
                  </a:cubicBezTo>
                  <a:cubicBezTo>
                    <a:pt x="34" y="153"/>
                    <a:pt x="0" y="118"/>
                    <a:pt x="0" y="76"/>
                  </a:cubicBezTo>
                  <a:cubicBezTo>
                    <a:pt x="0" y="34"/>
                    <a:pt x="34" y="0"/>
                    <a:pt x="76" y="0"/>
                  </a:cubicBezTo>
                  <a:cubicBezTo>
                    <a:pt x="118" y="0"/>
                    <a:pt x="152" y="34"/>
                    <a:pt x="152" y="76"/>
                  </a:cubicBezTo>
                  <a:cubicBezTo>
                    <a:pt x="152" y="93"/>
                    <a:pt x="147" y="108"/>
                    <a:pt x="138" y="12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19" name="Google Shape;4319;p20"/>
          <p:cNvGrpSpPr/>
          <p:nvPr/>
        </p:nvGrpSpPr>
        <p:grpSpPr>
          <a:xfrm>
            <a:off x="3141133" y="1498602"/>
            <a:ext cx="639235" cy="632884"/>
            <a:chOff x="2355850" y="1123951"/>
            <a:chExt cx="479426" cy="474663"/>
          </a:xfrm>
        </p:grpSpPr>
        <p:sp>
          <p:nvSpPr>
            <p:cNvPr id="4320" name="Google Shape;4320;p20"/>
            <p:cNvSpPr/>
            <p:nvPr/>
          </p:nvSpPr>
          <p:spPr>
            <a:xfrm>
              <a:off x="2617788" y="1123951"/>
              <a:ext cx="217488" cy="231775"/>
            </a:xfrm>
            <a:custGeom>
              <a:avLst/>
              <a:gdLst/>
              <a:ahLst/>
              <a:cxnLst/>
              <a:rect l="l" t="t" r="r" b="b"/>
              <a:pathLst>
                <a:path w="84" h="89" extrusionOk="0">
                  <a:moveTo>
                    <a:pt x="56" y="5"/>
                  </a:moveTo>
                  <a:cubicBezTo>
                    <a:pt x="38" y="24"/>
                    <a:pt x="38" y="24"/>
                    <a:pt x="38" y="24"/>
                  </a:cubicBezTo>
                  <a:cubicBezTo>
                    <a:pt x="35" y="27"/>
                    <a:pt x="35" y="32"/>
                    <a:pt x="38" y="35"/>
                  </a:cubicBezTo>
                  <a:cubicBezTo>
                    <a:pt x="49" y="46"/>
                    <a:pt x="49" y="46"/>
                    <a:pt x="49" y="46"/>
                  </a:cubicBezTo>
                  <a:cubicBezTo>
                    <a:pt x="52" y="49"/>
                    <a:pt x="58" y="49"/>
                    <a:pt x="61" y="46"/>
                  </a:cubicBezTo>
                  <a:cubicBezTo>
                    <a:pt x="79" y="27"/>
                    <a:pt x="79" y="27"/>
                    <a:pt x="79" y="27"/>
                  </a:cubicBezTo>
                  <a:cubicBezTo>
                    <a:pt x="84" y="40"/>
                    <a:pt x="83" y="55"/>
                    <a:pt x="73" y="64"/>
                  </a:cubicBezTo>
                  <a:cubicBezTo>
                    <a:pt x="64" y="73"/>
                    <a:pt x="50" y="75"/>
                    <a:pt x="38" y="70"/>
                  </a:cubicBezTo>
                  <a:cubicBezTo>
                    <a:pt x="19" y="89"/>
                    <a:pt x="19" y="89"/>
                    <a:pt x="19" y="89"/>
                  </a:cubicBezTo>
                  <a:cubicBezTo>
                    <a:pt x="17" y="86"/>
                    <a:pt x="16" y="84"/>
                    <a:pt x="15" y="83"/>
                  </a:cubicBezTo>
                  <a:cubicBezTo>
                    <a:pt x="15" y="82"/>
                    <a:pt x="15" y="82"/>
                    <a:pt x="15" y="82"/>
                  </a:cubicBezTo>
                  <a:cubicBezTo>
                    <a:pt x="14" y="82"/>
                    <a:pt x="14" y="82"/>
                    <a:pt x="14" y="82"/>
                  </a:cubicBezTo>
                  <a:cubicBezTo>
                    <a:pt x="10" y="75"/>
                    <a:pt x="5" y="68"/>
                    <a:pt x="0" y="60"/>
                  </a:cubicBezTo>
                  <a:cubicBezTo>
                    <a:pt x="14" y="47"/>
                    <a:pt x="14" y="47"/>
                    <a:pt x="14" y="47"/>
                  </a:cubicBezTo>
                  <a:cubicBezTo>
                    <a:pt x="9" y="34"/>
                    <a:pt x="11" y="20"/>
                    <a:pt x="20" y="11"/>
                  </a:cubicBezTo>
                  <a:cubicBezTo>
                    <a:pt x="29" y="2"/>
                    <a:pt x="43" y="0"/>
                    <a:pt x="56"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21" name="Google Shape;4321;p20"/>
            <p:cNvSpPr/>
            <p:nvPr/>
          </p:nvSpPr>
          <p:spPr>
            <a:xfrm>
              <a:off x="2355850" y="1311276"/>
              <a:ext cx="279400" cy="287338"/>
            </a:xfrm>
            <a:custGeom>
              <a:avLst/>
              <a:gdLst/>
              <a:ahLst/>
              <a:cxnLst/>
              <a:rect l="l" t="t" r="r" b="b"/>
              <a:pathLst>
                <a:path w="108" h="111" extrusionOk="0">
                  <a:moveTo>
                    <a:pt x="72" y="66"/>
                  </a:moveTo>
                  <a:cubicBezTo>
                    <a:pt x="108" y="29"/>
                    <a:pt x="108" y="29"/>
                    <a:pt x="108" y="29"/>
                  </a:cubicBezTo>
                  <a:cubicBezTo>
                    <a:pt x="89" y="0"/>
                    <a:pt x="89" y="0"/>
                    <a:pt x="89" y="0"/>
                  </a:cubicBezTo>
                  <a:cubicBezTo>
                    <a:pt x="49" y="41"/>
                    <a:pt x="49" y="41"/>
                    <a:pt x="49" y="41"/>
                  </a:cubicBezTo>
                  <a:cubicBezTo>
                    <a:pt x="36" y="36"/>
                    <a:pt x="21" y="37"/>
                    <a:pt x="11" y="47"/>
                  </a:cubicBezTo>
                  <a:cubicBezTo>
                    <a:pt x="2" y="56"/>
                    <a:pt x="0" y="71"/>
                    <a:pt x="6" y="84"/>
                  </a:cubicBezTo>
                  <a:cubicBezTo>
                    <a:pt x="24" y="65"/>
                    <a:pt x="24" y="65"/>
                    <a:pt x="24" y="65"/>
                  </a:cubicBezTo>
                  <a:cubicBezTo>
                    <a:pt x="27" y="62"/>
                    <a:pt x="32" y="62"/>
                    <a:pt x="35" y="65"/>
                  </a:cubicBezTo>
                  <a:cubicBezTo>
                    <a:pt x="47" y="76"/>
                    <a:pt x="47" y="76"/>
                    <a:pt x="47" y="76"/>
                  </a:cubicBezTo>
                  <a:cubicBezTo>
                    <a:pt x="50" y="79"/>
                    <a:pt x="50" y="84"/>
                    <a:pt x="47" y="88"/>
                  </a:cubicBezTo>
                  <a:cubicBezTo>
                    <a:pt x="28" y="106"/>
                    <a:pt x="28" y="106"/>
                    <a:pt x="28" y="106"/>
                  </a:cubicBezTo>
                  <a:cubicBezTo>
                    <a:pt x="41" y="111"/>
                    <a:pt x="56" y="110"/>
                    <a:pt x="65" y="100"/>
                  </a:cubicBezTo>
                  <a:cubicBezTo>
                    <a:pt x="74" y="91"/>
                    <a:pt x="76" y="78"/>
                    <a:pt x="72" y="6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322" name="Google Shape;4322;p20"/>
          <p:cNvSpPr/>
          <p:nvPr/>
        </p:nvSpPr>
        <p:spPr>
          <a:xfrm>
            <a:off x="3354918" y="1568451"/>
            <a:ext cx="505884" cy="721784"/>
          </a:xfrm>
          <a:custGeom>
            <a:avLst/>
            <a:gdLst/>
            <a:ahLst/>
            <a:cxnLst/>
            <a:rect l="l" t="t" r="r" b="b"/>
            <a:pathLst>
              <a:path w="146" h="209" extrusionOk="0">
                <a:moveTo>
                  <a:pt x="74" y="116"/>
                </a:moveTo>
                <a:cubicBezTo>
                  <a:pt x="67" y="107"/>
                  <a:pt x="62" y="105"/>
                  <a:pt x="70" y="119"/>
                </a:cubicBezTo>
                <a:cubicBezTo>
                  <a:pt x="121" y="209"/>
                  <a:pt x="135" y="197"/>
                  <a:pt x="74" y="116"/>
                </a:cubicBezTo>
                <a:moveTo>
                  <a:pt x="81" y="111"/>
                </a:moveTo>
                <a:cubicBezTo>
                  <a:pt x="133" y="201"/>
                  <a:pt x="146" y="189"/>
                  <a:pt x="85" y="108"/>
                </a:cubicBezTo>
                <a:cubicBezTo>
                  <a:pt x="76" y="97"/>
                  <a:pt x="74" y="100"/>
                  <a:pt x="81" y="111"/>
                </a:cubicBezTo>
                <a:close/>
                <a:moveTo>
                  <a:pt x="65" y="85"/>
                </a:moveTo>
                <a:cubicBezTo>
                  <a:pt x="65" y="85"/>
                  <a:pt x="66" y="85"/>
                  <a:pt x="66" y="85"/>
                </a:cubicBezTo>
                <a:cubicBezTo>
                  <a:pt x="67" y="87"/>
                  <a:pt x="69" y="88"/>
                  <a:pt x="70" y="90"/>
                </a:cubicBezTo>
                <a:cubicBezTo>
                  <a:pt x="71" y="89"/>
                  <a:pt x="71" y="89"/>
                  <a:pt x="71" y="89"/>
                </a:cubicBezTo>
                <a:cubicBezTo>
                  <a:pt x="72" y="88"/>
                  <a:pt x="73" y="88"/>
                  <a:pt x="74" y="89"/>
                </a:cubicBezTo>
                <a:cubicBezTo>
                  <a:pt x="75" y="90"/>
                  <a:pt x="75" y="91"/>
                  <a:pt x="76" y="91"/>
                </a:cubicBezTo>
                <a:cubicBezTo>
                  <a:pt x="77" y="92"/>
                  <a:pt x="77" y="93"/>
                  <a:pt x="76" y="94"/>
                </a:cubicBezTo>
                <a:cubicBezTo>
                  <a:pt x="76" y="94"/>
                  <a:pt x="76" y="94"/>
                  <a:pt x="75" y="94"/>
                </a:cubicBezTo>
                <a:cubicBezTo>
                  <a:pt x="80" y="94"/>
                  <a:pt x="85" y="97"/>
                  <a:pt x="88" y="101"/>
                </a:cubicBezTo>
                <a:cubicBezTo>
                  <a:pt x="128" y="166"/>
                  <a:pt x="128" y="166"/>
                  <a:pt x="128" y="166"/>
                </a:cubicBezTo>
                <a:cubicBezTo>
                  <a:pt x="133" y="173"/>
                  <a:pt x="131" y="182"/>
                  <a:pt x="124" y="186"/>
                </a:cubicBezTo>
                <a:cubicBezTo>
                  <a:pt x="124" y="186"/>
                  <a:pt x="124" y="186"/>
                  <a:pt x="124" y="186"/>
                </a:cubicBezTo>
                <a:cubicBezTo>
                  <a:pt x="117" y="190"/>
                  <a:pt x="108" y="188"/>
                  <a:pt x="104" y="181"/>
                </a:cubicBezTo>
                <a:cubicBezTo>
                  <a:pt x="63" y="116"/>
                  <a:pt x="63" y="116"/>
                  <a:pt x="63" y="116"/>
                </a:cubicBezTo>
                <a:cubicBezTo>
                  <a:pt x="61" y="113"/>
                  <a:pt x="61" y="108"/>
                  <a:pt x="62" y="104"/>
                </a:cubicBezTo>
                <a:cubicBezTo>
                  <a:pt x="60" y="105"/>
                  <a:pt x="60" y="105"/>
                  <a:pt x="59" y="103"/>
                </a:cubicBezTo>
                <a:cubicBezTo>
                  <a:pt x="59" y="102"/>
                  <a:pt x="58" y="101"/>
                  <a:pt x="58" y="101"/>
                </a:cubicBezTo>
                <a:cubicBezTo>
                  <a:pt x="57" y="99"/>
                  <a:pt x="57" y="98"/>
                  <a:pt x="58" y="98"/>
                </a:cubicBezTo>
                <a:cubicBezTo>
                  <a:pt x="59" y="97"/>
                  <a:pt x="59" y="97"/>
                  <a:pt x="59" y="97"/>
                </a:cubicBezTo>
                <a:cubicBezTo>
                  <a:pt x="57" y="93"/>
                  <a:pt x="57" y="93"/>
                  <a:pt x="57" y="93"/>
                </a:cubicBezTo>
                <a:cubicBezTo>
                  <a:pt x="56" y="92"/>
                  <a:pt x="56" y="92"/>
                  <a:pt x="57" y="91"/>
                </a:cubicBezTo>
                <a:cubicBezTo>
                  <a:pt x="57" y="91"/>
                  <a:pt x="57" y="91"/>
                  <a:pt x="57" y="91"/>
                </a:cubicBezTo>
                <a:cubicBezTo>
                  <a:pt x="15" y="27"/>
                  <a:pt x="15" y="27"/>
                  <a:pt x="15" y="27"/>
                </a:cubicBezTo>
                <a:cubicBezTo>
                  <a:pt x="11" y="21"/>
                  <a:pt x="10" y="22"/>
                  <a:pt x="7" y="16"/>
                </a:cubicBezTo>
                <a:cubicBezTo>
                  <a:pt x="5" y="12"/>
                  <a:pt x="3" y="8"/>
                  <a:pt x="0" y="5"/>
                </a:cubicBezTo>
                <a:cubicBezTo>
                  <a:pt x="3" y="3"/>
                  <a:pt x="6" y="1"/>
                  <a:pt x="8" y="0"/>
                </a:cubicBezTo>
                <a:cubicBezTo>
                  <a:pt x="11" y="3"/>
                  <a:pt x="14" y="6"/>
                  <a:pt x="16" y="10"/>
                </a:cubicBezTo>
                <a:cubicBezTo>
                  <a:pt x="18" y="11"/>
                  <a:pt x="19" y="17"/>
                  <a:pt x="22" y="21"/>
                </a:cubicBezTo>
                <a:cubicBezTo>
                  <a:pt x="36" y="43"/>
                  <a:pt x="50" y="64"/>
                  <a:pt x="64" y="85"/>
                </a:cubicBezTo>
                <a:lnTo>
                  <a:pt x="65" y="8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323" name="Google Shape;4323;p20"/>
          <p:cNvGrpSpPr/>
          <p:nvPr/>
        </p:nvGrpSpPr>
        <p:grpSpPr>
          <a:xfrm>
            <a:off x="10407651" y="1572684"/>
            <a:ext cx="742951" cy="535517"/>
            <a:chOff x="7805738" y="1179513"/>
            <a:chExt cx="557213" cy="401638"/>
          </a:xfrm>
        </p:grpSpPr>
        <p:sp>
          <p:nvSpPr>
            <p:cNvPr id="4324" name="Google Shape;4324;p20"/>
            <p:cNvSpPr/>
            <p:nvPr/>
          </p:nvSpPr>
          <p:spPr>
            <a:xfrm>
              <a:off x="7805738" y="1339851"/>
              <a:ext cx="557213" cy="241300"/>
            </a:xfrm>
            <a:custGeom>
              <a:avLst/>
              <a:gdLst/>
              <a:ahLst/>
              <a:cxnLst/>
              <a:rect l="l" t="t" r="r" b="b"/>
              <a:pathLst>
                <a:path w="215" h="93" extrusionOk="0">
                  <a:moveTo>
                    <a:pt x="2" y="82"/>
                  </a:moveTo>
                  <a:cubicBezTo>
                    <a:pt x="5" y="74"/>
                    <a:pt x="31" y="79"/>
                    <a:pt x="45" y="76"/>
                  </a:cubicBezTo>
                  <a:cubicBezTo>
                    <a:pt x="59" y="74"/>
                    <a:pt x="83" y="75"/>
                    <a:pt x="92" y="69"/>
                  </a:cubicBezTo>
                  <a:cubicBezTo>
                    <a:pt x="101" y="63"/>
                    <a:pt x="121" y="53"/>
                    <a:pt x="122" y="46"/>
                  </a:cubicBezTo>
                  <a:cubicBezTo>
                    <a:pt x="123" y="38"/>
                    <a:pt x="75" y="76"/>
                    <a:pt x="71" y="66"/>
                  </a:cubicBezTo>
                  <a:cubicBezTo>
                    <a:pt x="68" y="56"/>
                    <a:pt x="84" y="44"/>
                    <a:pt x="89" y="39"/>
                  </a:cubicBezTo>
                  <a:cubicBezTo>
                    <a:pt x="94" y="34"/>
                    <a:pt x="126" y="1"/>
                    <a:pt x="135" y="1"/>
                  </a:cubicBezTo>
                  <a:cubicBezTo>
                    <a:pt x="143" y="0"/>
                    <a:pt x="179" y="3"/>
                    <a:pt x="194" y="3"/>
                  </a:cubicBezTo>
                  <a:cubicBezTo>
                    <a:pt x="202" y="4"/>
                    <a:pt x="210" y="5"/>
                    <a:pt x="215" y="5"/>
                  </a:cubicBezTo>
                  <a:cubicBezTo>
                    <a:pt x="211" y="51"/>
                    <a:pt x="211" y="51"/>
                    <a:pt x="211" y="51"/>
                  </a:cubicBezTo>
                  <a:cubicBezTo>
                    <a:pt x="203" y="47"/>
                    <a:pt x="186" y="42"/>
                    <a:pt x="170" y="47"/>
                  </a:cubicBezTo>
                  <a:cubicBezTo>
                    <a:pt x="148" y="53"/>
                    <a:pt x="131" y="92"/>
                    <a:pt x="103" y="91"/>
                  </a:cubicBezTo>
                  <a:cubicBezTo>
                    <a:pt x="75" y="91"/>
                    <a:pt x="64" y="93"/>
                    <a:pt x="41" y="93"/>
                  </a:cubicBezTo>
                  <a:cubicBezTo>
                    <a:pt x="19" y="93"/>
                    <a:pt x="0" y="90"/>
                    <a:pt x="2" y="8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25" name="Google Shape;4325;p20"/>
            <p:cNvSpPr/>
            <p:nvPr/>
          </p:nvSpPr>
          <p:spPr>
            <a:xfrm>
              <a:off x="7829550" y="1179513"/>
              <a:ext cx="155575" cy="365125"/>
            </a:xfrm>
            <a:custGeom>
              <a:avLst/>
              <a:gdLst/>
              <a:ahLst/>
              <a:cxnLst/>
              <a:rect l="l" t="t" r="r" b="b"/>
              <a:pathLst>
                <a:path w="60" h="141" extrusionOk="0">
                  <a:moveTo>
                    <a:pt x="37" y="107"/>
                  </a:moveTo>
                  <a:cubicBezTo>
                    <a:pt x="42" y="107"/>
                    <a:pt x="48" y="107"/>
                    <a:pt x="53" y="107"/>
                  </a:cubicBezTo>
                  <a:cubicBezTo>
                    <a:pt x="53" y="112"/>
                    <a:pt x="53" y="117"/>
                    <a:pt x="53" y="121"/>
                  </a:cubicBezTo>
                  <a:cubicBezTo>
                    <a:pt x="53" y="123"/>
                    <a:pt x="52" y="123"/>
                    <a:pt x="51" y="122"/>
                  </a:cubicBezTo>
                  <a:cubicBezTo>
                    <a:pt x="51" y="121"/>
                    <a:pt x="37" y="106"/>
                    <a:pt x="37" y="107"/>
                  </a:cubicBezTo>
                  <a:moveTo>
                    <a:pt x="31" y="115"/>
                  </a:moveTo>
                  <a:cubicBezTo>
                    <a:pt x="30" y="114"/>
                    <a:pt x="29" y="113"/>
                    <a:pt x="27" y="115"/>
                  </a:cubicBezTo>
                  <a:cubicBezTo>
                    <a:pt x="24" y="118"/>
                    <a:pt x="21" y="121"/>
                    <a:pt x="17" y="124"/>
                  </a:cubicBezTo>
                  <a:cubicBezTo>
                    <a:pt x="16" y="125"/>
                    <a:pt x="16" y="126"/>
                    <a:pt x="17" y="127"/>
                  </a:cubicBezTo>
                  <a:cubicBezTo>
                    <a:pt x="20" y="129"/>
                    <a:pt x="23" y="130"/>
                    <a:pt x="26" y="132"/>
                  </a:cubicBezTo>
                  <a:cubicBezTo>
                    <a:pt x="28" y="133"/>
                    <a:pt x="30" y="133"/>
                    <a:pt x="33" y="132"/>
                  </a:cubicBezTo>
                  <a:cubicBezTo>
                    <a:pt x="36" y="131"/>
                    <a:pt x="39" y="129"/>
                    <a:pt x="42" y="128"/>
                  </a:cubicBezTo>
                  <a:cubicBezTo>
                    <a:pt x="43" y="127"/>
                    <a:pt x="42" y="126"/>
                    <a:pt x="42" y="126"/>
                  </a:cubicBezTo>
                  <a:cubicBezTo>
                    <a:pt x="41" y="125"/>
                    <a:pt x="31" y="115"/>
                    <a:pt x="31" y="115"/>
                  </a:cubicBezTo>
                  <a:close/>
                  <a:moveTo>
                    <a:pt x="24" y="106"/>
                  </a:moveTo>
                  <a:cubicBezTo>
                    <a:pt x="25" y="107"/>
                    <a:pt x="25" y="107"/>
                    <a:pt x="24" y="108"/>
                  </a:cubicBezTo>
                  <a:cubicBezTo>
                    <a:pt x="20" y="112"/>
                    <a:pt x="15" y="116"/>
                    <a:pt x="11" y="120"/>
                  </a:cubicBezTo>
                  <a:cubicBezTo>
                    <a:pt x="9" y="122"/>
                    <a:pt x="7" y="122"/>
                    <a:pt x="7" y="121"/>
                  </a:cubicBezTo>
                  <a:cubicBezTo>
                    <a:pt x="7" y="116"/>
                    <a:pt x="7" y="112"/>
                    <a:pt x="7" y="108"/>
                  </a:cubicBezTo>
                  <a:cubicBezTo>
                    <a:pt x="7" y="107"/>
                    <a:pt x="8" y="106"/>
                    <a:pt x="9" y="106"/>
                  </a:cubicBezTo>
                  <a:cubicBezTo>
                    <a:pt x="14" y="106"/>
                    <a:pt x="19" y="106"/>
                    <a:pt x="24" y="106"/>
                  </a:cubicBezTo>
                  <a:close/>
                  <a:moveTo>
                    <a:pt x="12" y="79"/>
                  </a:moveTo>
                  <a:cubicBezTo>
                    <a:pt x="9" y="82"/>
                    <a:pt x="6" y="85"/>
                    <a:pt x="3" y="87"/>
                  </a:cubicBezTo>
                  <a:cubicBezTo>
                    <a:pt x="1" y="89"/>
                    <a:pt x="0" y="91"/>
                    <a:pt x="1" y="93"/>
                  </a:cubicBezTo>
                  <a:cubicBezTo>
                    <a:pt x="1" y="101"/>
                    <a:pt x="1" y="108"/>
                    <a:pt x="2" y="116"/>
                  </a:cubicBezTo>
                  <a:cubicBezTo>
                    <a:pt x="2" y="120"/>
                    <a:pt x="3" y="124"/>
                    <a:pt x="7" y="127"/>
                  </a:cubicBezTo>
                  <a:cubicBezTo>
                    <a:pt x="10" y="129"/>
                    <a:pt x="14" y="131"/>
                    <a:pt x="17" y="134"/>
                  </a:cubicBezTo>
                  <a:cubicBezTo>
                    <a:pt x="22" y="138"/>
                    <a:pt x="28" y="141"/>
                    <a:pt x="34" y="138"/>
                  </a:cubicBezTo>
                  <a:cubicBezTo>
                    <a:pt x="41" y="134"/>
                    <a:pt x="47" y="130"/>
                    <a:pt x="53" y="127"/>
                  </a:cubicBezTo>
                  <a:cubicBezTo>
                    <a:pt x="57" y="124"/>
                    <a:pt x="60" y="120"/>
                    <a:pt x="59" y="116"/>
                  </a:cubicBezTo>
                  <a:cubicBezTo>
                    <a:pt x="59" y="109"/>
                    <a:pt x="59" y="103"/>
                    <a:pt x="59" y="97"/>
                  </a:cubicBezTo>
                  <a:cubicBezTo>
                    <a:pt x="59" y="90"/>
                    <a:pt x="57" y="87"/>
                    <a:pt x="54" y="85"/>
                  </a:cubicBezTo>
                  <a:cubicBezTo>
                    <a:pt x="51" y="84"/>
                    <a:pt x="50" y="82"/>
                    <a:pt x="49" y="80"/>
                  </a:cubicBezTo>
                  <a:cubicBezTo>
                    <a:pt x="48" y="79"/>
                    <a:pt x="48" y="79"/>
                    <a:pt x="48" y="77"/>
                  </a:cubicBezTo>
                  <a:cubicBezTo>
                    <a:pt x="49" y="75"/>
                    <a:pt x="49" y="72"/>
                    <a:pt x="47" y="73"/>
                  </a:cubicBezTo>
                  <a:cubicBezTo>
                    <a:pt x="46" y="73"/>
                    <a:pt x="45" y="73"/>
                    <a:pt x="44" y="73"/>
                  </a:cubicBezTo>
                  <a:cubicBezTo>
                    <a:pt x="44" y="72"/>
                    <a:pt x="44" y="72"/>
                    <a:pt x="44" y="71"/>
                  </a:cubicBezTo>
                  <a:cubicBezTo>
                    <a:pt x="45" y="70"/>
                    <a:pt x="44" y="69"/>
                    <a:pt x="43" y="69"/>
                  </a:cubicBezTo>
                  <a:cubicBezTo>
                    <a:pt x="38" y="67"/>
                    <a:pt x="36" y="63"/>
                    <a:pt x="34" y="59"/>
                  </a:cubicBezTo>
                  <a:cubicBezTo>
                    <a:pt x="33" y="56"/>
                    <a:pt x="33" y="57"/>
                    <a:pt x="35" y="56"/>
                  </a:cubicBezTo>
                  <a:cubicBezTo>
                    <a:pt x="36" y="55"/>
                    <a:pt x="36" y="54"/>
                    <a:pt x="35" y="53"/>
                  </a:cubicBezTo>
                  <a:cubicBezTo>
                    <a:pt x="29" y="49"/>
                    <a:pt x="31" y="47"/>
                    <a:pt x="35" y="43"/>
                  </a:cubicBezTo>
                  <a:cubicBezTo>
                    <a:pt x="36" y="41"/>
                    <a:pt x="36" y="40"/>
                    <a:pt x="35" y="39"/>
                  </a:cubicBezTo>
                  <a:cubicBezTo>
                    <a:pt x="33" y="37"/>
                    <a:pt x="32" y="36"/>
                    <a:pt x="34" y="35"/>
                  </a:cubicBezTo>
                  <a:cubicBezTo>
                    <a:pt x="36" y="34"/>
                    <a:pt x="37" y="33"/>
                    <a:pt x="35" y="31"/>
                  </a:cubicBezTo>
                  <a:cubicBezTo>
                    <a:pt x="25" y="23"/>
                    <a:pt x="37" y="26"/>
                    <a:pt x="35" y="19"/>
                  </a:cubicBezTo>
                  <a:cubicBezTo>
                    <a:pt x="34" y="18"/>
                    <a:pt x="31" y="11"/>
                    <a:pt x="35" y="11"/>
                  </a:cubicBezTo>
                  <a:cubicBezTo>
                    <a:pt x="37" y="11"/>
                    <a:pt x="37" y="10"/>
                    <a:pt x="37" y="8"/>
                  </a:cubicBezTo>
                  <a:cubicBezTo>
                    <a:pt x="37" y="7"/>
                    <a:pt x="37" y="8"/>
                    <a:pt x="37" y="7"/>
                  </a:cubicBezTo>
                  <a:cubicBezTo>
                    <a:pt x="35" y="5"/>
                    <a:pt x="33" y="3"/>
                    <a:pt x="31" y="1"/>
                  </a:cubicBezTo>
                  <a:cubicBezTo>
                    <a:pt x="30" y="0"/>
                    <a:pt x="30" y="0"/>
                    <a:pt x="29" y="0"/>
                  </a:cubicBezTo>
                  <a:cubicBezTo>
                    <a:pt x="28" y="0"/>
                    <a:pt x="26" y="0"/>
                    <a:pt x="25" y="0"/>
                  </a:cubicBezTo>
                  <a:cubicBezTo>
                    <a:pt x="23" y="1"/>
                    <a:pt x="22" y="3"/>
                    <a:pt x="20" y="5"/>
                  </a:cubicBezTo>
                  <a:cubicBezTo>
                    <a:pt x="19" y="5"/>
                    <a:pt x="19" y="6"/>
                    <a:pt x="19" y="7"/>
                  </a:cubicBezTo>
                  <a:cubicBezTo>
                    <a:pt x="19" y="21"/>
                    <a:pt x="19" y="35"/>
                    <a:pt x="19" y="49"/>
                  </a:cubicBezTo>
                  <a:cubicBezTo>
                    <a:pt x="19" y="56"/>
                    <a:pt x="19" y="63"/>
                    <a:pt x="19" y="70"/>
                  </a:cubicBezTo>
                  <a:cubicBezTo>
                    <a:pt x="19" y="71"/>
                    <a:pt x="19" y="73"/>
                    <a:pt x="18" y="73"/>
                  </a:cubicBezTo>
                  <a:cubicBezTo>
                    <a:pt x="16" y="74"/>
                    <a:pt x="14" y="74"/>
                    <a:pt x="12" y="75"/>
                  </a:cubicBezTo>
                  <a:cubicBezTo>
                    <a:pt x="13" y="76"/>
                    <a:pt x="13" y="76"/>
                    <a:pt x="13" y="77"/>
                  </a:cubicBezTo>
                  <a:cubicBezTo>
                    <a:pt x="13" y="78"/>
                    <a:pt x="13" y="79"/>
                    <a:pt x="12" y="7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26" name="Google Shape;4326;p20"/>
          <p:cNvGrpSpPr/>
          <p:nvPr/>
        </p:nvGrpSpPr>
        <p:grpSpPr>
          <a:xfrm>
            <a:off x="8320618" y="2535768"/>
            <a:ext cx="757767" cy="762000"/>
            <a:chOff x="6240463" y="1901826"/>
            <a:chExt cx="568325" cy="571500"/>
          </a:xfrm>
        </p:grpSpPr>
        <p:sp>
          <p:nvSpPr>
            <p:cNvPr id="4327" name="Google Shape;4327;p20"/>
            <p:cNvSpPr/>
            <p:nvPr/>
          </p:nvSpPr>
          <p:spPr>
            <a:xfrm>
              <a:off x="6240463" y="1998663"/>
              <a:ext cx="269875" cy="315913"/>
            </a:xfrm>
            <a:custGeom>
              <a:avLst/>
              <a:gdLst/>
              <a:ahLst/>
              <a:cxnLst/>
              <a:rect l="l" t="t" r="r" b="b"/>
              <a:pathLst>
                <a:path w="104" h="122" extrusionOk="0">
                  <a:moveTo>
                    <a:pt x="99" y="0"/>
                  </a:moveTo>
                  <a:cubicBezTo>
                    <a:pt x="67" y="37"/>
                    <a:pt x="36" y="72"/>
                    <a:pt x="5" y="109"/>
                  </a:cubicBezTo>
                  <a:cubicBezTo>
                    <a:pt x="0" y="114"/>
                    <a:pt x="9" y="122"/>
                    <a:pt x="14" y="116"/>
                  </a:cubicBezTo>
                  <a:cubicBezTo>
                    <a:pt x="104" y="5"/>
                    <a:pt x="104" y="5"/>
                    <a:pt x="104" y="5"/>
                  </a:cubicBezTo>
                  <a:cubicBezTo>
                    <a:pt x="103" y="5"/>
                    <a:pt x="102" y="4"/>
                    <a:pt x="101" y="3"/>
                  </a:cubicBezTo>
                  <a:cubicBezTo>
                    <a:pt x="101" y="3"/>
                    <a:pt x="101" y="3"/>
                    <a:pt x="101" y="3"/>
                  </a:cubicBezTo>
                  <a:cubicBezTo>
                    <a:pt x="100" y="2"/>
                    <a:pt x="99" y="2"/>
                    <a:pt x="9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28" name="Google Shape;4328;p20"/>
            <p:cNvSpPr/>
            <p:nvPr/>
          </p:nvSpPr>
          <p:spPr>
            <a:xfrm>
              <a:off x="6538913" y="1987551"/>
              <a:ext cx="60325" cy="57150"/>
            </a:xfrm>
            <a:custGeom>
              <a:avLst/>
              <a:gdLst/>
              <a:ahLst/>
              <a:cxnLst/>
              <a:rect l="l" t="t" r="r" b="b"/>
              <a:pathLst>
                <a:path w="23" h="22" extrusionOk="0">
                  <a:moveTo>
                    <a:pt x="0" y="7"/>
                  </a:moveTo>
                  <a:cubicBezTo>
                    <a:pt x="3" y="12"/>
                    <a:pt x="5" y="18"/>
                    <a:pt x="5" y="22"/>
                  </a:cubicBezTo>
                  <a:cubicBezTo>
                    <a:pt x="15" y="22"/>
                    <a:pt x="23" y="14"/>
                    <a:pt x="20" y="4"/>
                  </a:cubicBezTo>
                  <a:cubicBezTo>
                    <a:pt x="16" y="4"/>
                    <a:pt x="11" y="2"/>
                    <a:pt x="6" y="0"/>
                  </a:cubicBezTo>
                  <a:cubicBezTo>
                    <a:pt x="5" y="0"/>
                    <a:pt x="5" y="1"/>
                    <a:pt x="5" y="1"/>
                  </a:cubicBezTo>
                  <a:cubicBezTo>
                    <a:pt x="1" y="6"/>
                    <a:pt x="1" y="6"/>
                    <a:pt x="1" y="6"/>
                  </a:cubicBezTo>
                  <a:cubicBezTo>
                    <a:pt x="0" y="7"/>
                    <a:pt x="0" y="7"/>
                    <a:pt x="0" y="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29" name="Google Shape;4329;p20"/>
            <p:cNvSpPr/>
            <p:nvPr/>
          </p:nvSpPr>
          <p:spPr>
            <a:xfrm>
              <a:off x="6437313" y="1901826"/>
              <a:ext cx="76200" cy="71438"/>
            </a:xfrm>
            <a:custGeom>
              <a:avLst/>
              <a:gdLst/>
              <a:ahLst/>
              <a:cxnLst/>
              <a:rect l="l" t="t" r="r" b="b"/>
              <a:pathLst>
                <a:path w="29" h="27" extrusionOk="0">
                  <a:moveTo>
                    <a:pt x="23" y="4"/>
                  </a:moveTo>
                  <a:cubicBezTo>
                    <a:pt x="9" y="0"/>
                    <a:pt x="0" y="12"/>
                    <a:pt x="5" y="25"/>
                  </a:cubicBezTo>
                  <a:cubicBezTo>
                    <a:pt x="10" y="23"/>
                    <a:pt x="16" y="24"/>
                    <a:pt x="23" y="27"/>
                  </a:cubicBezTo>
                  <a:cubicBezTo>
                    <a:pt x="23" y="27"/>
                    <a:pt x="23" y="26"/>
                    <a:pt x="24" y="26"/>
                  </a:cubicBezTo>
                  <a:cubicBezTo>
                    <a:pt x="28" y="21"/>
                    <a:pt x="28" y="21"/>
                    <a:pt x="28" y="21"/>
                  </a:cubicBezTo>
                  <a:cubicBezTo>
                    <a:pt x="28" y="20"/>
                    <a:pt x="29" y="20"/>
                    <a:pt x="29" y="19"/>
                  </a:cubicBezTo>
                  <a:cubicBezTo>
                    <a:pt x="25" y="14"/>
                    <a:pt x="23" y="8"/>
                    <a:pt x="23"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0" name="Google Shape;4330;p20"/>
            <p:cNvSpPr/>
            <p:nvPr/>
          </p:nvSpPr>
          <p:spPr>
            <a:xfrm>
              <a:off x="6492875" y="1946276"/>
              <a:ext cx="63500" cy="68263"/>
            </a:xfrm>
            <a:custGeom>
              <a:avLst/>
              <a:gdLst/>
              <a:ahLst/>
              <a:cxnLst/>
              <a:rect l="l" t="t" r="r" b="b"/>
              <a:pathLst>
                <a:path w="25" h="26" extrusionOk="0">
                  <a:moveTo>
                    <a:pt x="21" y="4"/>
                  </a:moveTo>
                  <a:cubicBezTo>
                    <a:pt x="21" y="4"/>
                    <a:pt x="21" y="4"/>
                    <a:pt x="21" y="4"/>
                  </a:cubicBezTo>
                  <a:cubicBezTo>
                    <a:pt x="17" y="0"/>
                    <a:pt x="11" y="1"/>
                    <a:pt x="8" y="5"/>
                  </a:cubicBezTo>
                  <a:cubicBezTo>
                    <a:pt x="4" y="9"/>
                    <a:pt x="4" y="9"/>
                    <a:pt x="4" y="9"/>
                  </a:cubicBezTo>
                  <a:cubicBezTo>
                    <a:pt x="0" y="13"/>
                    <a:pt x="1" y="19"/>
                    <a:pt x="5" y="22"/>
                  </a:cubicBezTo>
                  <a:cubicBezTo>
                    <a:pt x="5" y="22"/>
                    <a:pt x="5" y="22"/>
                    <a:pt x="5" y="22"/>
                  </a:cubicBezTo>
                  <a:cubicBezTo>
                    <a:pt x="9" y="26"/>
                    <a:pt x="15" y="25"/>
                    <a:pt x="18" y="21"/>
                  </a:cubicBezTo>
                  <a:cubicBezTo>
                    <a:pt x="22" y="17"/>
                    <a:pt x="22" y="17"/>
                    <a:pt x="22" y="17"/>
                  </a:cubicBezTo>
                  <a:cubicBezTo>
                    <a:pt x="25" y="13"/>
                    <a:pt x="25" y="7"/>
                    <a:pt x="21"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1" name="Google Shape;4331;p20"/>
            <p:cNvSpPr/>
            <p:nvPr/>
          </p:nvSpPr>
          <p:spPr>
            <a:xfrm>
              <a:off x="6326188" y="1933576"/>
              <a:ext cx="482600" cy="539750"/>
            </a:xfrm>
            <a:custGeom>
              <a:avLst/>
              <a:gdLst/>
              <a:ahLst/>
              <a:cxnLst/>
              <a:rect l="l" t="t" r="r" b="b"/>
              <a:pathLst>
                <a:path w="186" h="208" extrusionOk="0">
                  <a:moveTo>
                    <a:pt x="117" y="1"/>
                  </a:moveTo>
                  <a:cubicBezTo>
                    <a:pt x="119" y="3"/>
                    <a:pt x="122" y="6"/>
                    <a:pt x="125" y="8"/>
                  </a:cubicBezTo>
                  <a:cubicBezTo>
                    <a:pt x="126" y="9"/>
                    <a:pt x="126" y="9"/>
                    <a:pt x="126" y="10"/>
                  </a:cubicBezTo>
                  <a:cubicBezTo>
                    <a:pt x="127" y="15"/>
                    <a:pt x="130" y="19"/>
                    <a:pt x="135" y="19"/>
                  </a:cubicBezTo>
                  <a:cubicBezTo>
                    <a:pt x="137" y="19"/>
                    <a:pt x="139" y="19"/>
                    <a:pt x="141" y="18"/>
                  </a:cubicBezTo>
                  <a:cubicBezTo>
                    <a:pt x="150" y="17"/>
                    <a:pt x="157" y="23"/>
                    <a:pt x="162" y="29"/>
                  </a:cubicBezTo>
                  <a:cubicBezTo>
                    <a:pt x="175" y="43"/>
                    <a:pt x="180" y="59"/>
                    <a:pt x="185" y="76"/>
                  </a:cubicBezTo>
                  <a:cubicBezTo>
                    <a:pt x="186" y="78"/>
                    <a:pt x="186" y="83"/>
                    <a:pt x="183" y="79"/>
                  </a:cubicBezTo>
                  <a:cubicBezTo>
                    <a:pt x="181" y="76"/>
                    <a:pt x="180" y="74"/>
                    <a:pt x="178" y="71"/>
                  </a:cubicBezTo>
                  <a:cubicBezTo>
                    <a:pt x="175" y="66"/>
                    <a:pt x="172" y="61"/>
                    <a:pt x="167" y="56"/>
                  </a:cubicBezTo>
                  <a:cubicBezTo>
                    <a:pt x="166" y="55"/>
                    <a:pt x="163" y="52"/>
                    <a:pt x="161" y="51"/>
                  </a:cubicBezTo>
                  <a:cubicBezTo>
                    <a:pt x="155" y="47"/>
                    <a:pt x="149" y="56"/>
                    <a:pt x="144" y="61"/>
                  </a:cubicBezTo>
                  <a:cubicBezTo>
                    <a:pt x="143" y="60"/>
                    <a:pt x="142" y="59"/>
                    <a:pt x="141" y="58"/>
                  </a:cubicBezTo>
                  <a:cubicBezTo>
                    <a:pt x="26" y="195"/>
                    <a:pt x="26" y="195"/>
                    <a:pt x="26" y="195"/>
                  </a:cubicBezTo>
                  <a:cubicBezTo>
                    <a:pt x="28" y="197"/>
                    <a:pt x="28" y="197"/>
                    <a:pt x="28" y="197"/>
                  </a:cubicBezTo>
                  <a:cubicBezTo>
                    <a:pt x="29" y="198"/>
                    <a:pt x="30" y="201"/>
                    <a:pt x="28" y="203"/>
                  </a:cubicBezTo>
                  <a:cubicBezTo>
                    <a:pt x="25" y="206"/>
                    <a:pt x="25" y="206"/>
                    <a:pt x="25" y="206"/>
                  </a:cubicBezTo>
                  <a:cubicBezTo>
                    <a:pt x="24" y="208"/>
                    <a:pt x="21" y="208"/>
                    <a:pt x="19" y="207"/>
                  </a:cubicBezTo>
                  <a:cubicBezTo>
                    <a:pt x="2" y="192"/>
                    <a:pt x="2" y="192"/>
                    <a:pt x="2" y="192"/>
                  </a:cubicBezTo>
                  <a:cubicBezTo>
                    <a:pt x="0" y="191"/>
                    <a:pt x="0" y="188"/>
                    <a:pt x="1" y="186"/>
                  </a:cubicBezTo>
                  <a:cubicBezTo>
                    <a:pt x="4" y="183"/>
                    <a:pt x="4" y="183"/>
                    <a:pt x="4" y="183"/>
                  </a:cubicBezTo>
                  <a:cubicBezTo>
                    <a:pt x="6" y="181"/>
                    <a:pt x="8" y="181"/>
                    <a:pt x="10" y="182"/>
                  </a:cubicBezTo>
                  <a:cubicBezTo>
                    <a:pt x="12" y="184"/>
                    <a:pt x="12" y="184"/>
                    <a:pt x="12" y="184"/>
                  </a:cubicBezTo>
                  <a:cubicBezTo>
                    <a:pt x="127" y="46"/>
                    <a:pt x="127" y="46"/>
                    <a:pt x="127" y="46"/>
                  </a:cubicBezTo>
                  <a:cubicBezTo>
                    <a:pt x="126" y="45"/>
                    <a:pt x="126" y="45"/>
                    <a:pt x="125" y="44"/>
                  </a:cubicBezTo>
                  <a:cubicBezTo>
                    <a:pt x="127" y="35"/>
                    <a:pt x="129" y="24"/>
                    <a:pt x="117" y="22"/>
                  </a:cubicBezTo>
                  <a:cubicBezTo>
                    <a:pt x="114" y="22"/>
                    <a:pt x="115" y="23"/>
                    <a:pt x="113" y="21"/>
                  </a:cubicBezTo>
                  <a:cubicBezTo>
                    <a:pt x="110" y="19"/>
                    <a:pt x="108" y="17"/>
                    <a:pt x="106" y="15"/>
                  </a:cubicBezTo>
                  <a:cubicBezTo>
                    <a:pt x="105" y="14"/>
                    <a:pt x="104" y="13"/>
                    <a:pt x="105" y="11"/>
                  </a:cubicBezTo>
                  <a:cubicBezTo>
                    <a:pt x="108" y="8"/>
                    <a:pt x="111" y="5"/>
                    <a:pt x="113" y="1"/>
                  </a:cubicBezTo>
                  <a:cubicBezTo>
                    <a:pt x="114" y="0"/>
                    <a:pt x="115" y="0"/>
                    <a:pt x="117"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32" name="Google Shape;4332;p20"/>
          <p:cNvGrpSpPr/>
          <p:nvPr/>
        </p:nvGrpSpPr>
        <p:grpSpPr>
          <a:xfrm>
            <a:off x="9465734" y="1581151"/>
            <a:ext cx="488951" cy="670984"/>
            <a:chOff x="7099300" y="1185863"/>
            <a:chExt cx="366713" cy="503238"/>
          </a:xfrm>
        </p:grpSpPr>
        <p:sp>
          <p:nvSpPr>
            <p:cNvPr id="4333" name="Google Shape;4333;p20"/>
            <p:cNvSpPr/>
            <p:nvPr/>
          </p:nvSpPr>
          <p:spPr>
            <a:xfrm>
              <a:off x="7218363" y="1568451"/>
              <a:ext cx="134938" cy="120650"/>
            </a:xfrm>
            <a:custGeom>
              <a:avLst/>
              <a:gdLst/>
              <a:ahLst/>
              <a:cxnLst/>
              <a:rect l="l" t="t" r="r" b="b"/>
              <a:pathLst>
                <a:path w="52" h="47" extrusionOk="0">
                  <a:moveTo>
                    <a:pt x="25" y="0"/>
                  </a:moveTo>
                  <a:cubicBezTo>
                    <a:pt x="0" y="38"/>
                    <a:pt x="15" y="46"/>
                    <a:pt x="25" y="47"/>
                  </a:cubicBezTo>
                  <a:cubicBezTo>
                    <a:pt x="35" y="47"/>
                    <a:pt x="52" y="35"/>
                    <a:pt x="2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4" name="Google Shape;4334;p20"/>
            <p:cNvSpPr/>
            <p:nvPr/>
          </p:nvSpPr>
          <p:spPr>
            <a:xfrm>
              <a:off x="7099300" y="1185863"/>
              <a:ext cx="366713" cy="371475"/>
            </a:xfrm>
            <a:custGeom>
              <a:avLst/>
              <a:gdLst/>
              <a:ahLst/>
              <a:cxnLst/>
              <a:rect l="l" t="t" r="r" b="b"/>
              <a:pathLst>
                <a:path w="142" h="143" extrusionOk="0">
                  <a:moveTo>
                    <a:pt x="79" y="94"/>
                  </a:moveTo>
                  <a:cubicBezTo>
                    <a:pt x="96" y="64"/>
                    <a:pt x="96" y="64"/>
                    <a:pt x="96" y="64"/>
                  </a:cubicBezTo>
                  <a:cubicBezTo>
                    <a:pt x="119" y="22"/>
                    <a:pt x="119" y="22"/>
                    <a:pt x="119" y="22"/>
                  </a:cubicBezTo>
                  <a:cubicBezTo>
                    <a:pt x="131" y="22"/>
                    <a:pt x="131" y="22"/>
                    <a:pt x="131" y="22"/>
                  </a:cubicBezTo>
                  <a:cubicBezTo>
                    <a:pt x="137" y="22"/>
                    <a:pt x="142" y="17"/>
                    <a:pt x="142" y="11"/>
                  </a:cubicBezTo>
                  <a:cubicBezTo>
                    <a:pt x="142" y="5"/>
                    <a:pt x="137" y="0"/>
                    <a:pt x="131" y="0"/>
                  </a:cubicBezTo>
                  <a:cubicBezTo>
                    <a:pt x="11" y="0"/>
                    <a:pt x="11" y="0"/>
                    <a:pt x="11" y="0"/>
                  </a:cubicBezTo>
                  <a:cubicBezTo>
                    <a:pt x="5" y="0"/>
                    <a:pt x="0" y="5"/>
                    <a:pt x="0" y="11"/>
                  </a:cubicBezTo>
                  <a:cubicBezTo>
                    <a:pt x="0" y="17"/>
                    <a:pt x="5" y="22"/>
                    <a:pt x="11" y="22"/>
                  </a:cubicBezTo>
                  <a:cubicBezTo>
                    <a:pt x="22" y="22"/>
                    <a:pt x="22" y="22"/>
                    <a:pt x="22" y="22"/>
                  </a:cubicBezTo>
                  <a:cubicBezTo>
                    <a:pt x="45" y="64"/>
                    <a:pt x="45" y="64"/>
                    <a:pt x="45" y="64"/>
                  </a:cubicBezTo>
                  <a:cubicBezTo>
                    <a:pt x="62" y="94"/>
                    <a:pt x="62" y="94"/>
                    <a:pt x="62" y="94"/>
                  </a:cubicBezTo>
                  <a:cubicBezTo>
                    <a:pt x="62" y="138"/>
                    <a:pt x="62" y="138"/>
                    <a:pt x="62" y="138"/>
                  </a:cubicBezTo>
                  <a:cubicBezTo>
                    <a:pt x="62" y="141"/>
                    <a:pt x="63" y="143"/>
                    <a:pt x="65" y="143"/>
                  </a:cubicBezTo>
                  <a:cubicBezTo>
                    <a:pt x="69" y="143"/>
                    <a:pt x="73" y="143"/>
                    <a:pt x="77" y="143"/>
                  </a:cubicBezTo>
                  <a:cubicBezTo>
                    <a:pt x="78" y="143"/>
                    <a:pt x="79" y="141"/>
                    <a:pt x="79" y="139"/>
                  </a:cubicBezTo>
                  <a:cubicBezTo>
                    <a:pt x="79" y="124"/>
                    <a:pt x="79" y="109"/>
                    <a:pt x="79" y="9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35" name="Google Shape;4335;p20"/>
          <p:cNvGrpSpPr/>
          <p:nvPr/>
        </p:nvGrpSpPr>
        <p:grpSpPr>
          <a:xfrm>
            <a:off x="7351184" y="1562101"/>
            <a:ext cx="668867" cy="660400"/>
            <a:chOff x="5513388" y="1171576"/>
            <a:chExt cx="501650" cy="495300"/>
          </a:xfrm>
        </p:grpSpPr>
        <p:sp>
          <p:nvSpPr>
            <p:cNvPr id="4336" name="Google Shape;4336;p20"/>
            <p:cNvSpPr/>
            <p:nvPr/>
          </p:nvSpPr>
          <p:spPr>
            <a:xfrm>
              <a:off x="5715000" y="1282701"/>
              <a:ext cx="106363" cy="274638"/>
            </a:xfrm>
            <a:custGeom>
              <a:avLst/>
              <a:gdLst/>
              <a:ahLst/>
              <a:cxnLst/>
              <a:rect l="l" t="t" r="r" b="b"/>
              <a:pathLst>
                <a:path w="41" h="106" extrusionOk="0">
                  <a:moveTo>
                    <a:pt x="0" y="0"/>
                  </a:moveTo>
                  <a:cubicBezTo>
                    <a:pt x="25" y="12"/>
                    <a:pt x="41" y="31"/>
                    <a:pt x="41" y="53"/>
                  </a:cubicBezTo>
                  <a:cubicBezTo>
                    <a:pt x="41" y="75"/>
                    <a:pt x="25" y="94"/>
                    <a:pt x="0" y="106"/>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7" name="Google Shape;4337;p20"/>
            <p:cNvSpPr/>
            <p:nvPr/>
          </p:nvSpPr>
          <p:spPr>
            <a:xfrm>
              <a:off x="5829300" y="1401763"/>
              <a:ext cx="185738" cy="28575"/>
            </a:xfrm>
            <a:custGeom>
              <a:avLst/>
              <a:gdLst/>
              <a:ahLst/>
              <a:cxnLst/>
              <a:rect l="l" t="t" r="r" b="b"/>
              <a:pathLst>
                <a:path w="72" h="11" extrusionOk="0">
                  <a:moveTo>
                    <a:pt x="6" y="1"/>
                  </a:moveTo>
                  <a:cubicBezTo>
                    <a:pt x="67" y="0"/>
                    <a:pt x="67" y="0"/>
                    <a:pt x="67" y="0"/>
                  </a:cubicBezTo>
                  <a:cubicBezTo>
                    <a:pt x="70" y="0"/>
                    <a:pt x="72" y="2"/>
                    <a:pt x="72" y="5"/>
                  </a:cubicBezTo>
                  <a:cubicBezTo>
                    <a:pt x="72" y="5"/>
                    <a:pt x="72" y="5"/>
                    <a:pt x="72" y="5"/>
                  </a:cubicBezTo>
                  <a:cubicBezTo>
                    <a:pt x="72" y="8"/>
                    <a:pt x="70" y="10"/>
                    <a:pt x="67" y="11"/>
                  </a:cubicBezTo>
                  <a:cubicBezTo>
                    <a:pt x="6" y="11"/>
                    <a:pt x="6" y="11"/>
                    <a:pt x="6" y="11"/>
                  </a:cubicBezTo>
                  <a:cubicBezTo>
                    <a:pt x="3" y="11"/>
                    <a:pt x="1" y="9"/>
                    <a:pt x="0" y="6"/>
                  </a:cubicBezTo>
                  <a:cubicBezTo>
                    <a:pt x="0" y="6"/>
                    <a:pt x="0" y="6"/>
                    <a:pt x="0" y="6"/>
                  </a:cubicBezTo>
                  <a:cubicBezTo>
                    <a:pt x="0" y="3"/>
                    <a:pt x="3" y="1"/>
                    <a:pt x="6"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8" name="Google Shape;4338;p20"/>
            <p:cNvSpPr/>
            <p:nvPr/>
          </p:nvSpPr>
          <p:spPr>
            <a:xfrm>
              <a:off x="5816600" y="1458913"/>
              <a:ext cx="173038" cy="101600"/>
            </a:xfrm>
            <a:custGeom>
              <a:avLst/>
              <a:gdLst/>
              <a:ahLst/>
              <a:cxnLst/>
              <a:rect l="l" t="t" r="r" b="b"/>
              <a:pathLst>
                <a:path w="67" h="39" extrusionOk="0">
                  <a:moveTo>
                    <a:pt x="8" y="2"/>
                  </a:moveTo>
                  <a:cubicBezTo>
                    <a:pt x="63" y="28"/>
                    <a:pt x="63" y="28"/>
                    <a:pt x="63" y="28"/>
                  </a:cubicBezTo>
                  <a:cubicBezTo>
                    <a:pt x="66" y="29"/>
                    <a:pt x="67" y="32"/>
                    <a:pt x="66" y="35"/>
                  </a:cubicBezTo>
                  <a:cubicBezTo>
                    <a:pt x="66" y="35"/>
                    <a:pt x="66" y="35"/>
                    <a:pt x="66" y="35"/>
                  </a:cubicBezTo>
                  <a:cubicBezTo>
                    <a:pt x="65" y="38"/>
                    <a:pt x="61" y="39"/>
                    <a:pt x="59" y="38"/>
                  </a:cubicBezTo>
                  <a:cubicBezTo>
                    <a:pt x="4" y="11"/>
                    <a:pt x="4" y="11"/>
                    <a:pt x="4" y="11"/>
                  </a:cubicBezTo>
                  <a:cubicBezTo>
                    <a:pt x="1" y="10"/>
                    <a:pt x="0" y="7"/>
                    <a:pt x="1" y="4"/>
                  </a:cubicBezTo>
                  <a:cubicBezTo>
                    <a:pt x="1" y="4"/>
                    <a:pt x="1" y="4"/>
                    <a:pt x="1" y="4"/>
                  </a:cubicBezTo>
                  <a:cubicBezTo>
                    <a:pt x="2" y="1"/>
                    <a:pt x="6" y="0"/>
                    <a:pt x="8" y="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39" name="Google Shape;4339;p20"/>
            <p:cNvSpPr/>
            <p:nvPr/>
          </p:nvSpPr>
          <p:spPr>
            <a:xfrm>
              <a:off x="5816600" y="1274763"/>
              <a:ext cx="173038" cy="101600"/>
            </a:xfrm>
            <a:custGeom>
              <a:avLst/>
              <a:gdLst/>
              <a:ahLst/>
              <a:cxnLst/>
              <a:rect l="l" t="t" r="r" b="b"/>
              <a:pathLst>
                <a:path w="67" h="39" extrusionOk="0">
                  <a:moveTo>
                    <a:pt x="8" y="37"/>
                  </a:moveTo>
                  <a:cubicBezTo>
                    <a:pt x="63" y="11"/>
                    <a:pt x="63" y="11"/>
                    <a:pt x="63" y="11"/>
                  </a:cubicBezTo>
                  <a:cubicBezTo>
                    <a:pt x="66" y="10"/>
                    <a:pt x="67" y="6"/>
                    <a:pt x="66" y="4"/>
                  </a:cubicBezTo>
                  <a:cubicBezTo>
                    <a:pt x="66" y="4"/>
                    <a:pt x="66" y="4"/>
                    <a:pt x="66" y="4"/>
                  </a:cubicBezTo>
                  <a:cubicBezTo>
                    <a:pt x="65" y="1"/>
                    <a:pt x="62" y="0"/>
                    <a:pt x="59" y="1"/>
                  </a:cubicBezTo>
                  <a:cubicBezTo>
                    <a:pt x="4" y="28"/>
                    <a:pt x="4" y="28"/>
                    <a:pt x="4" y="28"/>
                  </a:cubicBezTo>
                  <a:cubicBezTo>
                    <a:pt x="1" y="29"/>
                    <a:pt x="0" y="32"/>
                    <a:pt x="1" y="35"/>
                  </a:cubicBezTo>
                  <a:cubicBezTo>
                    <a:pt x="1" y="35"/>
                    <a:pt x="1" y="35"/>
                    <a:pt x="1" y="35"/>
                  </a:cubicBezTo>
                  <a:cubicBezTo>
                    <a:pt x="3" y="37"/>
                    <a:pt x="6" y="39"/>
                    <a:pt x="8" y="3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0" name="Google Shape;4340;p20"/>
            <p:cNvSpPr/>
            <p:nvPr/>
          </p:nvSpPr>
          <p:spPr>
            <a:xfrm>
              <a:off x="5781675" y="1511301"/>
              <a:ext cx="130175" cy="155575"/>
            </a:xfrm>
            <a:custGeom>
              <a:avLst/>
              <a:gdLst/>
              <a:ahLst/>
              <a:cxnLst/>
              <a:rect l="l" t="t" r="r" b="b"/>
              <a:pathLst>
                <a:path w="50" h="60" extrusionOk="0">
                  <a:moveTo>
                    <a:pt x="11" y="3"/>
                  </a:moveTo>
                  <a:cubicBezTo>
                    <a:pt x="48" y="51"/>
                    <a:pt x="48" y="51"/>
                    <a:pt x="48" y="51"/>
                  </a:cubicBezTo>
                  <a:cubicBezTo>
                    <a:pt x="50" y="53"/>
                    <a:pt x="50" y="57"/>
                    <a:pt x="47" y="59"/>
                  </a:cubicBezTo>
                  <a:cubicBezTo>
                    <a:pt x="47" y="59"/>
                    <a:pt x="47" y="59"/>
                    <a:pt x="47" y="59"/>
                  </a:cubicBezTo>
                  <a:cubicBezTo>
                    <a:pt x="45" y="60"/>
                    <a:pt x="42" y="60"/>
                    <a:pt x="40" y="58"/>
                  </a:cubicBezTo>
                  <a:cubicBezTo>
                    <a:pt x="2" y="10"/>
                    <a:pt x="2" y="10"/>
                    <a:pt x="2" y="10"/>
                  </a:cubicBezTo>
                  <a:cubicBezTo>
                    <a:pt x="0" y="7"/>
                    <a:pt x="1" y="4"/>
                    <a:pt x="3" y="2"/>
                  </a:cubicBezTo>
                  <a:cubicBezTo>
                    <a:pt x="3" y="2"/>
                    <a:pt x="3" y="2"/>
                    <a:pt x="3" y="2"/>
                  </a:cubicBezTo>
                  <a:cubicBezTo>
                    <a:pt x="6" y="0"/>
                    <a:pt x="9" y="1"/>
                    <a:pt x="11" y="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1" name="Google Shape;4341;p20"/>
            <p:cNvSpPr/>
            <p:nvPr/>
          </p:nvSpPr>
          <p:spPr>
            <a:xfrm>
              <a:off x="5780088" y="1171576"/>
              <a:ext cx="127000" cy="157163"/>
            </a:xfrm>
            <a:custGeom>
              <a:avLst/>
              <a:gdLst/>
              <a:ahLst/>
              <a:cxnLst/>
              <a:rect l="l" t="t" r="r" b="b"/>
              <a:pathLst>
                <a:path w="49" h="61" extrusionOk="0">
                  <a:moveTo>
                    <a:pt x="10" y="58"/>
                  </a:moveTo>
                  <a:cubicBezTo>
                    <a:pt x="48" y="10"/>
                    <a:pt x="48" y="10"/>
                    <a:pt x="48" y="10"/>
                  </a:cubicBezTo>
                  <a:cubicBezTo>
                    <a:pt x="49" y="7"/>
                    <a:pt x="49" y="4"/>
                    <a:pt x="47" y="2"/>
                  </a:cubicBezTo>
                  <a:cubicBezTo>
                    <a:pt x="47" y="2"/>
                    <a:pt x="47" y="2"/>
                    <a:pt x="47" y="2"/>
                  </a:cubicBezTo>
                  <a:cubicBezTo>
                    <a:pt x="44" y="0"/>
                    <a:pt x="41" y="1"/>
                    <a:pt x="39" y="3"/>
                  </a:cubicBezTo>
                  <a:cubicBezTo>
                    <a:pt x="2" y="51"/>
                    <a:pt x="2" y="51"/>
                    <a:pt x="2" y="51"/>
                  </a:cubicBezTo>
                  <a:cubicBezTo>
                    <a:pt x="0" y="54"/>
                    <a:pt x="0" y="57"/>
                    <a:pt x="3" y="59"/>
                  </a:cubicBezTo>
                  <a:cubicBezTo>
                    <a:pt x="3" y="59"/>
                    <a:pt x="3" y="59"/>
                    <a:pt x="3" y="59"/>
                  </a:cubicBezTo>
                  <a:cubicBezTo>
                    <a:pt x="5" y="61"/>
                    <a:pt x="8" y="60"/>
                    <a:pt x="10" y="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2" name="Google Shape;4342;p20"/>
            <p:cNvSpPr/>
            <p:nvPr/>
          </p:nvSpPr>
          <p:spPr>
            <a:xfrm>
              <a:off x="5513388" y="1222376"/>
              <a:ext cx="182563" cy="395288"/>
            </a:xfrm>
            <a:custGeom>
              <a:avLst/>
              <a:gdLst/>
              <a:ahLst/>
              <a:cxnLst/>
              <a:rect l="l" t="t" r="r" b="b"/>
              <a:pathLst>
                <a:path w="71" h="152" extrusionOk="0">
                  <a:moveTo>
                    <a:pt x="35" y="0"/>
                  </a:moveTo>
                  <a:cubicBezTo>
                    <a:pt x="35" y="0"/>
                    <a:pt x="35" y="0"/>
                    <a:pt x="35" y="0"/>
                  </a:cubicBezTo>
                  <a:cubicBezTo>
                    <a:pt x="55" y="0"/>
                    <a:pt x="71" y="16"/>
                    <a:pt x="71" y="36"/>
                  </a:cubicBezTo>
                  <a:cubicBezTo>
                    <a:pt x="71" y="116"/>
                    <a:pt x="71" y="116"/>
                    <a:pt x="71" y="116"/>
                  </a:cubicBezTo>
                  <a:cubicBezTo>
                    <a:pt x="71" y="136"/>
                    <a:pt x="55" y="152"/>
                    <a:pt x="35" y="152"/>
                  </a:cubicBezTo>
                  <a:cubicBezTo>
                    <a:pt x="35" y="152"/>
                    <a:pt x="35" y="152"/>
                    <a:pt x="35" y="152"/>
                  </a:cubicBezTo>
                  <a:cubicBezTo>
                    <a:pt x="16" y="152"/>
                    <a:pt x="0" y="136"/>
                    <a:pt x="0" y="116"/>
                  </a:cubicBezTo>
                  <a:cubicBezTo>
                    <a:pt x="0" y="36"/>
                    <a:pt x="0" y="36"/>
                    <a:pt x="0" y="36"/>
                  </a:cubicBezTo>
                  <a:cubicBezTo>
                    <a:pt x="0" y="16"/>
                    <a:pt x="16" y="0"/>
                    <a:pt x="3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43" name="Google Shape;4343;p20"/>
          <p:cNvGrpSpPr/>
          <p:nvPr/>
        </p:nvGrpSpPr>
        <p:grpSpPr>
          <a:xfrm>
            <a:off x="4174067" y="1589617"/>
            <a:ext cx="808567" cy="518584"/>
            <a:chOff x="3130550" y="1192213"/>
            <a:chExt cx="606425" cy="388938"/>
          </a:xfrm>
        </p:grpSpPr>
        <p:sp>
          <p:nvSpPr>
            <p:cNvPr id="4344" name="Google Shape;4344;p20"/>
            <p:cNvSpPr/>
            <p:nvPr/>
          </p:nvSpPr>
          <p:spPr>
            <a:xfrm>
              <a:off x="3130550" y="1192213"/>
              <a:ext cx="606425" cy="333375"/>
            </a:xfrm>
            <a:custGeom>
              <a:avLst/>
              <a:gdLst/>
              <a:ahLst/>
              <a:cxnLst/>
              <a:rect l="l" t="t" r="r" b="b"/>
              <a:pathLst>
                <a:path w="234" h="129" extrusionOk="0">
                  <a:moveTo>
                    <a:pt x="227" y="99"/>
                  </a:moveTo>
                  <a:cubicBezTo>
                    <a:pt x="225" y="92"/>
                    <a:pt x="222" y="84"/>
                    <a:pt x="219" y="77"/>
                  </a:cubicBezTo>
                  <a:cubicBezTo>
                    <a:pt x="218" y="70"/>
                    <a:pt x="213" y="67"/>
                    <a:pt x="206" y="65"/>
                  </a:cubicBezTo>
                  <a:cubicBezTo>
                    <a:pt x="201" y="51"/>
                    <a:pt x="196" y="37"/>
                    <a:pt x="192" y="23"/>
                  </a:cubicBezTo>
                  <a:cubicBezTo>
                    <a:pt x="189" y="18"/>
                    <a:pt x="185" y="16"/>
                    <a:pt x="178" y="16"/>
                  </a:cubicBezTo>
                  <a:cubicBezTo>
                    <a:pt x="166" y="15"/>
                    <a:pt x="155" y="15"/>
                    <a:pt x="143" y="15"/>
                  </a:cubicBezTo>
                  <a:cubicBezTo>
                    <a:pt x="136" y="15"/>
                    <a:pt x="132" y="20"/>
                    <a:pt x="132" y="25"/>
                  </a:cubicBezTo>
                  <a:cubicBezTo>
                    <a:pt x="132" y="39"/>
                    <a:pt x="131" y="52"/>
                    <a:pt x="131" y="66"/>
                  </a:cubicBezTo>
                  <a:cubicBezTo>
                    <a:pt x="126" y="66"/>
                    <a:pt x="121" y="66"/>
                    <a:pt x="116" y="66"/>
                  </a:cubicBezTo>
                  <a:cubicBezTo>
                    <a:pt x="90" y="46"/>
                    <a:pt x="65" y="25"/>
                    <a:pt x="39" y="5"/>
                  </a:cubicBezTo>
                  <a:cubicBezTo>
                    <a:pt x="35" y="1"/>
                    <a:pt x="36" y="1"/>
                    <a:pt x="31" y="1"/>
                  </a:cubicBezTo>
                  <a:cubicBezTo>
                    <a:pt x="21" y="1"/>
                    <a:pt x="19" y="0"/>
                    <a:pt x="19" y="9"/>
                  </a:cubicBezTo>
                  <a:cubicBezTo>
                    <a:pt x="20" y="21"/>
                    <a:pt x="20" y="34"/>
                    <a:pt x="20" y="46"/>
                  </a:cubicBezTo>
                  <a:cubicBezTo>
                    <a:pt x="20" y="50"/>
                    <a:pt x="21" y="54"/>
                    <a:pt x="17" y="57"/>
                  </a:cubicBezTo>
                  <a:cubicBezTo>
                    <a:pt x="14" y="60"/>
                    <a:pt x="9" y="60"/>
                    <a:pt x="6" y="54"/>
                  </a:cubicBezTo>
                  <a:cubicBezTo>
                    <a:pt x="5" y="51"/>
                    <a:pt x="0" y="52"/>
                    <a:pt x="2" y="56"/>
                  </a:cubicBezTo>
                  <a:cubicBezTo>
                    <a:pt x="5" y="67"/>
                    <a:pt x="14" y="70"/>
                    <a:pt x="21" y="66"/>
                  </a:cubicBezTo>
                  <a:cubicBezTo>
                    <a:pt x="26" y="62"/>
                    <a:pt x="26" y="58"/>
                    <a:pt x="26" y="52"/>
                  </a:cubicBezTo>
                  <a:cubicBezTo>
                    <a:pt x="26" y="39"/>
                    <a:pt x="27" y="26"/>
                    <a:pt x="27" y="12"/>
                  </a:cubicBezTo>
                  <a:cubicBezTo>
                    <a:pt x="28" y="12"/>
                    <a:pt x="30" y="13"/>
                    <a:pt x="31" y="13"/>
                  </a:cubicBezTo>
                  <a:cubicBezTo>
                    <a:pt x="48" y="30"/>
                    <a:pt x="65" y="48"/>
                    <a:pt x="81" y="66"/>
                  </a:cubicBezTo>
                  <a:cubicBezTo>
                    <a:pt x="70" y="66"/>
                    <a:pt x="59" y="66"/>
                    <a:pt x="48" y="66"/>
                  </a:cubicBezTo>
                  <a:cubicBezTo>
                    <a:pt x="40" y="66"/>
                    <a:pt x="35" y="70"/>
                    <a:pt x="34" y="76"/>
                  </a:cubicBezTo>
                  <a:cubicBezTo>
                    <a:pt x="35" y="80"/>
                    <a:pt x="35" y="84"/>
                    <a:pt x="35" y="88"/>
                  </a:cubicBezTo>
                  <a:cubicBezTo>
                    <a:pt x="35" y="98"/>
                    <a:pt x="35" y="107"/>
                    <a:pt x="35" y="116"/>
                  </a:cubicBezTo>
                  <a:cubicBezTo>
                    <a:pt x="35" y="126"/>
                    <a:pt x="43" y="129"/>
                    <a:pt x="58" y="129"/>
                  </a:cubicBezTo>
                  <a:cubicBezTo>
                    <a:pt x="60" y="129"/>
                    <a:pt x="60" y="129"/>
                    <a:pt x="60" y="129"/>
                  </a:cubicBezTo>
                  <a:cubicBezTo>
                    <a:pt x="60" y="122"/>
                    <a:pt x="63" y="116"/>
                    <a:pt x="68" y="111"/>
                  </a:cubicBezTo>
                  <a:cubicBezTo>
                    <a:pt x="73" y="106"/>
                    <a:pt x="80" y="103"/>
                    <a:pt x="87" y="103"/>
                  </a:cubicBezTo>
                  <a:cubicBezTo>
                    <a:pt x="95" y="103"/>
                    <a:pt x="102" y="106"/>
                    <a:pt x="107" y="111"/>
                  </a:cubicBezTo>
                  <a:cubicBezTo>
                    <a:pt x="111" y="116"/>
                    <a:pt x="114" y="122"/>
                    <a:pt x="115" y="129"/>
                  </a:cubicBezTo>
                  <a:cubicBezTo>
                    <a:pt x="176" y="129"/>
                    <a:pt x="176" y="129"/>
                    <a:pt x="176" y="129"/>
                  </a:cubicBezTo>
                  <a:cubicBezTo>
                    <a:pt x="176" y="122"/>
                    <a:pt x="179" y="115"/>
                    <a:pt x="184" y="111"/>
                  </a:cubicBezTo>
                  <a:cubicBezTo>
                    <a:pt x="189" y="106"/>
                    <a:pt x="196" y="103"/>
                    <a:pt x="203" y="103"/>
                  </a:cubicBezTo>
                  <a:cubicBezTo>
                    <a:pt x="211" y="103"/>
                    <a:pt x="218" y="106"/>
                    <a:pt x="223" y="111"/>
                  </a:cubicBezTo>
                  <a:cubicBezTo>
                    <a:pt x="226" y="114"/>
                    <a:pt x="229" y="118"/>
                    <a:pt x="230" y="123"/>
                  </a:cubicBezTo>
                  <a:cubicBezTo>
                    <a:pt x="234" y="118"/>
                    <a:pt x="231" y="111"/>
                    <a:pt x="227" y="99"/>
                  </a:cubicBezTo>
                  <a:close/>
                  <a:moveTo>
                    <a:pt x="143" y="62"/>
                  </a:moveTo>
                  <a:cubicBezTo>
                    <a:pt x="143" y="27"/>
                    <a:pt x="143" y="27"/>
                    <a:pt x="143" y="27"/>
                  </a:cubicBezTo>
                  <a:cubicBezTo>
                    <a:pt x="182" y="28"/>
                    <a:pt x="182" y="28"/>
                    <a:pt x="182" y="28"/>
                  </a:cubicBezTo>
                  <a:cubicBezTo>
                    <a:pt x="194" y="62"/>
                    <a:pt x="194" y="62"/>
                    <a:pt x="194" y="62"/>
                  </a:cubicBezTo>
                  <a:lnTo>
                    <a:pt x="143" y="6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5" name="Google Shape;4345;p20"/>
            <p:cNvSpPr/>
            <p:nvPr/>
          </p:nvSpPr>
          <p:spPr>
            <a:xfrm>
              <a:off x="3608388" y="1479551"/>
              <a:ext cx="100013" cy="101600"/>
            </a:xfrm>
            <a:custGeom>
              <a:avLst/>
              <a:gdLst/>
              <a:ahLst/>
              <a:cxnLst/>
              <a:rect l="l" t="t" r="r" b="b"/>
              <a:pathLst>
                <a:path w="39" h="39" extrusionOk="0">
                  <a:moveTo>
                    <a:pt x="19" y="0"/>
                  </a:moveTo>
                  <a:cubicBezTo>
                    <a:pt x="8" y="0"/>
                    <a:pt x="0" y="8"/>
                    <a:pt x="0" y="19"/>
                  </a:cubicBezTo>
                  <a:cubicBezTo>
                    <a:pt x="0" y="30"/>
                    <a:pt x="8" y="39"/>
                    <a:pt x="19" y="39"/>
                  </a:cubicBezTo>
                  <a:cubicBezTo>
                    <a:pt x="30" y="39"/>
                    <a:pt x="39" y="30"/>
                    <a:pt x="39" y="19"/>
                  </a:cubicBezTo>
                  <a:cubicBezTo>
                    <a:pt x="39" y="8"/>
                    <a:pt x="30" y="0"/>
                    <a:pt x="19" y="0"/>
                  </a:cubicBezTo>
                  <a:close/>
                  <a:moveTo>
                    <a:pt x="19" y="30"/>
                  </a:moveTo>
                  <a:cubicBezTo>
                    <a:pt x="13" y="30"/>
                    <a:pt x="9" y="25"/>
                    <a:pt x="9" y="19"/>
                  </a:cubicBezTo>
                  <a:cubicBezTo>
                    <a:pt x="9" y="13"/>
                    <a:pt x="13" y="8"/>
                    <a:pt x="19" y="8"/>
                  </a:cubicBezTo>
                  <a:cubicBezTo>
                    <a:pt x="25" y="8"/>
                    <a:pt x="30" y="13"/>
                    <a:pt x="30" y="19"/>
                  </a:cubicBezTo>
                  <a:cubicBezTo>
                    <a:pt x="30" y="25"/>
                    <a:pt x="25" y="30"/>
                    <a:pt x="19"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6" name="Google Shape;4346;p20"/>
            <p:cNvSpPr/>
            <p:nvPr/>
          </p:nvSpPr>
          <p:spPr>
            <a:xfrm>
              <a:off x="3305175" y="1479551"/>
              <a:ext cx="103188" cy="101600"/>
            </a:xfrm>
            <a:custGeom>
              <a:avLst/>
              <a:gdLst/>
              <a:ahLst/>
              <a:cxnLst/>
              <a:rect l="l" t="t" r="r" b="b"/>
              <a:pathLst>
                <a:path w="40" h="39" extrusionOk="0">
                  <a:moveTo>
                    <a:pt x="20" y="0"/>
                  </a:moveTo>
                  <a:cubicBezTo>
                    <a:pt x="9" y="0"/>
                    <a:pt x="0" y="8"/>
                    <a:pt x="0" y="19"/>
                  </a:cubicBezTo>
                  <a:cubicBezTo>
                    <a:pt x="0" y="30"/>
                    <a:pt x="9" y="39"/>
                    <a:pt x="20" y="39"/>
                  </a:cubicBezTo>
                  <a:cubicBezTo>
                    <a:pt x="31" y="39"/>
                    <a:pt x="40" y="30"/>
                    <a:pt x="40" y="19"/>
                  </a:cubicBezTo>
                  <a:cubicBezTo>
                    <a:pt x="40" y="8"/>
                    <a:pt x="31" y="0"/>
                    <a:pt x="20" y="0"/>
                  </a:cubicBezTo>
                  <a:close/>
                  <a:moveTo>
                    <a:pt x="20" y="30"/>
                  </a:moveTo>
                  <a:cubicBezTo>
                    <a:pt x="14" y="30"/>
                    <a:pt x="9" y="25"/>
                    <a:pt x="9" y="19"/>
                  </a:cubicBezTo>
                  <a:cubicBezTo>
                    <a:pt x="9" y="13"/>
                    <a:pt x="14" y="8"/>
                    <a:pt x="20" y="8"/>
                  </a:cubicBezTo>
                  <a:cubicBezTo>
                    <a:pt x="26" y="8"/>
                    <a:pt x="31" y="13"/>
                    <a:pt x="31" y="19"/>
                  </a:cubicBezTo>
                  <a:cubicBezTo>
                    <a:pt x="31" y="25"/>
                    <a:pt x="26" y="30"/>
                    <a:pt x="20"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47" name="Google Shape;4347;p20"/>
          <p:cNvGrpSpPr/>
          <p:nvPr/>
        </p:nvGrpSpPr>
        <p:grpSpPr>
          <a:xfrm>
            <a:off x="1092201" y="1551517"/>
            <a:ext cx="649817" cy="643467"/>
            <a:chOff x="819150" y="1163638"/>
            <a:chExt cx="487363" cy="482600"/>
          </a:xfrm>
        </p:grpSpPr>
        <p:sp>
          <p:nvSpPr>
            <p:cNvPr id="4348" name="Google Shape;4348;p20"/>
            <p:cNvSpPr/>
            <p:nvPr/>
          </p:nvSpPr>
          <p:spPr>
            <a:xfrm>
              <a:off x="819150" y="1163638"/>
              <a:ext cx="487363" cy="471488"/>
            </a:xfrm>
            <a:custGeom>
              <a:avLst/>
              <a:gdLst/>
              <a:ahLst/>
              <a:cxnLst/>
              <a:rect l="l" t="t" r="r" b="b"/>
              <a:pathLst>
                <a:path w="188" h="182" extrusionOk="0">
                  <a:moveTo>
                    <a:pt x="41" y="127"/>
                  </a:moveTo>
                  <a:cubicBezTo>
                    <a:pt x="68" y="100"/>
                    <a:pt x="94" y="74"/>
                    <a:pt x="121" y="48"/>
                  </a:cubicBezTo>
                  <a:cubicBezTo>
                    <a:pt x="122" y="43"/>
                    <a:pt x="123" y="37"/>
                    <a:pt x="124" y="29"/>
                  </a:cubicBezTo>
                  <a:cubicBezTo>
                    <a:pt x="125" y="26"/>
                    <a:pt x="126" y="22"/>
                    <a:pt x="130" y="19"/>
                  </a:cubicBezTo>
                  <a:cubicBezTo>
                    <a:pt x="136" y="13"/>
                    <a:pt x="141" y="7"/>
                    <a:pt x="147" y="1"/>
                  </a:cubicBezTo>
                  <a:cubicBezTo>
                    <a:pt x="151" y="0"/>
                    <a:pt x="154" y="1"/>
                    <a:pt x="157" y="4"/>
                  </a:cubicBezTo>
                  <a:cubicBezTo>
                    <a:pt x="166" y="13"/>
                    <a:pt x="176" y="23"/>
                    <a:pt x="185" y="32"/>
                  </a:cubicBezTo>
                  <a:cubicBezTo>
                    <a:pt x="188" y="35"/>
                    <a:pt x="187" y="38"/>
                    <a:pt x="185" y="41"/>
                  </a:cubicBezTo>
                  <a:cubicBezTo>
                    <a:pt x="179" y="47"/>
                    <a:pt x="174" y="53"/>
                    <a:pt x="168" y="59"/>
                  </a:cubicBezTo>
                  <a:cubicBezTo>
                    <a:pt x="165" y="62"/>
                    <a:pt x="161" y="63"/>
                    <a:pt x="156" y="63"/>
                  </a:cubicBezTo>
                  <a:cubicBezTo>
                    <a:pt x="146" y="63"/>
                    <a:pt x="140" y="65"/>
                    <a:pt x="137" y="69"/>
                  </a:cubicBezTo>
                  <a:cubicBezTo>
                    <a:pt x="109" y="96"/>
                    <a:pt x="82" y="123"/>
                    <a:pt x="54" y="150"/>
                  </a:cubicBezTo>
                  <a:cubicBezTo>
                    <a:pt x="51" y="154"/>
                    <a:pt x="50" y="157"/>
                    <a:pt x="49" y="160"/>
                  </a:cubicBezTo>
                  <a:cubicBezTo>
                    <a:pt x="49" y="165"/>
                    <a:pt x="47" y="167"/>
                    <a:pt x="45" y="168"/>
                  </a:cubicBezTo>
                  <a:cubicBezTo>
                    <a:pt x="41" y="172"/>
                    <a:pt x="36" y="176"/>
                    <a:pt x="32" y="180"/>
                  </a:cubicBezTo>
                  <a:cubicBezTo>
                    <a:pt x="30" y="182"/>
                    <a:pt x="27" y="182"/>
                    <a:pt x="25" y="180"/>
                  </a:cubicBezTo>
                  <a:cubicBezTo>
                    <a:pt x="18" y="173"/>
                    <a:pt x="10" y="166"/>
                    <a:pt x="3" y="159"/>
                  </a:cubicBezTo>
                  <a:cubicBezTo>
                    <a:pt x="0" y="156"/>
                    <a:pt x="0" y="154"/>
                    <a:pt x="3" y="152"/>
                  </a:cubicBezTo>
                  <a:cubicBezTo>
                    <a:pt x="8" y="147"/>
                    <a:pt x="12" y="142"/>
                    <a:pt x="17" y="137"/>
                  </a:cubicBezTo>
                  <a:cubicBezTo>
                    <a:pt x="19" y="135"/>
                    <a:pt x="22" y="134"/>
                    <a:pt x="27" y="134"/>
                  </a:cubicBezTo>
                  <a:cubicBezTo>
                    <a:pt x="31" y="134"/>
                    <a:pt x="36" y="131"/>
                    <a:pt x="41" y="1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49" name="Google Shape;4349;p20"/>
            <p:cNvSpPr/>
            <p:nvPr/>
          </p:nvSpPr>
          <p:spPr>
            <a:xfrm>
              <a:off x="822325" y="1176338"/>
              <a:ext cx="468313" cy="469900"/>
            </a:xfrm>
            <a:custGeom>
              <a:avLst/>
              <a:gdLst/>
              <a:ahLst/>
              <a:cxnLst/>
              <a:rect l="l" t="t" r="r" b="b"/>
              <a:pathLst>
                <a:path w="181" h="181" extrusionOk="0">
                  <a:moveTo>
                    <a:pt x="126" y="141"/>
                  </a:moveTo>
                  <a:cubicBezTo>
                    <a:pt x="100" y="116"/>
                    <a:pt x="74" y="91"/>
                    <a:pt x="47" y="65"/>
                  </a:cubicBezTo>
                  <a:cubicBezTo>
                    <a:pt x="43" y="64"/>
                    <a:pt x="37" y="63"/>
                    <a:pt x="29" y="62"/>
                  </a:cubicBezTo>
                  <a:cubicBezTo>
                    <a:pt x="26" y="62"/>
                    <a:pt x="22" y="61"/>
                    <a:pt x="19" y="57"/>
                  </a:cubicBezTo>
                  <a:cubicBezTo>
                    <a:pt x="13" y="52"/>
                    <a:pt x="7" y="46"/>
                    <a:pt x="1" y="41"/>
                  </a:cubicBezTo>
                  <a:cubicBezTo>
                    <a:pt x="0" y="37"/>
                    <a:pt x="1" y="34"/>
                    <a:pt x="4" y="31"/>
                  </a:cubicBezTo>
                  <a:cubicBezTo>
                    <a:pt x="13" y="22"/>
                    <a:pt x="22" y="12"/>
                    <a:pt x="31" y="3"/>
                  </a:cubicBezTo>
                  <a:cubicBezTo>
                    <a:pt x="33" y="0"/>
                    <a:pt x="36" y="1"/>
                    <a:pt x="39" y="3"/>
                  </a:cubicBezTo>
                  <a:cubicBezTo>
                    <a:pt x="45" y="8"/>
                    <a:pt x="51" y="13"/>
                    <a:pt x="57" y="19"/>
                  </a:cubicBezTo>
                  <a:cubicBezTo>
                    <a:pt x="60" y="22"/>
                    <a:pt x="61" y="26"/>
                    <a:pt x="61" y="30"/>
                  </a:cubicBezTo>
                  <a:cubicBezTo>
                    <a:pt x="62" y="40"/>
                    <a:pt x="64" y="46"/>
                    <a:pt x="68" y="49"/>
                  </a:cubicBezTo>
                  <a:cubicBezTo>
                    <a:pt x="95" y="75"/>
                    <a:pt x="122" y="102"/>
                    <a:pt x="149" y="128"/>
                  </a:cubicBezTo>
                  <a:cubicBezTo>
                    <a:pt x="153" y="131"/>
                    <a:pt x="156" y="132"/>
                    <a:pt x="159" y="133"/>
                  </a:cubicBezTo>
                  <a:cubicBezTo>
                    <a:pt x="164" y="133"/>
                    <a:pt x="166" y="135"/>
                    <a:pt x="167" y="136"/>
                  </a:cubicBezTo>
                  <a:cubicBezTo>
                    <a:pt x="171" y="140"/>
                    <a:pt x="175" y="145"/>
                    <a:pt x="179" y="149"/>
                  </a:cubicBezTo>
                  <a:cubicBezTo>
                    <a:pt x="181" y="151"/>
                    <a:pt x="181" y="154"/>
                    <a:pt x="179" y="156"/>
                  </a:cubicBezTo>
                  <a:cubicBezTo>
                    <a:pt x="172" y="163"/>
                    <a:pt x="166" y="171"/>
                    <a:pt x="159" y="178"/>
                  </a:cubicBezTo>
                  <a:cubicBezTo>
                    <a:pt x="156" y="181"/>
                    <a:pt x="154" y="180"/>
                    <a:pt x="152" y="178"/>
                  </a:cubicBezTo>
                  <a:cubicBezTo>
                    <a:pt x="147" y="174"/>
                    <a:pt x="142" y="169"/>
                    <a:pt x="137" y="164"/>
                  </a:cubicBezTo>
                  <a:cubicBezTo>
                    <a:pt x="136" y="162"/>
                    <a:pt x="134" y="160"/>
                    <a:pt x="134" y="155"/>
                  </a:cubicBezTo>
                  <a:cubicBezTo>
                    <a:pt x="134" y="151"/>
                    <a:pt x="131" y="146"/>
                    <a:pt x="126" y="14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50" name="Google Shape;4350;p20"/>
          <p:cNvGrpSpPr/>
          <p:nvPr/>
        </p:nvGrpSpPr>
        <p:grpSpPr>
          <a:xfrm>
            <a:off x="6286501" y="457202"/>
            <a:ext cx="706967" cy="594783"/>
            <a:chOff x="4714875" y="342901"/>
            <a:chExt cx="530225" cy="446087"/>
          </a:xfrm>
        </p:grpSpPr>
        <p:sp>
          <p:nvSpPr>
            <p:cNvPr id="4351" name="Google Shape;4351;p20"/>
            <p:cNvSpPr/>
            <p:nvPr/>
          </p:nvSpPr>
          <p:spPr>
            <a:xfrm>
              <a:off x="4781550" y="342901"/>
              <a:ext cx="342900" cy="122238"/>
            </a:xfrm>
            <a:custGeom>
              <a:avLst/>
              <a:gdLst/>
              <a:ahLst/>
              <a:cxnLst/>
              <a:rect l="l" t="t" r="r" b="b"/>
              <a:pathLst>
                <a:path w="132" h="47" extrusionOk="0">
                  <a:moveTo>
                    <a:pt x="116" y="8"/>
                  </a:moveTo>
                  <a:cubicBezTo>
                    <a:pt x="0" y="47"/>
                    <a:pt x="0" y="47"/>
                    <a:pt x="0" y="47"/>
                  </a:cubicBezTo>
                  <a:cubicBezTo>
                    <a:pt x="24" y="47"/>
                    <a:pt x="24" y="47"/>
                    <a:pt x="24" y="47"/>
                  </a:cubicBezTo>
                  <a:cubicBezTo>
                    <a:pt x="118" y="14"/>
                    <a:pt x="118" y="14"/>
                    <a:pt x="118" y="14"/>
                  </a:cubicBezTo>
                  <a:cubicBezTo>
                    <a:pt x="120" y="16"/>
                    <a:pt x="123" y="17"/>
                    <a:pt x="125" y="16"/>
                  </a:cubicBezTo>
                  <a:cubicBezTo>
                    <a:pt x="130" y="15"/>
                    <a:pt x="132" y="11"/>
                    <a:pt x="131" y="7"/>
                  </a:cubicBezTo>
                  <a:cubicBezTo>
                    <a:pt x="130" y="3"/>
                    <a:pt x="126" y="0"/>
                    <a:pt x="122" y="1"/>
                  </a:cubicBezTo>
                  <a:cubicBezTo>
                    <a:pt x="118" y="2"/>
                    <a:pt x="116" y="5"/>
                    <a:pt x="116" y="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52" name="Google Shape;4352;p20"/>
            <p:cNvSpPr/>
            <p:nvPr/>
          </p:nvSpPr>
          <p:spPr>
            <a:xfrm>
              <a:off x="4714875" y="465138"/>
              <a:ext cx="530225" cy="323850"/>
            </a:xfrm>
            <a:custGeom>
              <a:avLst/>
              <a:gdLst/>
              <a:ahLst/>
              <a:cxnLst/>
              <a:rect l="l" t="t" r="r" b="b"/>
              <a:pathLst>
                <a:path w="205" h="125" extrusionOk="0">
                  <a:moveTo>
                    <a:pt x="194" y="17"/>
                  </a:moveTo>
                  <a:cubicBezTo>
                    <a:pt x="194" y="31"/>
                    <a:pt x="194" y="31"/>
                    <a:pt x="194" y="31"/>
                  </a:cubicBezTo>
                  <a:cubicBezTo>
                    <a:pt x="174" y="31"/>
                    <a:pt x="174" y="31"/>
                    <a:pt x="174" y="31"/>
                  </a:cubicBezTo>
                  <a:cubicBezTo>
                    <a:pt x="174" y="28"/>
                    <a:pt x="174" y="28"/>
                    <a:pt x="174" y="28"/>
                  </a:cubicBezTo>
                  <a:cubicBezTo>
                    <a:pt x="163" y="28"/>
                    <a:pt x="163" y="28"/>
                    <a:pt x="163" y="28"/>
                  </a:cubicBezTo>
                  <a:cubicBezTo>
                    <a:pt x="163" y="31"/>
                    <a:pt x="163" y="31"/>
                    <a:pt x="163" y="31"/>
                  </a:cubicBezTo>
                  <a:cubicBezTo>
                    <a:pt x="153" y="31"/>
                    <a:pt x="153" y="31"/>
                    <a:pt x="153" y="31"/>
                  </a:cubicBezTo>
                  <a:cubicBezTo>
                    <a:pt x="37" y="31"/>
                    <a:pt x="37" y="31"/>
                    <a:pt x="37" y="31"/>
                  </a:cubicBezTo>
                  <a:cubicBezTo>
                    <a:pt x="0" y="31"/>
                    <a:pt x="0" y="31"/>
                    <a:pt x="0" y="31"/>
                  </a:cubicBezTo>
                  <a:cubicBezTo>
                    <a:pt x="0" y="118"/>
                    <a:pt x="0" y="118"/>
                    <a:pt x="0" y="118"/>
                  </a:cubicBezTo>
                  <a:cubicBezTo>
                    <a:pt x="0" y="122"/>
                    <a:pt x="3" y="125"/>
                    <a:pt x="6" y="125"/>
                  </a:cubicBezTo>
                  <a:cubicBezTo>
                    <a:pt x="37" y="125"/>
                    <a:pt x="37" y="125"/>
                    <a:pt x="37" y="125"/>
                  </a:cubicBezTo>
                  <a:cubicBezTo>
                    <a:pt x="153" y="125"/>
                    <a:pt x="153" y="125"/>
                    <a:pt x="153" y="125"/>
                  </a:cubicBezTo>
                  <a:cubicBezTo>
                    <a:pt x="198" y="125"/>
                    <a:pt x="198" y="125"/>
                    <a:pt x="198" y="125"/>
                  </a:cubicBezTo>
                  <a:cubicBezTo>
                    <a:pt x="202" y="125"/>
                    <a:pt x="205" y="122"/>
                    <a:pt x="205" y="118"/>
                  </a:cubicBezTo>
                  <a:cubicBezTo>
                    <a:pt x="205" y="0"/>
                    <a:pt x="205" y="0"/>
                    <a:pt x="205" y="0"/>
                  </a:cubicBezTo>
                  <a:cubicBezTo>
                    <a:pt x="153" y="0"/>
                    <a:pt x="153" y="0"/>
                    <a:pt x="153" y="0"/>
                  </a:cubicBezTo>
                  <a:cubicBezTo>
                    <a:pt x="37" y="0"/>
                    <a:pt x="37" y="0"/>
                    <a:pt x="37" y="0"/>
                  </a:cubicBezTo>
                  <a:cubicBezTo>
                    <a:pt x="0" y="0"/>
                    <a:pt x="0" y="0"/>
                    <a:pt x="0" y="0"/>
                  </a:cubicBezTo>
                  <a:cubicBezTo>
                    <a:pt x="0" y="17"/>
                    <a:pt x="0" y="17"/>
                    <a:pt x="0" y="17"/>
                  </a:cubicBezTo>
                  <a:cubicBezTo>
                    <a:pt x="37" y="17"/>
                    <a:pt x="37" y="17"/>
                    <a:pt x="37" y="17"/>
                  </a:cubicBezTo>
                  <a:cubicBezTo>
                    <a:pt x="153" y="17"/>
                    <a:pt x="153" y="17"/>
                    <a:pt x="153" y="17"/>
                  </a:cubicBezTo>
                  <a:lnTo>
                    <a:pt x="194" y="17"/>
                  </a:lnTo>
                  <a:close/>
                  <a:moveTo>
                    <a:pt x="71" y="72"/>
                  </a:moveTo>
                  <a:cubicBezTo>
                    <a:pt x="71" y="91"/>
                    <a:pt x="56" y="106"/>
                    <a:pt x="37" y="106"/>
                  </a:cubicBezTo>
                  <a:cubicBezTo>
                    <a:pt x="18" y="106"/>
                    <a:pt x="3" y="91"/>
                    <a:pt x="3" y="72"/>
                  </a:cubicBezTo>
                  <a:cubicBezTo>
                    <a:pt x="3" y="54"/>
                    <a:pt x="18" y="38"/>
                    <a:pt x="37" y="38"/>
                  </a:cubicBezTo>
                  <a:cubicBezTo>
                    <a:pt x="56" y="38"/>
                    <a:pt x="71" y="54"/>
                    <a:pt x="71" y="72"/>
                  </a:cubicBezTo>
                  <a:close/>
                  <a:moveTo>
                    <a:pt x="163" y="90"/>
                  </a:moveTo>
                  <a:cubicBezTo>
                    <a:pt x="163" y="96"/>
                    <a:pt x="159" y="100"/>
                    <a:pt x="153" y="100"/>
                  </a:cubicBezTo>
                  <a:cubicBezTo>
                    <a:pt x="147" y="100"/>
                    <a:pt x="142" y="96"/>
                    <a:pt x="142" y="90"/>
                  </a:cubicBezTo>
                  <a:cubicBezTo>
                    <a:pt x="142" y="84"/>
                    <a:pt x="147" y="79"/>
                    <a:pt x="153" y="79"/>
                  </a:cubicBezTo>
                  <a:cubicBezTo>
                    <a:pt x="159" y="79"/>
                    <a:pt x="163" y="84"/>
                    <a:pt x="163" y="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53" name="Google Shape;4353;p20"/>
            <p:cNvSpPr/>
            <p:nvPr/>
          </p:nvSpPr>
          <p:spPr>
            <a:xfrm>
              <a:off x="4737100" y="579438"/>
              <a:ext cx="146050" cy="14605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54" name="Google Shape;4354;p20"/>
            <p:cNvSpPr/>
            <p:nvPr/>
          </p:nvSpPr>
          <p:spPr>
            <a:xfrm>
              <a:off x="4714875" y="504826"/>
              <a:ext cx="33338" cy="5080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55" name="Google Shape;4355;p20"/>
          <p:cNvGrpSpPr/>
          <p:nvPr/>
        </p:nvGrpSpPr>
        <p:grpSpPr>
          <a:xfrm>
            <a:off x="8271933" y="1619251"/>
            <a:ext cx="872067" cy="550333"/>
            <a:chOff x="6203950" y="1214438"/>
            <a:chExt cx="654050" cy="412750"/>
          </a:xfrm>
        </p:grpSpPr>
        <p:sp>
          <p:nvSpPr>
            <p:cNvPr id="4356" name="Google Shape;4356;p20"/>
            <p:cNvSpPr/>
            <p:nvPr/>
          </p:nvSpPr>
          <p:spPr>
            <a:xfrm>
              <a:off x="6203950" y="1214438"/>
              <a:ext cx="654050" cy="412750"/>
            </a:xfrm>
            <a:custGeom>
              <a:avLst/>
              <a:gdLst/>
              <a:ahLst/>
              <a:cxnLst/>
              <a:rect l="l" t="t" r="r" b="b"/>
              <a:pathLst>
                <a:path w="252" h="159" extrusionOk="0">
                  <a:moveTo>
                    <a:pt x="60" y="118"/>
                  </a:moveTo>
                  <a:cubicBezTo>
                    <a:pt x="56" y="114"/>
                    <a:pt x="50" y="111"/>
                    <a:pt x="43" y="111"/>
                  </a:cubicBezTo>
                  <a:cubicBezTo>
                    <a:pt x="37" y="111"/>
                    <a:pt x="31" y="114"/>
                    <a:pt x="27" y="118"/>
                  </a:cubicBezTo>
                  <a:cubicBezTo>
                    <a:pt x="22" y="123"/>
                    <a:pt x="20" y="129"/>
                    <a:pt x="20" y="135"/>
                  </a:cubicBezTo>
                  <a:cubicBezTo>
                    <a:pt x="20" y="142"/>
                    <a:pt x="22" y="148"/>
                    <a:pt x="27" y="152"/>
                  </a:cubicBezTo>
                  <a:cubicBezTo>
                    <a:pt x="31" y="157"/>
                    <a:pt x="37" y="159"/>
                    <a:pt x="43" y="159"/>
                  </a:cubicBezTo>
                  <a:cubicBezTo>
                    <a:pt x="50" y="159"/>
                    <a:pt x="56" y="157"/>
                    <a:pt x="60" y="152"/>
                  </a:cubicBezTo>
                  <a:cubicBezTo>
                    <a:pt x="64" y="148"/>
                    <a:pt x="67" y="142"/>
                    <a:pt x="67" y="135"/>
                  </a:cubicBezTo>
                  <a:cubicBezTo>
                    <a:pt x="67" y="129"/>
                    <a:pt x="64" y="123"/>
                    <a:pt x="60" y="118"/>
                  </a:cubicBezTo>
                  <a:moveTo>
                    <a:pt x="44" y="121"/>
                  </a:moveTo>
                  <a:cubicBezTo>
                    <a:pt x="51" y="121"/>
                    <a:pt x="56" y="127"/>
                    <a:pt x="56" y="134"/>
                  </a:cubicBezTo>
                  <a:cubicBezTo>
                    <a:pt x="56" y="141"/>
                    <a:pt x="51" y="147"/>
                    <a:pt x="44" y="147"/>
                  </a:cubicBezTo>
                  <a:cubicBezTo>
                    <a:pt x="37" y="147"/>
                    <a:pt x="31" y="141"/>
                    <a:pt x="31" y="134"/>
                  </a:cubicBezTo>
                  <a:cubicBezTo>
                    <a:pt x="31" y="127"/>
                    <a:pt x="37" y="121"/>
                    <a:pt x="44" y="121"/>
                  </a:cubicBezTo>
                  <a:close/>
                  <a:moveTo>
                    <a:pt x="158" y="117"/>
                  </a:moveTo>
                  <a:cubicBezTo>
                    <a:pt x="154" y="112"/>
                    <a:pt x="148" y="110"/>
                    <a:pt x="141" y="110"/>
                  </a:cubicBezTo>
                  <a:cubicBezTo>
                    <a:pt x="134" y="110"/>
                    <a:pt x="128" y="112"/>
                    <a:pt x="124" y="117"/>
                  </a:cubicBezTo>
                  <a:cubicBezTo>
                    <a:pt x="119" y="121"/>
                    <a:pt x="117" y="128"/>
                    <a:pt x="117" y="134"/>
                  </a:cubicBezTo>
                  <a:cubicBezTo>
                    <a:pt x="117" y="141"/>
                    <a:pt x="119" y="148"/>
                    <a:pt x="124" y="152"/>
                  </a:cubicBezTo>
                  <a:cubicBezTo>
                    <a:pt x="128" y="157"/>
                    <a:pt x="134" y="159"/>
                    <a:pt x="141" y="159"/>
                  </a:cubicBezTo>
                  <a:cubicBezTo>
                    <a:pt x="148" y="159"/>
                    <a:pt x="154" y="157"/>
                    <a:pt x="158" y="152"/>
                  </a:cubicBezTo>
                  <a:cubicBezTo>
                    <a:pt x="163" y="148"/>
                    <a:pt x="165" y="141"/>
                    <a:pt x="165" y="134"/>
                  </a:cubicBezTo>
                  <a:cubicBezTo>
                    <a:pt x="165" y="128"/>
                    <a:pt x="163" y="121"/>
                    <a:pt x="158" y="117"/>
                  </a:cubicBezTo>
                  <a:close/>
                  <a:moveTo>
                    <a:pt x="162" y="112"/>
                  </a:moveTo>
                  <a:cubicBezTo>
                    <a:pt x="162" y="12"/>
                    <a:pt x="162" y="12"/>
                    <a:pt x="162" y="12"/>
                  </a:cubicBezTo>
                  <a:cubicBezTo>
                    <a:pt x="157" y="12"/>
                    <a:pt x="152" y="12"/>
                    <a:pt x="147" y="12"/>
                  </a:cubicBezTo>
                  <a:cubicBezTo>
                    <a:pt x="147" y="104"/>
                    <a:pt x="147" y="104"/>
                    <a:pt x="147" y="104"/>
                  </a:cubicBezTo>
                  <a:cubicBezTo>
                    <a:pt x="153" y="105"/>
                    <a:pt x="158" y="108"/>
                    <a:pt x="162" y="112"/>
                  </a:cubicBezTo>
                  <a:close/>
                  <a:moveTo>
                    <a:pt x="168" y="124"/>
                  </a:moveTo>
                  <a:cubicBezTo>
                    <a:pt x="181" y="124"/>
                    <a:pt x="245" y="124"/>
                    <a:pt x="252" y="124"/>
                  </a:cubicBezTo>
                  <a:cubicBezTo>
                    <a:pt x="252" y="122"/>
                    <a:pt x="252" y="119"/>
                    <a:pt x="252" y="117"/>
                  </a:cubicBezTo>
                  <a:cubicBezTo>
                    <a:pt x="244" y="117"/>
                    <a:pt x="179" y="116"/>
                    <a:pt x="166" y="116"/>
                  </a:cubicBezTo>
                  <a:cubicBezTo>
                    <a:pt x="167" y="119"/>
                    <a:pt x="167" y="121"/>
                    <a:pt x="168" y="124"/>
                  </a:cubicBezTo>
                  <a:close/>
                  <a:moveTo>
                    <a:pt x="141" y="122"/>
                  </a:moveTo>
                  <a:cubicBezTo>
                    <a:pt x="148" y="122"/>
                    <a:pt x="153" y="128"/>
                    <a:pt x="153" y="134"/>
                  </a:cubicBezTo>
                  <a:cubicBezTo>
                    <a:pt x="153" y="141"/>
                    <a:pt x="148" y="147"/>
                    <a:pt x="141" y="147"/>
                  </a:cubicBezTo>
                  <a:cubicBezTo>
                    <a:pt x="134" y="147"/>
                    <a:pt x="129" y="141"/>
                    <a:pt x="129" y="134"/>
                  </a:cubicBezTo>
                  <a:cubicBezTo>
                    <a:pt x="129" y="128"/>
                    <a:pt x="134" y="122"/>
                    <a:pt x="141" y="122"/>
                  </a:cubicBezTo>
                  <a:close/>
                  <a:moveTo>
                    <a:pt x="72" y="76"/>
                  </a:moveTo>
                  <a:cubicBezTo>
                    <a:pt x="70" y="75"/>
                    <a:pt x="69" y="73"/>
                    <a:pt x="68" y="71"/>
                  </a:cubicBezTo>
                  <a:cubicBezTo>
                    <a:pt x="68" y="70"/>
                    <a:pt x="68" y="68"/>
                    <a:pt x="68" y="67"/>
                  </a:cubicBezTo>
                  <a:cubicBezTo>
                    <a:pt x="68" y="62"/>
                    <a:pt x="68" y="57"/>
                    <a:pt x="67" y="53"/>
                  </a:cubicBezTo>
                  <a:cubicBezTo>
                    <a:pt x="67" y="51"/>
                    <a:pt x="67" y="50"/>
                    <a:pt x="68" y="49"/>
                  </a:cubicBezTo>
                  <a:cubicBezTo>
                    <a:pt x="70" y="42"/>
                    <a:pt x="76" y="40"/>
                    <a:pt x="82" y="44"/>
                  </a:cubicBezTo>
                  <a:cubicBezTo>
                    <a:pt x="85" y="46"/>
                    <a:pt x="88" y="48"/>
                    <a:pt x="91" y="51"/>
                  </a:cubicBezTo>
                  <a:cubicBezTo>
                    <a:pt x="92" y="52"/>
                    <a:pt x="92" y="52"/>
                    <a:pt x="94" y="52"/>
                  </a:cubicBezTo>
                  <a:cubicBezTo>
                    <a:pt x="96" y="52"/>
                    <a:pt x="98" y="52"/>
                    <a:pt x="101" y="52"/>
                  </a:cubicBezTo>
                  <a:cubicBezTo>
                    <a:pt x="107" y="52"/>
                    <a:pt x="106" y="61"/>
                    <a:pt x="101" y="62"/>
                  </a:cubicBezTo>
                  <a:cubicBezTo>
                    <a:pt x="98" y="61"/>
                    <a:pt x="95" y="61"/>
                    <a:pt x="92" y="61"/>
                  </a:cubicBezTo>
                  <a:cubicBezTo>
                    <a:pt x="91" y="61"/>
                    <a:pt x="91" y="61"/>
                    <a:pt x="90" y="61"/>
                  </a:cubicBezTo>
                  <a:cubicBezTo>
                    <a:pt x="89" y="60"/>
                    <a:pt x="88" y="59"/>
                    <a:pt x="87" y="59"/>
                  </a:cubicBezTo>
                  <a:cubicBezTo>
                    <a:pt x="86" y="58"/>
                    <a:pt x="85" y="58"/>
                    <a:pt x="85" y="59"/>
                  </a:cubicBezTo>
                  <a:cubicBezTo>
                    <a:pt x="85" y="61"/>
                    <a:pt x="85" y="64"/>
                    <a:pt x="85" y="66"/>
                  </a:cubicBezTo>
                  <a:cubicBezTo>
                    <a:pt x="90" y="66"/>
                    <a:pt x="95" y="66"/>
                    <a:pt x="100" y="66"/>
                  </a:cubicBezTo>
                  <a:cubicBezTo>
                    <a:pt x="102" y="66"/>
                    <a:pt x="105" y="67"/>
                    <a:pt x="105" y="70"/>
                  </a:cubicBezTo>
                  <a:cubicBezTo>
                    <a:pt x="105" y="77"/>
                    <a:pt x="105" y="87"/>
                    <a:pt x="105" y="94"/>
                  </a:cubicBezTo>
                  <a:cubicBezTo>
                    <a:pt x="122" y="94"/>
                    <a:pt x="122" y="94"/>
                    <a:pt x="122" y="94"/>
                  </a:cubicBezTo>
                  <a:cubicBezTo>
                    <a:pt x="124" y="89"/>
                    <a:pt x="126" y="84"/>
                    <a:pt x="129" y="79"/>
                  </a:cubicBezTo>
                  <a:cubicBezTo>
                    <a:pt x="129" y="78"/>
                    <a:pt x="129" y="76"/>
                    <a:pt x="129" y="73"/>
                  </a:cubicBezTo>
                  <a:cubicBezTo>
                    <a:pt x="126" y="57"/>
                    <a:pt x="126" y="57"/>
                    <a:pt x="126" y="57"/>
                  </a:cubicBezTo>
                  <a:cubicBezTo>
                    <a:pt x="112" y="63"/>
                    <a:pt x="112" y="63"/>
                    <a:pt x="112" y="63"/>
                  </a:cubicBezTo>
                  <a:cubicBezTo>
                    <a:pt x="110" y="63"/>
                    <a:pt x="108" y="62"/>
                    <a:pt x="108" y="60"/>
                  </a:cubicBezTo>
                  <a:cubicBezTo>
                    <a:pt x="108" y="60"/>
                    <a:pt x="108" y="60"/>
                    <a:pt x="108" y="60"/>
                  </a:cubicBezTo>
                  <a:cubicBezTo>
                    <a:pt x="107" y="59"/>
                    <a:pt x="108" y="57"/>
                    <a:pt x="110" y="56"/>
                  </a:cubicBezTo>
                  <a:cubicBezTo>
                    <a:pt x="124" y="50"/>
                    <a:pt x="124" y="50"/>
                    <a:pt x="124" y="50"/>
                  </a:cubicBezTo>
                  <a:cubicBezTo>
                    <a:pt x="121" y="34"/>
                    <a:pt x="121" y="34"/>
                    <a:pt x="121" y="34"/>
                  </a:cubicBezTo>
                  <a:cubicBezTo>
                    <a:pt x="117" y="19"/>
                    <a:pt x="110" y="11"/>
                    <a:pt x="100" y="11"/>
                  </a:cubicBezTo>
                  <a:cubicBezTo>
                    <a:pt x="87" y="11"/>
                    <a:pt x="74" y="11"/>
                    <a:pt x="61" y="11"/>
                  </a:cubicBezTo>
                  <a:cubicBezTo>
                    <a:pt x="61" y="32"/>
                    <a:pt x="62" y="54"/>
                    <a:pt x="62" y="76"/>
                  </a:cubicBezTo>
                  <a:lnTo>
                    <a:pt x="72" y="76"/>
                  </a:lnTo>
                  <a:close/>
                  <a:moveTo>
                    <a:pt x="96" y="94"/>
                  </a:moveTo>
                  <a:cubicBezTo>
                    <a:pt x="96" y="89"/>
                    <a:pt x="96" y="81"/>
                    <a:pt x="96" y="76"/>
                  </a:cubicBezTo>
                  <a:cubicBezTo>
                    <a:pt x="91" y="76"/>
                    <a:pt x="87" y="76"/>
                    <a:pt x="83" y="76"/>
                  </a:cubicBezTo>
                  <a:cubicBezTo>
                    <a:pt x="90" y="94"/>
                    <a:pt x="90" y="94"/>
                    <a:pt x="90" y="94"/>
                  </a:cubicBezTo>
                  <a:lnTo>
                    <a:pt x="96" y="94"/>
                  </a:lnTo>
                  <a:close/>
                  <a:moveTo>
                    <a:pt x="0" y="76"/>
                  </a:moveTo>
                  <a:cubicBezTo>
                    <a:pt x="0" y="91"/>
                    <a:pt x="0" y="107"/>
                    <a:pt x="0" y="122"/>
                  </a:cubicBezTo>
                  <a:cubicBezTo>
                    <a:pt x="14" y="134"/>
                    <a:pt x="14" y="134"/>
                    <a:pt x="14" y="134"/>
                  </a:cubicBezTo>
                  <a:cubicBezTo>
                    <a:pt x="14" y="126"/>
                    <a:pt x="17" y="119"/>
                    <a:pt x="22" y="114"/>
                  </a:cubicBezTo>
                  <a:cubicBezTo>
                    <a:pt x="28" y="108"/>
                    <a:pt x="35" y="105"/>
                    <a:pt x="43" y="105"/>
                  </a:cubicBezTo>
                  <a:cubicBezTo>
                    <a:pt x="52" y="105"/>
                    <a:pt x="59" y="108"/>
                    <a:pt x="65" y="114"/>
                  </a:cubicBezTo>
                  <a:cubicBezTo>
                    <a:pt x="70" y="119"/>
                    <a:pt x="73" y="127"/>
                    <a:pt x="73" y="135"/>
                  </a:cubicBezTo>
                  <a:cubicBezTo>
                    <a:pt x="73" y="139"/>
                    <a:pt x="73" y="143"/>
                    <a:pt x="71" y="146"/>
                  </a:cubicBezTo>
                  <a:cubicBezTo>
                    <a:pt x="112" y="146"/>
                    <a:pt x="112" y="146"/>
                    <a:pt x="112" y="146"/>
                  </a:cubicBezTo>
                  <a:cubicBezTo>
                    <a:pt x="111" y="143"/>
                    <a:pt x="110" y="139"/>
                    <a:pt x="110" y="134"/>
                  </a:cubicBezTo>
                  <a:cubicBezTo>
                    <a:pt x="110" y="126"/>
                    <a:pt x="114" y="118"/>
                    <a:pt x="119" y="112"/>
                  </a:cubicBezTo>
                  <a:cubicBezTo>
                    <a:pt x="125" y="107"/>
                    <a:pt x="132" y="103"/>
                    <a:pt x="141" y="103"/>
                  </a:cubicBezTo>
                  <a:cubicBezTo>
                    <a:pt x="142" y="103"/>
                    <a:pt x="144" y="103"/>
                    <a:pt x="145" y="103"/>
                  </a:cubicBezTo>
                  <a:cubicBezTo>
                    <a:pt x="143" y="78"/>
                    <a:pt x="135" y="52"/>
                    <a:pt x="129" y="27"/>
                  </a:cubicBezTo>
                  <a:cubicBezTo>
                    <a:pt x="125" y="11"/>
                    <a:pt x="114" y="1"/>
                    <a:pt x="102" y="0"/>
                  </a:cubicBezTo>
                  <a:cubicBezTo>
                    <a:pt x="91" y="0"/>
                    <a:pt x="81" y="0"/>
                    <a:pt x="71" y="0"/>
                  </a:cubicBezTo>
                  <a:cubicBezTo>
                    <a:pt x="64" y="0"/>
                    <a:pt x="58" y="0"/>
                    <a:pt x="52" y="0"/>
                  </a:cubicBezTo>
                  <a:cubicBezTo>
                    <a:pt x="52" y="26"/>
                    <a:pt x="52" y="51"/>
                    <a:pt x="52" y="76"/>
                  </a:cubicBezTo>
                  <a:cubicBezTo>
                    <a:pt x="35" y="76"/>
                    <a:pt x="17" y="76"/>
                    <a:pt x="0" y="7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57" name="Google Shape;4357;p20"/>
            <p:cNvSpPr/>
            <p:nvPr/>
          </p:nvSpPr>
          <p:spPr>
            <a:xfrm>
              <a:off x="6383338" y="1277938"/>
              <a:ext cx="41275" cy="4127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58" name="Google Shape;4358;p20"/>
          <p:cNvGrpSpPr/>
          <p:nvPr/>
        </p:nvGrpSpPr>
        <p:grpSpPr>
          <a:xfrm>
            <a:off x="2097618" y="1699684"/>
            <a:ext cx="757767" cy="355600"/>
            <a:chOff x="1573213" y="1274763"/>
            <a:chExt cx="568325" cy="266700"/>
          </a:xfrm>
        </p:grpSpPr>
        <p:sp>
          <p:nvSpPr>
            <p:cNvPr id="4359" name="Google Shape;4359;p20"/>
            <p:cNvSpPr/>
            <p:nvPr/>
          </p:nvSpPr>
          <p:spPr>
            <a:xfrm>
              <a:off x="1573213" y="1274763"/>
              <a:ext cx="568325" cy="266700"/>
            </a:xfrm>
            <a:custGeom>
              <a:avLst/>
              <a:gdLst/>
              <a:ahLst/>
              <a:cxnLst/>
              <a:rect l="l" t="t" r="r" b="b"/>
              <a:pathLst>
                <a:path w="219" h="103" extrusionOk="0">
                  <a:moveTo>
                    <a:pt x="181" y="95"/>
                  </a:moveTo>
                  <a:cubicBezTo>
                    <a:pt x="188" y="96"/>
                    <a:pt x="195" y="92"/>
                    <a:pt x="196" y="85"/>
                  </a:cubicBezTo>
                  <a:cubicBezTo>
                    <a:pt x="198" y="79"/>
                    <a:pt x="193" y="72"/>
                    <a:pt x="187" y="70"/>
                  </a:cubicBezTo>
                  <a:cubicBezTo>
                    <a:pt x="180" y="69"/>
                    <a:pt x="173" y="73"/>
                    <a:pt x="172" y="80"/>
                  </a:cubicBezTo>
                  <a:cubicBezTo>
                    <a:pt x="170" y="87"/>
                    <a:pt x="174" y="93"/>
                    <a:pt x="181" y="95"/>
                  </a:cubicBezTo>
                  <a:cubicBezTo>
                    <a:pt x="181" y="95"/>
                    <a:pt x="181" y="95"/>
                    <a:pt x="181" y="95"/>
                  </a:cubicBezTo>
                  <a:moveTo>
                    <a:pt x="76" y="30"/>
                  </a:moveTo>
                  <a:cubicBezTo>
                    <a:pt x="76" y="36"/>
                    <a:pt x="76" y="36"/>
                    <a:pt x="76" y="36"/>
                  </a:cubicBezTo>
                  <a:cubicBezTo>
                    <a:pt x="118" y="35"/>
                    <a:pt x="118" y="35"/>
                    <a:pt x="118" y="35"/>
                  </a:cubicBezTo>
                  <a:cubicBezTo>
                    <a:pt x="121" y="9"/>
                    <a:pt x="121" y="9"/>
                    <a:pt x="121" y="9"/>
                  </a:cubicBezTo>
                  <a:cubicBezTo>
                    <a:pt x="91" y="11"/>
                    <a:pt x="91" y="11"/>
                    <a:pt x="91" y="11"/>
                  </a:cubicBezTo>
                  <a:cubicBezTo>
                    <a:pt x="91" y="11"/>
                    <a:pt x="86" y="11"/>
                    <a:pt x="81" y="15"/>
                  </a:cubicBezTo>
                  <a:cubicBezTo>
                    <a:pt x="74" y="25"/>
                    <a:pt x="74" y="25"/>
                    <a:pt x="74" y="25"/>
                  </a:cubicBezTo>
                  <a:cubicBezTo>
                    <a:pt x="74" y="27"/>
                    <a:pt x="74" y="27"/>
                    <a:pt x="74" y="27"/>
                  </a:cubicBezTo>
                  <a:cubicBezTo>
                    <a:pt x="74" y="27"/>
                    <a:pt x="74" y="27"/>
                    <a:pt x="74" y="27"/>
                  </a:cubicBezTo>
                  <a:cubicBezTo>
                    <a:pt x="74" y="27"/>
                    <a:pt x="76" y="27"/>
                    <a:pt x="76" y="30"/>
                  </a:cubicBezTo>
                  <a:close/>
                  <a:moveTo>
                    <a:pt x="56" y="36"/>
                  </a:moveTo>
                  <a:cubicBezTo>
                    <a:pt x="76" y="10"/>
                    <a:pt x="76" y="10"/>
                    <a:pt x="76" y="10"/>
                  </a:cubicBezTo>
                  <a:cubicBezTo>
                    <a:pt x="76" y="10"/>
                    <a:pt x="77" y="9"/>
                    <a:pt x="75" y="9"/>
                  </a:cubicBezTo>
                  <a:cubicBezTo>
                    <a:pt x="73" y="8"/>
                    <a:pt x="73" y="8"/>
                    <a:pt x="73" y="8"/>
                  </a:cubicBezTo>
                  <a:cubicBezTo>
                    <a:pt x="53" y="34"/>
                    <a:pt x="53" y="34"/>
                    <a:pt x="53" y="34"/>
                  </a:cubicBezTo>
                  <a:cubicBezTo>
                    <a:pt x="53" y="34"/>
                    <a:pt x="53" y="34"/>
                    <a:pt x="53" y="34"/>
                  </a:cubicBezTo>
                  <a:lnTo>
                    <a:pt x="56" y="36"/>
                  </a:lnTo>
                  <a:close/>
                  <a:moveTo>
                    <a:pt x="42" y="86"/>
                  </a:moveTo>
                  <a:cubicBezTo>
                    <a:pt x="43" y="79"/>
                    <a:pt x="40" y="73"/>
                    <a:pt x="34" y="71"/>
                  </a:cubicBezTo>
                  <a:cubicBezTo>
                    <a:pt x="29" y="70"/>
                    <a:pt x="23" y="74"/>
                    <a:pt x="22" y="81"/>
                  </a:cubicBezTo>
                  <a:cubicBezTo>
                    <a:pt x="21" y="87"/>
                    <a:pt x="25" y="94"/>
                    <a:pt x="30" y="96"/>
                  </a:cubicBezTo>
                  <a:cubicBezTo>
                    <a:pt x="30" y="96"/>
                    <a:pt x="30" y="96"/>
                    <a:pt x="30" y="96"/>
                  </a:cubicBezTo>
                  <a:cubicBezTo>
                    <a:pt x="35" y="97"/>
                    <a:pt x="41" y="93"/>
                    <a:pt x="42" y="86"/>
                  </a:cubicBezTo>
                  <a:close/>
                  <a:moveTo>
                    <a:pt x="129" y="9"/>
                  </a:moveTo>
                  <a:cubicBezTo>
                    <a:pt x="129" y="35"/>
                    <a:pt x="129" y="35"/>
                    <a:pt x="129" y="35"/>
                  </a:cubicBezTo>
                  <a:cubicBezTo>
                    <a:pt x="172" y="35"/>
                    <a:pt x="172" y="35"/>
                    <a:pt x="172" y="35"/>
                  </a:cubicBezTo>
                  <a:cubicBezTo>
                    <a:pt x="172" y="9"/>
                    <a:pt x="172" y="9"/>
                    <a:pt x="172" y="9"/>
                  </a:cubicBezTo>
                  <a:lnTo>
                    <a:pt x="129" y="9"/>
                  </a:lnTo>
                  <a:close/>
                  <a:moveTo>
                    <a:pt x="10" y="55"/>
                  </a:moveTo>
                  <a:cubicBezTo>
                    <a:pt x="11" y="47"/>
                    <a:pt x="11" y="47"/>
                    <a:pt x="11" y="47"/>
                  </a:cubicBezTo>
                  <a:cubicBezTo>
                    <a:pt x="11" y="47"/>
                    <a:pt x="11" y="42"/>
                    <a:pt x="17" y="41"/>
                  </a:cubicBezTo>
                  <a:cubicBezTo>
                    <a:pt x="52" y="34"/>
                    <a:pt x="52" y="34"/>
                    <a:pt x="52" y="34"/>
                  </a:cubicBezTo>
                  <a:cubicBezTo>
                    <a:pt x="73" y="8"/>
                    <a:pt x="73" y="8"/>
                    <a:pt x="73" y="8"/>
                  </a:cubicBezTo>
                  <a:cubicBezTo>
                    <a:pt x="73" y="8"/>
                    <a:pt x="75" y="4"/>
                    <a:pt x="78" y="5"/>
                  </a:cubicBezTo>
                  <a:cubicBezTo>
                    <a:pt x="78" y="5"/>
                    <a:pt x="155" y="0"/>
                    <a:pt x="175" y="1"/>
                  </a:cubicBezTo>
                  <a:cubicBezTo>
                    <a:pt x="196" y="1"/>
                    <a:pt x="196" y="1"/>
                    <a:pt x="196" y="1"/>
                  </a:cubicBezTo>
                  <a:cubicBezTo>
                    <a:pt x="202" y="2"/>
                    <a:pt x="202" y="2"/>
                    <a:pt x="202" y="2"/>
                  </a:cubicBezTo>
                  <a:cubicBezTo>
                    <a:pt x="202" y="2"/>
                    <a:pt x="206" y="1"/>
                    <a:pt x="207" y="6"/>
                  </a:cubicBezTo>
                  <a:cubicBezTo>
                    <a:pt x="207" y="6"/>
                    <a:pt x="213" y="40"/>
                    <a:pt x="212" y="50"/>
                  </a:cubicBezTo>
                  <a:cubicBezTo>
                    <a:pt x="212" y="57"/>
                    <a:pt x="212" y="57"/>
                    <a:pt x="212" y="57"/>
                  </a:cubicBezTo>
                  <a:cubicBezTo>
                    <a:pt x="212" y="57"/>
                    <a:pt x="212" y="59"/>
                    <a:pt x="213" y="59"/>
                  </a:cubicBezTo>
                  <a:cubicBezTo>
                    <a:pt x="213" y="59"/>
                    <a:pt x="215" y="59"/>
                    <a:pt x="215" y="62"/>
                  </a:cubicBezTo>
                  <a:cubicBezTo>
                    <a:pt x="215" y="65"/>
                    <a:pt x="215" y="65"/>
                    <a:pt x="215" y="65"/>
                  </a:cubicBezTo>
                  <a:cubicBezTo>
                    <a:pt x="215" y="65"/>
                    <a:pt x="219" y="67"/>
                    <a:pt x="218" y="71"/>
                  </a:cubicBezTo>
                  <a:cubicBezTo>
                    <a:pt x="218" y="71"/>
                    <a:pt x="217" y="78"/>
                    <a:pt x="217" y="80"/>
                  </a:cubicBezTo>
                  <a:cubicBezTo>
                    <a:pt x="217" y="80"/>
                    <a:pt x="218" y="84"/>
                    <a:pt x="215" y="85"/>
                  </a:cubicBezTo>
                  <a:cubicBezTo>
                    <a:pt x="204" y="87"/>
                    <a:pt x="204" y="87"/>
                    <a:pt x="204" y="87"/>
                  </a:cubicBezTo>
                  <a:cubicBezTo>
                    <a:pt x="204" y="87"/>
                    <a:pt x="205" y="81"/>
                    <a:pt x="204" y="81"/>
                  </a:cubicBezTo>
                  <a:cubicBezTo>
                    <a:pt x="204" y="81"/>
                    <a:pt x="201" y="79"/>
                    <a:pt x="201" y="81"/>
                  </a:cubicBezTo>
                  <a:cubicBezTo>
                    <a:pt x="201" y="81"/>
                    <a:pt x="201" y="100"/>
                    <a:pt x="183" y="100"/>
                  </a:cubicBezTo>
                  <a:cubicBezTo>
                    <a:pt x="183" y="100"/>
                    <a:pt x="167" y="99"/>
                    <a:pt x="166" y="84"/>
                  </a:cubicBezTo>
                  <a:cubicBezTo>
                    <a:pt x="166" y="84"/>
                    <a:pt x="164" y="82"/>
                    <a:pt x="164" y="84"/>
                  </a:cubicBezTo>
                  <a:cubicBezTo>
                    <a:pt x="164" y="88"/>
                    <a:pt x="164" y="88"/>
                    <a:pt x="164" y="88"/>
                  </a:cubicBezTo>
                  <a:cubicBezTo>
                    <a:pt x="57" y="89"/>
                    <a:pt x="57" y="89"/>
                    <a:pt x="57" y="89"/>
                  </a:cubicBezTo>
                  <a:cubicBezTo>
                    <a:pt x="57" y="89"/>
                    <a:pt x="56" y="80"/>
                    <a:pt x="55" y="78"/>
                  </a:cubicBezTo>
                  <a:cubicBezTo>
                    <a:pt x="51" y="78"/>
                    <a:pt x="51" y="78"/>
                    <a:pt x="51" y="78"/>
                  </a:cubicBezTo>
                  <a:cubicBezTo>
                    <a:pt x="51" y="78"/>
                    <a:pt x="55" y="97"/>
                    <a:pt x="41" y="100"/>
                  </a:cubicBezTo>
                  <a:cubicBezTo>
                    <a:pt x="41" y="100"/>
                    <a:pt x="22" y="103"/>
                    <a:pt x="20" y="85"/>
                  </a:cubicBezTo>
                  <a:cubicBezTo>
                    <a:pt x="16" y="86"/>
                    <a:pt x="16" y="86"/>
                    <a:pt x="16" y="86"/>
                  </a:cubicBezTo>
                  <a:cubicBezTo>
                    <a:pt x="16" y="86"/>
                    <a:pt x="16" y="91"/>
                    <a:pt x="14" y="89"/>
                  </a:cubicBezTo>
                  <a:cubicBezTo>
                    <a:pt x="14" y="89"/>
                    <a:pt x="0" y="89"/>
                    <a:pt x="3" y="83"/>
                  </a:cubicBezTo>
                  <a:cubicBezTo>
                    <a:pt x="3" y="83"/>
                    <a:pt x="0" y="65"/>
                    <a:pt x="2" y="66"/>
                  </a:cubicBezTo>
                  <a:cubicBezTo>
                    <a:pt x="2" y="66"/>
                    <a:pt x="0" y="56"/>
                    <a:pt x="10" y="5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0" name="Google Shape;4360;p20"/>
            <p:cNvSpPr/>
            <p:nvPr/>
          </p:nvSpPr>
          <p:spPr>
            <a:xfrm>
              <a:off x="2024063" y="1463676"/>
              <a:ext cx="49213" cy="492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1" name="Google Shape;4361;p20"/>
            <p:cNvSpPr/>
            <p:nvPr/>
          </p:nvSpPr>
          <p:spPr>
            <a:xfrm>
              <a:off x="1633538" y="1463676"/>
              <a:ext cx="46038" cy="523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62" name="Google Shape;4362;p20"/>
          <p:cNvGrpSpPr/>
          <p:nvPr/>
        </p:nvGrpSpPr>
        <p:grpSpPr>
          <a:xfrm>
            <a:off x="6424084" y="1524001"/>
            <a:ext cx="366184" cy="759883"/>
            <a:chOff x="4818063" y="1143001"/>
            <a:chExt cx="274638" cy="569912"/>
          </a:xfrm>
        </p:grpSpPr>
        <p:sp>
          <p:nvSpPr>
            <p:cNvPr id="4363" name="Google Shape;4363;p20"/>
            <p:cNvSpPr/>
            <p:nvPr/>
          </p:nvSpPr>
          <p:spPr>
            <a:xfrm>
              <a:off x="4830763" y="1385888"/>
              <a:ext cx="254000" cy="327025"/>
            </a:xfrm>
            <a:custGeom>
              <a:avLst/>
              <a:gdLst/>
              <a:ahLst/>
              <a:cxnLst/>
              <a:rect l="l" t="t" r="r" b="b"/>
              <a:pathLst>
                <a:path w="98" h="126" extrusionOk="0">
                  <a:moveTo>
                    <a:pt x="62" y="0"/>
                  </a:moveTo>
                  <a:cubicBezTo>
                    <a:pt x="33" y="0"/>
                    <a:pt x="33" y="0"/>
                    <a:pt x="33" y="0"/>
                  </a:cubicBezTo>
                  <a:cubicBezTo>
                    <a:pt x="33" y="2"/>
                    <a:pt x="33" y="5"/>
                    <a:pt x="32" y="8"/>
                  </a:cubicBezTo>
                  <a:cubicBezTo>
                    <a:pt x="27" y="39"/>
                    <a:pt x="0" y="43"/>
                    <a:pt x="0" y="76"/>
                  </a:cubicBezTo>
                  <a:cubicBezTo>
                    <a:pt x="0" y="104"/>
                    <a:pt x="22" y="126"/>
                    <a:pt x="49" y="126"/>
                  </a:cubicBezTo>
                  <a:cubicBezTo>
                    <a:pt x="76" y="126"/>
                    <a:pt x="98" y="104"/>
                    <a:pt x="98" y="76"/>
                  </a:cubicBezTo>
                  <a:cubicBezTo>
                    <a:pt x="98" y="46"/>
                    <a:pt x="73" y="39"/>
                    <a:pt x="64" y="8"/>
                  </a:cubicBezTo>
                  <a:cubicBezTo>
                    <a:pt x="63" y="5"/>
                    <a:pt x="62" y="2"/>
                    <a:pt x="62" y="0"/>
                  </a:cubicBezTo>
                  <a:close/>
                  <a:moveTo>
                    <a:pt x="78" y="76"/>
                  </a:moveTo>
                  <a:cubicBezTo>
                    <a:pt x="78" y="93"/>
                    <a:pt x="65" y="106"/>
                    <a:pt x="49" y="106"/>
                  </a:cubicBezTo>
                  <a:cubicBezTo>
                    <a:pt x="33" y="106"/>
                    <a:pt x="19" y="93"/>
                    <a:pt x="19" y="76"/>
                  </a:cubicBezTo>
                  <a:cubicBezTo>
                    <a:pt x="19" y="60"/>
                    <a:pt x="33" y="46"/>
                    <a:pt x="49" y="46"/>
                  </a:cubicBezTo>
                  <a:cubicBezTo>
                    <a:pt x="65" y="46"/>
                    <a:pt x="78" y="60"/>
                    <a:pt x="78" y="7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4" name="Google Shape;4364;p20"/>
            <p:cNvSpPr/>
            <p:nvPr/>
          </p:nvSpPr>
          <p:spPr>
            <a:xfrm>
              <a:off x="4818063" y="1143001"/>
              <a:ext cx="274638" cy="1270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5" name="Google Shape;4365;p20"/>
            <p:cNvSpPr/>
            <p:nvPr/>
          </p:nvSpPr>
          <p:spPr>
            <a:xfrm>
              <a:off x="4818063" y="1179513"/>
              <a:ext cx="274638" cy="206375"/>
            </a:xfrm>
            <a:custGeom>
              <a:avLst/>
              <a:gdLst/>
              <a:ahLst/>
              <a:cxnLst/>
              <a:rect l="l" t="t" r="r" b="b"/>
              <a:pathLst>
                <a:path w="106" h="80" extrusionOk="0">
                  <a:moveTo>
                    <a:pt x="0" y="80"/>
                  </a:moveTo>
                  <a:cubicBezTo>
                    <a:pt x="37" y="69"/>
                    <a:pt x="72" y="69"/>
                    <a:pt x="106" y="80"/>
                  </a:cubicBezTo>
                  <a:cubicBezTo>
                    <a:pt x="106" y="0"/>
                    <a:pt x="106" y="0"/>
                    <a:pt x="106" y="0"/>
                  </a:cubicBezTo>
                  <a:cubicBezTo>
                    <a:pt x="0" y="0"/>
                    <a:pt x="0" y="0"/>
                    <a:pt x="0" y="0"/>
                  </a:cubicBezTo>
                  <a:lnTo>
                    <a:pt x="0" y="80"/>
                  </a:lnTo>
                  <a:close/>
                  <a:moveTo>
                    <a:pt x="52" y="51"/>
                  </a:moveTo>
                  <a:cubicBezTo>
                    <a:pt x="56" y="51"/>
                    <a:pt x="59" y="54"/>
                    <a:pt x="59" y="58"/>
                  </a:cubicBezTo>
                  <a:cubicBezTo>
                    <a:pt x="59" y="62"/>
                    <a:pt x="56" y="65"/>
                    <a:pt x="52" y="65"/>
                  </a:cubicBezTo>
                  <a:cubicBezTo>
                    <a:pt x="48" y="65"/>
                    <a:pt x="45" y="62"/>
                    <a:pt x="45" y="58"/>
                  </a:cubicBezTo>
                  <a:cubicBezTo>
                    <a:pt x="45" y="54"/>
                    <a:pt x="48" y="51"/>
                    <a:pt x="52" y="5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6" name="Google Shape;4366;p20"/>
            <p:cNvSpPr/>
            <p:nvPr/>
          </p:nvSpPr>
          <p:spPr>
            <a:xfrm>
              <a:off x="4818063" y="1163638"/>
              <a:ext cx="274638" cy="7938"/>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67" name="Google Shape;4367;p20"/>
          <p:cNvGrpSpPr/>
          <p:nvPr/>
        </p:nvGrpSpPr>
        <p:grpSpPr>
          <a:xfrm>
            <a:off x="2063751" y="4673602"/>
            <a:ext cx="772584" cy="556684"/>
            <a:chOff x="1547813" y="3505201"/>
            <a:chExt cx="579438" cy="417513"/>
          </a:xfrm>
        </p:grpSpPr>
        <p:sp>
          <p:nvSpPr>
            <p:cNvPr id="4368" name="Google Shape;4368;p20"/>
            <p:cNvSpPr/>
            <p:nvPr/>
          </p:nvSpPr>
          <p:spPr>
            <a:xfrm>
              <a:off x="1655763" y="3622676"/>
              <a:ext cx="236538" cy="69850"/>
            </a:xfrm>
            <a:custGeom>
              <a:avLst/>
              <a:gdLst/>
              <a:ahLst/>
              <a:cxnLst/>
              <a:rect l="l" t="t" r="r" b="b"/>
              <a:pathLst>
                <a:path w="91" h="27" extrusionOk="0">
                  <a:moveTo>
                    <a:pt x="45" y="27"/>
                  </a:moveTo>
                  <a:cubicBezTo>
                    <a:pt x="62" y="27"/>
                    <a:pt x="79" y="20"/>
                    <a:pt x="91" y="7"/>
                  </a:cubicBezTo>
                  <a:cubicBezTo>
                    <a:pt x="79" y="16"/>
                    <a:pt x="62" y="21"/>
                    <a:pt x="45" y="21"/>
                  </a:cubicBezTo>
                  <a:cubicBezTo>
                    <a:pt x="27" y="20"/>
                    <a:pt x="9" y="13"/>
                    <a:pt x="0" y="0"/>
                  </a:cubicBezTo>
                  <a:cubicBezTo>
                    <a:pt x="9" y="18"/>
                    <a:pt x="27" y="27"/>
                    <a:pt x="45" y="2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69" name="Google Shape;4369;p20"/>
            <p:cNvSpPr/>
            <p:nvPr/>
          </p:nvSpPr>
          <p:spPr>
            <a:xfrm>
              <a:off x="1630363" y="3679826"/>
              <a:ext cx="285750" cy="87313"/>
            </a:xfrm>
            <a:custGeom>
              <a:avLst/>
              <a:gdLst/>
              <a:ahLst/>
              <a:cxnLst/>
              <a:rect l="l" t="t" r="r" b="b"/>
              <a:pathLst>
                <a:path w="110" h="34" extrusionOk="0">
                  <a:moveTo>
                    <a:pt x="55" y="33"/>
                  </a:moveTo>
                  <a:cubicBezTo>
                    <a:pt x="75" y="34"/>
                    <a:pt x="96" y="25"/>
                    <a:pt x="110" y="9"/>
                  </a:cubicBezTo>
                  <a:cubicBezTo>
                    <a:pt x="96" y="20"/>
                    <a:pt x="75" y="26"/>
                    <a:pt x="55" y="26"/>
                  </a:cubicBezTo>
                  <a:cubicBezTo>
                    <a:pt x="33" y="25"/>
                    <a:pt x="12" y="17"/>
                    <a:pt x="0" y="0"/>
                  </a:cubicBezTo>
                  <a:cubicBezTo>
                    <a:pt x="12" y="22"/>
                    <a:pt x="33" y="33"/>
                    <a:pt x="55" y="3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0" name="Google Shape;4370;p20"/>
            <p:cNvSpPr/>
            <p:nvPr/>
          </p:nvSpPr>
          <p:spPr>
            <a:xfrm>
              <a:off x="1547813" y="3505201"/>
              <a:ext cx="579438" cy="417513"/>
            </a:xfrm>
            <a:custGeom>
              <a:avLst/>
              <a:gdLst/>
              <a:ahLst/>
              <a:cxnLst/>
              <a:rect l="l" t="t" r="r" b="b"/>
              <a:pathLst>
                <a:path w="224" h="161" extrusionOk="0">
                  <a:moveTo>
                    <a:pt x="169" y="114"/>
                  </a:moveTo>
                  <a:cubicBezTo>
                    <a:pt x="201" y="54"/>
                    <a:pt x="145" y="0"/>
                    <a:pt x="89" y="0"/>
                  </a:cubicBezTo>
                  <a:cubicBezTo>
                    <a:pt x="88" y="0"/>
                    <a:pt x="88" y="0"/>
                    <a:pt x="87" y="1"/>
                  </a:cubicBezTo>
                  <a:cubicBezTo>
                    <a:pt x="39" y="1"/>
                    <a:pt x="0" y="36"/>
                    <a:pt x="0" y="79"/>
                  </a:cubicBezTo>
                  <a:cubicBezTo>
                    <a:pt x="0" y="122"/>
                    <a:pt x="39" y="157"/>
                    <a:pt x="87" y="158"/>
                  </a:cubicBezTo>
                  <a:cubicBezTo>
                    <a:pt x="88" y="158"/>
                    <a:pt x="88" y="158"/>
                    <a:pt x="89" y="158"/>
                  </a:cubicBezTo>
                  <a:cubicBezTo>
                    <a:pt x="113" y="158"/>
                    <a:pt x="135" y="149"/>
                    <a:pt x="151" y="135"/>
                  </a:cubicBezTo>
                  <a:cubicBezTo>
                    <a:pt x="224" y="161"/>
                    <a:pt x="224" y="161"/>
                    <a:pt x="224" y="161"/>
                  </a:cubicBezTo>
                  <a:lnTo>
                    <a:pt x="169" y="114"/>
                  </a:lnTo>
                  <a:close/>
                  <a:moveTo>
                    <a:pt x="147" y="130"/>
                  </a:moveTo>
                  <a:cubicBezTo>
                    <a:pt x="133" y="143"/>
                    <a:pt x="113" y="151"/>
                    <a:pt x="91" y="151"/>
                  </a:cubicBezTo>
                  <a:cubicBezTo>
                    <a:pt x="90" y="151"/>
                    <a:pt x="88" y="151"/>
                    <a:pt x="87" y="151"/>
                  </a:cubicBezTo>
                  <a:cubicBezTo>
                    <a:pt x="44" y="149"/>
                    <a:pt x="10" y="118"/>
                    <a:pt x="10" y="79"/>
                  </a:cubicBezTo>
                  <a:cubicBezTo>
                    <a:pt x="10" y="41"/>
                    <a:pt x="44" y="10"/>
                    <a:pt x="87" y="8"/>
                  </a:cubicBezTo>
                  <a:cubicBezTo>
                    <a:pt x="88" y="8"/>
                    <a:pt x="90" y="8"/>
                    <a:pt x="91" y="8"/>
                  </a:cubicBezTo>
                  <a:cubicBezTo>
                    <a:pt x="139" y="8"/>
                    <a:pt x="192" y="60"/>
                    <a:pt x="161" y="116"/>
                  </a:cubicBezTo>
                  <a:cubicBezTo>
                    <a:pt x="209" y="152"/>
                    <a:pt x="209" y="152"/>
                    <a:pt x="209" y="152"/>
                  </a:cubicBezTo>
                  <a:lnTo>
                    <a:pt x="147" y="13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1" name="Google Shape;4371;p20"/>
            <p:cNvSpPr/>
            <p:nvPr/>
          </p:nvSpPr>
          <p:spPr>
            <a:xfrm>
              <a:off x="1601788" y="3736976"/>
              <a:ext cx="342900" cy="106363"/>
            </a:xfrm>
            <a:custGeom>
              <a:avLst/>
              <a:gdLst/>
              <a:ahLst/>
              <a:cxnLst/>
              <a:rect l="l" t="t" r="r" b="b"/>
              <a:pathLst>
                <a:path w="132" h="41" extrusionOk="0">
                  <a:moveTo>
                    <a:pt x="66" y="31"/>
                  </a:moveTo>
                  <a:cubicBezTo>
                    <a:pt x="40" y="30"/>
                    <a:pt x="14" y="20"/>
                    <a:pt x="0" y="0"/>
                  </a:cubicBezTo>
                  <a:cubicBezTo>
                    <a:pt x="14" y="27"/>
                    <a:pt x="40" y="40"/>
                    <a:pt x="66" y="40"/>
                  </a:cubicBezTo>
                  <a:cubicBezTo>
                    <a:pt x="90" y="41"/>
                    <a:pt x="115" y="31"/>
                    <a:pt x="132" y="11"/>
                  </a:cubicBezTo>
                  <a:cubicBezTo>
                    <a:pt x="115" y="25"/>
                    <a:pt x="90" y="32"/>
                    <a:pt x="66" y="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372" name="Google Shape;4372;p20"/>
          <p:cNvGrpSpPr/>
          <p:nvPr/>
        </p:nvGrpSpPr>
        <p:grpSpPr>
          <a:xfrm>
            <a:off x="7222067" y="4690535"/>
            <a:ext cx="895351" cy="495300"/>
            <a:chOff x="5416550" y="3517901"/>
            <a:chExt cx="671513" cy="371475"/>
          </a:xfrm>
        </p:grpSpPr>
        <p:sp>
          <p:nvSpPr>
            <p:cNvPr id="4373" name="Google Shape;4373;p20"/>
            <p:cNvSpPr/>
            <p:nvPr/>
          </p:nvSpPr>
          <p:spPr>
            <a:xfrm>
              <a:off x="5416550" y="3517901"/>
              <a:ext cx="671513" cy="366713"/>
            </a:xfrm>
            <a:custGeom>
              <a:avLst/>
              <a:gdLst/>
              <a:ahLst/>
              <a:cxnLst/>
              <a:rect l="l" t="t" r="r" b="b"/>
              <a:pathLst>
                <a:path w="259" h="141" extrusionOk="0">
                  <a:moveTo>
                    <a:pt x="192" y="54"/>
                  </a:moveTo>
                  <a:cubicBezTo>
                    <a:pt x="188" y="41"/>
                    <a:pt x="181" y="29"/>
                    <a:pt x="171" y="21"/>
                  </a:cubicBezTo>
                  <a:cubicBezTo>
                    <a:pt x="147" y="0"/>
                    <a:pt x="112" y="0"/>
                    <a:pt x="88" y="21"/>
                  </a:cubicBezTo>
                  <a:cubicBezTo>
                    <a:pt x="78" y="29"/>
                    <a:pt x="71" y="41"/>
                    <a:pt x="68" y="54"/>
                  </a:cubicBezTo>
                  <a:cubicBezTo>
                    <a:pt x="0" y="54"/>
                    <a:pt x="5" y="141"/>
                    <a:pt x="62" y="141"/>
                  </a:cubicBezTo>
                  <a:cubicBezTo>
                    <a:pt x="64" y="141"/>
                    <a:pt x="64" y="141"/>
                    <a:pt x="64" y="141"/>
                  </a:cubicBezTo>
                  <a:cubicBezTo>
                    <a:pt x="64" y="127"/>
                    <a:pt x="64" y="127"/>
                    <a:pt x="64" y="127"/>
                  </a:cubicBezTo>
                  <a:cubicBezTo>
                    <a:pt x="62" y="127"/>
                    <a:pt x="62" y="127"/>
                    <a:pt x="62" y="127"/>
                  </a:cubicBezTo>
                  <a:cubicBezTo>
                    <a:pt x="54" y="127"/>
                    <a:pt x="46" y="124"/>
                    <a:pt x="41" y="118"/>
                  </a:cubicBezTo>
                  <a:cubicBezTo>
                    <a:pt x="36" y="113"/>
                    <a:pt x="32" y="106"/>
                    <a:pt x="32" y="98"/>
                  </a:cubicBezTo>
                  <a:cubicBezTo>
                    <a:pt x="32" y="98"/>
                    <a:pt x="32" y="98"/>
                    <a:pt x="32" y="98"/>
                  </a:cubicBezTo>
                  <a:cubicBezTo>
                    <a:pt x="32" y="90"/>
                    <a:pt x="36" y="82"/>
                    <a:pt x="41" y="77"/>
                  </a:cubicBezTo>
                  <a:cubicBezTo>
                    <a:pt x="46" y="72"/>
                    <a:pt x="54" y="68"/>
                    <a:pt x="62" y="68"/>
                  </a:cubicBezTo>
                  <a:cubicBezTo>
                    <a:pt x="93" y="67"/>
                    <a:pt x="71" y="59"/>
                    <a:pt x="97" y="31"/>
                  </a:cubicBezTo>
                  <a:cubicBezTo>
                    <a:pt x="116" y="15"/>
                    <a:pt x="143" y="15"/>
                    <a:pt x="162" y="31"/>
                  </a:cubicBezTo>
                  <a:cubicBezTo>
                    <a:pt x="188" y="59"/>
                    <a:pt x="166" y="67"/>
                    <a:pt x="197" y="68"/>
                  </a:cubicBezTo>
                  <a:cubicBezTo>
                    <a:pt x="205" y="68"/>
                    <a:pt x="213" y="72"/>
                    <a:pt x="218" y="77"/>
                  </a:cubicBezTo>
                  <a:cubicBezTo>
                    <a:pt x="223" y="82"/>
                    <a:pt x="227" y="90"/>
                    <a:pt x="227" y="98"/>
                  </a:cubicBezTo>
                  <a:cubicBezTo>
                    <a:pt x="227" y="98"/>
                    <a:pt x="227" y="98"/>
                    <a:pt x="227" y="98"/>
                  </a:cubicBezTo>
                  <a:cubicBezTo>
                    <a:pt x="227" y="106"/>
                    <a:pt x="223" y="113"/>
                    <a:pt x="218" y="118"/>
                  </a:cubicBezTo>
                  <a:cubicBezTo>
                    <a:pt x="213" y="123"/>
                    <a:pt x="206" y="126"/>
                    <a:pt x="199" y="127"/>
                  </a:cubicBezTo>
                  <a:cubicBezTo>
                    <a:pt x="199" y="141"/>
                    <a:pt x="199" y="141"/>
                    <a:pt x="199" y="141"/>
                  </a:cubicBezTo>
                  <a:cubicBezTo>
                    <a:pt x="254" y="140"/>
                    <a:pt x="259" y="54"/>
                    <a:pt x="192" y="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4" name="Google Shape;4374;p20"/>
            <p:cNvSpPr/>
            <p:nvPr/>
          </p:nvSpPr>
          <p:spPr>
            <a:xfrm>
              <a:off x="5608638" y="3822701"/>
              <a:ext cx="44450" cy="66675"/>
            </a:xfrm>
            <a:custGeom>
              <a:avLst/>
              <a:gdLst/>
              <a:ahLst/>
              <a:cxnLst/>
              <a:rect l="l" t="t" r="r" b="b"/>
              <a:pathLst>
                <a:path w="17" h="26" extrusionOk="0">
                  <a:moveTo>
                    <a:pt x="17" y="26"/>
                  </a:moveTo>
                  <a:cubicBezTo>
                    <a:pt x="16" y="26"/>
                    <a:pt x="15" y="26"/>
                    <a:pt x="13" y="26"/>
                  </a:cubicBezTo>
                  <a:cubicBezTo>
                    <a:pt x="10" y="26"/>
                    <a:pt x="7" y="25"/>
                    <a:pt x="4" y="22"/>
                  </a:cubicBezTo>
                  <a:cubicBezTo>
                    <a:pt x="2" y="20"/>
                    <a:pt x="0" y="17"/>
                    <a:pt x="0" y="13"/>
                  </a:cubicBezTo>
                  <a:cubicBezTo>
                    <a:pt x="0" y="10"/>
                    <a:pt x="2" y="6"/>
                    <a:pt x="4" y="4"/>
                  </a:cubicBezTo>
                  <a:cubicBezTo>
                    <a:pt x="7" y="1"/>
                    <a:pt x="10" y="0"/>
                    <a:pt x="13" y="0"/>
                  </a:cubicBezTo>
                  <a:cubicBezTo>
                    <a:pt x="15" y="0"/>
                    <a:pt x="16" y="0"/>
                    <a:pt x="17" y="1"/>
                  </a:cubicBezTo>
                  <a:cubicBezTo>
                    <a:pt x="17" y="10"/>
                    <a:pt x="17" y="10"/>
                    <a:pt x="17" y="10"/>
                  </a:cubicBezTo>
                  <a:cubicBezTo>
                    <a:pt x="16" y="9"/>
                    <a:pt x="15" y="8"/>
                    <a:pt x="13" y="8"/>
                  </a:cubicBezTo>
                  <a:cubicBezTo>
                    <a:pt x="12" y="8"/>
                    <a:pt x="11" y="9"/>
                    <a:pt x="10" y="10"/>
                  </a:cubicBezTo>
                  <a:cubicBezTo>
                    <a:pt x="9" y="11"/>
                    <a:pt x="9" y="12"/>
                    <a:pt x="9" y="13"/>
                  </a:cubicBezTo>
                  <a:cubicBezTo>
                    <a:pt x="9" y="14"/>
                    <a:pt x="9" y="16"/>
                    <a:pt x="10" y="17"/>
                  </a:cubicBezTo>
                  <a:cubicBezTo>
                    <a:pt x="11" y="17"/>
                    <a:pt x="12" y="18"/>
                    <a:pt x="13" y="18"/>
                  </a:cubicBezTo>
                  <a:cubicBezTo>
                    <a:pt x="15" y="18"/>
                    <a:pt x="16" y="17"/>
                    <a:pt x="17" y="16"/>
                  </a:cubicBezTo>
                  <a:lnTo>
                    <a:pt x="17" y="2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5" name="Google Shape;4375;p20"/>
            <p:cNvSpPr/>
            <p:nvPr/>
          </p:nvSpPr>
          <p:spPr>
            <a:xfrm>
              <a:off x="5657850" y="3822701"/>
              <a:ext cx="41275" cy="66675"/>
            </a:xfrm>
            <a:custGeom>
              <a:avLst/>
              <a:gdLst/>
              <a:ahLst/>
              <a:cxnLst/>
              <a:rect l="l" t="t" r="r" b="b"/>
              <a:pathLst>
                <a:path w="26" h="42" extrusionOk="0">
                  <a:moveTo>
                    <a:pt x="26" y="42"/>
                  </a:moveTo>
                  <a:lnTo>
                    <a:pt x="0" y="42"/>
                  </a:lnTo>
                  <a:lnTo>
                    <a:pt x="0" y="0"/>
                  </a:lnTo>
                  <a:lnTo>
                    <a:pt x="15" y="0"/>
                  </a:lnTo>
                  <a:lnTo>
                    <a:pt x="15" y="31"/>
                  </a:lnTo>
                  <a:lnTo>
                    <a:pt x="26" y="31"/>
                  </a:lnTo>
                  <a:lnTo>
                    <a:pt x="26" y="4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6" name="Google Shape;4376;p20"/>
            <p:cNvSpPr/>
            <p:nvPr/>
          </p:nvSpPr>
          <p:spPr>
            <a:xfrm>
              <a:off x="5699125" y="3822701"/>
              <a:ext cx="68263" cy="66675"/>
            </a:xfrm>
            <a:custGeom>
              <a:avLst/>
              <a:gdLst/>
              <a:ahLst/>
              <a:cxnLst/>
              <a:rect l="l" t="t" r="r" b="b"/>
              <a:pathLst>
                <a:path w="26" h="26" extrusionOk="0">
                  <a:moveTo>
                    <a:pt x="26" y="13"/>
                  </a:moveTo>
                  <a:cubicBezTo>
                    <a:pt x="26" y="17"/>
                    <a:pt x="25" y="20"/>
                    <a:pt x="23" y="22"/>
                  </a:cubicBezTo>
                  <a:cubicBezTo>
                    <a:pt x="20" y="25"/>
                    <a:pt x="17" y="26"/>
                    <a:pt x="13" y="26"/>
                  </a:cubicBezTo>
                  <a:cubicBezTo>
                    <a:pt x="10" y="26"/>
                    <a:pt x="7" y="25"/>
                    <a:pt x="4" y="22"/>
                  </a:cubicBezTo>
                  <a:cubicBezTo>
                    <a:pt x="2" y="20"/>
                    <a:pt x="0" y="17"/>
                    <a:pt x="0" y="13"/>
                  </a:cubicBezTo>
                  <a:cubicBezTo>
                    <a:pt x="0" y="10"/>
                    <a:pt x="2" y="6"/>
                    <a:pt x="4" y="4"/>
                  </a:cubicBezTo>
                  <a:cubicBezTo>
                    <a:pt x="7" y="1"/>
                    <a:pt x="10" y="0"/>
                    <a:pt x="13" y="0"/>
                  </a:cubicBezTo>
                  <a:cubicBezTo>
                    <a:pt x="17" y="0"/>
                    <a:pt x="20" y="1"/>
                    <a:pt x="23" y="4"/>
                  </a:cubicBezTo>
                  <a:cubicBezTo>
                    <a:pt x="25" y="6"/>
                    <a:pt x="26" y="10"/>
                    <a:pt x="26" y="13"/>
                  </a:cubicBezTo>
                  <a:close/>
                  <a:moveTo>
                    <a:pt x="18" y="13"/>
                  </a:moveTo>
                  <a:cubicBezTo>
                    <a:pt x="18" y="12"/>
                    <a:pt x="18" y="11"/>
                    <a:pt x="17" y="10"/>
                  </a:cubicBezTo>
                  <a:cubicBezTo>
                    <a:pt x="16" y="9"/>
                    <a:pt x="15" y="8"/>
                    <a:pt x="13" y="8"/>
                  </a:cubicBezTo>
                  <a:cubicBezTo>
                    <a:pt x="12" y="8"/>
                    <a:pt x="11" y="9"/>
                    <a:pt x="10" y="10"/>
                  </a:cubicBezTo>
                  <a:cubicBezTo>
                    <a:pt x="9" y="11"/>
                    <a:pt x="9" y="12"/>
                    <a:pt x="9" y="13"/>
                  </a:cubicBezTo>
                  <a:cubicBezTo>
                    <a:pt x="9" y="14"/>
                    <a:pt x="9" y="16"/>
                    <a:pt x="10" y="17"/>
                  </a:cubicBezTo>
                  <a:cubicBezTo>
                    <a:pt x="11" y="17"/>
                    <a:pt x="12" y="18"/>
                    <a:pt x="13" y="18"/>
                  </a:cubicBezTo>
                  <a:cubicBezTo>
                    <a:pt x="15" y="18"/>
                    <a:pt x="16" y="17"/>
                    <a:pt x="17" y="17"/>
                  </a:cubicBezTo>
                  <a:cubicBezTo>
                    <a:pt x="18" y="16"/>
                    <a:pt x="18" y="14"/>
                    <a:pt x="18"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7" name="Google Shape;4377;p20"/>
            <p:cNvSpPr/>
            <p:nvPr/>
          </p:nvSpPr>
          <p:spPr>
            <a:xfrm>
              <a:off x="5773738" y="3822701"/>
              <a:ext cx="60325" cy="66675"/>
            </a:xfrm>
            <a:custGeom>
              <a:avLst/>
              <a:gdLst/>
              <a:ahLst/>
              <a:cxnLst/>
              <a:rect l="l" t="t" r="r" b="b"/>
              <a:pathLst>
                <a:path w="23" h="26" extrusionOk="0">
                  <a:moveTo>
                    <a:pt x="23" y="17"/>
                  </a:moveTo>
                  <a:cubicBezTo>
                    <a:pt x="23" y="20"/>
                    <a:pt x="21" y="22"/>
                    <a:pt x="19" y="24"/>
                  </a:cubicBezTo>
                  <a:cubicBezTo>
                    <a:pt x="17" y="25"/>
                    <a:pt x="14" y="26"/>
                    <a:pt x="11" y="26"/>
                  </a:cubicBezTo>
                  <a:cubicBezTo>
                    <a:pt x="8" y="26"/>
                    <a:pt x="5" y="25"/>
                    <a:pt x="3" y="24"/>
                  </a:cubicBezTo>
                  <a:cubicBezTo>
                    <a:pt x="1" y="22"/>
                    <a:pt x="0" y="20"/>
                    <a:pt x="0" y="17"/>
                  </a:cubicBezTo>
                  <a:cubicBezTo>
                    <a:pt x="0" y="0"/>
                    <a:pt x="0" y="0"/>
                    <a:pt x="0" y="0"/>
                  </a:cubicBezTo>
                  <a:cubicBezTo>
                    <a:pt x="8" y="0"/>
                    <a:pt x="8" y="0"/>
                    <a:pt x="8" y="0"/>
                  </a:cubicBezTo>
                  <a:cubicBezTo>
                    <a:pt x="8" y="17"/>
                    <a:pt x="8" y="17"/>
                    <a:pt x="8" y="17"/>
                  </a:cubicBezTo>
                  <a:cubicBezTo>
                    <a:pt x="8" y="17"/>
                    <a:pt x="8" y="18"/>
                    <a:pt x="9" y="18"/>
                  </a:cubicBezTo>
                  <a:cubicBezTo>
                    <a:pt x="10" y="19"/>
                    <a:pt x="10" y="19"/>
                    <a:pt x="11" y="19"/>
                  </a:cubicBezTo>
                  <a:cubicBezTo>
                    <a:pt x="12" y="19"/>
                    <a:pt x="13" y="19"/>
                    <a:pt x="13" y="18"/>
                  </a:cubicBezTo>
                  <a:cubicBezTo>
                    <a:pt x="14" y="18"/>
                    <a:pt x="14" y="17"/>
                    <a:pt x="14" y="17"/>
                  </a:cubicBezTo>
                  <a:cubicBezTo>
                    <a:pt x="14" y="0"/>
                    <a:pt x="14" y="0"/>
                    <a:pt x="14" y="0"/>
                  </a:cubicBezTo>
                  <a:cubicBezTo>
                    <a:pt x="23" y="0"/>
                    <a:pt x="23" y="0"/>
                    <a:pt x="23" y="0"/>
                  </a:cubicBezTo>
                  <a:lnTo>
                    <a:pt x="23" y="1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378" name="Google Shape;4378;p20"/>
            <p:cNvSpPr/>
            <p:nvPr/>
          </p:nvSpPr>
          <p:spPr>
            <a:xfrm>
              <a:off x="5838825" y="3822701"/>
              <a:ext cx="68263" cy="66675"/>
            </a:xfrm>
            <a:custGeom>
              <a:avLst/>
              <a:gdLst/>
              <a:ahLst/>
              <a:cxnLst/>
              <a:rect l="l" t="t" r="r" b="b"/>
              <a:pathLst>
                <a:path w="26" h="26" extrusionOk="0">
                  <a:moveTo>
                    <a:pt x="26" y="13"/>
                  </a:moveTo>
                  <a:cubicBezTo>
                    <a:pt x="26" y="17"/>
                    <a:pt x="25" y="20"/>
                    <a:pt x="22" y="22"/>
                  </a:cubicBezTo>
                  <a:cubicBezTo>
                    <a:pt x="20" y="25"/>
                    <a:pt x="17" y="26"/>
                    <a:pt x="13" y="26"/>
                  </a:cubicBezTo>
                  <a:cubicBezTo>
                    <a:pt x="0" y="26"/>
                    <a:pt x="0" y="26"/>
                    <a:pt x="0" y="26"/>
                  </a:cubicBezTo>
                  <a:cubicBezTo>
                    <a:pt x="0" y="0"/>
                    <a:pt x="0" y="0"/>
                    <a:pt x="0" y="0"/>
                  </a:cubicBezTo>
                  <a:cubicBezTo>
                    <a:pt x="13" y="0"/>
                    <a:pt x="13" y="0"/>
                    <a:pt x="13" y="0"/>
                  </a:cubicBezTo>
                  <a:cubicBezTo>
                    <a:pt x="17" y="0"/>
                    <a:pt x="20" y="2"/>
                    <a:pt x="22" y="4"/>
                  </a:cubicBezTo>
                  <a:cubicBezTo>
                    <a:pt x="25" y="7"/>
                    <a:pt x="26" y="10"/>
                    <a:pt x="26" y="13"/>
                  </a:cubicBezTo>
                  <a:close/>
                  <a:moveTo>
                    <a:pt x="18" y="13"/>
                  </a:moveTo>
                  <a:cubicBezTo>
                    <a:pt x="18" y="12"/>
                    <a:pt x="17" y="10"/>
                    <a:pt x="16" y="9"/>
                  </a:cubicBezTo>
                  <a:cubicBezTo>
                    <a:pt x="15" y="8"/>
                    <a:pt x="13" y="7"/>
                    <a:pt x="12" y="7"/>
                  </a:cubicBezTo>
                  <a:cubicBezTo>
                    <a:pt x="8" y="7"/>
                    <a:pt x="8" y="7"/>
                    <a:pt x="8" y="7"/>
                  </a:cubicBezTo>
                  <a:cubicBezTo>
                    <a:pt x="8" y="19"/>
                    <a:pt x="8" y="19"/>
                    <a:pt x="8" y="19"/>
                  </a:cubicBezTo>
                  <a:cubicBezTo>
                    <a:pt x="12" y="19"/>
                    <a:pt x="12" y="19"/>
                    <a:pt x="12" y="19"/>
                  </a:cubicBezTo>
                  <a:cubicBezTo>
                    <a:pt x="13" y="19"/>
                    <a:pt x="15" y="18"/>
                    <a:pt x="16" y="17"/>
                  </a:cubicBezTo>
                  <a:cubicBezTo>
                    <a:pt x="17" y="16"/>
                    <a:pt x="18" y="15"/>
                    <a:pt x="18"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45"/>
        <p:cNvGrpSpPr/>
        <p:nvPr/>
      </p:nvGrpSpPr>
      <p:grpSpPr>
        <a:xfrm>
          <a:off x="0" y="0"/>
          <a:ext cx="0" cy="0"/>
          <a:chOff x="0" y="0"/>
          <a:chExt cx="0" cy="0"/>
        </a:xfrm>
      </p:grpSpPr>
      <p:sp>
        <p:nvSpPr>
          <p:cNvPr id="4746" name="Google Shape;4746;p22"/>
          <p:cNvSpPr/>
          <p:nvPr/>
        </p:nvSpPr>
        <p:spPr>
          <a:xfrm>
            <a:off x="11579268" y="2208026"/>
            <a:ext cx="409531" cy="386261"/>
          </a:xfrm>
          <a:custGeom>
            <a:avLst/>
            <a:gdLst/>
            <a:ahLst/>
            <a:cxnLst/>
            <a:rect l="l" t="t" r="r" b="b"/>
            <a:pathLst>
              <a:path w="122" h="115" extrusionOk="0">
                <a:moveTo>
                  <a:pt x="82" y="51"/>
                </a:moveTo>
                <a:cubicBezTo>
                  <a:pt x="82" y="45"/>
                  <a:pt x="82" y="45"/>
                  <a:pt x="82" y="45"/>
                </a:cubicBezTo>
                <a:cubicBezTo>
                  <a:pt x="82" y="43"/>
                  <a:pt x="83" y="41"/>
                  <a:pt x="83" y="41"/>
                </a:cubicBezTo>
                <a:cubicBezTo>
                  <a:pt x="83" y="41"/>
                  <a:pt x="83" y="41"/>
                  <a:pt x="83" y="41"/>
                </a:cubicBezTo>
                <a:cubicBezTo>
                  <a:pt x="83" y="41"/>
                  <a:pt x="82" y="43"/>
                  <a:pt x="81" y="44"/>
                </a:cubicBezTo>
                <a:cubicBezTo>
                  <a:pt x="77" y="51"/>
                  <a:pt x="77" y="51"/>
                  <a:pt x="77" y="51"/>
                </a:cubicBezTo>
                <a:cubicBezTo>
                  <a:pt x="77" y="51"/>
                  <a:pt x="77" y="51"/>
                  <a:pt x="77" y="51"/>
                </a:cubicBezTo>
                <a:cubicBezTo>
                  <a:pt x="82" y="51"/>
                  <a:pt x="82" y="51"/>
                  <a:pt x="82" y="51"/>
                </a:cubicBezTo>
                <a:close/>
                <a:moveTo>
                  <a:pt x="69" y="53"/>
                </a:moveTo>
                <a:cubicBezTo>
                  <a:pt x="81" y="35"/>
                  <a:pt x="81" y="35"/>
                  <a:pt x="81" y="35"/>
                </a:cubicBezTo>
                <a:cubicBezTo>
                  <a:pt x="89" y="35"/>
                  <a:pt x="89" y="35"/>
                  <a:pt x="89" y="35"/>
                </a:cubicBezTo>
                <a:cubicBezTo>
                  <a:pt x="89" y="51"/>
                  <a:pt x="89" y="51"/>
                  <a:pt x="89" y="51"/>
                </a:cubicBezTo>
                <a:cubicBezTo>
                  <a:pt x="93" y="51"/>
                  <a:pt x="93" y="51"/>
                  <a:pt x="93" y="51"/>
                </a:cubicBezTo>
                <a:cubicBezTo>
                  <a:pt x="93" y="57"/>
                  <a:pt x="93" y="57"/>
                  <a:pt x="93" y="57"/>
                </a:cubicBezTo>
                <a:cubicBezTo>
                  <a:pt x="89" y="57"/>
                  <a:pt x="89" y="57"/>
                  <a:pt x="89" y="57"/>
                </a:cubicBezTo>
                <a:cubicBezTo>
                  <a:pt x="89" y="64"/>
                  <a:pt x="89" y="64"/>
                  <a:pt x="89" y="64"/>
                </a:cubicBezTo>
                <a:cubicBezTo>
                  <a:pt x="82" y="64"/>
                  <a:pt x="82" y="64"/>
                  <a:pt x="82" y="64"/>
                </a:cubicBezTo>
                <a:cubicBezTo>
                  <a:pt x="82" y="57"/>
                  <a:pt x="82" y="57"/>
                  <a:pt x="82" y="57"/>
                </a:cubicBezTo>
                <a:cubicBezTo>
                  <a:pt x="69" y="57"/>
                  <a:pt x="69" y="57"/>
                  <a:pt x="69" y="57"/>
                </a:cubicBezTo>
                <a:lnTo>
                  <a:pt x="69" y="53"/>
                </a:lnTo>
                <a:close/>
                <a:moveTo>
                  <a:pt x="46" y="61"/>
                </a:moveTo>
                <a:cubicBezTo>
                  <a:pt x="46" y="50"/>
                  <a:pt x="58" y="48"/>
                  <a:pt x="58" y="44"/>
                </a:cubicBezTo>
                <a:cubicBezTo>
                  <a:pt x="58" y="42"/>
                  <a:pt x="57" y="41"/>
                  <a:pt x="55" y="41"/>
                </a:cubicBezTo>
                <a:cubicBezTo>
                  <a:pt x="52" y="41"/>
                  <a:pt x="51" y="44"/>
                  <a:pt x="51" y="44"/>
                </a:cubicBezTo>
                <a:cubicBezTo>
                  <a:pt x="46" y="41"/>
                  <a:pt x="46" y="41"/>
                  <a:pt x="46" y="41"/>
                </a:cubicBezTo>
                <a:cubicBezTo>
                  <a:pt x="46" y="41"/>
                  <a:pt x="48" y="34"/>
                  <a:pt x="56" y="34"/>
                </a:cubicBezTo>
                <a:cubicBezTo>
                  <a:pt x="61" y="34"/>
                  <a:pt x="66" y="37"/>
                  <a:pt x="66" y="43"/>
                </a:cubicBezTo>
                <a:cubicBezTo>
                  <a:pt x="66" y="53"/>
                  <a:pt x="54" y="54"/>
                  <a:pt x="54" y="58"/>
                </a:cubicBezTo>
                <a:cubicBezTo>
                  <a:pt x="66" y="58"/>
                  <a:pt x="66" y="58"/>
                  <a:pt x="66" y="58"/>
                </a:cubicBezTo>
                <a:cubicBezTo>
                  <a:pt x="66" y="64"/>
                  <a:pt x="66" y="64"/>
                  <a:pt x="66" y="64"/>
                </a:cubicBezTo>
                <a:cubicBezTo>
                  <a:pt x="46" y="64"/>
                  <a:pt x="46" y="64"/>
                  <a:pt x="46" y="64"/>
                </a:cubicBezTo>
                <a:cubicBezTo>
                  <a:pt x="46" y="63"/>
                  <a:pt x="46" y="62"/>
                  <a:pt x="46" y="61"/>
                </a:cubicBezTo>
                <a:moveTo>
                  <a:pt x="83" y="87"/>
                </a:moveTo>
                <a:cubicBezTo>
                  <a:pt x="71" y="77"/>
                  <a:pt x="67" y="82"/>
                  <a:pt x="62" y="88"/>
                </a:cubicBezTo>
                <a:cubicBezTo>
                  <a:pt x="58" y="91"/>
                  <a:pt x="48" y="83"/>
                  <a:pt x="40" y="75"/>
                </a:cubicBezTo>
                <a:cubicBezTo>
                  <a:pt x="31" y="67"/>
                  <a:pt x="23" y="57"/>
                  <a:pt x="27" y="53"/>
                </a:cubicBezTo>
                <a:cubicBezTo>
                  <a:pt x="33" y="47"/>
                  <a:pt x="37" y="44"/>
                  <a:pt x="28" y="32"/>
                </a:cubicBezTo>
                <a:cubicBezTo>
                  <a:pt x="18" y="20"/>
                  <a:pt x="11" y="29"/>
                  <a:pt x="6" y="34"/>
                </a:cubicBezTo>
                <a:cubicBezTo>
                  <a:pt x="0" y="40"/>
                  <a:pt x="6" y="64"/>
                  <a:pt x="28" y="86"/>
                </a:cubicBezTo>
                <a:cubicBezTo>
                  <a:pt x="51" y="109"/>
                  <a:pt x="74" y="115"/>
                  <a:pt x="80" y="109"/>
                </a:cubicBezTo>
                <a:cubicBezTo>
                  <a:pt x="86" y="103"/>
                  <a:pt x="95" y="97"/>
                  <a:pt x="83" y="87"/>
                </a:cubicBezTo>
                <a:moveTo>
                  <a:pt x="69" y="0"/>
                </a:moveTo>
                <a:cubicBezTo>
                  <a:pt x="51" y="0"/>
                  <a:pt x="36" y="9"/>
                  <a:pt x="26" y="23"/>
                </a:cubicBezTo>
                <a:cubicBezTo>
                  <a:pt x="28" y="24"/>
                  <a:pt x="30" y="26"/>
                  <a:pt x="32" y="28"/>
                </a:cubicBezTo>
                <a:cubicBezTo>
                  <a:pt x="39" y="17"/>
                  <a:pt x="51" y="10"/>
                  <a:pt x="64" y="8"/>
                </a:cubicBezTo>
                <a:cubicBezTo>
                  <a:pt x="69" y="17"/>
                  <a:pt x="69" y="17"/>
                  <a:pt x="69" y="17"/>
                </a:cubicBezTo>
                <a:cubicBezTo>
                  <a:pt x="75" y="8"/>
                  <a:pt x="75" y="8"/>
                  <a:pt x="75" y="8"/>
                </a:cubicBezTo>
                <a:cubicBezTo>
                  <a:pt x="95" y="11"/>
                  <a:pt x="112" y="27"/>
                  <a:pt x="114" y="47"/>
                </a:cubicBezTo>
                <a:cubicBezTo>
                  <a:pt x="105" y="53"/>
                  <a:pt x="105" y="53"/>
                  <a:pt x="105" y="53"/>
                </a:cubicBezTo>
                <a:cubicBezTo>
                  <a:pt x="114" y="58"/>
                  <a:pt x="114" y="58"/>
                  <a:pt x="114" y="58"/>
                </a:cubicBezTo>
                <a:cubicBezTo>
                  <a:pt x="112" y="72"/>
                  <a:pt x="105" y="84"/>
                  <a:pt x="93" y="91"/>
                </a:cubicBezTo>
                <a:cubicBezTo>
                  <a:pt x="94" y="93"/>
                  <a:pt x="95" y="94"/>
                  <a:pt x="95" y="96"/>
                </a:cubicBezTo>
                <a:cubicBezTo>
                  <a:pt x="95" y="97"/>
                  <a:pt x="95" y="98"/>
                  <a:pt x="94" y="99"/>
                </a:cubicBezTo>
                <a:cubicBezTo>
                  <a:pt x="111" y="91"/>
                  <a:pt x="122" y="73"/>
                  <a:pt x="122" y="53"/>
                </a:cubicBezTo>
                <a:cubicBezTo>
                  <a:pt x="122" y="24"/>
                  <a:pt x="99" y="0"/>
                  <a:pt x="6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47" name="Google Shape;4747;p22"/>
          <p:cNvSpPr/>
          <p:nvPr/>
        </p:nvSpPr>
        <p:spPr>
          <a:xfrm>
            <a:off x="293913" y="654007"/>
            <a:ext cx="400223" cy="416512"/>
          </a:xfrm>
          <a:custGeom>
            <a:avLst/>
            <a:gdLst/>
            <a:ahLst/>
            <a:cxnLst/>
            <a:rect l="l" t="t" r="r" b="b"/>
            <a:pathLst>
              <a:path w="119" h="124" extrusionOk="0">
                <a:moveTo>
                  <a:pt x="47" y="16"/>
                </a:moveTo>
                <a:cubicBezTo>
                  <a:pt x="58" y="34"/>
                  <a:pt x="58" y="34"/>
                  <a:pt x="58" y="34"/>
                </a:cubicBezTo>
                <a:cubicBezTo>
                  <a:pt x="59" y="35"/>
                  <a:pt x="61" y="35"/>
                  <a:pt x="61" y="34"/>
                </a:cubicBezTo>
                <a:cubicBezTo>
                  <a:pt x="72" y="16"/>
                  <a:pt x="72" y="16"/>
                  <a:pt x="72" y="16"/>
                </a:cubicBezTo>
                <a:cubicBezTo>
                  <a:pt x="73" y="14"/>
                  <a:pt x="72" y="13"/>
                  <a:pt x="70" y="13"/>
                </a:cubicBezTo>
                <a:cubicBezTo>
                  <a:pt x="65" y="13"/>
                  <a:pt x="65" y="13"/>
                  <a:pt x="65" y="13"/>
                </a:cubicBezTo>
                <a:cubicBezTo>
                  <a:pt x="65" y="2"/>
                  <a:pt x="65" y="2"/>
                  <a:pt x="65" y="2"/>
                </a:cubicBezTo>
                <a:cubicBezTo>
                  <a:pt x="65" y="1"/>
                  <a:pt x="64" y="0"/>
                  <a:pt x="63" y="0"/>
                </a:cubicBezTo>
                <a:cubicBezTo>
                  <a:pt x="56" y="0"/>
                  <a:pt x="56" y="0"/>
                  <a:pt x="56" y="0"/>
                </a:cubicBezTo>
                <a:cubicBezTo>
                  <a:pt x="55" y="0"/>
                  <a:pt x="54" y="1"/>
                  <a:pt x="54" y="2"/>
                </a:cubicBezTo>
                <a:cubicBezTo>
                  <a:pt x="54" y="13"/>
                  <a:pt x="54" y="13"/>
                  <a:pt x="54" y="13"/>
                </a:cubicBezTo>
                <a:cubicBezTo>
                  <a:pt x="49" y="13"/>
                  <a:pt x="49" y="13"/>
                  <a:pt x="49" y="13"/>
                </a:cubicBezTo>
                <a:cubicBezTo>
                  <a:pt x="48" y="13"/>
                  <a:pt x="47" y="14"/>
                  <a:pt x="47" y="16"/>
                </a:cubicBezTo>
                <a:moveTo>
                  <a:pt x="59" y="41"/>
                </a:moveTo>
                <a:cubicBezTo>
                  <a:pt x="74" y="72"/>
                  <a:pt x="74" y="72"/>
                  <a:pt x="74" y="72"/>
                </a:cubicBezTo>
                <a:cubicBezTo>
                  <a:pt x="74" y="73"/>
                  <a:pt x="74" y="73"/>
                  <a:pt x="75" y="73"/>
                </a:cubicBezTo>
                <a:cubicBezTo>
                  <a:pt x="117" y="77"/>
                  <a:pt x="117" y="77"/>
                  <a:pt x="117" y="77"/>
                </a:cubicBezTo>
                <a:cubicBezTo>
                  <a:pt x="118" y="77"/>
                  <a:pt x="119" y="75"/>
                  <a:pt x="119" y="74"/>
                </a:cubicBezTo>
                <a:cubicBezTo>
                  <a:pt x="108" y="50"/>
                  <a:pt x="108" y="50"/>
                  <a:pt x="108" y="50"/>
                </a:cubicBezTo>
                <a:cubicBezTo>
                  <a:pt x="108" y="50"/>
                  <a:pt x="107" y="49"/>
                  <a:pt x="107" y="49"/>
                </a:cubicBezTo>
                <a:lnTo>
                  <a:pt x="59" y="41"/>
                </a:lnTo>
                <a:close/>
                <a:moveTo>
                  <a:pt x="12" y="50"/>
                </a:moveTo>
                <a:cubicBezTo>
                  <a:pt x="0" y="74"/>
                  <a:pt x="0" y="74"/>
                  <a:pt x="0" y="74"/>
                </a:cubicBezTo>
                <a:cubicBezTo>
                  <a:pt x="0" y="75"/>
                  <a:pt x="1" y="77"/>
                  <a:pt x="2" y="77"/>
                </a:cubicBezTo>
                <a:cubicBezTo>
                  <a:pt x="44" y="72"/>
                  <a:pt x="44" y="72"/>
                  <a:pt x="44" y="72"/>
                </a:cubicBezTo>
                <a:cubicBezTo>
                  <a:pt x="45" y="72"/>
                  <a:pt x="45" y="72"/>
                  <a:pt x="46" y="71"/>
                </a:cubicBezTo>
                <a:cubicBezTo>
                  <a:pt x="59" y="41"/>
                  <a:pt x="59" y="41"/>
                  <a:pt x="59" y="41"/>
                </a:cubicBezTo>
                <a:cubicBezTo>
                  <a:pt x="13" y="49"/>
                  <a:pt x="13" y="49"/>
                  <a:pt x="13" y="49"/>
                </a:cubicBezTo>
                <a:cubicBezTo>
                  <a:pt x="12" y="49"/>
                  <a:pt x="12" y="50"/>
                  <a:pt x="12" y="50"/>
                </a:cubicBezTo>
                <a:moveTo>
                  <a:pt x="59" y="66"/>
                </a:moveTo>
                <a:cubicBezTo>
                  <a:pt x="59" y="115"/>
                  <a:pt x="59" y="115"/>
                  <a:pt x="59" y="115"/>
                </a:cubicBezTo>
                <a:cubicBezTo>
                  <a:pt x="98" y="108"/>
                  <a:pt x="98" y="108"/>
                  <a:pt x="98" y="108"/>
                </a:cubicBezTo>
                <a:cubicBezTo>
                  <a:pt x="98" y="84"/>
                  <a:pt x="98" y="84"/>
                  <a:pt x="98" y="84"/>
                </a:cubicBezTo>
                <a:cubicBezTo>
                  <a:pt x="98" y="83"/>
                  <a:pt x="99" y="82"/>
                  <a:pt x="100" y="82"/>
                </a:cubicBezTo>
                <a:cubicBezTo>
                  <a:pt x="105" y="83"/>
                  <a:pt x="105" y="83"/>
                  <a:pt x="105" y="83"/>
                </a:cubicBezTo>
                <a:cubicBezTo>
                  <a:pt x="106" y="83"/>
                  <a:pt x="106" y="84"/>
                  <a:pt x="106" y="85"/>
                </a:cubicBezTo>
                <a:cubicBezTo>
                  <a:pt x="106" y="112"/>
                  <a:pt x="106" y="112"/>
                  <a:pt x="106" y="112"/>
                </a:cubicBezTo>
                <a:cubicBezTo>
                  <a:pt x="106" y="113"/>
                  <a:pt x="106" y="114"/>
                  <a:pt x="105" y="114"/>
                </a:cubicBezTo>
                <a:cubicBezTo>
                  <a:pt x="62" y="123"/>
                  <a:pt x="62" y="123"/>
                  <a:pt x="62" y="123"/>
                </a:cubicBezTo>
                <a:cubicBezTo>
                  <a:pt x="60" y="124"/>
                  <a:pt x="58" y="124"/>
                  <a:pt x="56" y="123"/>
                </a:cubicBezTo>
                <a:cubicBezTo>
                  <a:pt x="14" y="114"/>
                  <a:pt x="14" y="114"/>
                  <a:pt x="14" y="114"/>
                </a:cubicBezTo>
                <a:cubicBezTo>
                  <a:pt x="13" y="114"/>
                  <a:pt x="13" y="113"/>
                  <a:pt x="13" y="113"/>
                </a:cubicBezTo>
                <a:cubicBezTo>
                  <a:pt x="12" y="85"/>
                  <a:pt x="12" y="85"/>
                  <a:pt x="12" y="85"/>
                </a:cubicBezTo>
                <a:cubicBezTo>
                  <a:pt x="12" y="84"/>
                  <a:pt x="13" y="83"/>
                  <a:pt x="14" y="83"/>
                </a:cubicBezTo>
                <a:cubicBezTo>
                  <a:pt x="49" y="80"/>
                  <a:pt x="49" y="80"/>
                  <a:pt x="49" y="80"/>
                </a:cubicBezTo>
                <a:cubicBezTo>
                  <a:pt x="50" y="80"/>
                  <a:pt x="51" y="79"/>
                  <a:pt x="51" y="79"/>
                </a:cubicBezTo>
                <a:cubicBezTo>
                  <a:pt x="56" y="66"/>
                  <a:pt x="56" y="66"/>
                  <a:pt x="56" y="66"/>
                </a:cubicBezTo>
                <a:cubicBezTo>
                  <a:pt x="57" y="64"/>
                  <a:pt x="59" y="64"/>
                  <a:pt x="59" y="6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48" name="Google Shape;4748;p22"/>
          <p:cNvSpPr/>
          <p:nvPr/>
        </p:nvSpPr>
        <p:spPr>
          <a:xfrm>
            <a:off x="905881" y="721488"/>
            <a:ext cx="397895" cy="279225"/>
          </a:xfrm>
          <a:custGeom>
            <a:avLst/>
            <a:gdLst/>
            <a:ahLst/>
            <a:cxnLst/>
            <a:rect l="l" t="t" r="r" b="b"/>
            <a:pathLst>
              <a:path w="119" h="83" extrusionOk="0">
                <a:moveTo>
                  <a:pt x="59" y="0"/>
                </a:moveTo>
                <a:cubicBezTo>
                  <a:pt x="73" y="32"/>
                  <a:pt x="73" y="32"/>
                  <a:pt x="73" y="32"/>
                </a:cubicBezTo>
                <a:cubicBezTo>
                  <a:pt x="74" y="32"/>
                  <a:pt x="74" y="33"/>
                  <a:pt x="75" y="33"/>
                </a:cubicBezTo>
                <a:cubicBezTo>
                  <a:pt x="117" y="36"/>
                  <a:pt x="117" y="36"/>
                  <a:pt x="117" y="36"/>
                </a:cubicBezTo>
                <a:cubicBezTo>
                  <a:pt x="118" y="36"/>
                  <a:pt x="119" y="35"/>
                  <a:pt x="119" y="34"/>
                </a:cubicBezTo>
                <a:cubicBezTo>
                  <a:pt x="108" y="10"/>
                  <a:pt x="108" y="10"/>
                  <a:pt x="108" y="10"/>
                </a:cubicBezTo>
                <a:cubicBezTo>
                  <a:pt x="107" y="9"/>
                  <a:pt x="107" y="9"/>
                  <a:pt x="106" y="9"/>
                </a:cubicBezTo>
                <a:lnTo>
                  <a:pt x="59" y="0"/>
                </a:lnTo>
                <a:close/>
                <a:moveTo>
                  <a:pt x="11" y="10"/>
                </a:moveTo>
                <a:cubicBezTo>
                  <a:pt x="0" y="34"/>
                  <a:pt x="0" y="34"/>
                  <a:pt x="0" y="34"/>
                </a:cubicBezTo>
                <a:cubicBezTo>
                  <a:pt x="0" y="35"/>
                  <a:pt x="1" y="36"/>
                  <a:pt x="2" y="36"/>
                </a:cubicBezTo>
                <a:cubicBezTo>
                  <a:pt x="44" y="32"/>
                  <a:pt x="44" y="32"/>
                  <a:pt x="44" y="32"/>
                </a:cubicBezTo>
                <a:cubicBezTo>
                  <a:pt x="45" y="32"/>
                  <a:pt x="45" y="31"/>
                  <a:pt x="45" y="31"/>
                </a:cubicBezTo>
                <a:cubicBezTo>
                  <a:pt x="59" y="0"/>
                  <a:pt x="59" y="0"/>
                  <a:pt x="59" y="0"/>
                </a:cubicBezTo>
                <a:cubicBezTo>
                  <a:pt x="13" y="9"/>
                  <a:pt x="13" y="9"/>
                  <a:pt x="13" y="9"/>
                </a:cubicBezTo>
                <a:cubicBezTo>
                  <a:pt x="12" y="9"/>
                  <a:pt x="12" y="9"/>
                  <a:pt x="11" y="10"/>
                </a:cubicBezTo>
                <a:moveTo>
                  <a:pt x="59" y="26"/>
                </a:moveTo>
                <a:cubicBezTo>
                  <a:pt x="59" y="74"/>
                  <a:pt x="59" y="74"/>
                  <a:pt x="59" y="74"/>
                </a:cubicBezTo>
                <a:cubicBezTo>
                  <a:pt x="98" y="67"/>
                  <a:pt x="98" y="67"/>
                  <a:pt x="98" y="67"/>
                </a:cubicBezTo>
                <a:cubicBezTo>
                  <a:pt x="98" y="43"/>
                  <a:pt x="98" y="43"/>
                  <a:pt x="98" y="43"/>
                </a:cubicBezTo>
                <a:cubicBezTo>
                  <a:pt x="98" y="42"/>
                  <a:pt x="99" y="41"/>
                  <a:pt x="100" y="42"/>
                </a:cubicBezTo>
                <a:cubicBezTo>
                  <a:pt x="105" y="42"/>
                  <a:pt x="105" y="42"/>
                  <a:pt x="105" y="42"/>
                </a:cubicBezTo>
                <a:cubicBezTo>
                  <a:pt x="106" y="42"/>
                  <a:pt x="106" y="43"/>
                  <a:pt x="106" y="44"/>
                </a:cubicBezTo>
                <a:cubicBezTo>
                  <a:pt x="106" y="72"/>
                  <a:pt x="106" y="72"/>
                  <a:pt x="106" y="72"/>
                </a:cubicBezTo>
                <a:cubicBezTo>
                  <a:pt x="106" y="72"/>
                  <a:pt x="106" y="73"/>
                  <a:pt x="105" y="73"/>
                </a:cubicBezTo>
                <a:cubicBezTo>
                  <a:pt x="62" y="82"/>
                  <a:pt x="62" y="82"/>
                  <a:pt x="62" y="82"/>
                </a:cubicBezTo>
                <a:cubicBezTo>
                  <a:pt x="60" y="83"/>
                  <a:pt x="58" y="83"/>
                  <a:pt x="56" y="82"/>
                </a:cubicBezTo>
                <a:cubicBezTo>
                  <a:pt x="14" y="74"/>
                  <a:pt x="14" y="74"/>
                  <a:pt x="14" y="74"/>
                </a:cubicBezTo>
                <a:cubicBezTo>
                  <a:pt x="13" y="73"/>
                  <a:pt x="13" y="73"/>
                  <a:pt x="13" y="72"/>
                </a:cubicBezTo>
                <a:cubicBezTo>
                  <a:pt x="12" y="44"/>
                  <a:pt x="12" y="44"/>
                  <a:pt x="12" y="44"/>
                </a:cubicBezTo>
                <a:cubicBezTo>
                  <a:pt x="12" y="43"/>
                  <a:pt x="12" y="42"/>
                  <a:pt x="13" y="42"/>
                </a:cubicBezTo>
                <a:cubicBezTo>
                  <a:pt x="49" y="39"/>
                  <a:pt x="49" y="39"/>
                  <a:pt x="49" y="39"/>
                </a:cubicBezTo>
                <a:cubicBezTo>
                  <a:pt x="50" y="39"/>
                  <a:pt x="50" y="39"/>
                  <a:pt x="51" y="38"/>
                </a:cubicBezTo>
                <a:cubicBezTo>
                  <a:pt x="56" y="25"/>
                  <a:pt x="56" y="25"/>
                  <a:pt x="56" y="25"/>
                </a:cubicBezTo>
                <a:cubicBezTo>
                  <a:pt x="57" y="23"/>
                  <a:pt x="59" y="24"/>
                  <a:pt x="59" y="2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49" name="Google Shape;4749;p22"/>
          <p:cNvSpPr/>
          <p:nvPr/>
        </p:nvSpPr>
        <p:spPr>
          <a:xfrm>
            <a:off x="1606271" y="628413"/>
            <a:ext cx="267591" cy="463049"/>
          </a:xfrm>
          <a:custGeom>
            <a:avLst/>
            <a:gdLst/>
            <a:ahLst/>
            <a:cxnLst/>
            <a:rect l="l" t="t" r="r" b="b"/>
            <a:pathLst>
              <a:path w="79" h="138" extrusionOk="0">
                <a:moveTo>
                  <a:pt x="50" y="96"/>
                </a:moveTo>
                <a:cubicBezTo>
                  <a:pt x="40" y="83"/>
                  <a:pt x="40" y="83"/>
                  <a:pt x="40" y="83"/>
                </a:cubicBezTo>
                <a:cubicBezTo>
                  <a:pt x="29" y="96"/>
                  <a:pt x="29" y="96"/>
                  <a:pt x="29" y="96"/>
                </a:cubicBezTo>
                <a:cubicBezTo>
                  <a:pt x="35" y="96"/>
                  <a:pt x="35" y="96"/>
                  <a:pt x="35" y="96"/>
                </a:cubicBezTo>
                <a:cubicBezTo>
                  <a:pt x="35" y="110"/>
                  <a:pt x="35" y="110"/>
                  <a:pt x="35" y="110"/>
                </a:cubicBezTo>
                <a:cubicBezTo>
                  <a:pt x="44" y="110"/>
                  <a:pt x="44" y="110"/>
                  <a:pt x="44" y="110"/>
                </a:cubicBezTo>
                <a:cubicBezTo>
                  <a:pt x="44" y="96"/>
                  <a:pt x="44" y="96"/>
                  <a:pt x="44" y="96"/>
                </a:cubicBezTo>
                <a:cubicBezTo>
                  <a:pt x="50" y="96"/>
                  <a:pt x="50" y="96"/>
                  <a:pt x="50" y="96"/>
                </a:cubicBezTo>
                <a:moveTo>
                  <a:pt x="68" y="77"/>
                </a:moveTo>
                <a:cubicBezTo>
                  <a:pt x="68" y="110"/>
                  <a:pt x="68" y="110"/>
                  <a:pt x="68" y="110"/>
                </a:cubicBezTo>
                <a:cubicBezTo>
                  <a:pt x="68" y="115"/>
                  <a:pt x="64" y="120"/>
                  <a:pt x="58" y="120"/>
                </a:cubicBezTo>
                <a:cubicBezTo>
                  <a:pt x="21" y="120"/>
                  <a:pt x="21" y="120"/>
                  <a:pt x="21" y="120"/>
                </a:cubicBezTo>
                <a:cubicBezTo>
                  <a:pt x="16" y="120"/>
                  <a:pt x="12" y="115"/>
                  <a:pt x="12" y="110"/>
                </a:cubicBezTo>
                <a:cubicBezTo>
                  <a:pt x="12" y="77"/>
                  <a:pt x="12" y="77"/>
                  <a:pt x="12" y="77"/>
                </a:cubicBezTo>
                <a:cubicBezTo>
                  <a:pt x="12" y="72"/>
                  <a:pt x="16" y="67"/>
                  <a:pt x="21" y="67"/>
                </a:cubicBezTo>
                <a:cubicBezTo>
                  <a:pt x="36" y="67"/>
                  <a:pt x="36" y="67"/>
                  <a:pt x="36" y="67"/>
                </a:cubicBezTo>
                <a:cubicBezTo>
                  <a:pt x="36" y="75"/>
                  <a:pt x="36" y="75"/>
                  <a:pt x="36" y="75"/>
                </a:cubicBezTo>
                <a:cubicBezTo>
                  <a:pt x="43" y="75"/>
                  <a:pt x="43" y="75"/>
                  <a:pt x="43" y="75"/>
                </a:cubicBezTo>
                <a:cubicBezTo>
                  <a:pt x="43" y="67"/>
                  <a:pt x="43" y="67"/>
                  <a:pt x="43" y="67"/>
                </a:cubicBezTo>
                <a:cubicBezTo>
                  <a:pt x="58" y="67"/>
                  <a:pt x="58" y="67"/>
                  <a:pt x="58" y="67"/>
                </a:cubicBezTo>
                <a:cubicBezTo>
                  <a:pt x="64" y="67"/>
                  <a:pt x="68" y="72"/>
                  <a:pt x="68" y="77"/>
                </a:cubicBezTo>
                <a:moveTo>
                  <a:pt x="40" y="55"/>
                </a:moveTo>
                <a:cubicBezTo>
                  <a:pt x="53" y="55"/>
                  <a:pt x="63" y="45"/>
                  <a:pt x="63" y="32"/>
                </a:cubicBezTo>
                <a:cubicBezTo>
                  <a:pt x="63" y="19"/>
                  <a:pt x="53" y="9"/>
                  <a:pt x="40" y="9"/>
                </a:cubicBezTo>
                <a:cubicBezTo>
                  <a:pt x="27" y="9"/>
                  <a:pt x="17" y="19"/>
                  <a:pt x="17" y="32"/>
                </a:cubicBezTo>
                <a:cubicBezTo>
                  <a:pt x="17" y="45"/>
                  <a:pt x="27" y="55"/>
                  <a:pt x="40" y="55"/>
                </a:cubicBezTo>
                <a:moveTo>
                  <a:pt x="77" y="123"/>
                </a:moveTo>
                <a:cubicBezTo>
                  <a:pt x="78" y="123"/>
                  <a:pt x="79" y="124"/>
                  <a:pt x="79" y="125"/>
                </a:cubicBezTo>
                <a:cubicBezTo>
                  <a:pt x="79" y="130"/>
                  <a:pt x="79" y="130"/>
                  <a:pt x="79" y="130"/>
                </a:cubicBezTo>
                <a:cubicBezTo>
                  <a:pt x="79" y="131"/>
                  <a:pt x="78" y="132"/>
                  <a:pt x="77" y="132"/>
                </a:cubicBezTo>
                <a:cubicBezTo>
                  <a:pt x="71" y="132"/>
                  <a:pt x="71" y="132"/>
                  <a:pt x="71" y="132"/>
                </a:cubicBezTo>
                <a:cubicBezTo>
                  <a:pt x="71" y="136"/>
                  <a:pt x="71" y="136"/>
                  <a:pt x="71" y="136"/>
                </a:cubicBezTo>
                <a:cubicBezTo>
                  <a:pt x="71" y="137"/>
                  <a:pt x="70" y="138"/>
                  <a:pt x="69" y="138"/>
                </a:cubicBezTo>
                <a:cubicBezTo>
                  <a:pt x="62" y="138"/>
                  <a:pt x="62" y="138"/>
                  <a:pt x="62" y="138"/>
                </a:cubicBezTo>
                <a:cubicBezTo>
                  <a:pt x="61" y="138"/>
                  <a:pt x="60" y="137"/>
                  <a:pt x="60" y="136"/>
                </a:cubicBezTo>
                <a:cubicBezTo>
                  <a:pt x="60" y="132"/>
                  <a:pt x="60" y="132"/>
                  <a:pt x="60" y="132"/>
                </a:cubicBezTo>
                <a:cubicBezTo>
                  <a:pt x="19" y="132"/>
                  <a:pt x="19" y="132"/>
                  <a:pt x="19" y="132"/>
                </a:cubicBezTo>
                <a:cubicBezTo>
                  <a:pt x="19" y="136"/>
                  <a:pt x="19" y="136"/>
                  <a:pt x="19" y="136"/>
                </a:cubicBezTo>
                <a:cubicBezTo>
                  <a:pt x="19" y="137"/>
                  <a:pt x="18" y="138"/>
                  <a:pt x="17" y="138"/>
                </a:cubicBezTo>
                <a:cubicBezTo>
                  <a:pt x="10" y="138"/>
                  <a:pt x="10" y="138"/>
                  <a:pt x="10" y="138"/>
                </a:cubicBezTo>
                <a:cubicBezTo>
                  <a:pt x="9" y="138"/>
                  <a:pt x="8" y="137"/>
                  <a:pt x="8" y="136"/>
                </a:cubicBezTo>
                <a:cubicBezTo>
                  <a:pt x="8" y="132"/>
                  <a:pt x="8" y="132"/>
                  <a:pt x="8" y="132"/>
                </a:cubicBezTo>
                <a:cubicBezTo>
                  <a:pt x="2" y="132"/>
                  <a:pt x="2" y="132"/>
                  <a:pt x="2" y="132"/>
                </a:cubicBezTo>
                <a:cubicBezTo>
                  <a:pt x="1" y="132"/>
                  <a:pt x="0" y="131"/>
                  <a:pt x="0" y="130"/>
                </a:cubicBezTo>
                <a:cubicBezTo>
                  <a:pt x="0" y="125"/>
                  <a:pt x="0" y="125"/>
                  <a:pt x="0" y="125"/>
                </a:cubicBezTo>
                <a:cubicBezTo>
                  <a:pt x="0" y="124"/>
                  <a:pt x="1" y="123"/>
                  <a:pt x="2" y="123"/>
                </a:cubicBezTo>
                <a:lnTo>
                  <a:pt x="77" y="123"/>
                </a:lnTo>
                <a:close/>
                <a:moveTo>
                  <a:pt x="34" y="63"/>
                </a:moveTo>
                <a:cubicBezTo>
                  <a:pt x="19" y="60"/>
                  <a:pt x="9" y="47"/>
                  <a:pt x="9" y="32"/>
                </a:cubicBezTo>
                <a:cubicBezTo>
                  <a:pt x="9" y="14"/>
                  <a:pt x="23" y="0"/>
                  <a:pt x="41" y="1"/>
                </a:cubicBezTo>
                <a:cubicBezTo>
                  <a:pt x="57" y="2"/>
                  <a:pt x="71" y="15"/>
                  <a:pt x="71" y="31"/>
                </a:cubicBezTo>
                <a:cubicBezTo>
                  <a:pt x="72" y="47"/>
                  <a:pt x="61" y="60"/>
                  <a:pt x="46" y="63"/>
                </a:cubicBezTo>
                <a:lnTo>
                  <a:pt x="34" y="63"/>
                </a:lnTo>
                <a:close/>
                <a:moveTo>
                  <a:pt x="43" y="49"/>
                </a:moveTo>
                <a:cubicBezTo>
                  <a:pt x="43" y="48"/>
                  <a:pt x="41" y="46"/>
                  <a:pt x="40" y="46"/>
                </a:cubicBezTo>
                <a:cubicBezTo>
                  <a:pt x="38" y="46"/>
                  <a:pt x="37" y="48"/>
                  <a:pt x="37" y="49"/>
                </a:cubicBezTo>
                <a:cubicBezTo>
                  <a:pt x="37" y="51"/>
                  <a:pt x="38" y="52"/>
                  <a:pt x="40" y="52"/>
                </a:cubicBezTo>
                <a:cubicBezTo>
                  <a:pt x="41" y="52"/>
                  <a:pt x="43" y="51"/>
                  <a:pt x="43" y="49"/>
                </a:cubicBezTo>
                <a:moveTo>
                  <a:pt x="38" y="36"/>
                </a:moveTo>
                <a:cubicBezTo>
                  <a:pt x="57" y="32"/>
                  <a:pt x="57" y="32"/>
                  <a:pt x="57" y="32"/>
                </a:cubicBezTo>
                <a:cubicBezTo>
                  <a:pt x="38" y="29"/>
                  <a:pt x="38" y="29"/>
                  <a:pt x="38" y="29"/>
                </a:cubicBezTo>
                <a:cubicBezTo>
                  <a:pt x="38" y="29"/>
                  <a:pt x="37" y="29"/>
                  <a:pt x="37" y="29"/>
                </a:cubicBezTo>
                <a:cubicBezTo>
                  <a:pt x="35" y="29"/>
                  <a:pt x="34" y="31"/>
                  <a:pt x="34" y="33"/>
                </a:cubicBezTo>
                <a:cubicBezTo>
                  <a:pt x="35" y="35"/>
                  <a:pt x="36" y="36"/>
                  <a:pt x="38" y="36"/>
                </a:cubicBezTo>
                <a:moveTo>
                  <a:pt x="40" y="18"/>
                </a:moveTo>
                <a:cubicBezTo>
                  <a:pt x="41" y="18"/>
                  <a:pt x="43" y="17"/>
                  <a:pt x="43" y="15"/>
                </a:cubicBezTo>
                <a:cubicBezTo>
                  <a:pt x="43" y="14"/>
                  <a:pt x="41" y="12"/>
                  <a:pt x="40" y="12"/>
                </a:cubicBezTo>
                <a:cubicBezTo>
                  <a:pt x="38" y="12"/>
                  <a:pt x="37" y="14"/>
                  <a:pt x="37" y="15"/>
                </a:cubicBezTo>
                <a:cubicBezTo>
                  <a:pt x="37" y="17"/>
                  <a:pt x="38" y="18"/>
                  <a:pt x="40" y="18"/>
                </a:cubicBezTo>
                <a:moveTo>
                  <a:pt x="25" y="32"/>
                </a:moveTo>
                <a:cubicBezTo>
                  <a:pt x="25" y="34"/>
                  <a:pt x="24" y="35"/>
                  <a:pt x="23" y="35"/>
                </a:cubicBezTo>
                <a:cubicBezTo>
                  <a:pt x="21" y="35"/>
                  <a:pt x="20" y="34"/>
                  <a:pt x="20" y="32"/>
                </a:cubicBezTo>
                <a:cubicBezTo>
                  <a:pt x="20" y="31"/>
                  <a:pt x="21" y="29"/>
                  <a:pt x="23" y="29"/>
                </a:cubicBezTo>
                <a:cubicBezTo>
                  <a:pt x="24" y="29"/>
                  <a:pt x="25" y="31"/>
                  <a:pt x="25" y="3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0" name="Google Shape;4750;p22"/>
          <p:cNvSpPr/>
          <p:nvPr/>
        </p:nvSpPr>
        <p:spPr>
          <a:xfrm>
            <a:off x="2187991" y="654007"/>
            <a:ext cx="400223" cy="414184"/>
          </a:xfrm>
          <a:custGeom>
            <a:avLst/>
            <a:gdLst/>
            <a:ahLst/>
            <a:cxnLst/>
            <a:rect l="l" t="t" r="r" b="b"/>
            <a:pathLst>
              <a:path w="119" h="123" extrusionOk="0">
                <a:moveTo>
                  <a:pt x="75" y="59"/>
                </a:moveTo>
                <a:cubicBezTo>
                  <a:pt x="101" y="34"/>
                  <a:pt x="101" y="34"/>
                  <a:pt x="101" y="34"/>
                </a:cubicBezTo>
                <a:cubicBezTo>
                  <a:pt x="102" y="34"/>
                  <a:pt x="102" y="33"/>
                  <a:pt x="103" y="33"/>
                </a:cubicBezTo>
                <a:cubicBezTo>
                  <a:pt x="104" y="33"/>
                  <a:pt x="105" y="33"/>
                  <a:pt x="106" y="33"/>
                </a:cubicBezTo>
                <a:cubicBezTo>
                  <a:pt x="111" y="33"/>
                  <a:pt x="114" y="36"/>
                  <a:pt x="114" y="41"/>
                </a:cubicBezTo>
                <a:cubicBezTo>
                  <a:pt x="114" y="73"/>
                  <a:pt x="114" y="73"/>
                  <a:pt x="114" y="73"/>
                </a:cubicBezTo>
                <a:cubicBezTo>
                  <a:pt x="114" y="76"/>
                  <a:pt x="113" y="79"/>
                  <a:pt x="111" y="80"/>
                </a:cubicBezTo>
                <a:cubicBezTo>
                  <a:pt x="116" y="118"/>
                  <a:pt x="116" y="118"/>
                  <a:pt x="116" y="118"/>
                </a:cubicBezTo>
                <a:cubicBezTo>
                  <a:pt x="117" y="120"/>
                  <a:pt x="115" y="122"/>
                  <a:pt x="113" y="123"/>
                </a:cubicBezTo>
                <a:cubicBezTo>
                  <a:pt x="110" y="123"/>
                  <a:pt x="108" y="121"/>
                  <a:pt x="108" y="119"/>
                </a:cubicBezTo>
                <a:cubicBezTo>
                  <a:pt x="105" y="98"/>
                  <a:pt x="105" y="98"/>
                  <a:pt x="105" y="98"/>
                </a:cubicBezTo>
                <a:cubicBezTo>
                  <a:pt x="100" y="120"/>
                  <a:pt x="100" y="120"/>
                  <a:pt x="100" y="120"/>
                </a:cubicBezTo>
                <a:cubicBezTo>
                  <a:pt x="99" y="122"/>
                  <a:pt x="97" y="123"/>
                  <a:pt x="96" y="123"/>
                </a:cubicBezTo>
                <a:cubicBezTo>
                  <a:pt x="95" y="123"/>
                  <a:pt x="95" y="123"/>
                  <a:pt x="95" y="123"/>
                </a:cubicBezTo>
                <a:cubicBezTo>
                  <a:pt x="92" y="122"/>
                  <a:pt x="91" y="120"/>
                  <a:pt x="92" y="118"/>
                </a:cubicBezTo>
                <a:cubicBezTo>
                  <a:pt x="101" y="80"/>
                  <a:pt x="101" y="80"/>
                  <a:pt x="101" y="80"/>
                </a:cubicBezTo>
                <a:cubicBezTo>
                  <a:pt x="99" y="78"/>
                  <a:pt x="98" y="76"/>
                  <a:pt x="98" y="73"/>
                </a:cubicBezTo>
                <a:cubicBezTo>
                  <a:pt x="98" y="49"/>
                  <a:pt x="98" y="49"/>
                  <a:pt x="98" y="49"/>
                </a:cubicBezTo>
                <a:cubicBezTo>
                  <a:pt x="81" y="65"/>
                  <a:pt x="81" y="65"/>
                  <a:pt x="81" y="65"/>
                </a:cubicBezTo>
                <a:cubicBezTo>
                  <a:pt x="80" y="65"/>
                  <a:pt x="79" y="66"/>
                  <a:pt x="78" y="66"/>
                </a:cubicBezTo>
                <a:cubicBezTo>
                  <a:pt x="77" y="66"/>
                  <a:pt x="75" y="65"/>
                  <a:pt x="75" y="65"/>
                </a:cubicBezTo>
                <a:cubicBezTo>
                  <a:pt x="73" y="63"/>
                  <a:pt x="73" y="60"/>
                  <a:pt x="75" y="59"/>
                </a:cubicBezTo>
                <a:moveTo>
                  <a:pt x="106" y="25"/>
                </a:moveTo>
                <a:cubicBezTo>
                  <a:pt x="99" y="25"/>
                  <a:pt x="93" y="20"/>
                  <a:pt x="93" y="13"/>
                </a:cubicBezTo>
                <a:cubicBezTo>
                  <a:pt x="93" y="6"/>
                  <a:pt x="99" y="0"/>
                  <a:pt x="106" y="0"/>
                </a:cubicBezTo>
                <a:cubicBezTo>
                  <a:pt x="113" y="0"/>
                  <a:pt x="119" y="6"/>
                  <a:pt x="119" y="13"/>
                </a:cubicBezTo>
                <a:cubicBezTo>
                  <a:pt x="119" y="20"/>
                  <a:pt x="113" y="25"/>
                  <a:pt x="106" y="25"/>
                </a:cubicBezTo>
                <a:moveTo>
                  <a:pt x="44" y="65"/>
                </a:moveTo>
                <a:cubicBezTo>
                  <a:pt x="44" y="65"/>
                  <a:pt x="42" y="66"/>
                  <a:pt x="41" y="66"/>
                </a:cubicBezTo>
                <a:cubicBezTo>
                  <a:pt x="40" y="66"/>
                  <a:pt x="39" y="65"/>
                  <a:pt x="38" y="65"/>
                </a:cubicBezTo>
                <a:cubicBezTo>
                  <a:pt x="21" y="49"/>
                  <a:pt x="21" y="49"/>
                  <a:pt x="21" y="49"/>
                </a:cubicBezTo>
                <a:cubicBezTo>
                  <a:pt x="21" y="73"/>
                  <a:pt x="21" y="73"/>
                  <a:pt x="21" y="73"/>
                </a:cubicBezTo>
                <a:cubicBezTo>
                  <a:pt x="21" y="76"/>
                  <a:pt x="20" y="78"/>
                  <a:pt x="18" y="80"/>
                </a:cubicBezTo>
                <a:cubicBezTo>
                  <a:pt x="27" y="118"/>
                  <a:pt x="27" y="118"/>
                  <a:pt x="27" y="118"/>
                </a:cubicBezTo>
                <a:cubicBezTo>
                  <a:pt x="28" y="120"/>
                  <a:pt x="27" y="122"/>
                  <a:pt x="24" y="123"/>
                </a:cubicBezTo>
                <a:cubicBezTo>
                  <a:pt x="24" y="123"/>
                  <a:pt x="24" y="123"/>
                  <a:pt x="23" y="123"/>
                </a:cubicBezTo>
                <a:cubicBezTo>
                  <a:pt x="22" y="123"/>
                  <a:pt x="20" y="122"/>
                  <a:pt x="19" y="120"/>
                </a:cubicBezTo>
                <a:cubicBezTo>
                  <a:pt x="14" y="98"/>
                  <a:pt x="14" y="98"/>
                  <a:pt x="14" y="98"/>
                </a:cubicBezTo>
                <a:cubicBezTo>
                  <a:pt x="11" y="119"/>
                  <a:pt x="11" y="119"/>
                  <a:pt x="11" y="119"/>
                </a:cubicBezTo>
                <a:cubicBezTo>
                  <a:pt x="11" y="121"/>
                  <a:pt x="9" y="123"/>
                  <a:pt x="6" y="123"/>
                </a:cubicBezTo>
                <a:cubicBezTo>
                  <a:pt x="4" y="122"/>
                  <a:pt x="2" y="120"/>
                  <a:pt x="3" y="118"/>
                </a:cubicBezTo>
                <a:cubicBezTo>
                  <a:pt x="8" y="80"/>
                  <a:pt x="8" y="80"/>
                  <a:pt x="8" y="80"/>
                </a:cubicBezTo>
                <a:cubicBezTo>
                  <a:pt x="6" y="79"/>
                  <a:pt x="5" y="76"/>
                  <a:pt x="5" y="73"/>
                </a:cubicBezTo>
                <a:cubicBezTo>
                  <a:pt x="5" y="41"/>
                  <a:pt x="5" y="41"/>
                  <a:pt x="5" y="41"/>
                </a:cubicBezTo>
                <a:cubicBezTo>
                  <a:pt x="5" y="36"/>
                  <a:pt x="8" y="33"/>
                  <a:pt x="13" y="33"/>
                </a:cubicBezTo>
                <a:cubicBezTo>
                  <a:pt x="14" y="33"/>
                  <a:pt x="15" y="33"/>
                  <a:pt x="16" y="33"/>
                </a:cubicBezTo>
                <a:cubicBezTo>
                  <a:pt x="17" y="33"/>
                  <a:pt x="17" y="34"/>
                  <a:pt x="18" y="34"/>
                </a:cubicBezTo>
                <a:cubicBezTo>
                  <a:pt x="44" y="59"/>
                  <a:pt x="44" y="59"/>
                  <a:pt x="44" y="59"/>
                </a:cubicBezTo>
                <a:cubicBezTo>
                  <a:pt x="46" y="60"/>
                  <a:pt x="46" y="63"/>
                  <a:pt x="44" y="65"/>
                </a:cubicBezTo>
                <a:moveTo>
                  <a:pt x="0" y="13"/>
                </a:moveTo>
                <a:cubicBezTo>
                  <a:pt x="0" y="6"/>
                  <a:pt x="6" y="0"/>
                  <a:pt x="13" y="0"/>
                </a:cubicBezTo>
                <a:cubicBezTo>
                  <a:pt x="20" y="0"/>
                  <a:pt x="26" y="6"/>
                  <a:pt x="26" y="13"/>
                </a:cubicBezTo>
                <a:cubicBezTo>
                  <a:pt x="26" y="20"/>
                  <a:pt x="20" y="25"/>
                  <a:pt x="13" y="25"/>
                </a:cubicBezTo>
                <a:cubicBezTo>
                  <a:pt x="6" y="25"/>
                  <a:pt x="0" y="20"/>
                  <a:pt x="0" y="13"/>
                </a:cubicBezTo>
                <a:moveTo>
                  <a:pt x="57" y="43"/>
                </a:moveTo>
                <a:cubicBezTo>
                  <a:pt x="57" y="52"/>
                  <a:pt x="57" y="52"/>
                  <a:pt x="57" y="52"/>
                </a:cubicBezTo>
                <a:cubicBezTo>
                  <a:pt x="51" y="52"/>
                  <a:pt x="51" y="52"/>
                  <a:pt x="51" y="52"/>
                </a:cubicBezTo>
                <a:cubicBezTo>
                  <a:pt x="51" y="43"/>
                  <a:pt x="51" y="43"/>
                  <a:pt x="51" y="43"/>
                </a:cubicBezTo>
                <a:cubicBezTo>
                  <a:pt x="47" y="43"/>
                  <a:pt x="47" y="43"/>
                  <a:pt x="47" y="43"/>
                </a:cubicBezTo>
                <a:cubicBezTo>
                  <a:pt x="54" y="35"/>
                  <a:pt x="54" y="35"/>
                  <a:pt x="54" y="35"/>
                </a:cubicBezTo>
                <a:cubicBezTo>
                  <a:pt x="61" y="43"/>
                  <a:pt x="61" y="43"/>
                  <a:pt x="61" y="43"/>
                </a:cubicBezTo>
                <a:cubicBezTo>
                  <a:pt x="61" y="43"/>
                  <a:pt x="61" y="43"/>
                  <a:pt x="57" y="43"/>
                </a:cubicBezTo>
                <a:moveTo>
                  <a:pt x="66" y="25"/>
                </a:moveTo>
                <a:cubicBezTo>
                  <a:pt x="56" y="25"/>
                  <a:pt x="56" y="25"/>
                  <a:pt x="56" y="25"/>
                </a:cubicBezTo>
                <a:cubicBezTo>
                  <a:pt x="56" y="29"/>
                  <a:pt x="56" y="29"/>
                  <a:pt x="56" y="29"/>
                </a:cubicBezTo>
                <a:cubicBezTo>
                  <a:pt x="52" y="29"/>
                  <a:pt x="52" y="29"/>
                  <a:pt x="52" y="29"/>
                </a:cubicBezTo>
                <a:cubicBezTo>
                  <a:pt x="52" y="25"/>
                  <a:pt x="52" y="25"/>
                  <a:pt x="52" y="25"/>
                </a:cubicBezTo>
                <a:cubicBezTo>
                  <a:pt x="42" y="25"/>
                  <a:pt x="42" y="25"/>
                  <a:pt x="42" y="25"/>
                </a:cubicBezTo>
                <a:cubicBezTo>
                  <a:pt x="39" y="25"/>
                  <a:pt x="36" y="28"/>
                  <a:pt x="36" y="31"/>
                </a:cubicBezTo>
                <a:cubicBezTo>
                  <a:pt x="36" y="46"/>
                  <a:pt x="36" y="46"/>
                  <a:pt x="36" y="46"/>
                </a:cubicBezTo>
                <a:cubicBezTo>
                  <a:pt x="47" y="56"/>
                  <a:pt x="47" y="56"/>
                  <a:pt x="47" y="56"/>
                </a:cubicBezTo>
                <a:cubicBezTo>
                  <a:pt x="48" y="56"/>
                  <a:pt x="48" y="57"/>
                  <a:pt x="49" y="58"/>
                </a:cubicBezTo>
                <a:cubicBezTo>
                  <a:pt x="66" y="58"/>
                  <a:pt x="66" y="58"/>
                  <a:pt x="66" y="58"/>
                </a:cubicBezTo>
                <a:cubicBezTo>
                  <a:pt x="69" y="58"/>
                  <a:pt x="72" y="55"/>
                  <a:pt x="72" y="52"/>
                </a:cubicBezTo>
                <a:cubicBezTo>
                  <a:pt x="72" y="31"/>
                  <a:pt x="72" y="31"/>
                  <a:pt x="72" y="31"/>
                </a:cubicBezTo>
                <a:cubicBezTo>
                  <a:pt x="72" y="28"/>
                  <a:pt x="69" y="25"/>
                  <a:pt x="66"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1" name="Google Shape;4751;p22"/>
          <p:cNvSpPr/>
          <p:nvPr/>
        </p:nvSpPr>
        <p:spPr>
          <a:xfrm>
            <a:off x="3293257" y="635391"/>
            <a:ext cx="407203" cy="458396"/>
          </a:xfrm>
          <a:custGeom>
            <a:avLst/>
            <a:gdLst/>
            <a:ahLst/>
            <a:cxnLst/>
            <a:rect l="l" t="t" r="r" b="b"/>
            <a:pathLst>
              <a:path w="121" h="137" extrusionOk="0">
                <a:moveTo>
                  <a:pt x="82" y="32"/>
                </a:moveTo>
                <a:cubicBezTo>
                  <a:pt x="72" y="1"/>
                  <a:pt x="72" y="1"/>
                  <a:pt x="72" y="1"/>
                </a:cubicBezTo>
                <a:cubicBezTo>
                  <a:pt x="71" y="0"/>
                  <a:pt x="71" y="0"/>
                  <a:pt x="70" y="0"/>
                </a:cubicBezTo>
                <a:cubicBezTo>
                  <a:pt x="61" y="3"/>
                  <a:pt x="61" y="3"/>
                  <a:pt x="61" y="3"/>
                </a:cubicBezTo>
                <a:cubicBezTo>
                  <a:pt x="61" y="3"/>
                  <a:pt x="61" y="3"/>
                  <a:pt x="61" y="3"/>
                </a:cubicBezTo>
                <a:cubicBezTo>
                  <a:pt x="61" y="3"/>
                  <a:pt x="61" y="3"/>
                  <a:pt x="61" y="3"/>
                </a:cubicBezTo>
                <a:cubicBezTo>
                  <a:pt x="57" y="5"/>
                  <a:pt x="57" y="5"/>
                  <a:pt x="57" y="5"/>
                </a:cubicBezTo>
                <a:cubicBezTo>
                  <a:pt x="60" y="16"/>
                  <a:pt x="60" y="16"/>
                  <a:pt x="60" y="16"/>
                </a:cubicBezTo>
                <a:cubicBezTo>
                  <a:pt x="55" y="18"/>
                  <a:pt x="55" y="18"/>
                  <a:pt x="55" y="18"/>
                </a:cubicBezTo>
                <a:cubicBezTo>
                  <a:pt x="51" y="6"/>
                  <a:pt x="51" y="6"/>
                  <a:pt x="51" y="6"/>
                </a:cubicBezTo>
                <a:cubicBezTo>
                  <a:pt x="47" y="8"/>
                  <a:pt x="47" y="8"/>
                  <a:pt x="47" y="8"/>
                </a:cubicBezTo>
                <a:cubicBezTo>
                  <a:pt x="47" y="8"/>
                  <a:pt x="47" y="8"/>
                  <a:pt x="47" y="8"/>
                </a:cubicBezTo>
                <a:cubicBezTo>
                  <a:pt x="47" y="8"/>
                  <a:pt x="47" y="8"/>
                  <a:pt x="47" y="8"/>
                </a:cubicBezTo>
                <a:cubicBezTo>
                  <a:pt x="38" y="11"/>
                  <a:pt x="38" y="11"/>
                  <a:pt x="38" y="11"/>
                </a:cubicBezTo>
                <a:cubicBezTo>
                  <a:pt x="37" y="11"/>
                  <a:pt x="37" y="12"/>
                  <a:pt x="37" y="12"/>
                </a:cubicBezTo>
                <a:cubicBezTo>
                  <a:pt x="47" y="43"/>
                  <a:pt x="47" y="43"/>
                  <a:pt x="47" y="43"/>
                </a:cubicBezTo>
                <a:cubicBezTo>
                  <a:pt x="48" y="44"/>
                  <a:pt x="48" y="44"/>
                  <a:pt x="49" y="44"/>
                </a:cubicBezTo>
                <a:cubicBezTo>
                  <a:pt x="81" y="33"/>
                  <a:pt x="81" y="33"/>
                  <a:pt x="81" y="33"/>
                </a:cubicBezTo>
                <a:cubicBezTo>
                  <a:pt x="82" y="33"/>
                  <a:pt x="82" y="33"/>
                  <a:pt x="82" y="32"/>
                </a:cubicBezTo>
                <a:moveTo>
                  <a:pt x="97" y="61"/>
                </a:moveTo>
                <a:cubicBezTo>
                  <a:pt x="80" y="51"/>
                  <a:pt x="80" y="51"/>
                  <a:pt x="80" y="51"/>
                </a:cubicBezTo>
                <a:cubicBezTo>
                  <a:pt x="71" y="69"/>
                  <a:pt x="71" y="69"/>
                  <a:pt x="71" y="69"/>
                </a:cubicBezTo>
                <a:cubicBezTo>
                  <a:pt x="77" y="71"/>
                  <a:pt x="77" y="71"/>
                  <a:pt x="77" y="71"/>
                </a:cubicBezTo>
                <a:cubicBezTo>
                  <a:pt x="80" y="64"/>
                  <a:pt x="80" y="64"/>
                  <a:pt x="80" y="64"/>
                </a:cubicBezTo>
                <a:cubicBezTo>
                  <a:pt x="87" y="83"/>
                  <a:pt x="87" y="83"/>
                  <a:pt x="87" y="83"/>
                </a:cubicBezTo>
                <a:cubicBezTo>
                  <a:pt x="93" y="81"/>
                  <a:pt x="93" y="81"/>
                  <a:pt x="93" y="81"/>
                </a:cubicBezTo>
                <a:cubicBezTo>
                  <a:pt x="86" y="62"/>
                  <a:pt x="86" y="62"/>
                  <a:pt x="86" y="62"/>
                </a:cubicBezTo>
                <a:cubicBezTo>
                  <a:pt x="94" y="66"/>
                  <a:pt x="94" y="66"/>
                  <a:pt x="94" y="66"/>
                </a:cubicBezTo>
                <a:lnTo>
                  <a:pt x="97" y="61"/>
                </a:lnTo>
                <a:close/>
                <a:moveTo>
                  <a:pt x="103" y="33"/>
                </a:moveTo>
                <a:cubicBezTo>
                  <a:pt x="119" y="81"/>
                  <a:pt x="119" y="81"/>
                  <a:pt x="119" y="81"/>
                </a:cubicBezTo>
                <a:cubicBezTo>
                  <a:pt x="119" y="82"/>
                  <a:pt x="119" y="83"/>
                  <a:pt x="118" y="83"/>
                </a:cubicBezTo>
                <a:cubicBezTo>
                  <a:pt x="68" y="100"/>
                  <a:pt x="68" y="100"/>
                  <a:pt x="68" y="100"/>
                </a:cubicBezTo>
                <a:cubicBezTo>
                  <a:pt x="67" y="100"/>
                  <a:pt x="66" y="100"/>
                  <a:pt x="65" y="99"/>
                </a:cubicBezTo>
                <a:cubicBezTo>
                  <a:pt x="49" y="50"/>
                  <a:pt x="49" y="50"/>
                  <a:pt x="49" y="50"/>
                </a:cubicBezTo>
                <a:cubicBezTo>
                  <a:pt x="49" y="49"/>
                  <a:pt x="50" y="48"/>
                  <a:pt x="51" y="48"/>
                </a:cubicBezTo>
                <a:cubicBezTo>
                  <a:pt x="101" y="31"/>
                  <a:pt x="101" y="31"/>
                  <a:pt x="101" y="31"/>
                </a:cubicBezTo>
                <a:cubicBezTo>
                  <a:pt x="102" y="31"/>
                  <a:pt x="103" y="32"/>
                  <a:pt x="103" y="33"/>
                </a:cubicBezTo>
                <a:moveTo>
                  <a:pt x="61" y="117"/>
                </a:moveTo>
                <a:cubicBezTo>
                  <a:pt x="60" y="113"/>
                  <a:pt x="55" y="111"/>
                  <a:pt x="51" y="112"/>
                </a:cubicBezTo>
                <a:cubicBezTo>
                  <a:pt x="47" y="114"/>
                  <a:pt x="45" y="118"/>
                  <a:pt x="46" y="122"/>
                </a:cubicBezTo>
                <a:cubicBezTo>
                  <a:pt x="48" y="126"/>
                  <a:pt x="52" y="128"/>
                  <a:pt x="56" y="127"/>
                </a:cubicBezTo>
                <a:cubicBezTo>
                  <a:pt x="60" y="125"/>
                  <a:pt x="62" y="121"/>
                  <a:pt x="61" y="117"/>
                </a:cubicBezTo>
                <a:moveTo>
                  <a:pt x="68" y="115"/>
                </a:moveTo>
                <a:cubicBezTo>
                  <a:pt x="71" y="123"/>
                  <a:pt x="67" y="131"/>
                  <a:pt x="59" y="134"/>
                </a:cubicBezTo>
                <a:cubicBezTo>
                  <a:pt x="50" y="137"/>
                  <a:pt x="42" y="132"/>
                  <a:pt x="39" y="124"/>
                </a:cubicBezTo>
                <a:cubicBezTo>
                  <a:pt x="37" y="116"/>
                  <a:pt x="41" y="108"/>
                  <a:pt x="49" y="105"/>
                </a:cubicBezTo>
                <a:cubicBezTo>
                  <a:pt x="57" y="102"/>
                  <a:pt x="66" y="107"/>
                  <a:pt x="68" y="115"/>
                </a:cubicBezTo>
                <a:moveTo>
                  <a:pt x="115" y="91"/>
                </a:moveTo>
                <a:cubicBezTo>
                  <a:pt x="68" y="107"/>
                  <a:pt x="68" y="107"/>
                  <a:pt x="68" y="107"/>
                </a:cubicBezTo>
                <a:cubicBezTo>
                  <a:pt x="70" y="109"/>
                  <a:pt x="71" y="111"/>
                  <a:pt x="72" y="114"/>
                </a:cubicBezTo>
                <a:cubicBezTo>
                  <a:pt x="72" y="114"/>
                  <a:pt x="72" y="114"/>
                  <a:pt x="72" y="114"/>
                </a:cubicBezTo>
                <a:cubicBezTo>
                  <a:pt x="117" y="99"/>
                  <a:pt x="117" y="99"/>
                  <a:pt x="117" y="99"/>
                </a:cubicBezTo>
                <a:cubicBezTo>
                  <a:pt x="120" y="98"/>
                  <a:pt x="121" y="96"/>
                  <a:pt x="120" y="94"/>
                </a:cubicBezTo>
                <a:cubicBezTo>
                  <a:pt x="119" y="92"/>
                  <a:pt x="117" y="91"/>
                  <a:pt x="115" y="91"/>
                </a:cubicBezTo>
                <a:moveTo>
                  <a:pt x="2" y="23"/>
                </a:moveTo>
                <a:cubicBezTo>
                  <a:pt x="0" y="16"/>
                  <a:pt x="4" y="8"/>
                  <a:pt x="12" y="5"/>
                </a:cubicBezTo>
                <a:cubicBezTo>
                  <a:pt x="19" y="3"/>
                  <a:pt x="28" y="7"/>
                  <a:pt x="30" y="14"/>
                </a:cubicBezTo>
                <a:cubicBezTo>
                  <a:pt x="59" y="101"/>
                  <a:pt x="59" y="101"/>
                  <a:pt x="59" y="101"/>
                </a:cubicBezTo>
                <a:cubicBezTo>
                  <a:pt x="56" y="100"/>
                  <a:pt x="53" y="100"/>
                  <a:pt x="50" y="101"/>
                </a:cubicBezTo>
                <a:cubicBezTo>
                  <a:pt x="23" y="17"/>
                  <a:pt x="23" y="17"/>
                  <a:pt x="23" y="17"/>
                </a:cubicBezTo>
                <a:cubicBezTo>
                  <a:pt x="21" y="13"/>
                  <a:pt x="18" y="11"/>
                  <a:pt x="14" y="12"/>
                </a:cubicBezTo>
                <a:cubicBezTo>
                  <a:pt x="11" y="14"/>
                  <a:pt x="9" y="17"/>
                  <a:pt x="10" y="21"/>
                </a:cubicBezTo>
                <a:cubicBezTo>
                  <a:pt x="10" y="23"/>
                  <a:pt x="9" y="25"/>
                  <a:pt x="7" y="26"/>
                </a:cubicBezTo>
                <a:cubicBezTo>
                  <a:pt x="5" y="27"/>
                  <a:pt x="3" y="25"/>
                  <a:pt x="2"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2" name="Google Shape;4752;p22"/>
          <p:cNvSpPr/>
          <p:nvPr/>
        </p:nvSpPr>
        <p:spPr>
          <a:xfrm>
            <a:off x="3923842" y="670295"/>
            <a:ext cx="397895" cy="381608"/>
          </a:xfrm>
          <a:custGeom>
            <a:avLst/>
            <a:gdLst/>
            <a:ahLst/>
            <a:cxnLst/>
            <a:rect l="l" t="t" r="r" b="b"/>
            <a:pathLst>
              <a:path w="119" h="113" extrusionOk="0">
                <a:moveTo>
                  <a:pt x="50" y="82"/>
                </a:moveTo>
                <a:cubicBezTo>
                  <a:pt x="31" y="82"/>
                  <a:pt x="31" y="82"/>
                  <a:pt x="31" y="82"/>
                </a:cubicBezTo>
                <a:cubicBezTo>
                  <a:pt x="31" y="63"/>
                  <a:pt x="31" y="63"/>
                  <a:pt x="31" y="63"/>
                </a:cubicBezTo>
                <a:cubicBezTo>
                  <a:pt x="41" y="63"/>
                  <a:pt x="50" y="70"/>
                  <a:pt x="50" y="82"/>
                </a:cubicBezTo>
                <a:moveTo>
                  <a:pt x="31" y="105"/>
                </a:moveTo>
                <a:cubicBezTo>
                  <a:pt x="18" y="105"/>
                  <a:pt x="8" y="95"/>
                  <a:pt x="8" y="82"/>
                </a:cubicBezTo>
                <a:cubicBezTo>
                  <a:pt x="8" y="79"/>
                  <a:pt x="8" y="77"/>
                  <a:pt x="9" y="74"/>
                </a:cubicBezTo>
                <a:cubicBezTo>
                  <a:pt x="9" y="74"/>
                  <a:pt x="9" y="74"/>
                  <a:pt x="9" y="74"/>
                </a:cubicBezTo>
                <a:cubicBezTo>
                  <a:pt x="11" y="70"/>
                  <a:pt x="13" y="66"/>
                  <a:pt x="17" y="64"/>
                </a:cubicBezTo>
                <a:cubicBezTo>
                  <a:pt x="17" y="64"/>
                  <a:pt x="17" y="64"/>
                  <a:pt x="17" y="64"/>
                </a:cubicBezTo>
                <a:cubicBezTo>
                  <a:pt x="21" y="60"/>
                  <a:pt x="26" y="59"/>
                  <a:pt x="31" y="59"/>
                </a:cubicBezTo>
                <a:cubicBezTo>
                  <a:pt x="44" y="59"/>
                  <a:pt x="54" y="69"/>
                  <a:pt x="54" y="82"/>
                </a:cubicBezTo>
                <a:cubicBezTo>
                  <a:pt x="54" y="95"/>
                  <a:pt x="44" y="105"/>
                  <a:pt x="31" y="105"/>
                </a:cubicBezTo>
                <a:moveTo>
                  <a:pt x="35" y="51"/>
                </a:moveTo>
                <a:cubicBezTo>
                  <a:pt x="35" y="47"/>
                  <a:pt x="35" y="47"/>
                  <a:pt x="35" y="47"/>
                </a:cubicBezTo>
                <a:cubicBezTo>
                  <a:pt x="39" y="47"/>
                  <a:pt x="39" y="47"/>
                  <a:pt x="39" y="47"/>
                </a:cubicBezTo>
                <a:cubicBezTo>
                  <a:pt x="40" y="47"/>
                  <a:pt x="41" y="46"/>
                  <a:pt x="41" y="45"/>
                </a:cubicBezTo>
                <a:cubicBezTo>
                  <a:pt x="41" y="43"/>
                  <a:pt x="41" y="43"/>
                  <a:pt x="41" y="43"/>
                </a:cubicBezTo>
                <a:cubicBezTo>
                  <a:pt x="41" y="42"/>
                  <a:pt x="40" y="41"/>
                  <a:pt x="39" y="41"/>
                </a:cubicBezTo>
                <a:cubicBezTo>
                  <a:pt x="24" y="41"/>
                  <a:pt x="24" y="41"/>
                  <a:pt x="24" y="41"/>
                </a:cubicBezTo>
                <a:cubicBezTo>
                  <a:pt x="23" y="41"/>
                  <a:pt x="22" y="42"/>
                  <a:pt x="22" y="43"/>
                </a:cubicBezTo>
                <a:cubicBezTo>
                  <a:pt x="22" y="45"/>
                  <a:pt x="22" y="45"/>
                  <a:pt x="22" y="45"/>
                </a:cubicBezTo>
                <a:cubicBezTo>
                  <a:pt x="22" y="46"/>
                  <a:pt x="23" y="47"/>
                  <a:pt x="24" y="47"/>
                </a:cubicBezTo>
                <a:cubicBezTo>
                  <a:pt x="27" y="47"/>
                  <a:pt x="27" y="47"/>
                  <a:pt x="27" y="47"/>
                </a:cubicBezTo>
                <a:cubicBezTo>
                  <a:pt x="27" y="51"/>
                  <a:pt x="27" y="51"/>
                  <a:pt x="27" y="51"/>
                </a:cubicBezTo>
                <a:cubicBezTo>
                  <a:pt x="16" y="53"/>
                  <a:pt x="7" y="60"/>
                  <a:pt x="3" y="69"/>
                </a:cubicBezTo>
                <a:cubicBezTo>
                  <a:pt x="1" y="73"/>
                  <a:pt x="0" y="77"/>
                  <a:pt x="0" y="82"/>
                </a:cubicBezTo>
                <a:cubicBezTo>
                  <a:pt x="0" y="83"/>
                  <a:pt x="0" y="84"/>
                  <a:pt x="0" y="85"/>
                </a:cubicBezTo>
                <a:cubicBezTo>
                  <a:pt x="2" y="101"/>
                  <a:pt x="15" y="113"/>
                  <a:pt x="31" y="113"/>
                </a:cubicBezTo>
                <a:cubicBezTo>
                  <a:pt x="48" y="113"/>
                  <a:pt x="62" y="99"/>
                  <a:pt x="62" y="82"/>
                </a:cubicBezTo>
                <a:cubicBezTo>
                  <a:pt x="62" y="66"/>
                  <a:pt x="50" y="53"/>
                  <a:pt x="35" y="51"/>
                </a:cubicBezTo>
                <a:moveTo>
                  <a:pt x="62" y="56"/>
                </a:moveTo>
                <a:cubicBezTo>
                  <a:pt x="57" y="50"/>
                  <a:pt x="57" y="50"/>
                  <a:pt x="57" y="50"/>
                </a:cubicBezTo>
                <a:cubicBezTo>
                  <a:pt x="56" y="50"/>
                  <a:pt x="55" y="50"/>
                  <a:pt x="54" y="50"/>
                </a:cubicBezTo>
                <a:cubicBezTo>
                  <a:pt x="52" y="52"/>
                  <a:pt x="52" y="52"/>
                  <a:pt x="52" y="52"/>
                </a:cubicBezTo>
                <a:cubicBezTo>
                  <a:pt x="52" y="53"/>
                  <a:pt x="52" y="54"/>
                  <a:pt x="52" y="55"/>
                </a:cubicBezTo>
                <a:cubicBezTo>
                  <a:pt x="58" y="60"/>
                  <a:pt x="58" y="60"/>
                  <a:pt x="58" y="60"/>
                </a:cubicBezTo>
                <a:cubicBezTo>
                  <a:pt x="59" y="61"/>
                  <a:pt x="60" y="61"/>
                  <a:pt x="61" y="60"/>
                </a:cubicBezTo>
                <a:cubicBezTo>
                  <a:pt x="63" y="58"/>
                  <a:pt x="63" y="58"/>
                  <a:pt x="63" y="58"/>
                </a:cubicBezTo>
                <a:cubicBezTo>
                  <a:pt x="63" y="58"/>
                  <a:pt x="63" y="56"/>
                  <a:pt x="62" y="56"/>
                </a:cubicBezTo>
                <a:moveTo>
                  <a:pt x="112" y="19"/>
                </a:moveTo>
                <a:cubicBezTo>
                  <a:pt x="107" y="14"/>
                  <a:pt x="107" y="14"/>
                  <a:pt x="107" y="14"/>
                </a:cubicBezTo>
                <a:cubicBezTo>
                  <a:pt x="83" y="14"/>
                  <a:pt x="83" y="14"/>
                  <a:pt x="83" y="14"/>
                </a:cubicBezTo>
                <a:cubicBezTo>
                  <a:pt x="82" y="9"/>
                  <a:pt x="82" y="9"/>
                  <a:pt x="82" y="9"/>
                </a:cubicBezTo>
                <a:cubicBezTo>
                  <a:pt x="103" y="9"/>
                  <a:pt x="103" y="9"/>
                  <a:pt x="103" y="9"/>
                </a:cubicBezTo>
                <a:cubicBezTo>
                  <a:pt x="100" y="5"/>
                  <a:pt x="100" y="5"/>
                  <a:pt x="100" y="5"/>
                </a:cubicBezTo>
                <a:cubicBezTo>
                  <a:pt x="100" y="4"/>
                  <a:pt x="99" y="3"/>
                  <a:pt x="98" y="3"/>
                </a:cubicBezTo>
                <a:cubicBezTo>
                  <a:pt x="39" y="3"/>
                  <a:pt x="39" y="3"/>
                  <a:pt x="39" y="3"/>
                </a:cubicBezTo>
                <a:cubicBezTo>
                  <a:pt x="38" y="3"/>
                  <a:pt x="37" y="4"/>
                  <a:pt x="37" y="5"/>
                </a:cubicBezTo>
                <a:cubicBezTo>
                  <a:pt x="34" y="9"/>
                  <a:pt x="34" y="9"/>
                  <a:pt x="34" y="9"/>
                </a:cubicBezTo>
                <a:cubicBezTo>
                  <a:pt x="55" y="9"/>
                  <a:pt x="55" y="9"/>
                  <a:pt x="55" y="9"/>
                </a:cubicBezTo>
                <a:cubicBezTo>
                  <a:pt x="52" y="14"/>
                  <a:pt x="52" y="14"/>
                  <a:pt x="52" y="14"/>
                </a:cubicBezTo>
                <a:cubicBezTo>
                  <a:pt x="30" y="14"/>
                  <a:pt x="30" y="14"/>
                  <a:pt x="30" y="14"/>
                </a:cubicBezTo>
                <a:cubicBezTo>
                  <a:pt x="25" y="19"/>
                  <a:pt x="25" y="19"/>
                  <a:pt x="25" y="19"/>
                </a:cubicBezTo>
                <a:lnTo>
                  <a:pt x="112" y="19"/>
                </a:lnTo>
                <a:close/>
                <a:moveTo>
                  <a:pt x="119" y="27"/>
                </a:moveTo>
                <a:cubicBezTo>
                  <a:pt x="119" y="85"/>
                  <a:pt x="119" y="85"/>
                  <a:pt x="119" y="85"/>
                </a:cubicBezTo>
                <a:cubicBezTo>
                  <a:pt x="119" y="90"/>
                  <a:pt x="115" y="94"/>
                  <a:pt x="110" y="94"/>
                </a:cubicBezTo>
                <a:cubicBezTo>
                  <a:pt x="65" y="94"/>
                  <a:pt x="65" y="94"/>
                  <a:pt x="65" y="94"/>
                </a:cubicBezTo>
                <a:cubicBezTo>
                  <a:pt x="66" y="90"/>
                  <a:pt x="67" y="86"/>
                  <a:pt x="67" y="82"/>
                </a:cubicBezTo>
                <a:cubicBezTo>
                  <a:pt x="67" y="76"/>
                  <a:pt x="65" y="70"/>
                  <a:pt x="63" y="65"/>
                </a:cubicBezTo>
                <a:cubicBezTo>
                  <a:pt x="63" y="65"/>
                  <a:pt x="64" y="64"/>
                  <a:pt x="65" y="63"/>
                </a:cubicBezTo>
                <a:cubicBezTo>
                  <a:pt x="66" y="62"/>
                  <a:pt x="66" y="62"/>
                  <a:pt x="66" y="62"/>
                </a:cubicBezTo>
                <a:cubicBezTo>
                  <a:pt x="69" y="59"/>
                  <a:pt x="69" y="55"/>
                  <a:pt x="66" y="52"/>
                </a:cubicBezTo>
                <a:cubicBezTo>
                  <a:pt x="60" y="47"/>
                  <a:pt x="60" y="47"/>
                  <a:pt x="60" y="47"/>
                </a:cubicBezTo>
                <a:cubicBezTo>
                  <a:pt x="59" y="45"/>
                  <a:pt x="57" y="45"/>
                  <a:pt x="55" y="45"/>
                </a:cubicBezTo>
                <a:cubicBezTo>
                  <a:pt x="53" y="45"/>
                  <a:pt x="51" y="46"/>
                  <a:pt x="50" y="47"/>
                </a:cubicBezTo>
                <a:cubicBezTo>
                  <a:pt x="49" y="49"/>
                  <a:pt x="49" y="49"/>
                  <a:pt x="49" y="49"/>
                </a:cubicBezTo>
                <a:cubicBezTo>
                  <a:pt x="48" y="49"/>
                  <a:pt x="48" y="50"/>
                  <a:pt x="48" y="50"/>
                </a:cubicBezTo>
                <a:cubicBezTo>
                  <a:pt x="47" y="50"/>
                  <a:pt x="46" y="49"/>
                  <a:pt x="45" y="49"/>
                </a:cubicBezTo>
                <a:cubicBezTo>
                  <a:pt x="45" y="48"/>
                  <a:pt x="46" y="47"/>
                  <a:pt x="46" y="45"/>
                </a:cubicBezTo>
                <a:cubicBezTo>
                  <a:pt x="46" y="43"/>
                  <a:pt x="46" y="43"/>
                  <a:pt x="46" y="43"/>
                </a:cubicBezTo>
                <a:cubicBezTo>
                  <a:pt x="46" y="39"/>
                  <a:pt x="43" y="36"/>
                  <a:pt x="39" y="36"/>
                </a:cubicBezTo>
                <a:cubicBezTo>
                  <a:pt x="24" y="36"/>
                  <a:pt x="24" y="36"/>
                  <a:pt x="24" y="36"/>
                </a:cubicBezTo>
                <a:cubicBezTo>
                  <a:pt x="22" y="36"/>
                  <a:pt x="19" y="38"/>
                  <a:pt x="18" y="40"/>
                </a:cubicBezTo>
                <a:cubicBezTo>
                  <a:pt x="18" y="27"/>
                  <a:pt x="18" y="27"/>
                  <a:pt x="18" y="27"/>
                </a:cubicBezTo>
                <a:cubicBezTo>
                  <a:pt x="18" y="25"/>
                  <a:pt x="19" y="21"/>
                  <a:pt x="21" y="19"/>
                </a:cubicBezTo>
                <a:cubicBezTo>
                  <a:pt x="34" y="2"/>
                  <a:pt x="34" y="2"/>
                  <a:pt x="34" y="2"/>
                </a:cubicBezTo>
                <a:cubicBezTo>
                  <a:pt x="35" y="1"/>
                  <a:pt x="37" y="0"/>
                  <a:pt x="39" y="0"/>
                </a:cubicBezTo>
                <a:cubicBezTo>
                  <a:pt x="98" y="0"/>
                  <a:pt x="98" y="0"/>
                  <a:pt x="98" y="0"/>
                </a:cubicBezTo>
                <a:cubicBezTo>
                  <a:pt x="100" y="0"/>
                  <a:pt x="102" y="1"/>
                  <a:pt x="103" y="2"/>
                </a:cubicBezTo>
                <a:cubicBezTo>
                  <a:pt x="116" y="19"/>
                  <a:pt x="116" y="19"/>
                  <a:pt x="116" y="19"/>
                </a:cubicBezTo>
                <a:cubicBezTo>
                  <a:pt x="118" y="21"/>
                  <a:pt x="119" y="25"/>
                  <a:pt x="119"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3" name="Google Shape;4753;p22"/>
          <p:cNvSpPr/>
          <p:nvPr/>
        </p:nvSpPr>
        <p:spPr>
          <a:xfrm>
            <a:off x="2725499" y="614451"/>
            <a:ext cx="400223" cy="493299"/>
          </a:xfrm>
          <a:custGeom>
            <a:avLst/>
            <a:gdLst/>
            <a:ahLst/>
            <a:cxnLst/>
            <a:rect l="l" t="t" r="r" b="b"/>
            <a:pathLst>
              <a:path w="119" h="147" extrusionOk="0">
                <a:moveTo>
                  <a:pt x="75" y="20"/>
                </a:moveTo>
                <a:cubicBezTo>
                  <a:pt x="93" y="20"/>
                  <a:pt x="93" y="20"/>
                  <a:pt x="93" y="20"/>
                </a:cubicBezTo>
                <a:cubicBezTo>
                  <a:pt x="95" y="20"/>
                  <a:pt x="96" y="22"/>
                  <a:pt x="94" y="23"/>
                </a:cubicBezTo>
                <a:cubicBezTo>
                  <a:pt x="61" y="52"/>
                  <a:pt x="61" y="52"/>
                  <a:pt x="61" y="52"/>
                </a:cubicBezTo>
                <a:cubicBezTo>
                  <a:pt x="60" y="53"/>
                  <a:pt x="59" y="53"/>
                  <a:pt x="58" y="52"/>
                </a:cubicBezTo>
                <a:cubicBezTo>
                  <a:pt x="24" y="23"/>
                  <a:pt x="24" y="23"/>
                  <a:pt x="24" y="23"/>
                </a:cubicBezTo>
                <a:cubicBezTo>
                  <a:pt x="23" y="22"/>
                  <a:pt x="24" y="20"/>
                  <a:pt x="26" y="20"/>
                </a:cubicBezTo>
                <a:cubicBezTo>
                  <a:pt x="44" y="20"/>
                  <a:pt x="44" y="20"/>
                  <a:pt x="44" y="20"/>
                </a:cubicBezTo>
                <a:cubicBezTo>
                  <a:pt x="45" y="20"/>
                  <a:pt x="46" y="19"/>
                  <a:pt x="46" y="18"/>
                </a:cubicBezTo>
                <a:cubicBezTo>
                  <a:pt x="46" y="2"/>
                  <a:pt x="46" y="2"/>
                  <a:pt x="46" y="2"/>
                </a:cubicBezTo>
                <a:cubicBezTo>
                  <a:pt x="46" y="1"/>
                  <a:pt x="46" y="0"/>
                  <a:pt x="47" y="0"/>
                </a:cubicBezTo>
                <a:cubicBezTo>
                  <a:pt x="71" y="0"/>
                  <a:pt x="71" y="0"/>
                  <a:pt x="71" y="0"/>
                </a:cubicBezTo>
                <a:cubicBezTo>
                  <a:pt x="72" y="0"/>
                  <a:pt x="73" y="1"/>
                  <a:pt x="73" y="2"/>
                </a:cubicBezTo>
                <a:cubicBezTo>
                  <a:pt x="73" y="18"/>
                  <a:pt x="73" y="18"/>
                  <a:pt x="73" y="18"/>
                </a:cubicBezTo>
                <a:cubicBezTo>
                  <a:pt x="73" y="19"/>
                  <a:pt x="74" y="20"/>
                  <a:pt x="75" y="20"/>
                </a:cubicBezTo>
                <a:moveTo>
                  <a:pt x="106" y="135"/>
                </a:moveTo>
                <a:cubicBezTo>
                  <a:pt x="106" y="135"/>
                  <a:pt x="105" y="136"/>
                  <a:pt x="105" y="136"/>
                </a:cubicBezTo>
                <a:cubicBezTo>
                  <a:pt x="63" y="136"/>
                  <a:pt x="63" y="136"/>
                  <a:pt x="63" y="136"/>
                </a:cubicBezTo>
                <a:cubicBezTo>
                  <a:pt x="63" y="136"/>
                  <a:pt x="62" y="135"/>
                  <a:pt x="62" y="135"/>
                </a:cubicBezTo>
                <a:cubicBezTo>
                  <a:pt x="62" y="133"/>
                  <a:pt x="62" y="133"/>
                  <a:pt x="62" y="133"/>
                </a:cubicBezTo>
                <a:cubicBezTo>
                  <a:pt x="62" y="132"/>
                  <a:pt x="63" y="132"/>
                  <a:pt x="63" y="132"/>
                </a:cubicBezTo>
                <a:cubicBezTo>
                  <a:pt x="105" y="132"/>
                  <a:pt x="105" y="132"/>
                  <a:pt x="105" y="132"/>
                </a:cubicBezTo>
                <a:cubicBezTo>
                  <a:pt x="105" y="132"/>
                  <a:pt x="106" y="132"/>
                  <a:pt x="106" y="133"/>
                </a:cubicBezTo>
                <a:lnTo>
                  <a:pt x="106" y="135"/>
                </a:lnTo>
                <a:close/>
                <a:moveTo>
                  <a:pt x="66" y="104"/>
                </a:moveTo>
                <a:cubicBezTo>
                  <a:pt x="72" y="94"/>
                  <a:pt x="72" y="94"/>
                  <a:pt x="72" y="94"/>
                </a:cubicBezTo>
                <a:cubicBezTo>
                  <a:pt x="72" y="93"/>
                  <a:pt x="74" y="93"/>
                  <a:pt x="74" y="94"/>
                </a:cubicBezTo>
                <a:cubicBezTo>
                  <a:pt x="80" y="104"/>
                  <a:pt x="80" y="104"/>
                  <a:pt x="80" y="104"/>
                </a:cubicBezTo>
                <a:cubicBezTo>
                  <a:pt x="81" y="105"/>
                  <a:pt x="80" y="106"/>
                  <a:pt x="79" y="106"/>
                </a:cubicBezTo>
                <a:cubicBezTo>
                  <a:pt x="76" y="106"/>
                  <a:pt x="76" y="106"/>
                  <a:pt x="76" y="106"/>
                </a:cubicBezTo>
                <a:cubicBezTo>
                  <a:pt x="76" y="125"/>
                  <a:pt x="76" y="125"/>
                  <a:pt x="76" y="125"/>
                </a:cubicBezTo>
                <a:cubicBezTo>
                  <a:pt x="76" y="126"/>
                  <a:pt x="76" y="126"/>
                  <a:pt x="75" y="126"/>
                </a:cubicBezTo>
                <a:cubicBezTo>
                  <a:pt x="71" y="126"/>
                  <a:pt x="71" y="126"/>
                  <a:pt x="71" y="126"/>
                </a:cubicBezTo>
                <a:cubicBezTo>
                  <a:pt x="70" y="126"/>
                  <a:pt x="70" y="126"/>
                  <a:pt x="70" y="125"/>
                </a:cubicBezTo>
                <a:cubicBezTo>
                  <a:pt x="70" y="106"/>
                  <a:pt x="70" y="106"/>
                  <a:pt x="70" y="106"/>
                </a:cubicBezTo>
                <a:cubicBezTo>
                  <a:pt x="67" y="106"/>
                  <a:pt x="67" y="106"/>
                  <a:pt x="67" y="106"/>
                </a:cubicBezTo>
                <a:cubicBezTo>
                  <a:pt x="66" y="106"/>
                  <a:pt x="65" y="105"/>
                  <a:pt x="66" y="104"/>
                </a:cubicBezTo>
                <a:moveTo>
                  <a:pt x="88" y="104"/>
                </a:moveTo>
                <a:cubicBezTo>
                  <a:pt x="94" y="94"/>
                  <a:pt x="94" y="94"/>
                  <a:pt x="94" y="94"/>
                </a:cubicBezTo>
                <a:cubicBezTo>
                  <a:pt x="95" y="93"/>
                  <a:pt x="96" y="93"/>
                  <a:pt x="97" y="94"/>
                </a:cubicBezTo>
                <a:cubicBezTo>
                  <a:pt x="103" y="104"/>
                  <a:pt x="103" y="104"/>
                  <a:pt x="103" y="104"/>
                </a:cubicBezTo>
                <a:cubicBezTo>
                  <a:pt x="103" y="105"/>
                  <a:pt x="103" y="106"/>
                  <a:pt x="101" y="106"/>
                </a:cubicBezTo>
                <a:cubicBezTo>
                  <a:pt x="99" y="106"/>
                  <a:pt x="99" y="106"/>
                  <a:pt x="99" y="106"/>
                </a:cubicBezTo>
                <a:cubicBezTo>
                  <a:pt x="99" y="125"/>
                  <a:pt x="99" y="125"/>
                  <a:pt x="99" y="125"/>
                </a:cubicBezTo>
                <a:cubicBezTo>
                  <a:pt x="99" y="126"/>
                  <a:pt x="98" y="126"/>
                  <a:pt x="98" y="126"/>
                </a:cubicBezTo>
                <a:cubicBezTo>
                  <a:pt x="94" y="126"/>
                  <a:pt x="94" y="126"/>
                  <a:pt x="94" y="126"/>
                </a:cubicBezTo>
                <a:cubicBezTo>
                  <a:pt x="93" y="126"/>
                  <a:pt x="92" y="126"/>
                  <a:pt x="92" y="125"/>
                </a:cubicBezTo>
                <a:cubicBezTo>
                  <a:pt x="92" y="106"/>
                  <a:pt x="92" y="106"/>
                  <a:pt x="92" y="106"/>
                </a:cubicBezTo>
                <a:cubicBezTo>
                  <a:pt x="90" y="106"/>
                  <a:pt x="90" y="106"/>
                  <a:pt x="90" y="106"/>
                </a:cubicBezTo>
                <a:cubicBezTo>
                  <a:pt x="89" y="106"/>
                  <a:pt x="88" y="105"/>
                  <a:pt x="88" y="104"/>
                </a:cubicBezTo>
                <a:moveTo>
                  <a:pt x="116" y="69"/>
                </a:moveTo>
                <a:cubicBezTo>
                  <a:pt x="101" y="37"/>
                  <a:pt x="101" y="37"/>
                  <a:pt x="101" y="37"/>
                </a:cubicBezTo>
                <a:cubicBezTo>
                  <a:pt x="99" y="35"/>
                  <a:pt x="97" y="34"/>
                  <a:pt x="95" y="34"/>
                </a:cubicBezTo>
                <a:cubicBezTo>
                  <a:pt x="90" y="34"/>
                  <a:pt x="90" y="34"/>
                  <a:pt x="90" y="34"/>
                </a:cubicBezTo>
                <a:cubicBezTo>
                  <a:pt x="85" y="38"/>
                  <a:pt x="85" y="38"/>
                  <a:pt x="85" y="38"/>
                </a:cubicBezTo>
                <a:cubicBezTo>
                  <a:pt x="95" y="38"/>
                  <a:pt x="95" y="38"/>
                  <a:pt x="95" y="38"/>
                </a:cubicBezTo>
                <a:cubicBezTo>
                  <a:pt x="96" y="38"/>
                  <a:pt x="97" y="39"/>
                  <a:pt x="98" y="40"/>
                </a:cubicBezTo>
                <a:cubicBezTo>
                  <a:pt x="111" y="69"/>
                  <a:pt x="111" y="69"/>
                  <a:pt x="111" y="69"/>
                </a:cubicBezTo>
                <a:cubicBezTo>
                  <a:pt x="8" y="69"/>
                  <a:pt x="8" y="69"/>
                  <a:pt x="8" y="69"/>
                </a:cubicBezTo>
                <a:cubicBezTo>
                  <a:pt x="21" y="40"/>
                  <a:pt x="21" y="40"/>
                  <a:pt x="21" y="40"/>
                </a:cubicBezTo>
                <a:cubicBezTo>
                  <a:pt x="22" y="39"/>
                  <a:pt x="23" y="38"/>
                  <a:pt x="24" y="38"/>
                </a:cubicBezTo>
                <a:cubicBezTo>
                  <a:pt x="33" y="38"/>
                  <a:pt x="33" y="38"/>
                  <a:pt x="33" y="38"/>
                </a:cubicBezTo>
                <a:cubicBezTo>
                  <a:pt x="29" y="34"/>
                  <a:pt x="29" y="34"/>
                  <a:pt x="29" y="34"/>
                </a:cubicBezTo>
                <a:cubicBezTo>
                  <a:pt x="24" y="34"/>
                  <a:pt x="24" y="34"/>
                  <a:pt x="24" y="34"/>
                </a:cubicBezTo>
                <a:cubicBezTo>
                  <a:pt x="22" y="34"/>
                  <a:pt x="19" y="35"/>
                  <a:pt x="18" y="37"/>
                </a:cubicBezTo>
                <a:cubicBezTo>
                  <a:pt x="3" y="69"/>
                  <a:pt x="3" y="69"/>
                  <a:pt x="3" y="69"/>
                </a:cubicBezTo>
                <a:cubicBezTo>
                  <a:pt x="1" y="71"/>
                  <a:pt x="0" y="75"/>
                  <a:pt x="0" y="77"/>
                </a:cubicBezTo>
                <a:cubicBezTo>
                  <a:pt x="0" y="138"/>
                  <a:pt x="0" y="138"/>
                  <a:pt x="0" y="138"/>
                </a:cubicBezTo>
                <a:cubicBezTo>
                  <a:pt x="0" y="143"/>
                  <a:pt x="4" y="147"/>
                  <a:pt x="9" y="147"/>
                </a:cubicBezTo>
                <a:cubicBezTo>
                  <a:pt x="109" y="147"/>
                  <a:pt x="109" y="147"/>
                  <a:pt x="109" y="147"/>
                </a:cubicBezTo>
                <a:cubicBezTo>
                  <a:pt x="114" y="147"/>
                  <a:pt x="119" y="143"/>
                  <a:pt x="119" y="138"/>
                </a:cubicBezTo>
                <a:cubicBezTo>
                  <a:pt x="119" y="77"/>
                  <a:pt x="119" y="77"/>
                  <a:pt x="119" y="77"/>
                </a:cubicBezTo>
                <a:cubicBezTo>
                  <a:pt x="119" y="75"/>
                  <a:pt x="117" y="71"/>
                  <a:pt x="116" y="6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4" name="Google Shape;4754;p22"/>
          <p:cNvSpPr/>
          <p:nvPr/>
        </p:nvSpPr>
        <p:spPr>
          <a:xfrm>
            <a:off x="4554424" y="647027"/>
            <a:ext cx="402549" cy="435127"/>
          </a:xfrm>
          <a:custGeom>
            <a:avLst/>
            <a:gdLst/>
            <a:ahLst/>
            <a:cxnLst/>
            <a:rect l="l" t="t" r="r" b="b"/>
            <a:pathLst>
              <a:path w="120" h="129" extrusionOk="0">
                <a:moveTo>
                  <a:pt x="72" y="65"/>
                </a:moveTo>
                <a:cubicBezTo>
                  <a:pt x="67" y="60"/>
                  <a:pt x="59" y="61"/>
                  <a:pt x="55" y="67"/>
                </a:cubicBezTo>
                <a:cubicBezTo>
                  <a:pt x="52" y="70"/>
                  <a:pt x="52" y="75"/>
                  <a:pt x="55" y="79"/>
                </a:cubicBezTo>
                <a:cubicBezTo>
                  <a:pt x="58" y="83"/>
                  <a:pt x="63" y="84"/>
                  <a:pt x="67" y="83"/>
                </a:cubicBezTo>
                <a:cubicBezTo>
                  <a:pt x="81" y="94"/>
                  <a:pt x="81" y="94"/>
                  <a:pt x="81" y="94"/>
                </a:cubicBezTo>
                <a:cubicBezTo>
                  <a:pt x="84" y="96"/>
                  <a:pt x="87" y="93"/>
                  <a:pt x="85" y="90"/>
                </a:cubicBezTo>
                <a:cubicBezTo>
                  <a:pt x="74" y="76"/>
                  <a:pt x="74" y="76"/>
                  <a:pt x="74" y="76"/>
                </a:cubicBezTo>
                <a:cubicBezTo>
                  <a:pt x="75" y="73"/>
                  <a:pt x="75" y="68"/>
                  <a:pt x="72" y="65"/>
                </a:cubicBezTo>
                <a:moveTo>
                  <a:pt x="109" y="33"/>
                </a:moveTo>
                <a:cubicBezTo>
                  <a:pt x="105" y="37"/>
                  <a:pt x="105" y="37"/>
                  <a:pt x="105" y="37"/>
                </a:cubicBezTo>
                <a:cubicBezTo>
                  <a:pt x="114" y="48"/>
                  <a:pt x="119" y="62"/>
                  <a:pt x="118" y="78"/>
                </a:cubicBezTo>
                <a:cubicBezTo>
                  <a:pt x="115" y="103"/>
                  <a:pt x="95" y="124"/>
                  <a:pt x="69" y="126"/>
                </a:cubicBezTo>
                <a:cubicBezTo>
                  <a:pt x="39" y="129"/>
                  <a:pt x="13" y="107"/>
                  <a:pt x="10" y="78"/>
                </a:cubicBezTo>
                <a:cubicBezTo>
                  <a:pt x="5" y="78"/>
                  <a:pt x="5" y="78"/>
                  <a:pt x="5" y="78"/>
                </a:cubicBezTo>
                <a:cubicBezTo>
                  <a:pt x="2" y="78"/>
                  <a:pt x="0" y="74"/>
                  <a:pt x="1" y="71"/>
                </a:cubicBezTo>
                <a:cubicBezTo>
                  <a:pt x="13" y="51"/>
                  <a:pt x="13" y="51"/>
                  <a:pt x="13" y="51"/>
                </a:cubicBezTo>
                <a:cubicBezTo>
                  <a:pt x="15" y="48"/>
                  <a:pt x="19" y="48"/>
                  <a:pt x="21" y="51"/>
                </a:cubicBezTo>
                <a:cubicBezTo>
                  <a:pt x="32" y="71"/>
                  <a:pt x="32" y="71"/>
                  <a:pt x="32" y="71"/>
                </a:cubicBezTo>
                <a:cubicBezTo>
                  <a:pt x="34" y="74"/>
                  <a:pt x="32" y="78"/>
                  <a:pt x="29" y="78"/>
                </a:cubicBezTo>
                <a:cubicBezTo>
                  <a:pt x="24" y="78"/>
                  <a:pt x="24" y="78"/>
                  <a:pt x="24" y="78"/>
                </a:cubicBezTo>
                <a:cubicBezTo>
                  <a:pt x="27" y="99"/>
                  <a:pt x="47" y="115"/>
                  <a:pt x="70" y="112"/>
                </a:cubicBezTo>
                <a:cubicBezTo>
                  <a:pt x="87" y="110"/>
                  <a:pt x="101" y="96"/>
                  <a:pt x="104" y="79"/>
                </a:cubicBezTo>
                <a:cubicBezTo>
                  <a:pt x="108" y="54"/>
                  <a:pt x="89" y="32"/>
                  <a:pt x="64" y="32"/>
                </a:cubicBezTo>
                <a:cubicBezTo>
                  <a:pt x="56" y="32"/>
                  <a:pt x="49" y="34"/>
                  <a:pt x="42" y="39"/>
                </a:cubicBezTo>
                <a:cubicBezTo>
                  <a:pt x="39" y="41"/>
                  <a:pt x="35" y="40"/>
                  <a:pt x="32" y="37"/>
                </a:cubicBezTo>
                <a:cubicBezTo>
                  <a:pt x="30" y="34"/>
                  <a:pt x="31" y="30"/>
                  <a:pt x="34" y="27"/>
                </a:cubicBezTo>
                <a:cubicBezTo>
                  <a:pt x="41" y="23"/>
                  <a:pt x="49" y="20"/>
                  <a:pt x="57" y="19"/>
                </a:cubicBezTo>
                <a:cubicBezTo>
                  <a:pt x="57" y="11"/>
                  <a:pt x="57" y="11"/>
                  <a:pt x="57" y="11"/>
                </a:cubicBezTo>
                <a:cubicBezTo>
                  <a:pt x="52" y="11"/>
                  <a:pt x="52" y="11"/>
                  <a:pt x="52" y="11"/>
                </a:cubicBezTo>
                <a:cubicBezTo>
                  <a:pt x="50" y="11"/>
                  <a:pt x="49" y="9"/>
                  <a:pt x="49" y="7"/>
                </a:cubicBezTo>
                <a:cubicBezTo>
                  <a:pt x="49" y="4"/>
                  <a:pt x="49" y="4"/>
                  <a:pt x="49" y="4"/>
                </a:cubicBezTo>
                <a:cubicBezTo>
                  <a:pt x="49" y="2"/>
                  <a:pt x="50" y="0"/>
                  <a:pt x="52" y="0"/>
                </a:cubicBezTo>
                <a:cubicBezTo>
                  <a:pt x="77" y="0"/>
                  <a:pt x="77" y="0"/>
                  <a:pt x="77" y="0"/>
                </a:cubicBezTo>
                <a:cubicBezTo>
                  <a:pt x="79" y="0"/>
                  <a:pt x="81" y="2"/>
                  <a:pt x="81" y="4"/>
                </a:cubicBezTo>
                <a:cubicBezTo>
                  <a:pt x="81" y="7"/>
                  <a:pt x="81" y="7"/>
                  <a:pt x="81" y="7"/>
                </a:cubicBezTo>
                <a:cubicBezTo>
                  <a:pt x="81" y="9"/>
                  <a:pt x="79" y="11"/>
                  <a:pt x="77" y="11"/>
                </a:cubicBezTo>
                <a:cubicBezTo>
                  <a:pt x="71" y="11"/>
                  <a:pt x="71" y="11"/>
                  <a:pt x="71" y="11"/>
                </a:cubicBezTo>
                <a:cubicBezTo>
                  <a:pt x="71" y="19"/>
                  <a:pt x="71" y="19"/>
                  <a:pt x="71" y="19"/>
                </a:cubicBezTo>
                <a:cubicBezTo>
                  <a:pt x="82" y="20"/>
                  <a:pt x="92" y="25"/>
                  <a:pt x="100" y="32"/>
                </a:cubicBezTo>
                <a:cubicBezTo>
                  <a:pt x="103" y="28"/>
                  <a:pt x="103" y="28"/>
                  <a:pt x="103" y="28"/>
                </a:cubicBezTo>
                <a:cubicBezTo>
                  <a:pt x="101" y="26"/>
                  <a:pt x="101" y="26"/>
                  <a:pt x="101" y="26"/>
                </a:cubicBezTo>
                <a:cubicBezTo>
                  <a:pt x="99" y="24"/>
                  <a:pt x="99" y="22"/>
                  <a:pt x="101" y="21"/>
                </a:cubicBezTo>
                <a:cubicBezTo>
                  <a:pt x="103" y="18"/>
                  <a:pt x="103" y="18"/>
                  <a:pt x="103" y="18"/>
                </a:cubicBezTo>
                <a:cubicBezTo>
                  <a:pt x="105" y="17"/>
                  <a:pt x="107" y="16"/>
                  <a:pt x="108" y="18"/>
                </a:cubicBezTo>
                <a:cubicBezTo>
                  <a:pt x="118" y="27"/>
                  <a:pt x="118" y="27"/>
                  <a:pt x="118" y="27"/>
                </a:cubicBezTo>
                <a:cubicBezTo>
                  <a:pt x="120" y="29"/>
                  <a:pt x="120" y="31"/>
                  <a:pt x="119" y="32"/>
                </a:cubicBezTo>
                <a:cubicBezTo>
                  <a:pt x="116" y="35"/>
                  <a:pt x="116" y="35"/>
                  <a:pt x="116" y="35"/>
                </a:cubicBezTo>
                <a:cubicBezTo>
                  <a:pt x="115" y="36"/>
                  <a:pt x="112" y="37"/>
                  <a:pt x="111" y="35"/>
                </a:cubicBezTo>
                <a:lnTo>
                  <a:pt x="109"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5" name="Google Shape;4755;p22"/>
          <p:cNvSpPr/>
          <p:nvPr/>
        </p:nvSpPr>
        <p:spPr>
          <a:xfrm>
            <a:off x="5145451" y="584200"/>
            <a:ext cx="400223" cy="553797"/>
          </a:xfrm>
          <a:custGeom>
            <a:avLst/>
            <a:gdLst/>
            <a:ahLst/>
            <a:cxnLst/>
            <a:rect l="l" t="t" r="r" b="b"/>
            <a:pathLst>
              <a:path w="119" h="165" extrusionOk="0">
                <a:moveTo>
                  <a:pt x="119" y="78"/>
                </a:moveTo>
                <a:cubicBezTo>
                  <a:pt x="119" y="57"/>
                  <a:pt x="110" y="33"/>
                  <a:pt x="104" y="20"/>
                </a:cubicBezTo>
                <a:cubicBezTo>
                  <a:pt x="101" y="27"/>
                  <a:pt x="90" y="32"/>
                  <a:pt x="76" y="35"/>
                </a:cubicBezTo>
                <a:cubicBezTo>
                  <a:pt x="69" y="53"/>
                  <a:pt x="69" y="53"/>
                  <a:pt x="69" y="53"/>
                </a:cubicBezTo>
                <a:cubicBezTo>
                  <a:pt x="84" y="53"/>
                  <a:pt x="84" y="53"/>
                  <a:pt x="84" y="53"/>
                </a:cubicBezTo>
                <a:cubicBezTo>
                  <a:pt x="58" y="94"/>
                  <a:pt x="58" y="94"/>
                  <a:pt x="58" y="94"/>
                </a:cubicBezTo>
                <a:cubicBezTo>
                  <a:pt x="66" y="65"/>
                  <a:pt x="66" y="65"/>
                  <a:pt x="66" y="65"/>
                </a:cubicBezTo>
                <a:cubicBezTo>
                  <a:pt x="48" y="65"/>
                  <a:pt x="48" y="65"/>
                  <a:pt x="48" y="65"/>
                </a:cubicBezTo>
                <a:cubicBezTo>
                  <a:pt x="54" y="36"/>
                  <a:pt x="54" y="36"/>
                  <a:pt x="54" y="36"/>
                </a:cubicBezTo>
                <a:cubicBezTo>
                  <a:pt x="35" y="35"/>
                  <a:pt x="20" y="29"/>
                  <a:pt x="15" y="21"/>
                </a:cubicBezTo>
                <a:cubicBezTo>
                  <a:pt x="9" y="33"/>
                  <a:pt x="0" y="58"/>
                  <a:pt x="0" y="78"/>
                </a:cubicBezTo>
                <a:cubicBezTo>
                  <a:pt x="0" y="94"/>
                  <a:pt x="13" y="120"/>
                  <a:pt x="53" y="123"/>
                </a:cubicBezTo>
                <a:cubicBezTo>
                  <a:pt x="55" y="129"/>
                  <a:pt x="54" y="138"/>
                  <a:pt x="51" y="146"/>
                </a:cubicBezTo>
                <a:cubicBezTo>
                  <a:pt x="35" y="147"/>
                  <a:pt x="24" y="151"/>
                  <a:pt x="24" y="155"/>
                </a:cubicBezTo>
                <a:cubicBezTo>
                  <a:pt x="24" y="161"/>
                  <a:pt x="40" y="165"/>
                  <a:pt x="60" y="165"/>
                </a:cubicBezTo>
                <a:cubicBezTo>
                  <a:pt x="80" y="165"/>
                  <a:pt x="96" y="161"/>
                  <a:pt x="96" y="155"/>
                </a:cubicBezTo>
                <a:cubicBezTo>
                  <a:pt x="96" y="151"/>
                  <a:pt x="84" y="147"/>
                  <a:pt x="68" y="146"/>
                </a:cubicBezTo>
                <a:cubicBezTo>
                  <a:pt x="65" y="138"/>
                  <a:pt x="64" y="129"/>
                  <a:pt x="67" y="123"/>
                </a:cubicBezTo>
                <a:cubicBezTo>
                  <a:pt x="107" y="120"/>
                  <a:pt x="119" y="94"/>
                  <a:pt x="119" y="78"/>
                </a:cubicBezTo>
                <a:moveTo>
                  <a:pt x="60" y="30"/>
                </a:moveTo>
                <a:cubicBezTo>
                  <a:pt x="36" y="30"/>
                  <a:pt x="19" y="22"/>
                  <a:pt x="19" y="15"/>
                </a:cubicBezTo>
                <a:cubicBezTo>
                  <a:pt x="19" y="8"/>
                  <a:pt x="36" y="0"/>
                  <a:pt x="60" y="0"/>
                </a:cubicBezTo>
                <a:cubicBezTo>
                  <a:pt x="84" y="0"/>
                  <a:pt x="100" y="8"/>
                  <a:pt x="100" y="15"/>
                </a:cubicBezTo>
                <a:cubicBezTo>
                  <a:pt x="100" y="22"/>
                  <a:pt x="84" y="30"/>
                  <a:pt x="60" y="3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6" name="Google Shape;4756;p22"/>
          <p:cNvSpPr/>
          <p:nvPr/>
        </p:nvSpPr>
        <p:spPr>
          <a:xfrm>
            <a:off x="8058702" y="660989"/>
            <a:ext cx="397895" cy="397897"/>
          </a:xfrm>
          <a:custGeom>
            <a:avLst/>
            <a:gdLst/>
            <a:ahLst/>
            <a:cxnLst/>
            <a:rect l="l" t="t" r="r" b="b"/>
            <a:pathLst>
              <a:path w="118" h="118" extrusionOk="0">
                <a:moveTo>
                  <a:pt x="19" y="114"/>
                </a:moveTo>
                <a:cubicBezTo>
                  <a:pt x="17" y="114"/>
                  <a:pt x="15" y="112"/>
                  <a:pt x="15" y="110"/>
                </a:cubicBezTo>
                <a:cubicBezTo>
                  <a:pt x="15" y="108"/>
                  <a:pt x="17" y="106"/>
                  <a:pt x="19" y="106"/>
                </a:cubicBezTo>
                <a:cubicBezTo>
                  <a:pt x="22" y="106"/>
                  <a:pt x="24" y="108"/>
                  <a:pt x="24" y="110"/>
                </a:cubicBezTo>
                <a:cubicBezTo>
                  <a:pt x="24" y="112"/>
                  <a:pt x="22" y="114"/>
                  <a:pt x="19" y="114"/>
                </a:cubicBezTo>
                <a:moveTo>
                  <a:pt x="19" y="102"/>
                </a:moveTo>
                <a:cubicBezTo>
                  <a:pt x="15" y="102"/>
                  <a:pt x="11" y="106"/>
                  <a:pt x="11" y="110"/>
                </a:cubicBezTo>
                <a:cubicBezTo>
                  <a:pt x="11" y="115"/>
                  <a:pt x="15" y="118"/>
                  <a:pt x="19" y="118"/>
                </a:cubicBezTo>
                <a:cubicBezTo>
                  <a:pt x="24" y="118"/>
                  <a:pt x="28" y="115"/>
                  <a:pt x="28" y="110"/>
                </a:cubicBezTo>
                <a:cubicBezTo>
                  <a:pt x="28" y="106"/>
                  <a:pt x="24" y="102"/>
                  <a:pt x="19" y="102"/>
                </a:cubicBezTo>
                <a:moveTo>
                  <a:pt x="62" y="114"/>
                </a:moveTo>
                <a:cubicBezTo>
                  <a:pt x="60" y="114"/>
                  <a:pt x="58" y="112"/>
                  <a:pt x="58" y="110"/>
                </a:cubicBezTo>
                <a:cubicBezTo>
                  <a:pt x="58" y="108"/>
                  <a:pt x="60" y="106"/>
                  <a:pt x="62" y="106"/>
                </a:cubicBezTo>
                <a:cubicBezTo>
                  <a:pt x="64" y="106"/>
                  <a:pt x="66" y="108"/>
                  <a:pt x="66" y="110"/>
                </a:cubicBezTo>
                <a:cubicBezTo>
                  <a:pt x="66" y="112"/>
                  <a:pt x="64" y="114"/>
                  <a:pt x="62" y="114"/>
                </a:cubicBezTo>
                <a:moveTo>
                  <a:pt x="62" y="102"/>
                </a:moveTo>
                <a:cubicBezTo>
                  <a:pt x="57" y="102"/>
                  <a:pt x="54" y="106"/>
                  <a:pt x="54" y="110"/>
                </a:cubicBezTo>
                <a:cubicBezTo>
                  <a:pt x="54" y="115"/>
                  <a:pt x="57" y="118"/>
                  <a:pt x="62" y="118"/>
                </a:cubicBezTo>
                <a:cubicBezTo>
                  <a:pt x="66" y="118"/>
                  <a:pt x="70" y="115"/>
                  <a:pt x="70" y="110"/>
                </a:cubicBezTo>
                <a:cubicBezTo>
                  <a:pt x="70" y="106"/>
                  <a:pt x="66" y="102"/>
                  <a:pt x="62" y="102"/>
                </a:cubicBezTo>
                <a:moveTo>
                  <a:pt x="81" y="96"/>
                </a:moveTo>
                <a:cubicBezTo>
                  <a:pt x="81" y="105"/>
                  <a:pt x="81" y="105"/>
                  <a:pt x="81" y="105"/>
                </a:cubicBezTo>
                <a:cubicBezTo>
                  <a:pt x="81" y="107"/>
                  <a:pt x="79" y="109"/>
                  <a:pt x="77" y="109"/>
                </a:cubicBezTo>
                <a:cubicBezTo>
                  <a:pt x="73" y="109"/>
                  <a:pt x="73" y="109"/>
                  <a:pt x="73" y="109"/>
                </a:cubicBezTo>
                <a:cubicBezTo>
                  <a:pt x="72" y="103"/>
                  <a:pt x="67" y="99"/>
                  <a:pt x="62" y="99"/>
                </a:cubicBezTo>
                <a:cubicBezTo>
                  <a:pt x="57" y="99"/>
                  <a:pt x="52" y="103"/>
                  <a:pt x="51" y="109"/>
                </a:cubicBezTo>
                <a:cubicBezTo>
                  <a:pt x="30" y="109"/>
                  <a:pt x="30" y="109"/>
                  <a:pt x="30" y="109"/>
                </a:cubicBezTo>
                <a:cubicBezTo>
                  <a:pt x="29" y="103"/>
                  <a:pt x="25" y="99"/>
                  <a:pt x="19" y="99"/>
                </a:cubicBezTo>
                <a:cubicBezTo>
                  <a:pt x="14" y="99"/>
                  <a:pt x="10" y="103"/>
                  <a:pt x="9" y="109"/>
                </a:cubicBezTo>
                <a:cubicBezTo>
                  <a:pt x="4" y="109"/>
                  <a:pt x="4" y="109"/>
                  <a:pt x="4" y="109"/>
                </a:cubicBezTo>
                <a:cubicBezTo>
                  <a:pt x="1" y="109"/>
                  <a:pt x="0" y="107"/>
                  <a:pt x="0" y="105"/>
                </a:cubicBezTo>
                <a:cubicBezTo>
                  <a:pt x="0" y="96"/>
                  <a:pt x="0" y="96"/>
                  <a:pt x="0" y="96"/>
                </a:cubicBezTo>
                <a:lnTo>
                  <a:pt x="81" y="96"/>
                </a:lnTo>
                <a:close/>
                <a:moveTo>
                  <a:pt x="57" y="76"/>
                </a:moveTo>
                <a:cubicBezTo>
                  <a:pt x="57" y="75"/>
                  <a:pt x="57" y="75"/>
                  <a:pt x="58" y="75"/>
                </a:cubicBezTo>
                <a:cubicBezTo>
                  <a:pt x="60" y="75"/>
                  <a:pt x="60" y="75"/>
                  <a:pt x="60" y="75"/>
                </a:cubicBezTo>
                <a:cubicBezTo>
                  <a:pt x="61" y="75"/>
                  <a:pt x="61" y="75"/>
                  <a:pt x="61" y="75"/>
                </a:cubicBezTo>
                <a:cubicBezTo>
                  <a:pt x="73" y="87"/>
                  <a:pt x="73" y="87"/>
                  <a:pt x="73" y="87"/>
                </a:cubicBezTo>
                <a:cubicBezTo>
                  <a:pt x="73" y="87"/>
                  <a:pt x="73" y="88"/>
                  <a:pt x="72" y="88"/>
                </a:cubicBezTo>
                <a:cubicBezTo>
                  <a:pt x="58" y="88"/>
                  <a:pt x="58" y="88"/>
                  <a:pt x="58" y="88"/>
                </a:cubicBezTo>
                <a:cubicBezTo>
                  <a:pt x="57" y="88"/>
                  <a:pt x="57" y="88"/>
                  <a:pt x="57" y="87"/>
                </a:cubicBezTo>
                <a:lnTo>
                  <a:pt x="57" y="76"/>
                </a:lnTo>
                <a:close/>
                <a:moveTo>
                  <a:pt x="81" y="94"/>
                </a:moveTo>
                <a:cubicBezTo>
                  <a:pt x="81" y="91"/>
                  <a:pt x="81" y="91"/>
                  <a:pt x="81" y="91"/>
                </a:cubicBezTo>
                <a:cubicBezTo>
                  <a:pt x="81" y="90"/>
                  <a:pt x="80" y="88"/>
                  <a:pt x="79" y="87"/>
                </a:cubicBezTo>
                <a:cubicBezTo>
                  <a:pt x="64" y="72"/>
                  <a:pt x="64" y="72"/>
                  <a:pt x="64" y="72"/>
                </a:cubicBezTo>
                <a:cubicBezTo>
                  <a:pt x="63" y="71"/>
                  <a:pt x="61" y="71"/>
                  <a:pt x="60" y="71"/>
                </a:cubicBezTo>
                <a:cubicBezTo>
                  <a:pt x="52" y="71"/>
                  <a:pt x="52" y="71"/>
                  <a:pt x="52" y="71"/>
                </a:cubicBezTo>
                <a:cubicBezTo>
                  <a:pt x="52" y="68"/>
                  <a:pt x="52" y="68"/>
                  <a:pt x="52" y="68"/>
                </a:cubicBezTo>
                <a:cubicBezTo>
                  <a:pt x="52" y="66"/>
                  <a:pt x="51" y="64"/>
                  <a:pt x="48" y="64"/>
                </a:cubicBezTo>
                <a:cubicBezTo>
                  <a:pt x="4" y="64"/>
                  <a:pt x="4" y="64"/>
                  <a:pt x="4" y="64"/>
                </a:cubicBezTo>
                <a:cubicBezTo>
                  <a:pt x="1" y="64"/>
                  <a:pt x="0" y="66"/>
                  <a:pt x="0" y="68"/>
                </a:cubicBezTo>
                <a:cubicBezTo>
                  <a:pt x="0" y="94"/>
                  <a:pt x="0" y="94"/>
                  <a:pt x="0" y="94"/>
                </a:cubicBezTo>
                <a:lnTo>
                  <a:pt x="81" y="94"/>
                </a:lnTo>
                <a:close/>
                <a:moveTo>
                  <a:pt x="102" y="80"/>
                </a:moveTo>
                <a:cubicBezTo>
                  <a:pt x="99" y="78"/>
                  <a:pt x="96" y="77"/>
                  <a:pt x="92" y="76"/>
                </a:cubicBezTo>
                <a:cubicBezTo>
                  <a:pt x="94" y="69"/>
                  <a:pt x="95" y="62"/>
                  <a:pt x="96" y="55"/>
                </a:cubicBezTo>
                <a:cubicBezTo>
                  <a:pt x="112" y="55"/>
                  <a:pt x="112" y="55"/>
                  <a:pt x="112" y="55"/>
                </a:cubicBezTo>
                <a:cubicBezTo>
                  <a:pt x="111" y="64"/>
                  <a:pt x="108" y="73"/>
                  <a:pt x="102" y="80"/>
                </a:cubicBezTo>
                <a:moveTo>
                  <a:pt x="83" y="10"/>
                </a:moveTo>
                <a:cubicBezTo>
                  <a:pt x="89" y="13"/>
                  <a:pt x="94" y="16"/>
                  <a:pt x="99" y="20"/>
                </a:cubicBezTo>
                <a:cubicBezTo>
                  <a:pt x="96" y="22"/>
                  <a:pt x="94" y="23"/>
                  <a:pt x="91" y="24"/>
                </a:cubicBezTo>
                <a:cubicBezTo>
                  <a:pt x="89" y="18"/>
                  <a:pt x="86" y="14"/>
                  <a:pt x="83" y="10"/>
                </a:cubicBezTo>
                <a:moveTo>
                  <a:pt x="69" y="50"/>
                </a:moveTo>
                <a:cubicBezTo>
                  <a:pt x="69" y="32"/>
                  <a:pt x="69" y="32"/>
                  <a:pt x="69" y="32"/>
                </a:cubicBezTo>
                <a:cubicBezTo>
                  <a:pt x="76" y="32"/>
                  <a:pt x="82" y="31"/>
                  <a:pt x="88" y="30"/>
                </a:cubicBezTo>
                <a:cubicBezTo>
                  <a:pt x="89" y="36"/>
                  <a:pt x="90" y="42"/>
                  <a:pt x="91" y="50"/>
                </a:cubicBezTo>
                <a:lnTo>
                  <a:pt x="69" y="50"/>
                </a:lnTo>
                <a:close/>
                <a:moveTo>
                  <a:pt x="69" y="7"/>
                </a:moveTo>
                <a:cubicBezTo>
                  <a:pt x="70" y="7"/>
                  <a:pt x="71" y="7"/>
                  <a:pt x="72" y="7"/>
                </a:cubicBezTo>
                <a:cubicBezTo>
                  <a:pt x="78" y="10"/>
                  <a:pt x="82" y="16"/>
                  <a:pt x="86" y="25"/>
                </a:cubicBezTo>
                <a:cubicBezTo>
                  <a:pt x="81" y="26"/>
                  <a:pt x="75" y="27"/>
                  <a:pt x="69" y="27"/>
                </a:cubicBezTo>
                <a:lnTo>
                  <a:pt x="69" y="7"/>
                </a:lnTo>
                <a:close/>
                <a:moveTo>
                  <a:pt x="112" y="50"/>
                </a:moveTo>
                <a:cubicBezTo>
                  <a:pt x="96" y="50"/>
                  <a:pt x="96" y="50"/>
                  <a:pt x="96" y="50"/>
                </a:cubicBezTo>
                <a:cubicBezTo>
                  <a:pt x="95" y="42"/>
                  <a:pt x="94" y="35"/>
                  <a:pt x="92" y="28"/>
                </a:cubicBezTo>
                <a:cubicBezTo>
                  <a:pt x="96" y="27"/>
                  <a:pt x="99" y="26"/>
                  <a:pt x="102" y="24"/>
                </a:cubicBezTo>
                <a:cubicBezTo>
                  <a:pt x="108" y="32"/>
                  <a:pt x="111" y="40"/>
                  <a:pt x="112" y="50"/>
                </a:cubicBezTo>
                <a:moveTo>
                  <a:pt x="64" y="27"/>
                </a:moveTo>
                <a:cubicBezTo>
                  <a:pt x="58" y="27"/>
                  <a:pt x="53" y="26"/>
                  <a:pt x="48" y="25"/>
                </a:cubicBezTo>
                <a:cubicBezTo>
                  <a:pt x="51" y="16"/>
                  <a:pt x="56" y="10"/>
                  <a:pt x="62" y="7"/>
                </a:cubicBezTo>
                <a:cubicBezTo>
                  <a:pt x="62" y="7"/>
                  <a:pt x="63" y="7"/>
                  <a:pt x="64" y="7"/>
                </a:cubicBezTo>
                <a:lnTo>
                  <a:pt x="64" y="27"/>
                </a:lnTo>
                <a:close/>
                <a:moveTo>
                  <a:pt x="64" y="50"/>
                </a:moveTo>
                <a:cubicBezTo>
                  <a:pt x="43" y="50"/>
                  <a:pt x="43" y="50"/>
                  <a:pt x="43" y="50"/>
                </a:cubicBezTo>
                <a:cubicBezTo>
                  <a:pt x="43" y="42"/>
                  <a:pt x="44" y="36"/>
                  <a:pt x="46" y="30"/>
                </a:cubicBezTo>
                <a:cubicBezTo>
                  <a:pt x="52" y="31"/>
                  <a:pt x="58" y="32"/>
                  <a:pt x="64" y="32"/>
                </a:cubicBezTo>
                <a:lnTo>
                  <a:pt x="64" y="50"/>
                </a:lnTo>
                <a:close/>
                <a:moveTo>
                  <a:pt x="43" y="24"/>
                </a:moveTo>
                <a:cubicBezTo>
                  <a:pt x="40" y="23"/>
                  <a:pt x="37" y="22"/>
                  <a:pt x="35" y="20"/>
                </a:cubicBezTo>
                <a:cubicBezTo>
                  <a:pt x="39" y="16"/>
                  <a:pt x="44" y="13"/>
                  <a:pt x="50" y="10"/>
                </a:cubicBezTo>
                <a:cubicBezTo>
                  <a:pt x="47" y="14"/>
                  <a:pt x="45" y="18"/>
                  <a:pt x="43" y="24"/>
                </a:cubicBezTo>
                <a:moveTo>
                  <a:pt x="38" y="50"/>
                </a:moveTo>
                <a:cubicBezTo>
                  <a:pt x="22" y="50"/>
                  <a:pt x="22" y="50"/>
                  <a:pt x="22" y="50"/>
                </a:cubicBezTo>
                <a:cubicBezTo>
                  <a:pt x="22" y="40"/>
                  <a:pt x="26" y="32"/>
                  <a:pt x="32" y="24"/>
                </a:cubicBezTo>
                <a:cubicBezTo>
                  <a:pt x="34" y="26"/>
                  <a:pt x="38" y="27"/>
                  <a:pt x="41" y="28"/>
                </a:cubicBezTo>
                <a:cubicBezTo>
                  <a:pt x="39" y="35"/>
                  <a:pt x="38" y="42"/>
                  <a:pt x="38" y="50"/>
                </a:cubicBezTo>
                <a:moveTo>
                  <a:pt x="106" y="18"/>
                </a:moveTo>
                <a:cubicBezTo>
                  <a:pt x="96" y="7"/>
                  <a:pt x="82" y="0"/>
                  <a:pt x="67" y="0"/>
                </a:cubicBezTo>
                <a:cubicBezTo>
                  <a:pt x="52" y="0"/>
                  <a:pt x="37" y="7"/>
                  <a:pt x="28" y="18"/>
                </a:cubicBezTo>
                <a:cubicBezTo>
                  <a:pt x="20" y="28"/>
                  <a:pt x="15" y="40"/>
                  <a:pt x="15" y="52"/>
                </a:cubicBezTo>
                <a:cubicBezTo>
                  <a:pt x="15" y="54"/>
                  <a:pt x="15" y="57"/>
                  <a:pt x="16" y="59"/>
                </a:cubicBezTo>
                <a:cubicBezTo>
                  <a:pt x="22" y="59"/>
                  <a:pt x="22" y="59"/>
                  <a:pt x="22" y="59"/>
                </a:cubicBezTo>
                <a:cubicBezTo>
                  <a:pt x="22" y="57"/>
                  <a:pt x="22" y="56"/>
                  <a:pt x="22" y="55"/>
                </a:cubicBezTo>
                <a:cubicBezTo>
                  <a:pt x="38" y="55"/>
                  <a:pt x="38" y="55"/>
                  <a:pt x="38" y="55"/>
                </a:cubicBezTo>
                <a:cubicBezTo>
                  <a:pt x="38" y="56"/>
                  <a:pt x="38" y="57"/>
                  <a:pt x="38" y="59"/>
                </a:cubicBezTo>
                <a:cubicBezTo>
                  <a:pt x="43" y="59"/>
                  <a:pt x="43" y="59"/>
                  <a:pt x="43" y="59"/>
                </a:cubicBezTo>
                <a:cubicBezTo>
                  <a:pt x="43" y="57"/>
                  <a:pt x="43" y="56"/>
                  <a:pt x="43" y="55"/>
                </a:cubicBezTo>
                <a:cubicBezTo>
                  <a:pt x="64" y="55"/>
                  <a:pt x="64" y="55"/>
                  <a:pt x="64" y="55"/>
                </a:cubicBezTo>
                <a:cubicBezTo>
                  <a:pt x="64" y="66"/>
                  <a:pt x="64" y="66"/>
                  <a:pt x="64" y="66"/>
                </a:cubicBezTo>
                <a:cubicBezTo>
                  <a:pt x="65" y="67"/>
                  <a:pt x="66" y="68"/>
                  <a:pt x="67" y="69"/>
                </a:cubicBezTo>
                <a:cubicBezTo>
                  <a:pt x="69" y="70"/>
                  <a:pt x="69" y="70"/>
                  <a:pt x="69" y="70"/>
                </a:cubicBezTo>
                <a:cubicBezTo>
                  <a:pt x="69" y="55"/>
                  <a:pt x="69" y="55"/>
                  <a:pt x="69" y="55"/>
                </a:cubicBezTo>
                <a:cubicBezTo>
                  <a:pt x="91" y="55"/>
                  <a:pt x="91" y="55"/>
                  <a:pt x="91" y="55"/>
                </a:cubicBezTo>
                <a:cubicBezTo>
                  <a:pt x="90" y="62"/>
                  <a:pt x="89" y="68"/>
                  <a:pt x="88" y="74"/>
                </a:cubicBezTo>
                <a:cubicBezTo>
                  <a:pt x="82" y="73"/>
                  <a:pt x="77" y="72"/>
                  <a:pt x="71" y="72"/>
                </a:cubicBezTo>
                <a:cubicBezTo>
                  <a:pt x="76" y="77"/>
                  <a:pt x="76" y="77"/>
                  <a:pt x="76" y="77"/>
                </a:cubicBezTo>
                <a:cubicBezTo>
                  <a:pt x="80" y="78"/>
                  <a:pt x="83" y="78"/>
                  <a:pt x="86" y="79"/>
                </a:cubicBezTo>
                <a:cubicBezTo>
                  <a:pt x="85" y="81"/>
                  <a:pt x="84" y="83"/>
                  <a:pt x="83" y="85"/>
                </a:cubicBezTo>
                <a:cubicBezTo>
                  <a:pt x="85" y="86"/>
                  <a:pt x="86" y="88"/>
                  <a:pt x="86" y="91"/>
                </a:cubicBezTo>
                <a:cubicBezTo>
                  <a:pt x="88" y="88"/>
                  <a:pt x="89" y="84"/>
                  <a:pt x="91" y="81"/>
                </a:cubicBezTo>
                <a:cubicBezTo>
                  <a:pt x="94" y="81"/>
                  <a:pt x="96" y="82"/>
                  <a:pt x="99" y="84"/>
                </a:cubicBezTo>
                <a:cubicBezTo>
                  <a:pt x="95" y="87"/>
                  <a:pt x="90" y="91"/>
                  <a:pt x="86" y="93"/>
                </a:cubicBezTo>
                <a:cubicBezTo>
                  <a:pt x="86" y="100"/>
                  <a:pt x="86" y="100"/>
                  <a:pt x="86" y="100"/>
                </a:cubicBezTo>
                <a:cubicBezTo>
                  <a:pt x="93" y="97"/>
                  <a:pt x="100" y="92"/>
                  <a:pt x="106" y="86"/>
                </a:cubicBezTo>
                <a:cubicBezTo>
                  <a:pt x="114" y="76"/>
                  <a:pt x="118" y="64"/>
                  <a:pt x="118" y="52"/>
                </a:cubicBezTo>
                <a:cubicBezTo>
                  <a:pt x="118" y="40"/>
                  <a:pt x="114" y="28"/>
                  <a:pt x="106"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7" name="Google Shape;4757;p22"/>
          <p:cNvSpPr/>
          <p:nvPr/>
        </p:nvSpPr>
        <p:spPr>
          <a:xfrm>
            <a:off x="7456042" y="647027"/>
            <a:ext cx="395569" cy="423492"/>
          </a:xfrm>
          <a:custGeom>
            <a:avLst/>
            <a:gdLst/>
            <a:ahLst/>
            <a:cxnLst/>
            <a:rect l="l" t="t" r="r" b="b"/>
            <a:pathLst>
              <a:path w="118" h="126" extrusionOk="0">
                <a:moveTo>
                  <a:pt x="92" y="42"/>
                </a:moveTo>
                <a:cubicBezTo>
                  <a:pt x="84" y="42"/>
                  <a:pt x="78" y="36"/>
                  <a:pt x="78" y="28"/>
                </a:cubicBezTo>
                <a:cubicBezTo>
                  <a:pt x="78" y="20"/>
                  <a:pt x="84" y="14"/>
                  <a:pt x="92" y="14"/>
                </a:cubicBezTo>
                <a:cubicBezTo>
                  <a:pt x="100" y="14"/>
                  <a:pt x="106" y="20"/>
                  <a:pt x="106" y="28"/>
                </a:cubicBezTo>
                <a:cubicBezTo>
                  <a:pt x="106" y="36"/>
                  <a:pt x="100" y="42"/>
                  <a:pt x="92" y="42"/>
                </a:cubicBezTo>
                <a:moveTo>
                  <a:pt x="89" y="1"/>
                </a:moveTo>
                <a:cubicBezTo>
                  <a:pt x="74" y="3"/>
                  <a:pt x="63" y="18"/>
                  <a:pt x="66" y="33"/>
                </a:cubicBezTo>
                <a:cubicBezTo>
                  <a:pt x="69" y="49"/>
                  <a:pt x="83" y="54"/>
                  <a:pt x="90" y="71"/>
                </a:cubicBezTo>
                <a:cubicBezTo>
                  <a:pt x="91" y="73"/>
                  <a:pt x="93" y="73"/>
                  <a:pt x="94" y="71"/>
                </a:cubicBezTo>
                <a:cubicBezTo>
                  <a:pt x="102" y="52"/>
                  <a:pt x="118" y="48"/>
                  <a:pt x="118" y="28"/>
                </a:cubicBezTo>
                <a:cubicBezTo>
                  <a:pt x="118" y="12"/>
                  <a:pt x="105" y="0"/>
                  <a:pt x="89" y="1"/>
                </a:cubicBezTo>
                <a:moveTo>
                  <a:pt x="109" y="59"/>
                </a:moveTo>
                <a:cubicBezTo>
                  <a:pt x="105" y="63"/>
                  <a:pt x="101" y="67"/>
                  <a:pt x="99" y="74"/>
                </a:cubicBezTo>
                <a:cubicBezTo>
                  <a:pt x="98" y="76"/>
                  <a:pt x="95" y="78"/>
                  <a:pt x="92" y="78"/>
                </a:cubicBezTo>
                <a:cubicBezTo>
                  <a:pt x="89" y="78"/>
                  <a:pt x="86" y="76"/>
                  <a:pt x="85" y="74"/>
                </a:cubicBezTo>
                <a:cubicBezTo>
                  <a:pt x="82" y="66"/>
                  <a:pt x="77" y="61"/>
                  <a:pt x="73" y="57"/>
                </a:cubicBezTo>
                <a:cubicBezTo>
                  <a:pt x="72" y="55"/>
                  <a:pt x="71" y="54"/>
                  <a:pt x="70" y="53"/>
                </a:cubicBezTo>
                <a:cubicBezTo>
                  <a:pt x="70" y="53"/>
                  <a:pt x="70" y="53"/>
                  <a:pt x="70" y="53"/>
                </a:cubicBezTo>
                <a:cubicBezTo>
                  <a:pt x="65" y="54"/>
                  <a:pt x="62" y="60"/>
                  <a:pt x="64" y="64"/>
                </a:cubicBezTo>
                <a:cubicBezTo>
                  <a:pt x="65" y="68"/>
                  <a:pt x="75" y="67"/>
                  <a:pt x="74" y="74"/>
                </a:cubicBezTo>
                <a:cubicBezTo>
                  <a:pt x="73" y="79"/>
                  <a:pt x="81" y="81"/>
                  <a:pt x="83" y="80"/>
                </a:cubicBezTo>
                <a:cubicBezTo>
                  <a:pt x="86" y="80"/>
                  <a:pt x="90" y="85"/>
                  <a:pt x="88" y="87"/>
                </a:cubicBezTo>
                <a:cubicBezTo>
                  <a:pt x="86" y="89"/>
                  <a:pt x="82" y="89"/>
                  <a:pt x="82" y="94"/>
                </a:cubicBezTo>
                <a:cubicBezTo>
                  <a:pt x="83" y="95"/>
                  <a:pt x="87" y="95"/>
                  <a:pt x="87" y="97"/>
                </a:cubicBezTo>
                <a:cubicBezTo>
                  <a:pt x="87" y="100"/>
                  <a:pt x="85" y="102"/>
                  <a:pt x="87" y="105"/>
                </a:cubicBezTo>
                <a:cubicBezTo>
                  <a:pt x="87" y="105"/>
                  <a:pt x="87" y="106"/>
                  <a:pt x="88" y="106"/>
                </a:cubicBezTo>
                <a:cubicBezTo>
                  <a:pt x="79" y="114"/>
                  <a:pt x="68" y="119"/>
                  <a:pt x="55" y="119"/>
                </a:cubicBezTo>
                <a:cubicBezTo>
                  <a:pt x="28" y="119"/>
                  <a:pt x="7" y="97"/>
                  <a:pt x="7" y="71"/>
                </a:cubicBezTo>
                <a:cubicBezTo>
                  <a:pt x="7" y="63"/>
                  <a:pt x="9" y="55"/>
                  <a:pt x="12" y="48"/>
                </a:cubicBezTo>
                <a:cubicBezTo>
                  <a:pt x="12" y="57"/>
                  <a:pt x="17" y="64"/>
                  <a:pt x="19" y="66"/>
                </a:cubicBezTo>
                <a:cubicBezTo>
                  <a:pt x="26" y="73"/>
                  <a:pt x="36" y="71"/>
                  <a:pt x="38" y="77"/>
                </a:cubicBezTo>
                <a:cubicBezTo>
                  <a:pt x="39" y="83"/>
                  <a:pt x="31" y="83"/>
                  <a:pt x="31" y="87"/>
                </a:cubicBezTo>
                <a:cubicBezTo>
                  <a:pt x="32" y="92"/>
                  <a:pt x="43" y="93"/>
                  <a:pt x="40" y="97"/>
                </a:cubicBezTo>
                <a:cubicBezTo>
                  <a:pt x="37" y="103"/>
                  <a:pt x="42" y="103"/>
                  <a:pt x="41" y="110"/>
                </a:cubicBezTo>
                <a:cubicBezTo>
                  <a:pt x="40" y="114"/>
                  <a:pt x="45" y="115"/>
                  <a:pt x="47" y="112"/>
                </a:cubicBezTo>
                <a:cubicBezTo>
                  <a:pt x="49" y="110"/>
                  <a:pt x="49" y="107"/>
                  <a:pt x="52" y="104"/>
                </a:cubicBezTo>
                <a:cubicBezTo>
                  <a:pt x="56" y="100"/>
                  <a:pt x="64" y="99"/>
                  <a:pt x="63" y="92"/>
                </a:cubicBezTo>
                <a:cubicBezTo>
                  <a:pt x="62" y="81"/>
                  <a:pt x="51" y="80"/>
                  <a:pt x="46" y="77"/>
                </a:cubicBezTo>
                <a:cubicBezTo>
                  <a:pt x="41" y="74"/>
                  <a:pt x="42" y="67"/>
                  <a:pt x="41" y="64"/>
                </a:cubicBezTo>
                <a:cubicBezTo>
                  <a:pt x="40" y="59"/>
                  <a:pt x="34" y="65"/>
                  <a:pt x="31" y="63"/>
                </a:cubicBezTo>
                <a:cubicBezTo>
                  <a:pt x="26" y="58"/>
                  <a:pt x="32" y="52"/>
                  <a:pt x="36" y="52"/>
                </a:cubicBezTo>
                <a:cubicBezTo>
                  <a:pt x="45" y="52"/>
                  <a:pt x="47" y="60"/>
                  <a:pt x="50" y="60"/>
                </a:cubicBezTo>
                <a:cubicBezTo>
                  <a:pt x="53" y="60"/>
                  <a:pt x="55" y="55"/>
                  <a:pt x="56" y="53"/>
                </a:cubicBezTo>
                <a:cubicBezTo>
                  <a:pt x="57" y="48"/>
                  <a:pt x="54" y="51"/>
                  <a:pt x="53" y="48"/>
                </a:cubicBezTo>
                <a:cubicBezTo>
                  <a:pt x="51" y="45"/>
                  <a:pt x="58" y="41"/>
                  <a:pt x="61" y="39"/>
                </a:cubicBezTo>
                <a:cubicBezTo>
                  <a:pt x="62" y="38"/>
                  <a:pt x="62" y="38"/>
                  <a:pt x="62" y="38"/>
                </a:cubicBezTo>
                <a:cubicBezTo>
                  <a:pt x="63" y="36"/>
                  <a:pt x="62" y="35"/>
                  <a:pt x="60" y="34"/>
                </a:cubicBezTo>
                <a:cubicBezTo>
                  <a:pt x="56" y="31"/>
                  <a:pt x="49" y="29"/>
                  <a:pt x="49" y="26"/>
                </a:cubicBezTo>
                <a:cubicBezTo>
                  <a:pt x="49" y="24"/>
                  <a:pt x="53" y="23"/>
                  <a:pt x="58" y="22"/>
                </a:cubicBezTo>
                <a:cubicBezTo>
                  <a:pt x="59" y="22"/>
                  <a:pt x="59" y="22"/>
                  <a:pt x="60" y="23"/>
                </a:cubicBezTo>
                <a:cubicBezTo>
                  <a:pt x="61" y="20"/>
                  <a:pt x="61" y="18"/>
                  <a:pt x="62" y="16"/>
                </a:cubicBezTo>
                <a:cubicBezTo>
                  <a:pt x="60" y="16"/>
                  <a:pt x="57" y="15"/>
                  <a:pt x="55" y="15"/>
                </a:cubicBezTo>
                <a:cubicBezTo>
                  <a:pt x="25" y="15"/>
                  <a:pt x="0" y="40"/>
                  <a:pt x="0" y="71"/>
                </a:cubicBezTo>
                <a:cubicBezTo>
                  <a:pt x="0" y="101"/>
                  <a:pt x="25" y="126"/>
                  <a:pt x="55" y="126"/>
                </a:cubicBezTo>
                <a:cubicBezTo>
                  <a:pt x="85" y="126"/>
                  <a:pt x="110" y="101"/>
                  <a:pt x="110" y="71"/>
                </a:cubicBezTo>
                <a:cubicBezTo>
                  <a:pt x="110" y="66"/>
                  <a:pt x="110" y="62"/>
                  <a:pt x="109" y="5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8" name="Google Shape;4758;p22"/>
          <p:cNvSpPr/>
          <p:nvPr/>
        </p:nvSpPr>
        <p:spPr>
          <a:xfrm>
            <a:off x="5757422" y="651680"/>
            <a:ext cx="400223" cy="416512"/>
          </a:xfrm>
          <a:custGeom>
            <a:avLst/>
            <a:gdLst/>
            <a:ahLst/>
            <a:cxnLst/>
            <a:rect l="l" t="t" r="r" b="b"/>
            <a:pathLst>
              <a:path w="119" h="124" extrusionOk="0">
                <a:moveTo>
                  <a:pt x="60" y="124"/>
                </a:moveTo>
                <a:cubicBezTo>
                  <a:pt x="51" y="124"/>
                  <a:pt x="41" y="122"/>
                  <a:pt x="32" y="118"/>
                </a:cubicBezTo>
                <a:cubicBezTo>
                  <a:pt x="23" y="113"/>
                  <a:pt x="15" y="107"/>
                  <a:pt x="9" y="99"/>
                </a:cubicBezTo>
                <a:cubicBezTo>
                  <a:pt x="5" y="101"/>
                  <a:pt x="5" y="101"/>
                  <a:pt x="5" y="101"/>
                </a:cubicBezTo>
                <a:cubicBezTo>
                  <a:pt x="4" y="101"/>
                  <a:pt x="2" y="100"/>
                  <a:pt x="2" y="99"/>
                </a:cubicBezTo>
                <a:cubicBezTo>
                  <a:pt x="3" y="81"/>
                  <a:pt x="3" y="81"/>
                  <a:pt x="3" y="81"/>
                </a:cubicBezTo>
                <a:cubicBezTo>
                  <a:pt x="3" y="80"/>
                  <a:pt x="5" y="79"/>
                  <a:pt x="6" y="79"/>
                </a:cubicBezTo>
                <a:cubicBezTo>
                  <a:pt x="21" y="89"/>
                  <a:pt x="21" y="89"/>
                  <a:pt x="21" y="89"/>
                </a:cubicBezTo>
                <a:cubicBezTo>
                  <a:pt x="23" y="90"/>
                  <a:pt x="23" y="92"/>
                  <a:pt x="21" y="92"/>
                </a:cubicBezTo>
                <a:cubicBezTo>
                  <a:pt x="18" y="94"/>
                  <a:pt x="18" y="94"/>
                  <a:pt x="18" y="94"/>
                </a:cubicBezTo>
                <a:cubicBezTo>
                  <a:pt x="23" y="100"/>
                  <a:pt x="29" y="105"/>
                  <a:pt x="37" y="109"/>
                </a:cubicBezTo>
                <a:cubicBezTo>
                  <a:pt x="44" y="113"/>
                  <a:pt x="52" y="115"/>
                  <a:pt x="60" y="115"/>
                </a:cubicBezTo>
                <a:cubicBezTo>
                  <a:pt x="81" y="115"/>
                  <a:pt x="100" y="103"/>
                  <a:pt x="109" y="84"/>
                </a:cubicBezTo>
                <a:cubicBezTo>
                  <a:pt x="110" y="83"/>
                  <a:pt x="111" y="82"/>
                  <a:pt x="112" y="82"/>
                </a:cubicBezTo>
                <a:cubicBezTo>
                  <a:pt x="114" y="81"/>
                  <a:pt x="115" y="81"/>
                  <a:pt x="117" y="82"/>
                </a:cubicBezTo>
                <a:cubicBezTo>
                  <a:pt x="119" y="83"/>
                  <a:pt x="119" y="86"/>
                  <a:pt x="118" y="88"/>
                </a:cubicBezTo>
                <a:cubicBezTo>
                  <a:pt x="107" y="111"/>
                  <a:pt x="85" y="124"/>
                  <a:pt x="60" y="124"/>
                </a:cubicBezTo>
                <a:moveTo>
                  <a:pt x="5" y="47"/>
                </a:moveTo>
                <a:cubicBezTo>
                  <a:pt x="4" y="47"/>
                  <a:pt x="3" y="46"/>
                  <a:pt x="2" y="46"/>
                </a:cubicBezTo>
                <a:cubicBezTo>
                  <a:pt x="0" y="45"/>
                  <a:pt x="0" y="42"/>
                  <a:pt x="1" y="40"/>
                </a:cubicBezTo>
                <a:cubicBezTo>
                  <a:pt x="11" y="16"/>
                  <a:pt x="34" y="0"/>
                  <a:pt x="60" y="0"/>
                </a:cubicBezTo>
                <a:cubicBezTo>
                  <a:pt x="69" y="0"/>
                  <a:pt x="77" y="2"/>
                  <a:pt x="85" y="6"/>
                </a:cubicBezTo>
                <a:cubicBezTo>
                  <a:pt x="94" y="10"/>
                  <a:pt x="103" y="16"/>
                  <a:pt x="109" y="23"/>
                </a:cubicBezTo>
                <a:cubicBezTo>
                  <a:pt x="113" y="21"/>
                  <a:pt x="113" y="21"/>
                  <a:pt x="113" y="21"/>
                </a:cubicBezTo>
                <a:cubicBezTo>
                  <a:pt x="114" y="21"/>
                  <a:pt x="116" y="22"/>
                  <a:pt x="116" y="23"/>
                </a:cubicBezTo>
                <a:cubicBezTo>
                  <a:pt x="116" y="41"/>
                  <a:pt x="116" y="41"/>
                  <a:pt x="116" y="41"/>
                </a:cubicBezTo>
                <a:cubicBezTo>
                  <a:pt x="116" y="42"/>
                  <a:pt x="114" y="43"/>
                  <a:pt x="113" y="43"/>
                </a:cubicBezTo>
                <a:cubicBezTo>
                  <a:pt x="97" y="34"/>
                  <a:pt x="97" y="34"/>
                  <a:pt x="97" y="34"/>
                </a:cubicBezTo>
                <a:cubicBezTo>
                  <a:pt x="96" y="33"/>
                  <a:pt x="96" y="31"/>
                  <a:pt x="97" y="30"/>
                </a:cubicBezTo>
                <a:cubicBezTo>
                  <a:pt x="100" y="29"/>
                  <a:pt x="100" y="29"/>
                  <a:pt x="100" y="29"/>
                </a:cubicBezTo>
                <a:cubicBezTo>
                  <a:pt x="95" y="23"/>
                  <a:pt x="88" y="18"/>
                  <a:pt x="81" y="15"/>
                </a:cubicBezTo>
                <a:cubicBezTo>
                  <a:pt x="74" y="12"/>
                  <a:pt x="67" y="10"/>
                  <a:pt x="60" y="10"/>
                </a:cubicBezTo>
                <a:cubicBezTo>
                  <a:pt x="38" y="10"/>
                  <a:pt x="18" y="23"/>
                  <a:pt x="10" y="44"/>
                </a:cubicBezTo>
                <a:cubicBezTo>
                  <a:pt x="9" y="45"/>
                  <a:pt x="7" y="47"/>
                  <a:pt x="5" y="47"/>
                </a:cubicBezTo>
                <a:moveTo>
                  <a:pt x="29" y="63"/>
                </a:moveTo>
                <a:cubicBezTo>
                  <a:pt x="29" y="58"/>
                  <a:pt x="30" y="53"/>
                  <a:pt x="33" y="49"/>
                </a:cubicBezTo>
                <a:cubicBezTo>
                  <a:pt x="33" y="55"/>
                  <a:pt x="36" y="59"/>
                  <a:pt x="37" y="61"/>
                </a:cubicBezTo>
                <a:cubicBezTo>
                  <a:pt x="42" y="65"/>
                  <a:pt x="48" y="64"/>
                  <a:pt x="49" y="68"/>
                </a:cubicBezTo>
                <a:cubicBezTo>
                  <a:pt x="50" y="71"/>
                  <a:pt x="44" y="71"/>
                  <a:pt x="45" y="74"/>
                </a:cubicBezTo>
                <a:cubicBezTo>
                  <a:pt x="45" y="77"/>
                  <a:pt x="52" y="78"/>
                  <a:pt x="51" y="81"/>
                </a:cubicBezTo>
                <a:cubicBezTo>
                  <a:pt x="49" y="84"/>
                  <a:pt x="52" y="84"/>
                  <a:pt x="51" y="89"/>
                </a:cubicBezTo>
                <a:cubicBezTo>
                  <a:pt x="50" y="91"/>
                  <a:pt x="54" y="92"/>
                  <a:pt x="55" y="90"/>
                </a:cubicBezTo>
                <a:cubicBezTo>
                  <a:pt x="56" y="89"/>
                  <a:pt x="56" y="87"/>
                  <a:pt x="58" y="85"/>
                </a:cubicBezTo>
                <a:cubicBezTo>
                  <a:pt x="60" y="82"/>
                  <a:pt x="66" y="82"/>
                  <a:pt x="65" y="77"/>
                </a:cubicBezTo>
                <a:cubicBezTo>
                  <a:pt x="64" y="70"/>
                  <a:pt x="57" y="69"/>
                  <a:pt x="54" y="68"/>
                </a:cubicBezTo>
                <a:cubicBezTo>
                  <a:pt x="51" y="66"/>
                  <a:pt x="52" y="61"/>
                  <a:pt x="51" y="59"/>
                </a:cubicBezTo>
                <a:cubicBezTo>
                  <a:pt x="50" y="56"/>
                  <a:pt x="47" y="60"/>
                  <a:pt x="45" y="58"/>
                </a:cubicBezTo>
                <a:cubicBezTo>
                  <a:pt x="42" y="55"/>
                  <a:pt x="45" y="51"/>
                  <a:pt x="48" y="51"/>
                </a:cubicBezTo>
                <a:cubicBezTo>
                  <a:pt x="53" y="52"/>
                  <a:pt x="55" y="57"/>
                  <a:pt x="57" y="57"/>
                </a:cubicBezTo>
                <a:cubicBezTo>
                  <a:pt x="59" y="57"/>
                  <a:pt x="60" y="54"/>
                  <a:pt x="61" y="52"/>
                </a:cubicBezTo>
                <a:cubicBezTo>
                  <a:pt x="61" y="49"/>
                  <a:pt x="59" y="51"/>
                  <a:pt x="59" y="49"/>
                </a:cubicBezTo>
                <a:cubicBezTo>
                  <a:pt x="57" y="46"/>
                  <a:pt x="64" y="44"/>
                  <a:pt x="65" y="42"/>
                </a:cubicBezTo>
                <a:cubicBezTo>
                  <a:pt x="66" y="39"/>
                  <a:pt x="56" y="38"/>
                  <a:pt x="56" y="35"/>
                </a:cubicBezTo>
                <a:cubicBezTo>
                  <a:pt x="56" y="33"/>
                  <a:pt x="59" y="33"/>
                  <a:pt x="62" y="33"/>
                </a:cubicBezTo>
                <a:cubicBezTo>
                  <a:pt x="65" y="33"/>
                  <a:pt x="69" y="34"/>
                  <a:pt x="72" y="35"/>
                </a:cubicBezTo>
                <a:cubicBezTo>
                  <a:pt x="75" y="37"/>
                  <a:pt x="76" y="40"/>
                  <a:pt x="77" y="44"/>
                </a:cubicBezTo>
                <a:cubicBezTo>
                  <a:pt x="77" y="48"/>
                  <a:pt x="73" y="51"/>
                  <a:pt x="69" y="52"/>
                </a:cubicBezTo>
                <a:cubicBezTo>
                  <a:pt x="67" y="53"/>
                  <a:pt x="65" y="57"/>
                  <a:pt x="66" y="60"/>
                </a:cubicBezTo>
                <a:cubicBezTo>
                  <a:pt x="67" y="62"/>
                  <a:pt x="73" y="61"/>
                  <a:pt x="72" y="65"/>
                </a:cubicBezTo>
                <a:cubicBezTo>
                  <a:pt x="72" y="69"/>
                  <a:pt x="76" y="70"/>
                  <a:pt x="78" y="70"/>
                </a:cubicBezTo>
                <a:cubicBezTo>
                  <a:pt x="80" y="70"/>
                  <a:pt x="82" y="72"/>
                  <a:pt x="81" y="74"/>
                </a:cubicBezTo>
                <a:cubicBezTo>
                  <a:pt x="80" y="75"/>
                  <a:pt x="77" y="75"/>
                  <a:pt x="78" y="78"/>
                </a:cubicBezTo>
                <a:cubicBezTo>
                  <a:pt x="78" y="79"/>
                  <a:pt x="81" y="79"/>
                  <a:pt x="81" y="81"/>
                </a:cubicBezTo>
                <a:cubicBezTo>
                  <a:pt x="81" y="82"/>
                  <a:pt x="79" y="84"/>
                  <a:pt x="80" y="85"/>
                </a:cubicBezTo>
                <a:cubicBezTo>
                  <a:pt x="81" y="86"/>
                  <a:pt x="81" y="86"/>
                  <a:pt x="81" y="86"/>
                </a:cubicBezTo>
                <a:cubicBezTo>
                  <a:pt x="76" y="91"/>
                  <a:pt x="68" y="94"/>
                  <a:pt x="60" y="94"/>
                </a:cubicBezTo>
                <a:cubicBezTo>
                  <a:pt x="43" y="94"/>
                  <a:pt x="29" y="81"/>
                  <a:pt x="29" y="63"/>
                </a:cubicBezTo>
                <a:moveTo>
                  <a:pt x="60" y="28"/>
                </a:moveTo>
                <a:cubicBezTo>
                  <a:pt x="41" y="28"/>
                  <a:pt x="25" y="44"/>
                  <a:pt x="25" y="63"/>
                </a:cubicBezTo>
                <a:cubicBezTo>
                  <a:pt x="25" y="83"/>
                  <a:pt x="41" y="99"/>
                  <a:pt x="60" y="99"/>
                </a:cubicBezTo>
                <a:cubicBezTo>
                  <a:pt x="80" y="99"/>
                  <a:pt x="95" y="83"/>
                  <a:pt x="95" y="63"/>
                </a:cubicBezTo>
                <a:cubicBezTo>
                  <a:pt x="95" y="44"/>
                  <a:pt x="80" y="28"/>
                  <a:pt x="60"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59" name="Google Shape;4759;p22"/>
          <p:cNvSpPr/>
          <p:nvPr/>
        </p:nvSpPr>
        <p:spPr>
          <a:xfrm>
            <a:off x="8647403" y="749410"/>
            <a:ext cx="400223" cy="223380"/>
          </a:xfrm>
          <a:custGeom>
            <a:avLst/>
            <a:gdLst/>
            <a:ahLst/>
            <a:cxnLst/>
            <a:rect l="l" t="t" r="r" b="b"/>
            <a:pathLst>
              <a:path w="119" h="67" extrusionOk="0">
                <a:moveTo>
                  <a:pt x="109" y="28"/>
                </a:moveTo>
                <a:cubicBezTo>
                  <a:pt x="94" y="14"/>
                  <a:pt x="94" y="14"/>
                  <a:pt x="94" y="14"/>
                </a:cubicBezTo>
                <a:cubicBezTo>
                  <a:pt x="94" y="14"/>
                  <a:pt x="94" y="14"/>
                  <a:pt x="93" y="14"/>
                </a:cubicBezTo>
                <a:cubicBezTo>
                  <a:pt x="90" y="14"/>
                  <a:pt x="90" y="14"/>
                  <a:pt x="90" y="14"/>
                </a:cubicBezTo>
                <a:cubicBezTo>
                  <a:pt x="89" y="14"/>
                  <a:pt x="89" y="14"/>
                  <a:pt x="89" y="14"/>
                </a:cubicBezTo>
                <a:cubicBezTo>
                  <a:pt x="89" y="29"/>
                  <a:pt x="89" y="29"/>
                  <a:pt x="89" y="29"/>
                </a:cubicBezTo>
                <a:cubicBezTo>
                  <a:pt x="89" y="29"/>
                  <a:pt x="89" y="29"/>
                  <a:pt x="90" y="29"/>
                </a:cubicBezTo>
                <a:cubicBezTo>
                  <a:pt x="108" y="29"/>
                  <a:pt x="108" y="29"/>
                  <a:pt x="108" y="29"/>
                </a:cubicBezTo>
                <a:cubicBezTo>
                  <a:pt x="109" y="29"/>
                  <a:pt x="109" y="29"/>
                  <a:pt x="109" y="28"/>
                </a:cubicBezTo>
                <a:moveTo>
                  <a:pt x="67" y="11"/>
                </a:moveTo>
                <a:cubicBezTo>
                  <a:pt x="57" y="11"/>
                  <a:pt x="57" y="11"/>
                  <a:pt x="57" y="11"/>
                </a:cubicBezTo>
                <a:cubicBezTo>
                  <a:pt x="54" y="28"/>
                  <a:pt x="54" y="28"/>
                  <a:pt x="54" y="28"/>
                </a:cubicBezTo>
                <a:cubicBezTo>
                  <a:pt x="64" y="28"/>
                  <a:pt x="64" y="28"/>
                  <a:pt x="64" y="28"/>
                </a:cubicBezTo>
                <a:cubicBezTo>
                  <a:pt x="65" y="25"/>
                  <a:pt x="65" y="25"/>
                  <a:pt x="65" y="25"/>
                </a:cubicBezTo>
                <a:cubicBezTo>
                  <a:pt x="58" y="25"/>
                  <a:pt x="58" y="25"/>
                  <a:pt x="58" y="25"/>
                </a:cubicBezTo>
                <a:cubicBezTo>
                  <a:pt x="58" y="21"/>
                  <a:pt x="58" y="21"/>
                  <a:pt x="58" y="21"/>
                </a:cubicBezTo>
                <a:cubicBezTo>
                  <a:pt x="64" y="21"/>
                  <a:pt x="64" y="21"/>
                  <a:pt x="64" y="21"/>
                </a:cubicBezTo>
                <a:cubicBezTo>
                  <a:pt x="65" y="18"/>
                  <a:pt x="65" y="18"/>
                  <a:pt x="65" y="18"/>
                </a:cubicBezTo>
                <a:cubicBezTo>
                  <a:pt x="59" y="18"/>
                  <a:pt x="59" y="18"/>
                  <a:pt x="59" y="18"/>
                </a:cubicBezTo>
                <a:cubicBezTo>
                  <a:pt x="60" y="14"/>
                  <a:pt x="60" y="14"/>
                  <a:pt x="60" y="14"/>
                </a:cubicBezTo>
                <a:cubicBezTo>
                  <a:pt x="67" y="14"/>
                  <a:pt x="67" y="14"/>
                  <a:pt x="67" y="14"/>
                </a:cubicBezTo>
                <a:lnTo>
                  <a:pt x="67" y="11"/>
                </a:lnTo>
                <a:close/>
                <a:moveTo>
                  <a:pt x="54" y="11"/>
                </a:moveTo>
                <a:cubicBezTo>
                  <a:pt x="44" y="11"/>
                  <a:pt x="44" y="11"/>
                  <a:pt x="44" y="11"/>
                </a:cubicBezTo>
                <a:cubicBezTo>
                  <a:pt x="40" y="28"/>
                  <a:pt x="40" y="28"/>
                  <a:pt x="40" y="28"/>
                </a:cubicBezTo>
                <a:cubicBezTo>
                  <a:pt x="51" y="28"/>
                  <a:pt x="51" y="28"/>
                  <a:pt x="51" y="28"/>
                </a:cubicBezTo>
                <a:cubicBezTo>
                  <a:pt x="51" y="25"/>
                  <a:pt x="51" y="25"/>
                  <a:pt x="51" y="25"/>
                </a:cubicBezTo>
                <a:cubicBezTo>
                  <a:pt x="44" y="25"/>
                  <a:pt x="44" y="25"/>
                  <a:pt x="44" y="25"/>
                </a:cubicBezTo>
                <a:cubicBezTo>
                  <a:pt x="45" y="21"/>
                  <a:pt x="45" y="21"/>
                  <a:pt x="45" y="21"/>
                </a:cubicBezTo>
                <a:cubicBezTo>
                  <a:pt x="50" y="21"/>
                  <a:pt x="50" y="21"/>
                  <a:pt x="50" y="21"/>
                </a:cubicBezTo>
                <a:cubicBezTo>
                  <a:pt x="51" y="18"/>
                  <a:pt x="51" y="18"/>
                  <a:pt x="51" y="18"/>
                </a:cubicBezTo>
                <a:cubicBezTo>
                  <a:pt x="45" y="18"/>
                  <a:pt x="45" y="18"/>
                  <a:pt x="45" y="18"/>
                </a:cubicBezTo>
                <a:cubicBezTo>
                  <a:pt x="46" y="14"/>
                  <a:pt x="46" y="14"/>
                  <a:pt x="46" y="14"/>
                </a:cubicBezTo>
                <a:cubicBezTo>
                  <a:pt x="53" y="14"/>
                  <a:pt x="53" y="14"/>
                  <a:pt x="53" y="14"/>
                </a:cubicBezTo>
                <a:lnTo>
                  <a:pt x="54" y="11"/>
                </a:lnTo>
                <a:close/>
                <a:moveTo>
                  <a:pt x="35" y="21"/>
                </a:moveTo>
                <a:cubicBezTo>
                  <a:pt x="35" y="21"/>
                  <a:pt x="35" y="21"/>
                  <a:pt x="35" y="21"/>
                </a:cubicBezTo>
                <a:cubicBezTo>
                  <a:pt x="38" y="20"/>
                  <a:pt x="39" y="17"/>
                  <a:pt x="39" y="15"/>
                </a:cubicBezTo>
                <a:cubicBezTo>
                  <a:pt x="39" y="13"/>
                  <a:pt x="38" y="12"/>
                  <a:pt x="37" y="11"/>
                </a:cubicBezTo>
                <a:cubicBezTo>
                  <a:pt x="36" y="11"/>
                  <a:pt x="35" y="11"/>
                  <a:pt x="34" y="11"/>
                </a:cubicBezTo>
                <a:cubicBezTo>
                  <a:pt x="28" y="11"/>
                  <a:pt x="28" y="11"/>
                  <a:pt x="28" y="11"/>
                </a:cubicBezTo>
                <a:cubicBezTo>
                  <a:pt x="25" y="28"/>
                  <a:pt x="25" y="28"/>
                  <a:pt x="25" y="28"/>
                </a:cubicBezTo>
                <a:cubicBezTo>
                  <a:pt x="28" y="28"/>
                  <a:pt x="28" y="28"/>
                  <a:pt x="28" y="28"/>
                </a:cubicBezTo>
                <a:cubicBezTo>
                  <a:pt x="29" y="22"/>
                  <a:pt x="29" y="22"/>
                  <a:pt x="29" y="22"/>
                </a:cubicBezTo>
                <a:cubicBezTo>
                  <a:pt x="32" y="22"/>
                  <a:pt x="32" y="22"/>
                  <a:pt x="32" y="22"/>
                </a:cubicBezTo>
                <a:cubicBezTo>
                  <a:pt x="34" y="28"/>
                  <a:pt x="34" y="28"/>
                  <a:pt x="34" y="28"/>
                </a:cubicBezTo>
                <a:cubicBezTo>
                  <a:pt x="38" y="28"/>
                  <a:pt x="38" y="28"/>
                  <a:pt x="38" y="28"/>
                </a:cubicBezTo>
                <a:cubicBezTo>
                  <a:pt x="35" y="22"/>
                  <a:pt x="35" y="22"/>
                  <a:pt x="35" y="22"/>
                </a:cubicBezTo>
                <a:cubicBezTo>
                  <a:pt x="35" y="21"/>
                  <a:pt x="35" y="21"/>
                  <a:pt x="35" y="21"/>
                </a:cubicBezTo>
                <a:moveTo>
                  <a:pt x="17" y="18"/>
                </a:moveTo>
                <a:cubicBezTo>
                  <a:pt x="18" y="14"/>
                  <a:pt x="18" y="14"/>
                  <a:pt x="18" y="14"/>
                </a:cubicBezTo>
                <a:cubicBezTo>
                  <a:pt x="25" y="14"/>
                  <a:pt x="25" y="14"/>
                  <a:pt x="25" y="14"/>
                </a:cubicBezTo>
                <a:cubicBezTo>
                  <a:pt x="25" y="11"/>
                  <a:pt x="25" y="11"/>
                  <a:pt x="25" y="11"/>
                </a:cubicBezTo>
                <a:cubicBezTo>
                  <a:pt x="16" y="11"/>
                  <a:pt x="16" y="11"/>
                  <a:pt x="16" y="11"/>
                </a:cubicBezTo>
                <a:cubicBezTo>
                  <a:pt x="12" y="28"/>
                  <a:pt x="12" y="28"/>
                  <a:pt x="12" y="28"/>
                </a:cubicBezTo>
                <a:cubicBezTo>
                  <a:pt x="15" y="28"/>
                  <a:pt x="15" y="28"/>
                  <a:pt x="15" y="28"/>
                </a:cubicBezTo>
                <a:cubicBezTo>
                  <a:pt x="17" y="21"/>
                  <a:pt x="17" y="21"/>
                  <a:pt x="17" y="21"/>
                </a:cubicBezTo>
                <a:cubicBezTo>
                  <a:pt x="22" y="21"/>
                  <a:pt x="22" y="21"/>
                  <a:pt x="22" y="21"/>
                </a:cubicBezTo>
                <a:cubicBezTo>
                  <a:pt x="23" y="18"/>
                  <a:pt x="23" y="18"/>
                  <a:pt x="23" y="18"/>
                </a:cubicBezTo>
                <a:lnTo>
                  <a:pt x="17" y="18"/>
                </a:lnTo>
                <a:close/>
                <a:moveTo>
                  <a:pt x="119" y="37"/>
                </a:moveTo>
                <a:cubicBezTo>
                  <a:pt x="0" y="37"/>
                  <a:pt x="0" y="37"/>
                  <a:pt x="0" y="37"/>
                </a:cubicBezTo>
                <a:cubicBezTo>
                  <a:pt x="0" y="4"/>
                  <a:pt x="0" y="4"/>
                  <a:pt x="0" y="4"/>
                </a:cubicBezTo>
                <a:cubicBezTo>
                  <a:pt x="0" y="2"/>
                  <a:pt x="2" y="0"/>
                  <a:pt x="5" y="0"/>
                </a:cubicBezTo>
                <a:cubicBezTo>
                  <a:pt x="79" y="0"/>
                  <a:pt x="79" y="0"/>
                  <a:pt x="79" y="0"/>
                </a:cubicBezTo>
                <a:cubicBezTo>
                  <a:pt x="81" y="0"/>
                  <a:pt x="83" y="2"/>
                  <a:pt x="83" y="4"/>
                </a:cubicBezTo>
                <a:cubicBezTo>
                  <a:pt x="83" y="8"/>
                  <a:pt x="83" y="8"/>
                  <a:pt x="83" y="8"/>
                </a:cubicBezTo>
                <a:cubicBezTo>
                  <a:pt x="93" y="8"/>
                  <a:pt x="93" y="8"/>
                  <a:pt x="93" y="8"/>
                </a:cubicBezTo>
                <a:cubicBezTo>
                  <a:pt x="95" y="8"/>
                  <a:pt x="96" y="9"/>
                  <a:pt x="98" y="10"/>
                </a:cubicBezTo>
                <a:cubicBezTo>
                  <a:pt x="117" y="29"/>
                  <a:pt x="117" y="29"/>
                  <a:pt x="117" y="29"/>
                </a:cubicBezTo>
                <a:cubicBezTo>
                  <a:pt x="118" y="30"/>
                  <a:pt x="119" y="32"/>
                  <a:pt x="119" y="33"/>
                </a:cubicBezTo>
                <a:lnTo>
                  <a:pt x="119" y="37"/>
                </a:lnTo>
                <a:close/>
                <a:moveTo>
                  <a:pt x="30" y="57"/>
                </a:moveTo>
                <a:cubicBezTo>
                  <a:pt x="30" y="54"/>
                  <a:pt x="27" y="52"/>
                  <a:pt x="25" y="52"/>
                </a:cubicBezTo>
                <a:cubicBezTo>
                  <a:pt x="22" y="52"/>
                  <a:pt x="20" y="54"/>
                  <a:pt x="20" y="57"/>
                </a:cubicBezTo>
                <a:cubicBezTo>
                  <a:pt x="20" y="60"/>
                  <a:pt x="22" y="62"/>
                  <a:pt x="25" y="62"/>
                </a:cubicBezTo>
                <a:cubicBezTo>
                  <a:pt x="27" y="62"/>
                  <a:pt x="30" y="60"/>
                  <a:pt x="30" y="57"/>
                </a:cubicBezTo>
                <a:moveTo>
                  <a:pt x="35" y="57"/>
                </a:moveTo>
                <a:cubicBezTo>
                  <a:pt x="35" y="63"/>
                  <a:pt x="30" y="67"/>
                  <a:pt x="25" y="67"/>
                </a:cubicBezTo>
                <a:cubicBezTo>
                  <a:pt x="19" y="67"/>
                  <a:pt x="15" y="63"/>
                  <a:pt x="15" y="57"/>
                </a:cubicBezTo>
                <a:cubicBezTo>
                  <a:pt x="15" y="52"/>
                  <a:pt x="19" y="47"/>
                  <a:pt x="25" y="47"/>
                </a:cubicBezTo>
                <a:cubicBezTo>
                  <a:pt x="30" y="47"/>
                  <a:pt x="35" y="52"/>
                  <a:pt x="35" y="57"/>
                </a:cubicBezTo>
                <a:moveTo>
                  <a:pt x="100" y="57"/>
                </a:moveTo>
                <a:cubicBezTo>
                  <a:pt x="100" y="54"/>
                  <a:pt x="98" y="52"/>
                  <a:pt x="95" y="52"/>
                </a:cubicBezTo>
                <a:cubicBezTo>
                  <a:pt x="93" y="52"/>
                  <a:pt x="90" y="54"/>
                  <a:pt x="90" y="57"/>
                </a:cubicBezTo>
                <a:cubicBezTo>
                  <a:pt x="90" y="60"/>
                  <a:pt x="93" y="62"/>
                  <a:pt x="95" y="62"/>
                </a:cubicBezTo>
                <a:cubicBezTo>
                  <a:pt x="98" y="62"/>
                  <a:pt x="100" y="60"/>
                  <a:pt x="100" y="57"/>
                </a:cubicBezTo>
                <a:moveTo>
                  <a:pt x="105" y="57"/>
                </a:moveTo>
                <a:cubicBezTo>
                  <a:pt x="105" y="63"/>
                  <a:pt x="101" y="67"/>
                  <a:pt x="95" y="67"/>
                </a:cubicBezTo>
                <a:cubicBezTo>
                  <a:pt x="90" y="67"/>
                  <a:pt x="85" y="63"/>
                  <a:pt x="85" y="57"/>
                </a:cubicBezTo>
                <a:cubicBezTo>
                  <a:pt x="85" y="52"/>
                  <a:pt x="90" y="47"/>
                  <a:pt x="95" y="47"/>
                </a:cubicBezTo>
                <a:cubicBezTo>
                  <a:pt x="101" y="47"/>
                  <a:pt x="105" y="52"/>
                  <a:pt x="105" y="57"/>
                </a:cubicBezTo>
                <a:moveTo>
                  <a:pt x="34" y="14"/>
                </a:moveTo>
                <a:cubicBezTo>
                  <a:pt x="31" y="14"/>
                  <a:pt x="31" y="14"/>
                  <a:pt x="31" y="14"/>
                </a:cubicBezTo>
                <a:cubicBezTo>
                  <a:pt x="30" y="19"/>
                  <a:pt x="30" y="19"/>
                  <a:pt x="30" y="19"/>
                </a:cubicBezTo>
                <a:cubicBezTo>
                  <a:pt x="32" y="19"/>
                  <a:pt x="32" y="19"/>
                  <a:pt x="32" y="19"/>
                </a:cubicBezTo>
                <a:cubicBezTo>
                  <a:pt x="34" y="19"/>
                  <a:pt x="36" y="18"/>
                  <a:pt x="36" y="16"/>
                </a:cubicBezTo>
                <a:cubicBezTo>
                  <a:pt x="36" y="14"/>
                  <a:pt x="35" y="14"/>
                  <a:pt x="34" y="14"/>
                </a:cubicBezTo>
                <a:moveTo>
                  <a:pt x="119" y="40"/>
                </a:moveTo>
                <a:cubicBezTo>
                  <a:pt x="119" y="50"/>
                  <a:pt x="119" y="50"/>
                  <a:pt x="119" y="50"/>
                </a:cubicBezTo>
                <a:cubicBezTo>
                  <a:pt x="119" y="53"/>
                  <a:pt x="116" y="55"/>
                  <a:pt x="114" y="55"/>
                </a:cubicBezTo>
                <a:cubicBezTo>
                  <a:pt x="109" y="55"/>
                  <a:pt x="109" y="55"/>
                  <a:pt x="109" y="55"/>
                </a:cubicBezTo>
                <a:cubicBezTo>
                  <a:pt x="108" y="49"/>
                  <a:pt x="102" y="44"/>
                  <a:pt x="95" y="44"/>
                </a:cubicBezTo>
                <a:cubicBezTo>
                  <a:pt x="89" y="44"/>
                  <a:pt x="83" y="49"/>
                  <a:pt x="82" y="55"/>
                </a:cubicBezTo>
                <a:cubicBezTo>
                  <a:pt x="38" y="55"/>
                  <a:pt x="38" y="55"/>
                  <a:pt x="38" y="55"/>
                </a:cubicBezTo>
                <a:cubicBezTo>
                  <a:pt x="37" y="49"/>
                  <a:pt x="31" y="44"/>
                  <a:pt x="25" y="44"/>
                </a:cubicBezTo>
                <a:cubicBezTo>
                  <a:pt x="18" y="44"/>
                  <a:pt x="12" y="49"/>
                  <a:pt x="11" y="55"/>
                </a:cubicBezTo>
                <a:cubicBezTo>
                  <a:pt x="5" y="55"/>
                  <a:pt x="5" y="55"/>
                  <a:pt x="5" y="55"/>
                </a:cubicBezTo>
                <a:cubicBezTo>
                  <a:pt x="2" y="55"/>
                  <a:pt x="0" y="53"/>
                  <a:pt x="0" y="50"/>
                </a:cubicBezTo>
                <a:cubicBezTo>
                  <a:pt x="0" y="40"/>
                  <a:pt x="0" y="40"/>
                  <a:pt x="0" y="40"/>
                </a:cubicBezTo>
                <a:lnTo>
                  <a:pt x="119" y="4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0" name="Google Shape;4760;p22"/>
          <p:cNvSpPr/>
          <p:nvPr/>
        </p:nvSpPr>
        <p:spPr>
          <a:xfrm>
            <a:off x="6867341" y="623758"/>
            <a:ext cx="395569" cy="470029"/>
          </a:xfrm>
          <a:custGeom>
            <a:avLst/>
            <a:gdLst/>
            <a:ahLst/>
            <a:cxnLst/>
            <a:rect l="l" t="t" r="r" b="b"/>
            <a:pathLst>
              <a:path w="118" h="140" extrusionOk="0">
                <a:moveTo>
                  <a:pt x="73" y="99"/>
                </a:moveTo>
                <a:cubicBezTo>
                  <a:pt x="45" y="99"/>
                  <a:pt x="45" y="99"/>
                  <a:pt x="45" y="99"/>
                </a:cubicBezTo>
                <a:cubicBezTo>
                  <a:pt x="44" y="99"/>
                  <a:pt x="43" y="98"/>
                  <a:pt x="43" y="97"/>
                </a:cubicBezTo>
                <a:cubicBezTo>
                  <a:pt x="43" y="97"/>
                  <a:pt x="43" y="97"/>
                  <a:pt x="43" y="97"/>
                </a:cubicBezTo>
                <a:cubicBezTo>
                  <a:pt x="43" y="95"/>
                  <a:pt x="44" y="94"/>
                  <a:pt x="45" y="94"/>
                </a:cubicBezTo>
                <a:cubicBezTo>
                  <a:pt x="73" y="94"/>
                  <a:pt x="73" y="94"/>
                  <a:pt x="73" y="94"/>
                </a:cubicBezTo>
                <a:cubicBezTo>
                  <a:pt x="74" y="94"/>
                  <a:pt x="75" y="95"/>
                  <a:pt x="75" y="97"/>
                </a:cubicBezTo>
                <a:cubicBezTo>
                  <a:pt x="75" y="97"/>
                  <a:pt x="75" y="97"/>
                  <a:pt x="75" y="97"/>
                </a:cubicBezTo>
                <a:cubicBezTo>
                  <a:pt x="75" y="98"/>
                  <a:pt x="74" y="99"/>
                  <a:pt x="73" y="99"/>
                </a:cubicBezTo>
                <a:moveTo>
                  <a:pt x="73" y="107"/>
                </a:moveTo>
                <a:cubicBezTo>
                  <a:pt x="45" y="107"/>
                  <a:pt x="45" y="107"/>
                  <a:pt x="45" y="107"/>
                </a:cubicBezTo>
                <a:cubicBezTo>
                  <a:pt x="44" y="107"/>
                  <a:pt x="43" y="106"/>
                  <a:pt x="43" y="105"/>
                </a:cubicBezTo>
                <a:cubicBezTo>
                  <a:pt x="43" y="105"/>
                  <a:pt x="43" y="105"/>
                  <a:pt x="43" y="105"/>
                </a:cubicBezTo>
                <a:cubicBezTo>
                  <a:pt x="43" y="104"/>
                  <a:pt x="44" y="103"/>
                  <a:pt x="45" y="103"/>
                </a:cubicBezTo>
                <a:cubicBezTo>
                  <a:pt x="73" y="103"/>
                  <a:pt x="73" y="103"/>
                  <a:pt x="73" y="103"/>
                </a:cubicBezTo>
                <a:cubicBezTo>
                  <a:pt x="74" y="103"/>
                  <a:pt x="75" y="104"/>
                  <a:pt x="75" y="105"/>
                </a:cubicBezTo>
                <a:cubicBezTo>
                  <a:pt x="75" y="105"/>
                  <a:pt x="75" y="105"/>
                  <a:pt x="75" y="105"/>
                </a:cubicBezTo>
                <a:cubicBezTo>
                  <a:pt x="75" y="106"/>
                  <a:pt x="74" y="107"/>
                  <a:pt x="73" y="107"/>
                </a:cubicBezTo>
                <a:moveTo>
                  <a:pt x="73" y="82"/>
                </a:moveTo>
                <a:cubicBezTo>
                  <a:pt x="45" y="82"/>
                  <a:pt x="45" y="82"/>
                  <a:pt x="45" y="82"/>
                </a:cubicBezTo>
                <a:cubicBezTo>
                  <a:pt x="44" y="82"/>
                  <a:pt x="43" y="81"/>
                  <a:pt x="43" y="80"/>
                </a:cubicBezTo>
                <a:cubicBezTo>
                  <a:pt x="43" y="80"/>
                  <a:pt x="43" y="80"/>
                  <a:pt x="43" y="80"/>
                </a:cubicBezTo>
                <a:cubicBezTo>
                  <a:pt x="43" y="79"/>
                  <a:pt x="44" y="78"/>
                  <a:pt x="45" y="78"/>
                </a:cubicBezTo>
                <a:cubicBezTo>
                  <a:pt x="73" y="78"/>
                  <a:pt x="73" y="78"/>
                  <a:pt x="73" y="78"/>
                </a:cubicBezTo>
                <a:cubicBezTo>
                  <a:pt x="74" y="78"/>
                  <a:pt x="75" y="79"/>
                  <a:pt x="75" y="80"/>
                </a:cubicBezTo>
                <a:cubicBezTo>
                  <a:pt x="75" y="80"/>
                  <a:pt x="75" y="80"/>
                  <a:pt x="75" y="80"/>
                </a:cubicBezTo>
                <a:cubicBezTo>
                  <a:pt x="75" y="81"/>
                  <a:pt x="74" y="82"/>
                  <a:pt x="73" y="82"/>
                </a:cubicBezTo>
                <a:moveTo>
                  <a:pt x="73" y="90"/>
                </a:moveTo>
                <a:cubicBezTo>
                  <a:pt x="45" y="90"/>
                  <a:pt x="45" y="90"/>
                  <a:pt x="45" y="90"/>
                </a:cubicBezTo>
                <a:cubicBezTo>
                  <a:pt x="44" y="90"/>
                  <a:pt x="43" y="89"/>
                  <a:pt x="43" y="88"/>
                </a:cubicBezTo>
                <a:cubicBezTo>
                  <a:pt x="43" y="88"/>
                  <a:pt x="43" y="88"/>
                  <a:pt x="43" y="88"/>
                </a:cubicBezTo>
                <a:cubicBezTo>
                  <a:pt x="43" y="87"/>
                  <a:pt x="44" y="86"/>
                  <a:pt x="45" y="86"/>
                </a:cubicBezTo>
                <a:cubicBezTo>
                  <a:pt x="73" y="86"/>
                  <a:pt x="73" y="86"/>
                  <a:pt x="73" y="86"/>
                </a:cubicBezTo>
                <a:cubicBezTo>
                  <a:pt x="74" y="86"/>
                  <a:pt x="75" y="87"/>
                  <a:pt x="75" y="88"/>
                </a:cubicBezTo>
                <a:cubicBezTo>
                  <a:pt x="75" y="88"/>
                  <a:pt x="75" y="88"/>
                  <a:pt x="75" y="88"/>
                </a:cubicBezTo>
                <a:cubicBezTo>
                  <a:pt x="75" y="89"/>
                  <a:pt x="74" y="90"/>
                  <a:pt x="73" y="90"/>
                </a:cubicBezTo>
                <a:moveTo>
                  <a:pt x="98" y="109"/>
                </a:moveTo>
                <a:cubicBezTo>
                  <a:pt x="91" y="109"/>
                  <a:pt x="91" y="109"/>
                  <a:pt x="91" y="109"/>
                </a:cubicBezTo>
                <a:cubicBezTo>
                  <a:pt x="89" y="109"/>
                  <a:pt x="87" y="107"/>
                  <a:pt x="87" y="105"/>
                </a:cubicBezTo>
                <a:cubicBezTo>
                  <a:pt x="87" y="105"/>
                  <a:pt x="87" y="105"/>
                  <a:pt x="87" y="105"/>
                </a:cubicBezTo>
                <a:cubicBezTo>
                  <a:pt x="87" y="102"/>
                  <a:pt x="89" y="101"/>
                  <a:pt x="91" y="101"/>
                </a:cubicBezTo>
                <a:cubicBezTo>
                  <a:pt x="98" y="101"/>
                  <a:pt x="98" y="101"/>
                  <a:pt x="98" y="101"/>
                </a:cubicBezTo>
                <a:cubicBezTo>
                  <a:pt x="101" y="101"/>
                  <a:pt x="102" y="102"/>
                  <a:pt x="102" y="105"/>
                </a:cubicBezTo>
                <a:cubicBezTo>
                  <a:pt x="102" y="105"/>
                  <a:pt x="102" y="105"/>
                  <a:pt x="102" y="105"/>
                </a:cubicBezTo>
                <a:cubicBezTo>
                  <a:pt x="102" y="107"/>
                  <a:pt x="101" y="109"/>
                  <a:pt x="98" y="109"/>
                </a:cubicBezTo>
                <a:moveTo>
                  <a:pt x="73" y="110"/>
                </a:moveTo>
                <a:cubicBezTo>
                  <a:pt x="45" y="110"/>
                  <a:pt x="45" y="110"/>
                  <a:pt x="45" y="110"/>
                </a:cubicBezTo>
                <a:cubicBezTo>
                  <a:pt x="42" y="110"/>
                  <a:pt x="41" y="108"/>
                  <a:pt x="41" y="106"/>
                </a:cubicBezTo>
                <a:cubicBezTo>
                  <a:pt x="41" y="79"/>
                  <a:pt x="41" y="79"/>
                  <a:pt x="41" y="79"/>
                </a:cubicBezTo>
                <a:cubicBezTo>
                  <a:pt x="41" y="77"/>
                  <a:pt x="42" y="75"/>
                  <a:pt x="45" y="75"/>
                </a:cubicBezTo>
                <a:cubicBezTo>
                  <a:pt x="73" y="75"/>
                  <a:pt x="73" y="75"/>
                  <a:pt x="73" y="75"/>
                </a:cubicBezTo>
                <a:cubicBezTo>
                  <a:pt x="76" y="75"/>
                  <a:pt x="77" y="77"/>
                  <a:pt x="77" y="79"/>
                </a:cubicBezTo>
                <a:cubicBezTo>
                  <a:pt x="77" y="106"/>
                  <a:pt x="77" y="106"/>
                  <a:pt x="77" y="106"/>
                </a:cubicBezTo>
                <a:cubicBezTo>
                  <a:pt x="77" y="108"/>
                  <a:pt x="76" y="110"/>
                  <a:pt x="73" y="110"/>
                </a:cubicBezTo>
                <a:moveTo>
                  <a:pt x="27" y="109"/>
                </a:moveTo>
                <a:cubicBezTo>
                  <a:pt x="20" y="109"/>
                  <a:pt x="20" y="109"/>
                  <a:pt x="20" y="109"/>
                </a:cubicBezTo>
                <a:cubicBezTo>
                  <a:pt x="17" y="109"/>
                  <a:pt x="16" y="107"/>
                  <a:pt x="16" y="105"/>
                </a:cubicBezTo>
                <a:cubicBezTo>
                  <a:pt x="16" y="105"/>
                  <a:pt x="16" y="105"/>
                  <a:pt x="16" y="105"/>
                </a:cubicBezTo>
                <a:cubicBezTo>
                  <a:pt x="16" y="102"/>
                  <a:pt x="17" y="101"/>
                  <a:pt x="20" y="101"/>
                </a:cubicBezTo>
                <a:cubicBezTo>
                  <a:pt x="27" y="101"/>
                  <a:pt x="27" y="101"/>
                  <a:pt x="27" y="101"/>
                </a:cubicBezTo>
                <a:cubicBezTo>
                  <a:pt x="29" y="101"/>
                  <a:pt x="31" y="102"/>
                  <a:pt x="31" y="105"/>
                </a:cubicBezTo>
                <a:cubicBezTo>
                  <a:pt x="31" y="105"/>
                  <a:pt x="31" y="105"/>
                  <a:pt x="31" y="105"/>
                </a:cubicBezTo>
                <a:cubicBezTo>
                  <a:pt x="31" y="107"/>
                  <a:pt x="29" y="109"/>
                  <a:pt x="27" y="109"/>
                </a:cubicBezTo>
                <a:moveTo>
                  <a:pt x="28" y="40"/>
                </a:moveTo>
                <a:cubicBezTo>
                  <a:pt x="90" y="40"/>
                  <a:pt x="90" y="40"/>
                  <a:pt x="90" y="40"/>
                </a:cubicBezTo>
                <a:cubicBezTo>
                  <a:pt x="90" y="60"/>
                  <a:pt x="90" y="60"/>
                  <a:pt x="90" y="60"/>
                </a:cubicBezTo>
                <a:cubicBezTo>
                  <a:pt x="28" y="60"/>
                  <a:pt x="28" y="60"/>
                  <a:pt x="28" y="60"/>
                </a:cubicBezTo>
                <a:lnTo>
                  <a:pt x="28" y="40"/>
                </a:lnTo>
                <a:close/>
                <a:moveTo>
                  <a:pt x="113" y="115"/>
                </a:moveTo>
                <a:cubicBezTo>
                  <a:pt x="113" y="93"/>
                  <a:pt x="113" y="93"/>
                  <a:pt x="113" y="93"/>
                </a:cubicBezTo>
                <a:cubicBezTo>
                  <a:pt x="113" y="88"/>
                  <a:pt x="109" y="85"/>
                  <a:pt x="104" y="85"/>
                </a:cubicBezTo>
                <a:cubicBezTo>
                  <a:pt x="102" y="85"/>
                  <a:pt x="102" y="85"/>
                  <a:pt x="102" y="85"/>
                </a:cubicBezTo>
                <a:cubicBezTo>
                  <a:pt x="102" y="6"/>
                  <a:pt x="102" y="6"/>
                  <a:pt x="102" y="6"/>
                </a:cubicBezTo>
                <a:cubicBezTo>
                  <a:pt x="102" y="6"/>
                  <a:pt x="102" y="5"/>
                  <a:pt x="101" y="5"/>
                </a:cubicBezTo>
                <a:cubicBezTo>
                  <a:pt x="96" y="1"/>
                  <a:pt x="96" y="1"/>
                  <a:pt x="96" y="1"/>
                </a:cubicBezTo>
                <a:cubicBezTo>
                  <a:pt x="94" y="0"/>
                  <a:pt x="93" y="1"/>
                  <a:pt x="93" y="3"/>
                </a:cubicBezTo>
                <a:cubicBezTo>
                  <a:pt x="93" y="28"/>
                  <a:pt x="93" y="28"/>
                  <a:pt x="93" y="28"/>
                </a:cubicBezTo>
                <a:cubicBezTo>
                  <a:pt x="91" y="24"/>
                  <a:pt x="91" y="24"/>
                  <a:pt x="91" y="24"/>
                </a:cubicBezTo>
                <a:cubicBezTo>
                  <a:pt x="89" y="18"/>
                  <a:pt x="83" y="14"/>
                  <a:pt x="77" y="14"/>
                </a:cubicBezTo>
                <a:cubicBezTo>
                  <a:pt x="41" y="14"/>
                  <a:pt x="41" y="14"/>
                  <a:pt x="41" y="14"/>
                </a:cubicBezTo>
                <a:cubicBezTo>
                  <a:pt x="35" y="14"/>
                  <a:pt x="29" y="18"/>
                  <a:pt x="27" y="24"/>
                </a:cubicBezTo>
                <a:cubicBezTo>
                  <a:pt x="25" y="28"/>
                  <a:pt x="25" y="28"/>
                  <a:pt x="25" y="28"/>
                </a:cubicBezTo>
                <a:cubicBezTo>
                  <a:pt x="25" y="3"/>
                  <a:pt x="25" y="3"/>
                  <a:pt x="25" y="3"/>
                </a:cubicBezTo>
                <a:cubicBezTo>
                  <a:pt x="25" y="1"/>
                  <a:pt x="24" y="0"/>
                  <a:pt x="22" y="1"/>
                </a:cubicBezTo>
                <a:cubicBezTo>
                  <a:pt x="17" y="5"/>
                  <a:pt x="17" y="5"/>
                  <a:pt x="17" y="5"/>
                </a:cubicBezTo>
                <a:cubicBezTo>
                  <a:pt x="16" y="5"/>
                  <a:pt x="16" y="6"/>
                  <a:pt x="16" y="6"/>
                </a:cubicBezTo>
                <a:cubicBezTo>
                  <a:pt x="16" y="85"/>
                  <a:pt x="16" y="85"/>
                  <a:pt x="16" y="85"/>
                </a:cubicBezTo>
                <a:cubicBezTo>
                  <a:pt x="14" y="85"/>
                  <a:pt x="14" y="85"/>
                  <a:pt x="14" y="85"/>
                </a:cubicBezTo>
                <a:cubicBezTo>
                  <a:pt x="9" y="85"/>
                  <a:pt x="5" y="88"/>
                  <a:pt x="5" y="93"/>
                </a:cubicBezTo>
                <a:cubicBezTo>
                  <a:pt x="5" y="115"/>
                  <a:pt x="5" y="115"/>
                  <a:pt x="5" y="115"/>
                </a:cubicBezTo>
                <a:cubicBezTo>
                  <a:pt x="2" y="115"/>
                  <a:pt x="2" y="115"/>
                  <a:pt x="2" y="115"/>
                </a:cubicBezTo>
                <a:cubicBezTo>
                  <a:pt x="1" y="115"/>
                  <a:pt x="0" y="115"/>
                  <a:pt x="0" y="117"/>
                </a:cubicBezTo>
                <a:cubicBezTo>
                  <a:pt x="0" y="128"/>
                  <a:pt x="0" y="128"/>
                  <a:pt x="0" y="128"/>
                </a:cubicBezTo>
                <a:cubicBezTo>
                  <a:pt x="0" y="129"/>
                  <a:pt x="1" y="130"/>
                  <a:pt x="2" y="130"/>
                </a:cubicBezTo>
                <a:cubicBezTo>
                  <a:pt x="11" y="130"/>
                  <a:pt x="11" y="130"/>
                  <a:pt x="11" y="130"/>
                </a:cubicBezTo>
                <a:cubicBezTo>
                  <a:pt x="11" y="136"/>
                  <a:pt x="11" y="136"/>
                  <a:pt x="11" y="136"/>
                </a:cubicBezTo>
                <a:cubicBezTo>
                  <a:pt x="11" y="138"/>
                  <a:pt x="13" y="140"/>
                  <a:pt x="15" y="140"/>
                </a:cubicBezTo>
                <a:cubicBezTo>
                  <a:pt x="26" y="140"/>
                  <a:pt x="26" y="140"/>
                  <a:pt x="26" y="140"/>
                </a:cubicBezTo>
                <a:cubicBezTo>
                  <a:pt x="28" y="140"/>
                  <a:pt x="30" y="138"/>
                  <a:pt x="30" y="136"/>
                </a:cubicBezTo>
                <a:cubicBezTo>
                  <a:pt x="30" y="130"/>
                  <a:pt x="30" y="130"/>
                  <a:pt x="30" y="130"/>
                </a:cubicBezTo>
                <a:cubicBezTo>
                  <a:pt x="88" y="130"/>
                  <a:pt x="88" y="130"/>
                  <a:pt x="88" y="130"/>
                </a:cubicBezTo>
                <a:cubicBezTo>
                  <a:pt x="88" y="136"/>
                  <a:pt x="88" y="136"/>
                  <a:pt x="88" y="136"/>
                </a:cubicBezTo>
                <a:cubicBezTo>
                  <a:pt x="88" y="138"/>
                  <a:pt x="90" y="140"/>
                  <a:pt x="92" y="140"/>
                </a:cubicBezTo>
                <a:cubicBezTo>
                  <a:pt x="103" y="140"/>
                  <a:pt x="103" y="140"/>
                  <a:pt x="103" y="140"/>
                </a:cubicBezTo>
                <a:cubicBezTo>
                  <a:pt x="105" y="140"/>
                  <a:pt x="107" y="138"/>
                  <a:pt x="107" y="136"/>
                </a:cubicBezTo>
                <a:cubicBezTo>
                  <a:pt x="107" y="130"/>
                  <a:pt x="107" y="130"/>
                  <a:pt x="107" y="130"/>
                </a:cubicBezTo>
                <a:cubicBezTo>
                  <a:pt x="116" y="130"/>
                  <a:pt x="116" y="130"/>
                  <a:pt x="116" y="130"/>
                </a:cubicBezTo>
                <a:cubicBezTo>
                  <a:pt x="117" y="130"/>
                  <a:pt x="118" y="129"/>
                  <a:pt x="118" y="128"/>
                </a:cubicBezTo>
                <a:cubicBezTo>
                  <a:pt x="118" y="117"/>
                  <a:pt x="118" y="117"/>
                  <a:pt x="118" y="117"/>
                </a:cubicBezTo>
                <a:cubicBezTo>
                  <a:pt x="118" y="115"/>
                  <a:pt x="117" y="115"/>
                  <a:pt x="116" y="115"/>
                </a:cubicBezTo>
                <a:lnTo>
                  <a:pt x="113" y="1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1" name="Google Shape;4761;p22"/>
          <p:cNvSpPr/>
          <p:nvPr/>
        </p:nvSpPr>
        <p:spPr>
          <a:xfrm>
            <a:off x="6315872" y="677275"/>
            <a:ext cx="395569" cy="367647"/>
          </a:xfrm>
          <a:custGeom>
            <a:avLst/>
            <a:gdLst/>
            <a:ahLst/>
            <a:cxnLst/>
            <a:rect l="l" t="t" r="r" b="b"/>
            <a:pathLst>
              <a:path w="118" h="109" extrusionOk="0">
                <a:moveTo>
                  <a:pt x="72" y="63"/>
                </a:moveTo>
                <a:cubicBezTo>
                  <a:pt x="44" y="63"/>
                  <a:pt x="44" y="63"/>
                  <a:pt x="44" y="63"/>
                </a:cubicBezTo>
                <a:cubicBezTo>
                  <a:pt x="47" y="68"/>
                  <a:pt x="52" y="71"/>
                  <a:pt x="58" y="71"/>
                </a:cubicBezTo>
                <a:cubicBezTo>
                  <a:pt x="64" y="71"/>
                  <a:pt x="69" y="68"/>
                  <a:pt x="72" y="63"/>
                </a:cubicBezTo>
                <a:moveTo>
                  <a:pt x="85" y="61"/>
                </a:moveTo>
                <a:cubicBezTo>
                  <a:pt x="85" y="65"/>
                  <a:pt x="85" y="65"/>
                  <a:pt x="85" y="65"/>
                </a:cubicBezTo>
                <a:cubicBezTo>
                  <a:pt x="85" y="72"/>
                  <a:pt x="83" y="79"/>
                  <a:pt x="79" y="84"/>
                </a:cubicBezTo>
                <a:cubicBezTo>
                  <a:pt x="70" y="97"/>
                  <a:pt x="70" y="97"/>
                  <a:pt x="70" y="97"/>
                </a:cubicBezTo>
                <a:cubicBezTo>
                  <a:pt x="70" y="109"/>
                  <a:pt x="70" y="109"/>
                  <a:pt x="70" y="109"/>
                </a:cubicBezTo>
                <a:cubicBezTo>
                  <a:pt x="47" y="109"/>
                  <a:pt x="47" y="109"/>
                  <a:pt x="47" y="109"/>
                </a:cubicBezTo>
                <a:cubicBezTo>
                  <a:pt x="47" y="97"/>
                  <a:pt x="47" y="97"/>
                  <a:pt x="47" y="97"/>
                </a:cubicBezTo>
                <a:cubicBezTo>
                  <a:pt x="38" y="84"/>
                  <a:pt x="38" y="84"/>
                  <a:pt x="38" y="84"/>
                </a:cubicBezTo>
                <a:cubicBezTo>
                  <a:pt x="34" y="79"/>
                  <a:pt x="32" y="72"/>
                  <a:pt x="32" y="65"/>
                </a:cubicBezTo>
                <a:cubicBezTo>
                  <a:pt x="32" y="61"/>
                  <a:pt x="32" y="61"/>
                  <a:pt x="32" y="61"/>
                </a:cubicBezTo>
                <a:cubicBezTo>
                  <a:pt x="32" y="56"/>
                  <a:pt x="36" y="52"/>
                  <a:pt x="41" y="52"/>
                </a:cubicBezTo>
                <a:cubicBezTo>
                  <a:pt x="76" y="52"/>
                  <a:pt x="76" y="52"/>
                  <a:pt x="76" y="52"/>
                </a:cubicBezTo>
                <a:cubicBezTo>
                  <a:pt x="81" y="52"/>
                  <a:pt x="85" y="56"/>
                  <a:pt x="85" y="61"/>
                </a:cubicBezTo>
                <a:moveTo>
                  <a:pt x="10" y="45"/>
                </a:moveTo>
                <a:cubicBezTo>
                  <a:pt x="0" y="45"/>
                  <a:pt x="0" y="45"/>
                  <a:pt x="0" y="45"/>
                </a:cubicBezTo>
                <a:cubicBezTo>
                  <a:pt x="0" y="49"/>
                  <a:pt x="0" y="49"/>
                  <a:pt x="0" y="49"/>
                </a:cubicBezTo>
                <a:cubicBezTo>
                  <a:pt x="10" y="49"/>
                  <a:pt x="10" y="49"/>
                  <a:pt x="10" y="49"/>
                </a:cubicBezTo>
                <a:lnTo>
                  <a:pt x="10" y="45"/>
                </a:lnTo>
                <a:close/>
                <a:moveTo>
                  <a:pt x="21" y="48"/>
                </a:moveTo>
                <a:cubicBezTo>
                  <a:pt x="14" y="48"/>
                  <a:pt x="14" y="48"/>
                  <a:pt x="14" y="48"/>
                </a:cubicBezTo>
                <a:cubicBezTo>
                  <a:pt x="14" y="70"/>
                  <a:pt x="14" y="70"/>
                  <a:pt x="14" y="70"/>
                </a:cubicBezTo>
                <a:cubicBezTo>
                  <a:pt x="21" y="70"/>
                  <a:pt x="21" y="70"/>
                  <a:pt x="21" y="70"/>
                </a:cubicBezTo>
                <a:lnTo>
                  <a:pt x="21" y="48"/>
                </a:lnTo>
                <a:close/>
                <a:moveTo>
                  <a:pt x="118" y="45"/>
                </a:moveTo>
                <a:cubicBezTo>
                  <a:pt x="107" y="45"/>
                  <a:pt x="107" y="45"/>
                  <a:pt x="107" y="45"/>
                </a:cubicBezTo>
                <a:cubicBezTo>
                  <a:pt x="107" y="49"/>
                  <a:pt x="107" y="49"/>
                  <a:pt x="107" y="49"/>
                </a:cubicBezTo>
                <a:cubicBezTo>
                  <a:pt x="118" y="49"/>
                  <a:pt x="118" y="49"/>
                  <a:pt x="118" y="49"/>
                </a:cubicBezTo>
                <a:lnTo>
                  <a:pt x="118" y="45"/>
                </a:lnTo>
                <a:close/>
                <a:moveTo>
                  <a:pt x="103" y="49"/>
                </a:moveTo>
                <a:cubicBezTo>
                  <a:pt x="96" y="49"/>
                  <a:pt x="96" y="49"/>
                  <a:pt x="96" y="49"/>
                </a:cubicBezTo>
                <a:cubicBezTo>
                  <a:pt x="96" y="70"/>
                  <a:pt x="96" y="70"/>
                  <a:pt x="96" y="70"/>
                </a:cubicBezTo>
                <a:cubicBezTo>
                  <a:pt x="103" y="70"/>
                  <a:pt x="103" y="70"/>
                  <a:pt x="103" y="70"/>
                </a:cubicBezTo>
                <a:lnTo>
                  <a:pt x="103" y="49"/>
                </a:lnTo>
                <a:close/>
                <a:moveTo>
                  <a:pt x="104" y="0"/>
                </a:moveTo>
                <a:cubicBezTo>
                  <a:pt x="96" y="0"/>
                  <a:pt x="96" y="0"/>
                  <a:pt x="96" y="0"/>
                </a:cubicBezTo>
                <a:cubicBezTo>
                  <a:pt x="96" y="45"/>
                  <a:pt x="96" y="45"/>
                  <a:pt x="96" y="45"/>
                </a:cubicBezTo>
                <a:cubicBezTo>
                  <a:pt x="104" y="45"/>
                  <a:pt x="104" y="45"/>
                  <a:pt x="104" y="45"/>
                </a:cubicBezTo>
                <a:lnTo>
                  <a:pt x="104" y="0"/>
                </a:lnTo>
                <a:close/>
                <a:moveTo>
                  <a:pt x="93" y="0"/>
                </a:moveTo>
                <a:cubicBezTo>
                  <a:pt x="88" y="0"/>
                  <a:pt x="88" y="0"/>
                  <a:pt x="88" y="0"/>
                </a:cubicBezTo>
                <a:cubicBezTo>
                  <a:pt x="88" y="45"/>
                  <a:pt x="88" y="45"/>
                  <a:pt x="88" y="45"/>
                </a:cubicBezTo>
                <a:cubicBezTo>
                  <a:pt x="93" y="45"/>
                  <a:pt x="93" y="45"/>
                  <a:pt x="93" y="45"/>
                </a:cubicBezTo>
                <a:lnTo>
                  <a:pt x="93" y="0"/>
                </a:lnTo>
                <a:close/>
                <a:moveTo>
                  <a:pt x="84" y="0"/>
                </a:moveTo>
                <a:cubicBezTo>
                  <a:pt x="81" y="0"/>
                  <a:pt x="81" y="0"/>
                  <a:pt x="81" y="0"/>
                </a:cubicBezTo>
                <a:cubicBezTo>
                  <a:pt x="81" y="45"/>
                  <a:pt x="81" y="45"/>
                  <a:pt x="81" y="45"/>
                </a:cubicBezTo>
                <a:cubicBezTo>
                  <a:pt x="84" y="45"/>
                  <a:pt x="84" y="45"/>
                  <a:pt x="84" y="45"/>
                </a:cubicBezTo>
                <a:lnTo>
                  <a:pt x="84" y="0"/>
                </a:lnTo>
                <a:close/>
                <a:moveTo>
                  <a:pt x="73" y="0"/>
                </a:moveTo>
                <a:cubicBezTo>
                  <a:pt x="60" y="0"/>
                  <a:pt x="60" y="0"/>
                  <a:pt x="60" y="0"/>
                </a:cubicBezTo>
                <a:cubicBezTo>
                  <a:pt x="60" y="45"/>
                  <a:pt x="60" y="45"/>
                  <a:pt x="60" y="45"/>
                </a:cubicBezTo>
                <a:cubicBezTo>
                  <a:pt x="73" y="45"/>
                  <a:pt x="73" y="45"/>
                  <a:pt x="73" y="45"/>
                </a:cubicBezTo>
                <a:lnTo>
                  <a:pt x="73" y="0"/>
                </a:lnTo>
                <a:close/>
                <a:moveTo>
                  <a:pt x="54" y="0"/>
                </a:moveTo>
                <a:cubicBezTo>
                  <a:pt x="49" y="0"/>
                  <a:pt x="49" y="0"/>
                  <a:pt x="49" y="0"/>
                </a:cubicBezTo>
                <a:cubicBezTo>
                  <a:pt x="49" y="45"/>
                  <a:pt x="49" y="45"/>
                  <a:pt x="49" y="45"/>
                </a:cubicBezTo>
                <a:cubicBezTo>
                  <a:pt x="54" y="45"/>
                  <a:pt x="54" y="45"/>
                  <a:pt x="54" y="45"/>
                </a:cubicBezTo>
                <a:lnTo>
                  <a:pt x="54" y="0"/>
                </a:lnTo>
                <a:close/>
                <a:moveTo>
                  <a:pt x="40" y="0"/>
                </a:moveTo>
                <a:cubicBezTo>
                  <a:pt x="29" y="0"/>
                  <a:pt x="29" y="0"/>
                  <a:pt x="29" y="0"/>
                </a:cubicBezTo>
                <a:cubicBezTo>
                  <a:pt x="29" y="45"/>
                  <a:pt x="29" y="45"/>
                  <a:pt x="29" y="45"/>
                </a:cubicBezTo>
                <a:cubicBezTo>
                  <a:pt x="40" y="45"/>
                  <a:pt x="40" y="45"/>
                  <a:pt x="40" y="45"/>
                </a:cubicBezTo>
                <a:lnTo>
                  <a:pt x="40" y="0"/>
                </a:lnTo>
                <a:close/>
                <a:moveTo>
                  <a:pt x="22" y="45"/>
                </a:moveTo>
                <a:cubicBezTo>
                  <a:pt x="14" y="45"/>
                  <a:pt x="14" y="45"/>
                  <a:pt x="14" y="45"/>
                </a:cubicBezTo>
                <a:cubicBezTo>
                  <a:pt x="14" y="0"/>
                  <a:pt x="14" y="0"/>
                  <a:pt x="14" y="0"/>
                </a:cubicBezTo>
                <a:cubicBezTo>
                  <a:pt x="22" y="0"/>
                  <a:pt x="22" y="0"/>
                  <a:pt x="22" y="0"/>
                </a:cubicBezTo>
                <a:lnTo>
                  <a:pt x="22" y="4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2" name="Google Shape;4762;p22"/>
          <p:cNvSpPr/>
          <p:nvPr/>
        </p:nvSpPr>
        <p:spPr>
          <a:xfrm>
            <a:off x="10983588" y="665642"/>
            <a:ext cx="409531" cy="402551"/>
          </a:xfrm>
          <a:custGeom>
            <a:avLst/>
            <a:gdLst/>
            <a:ahLst/>
            <a:cxnLst/>
            <a:rect l="l" t="t" r="r" b="b"/>
            <a:pathLst>
              <a:path w="122" h="120" extrusionOk="0">
                <a:moveTo>
                  <a:pt x="79" y="93"/>
                </a:moveTo>
                <a:cubicBezTo>
                  <a:pt x="68" y="84"/>
                  <a:pt x="64" y="89"/>
                  <a:pt x="59" y="94"/>
                </a:cubicBezTo>
                <a:cubicBezTo>
                  <a:pt x="56" y="98"/>
                  <a:pt x="46" y="90"/>
                  <a:pt x="38" y="82"/>
                </a:cubicBezTo>
                <a:cubicBezTo>
                  <a:pt x="30" y="74"/>
                  <a:pt x="22" y="65"/>
                  <a:pt x="26" y="61"/>
                </a:cubicBezTo>
                <a:cubicBezTo>
                  <a:pt x="31" y="56"/>
                  <a:pt x="36" y="52"/>
                  <a:pt x="27" y="41"/>
                </a:cubicBezTo>
                <a:cubicBezTo>
                  <a:pt x="17" y="29"/>
                  <a:pt x="11" y="38"/>
                  <a:pt x="6" y="43"/>
                </a:cubicBezTo>
                <a:cubicBezTo>
                  <a:pt x="0" y="49"/>
                  <a:pt x="6" y="71"/>
                  <a:pt x="27" y="93"/>
                </a:cubicBezTo>
                <a:cubicBezTo>
                  <a:pt x="49" y="114"/>
                  <a:pt x="71" y="120"/>
                  <a:pt x="77" y="114"/>
                </a:cubicBezTo>
                <a:cubicBezTo>
                  <a:pt x="82" y="109"/>
                  <a:pt x="91" y="103"/>
                  <a:pt x="79" y="93"/>
                </a:cubicBezTo>
                <a:moveTo>
                  <a:pt x="107" y="85"/>
                </a:moveTo>
                <a:cubicBezTo>
                  <a:pt x="103" y="83"/>
                  <a:pt x="98" y="82"/>
                  <a:pt x="93" y="80"/>
                </a:cubicBezTo>
                <a:cubicBezTo>
                  <a:pt x="94" y="74"/>
                  <a:pt x="95" y="68"/>
                  <a:pt x="95" y="61"/>
                </a:cubicBezTo>
                <a:cubicBezTo>
                  <a:pt x="115" y="61"/>
                  <a:pt x="115" y="61"/>
                  <a:pt x="115" y="61"/>
                </a:cubicBezTo>
                <a:cubicBezTo>
                  <a:pt x="114" y="70"/>
                  <a:pt x="112" y="78"/>
                  <a:pt x="107" y="85"/>
                </a:cubicBezTo>
                <a:moveTo>
                  <a:pt x="82" y="11"/>
                </a:moveTo>
                <a:cubicBezTo>
                  <a:pt x="91" y="14"/>
                  <a:pt x="98" y="20"/>
                  <a:pt x="104" y="27"/>
                </a:cubicBezTo>
                <a:cubicBezTo>
                  <a:pt x="101" y="29"/>
                  <a:pt x="96" y="30"/>
                  <a:pt x="92" y="31"/>
                </a:cubicBezTo>
                <a:cubicBezTo>
                  <a:pt x="89" y="23"/>
                  <a:pt x="86" y="16"/>
                  <a:pt x="82" y="11"/>
                </a:cubicBezTo>
                <a:moveTo>
                  <a:pt x="67" y="56"/>
                </a:moveTo>
                <a:cubicBezTo>
                  <a:pt x="67" y="40"/>
                  <a:pt x="67" y="40"/>
                  <a:pt x="67" y="40"/>
                </a:cubicBezTo>
                <a:cubicBezTo>
                  <a:pt x="74" y="40"/>
                  <a:pt x="81" y="39"/>
                  <a:pt x="87" y="38"/>
                </a:cubicBezTo>
                <a:cubicBezTo>
                  <a:pt x="89" y="43"/>
                  <a:pt x="89" y="49"/>
                  <a:pt x="89" y="56"/>
                </a:cubicBezTo>
                <a:lnTo>
                  <a:pt x="67" y="56"/>
                </a:lnTo>
                <a:close/>
                <a:moveTo>
                  <a:pt x="87" y="79"/>
                </a:moveTo>
                <a:cubicBezTo>
                  <a:pt x="81" y="78"/>
                  <a:pt x="74" y="77"/>
                  <a:pt x="67" y="77"/>
                </a:cubicBezTo>
                <a:cubicBezTo>
                  <a:pt x="67" y="61"/>
                  <a:pt x="67" y="61"/>
                  <a:pt x="67" y="61"/>
                </a:cubicBezTo>
                <a:cubicBezTo>
                  <a:pt x="89" y="61"/>
                  <a:pt x="89" y="61"/>
                  <a:pt x="89" y="61"/>
                </a:cubicBezTo>
                <a:cubicBezTo>
                  <a:pt x="89" y="68"/>
                  <a:pt x="89" y="74"/>
                  <a:pt x="87" y="79"/>
                </a:cubicBezTo>
                <a:moveTo>
                  <a:pt x="67" y="8"/>
                </a:moveTo>
                <a:cubicBezTo>
                  <a:pt x="68" y="8"/>
                  <a:pt x="69" y="8"/>
                  <a:pt x="70" y="8"/>
                </a:cubicBezTo>
                <a:cubicBezTo>
                  <a:pt x="77" y="11"/>
                  <a:pt x="82" y="20"/>
                  <a:pt x="86" y="33"/>
                </a:cubicBezTo>
                <a:cubicBezTo>
                  <a:pt x="80" y="34"/>
                  <a:pt x="74" y="34"/>
                  <a:pt x="67" y="34"/>
                </a:cubicBezTo>
                <a:lnTo>
                  <a:pt x="67" y="8"/>
                </a:lnTo>
                <a:close/>
                <a:moveTo>
                  <a:pt x="107" y="32"/>
                </a:moveTo>
                <a:cubicBezTo>
                  <a:pt x="112" y="39"/>
                  <a:pt x="114" y="47"/>
                  <a:pt x="115" y="56"/>
                </a:cubicBezTo>
                <a:cubicBezTo>
                  <a:pt x="95" y="56"/>
                  <a:pt x="95" y="56"/>
                  <a:pt x="95" y="56"/>
                </a:cubicBezTo>
                <a:cubicBezTo>
                  <a:pt x="95" y="49"/>
                  <a:pt x="94" y="43"/>
                  <a:pt x="93" y="37"/>
                </a:cubicBezTo>
                <a:cubicBezTo>
                  <a:pt x="98" y="36"/>
                  <a:pt x="103" y="34"/>
                  <a:pt x="107" y="32"/>
                </a:cubicBezTo>
                <a:moveTo>
                  <a:pt x="62" y="34"/>
                </a:moveTo>
                <a:cubicBezTo>
                  <a:pt x="55" y="34"/>
                  <a:pt x="49" y="34"/>
                  <a:pt x="43" y="33"/>
                </a:cubicBezTo>
                <a:cubicBezTo>
                  <a:pt x="46" y="20"/>
                  <a:pt x="52" y="11"/>
                  <a:pt x="59" y="8"/>
                </a:cubicBezTo>
                <a:cubicBezTo>
                  <a:pt x="60" y="8"/>
                  <a:pt x="61" y="8"/>
                  <a:pt x="62" y="8"/>
                </a:cubicBezTo>
                <a:lnTo>
                  <a:pt x="62" y="34"/>
                </a:lnTo>
                <a:close/>
                <a:moveTo>
                  <a:pt x="62" y="56"/>
                </a:moveTo>
                <a:cubicBezTo>
                  <a:pt x="39" y="56"/>
                  <a:pt x="39" y="56"/>
                  <a:pt x="39" y="56"/>
                </a:cubicBezTo>
                <a:cubicBezTo>
                  <a:pt x="39" y="49"/>
                  <a:pt x="40" y="43"/>
                  <a:pt x="41" y="38"/>
                </a:cubicBezTo>
                <a:cubicBezTo>
                  <a:pt x="48" y="39"/>
                  <a:pt x="54" y="40"/>
                  <a:pt x="62" y="40"/>
                </a:cubicBezTo>
                <a:lnTo>
                  <a:pt x="62" y="56"/>
                </a:lnTo>
                <a:close/>
                <a:moveTo>
                  <a:pt x="37" y="31"/>
                </a:moveTo>
                <a:cubicBezTo>
                  <a:pt x="32" y="30"/>
                  <a:pt x="28" y="29"/>
                  <a:pt x="25" y="27"/>
                </a:cubicBezTo>
                <a:cubicBezTo>
                  <a:pt x="30" y="20"/>
                  <a:pt x="38" y="14"/>
                  <a:pt x="47" y="11"/>
                </a:cubicBezTo>
                <a:cubicBezTo>
                  <a:pt x="43" y="16"/>
                  <a:pt x="39" y="23"/>
                  <a:pt x="37" y="31"/>
                </a:cubicBezTo>
                <a:moveTo>
                  <a:pt x="64" y="0"/>
                </a:moveTo>
                <a:cubicBezTo>
                  <a:pt x="43" y="0"/>
                  <a:pt x="24" y="12"/>
                  <a:pt x="14" y="30"/>
                </a:cubicBezTo>
                <a:cubicBezTo>
                  <a:pt x="15" y="30"/>
                  <a:pt x="16" y="29"/>
                  <a:pt x="18" y="29"/>
                </a:cubicBezTo>
                <a:cubicBezTo>
                  <a:pt x="21" y="29"/>
                  <a:pt x="25" y="31"/>
                  <a:pt x="29" y="35"/>
                </a:cubicBezTo>
                <a:cubicBezTo>
                  <a:pt x="31" y="36"/>
                  <a:pt x="33" y="36"/>
                  <a:pt x="36" y="37"/>
                </a:cubicBezTo>
                <a:cubicBezTo>
                  <a:pt x="35" y="39"/>
                  <a:pt x="35" y="41"/>
                  <a:pt x="35" y="43"/>
                </a:cubicBezTo>
                <a:cubicBezTo>
                  <a:pt x="40" y="51"/>
                  <a:pt x="37" y="57"/>
                  <a:pt x="33" y="61"/>
                </a:cubicBezTo>
                <a:cubicBezTo>
                  <a:pt x="34" y="61"/>
                  <a:pt x="34" y="61"/>
                  <a:pt x="34" y="61"/>
                </a:cubicBezTo>
                <a:cubicBezTo>
                  <a:pt x="34" y="64"/>
                  <a:pt x="34" y="67"/>
                  <a:pt x="34" y="69"/>
                </a:cubicBezTo>
                <a:cubicBezTo>
                  <a:pt x="36" y="71"/>
                  <a:pt x="38" y="74"/>
                  <a:pt x="41" y="77"/>
                </a:cubicBezTo>
                <a:cubicBezTo>
                  <a:pt x="40" y="72"/>
                  <a:pt x="39" y="67"/>
                  <a:pt x="39" y="61"/>
                </a:cubicBezTo>
                <a:cubicBezTo>
                  <a:pt x="62" y="61"/>
                  <a:pt x="62" y="61"/>
                  <a:pt x="62" y="61"/>
                </a:cubicBezTo>
                <a:cubicBezTo>
                  <a:pt x="62" y="77"/>
                  <a:pt x="62" y="77"/>
                  <a:pt x="62" y="77"/>
                </a:cubicBezTo>
                <a:cubicBezTo>
                  <a:pt x="55" y="77"/>
                  <a:pt x="49" y="78"/>
                  <a:pt x="43" y="79"/>
                </a:cubicBezTo>
                <a:cubicBezTo>
                  <a:pt x="45" y="81"/>
                  <a:pt x="47" y="83"/>
                  <a:pt x="48" y="84"/>
                </a:cubicBezTo>
                <a:cubicBezTo>
                  <a:pt x="53" y="83"/>
                  <a:pt x="57" y="83"/>
                  <a:pt x="62" y="83"/>
                </a:cubicBezTo>
                <a:cubicBezTo>
                  <a:pt x="62" y="85"/>
                  <a:pt x="62" y="85"/>
                  <a:pt x="62" y="85"/>
                </a:cubicBezTo>
                <a:cubicBezTo>
                  <a:pt x="63" y="83"/>
                  <a:pt x="66" y="83"/>
                  <a:pt x="68" y="83"/>
                </a:cubicBezTo>
                <a:cubicBezTo>
                  <a:pt x="70" y="83"/>
                  <a:pt x="71" y="83"/>
                  <a:pt x="72" y="83"/>
                </a:cubicBezTo>
                <a:cubicBezTo>
                  <a:pt x="77" y="83"/>
                  <a:pt x="81" y="84"/>
                  <a:pt x="86" y="85"/>
                </a:cubicBezTo>
                <a:cubicBezTo>
                  <a:pt x="85" y="87"/>
                  <a:pt x="85" y="88"/>
                  <a:pt x="84" y="90"/>
                </a:cubicBezTo>
                <a:cubicBezTo>
                  <a:pt x="86" y="92"/>
                  <a:pt x="87" y="93"/>
                  <a:pt x="88" y="95"/>
                </a:cubicBezTo>
                <a:cubicBezTo>
                  <a:pt x="89" y="92"/>
                  <a:pt x="90" y="89"/>
                  <a:pt x="91" y="86"/>
                </a:cubicBezTo>
                <a:cubicBezTo>
                  <a:pt x="96" y="87"/>
                  <a:pt x="100" y="88"/>
                  <a:pt x="104" y="90"/>
                </a:cubicBezTo>
                <a:cubicBezTo>
                  <a:pt x="100" y="95"/>
                  <a:pt x="96" y="98"/>
                  <a:pt x="91" y="102"/>
                </a:cubicBezTo>
                <a:cubicBezTo>
                  <a:pt x="91" y="102"/>
                  <a:pt x="91" y="102"/>
                  <a:pt x="91" y="102"/>
                </a:cubicBezTo>
                <a:cubicBezTo>
                  <a:pt x="91" y="106"/>
                  <a:pt x="89" y="109"/>
                  <a:pt x="87" y="112"/>
                </a:cubicBezTo>
                <a:cubicBezTo>
                  <a:pt x="108" y="103"/>
                  <a:pt x="122" y="82"/>
                  <a:pt x="122" y="58"/>
                </a:cubicBezTo>
                <a:cubicBezTo>
                  <a:pt x="122" y="26"/>
                  <a:pt x="96" y="0"/>
                  <a:pt x="6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3" name="Google Shape;4763;p22"/>
          <p:cNvSpPr/>
          <p:nvPr/>
        </p:nvSpPr>
        <p:spPr>
          <a:xfrm>
            <a:off x="293913" y="1464207"/>
            <a:ext cx="400223" cy="477011"/>
          </a:xfrm>
          <a:custGeom>
            <a:avLst/>
            <a:gdLst/>
            <a:ahLst/>
            <a:cxnLst/>
            <a:rect l="l" t="t" r="r" b="b"/>
            <a:pathLst>
              <a:path w="119" h="142" extrusionOk="0">
                <a:moveTo>
                  <a:pt x="97" y="105"/>
                </a:moveTo>
                <a:cubicBezTo>
                  <a:pt x="111" y="94"/>
                  <a:pt x="119" y="78"/>
                  <a:pt x="119" y="59"/>
                </a:cubicBezTo>
                <a:cubicBezTo>
                  <a:pt x="119" y="27"/>
                  <a:pt x="92" y="0"/>
                  <a:pt x="60" y="0"/>
                </a:cubicBezTo>
                <a:cubicBezTo>
                  <a:pt x="30" y="0"/>
                  <a:pt x="6" y="21"/>
                  <a:pt x="1" y="49"/>
                </a:cubicBezTo>
                <a:cubicBezTo>
                  <a:pt x="1" y="52"/>
                  <a:pt x="0" y="56"/>
                  <a:pt x="0" y="59"/>
                </a:cubicBezTo>
                <a:cubicBezTo>
                  <a:pt x="0" y="92"/>
                  <a:pt x="18" y="118"/>
                  <a:pt x="51" y="127"/>
                </a:cubicBezTo>
                <a:cubicBezTo>
                  <a:pt x="51" y="142"/>
                  <a:pt x="51" y="142"/>
                  <a:pt x="51" y="142"/>
                </a:cubicBezTo>
                <a:cubicBezTo>
                  <a:pt x="101" y="114"/>
                  <a:pt x="101" y="114"/>
                  <a:pt x="101" y="114"/>
                </a:cubicBezTo>
                <a:cubicBezTo>
                  <a:pt x="51" y="85"/>
                  <a:pt x="51" y="85"/>
                  <a:pt x="51" y="85"/>
                </a:cubicBezTo>
                <a:cubicBezTo>
                  <a:pt x="51" y="99"/>
                  <a:pt x="51" y="99"/>
                  <a:pt x="51" y="99"/>
                </a:cubicBezTo>
                <a:cubicBezTo>
                  <a:pt x="24" y="99"/>
                  <a:pt x="10" y="77"/>
                  <a:pt x="10" y="56"/>
                </a:cubicBezTo>
                <a:cubicBezTo>
                  <a:pt x="10" y="54"/>
                  <a:pt x="10" y="51"/>
                  <a:pt x="11" y="49"/>
                </a:cubicBezTo>
                <a:cubicBezTo>
                  <a:pt x="12" y="45"/>
                  <a:pt x="13" y="41"/>
                  <a:pt x="15" y="37"/>
                </a:cubicBezTo>
                <a:cubicBezTo>
                  <a:pt x="21" y="40"/>
                  <a:pt x="29" y="42"/>
                  <a:pt x="39" y="43"/>
                </a:cubicBezTo>
                <a:cubicBezTo>
                  <a:pt x="38" y="48"/>
                  <a:pt x="38" y="54"/>
                  <a:pt x="38" y="59"/>
                </a:cubicBezTo>
                <a:cubicBezTo>
                  <a:pt x="38" y="65"/>
                  <a:pt x="38" y="70"/>
                  <a:pt x="39" y="76"/>
                </a:cubicBezTo>
                <a:cubicBezTo>
                  <a:pt x="33" y="76"/>
                  <a:pt x="28" y="78"/>
                  <a:pt x="23" y="79"/>
                </a:cubicBezTo>
                <a:cubicBezTo>
                  <a:pt x="23" y="79"/>
                  <a:pt x="24" y="80"/>
                  <a:pt x="24" y="80"/>
                </a:cubicBezTo>
                <a:cubicBezTo>
                  <a:pt x="25" y="81"/>
                  <a:pt x="26" y="82"/>
                  <a:pt x="26" y="83"/>
                </a:cubicBezTo>
                <a:cubicBezTo>
                  <a:pt x="27" y="83"/>
                  <a:pt x="27" y="83"/>
                  <a:pt x="27" y="83"/>
                </a:cubicBezTo>
                <a:cubicBezTo>
                  <a:pt x="27" y="83"/>
                  <a:pt x="27" y="83"/>
                  <a:pt x="27" y="83"/>
                </a:cubicBezTo>
                <a:cubicBezTo>
                  <a:pt x="27" y="84"/>
                  <a:pt x="28" y="84"/>
                  <a:pt x="29" y="85"/>
                </a:cubicBezTo>
                <a:cubicBezTo>
                  <a:pt x="32" y="84"/>
                  <a:pt x="36" y="84"/>
                  <a:pt x="40" y="83"/>
                </a:cubicBezTo>
                <a:cubicBezTo>
                  <a:pt x="40" y="86"/>
                  <a:pt x="41" y="90"/>
                  <a:pt x="42" y="93"/>
                </a:cubicBezTo>
                <a:cubicBezTo>
                  <a:pt x="42" y="93"/>
                  <a:pt x="42" y="93"/>
                  <a:pt x="42" y="93"/>
                </a:cubicBezTo>
                <a:cubicBezTo>
                  <a:pt x="43" y="93"/>
                  <a:pt x="44" y="93"/>
                  <a:pt x="45" y="93"/>
                </a:cubicBezTo>
                <a:cubicBezTo>
                  <a:pt x="45" y="93"/>
                  <a:pt x="45" y="93"/>
                  <a:pt x="45" y="93"/>
                </a:cubicBezTo>
                <a:cubicBezTo>
                  <a:pt x="45" y="93"/>
                  <a:pt x="45" y="93"/>
                  <a:pt x="46" y="93"/>
                </a:cubicBezTo>
                <a:cubicBezTo>
                  <a:pt x="46" y="75"/>
                  <a:pt x="46" y="75"/>
                  <a:pt x="46" y="75"/>
                </a:cubicBezTo>
                <a:cubicBezTo>
                  <a:pt x="57" y="82"/>
                  <a:pt x="57" y="82"/>
                  <a:pt x="57" y="82"/>
                </a:cubicBezTo>
                <a:cubicBezTo>
                  <a:pt x="58" y="82"/>
                  <a:pt x="59" y="82"/>
                  <a:pt x="60" y="82"/>
                </a:cubicBezTo>
                <a:cubicBezTo>
                  <a:pt x="64" y="82"/>
                  <a:pt x="68" y="82"/>
                  <a:pt x="72" y="82"/>
                </a:cubicBezTo>
                <a:cubicBezTo>
                  <a:pt x="72" y="85"/>
                  <a:pt x="71" y="87"/>
                  <a:pt x="71" y="90"/>
                </a:cubicBezTo>
                <a:cubicBezTo>
                  <a:pt x="77" y="94"/>
                  <a:pt x="77" y="94"/>
                  <a:pt x="77" y="94"/>
                </a:cubicBezTo>
                <a:cubicBezTo>
                  <a:pt x="78" y="90"/>
                  <a:pt x="79" y="87"/>
                  <a:pt x="79" y="83"/>
                </a:cubicBezTo>
                <a:cubicBezTo>
                  <a:pt x="88" y="84"/>
                  <a:pt x="95" y="86"/>
                  <a:pt x="101" y="88"/>
                </a:cubicBezTo>
                <a:cubicBezTo>
                  <a:pt x="97" y="93"/>
                  <a:pt x="93" y="97"/>
                  <a:pt x="88" y="100"/>
                </a:cubicBezTo>
                <a:lnTo>
                  <a:pt x="97" y="105"/>
                </a:lnTo>
                <a:close/>
                <a:moveTo>
                  <a:pt x="47" y="11"/>
                </a:moveTo>
                <a:cubicBezTo>
                  <a:pt x="44" y="17"/>
                  <a:pt x="41" y="26"/>
                  <a:pt x="40" y="36"/>
                </a:cubicBezTo>
                <a:cubicBezTo>
                  <a:pt x="32" y="34"/>
                  <a:pt x="24" y="33"/>
                  <a:pt x="19" y="30"/>
                </a:cubicBezTo>
                <a:cubicBezTo>
                  <a:pt x="26" y="21"/>
                  <a:pt x="36" y="14"/>
                  <a:pt x="47" y="11"/>
                </a:cubicBezTo>
                <a:moveTo>
                  <a:pt x="101" y="31"/>
                </a:moveTo>
                <a:cubicBezTo>
                  <a:pt x="95" y="33"/>
                  <a:pt x="88" y="35"/>
                  <a:pt x="79" y="36"/>
                </a:cubicBezTo>
                <a:cubicBezTo>
                  <a:pt x="78" y="26"/>
                  <a:pt x="75" y="17"/>
                  <a:pt x="72" y="11"/>
                </a:cubicBezTo>
                <a:cubicBezTo>
                  <a:pt x="84" y="14"/>
                  <a:pt x="94" y="21"/>
                  <a:pt x="101" y="31"/>
                </a:cubicBezTo>
                <a:moveTo>
                  <a:pt x="45" y="59"/>
                </a:moveTo>
                <a:cubicBezTo>
                  <a:pt x="45" y="54"/>
                  <a:pt x="46" y="48"/>
                  <a:pt x="46" y="44"/>
                </a:cubicBezTo>
                <a:cubicBezTo>
                  <a:pt x="51" y="44"/>
                  <a:pt x="55" y="44"/>
                  <a:pt x="60" y="44"/>
                </a:cubicBezTo>
                <a:cubicBezTo>
                  <a:pt x="65" y="44"/>
                  <a:pt x="69" y="44"/>
                  <a:pt x="73" y="44"/>
                </a:cubicBezTo>
                <a:cubicBezTo>
                  <a:pt x="73" y="49"/>
                  <a:pt x="74" y="54"/>
                  <a:pt x="74" y="59"/>
                </a:cubicBezTo>
                <a:cubicBezTo>
                  <a:pt x="74" y="65"/>
                  <a:pt x="73" y="70"/>
                  <a:pt x="73" y="75"/>
                </a:cubicBezTo>
                <a:cubicBezTo>
                  <a:pt x="69" y="74"/>
                  <a:pt x="65" y="74"/>
                  <a:pt x="60" y="74"/>
                </a:cubicBezTo>
                <a:cubicBezTo>
                  <a:pt x="55" y="74"/>
                  <a:pt x="51" y="74"/>
                  <a:pt x="46" y="75"/>
                </a:cubicBezTo>
                <a:cubicBezTo>
                  <a:pt x="46" y="70"/>
                  <a:pt x="45" y="65"/>
                  <a:pt x="45" y="59"/>
                </a:cubicBezTo>
                <a:moveTo>
                  <a:pt x="58" y="9"/>
                </a:moveTo>
                <a:cubicBezTo>
                  <a:pt x="58" y="9"/>
                  <a:pt x="59" y="9"/>
                  <a:pt x="60" y="9"/>
                </a:cubicBezTo>
                <a:cubicBezTo>
                  <a:pt x="60" y="9"/>
                  <a:pt x="61" y="9"/>
                  <a:pt x="61" y="9"/>
                </a:cubicBezTo>
                <a:cubicBezTo>
                  <a:pt x="65" y="12"/>
                  <a:pt x="70" y="21"/>
                  <a:pt x="72" y="36"/>
                </a:cubicBezTo>
                <a:cubicBezTo>
                  <a:pt x="64" y="37"/>
                  <a:pt x="55" y="37"/>
                  <a:pt x="47" y="36"/>
                </a:cubicBezTo>
                <a:cubicBezTo>
                  <a:pt x="50" y="21"/>
                  <a:pt x="54" y="12"/>
                  <a:pt x="58" y="9"/>
                </a:cubicBezTo>
                <a:moveTo>
                  <a:pt x="104" y="81"/>
                </a:moveTo>
                <a:cubicBezTo>
                  <a:pt x="98" y="79"/>
                  <a:pt x="90" y="77"/>
                  <a:pt x="80" y="76"/>
                </a:cubicBezTo>
                <a:cubicBezTo>
                  <a:pt x="81" y="70"/>
                  <a:pt x="81" y="65"/>
                  <a:pt x="81" y="59"/>
                </a:cubicBezTo>
                <a:cubicBezTo>
                  <a:pt x="81" y="54"/>
                  <a:pt x="81" y="48"/>
                  <a:pt x="80" y="43"/>
                </a:cubicBezTo>
                <a:cubicBezTo>
                  <a:pt x="90" y="42"/>
                  <a:pt x="98" y="40"/>
                  <a:pt x="104" y="37"/>
                </a:cubicBezTo>
                <a:cubicBezTo>
                  <a:pt x="108" y="44"/>
                  <a:pt x="110" y="51"/>
                  <a:pt x="110" y="59"/>
                </a:cubicBezTo>
                <a:cubicBezTo>
                  <a:pt x="110" y="67"/>
                  <a:pt x="108" y="75"/>
                  <a:pt x="104" y="8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4" name="Google Shape;4764;p22"/>
          <p:cNvSpPr/>
          <p:nvPr/>
        </p:nvSpPr>
        <p:spPr>
          <a:xfrm>
            <a:off x="10492617" y="628412"/>
            <a:ext cx="400223" cy="465376"/>
          </a:xfrm>
          <a:custGeom>
            <a:avLst/>
            <a:gdLst/>
            <a:ahLst/>
            <a:cxnLst/>
            <a:rect l="l" t="t" r="r" b="b"/>
            <a:pathLst>
              <a:path w="119" h="139" extrusionOk="0">
                <a:moveTo>
                  <a:pt x="59" y="122"/>
                </a:moveTo>
                <a:cubicBezTo>
                  <a:pt x="36" y="122"/>
                  <a:pt x="16" y="103"/>
                  <a:pt x="16" y="79"/>
                </a:cubicBezTo>
                <a:cubicBezTo>
                  <a:pt x="16" y="56"/>
                  <a:pt x="36" y="36"/>
                  <a:pt x="59" y="36"/>
                </a:cubicBezTo>
                <a:cubicBezTo>
                  <a:pt x="83" y="36"/>
                  <a:pt x="103" y="56"/>
                  <a:pt x="103" y="79"/>
                </a:cubicBezTo>
                <a:cubicBezTo>
                  <a:pt x="103" y="103"/>
                  <a:pt x="83" y="122"/>
                  <a:pt x="59" y="122"/>
                </a:cubicBezTo>
                <a:moveTo>
                  <a:pt x="54" y="16"/>
                </a:moveTo>
                <a:cubicBezTo>
                  <a:pt x="54" y="12"/>
                  <a:pt x="56" y="10"/>
                  <a:pt x="59" y="10"/>
                </a:cubicBezTo>
                <a:cubicBezTo>
                  <a:pt x="63" y="10"/>
                  <a:pt x="65" y="12"/>
                  <a:pt x="65" y="16"/>
                </a:cubicBezTo>
                <a:cubicBezTo>
                  <a:pt x="65" y="17"/>
                  <a:pt x="64" y="19"/>
                  <a:pt x="63" y="20"/>
                </a:cubicBezTo>
                <a:cubicBezTo>
                  <a:pt x="62" y="20"/>
                  <a:pt x="61" y="20"/>
                  <a:pt x="59" y="20"/>
                </a:cubicBezTo>
                <a:cubicBezTo>
                  <a:pt x="58" y="20"/>
                  <a:pt x="57" y="20"/>
                  <a:pt x="56" y="20"/>
                </a:cubicBezTo>
                <a:cubicBezTo>
                  <a:pt x="54" y="19"/>
                  <a:pt x="54" y="17"/>
                  <a:pt x="54" y="16"/>
                </a:cubicBezTo>
                <a:moveTo>
                  <a:pt x="73" y="22"/>
                </a:moveTo>
                <a:cubicBezTo>
                  <a:pt x="74" y="20"/>
                  <a:pt x="75" y="18"/>
                  <a:pt x="75" y="16"/>
                </a:cubicBezTo>
                <a:cubicBezTo>
                  <a:pt x="75" y="7"/>
                  <a:pt x="68" y="0"/>
                  <a:pt x="59" y="0"/>
                </a:cubicBezTo>
                <a:cubicBezTo>
                  <a:pt x="51" y="0"/>
                  <a:pt x="44" y="7"/>
                  <a:pt x="44" y="16"/>
                </a:cubicBezTo>
                <a:cubicBezTo>
                  <a:pt x="44" y="18"/>
                  <a:pt x="45" y="20"/>
                  <a:pt x="45" y="22"/>
                </a:cubicBezTo>
                <a:cubicBezTo>
                  <a:pt x="19" y="28"/>
                  <a:pt x="0" y="51"/>
                  <a:pt x="0" y="79"/>
                </a:cubicBezTo>
                <a:cubicBezTo>
                  <a:pt x="0" y="112"/>
                  <a:pt x="27" y="139"/>
                  <a:pt x="59" y="139"/>
                </a:cubicBezTo>
                <a:cubicBezTo>
                  <a:pt x="92" y="139"/>
                  <a:pt x="119" y="112"/>
                  <a:pt x="119" y="79"/>
                </a:cubicBezTo>
                <a:cubicBezTo>
                  <a:pt x="119" y="51"/>
                  <a:pt x="99" y="28"/>
                  <a:pt x="73" y="22"/>
                </a:cubicBezTo>
                <a:moveTo>
                  <a:pt x="31" y="79"/>
                </a:moveTo>
                <a:cubicBezTo>
                  <a:pt x="23" y="83"/>
                  <a:pt x="23" y="83"/>
                  <a:pt x="23" y="83"/>
                </a:cubicBezTo>
                <a:cubicBezTo>
                  <a:pt x="23" y="76"/>
                  <a:pt x="23" y="76"/>
                  <a:pt x="23" y="76"/>
                </a:cubicBezTo>
                <a:lnTo>
                  <a:pt x="31" y="79"/>
                </a:lnTo>
                <a:close/>
                <a:moveTo>
                  <a:pt x="88" y="79"/>
                </a:moveTo>
                <a:cubicBezTo>
                  <a:pt x="96" y="76"/>
                  <a:pt x="96" y="76"/>
                  <a:pt x="96" y="76"/>
                </a:cubicBezTo>
                <a:cubicBezTo>
                  <a:pt x="96" y="83"/>
                  <a:pt x="96" y="83"/>
                  <a:pt x="96" y="83"/>
                </a:cubicBezTo>
                <a:lnTo>
                  <a:pt x="88" y="79"/>
                </a:lnTo>
                <a:close/>
                <a:moveTo>
                  <a:pt x="59" y="50"/>
                </a:moveTo>
                <a:cubicBezTo>
                  <a:pt x="56" y="43"/>
                  <a:pt x="56" y="43"/>
                  <a:pt x="56" y="43"/>
                </a:cubicBezTo>
                <a:cubicBezTo>
                  <a:pt x="63" y="43"/>
                  <a:pt x="63" y="43"/>
                  <a:pt x="63" y="43"/>
                </a:cubicBezTo>
                <a:lnTo>
                  <a:pt x="59" y="50"/>
                </a:lnTo>
                <a:close/>
                <a:moveTo>
                  <a:pt x="59" y="108"/>
                </a:moveTo>
                <a:cubicBezTo>
                  <a:pt x="63" y="116"/>
                  <a:pt x="63" y="116"/>
                  <a:pt x="63" y="116"/>
                </a:cubicBezTo>
                <a:cubicBezTo>
                  <a:pt x="56" y="116"/>
                  <a:pt x="56" y="116"/>
                  <a:pt x="56" y="116"/>
                </a:cubicBezTo>
                <a:lnTo>
                  <a:pt x="59" y="108"/>
                </a:lnTo>
                <a:close/>
                <a:moveTo>
                  <a:pt x="63" y="83"/>
                </a:moveTo>
                <a:cubicBezTo>
                  <a:pt x="61" y="85"/>
                  <a:pt x="58" y="85"/>
                  <a:pt x="56" y="83"/>
                </a:cubicBezTo>
                <a:cubicBezTo>
                  <a:pt x="54" y="81"/>
                  <a:pt x="54" y="78"/>
                  <a:pt x="56" y="76"/>
                </a:cubicBezTo>
                <a:cubicBezTo>
                  <a:pt x="58" y="74"/>
                  <a:pt x="61" y="74"/>
                  <a:pt x="63" y="76"/>
                </a:cubicBezTo>
                <a:cubicBezTo>
                  <a:pt x="65" y="78"/>
                  <a:pt x="65" y="81"/>
                  <a:pt x="63" y="83"/>
                </a:cubicBezTo>
                <a:moveTo>
                  <a:pt x="74" y="77"/>
                </a:moveTo>
                <a:cubicBezTo>
                  <a:pt x="84" y="54"/>
                  <a:pt x="84" y="54"/>
                  <a:pt x="84" y="54"/>
                </a:cubicBezTo>
                <a:cubicBezTo>
                  <a:pt x="62" y="64"/>
                  <a:pt x="62" y="64"/>
                  <a:pt x="62" y="64"/>
                </a:cubicBezTo>
                <a:cubicBezTo>
                  <a:pt x="57" y="64"/>
                  <a:pt x="52" y="65"/>
                  <a:pt x="49" y="69"/>
                </a:cubicBezTo>
                <a:cubicBezTo>
                  <a:pt x="45" y="72"/>
                  <a:pt x="44" y="77"/>
                  <a:pt x="45" y="82"/>
                </a:cubicBezTo>
                <a:cubicBezTo>
                  <a:pt x="35" y="104"/>
                  <a:pt x="35" y="104"/>
                  <a:pt x="35" y="104"/>
                </a:cubicBezTo>
                <a:cubicBezTo>
                  <a:pt x="57" y="94"/>
                  <a:pt x="57" y="94"/>
                  <a:pt x="57" y="94"/>
                </a:cubicBezTo>
                <a:cubicBezTo>
                  <a:pt x="62" y="95"/>
                  <a:pt x="67" y="94"/>
                  <a:pt x="70" y="90"/>
                </a:cubicBezTo>
                <a:cubicBezTo>
                  <a:pt x="74" y="86"/>
                  <a:pt x="75" y="81"/>
                  <a:pt x="74" y="7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5" name="Google Shape;4765;p22"/>
          <p:cNvSpPr/>
          <p:nvPr/>
        </p:nvSpPr>
        <p:spPr>
          <a:xfrm>
            <a:off x="9866687" y="681929"/>
            <a:ext cx="400223" cy="358339"/>
          </a:xfrm>
          <a:custGeom>
            <a:avLst/>
            <a:gdLst/>
            <a:ahLst/>
            <a:cxnLst/>
            <a:rect l="l" t="t" r="r" b="b"/>
            <a:pathLst>
              <a:path w="119" h="107" extrusionOk="0">
                <a:moveTo>
                  <a:pt x="27" y="94"/>
                </a:moveTo>
                <a:cubicBezTo>
                  <a:pt x="21" y="94"/>
                  <a:pt x="21" y="94"/>
                  <a:pt x="21" y="94"/>
                </a:cubicBezTo>
                <a:cubicBezTo>
                  <a:pt x="22" y="87"/>
                  <a:pt x="22" y="87"/>
                  <a:pt x="22" y="87"/>
                </a:cubicBezTo>
                <a:cubicBezTo>
                  <a:pt x="21" y="86"/>
                  <a:pt x="20" y="85"/>
                  <a:pt x="20" y="83"/>
                </a:cubicBezTo>
                <a:cubicBezTo>
                  <a:pt x="20" y="81"/>
                  <a:pt x="22" y="79"/>
                  <a:pt x="24" y="79"/>
                </a:cubicBezTo>
                <a:cubicBezTo>
                  <a:pt x="26" y="79"/>
                  <a:pt x="28" y="81"/>
                  <a:pt x="28" y="83"/>
                </a:cubicBezTo>
                <a:cubicBezTo>
                  <a:pt x="28" y="85"/>
                  <a:pt x="27" y="86"/>
                  <a:pt x="25" y="87"/>
                </a:cubicBezTo>
                <a:lnTo>
                  <a:pt x="27" y="94"/>
                </a:lnTo>
                <a:close/>
                <a:moveTo>
                  <a:pt x="17" y="54"/>
                </a:moveTo>
                <a:cubicBezTo>
                  <a:pt x="17" y="51"/>
                  <a:pt x="18" y="50"/>
                  <a:pt x="21" y="50"/>
                </a:cubicBezTo>
                <a:cubicBezTo>
                  <a:pt x="27" y="50"/>
                  <a:pt x="27" y="50"/>
                  <a:pt x="27" y="50"/>
                </a:cubicBezTo>
                <a:cubicBezTo>
                  <a:pt x="29" y="50"/>
                  <a:pt x="31" y="51"/>
                  <a:pt x="31" y="54"/>
                </a:cubicBezTo>
                <a:cubicBezTo>
                  <a:pt x="31" y="67"/>
                  <a:pt x="31" y="67"/>
                  <a:pt x="31" y="67"/>
                </a:cubicBezTo>
                <a:cubicBezTo>
                  <a:pt x="26" y="67"/>
                  <a:pt x="21" y="67"/>
                  <a:pt x="17" y="67"/>
                </a:cubicBezTo>
                <a:lnTo>
                  <a:pt x="17" y="54"/>
                </a:lnTo>
                <a:close/>
                <a:moveTo>
                  <a:pt x="42" y="69"/>
                </a:moveTo>
                <a:cubicBezTo>
                  <a:pt x="41" y="68"/>
                  <a:pt x="40" y="68"/>
                  <a:pt x="39" y="68"/>
                </a:cubicBezTo>
                <a:cubicBezTo>
                  <a:pt x="39" y="54"/>
                  <a:pt x="39" y="54"/>
                  <a:pt x="39" y="54"/>
                </a:cubicBezTo>
                <a:cubicBezTo>
                  <a:pt x="39" y="47"/>
                  <a:pt x="33" y="41"/>
                  <a:pt x="27" y="41"/>
                </a:cubicBezTo>
                <a:cubicBezTo>
                  <a:pt x="21" y="41"/>
                  <a:pt x="21" y="41"/>
                  <a:pt x="21" y="41"/>
                </a:cubicBezTo>
                <a:cubicBezTo>
                  <a:pt x="14" y="41"/>
                  <a:pt x="8" y="47"/>
                  <a:pt x="8" y="54"/>
                </a:cubicBezTo>
                <a:cubicBezTo>
                  <a:pt x="8" y="68"/>
                  <a:pt x="8" y="68"/>
                  <a:pt x="8" y="68"/>
                </a:cubicBezTo>
                <a:cubicBezTo>
                  <a:pt x="7" y="68"/>
                  <a:pt x="6" y="68"/>
                  <a:pt x="5" y="69"/>
                </a:cubicBezTo>
                <a:cubicBezTo>
                  <a:pt x="2" y="69"/>
                  <a:pt x="0" y="72"/>
                  <a:pt x="0" y="74"/>
                </a:cubicBezTo>
                <a:cubicBezTo>
                  <a:pt x="0" y="99"/>
                  <a:pt x="0" y="99"/>
                  <a:pt x="0" y="99"/>
                </a:cubicBezTo>
                <a:cubicBezTo>
                  <a:pt x="0" y="101"/>
                  <a:pt x="2" y="104"/>
                  <a:pt x="5" y="105"/>
                </a:cubicBezTo>
                <a:cubicBezTo>
                  <a:pt x="17" y="107"/>
                  <a:pt x="30" y="107"/>
                  <a:pt x="42" y="105"/>
                </a:cubicBezTo>
                <a:cubicBezTo>
                  <a:pt x="45" y="104"/>
                  <a:pt x="47" y="101"/>
                  <a:pt x="47" y="99"/>
                </a:cubicBezTo>
                <a:cubicBezTo>
                  <a:pt x="47" y="74"/>
                  <a:pt x="47" y="74"/>
                  <a:pt x="47" y="74"/>
                </a:cubicBezTo>
                <a:cubicBezTo>
                  <a:pt x="47" y="72"/>
                  <a:pt x="45" y="69"/>
                  <a:pt x="42" y="69"/>
                </a:cubicBezTo>
                <a:moveTo>
                  <a:pt x="17" y="20"/>
                </a:moveTo>
                <a:cubicBezTo>
                  <a:pt x="21" y="14"/>
                  <a:pt x="21" y="14"/>
                  <a:pt x="21" y="14"/>
                </a:cubicBezTo>
                <a:cubicBezTo>
                  <a:pt x="52" y="14"/>
                  <a:pt x="52" y="14"/>
                  <a:pt x="52" y="14"/>
                </a:cubicBezTo>
                <a:cubicBezTo>
                  <a:pt x="55" y="9"/>
                  <a:pt x="55" y="9"/>
                  <a:pt x="55" y="9"/>
                </a:cubicBezTo>
                <a:cubicBezTo>
                  <a:pt x="25" y="9"/>
                  <a:pt x="25" y="9"/>
                  <a:pt x="25" y="9"/>
                </a:cubicBezTo>
                <a:cubicBezTo>
                  <a:pt x="29" y="5"/>
                  <a:pt x="29" y="5"/>
                  <a:pt x="29" y="5"/>
                </a:cubicBezTo>
                <a:cubicBezTo>
                  <a:pt x="29" y="4"/>
                  <a:pt x="30" y="4"/>
                  <a:pt x="31" y="4"/>
                </a:cubicBezTo>
                <a:cubicBezTo>
                  <a:pt x="97" y="4"/>
                  <a:pt x="97" y="4"/>
                  <a:pt x="97" y="4"/>
                </a:cubicBezTo>
                <a:cubicBezTo>
                  <a:pt x="98" y="4"/>
                  <a:pt x="99" y="4"/>
                  <a:pt x="100" y="5"/>
                </a:cubicBezTo>
                <a:cubicBezTo>
                  <a:pt x="103" y="9"/>
                  <a:pt x="103" y="9"/>
                  <a:pt x="103" y="9"/>
                </a:cubicBezTo>
                <a:cubicBezTo>
                  <a:pt x="73" y="9"/>
                  <a:pt x="73" y="9"/>
                  <a:pt x="73" y="9"/>
                </a:cubicBezTo>
                <a:cubicBezTo>
                  <a:pt x="74" y="14"/>
                  <a:pt x="74" y="14"/>
                  <a:pt x="74" y="14"/>
                </a:cubicBezTo>
                <a:cubicBezTo>
                  <a:pt x="107" y="14"/>
                  <a:pt x="107" y="14"/>
                  <a:pt x="107" y="14"/>
                </a:cubicBezTo>
                <a:cubicBezTo>
                  <a:pt x="112" y="20"/>
                  <a:pt x="112" y="20"/>
                  <a:pt x="112" y="20"/>
                </a:cubicBezTo>
                <a:lnTo>
                  <a:pt x="17" y="20"/>
                </a:lnTo>
                <a:close/>
                <a:moveTo>
                  <a:pt x="116" y="20"/>
                </a:moveTo>
                <a:cubicBezTo>
                  <a:pt x="102" y="3"/>
                  <a:pt x="102" y="3"/>
                  <a:pt x="102" y="3"/>
                </a:cubicBezTo>
                <a:cubicBezTo>
                  <a:pt x="101" y="1"/>
                  <a:pt x="99" y="0"/>
                  <a:pt x="97" y="0"/>
                </a:cubicBezTo>
                <a:cubicBezTo>
                  <a:pt x="31" y="0"/>
                  <a:pt x="31" y="0"/>
                  <a:pt x="31" y="0"/>
                </a:cubicBezTo>
                <a:cubicBezTo>
                  <a:pt x="29" y="0"/>
                  <a:pt x="27" y="1"/>
                  <a:pt x="26" y="3"/>
                </a:cubicBezTo>
                <a:cubicBezTo>
                  <a:pt x="12" y="20"/>
                  <a:pt x="12" y="20"/>
                  <a:pt x="12" y="20"/>
                </a:cubicBezTo>
                <a:cubicBezTo>
                  <a:pt x="11" y="22"/>
                  <a:pt x="10" y="25"/>
                  <a:pt x="10" y="28"/>
                </a:cubicBezTo>
                <a:cubicBezTo>
                  <a:pt x="10" y="40"/>
                  <a:pt x="10" y="40"/>
                  <a:pt x="10" y="40"/>
                </a:cubicBezTo>
                <a:cubicBezTo>
                  <a:pt x="13" y="38"/>
                  <a:pt x="16" y="36"/>
                  <a:pt x="21" y="36"/>
                </a:cubicBezTo>
                <a:cubicBezTo>
                  <a:pt x="27" y="36"/>
                  <a:pt x="27" y="36"/>
                  <a:pt x="27" y="36"/>
                </a:cubicBezTo>
                <a:cubicBezTo>
                  <a:pt x="36" y="36"/>
                  <a:pt x="44" y="44"/>
                  <a:pt x="44" y="54"/>
                </a:cubicBezTo>
                <a:cubicBezTo>
                  <a:pt x="44" y="64"/>
                  <a:pt x="44" y="64"/>
                  <a:pt x="44" y="64"/>
                </a:cubicBezTo>
                <a:cubicBezTo>
                  <a:pt x="49" y="65"/>
                  <a:pt x="52" y="70"/>
                  <a:pt x="52" y="74"/>
                </a:cubicBezTo>
                <a:cubicBezTo>
                  <a:pt x="52" y="96"/>
                  <a:pt x="52" y="96"/>
                  <a:pt x="52" y="96"/>
                </a:cubicBezTo>
                <a:cubicBezTo>
                  <a:pt x="110" y="96"/>
                  <a:pt x="110" y="96"/>
                  <a:pt x="110" y="96"/>
                </a:cubicBezTo>
                <a:cubicBezTo>
                  <a:pt x="115" y="96"/>
                  <a:pt x="119" y="92"/>
                  <a:pt x="119" y="87"/>
                </a:cubicBezTo>
                <a:cubicBezTo>
                  <a:pt x="119" y="28"/>
                  <a:pt x="119" y="28"/>
                  <a:pt x="119" y="28"/>
                </a:cubicBezTo>
                <a:cubicBezTo>
                  <a:pt x="119" y="25"/>
                  <a:pt x="118" y="22"/>
                  <a:pt x="116"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6" name="Google Shape;4766;p22"/>
          <p:cNvSpPr/>
          <p:nvPr/>
        </p:nvSpPr>
        <p:spPr>
          <a:xfrm>
            <a:off x="11676998" y="665640"/>
            <a:ext cx="223380" cy="388589"/>
          </a:xfrm>
          <a:custGeom>
            <a:avLst/>
            <a:gdLst/>
            <a:ahLst/>
            <a:cxnLst/>
            <a:rect l="l" t="t" r="r" b="b"/>
            <a:pathLst>
              <a:path w="67" h="116" extrusionOk="0">
                <a:moveTo>
                  <a:pt x="34" y="47"/>
                </a:moveTo>
                <a:cubicBezTo>
                  <a:pt x="45" y="47"/>
                  <a:pt x="54" y="38"/>
                  <a:pt x="54" y="27"/>
                </a:cubicBezTo>
                <a:cubicBezTo>
                  <a:pt x="54" y="16"/>
                  <a:pt x="45" y="7"/>
                  <a:pt x="34" y="7"/>
                </a:cubicBezTo>
                <a:cubicBezTo>
                  <a:pt x="23" y="7"/>
                  <a:pt x="14" y="16"/>
                  <a:pt x="14" y="27"/>
                </a:cubicBezTo>
                <a:cubicBezTo>
                  <a:pt x="14" y="38"/>
                  <a:pt x="23" y="47"/>
                  <a:pt x="34" y="47"/>
                </a:cubicBezTo>
                <a:moveTo>
                  <a:pt x="65" y="104"/>
                </a:moveTo>
                <a:cubicBezTo>
                  <a:pt x="66" y="104"/>
                  <a:pt x="67" y="105"/>
                  <a:pt x="67" y="106"/>
                </a:cubicBezTo>
                <a:cubicBezTo>
                  <a:pt x="67" y="110"/>
                  <a:pt x="67" y="110"/>
                  <a:pt x="67" y="110"/>
                </a:cubicBezTo>
                <a:cubicBezTo>
                  <a:pt x="67" y="111"/>
                  <a:pt x="66" y="111"/>
                  <a:pt x="65" y="111"/>
                </a:cubicBezTo>
                <a:cubicBezTo>
                  <a:pt x="60" y="111"/>
                  <a:pt x="60" y="111"/>
                  <a:pt x="60" y="111"/>
                </a:cubicBezTo>
                <a:cubicBezTo>
                  <a:pt x="60" y="115"/>
                  <a:pt x="60" y="115"/>
                  <a:pt x="60" y="115"/>
                </a:cubicBezTo>
                <a:cubicBezTo>
                  <a:pt x="60" y="116"/>
                  <a:pt x="60" y="116"/>
                  <a:pt x="59" y="116"/>
                </a:cubicBezTo>
                <a:cubicBezTo>
                  <a:pt x="53" y="116"/>
                  <a:pt x="53" y="116"/>
                  <a:pt x="53" y="116"/>
                </a:cubicBezTo>
                <a:cubicBezTo>
                  <a:pt x="52" y="116"/>
                  <a:pt x="51" y="116"/>
                  <a:pt x="51" y="115"/>
                </a:cubicBezTo>
                <a:cubicBezTo>
                  <a:pt x="51" y="111"/>
                  <a:pt x="51" y="111"/>
                  <a:pt x="51" y="111"/>
                </a:cubicBezTo>
                <a:cubicBezTo>
                  <a:pt x="16" y="111"/>
                  <a:pt x="16" y="111"/>
                  <a:pt x="16" y="111"/>
                </a:cubicBezTo>
                <a:cubicBezTo>
                  <a:pt x="16" y="115"/>
                  <a:pt x="16" y="115"/>
                  <a:pt x="16" y="115"/>
                </a:cubicBezTo>
                <a:cubicBezTo>
                  <a:pt x="16" y="116"/>
                  <a:pt x="15" y="116"/>
                  <a:pt x="14" y="116"/>
                </a:cubicBezTo>
                <a:cubicBezTo>
                  <a:pt x="9" y="116"/>
                  <a:pt x="9" y="116"/>
                  <a:pt x="9" y="116"/>
                </a:cubicBezTo>
                <a:cubicBezTo>
                  <a:pt x="8" y="116"/>
                  <a:pt x="7" y="116"/>
                  <a:pt x="7" y="115"/>
                </a:cubicBezTo>
                <a:cubicBezTo>
                  <a:pt x="7" y="111"/>
                  <a:pt x="7" y="111"/>
                  <a:pt x="7" y="111"/>
                </a:cubicBezTo>
                <a:cubicBezTo>
                  <a:pt x="2" y="111"/>
                  <a:pt x="2" y="111"/>
                  <a:pt x="2" y="111"/>
                </a:cubicBezTo>
                <a:cubicBezTo>
                  <a:pt x="1" y="111"/>
                  <a:pt x="0" y="111"/>
                  <a:pt x="0" y="110"/>
                </a:cubicBezTo>
                <a:cubicBezTo>
                  <a:pt x="0" y="106"/>
                  <a:pt x="0" y="106"/>
                  <a:pt x="0" y="106"/>
                </a:cubicBezTo>
                <a:cubicBezTo>
                  <a:pt x="0" y="105"/>
                  <a:pt x="1" y="104"/>
                  <a:pt x="2" y="104"/>
                </a:cubicBezTo>
                <a:cubicBezTo>
                  <a:pt x="29" y="104"/>
                  <a:pt x="29" y="104"/>
                  <a:pt x="29" y="104"/>
                </a:cubicBezTo>
                <a:cubicBezTo>
                  <a:pt x="29" y="53"/>
                  <a:pt x="29" y="53"/>
                  <a:pt x="29" y="53"/>
                </a:cubicBezTo>
                <a:cubicBezTo>
                  <a:pt x="16" y="51"/>
                  <a:pt x="7" y="40"/>
                  <a:pt x="7" y="27"/>
                </a:cubicBezTo>
                <a:cubicBezTo>
                  <a:pt x="7" y="12"/>
                  <a:pt x="20" y="0"/>
                  <a:pt x="35" y="0"/>
                </a:cubicBezTo>
                <a:cubicBezTo>
                  <a:pt x="49" y="1"/>
                  <a:pt x="60" y="12"/>
                  <a:pt x="60" y="26"/>
                </a:cubicBezTo>
                <a:cubicBezTo>
                  <a:pt x="61" y="39"/>
                  <a:pt x="51" y="50"/>
                  <a:pt x="39" y="53"/>
                </a:cubicBezTo>
                <a:cubicBezTo>
                  <a:pt x="39" y="104"/>
                  <a:pt x="39" y="104"/>
                  <a:pt x="39" y="104"/>
                </a:cubicBezTo>
                <a:lnTo>
                  <a:pt x="65" y="104"/>
                </a:lnTo>
                <a:close/>
                <a:moveTo>
                  <a:pt x="36" y="41"/>
                </a:moveTo>
                <a:cubicBezTo>
                  <a:pt x="36" y="40"/>
                  <a:pt x="35" y="39"/>
                  <a:pt x="34" y="39"/>
                </a:cubicBezTo>
                <a:cubicBezTo>
                  <a:pt x="32" y="39"/>
                  <a:pt x="31" y="40"/>
                  <a:pt x="31" y="41"/>
                </a:cubicBezTo>
                <a:cubicBezTo>
                  <a:pt x="31" y="43"/>
                  <a:pt x="32" y="44"/>
                  <a:pt x="34" y="44"/>
                </a:cubicBezTo>
                <a:cubicBezTo>
                  <a:pt x="35" y="44"/>
                  <a:pt x="36" y="43"/>
                  <a:pt x="36" y="41"/>
                </a:cubicBezTo>
                <a:moveTo>
                  <a:pt x="32" y="30"/>
                </a:moveTo>
                <a:cubicBezTo>
                  <a:pt x="49" y="27"/>
                  <a:pt x="49" y="27"/>
                  <a:pt x="49" y="27"/>
                </a:cubicBezTo>
                <a:cubicBezTo>
                  <a:pt x="32" y="24"/>
                  <a:pt x="32" y="24"/>
                  <a:pt x="32" y="24"/>
                </a:cubicBezTo>
                <a:cubicBezTo>
                  <a:pt x="32" y="24"/>
                  <a:pt x="32" y="24"/>
                  <a:pt x="31" y="24"/>
                </a:cubicBezTo>
                <a:cubicBezTo>
                  <a:pt x="30" y="24"/>
                  <a:pt x="29" y="26"/>
                  <a:pt x="29" y="27"/>
                </a:cubicBezTo>
                <a:cubicBezTo>
                  <a:pt x="29" y="29"/>
                  <a:pt x="31" y="30"/>
                  <a:pt x="32" y="30"/>
                </a:cubicBezTo>
                <a:moveTo>
                  <a:pt x="34" y="15"/>
                </a:moveTo>
                <a:cubicBezTo>
                  <a:pt x="35" y="15"/>
                  <a:pt x="36" y="14"/>
                  <a:pt x="36" y="12"/>
                </a:cubicBezTo>
                <a:cubicBezTo>
                  <a:pt x="36" y="11"/>
                  <a:pt x="35" y="10"/>
                  <a:pt x="34" y="10"/>
                </a:cubicBezTo>
                <a:cubicBezTo>
                  <a:pt x="32" y="10"/>
                  <a:pt x="31" y="11"/>
                  <a:pt x="31" y="12"/>
                </a:cubicBezTo>
                <a:cubicBezTo>
                  <a:pt x="31" y="14"/>
                  <a:pt x="32" y="15"/>
                  <a:pt x="34" y="15"/>
                </a:cubicBezTo>
                <a:moveTo>
                  <a:pt x="22" y="27"/>
                </a:moveTo>
                <a:cubicBezTo>
                  <a:pt x="22" y="28"/>
                  <a:pt x="21" y="29"/>
                  <a:pt x="19" y="29"/>
                </a:cubicBezTo>
                <a:cubicBezTo>
                  <a:pt x="18" y="29"/>
                  <a:pt x="17" y="28"/>
                  <a:pt x="17" y="27"/>
                </a:cubicBezTo>
                <a:cubicBezTo>
                  <a:pt x="17" y="25"/>
                  <a:pt x="18" y="24"/>
                  <a:pt x="19" y="24"/>
                </a:cubicBezTo>
                <a:cubicBezTo>
                  <a:pt x="21" y="24"/>
                  <a:pt x="22" y="25"/>
                  <a:pt x="22"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7" name="Google Shape;4767;p22"/>
          <p:cNvSpPr/>
          <p:nvPr/>
        </p:nvSpPr>
        <p:spPr>
          <a:xfrm>
            <a:off x="9226797" y="698216"/>
            <a:ext cx="400223" cy="325763"/>
          </a:xfrm>
          <a:custGeom>
            <a:avLst/>
            <a:gdLst/>
            <a:ahLst/>
            <a:cxnLst/>
            <a:rect l="l" t="t" r="r" b="b"/>
            <a:pathLst>
              <a:path w="119" h="97" extrusionOk="0">
                <a:moveTo>
                  <a:pt x="75" y="91"/>
                </a:moveTo>
                <a:cubicBezTo>
                  <a:pt x="72" y="91"/>
                  <a:pt x="69" y="88"/>
                  <a:pt x="69" y="84"/>
                </a:cubicBezTo>
                <a:cubicBezTo>
                  <a:pt x="69" y="81"/>
                  <a:pt x="72" y="78"/>
                  <a:pt x="75" y="78"/>
                </a:cubicBezTo>
                <a:cubicBezTo>
                  <a:pt x="79" y="78"/>
                  <a:pt x="82" y="81"/>
                  <a:pt x="82" y="84"/>
                </a:cubicBezTo>
                <a:cubicBezTo>
                  <a:pt x="82" y="88"/>
                  <a:pt x="79" y="91"/>
                  <a:pt x="75" y="91"/>
                </a:cubicBezTo>
                <a:moveTo>
                  <a:pt x="75" y="72"/>
                </a:moveTo>
                <a:cubicBezTo>
                  <a:pt x="68" y="72"/>
                  <a:pt x="63" y="77"/>
                  <a:pt x="63" y="84"/>
                </a:cubicBezTo>
                <a:cubicBezTo>
                  <a:pt x="63" y="91"/>
                  <a:pt x="68" y="97"/>
                  <a:pt x="75" y="97"/>
                </a:cubicBezTo>
                <a:cubicBezTo>
                  <a:pt x="82" y="97"/>
                  <a:pt x="88" y="91"/>
                  <a:pt x="88" y="84"/>
                </a:cubicBezTo>
                <a:cubicBezTo>
                  <a:pt x="88" y="77"/>
                  <a:pt x="82" y="72"/>
                  <a:pt x="75" y="72"/>
                </a:cubicBezTo>
                <a:moveTo>
                  <a:pt x="119" y="77"/>
                </a:moveTo>
                <a:cubicBezTo>
                  <a:pt x="119" y="83"/>
                  <a:pt x="119" y="83"/>
                  <a:pt x="119" y="83"/>
                </a:cubicBezTo>
                <a:cubicBezTo>
                  <a:pt x="91" y="83"/>
                  <a:pt x="91" y="83"/>
                  <a:pt x="91" y="83"/>
                </a:cubicBezTo>
                <a:cubicBezTo>
                  <a:pt x="91" y="78"/>
                  <a:pt x="88" y="73"/>
                  <a:pt x="83" y="71"/>
                </a:cubicBezTo>
                <a:cubicBezTo>
                  <a:pt x="83" y="6"/>
                  <a:pt x="83" y="6"/>
                  <a:pt x="83" y="6"/>
                </a:cubicBezTo>
                <a:cubicBezTo>
                  <a:pt x="90" y="6"/>
                  <a:pt x="90" y="6"/>
                  <a:pt x="90" y="6"/>
                </a:cubicBezTo>
                <a:cubicBezTo>
                  <a:pt x="90" y="77"/>
                  <a:pt x="90" y="77"/>
                  <a:pt x="90" y="77"/>
                </a:cubicBezTo>
                <a:lnTo>
                  <a:pt x="119" y="77"/>
                </a:lnTo>
                <a:close/>
                <a:moveTo>
                  <a:pt x="14" y="91"/>
                </a:moveTo>
                <a:cubicBezTo>
                  <a:pt x="10" y="91"/>
                  <a:pt x="7" y="88"/>
                  <a:pt x="7" y="84"/>
                </a:cubicBezTo>
                <a:cubicBezTo>
                  <a:pt x="7" y="81"/>
                  <a:pt x="10" y="78"/>
                  <a:pt x="14" y="78"/>
                </a:cubicBezTo>
                <a:cubicBezTo>
                  <a:pt x="17" y="78"/>
                  <a:pt x="20" y="81"/>
                  <a:pt x="20" y="84"/>
                </a:cubicBezTo>
                <a:cubicBezTo>
                  <a:pt x="20" y="88"/>
                  <a:pt x="17" y="91"/>
                  <a:pt x="14" y="91"/>
                </a:cubicBezTo>
                <a:moveTo>
                  <a:pt x="14" y="72"/>
                </a:moveTo>
                <a:cubicBezTo>
                  <a:pt x="7" y="72"/>
                  <a:pt x="1" y="77"/>
                  <a:pt x="1" y="84"/>
                </a:cubicBezTo>
                <a:cubicBezTo>
                  <a:pt x="1" y="91"/>
                  <a:pt x="7" y="97"/>
                  <a:pt x="14" y="97"/>
                </a:cubicBezTo>
                <a:cubicBezTo>
                  <a:pt x="21" y="97"/>
                  <a:pt x="26" y="91"/>
                  <a:pt x="26" y="84"/>
                </a:cubicBezTo>
                <a:cubicBezTo>
                  <a:pt x="26" y="77"/>
                  <a:pt x="21" y="72"/>
                  <a:pt x="14" y="72"/>
                </a:cubicBezTo>
                <a:moveTo>
                  <a:pt x="62" y="53"/>
                </a:moveTo>
                <a:cubicBezTo>
                  <a:pt x="26" y="53"/>
                  <a:pt x="26" y="53"/>
                  <a:pt x="26" y="53"/>
                </a:cubicBezTo>
                <a:cubicBezTo>
                  <a:pt x="25" y="53"/>
                  <a:pt x="24" y="52"/>
                  <a:pt x="24" y="51"/>
                </a:cubicBezTo>
                <a:cubicBezTo>
                  <a:pt x="24" y="11"/>
                  <a:pt x="24" y="11"/>
                  <a:pt x="24" y="11"/>
                </a:cubicBezTo>
                <a:cubicBezTo>
                  <a:pt x="24" y="11"/>
                  <a:pt x="25" y="10"/>
                  <a:pt x="26" y="10"/>
                </a:cubicBezTo>
                <a:cubicBezTo>
                  <a:pt x="42" y="10"/>
                  <a:pt x="42" y="10"/>
                  <a:pt x="42" y="10"/>
                </a:cubicBezTo>
                <a:cubicBezTo>
                  <a:pt x="42" y="10"/>
                  <a:pt x="43" y="10"/>
                  <a:pt x="43" y="11"/>
                </a:cubicBezTo>
                <a:cubicBezTo>
                  <a:pt x="64" y="51"/>
                  <a:pt x="64" y="51"/>
                  <a:pt x="64" y="51"/>
                </a:cubicBezTo>
                <a:cubicBezTo>
                  <a:pt x="64" y="52"/>
                  <a:pt x="64" y="53"/>
                  <a:pt x="62" y="53"/>
                </a:cubicBezTo>
                <a:moveTo>
                  <a:pt x="42" y="0"/>
                </a:moveTo>
                <a:cubicBezTo>
                  <a:pt x="21" y="0"/>
                  <a:pt x="21" y="0"/>
                  <a:pt x="21" y="0"/>
                </a:cubicBezTo>
                <a:cubicBezTo>
                  <a:pt x="17" y="0"/>
                  <a:pt x="14" y="3"/>
                  <a:pt x="14" y="6"/>
                </a:cubicBezTo>
                <a:cubicBezTo>
                  <a:pt x="14" y="40"/>
                  <a:pt x="14" y="40"/>
                  <a:pt x="14" y="40"/>
                </a:cubicBezTo>
                <a:cubicBezTo>
                  <a:pt x="8" y="40"/>
                  <a:pt x="8" y="40"/>
                  <a:pt x="8" y="40"/>
                </a:cubicBezTo>
                <a:cubicBezTo>
                  <a:pt x="4" y="40"/>
                  <a:pt x="0" y="44"/>
                  <a:pt x="0" y="48"/>
                </a:cubicBezTo>
                <a:cubicBezTo>
                  <a:pt x="0" y="76"/>
                  <a:pt x="0" y="76"/>
                  <a:pt x="0" y="76"/>
                </a:cubicBezTo>
                <a:cubicBezTo>
                  <a:pt x="3" y="72"/>
                  <a:pt x="8" y="69"/>
                  <a:pt x="14" y="69"/>
                </a:cubicBezTo>
                <a:cubicBezTo>
                  <a:pt x="22" y="69"/>
                  <a:pt x="29" y="75"/>
                  <a:pt x="29" y="83"/>
                </a:cubicBezTo>
                <a:cubicBezTo>
                  <a:pt x="60" y="83"/>
                  <a:pt x="60" y="83"/>
                  <a:pt x="60" y="83"/>
                </a:cubicBezTo>
                <a:cubicBezTo>
                  <a:pt x="60" y="75"/>
                  <a:pt x="67" y="69"/>
                  <a:pt x="75" y="69"/>
                </a:cubicBezTo>
                <a:cubicBezTo>
                  <a:pt x="78" y="69"/>
                  <a:pt x="81" y="69"/>
                  <a:pt x="83" y="71"/>
                </a:cubicBezTo>
                <a:cubicBezTo>
                  <a:pt x="50" y="5"/>
                  <a:pt x="50" y="5"/>
                  <a:pt x="50" y="5"/>
                </a:cubicBezTo>
                <a:cubicBezTo>
                  <a:pt x="49" y="2"/>
                  <a:pt x="45" y="0"/>
                  <a:pt x="4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8" name="Google Shape;4768;p22"/>
          <p:cNvSpPr/>
          <p:nvPr/>
        </p:nvSpPr>
        <p:spPr>
          <a:xfrm>
            <a:off x="905882" y="1592185"/>
            <a:ext cx="397897" cy="221055"/>
          </a:xfrm>
          <a:custGeom>
            <a:avLst/>
            <a:gdLst/>
            <a:ahLst/>
            <a:cxnLst/>
            <a:rect l="l" t="t" r="r" b="b"/>
            <a:pathLst>
              <a:path w="119" h="66" extrusionOk="0">
                <a:moveTo>
                  <a:pt x="109" y="29"/>
                </a:moveTo>
                <a:cubicBezTo>
                  <a:pt x="90" y="29"/>
                  <a:pt x="90" y="29"/>
                  <a:pt x="90" y="29"/>
                </a:cubicBezTo>
                <a:cubicBezTo>
                  <a:pt x="90" y="29"/>
                  <a:pt x="90" y="29"/>
                  <a:pt x="90" y="28"/>
                </a:cubicBezTo>
                <a:cubicBezTo>
                  <a:pt x="90" y="14"/>
                  <a:pt x="90" y="14"/>
                  <a:pt x="90" y="14"/>
                </a:cubicBezTo>
                <a:cubicBezTo>
                  <a:pt x="90" y="14"/>
                  <a:pt x="90" y="14"/>
                  <a:pt x="90" y="14"/>
                </a:cubicBezTo>
                <a:cubicBezTo>
                  <a:pt x="94" y="14"/>
                  <a:pt x="94" y="14"/>
                  <a:pt x="94" y="14"/>
                </a:cubicBezTo>
                <a:cubicBezTo>
                  <a:pt x="94" y="14"/>
                  <a:pt x="94" y="14"/>
                  <a:pt x="94" y="14"/>
                </a:cubicBezTo>
                <a:cubicBezTo>
                  <a:pt x="109" y="28"/>
                  <a:pt x="109" y="28"/>
                  <a:pt x="109" y="28"/>
                </a:cubicBezTo>
                <a:cubicBezTo>
                  <a:pt x="110" y="28"/>
                  <a:pt x="109" y="29"/>
                  <a:pt x="109" y="29"/>
                </a:cubicBezTo>
                <a:moveTo>
                  <a:pt x="117" y="28"/>
                </a:moveTo>
                <a:cubicBezTo>
                  <a:pt x="98" y="10"/>
                  <a:pt x="98" y="10"/>
                  <a:pt x="98" y="10"/>
                </a:cubicBezTo>
                <a:cubicBezTo>
                  <a:pt x="97" y="9"/>
                  <a:pt x="95" y="8"/>
                  <a:pt x="94" y="8"/>
                </a:cubicBezTo>
                <a:cubicBezTo>
                  <a:pt x="84" y="8"/>
                  <a:pt x="84" y="8"/>
                  <a:pt x="84" y="8"/>
                </a:cubicBezTo>
                <a:cubicBezTo>
                  <a:pt x="84" y="5"/>
                  <a:pt x="84" y="5"/>
                  <a:pt x="84" y="5"/>
                </a:cubicBezTo>
                <a:cubicBezTo>
                  <a:pt x="84" y="2"/>
                  <a:pt x="82" y="0"/>
                  <a:pt x="79" y="0"/>
                </a:cubicBezTo>
                <a:cubicBezTo>
                  <a:pt x="25" y="0"/>
                  <a:pt x="25" y="0"/>
                  <a:pt x="25" y="0"/>
                </a:cubicBezTo>
                <a:cubicBezTo>
                  <a:pt x="22" y="0"/>
                  <a:pt x="20" y="2"/>
                  <a:pt x="20" y="5"/>
                </a:cubicBezTo>
                <a:cubicBezTo>
                  <a:pt x="20" y="5"/>
                  <a:pt x="20" y="5"/>
                  <a:pt x="20" y="5"/>
                </a:cubicBezTo>
                <a:cubicBezTo>
                  <a:pt x="0" y="8"/>
                  <a:pt x="0" y="8"/>
                  <a:pt x="0" y="8"/>
                </a:cubicBezTo>
                <a:cubicBezTo>
                  <a:pt x="35" y="12"/>
                  <a:pt x="35" y="12"/>
                  <a:pt x="35" y="12"/>
                </a:cubicBezTo>
                <a:cubicBezTo>
                  <a:pt x="0" y="15"/>
                  <a:pt x="0" y="15"/>
                  <a:pt x="0" y="15"/>
                </a:cubicBezTo>
                <a:cubicBezTo>
                  <a:pt x="35" y="20"/>
                  <a:pt x="35" y="20"/>
                  <a:pt x="35" y="20"/>
                </a:cubicBezTo>
                <a:cubicBezTo>
                  <a:pt x="0" y="23"/>
                  <a:pt x="0" y="23"/>
                  <a:pt x="0" y="23"/>
                </a:cubicBezTo>
                <a:cubicBezTo>
                  <a:pt x="20" y="27"/>
                  <a:pt x="20" y="27"/>
                  <a:pt x="20" y="27"/>
                </a:cubicBezTo>
                <a:cubicBezTo>
                  <a:pt x="20" y="37"/>
                  <a:pt x="20" y="37"/>
                  <a:pt x="20" y="37"/>
                </a:cubicBezTo>
                <a:cubicBezTo>
                  <a:pt x="119" y="37"/>
                  <a:pt x="119" y="37"/>
                  <a:pt x="119" y="37"/>
                </a:cubicBezTo>
                <a:cubicBezTo>
                  <a:pt x="119" y="33"/>
                  <a:pt x="119" y="33"/>
                  <a:pt x="119" y="33"/>
                </a:cubicBezTo>
                <a:cubicBezTo>
                  <a:pt x="119" y="31"/>
                  <a:pt x="118" y="30"/>
                  <a:pt x="117" y="28"/>
                </a:cubicBezTo>
                <a:moveTo>
                  <a:pt x="96" y="61"/>
                </a:moveTo>
                <a:cubicBezTo>
                  <a:pt x="93" y="61"/>
                  <a:pt x="91" y="59"/>
                  <a:pt x="91" y="56"/>
                </a:cubicBezTo>
                <a:cubicBezTo>
                  <a:pt x="91" y="54"/>
                  <a:pt x="93" y="51"/>
                  <a:pt x="96" y="51"/>
                </a:cubicBezTo>
                <a:cubicBezTo>
                  <a:pt x="99" y="51"/>
                  <a:pt x="101" y="54"/>
                  <a:pt x="101" y="56"/>
                </a:cubicBezTo>
                <a:cubicBezTo>
                  <a:pt x="101" y="59"/>
                  <a:pt x="99" y="61"/>
                  <a:pt x="96" y="61"/>
                </a:cubicBezTo>
                <a:moveTo>
                  <a:pt x="96" y="46"/>
                </a:moveTo>
                <a:cubicBezTo>
                  <a:pt x="90" y="46"/>
                  <a:pt x="86" y="51"/>
                  <a:pt x="86" y="56"/>
                </a:cubicBezTo>
                <a:cubicBezTo>
                  <a:pt x="86" y="62"/>
                  <a:pt x="90" y="66"/>
                  <a:pt x="96" y="66"/>
                </a:cubicBezTo>
                <a:cubicBezTo>
                  <a:pt x="101" y="66"/>
                  <a:pt x="106" y="62"/>
                  <a:pt x="106" y="56"/>
                </a:cubicBezTo>
                <a:cubicBezTo>
                  <a:pt x="106" y="51"/>
                  <a:pt x="101" y="46"/>
                  <a:pt x="96" y="46"/>
                </a:cubicBezTo>
                <a:moveTo>
                  <a:pt x="119" y="39"/>
                </a:moveTo>
                <a:cubicBezTo>
                  <a:pt x="119" y="50"/>
                  <a:pt x="119" y="50"/>
                  <a:pt x="119" y="50"/>
                </a:cubicBezTo>
                <a:cubicBezTo>
                  <a:pt x="119" y="52"/>
                  <a:pt x="117" y="54"/>
                  <a:pt x="114" y="54"/>
                </a:cubicBezTo>
                <a:cubicBezTo>
                  <a:pt x="109" y="54"/>
                  <a:pt x="109" y="54"/>
                  <a:pt x="109" y="54"/>
                </a:cubicBezTo>
                <a:cubicBezTo>
                  <a:pt x="108" y="48"/>
                  <a:pt x="102" y="43"/>
                  <a:pt x="96" y="43"/>
                </a:cubicBezTo>
                <a:cubicBezTo>
                  <a:pt x="89" y="43"/>
                  <a:pt x="84" y="48"/>
                  <a:pt x="83" y="54"/>
                </a:cubicBezTo>
                <a:cubicBezTo>
                  <a:pt x="57" y="54"/>
                  <a:pt x="57" y="54"/>
                  <a:pt x="57" y="54"/>
                </a:cubicBezTo>
                <a:cubicBezTo>
                  <a:pt x="56" y="48"/>
                  <a:pt x="51" y="43"/>
                  <a:pt x="44" y="43"/>
                </a:cubicBezTo>
                <a:cubicBezTo>
                  <a:pt x="37" y="43"/>
                  <a:pt x="32" y="48"/>
                  <a:pt x="31" y="54"/>
                </a:cubicBezTo>
                <a:cubicBezTo>
                  <a:pt x="25" y="54"/>
                  <a:pt x="25" y="54"/>
                  <a:pt x="25" y="54"/>
                </a:cubicBezTo>
                <a:cubicBezTo>
                  <a:pt x="22" y="54"/>
                  <a:pt x="20" y="52"/>
                  <a:pt x="20" y="50"/>
                </a:cubicBezTo>
                <a:cubicBezTo>
                  <a:pt x="20" y="39"/>
                  <a:pt x="20" y="39"/>
                  <a:pt x="20" y="39"/>
                </a:cubicBezTo>
                <a:lnTo>
                  <a:pt x="119" y="39"/>
                </a:lnTo>
                <a:close/>
                <a:moveTo>
                  <a:pt x="44" y="61"/>
                </a:moveTo>
                <a:cubicBezTo>
                  <a:pt x="41" y="61"/>
                  <a:pt x="39" y="59"/>
                  <a:pt x="39" y="56"/>
                </a:cubicBezTo>
                <a:cubicBezTo>
                  <a:pt x="39" y="54"/>
                  <a:pt x="41" y="51"/>
                  <a:pt x="44" y="51"/>
                </a:cubicBezTo>
                <a:cubicBezTo>
                  <a:pt x="47" y="51"/>
                  <a:pt x="49" y="54"/>
                  <a:pt x="49" y="56"/>
                </a:cubicBezTo>
                <a:cubicBezTo>
                  <a:pt x="49" y="59"/>
                  <a:pt x="47" y="61"/>
                  <a:pt x="44" y="61"/>
                </a:cubicBezTo>
                <a:moveTo>
                  <a:pt x="44" y="46"/>
                </a:moveTo>
                <a:cubicBezTo>
                  <a:pt x="38" y="46"/>
                  <a:pt x="34" y="51"/>
                  <a:pt x="34" y="56"/>
                </a:cubicBezTo>
                <a:cubicBezTo>
                  <a:pt x="34" y="62"/>
                  <a:pt x="38" y="66"/>
                  <a:pt x="44" y="66"/>
                </a:cubicBezTo>
                <a:cubicBezTo>
                  <a:pt x="49" y="66"/>
                  <a:pt x="54" y="62"/>
                  <a:pt x="54" y="56"/>
                </a:cubicBezTo>
                <a:cubicBezTo>
                  <a:pt x="54" y="51"/>
                  <a:pt x="49" y="46"/>
                  <a:pt x="44"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69" name="Google Shape;4769;p22"/>
          <p:cNvSpPr/>
          <p:nvPr/>
        </p:nvSpPr>
        <p:spPr>
          <a:xfrm>
            <a:off x="1543448" y="1564263"/>
            <a:ext cx="395569" cy="276899"/>
          </a:xfrm>
          <a:custGeom>
            <a:avLst/>
            <a:gdLst/>
            <a:ahLst/>
            <a:cxnLst/>
            <a:rect l="l" t="t" r="r" b="b"/>
            <a:pathLst>
              <a:path w="118" h="82" extrusionOk="0">
                <a:moveTo>
                  <a:pt x="89" y="77"/>
                </a:moveTo>
                <a:cubicBezTo>
                  <a:pt x="87" y="77"/>
                  <a:pt x="84" y="75"/>
                  <a:pt x="84" y="72"/>
                </a:cubicBezTo>
                <a:cubicBezTo>
                  <a:pt x="84" y="69"/>
                  <a:pt x="87" y="67"/>
                  <a:pt x="89" y="67"/>
                </a:cubicBezTo>
                <a:cubicBezTo>
                  <a:pt x="92" y="67"/>
                  <a:pt x="95" y="69"/>
                  <a:pt x="95" y="72"/>
                </a:cubicBezTo>
                <a:cubicBezTo>
                  <a:pt x="95" y="75"/>
                  <a:pt x="92" y="77"/>
                  <a:pt x="89" y="77"/>
                </a:cubicBezTo>
                <a:moveTo>
                  <a:pt x="89" y="61"/>
                </a:moveTo>
                <a:cubicBezTo>
                  <a:pt x="84" y="61"/>
                  <a:pt x="79" y="66"/>
                  <a:pt x="79" y="72"/>
                </a:cubicBezTo>
                <a:cubicBezTo>
                  <a:pt x="79" y="78"/>
                  <a:pt x="84" y="82"/>
                  <a:pt x="89" y="82"/>
                </a:cubicBezTo>
                <a:cubicBezTo>
                  <a:pt x="95" y="82"/>
                  <a:pt x="100" y="78"/>
                  <a:pt x="100" y="72"/>
                </a:cubicBezTo>
                <a:cubicBezTo>
                  <a:pt x="100" y="66"/>
                  <a:pt x="95" y="61"/>
                  <a:pt x="89" y="61"/>
                </a:cubicBezTo>
                <a:moveTo>
                  <a:pt x="35" y="77"/>
                </a:moveTo>
                <a:cubicBezTo>
                  <a:pt x="32" y="77"/>
                  <a:pt x="30" y="75"/>
                  <a:pt x="30" y="72"/>
                </a:cubicBezTo>
                <a:cubicBezTo>
                  <a:pt x="30" y="69"/>
                  <a:pt x="32" y="67"/>
                  <a:pt x="35" y="67"/>
                </a:cubicBezTo>
                <a:cubicBezTo>
                  <a:pt x="38" y="67"/>
                  <a:pt x="40" y="69"/>
                  <a:pt x="40" y="72"/>
                </a:cubicBezTo>
                <a:cubicBezTo>
                  <a:pt x="40" y="75"/>
                  <a:pt x="38" y="77"/>
                  <a:pt x="35" y="77"/>
                </a:cubicBezTo>
                <a:moveTo>
                  <a:pt x="35" y="61"/>
                </a:moveTo>
                <a:cubicBezTo>
                  <a:pt x="29" y="61"/>
                  <a:pt x="25" y="66"/>
                  <a:pt x="25" y="72"/>
                </a:cubicBezTo>
                <a:cubicBezTo>
                  <a:pt x="25" y="78"/>
                  <a:pt x="29" y="82"/>
                  <a:pt x="35" y="82"/>
                </a:cubicBezTo>
                <a:cubicBezTo>
                  <a:pt x="41" y="82"/>
                  <a:pt x="45" y="78"/>
                  <a:pt x="45" y="72"/>
                </a:cubicBezTo>
                <a:cubicBezTo>
                  <a:pt x="45" y="66"/>
                  <a:pt x="41" y="61"/>
                  <a:pt x="35" y="61"/>
                </a:cubicBezTo>
                <a:moveTo>
                  <a:pt x="100" y="34"/>
                </a:moveTo>
                <a:cubicBezTo>
                  <a:pt x="79" y="34"/>
                  <a:pt x="79" y="34"/>
                  <a:pt x="79" y="34"/>
                </a:cubicBezTo>
                <a:cubicBezTo>
                  <a:pt x="78" y="34"/>
                  <a:pt x="77" y="34"/>
                  <a:pt x="77" y="33"/>
                </a:cubicBezTo>
                <a:cubicBezTo>
                  <a:pt x="77" y="21"/>
                  <a:pt x="77" y="21"/>
                  <a:pt x="77" y="21"/>
                </a:cubicBezTo>
                <a:cubicBezTo>
                  <a:pt x="77" y="20"/>
                  <a:pt x="78" y="19"/>
                  <a:pt x="79" y="19"/>
                </a:cubicBezTo>
                <a:cubicBezTo>
                  <a:pt x="92" y="19"/>
                  <a:pt x="92" y="19"/>
                  <a:pt x="92" y="19"/>
                </a:cubicBezTo>
                <a:cubicBezTo>
                  <a:pt x="92" y="19"/>
                  <a:pt x="93" y="20"/>
                  <a:pt x="93" y="20"/>
                </a:cubicBezTo>
                <a:cubicBezTo>
                  <a:pt x="101" y="32"/>
                  <a:pt x="101" y="32"/>
                  <a:pt x="101" y="32"/>
                </a:cubicBezTo>
                <a:cubicBezTo>
                  <a:pt x="102" y="33"/>
                  <a:pt x="101" y="34"/>
                  <a:pt x="100" y="34"/>
                </a:cubicBezTo>
                <a:moveTo>
                  <a:pt x="117" y="61"/>
                </a:moveTo>
                <a:cubicBezTo>
                  <a:pt x="112" y="61"/>
                  <a:pt x="112" y="61"/>
                  <a:pt x="112" y="61"/>
                </a:cubicBezTo>
                <a:cubicBezTo>
                  <a:pt x="112" y="39"/>
                  <a:pt x="112" y="39"/>
                  <a:pt x="112" y="39"/>
                </a:cubicBezTo>
                <a:cubicBezTo>
                  <a:pt x="112" y="36"/>
                  <a:pt x="112" y="33"/>
                  <a:pt x="110" y="31"/>
                </a:cubicBezTo>
                <a:cubicBezTo>
                  <a:pt x="100" y="16"/>
                  <a:pt x="100" y="16"/>
                  <a:pt x="100" y="16"/>
                </a:cubicBezTo>
                <a:cubicBezTo>
                  <a:pt x="98" y="13"/>
                  <a:pt x="93" y="10"/>
                  <a:pt x="89" y="10"/>
                </a:cubicBezTo>
                <a:cubicBezTo>
                  <a:pt x="73" y="10"/>
                  <a:pt x="73" y="10"/>
                  <a:pt x="73" y="10"/>
                </a:cubicBezTo>
                <a:cubicBezTo>
                  <a:pt x="71" y="10"/>
                  <a:pt x="70" y="12"/>
                  <a:pt x="70" y="14"/>
                </a:cubicBezTo>
                <a:cubicBezTo>
                  <a:pt x="70" y="61"/>
                  <a:pt x="70" y="61"/>
                  <a:pt x="70" y="61"/>
                </a:cubicBezTo>
                <a:cubicBezTo>
                  <a:pt x="44" y="61"/>
                  <a:pt x="44" y="61"/>
                  <a:pt x="44" y="61"/>
                </a:cubicBezTo>
                <a:cubicBezTo>
                  <a:pt x="47" y="64"/>
                  <a:pt x="48" y="66"/>
                  <a:pt x="49" y="70"/>
                </a:cubicBezTo>
                <a:cubicBezTo>
                  <a:pt x="76" y="70"/>
                  <a:pt x="76" y="70"/>
                  <a:pt x="76" y="70"/>
                </a:cubicBezTo>
                <a:cubicBezTo>
                  <a:pt x="77" y="63"/>
                  <a:pt x="83" y="58"/>
                  <a:pt x="89" y="58"/>
                </a:cubicBezTo>
                <a:cubicBezTo>
                  <a:pt x="96" y="58"/>
                  <a:pt x="102" y="63"/>
                  <a:pt x="103" y="70"/>
                </a:cubicBezTo>
                <a:cubicBezTo>
                  <a:pt x="117" y="70"/>
                  <a:pt x="117" y="70"/>
                  <a:pt x="117" y="70"/>
                </a:cubicBezTo>
                <a:cubicBezTo>
                  <a:pt x="117" y="70"/>
                  <a:pt x="118" y="69"/>
                  <a:pt x="118" y="68"/>
                </a:cubicBezTo>
                <a:cubicBezTo>
                  <a:pt x="118" y="63"/>
                  <a:pt x="118" y="63"/>
                  <a:pt x="118" y="63"/>
                </a:cubicBezTo>
                <a:cubicBezTo>
                  <a:pt x="118" y="62"/>
                  <a:pt x="117" y="61"/>
                  <a:pt x="117" y="61"/>
                </a:cubicBezTo>
                <a:moveTo>
                  <a:pt x="22" y="70"/>
                </a:moveTo>
                <a:cubicBezTo>
                  <a:pt x="1" y="70"/>
                  <a:pt x="1" y="70"/>
                  <a:pt x="1" y="70"/>
                </a:cubicBezTo>
                <a:cubicBezTo>
                  <a:pt x="0" y="70"/>
                  <a:pt x="0" y="69"/>
                  <a:pt x="0" y="68"/>
                </a:cubicBezTo>
                <a:cubicBezTo>
                  <a:pt x="0" y="63"/>
                  <a:pt x="0" y="63"/>
                  <a:pt x="0" y="63"/>
                </a:cubicBezTo>
                <a:cubicBezTo>
                  <a:pt x="0" y="62"/>
                  <a:pt x="0" y="61"/>
                  <a:pt x="1" y="61"/>
                </a:cubicBezTo>
                <a:cubicBezTo>
                  <a:pt x="26" y="61"/>
                  <a:pt x="26" y="61"/>
                  <a:pt x="26" y="61"/>
                </a:cubicBezTo>
                <a:cubicBezTo>
                  <a:pt x="24" y="64"/>
                  <a:pt x="22" y="66"/>
                  <a:pt x="22" y="70"/>
                </a:cubicBezTo>
                <a:moveTo>
                  <a:pt x="14" y="23"/>
                </a:moveTo>
                <a:cubicBezTo>
                  <a:pt x="14" y="22"/>
                  <a:pt x="15" y="21"/>
                  <a:pt x="16" y="21"/>
                </a:cubicBezTo>
                <a:cubicBezTo>
                  <a:pt x="33" y="21"/>
                  <a:pt x="33" y="21"/>
                  <a:pt x="33" y="21"/>
                </a:cubicBezTo>
                <a:cubicBezTo>
                  <a:pt x="33" y="15"/>
                  <a:pt x="33" y="15"/>
                  <a:pt x="33" y="15"/>
                </a:cubicBezTo>
                <a:cubicBezTo>
                  <a:pt x="33" y="13"/>
                  <a:pt x="35" y="12"/>
                  <a:pt x="36" y="13"/>
                </a:cubicBezTo>
                <a:cubicBezTo>
                  <a:pt x="50" y="28"/>
                  <a:pt x="50" y="28"/>
                  <a:pt x="50" y="28"/>
                </a:cubicBezTo>
                <a:cubicBezTo>
                  <a:pt x="51" y="28"/>
                  <a:pt x="51" y="30"/>
                  <a:pt x="50" y="31"/>
                </a:cubicBezTo>
                <a:cubicBezTo>
                  <a:pt x="36" y="45"/>
                  <a:pt x="36" y="45"/>
                  <a:pt x="36" y="45"/>
                </a:cubicBezTo>
                <a:cubicBezTo>
                  <a:pt x="35" y="46"/>
                  <a:pt x="33" y="45"/>
                  <a:pt x="33" y="43"/>
                </a:cubicBezTo>
                <a:cubicBezTo>
                  <a:pt x="33" y="37"/>
                  <a:pt x="33" y="37"/>
                  <a:pt x="33" y="37"/>
                </a:cubicBezTo>
                <a:cubicBezTo>
                  <a:pt x="16" y="37"/>
                  <a:pt x="16" y="37"/>
                  <a:pt x="16" y="37"/>
                </a:cubicBezTo>
                <a:cubicBezTo>
                  <a:pt x="15" y="37"/>
                  <a:pt x="14" y="36"/>
                  <a:pt x="14" y="35"/>
                </a:cubicBezTo>
                <a:lnTo>
                  <a:pt x="14" y="23"/>
                </a:lnTo>
                <a:close/>
                <a:moveTo>
                  <a:pt x="2" y="56"/>
                </a:moveTo>
                <a:cubicBezTo>
                  <a:pt x="63" y="56"/>
                  <a:pt x="63" y="56"/>
                  <a:pt x="63" y="56"/>
                </a:cubicBezTo>
                <a:cubicBezTo>
                  <a:pt x="64" y="56"/>
                  <a:pt x="65" y="56"/>
                  <a:pt x="65" y="55"/>
                </a:cubicBezTo>
                <a:cubicBezTo>
                  <a:pt x="65" y="5"/>
                  <a:pt x="65" y="5"/>
                  <a:pt x="65" y="5"/>
                </a:cubicBezTo>
                <a:cubicBezTo>
                  <a:pt x="65" y="2"/>
                  <a:pt x="63" y="0"/>
                  <a:pt x="60" y="0"/>
                </a:cubicBezTo>
                <a:cubicBezTo>
                  <a:pt x="5" y="0"/>
                  <a:pt x="5" y="0"/>
                  <a:pt x="5" y="0"/>
                </a:cubicBezTo>
                <a:cubicBezTo>
                  <a:pt x="3" y="0"/>
                  <a:pt x="0" y="2"/>
                  <a:pt x="0" y="5"/>
                </a:cubicBezTo>
                <a:cubicBezTo>
                  <a:pt x="0" y="55"/>
                  <a:pt x="0" y="55"/>
                  <a:pt x="0" y="55"/>
                </a:cubicBezTo>
                <a:cubicBezTo>
                  <a:pt x="0" y="56"/>
                  <a:pt x="1" y="56"/>
                  <a:pt x="2"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0" name="Google Shape;4770;p22"/>
          <p:cNvSpPr/>
          <p:nvPr/>
        </p:nvSpPr>
        <p:spPr>
          <a:xfrm>
            <a:off x="2725501" y="1524705"/>
            <a:ext cx="400223" cy="358339"/>
          </a:xfrm>
          <a:custGeom>
            <a:avLst/>
            <a:gdLst/>
            <a:ahLst/>
            <a:cxnLst/>
            <a:rect l="l" t="t" r="r" b="b"/>
            <a:pathLst>
              <a:path w="119" h="107" extrusionOk="0">
                <a:moveTo>
                  <a:pt x="116" y="37"/>
                </a:moveTo>
                <a:cubicBezTo>
                  <a:pt x="102" y="50"/>
                  <a:pt x="102" y="50"/>
                  <a:pt x="102" y="50"/>
                </a:cubicBezTo>
                <a:cubicBezTo>
                  <a:pt x="101" y="52"/>
                  <a:pt x="99" y="51"/>
                  <a:pt x="99" y="49"/>
                </a:cubicBezTo>
                <a:cubicBezTo>
                  <a:pt x="99" y="44"/>
                  <a:pt x="99" y="44"/>
                  <a:pt x="99" y="44"/>
                </a:cubicBezTo>
                <a:cubicBezTo>
                  <a:pt x="84" y="44"/>
                  <a:pt x="84" y="44"/>
                  <a:pt x="84" y="44"/>
                </a:cubicBezTo>
                <a:cubicBezTo>
                  <a:pt x="83" y="44"/>
                  <a:pt x="82" y="43"/>
                  <a:pt x="82" y="42"/>
                </a:cubicBezTo>
                <a:cubicBezTo>
                  <a:pt x="82" y="30"/>
                  <a:pt x="82" y="30"/>
                  <a:pt x="82" y="30"/>
                </a:cubicBezTo>
                <a:cubicBezTo>
                  <a:pt x="82" y="29"/>
                  <a:pt x="83" y="28"/>
                  <a:pt x="84" y="28"/>
                </a:cubicBezTo>
                <a:cubicBezTo>
                  <a:pt x="99" y="28"/>
                  <a:pt x="99" y="28"/>
                  <a:pt x="99" y="28"/>
                </a:cubicBezTo>
                <a:cubicBezTo>
                  <a:pt x="99" y="23"/>
                  <a:pt x="99" y="23"/>
                  <a:pt x="99" y="23"/>
                </a:cubicBezTo>
                <a:cubicBezTo>
                  <a:pt x="99" y="21"/>
                  <a:pt x="101" y="20"/>
                  <a:pt x="102" y="21"/>
                </a:cubicBezTo>
                <a:cubicBezTo>
                  <a:pt x="116" y="35"/>
                  <a:pt x="116" y="35"/>
                  <a:pt x="116" y="35"/>
                </a:cubicBezTo>
                <a:cubicBezTo>
                  <a:pt x="116" y="35"/>
                  <a:pt x="116" y="36"/>
                  <a:pt x="116" y="37"/>
                </a:cubicBezTo>
                <a:moveTo>
                  <a:pt x="103" y="97"/>
                </a:moveTo>
                <a:cubicBezTo>
                  <a:pt x="99" y="97"/>
                  <a:pt x="96" y="94"/>
                  <a:pt x="96" y="90"/>
                </a:cubicBezTo>
                <a:cubicBezTo>
                  <a:pt x="96" y="87"/>
                  <a:pt x="99" y="84"/>
                  <a:pt x="103" y="84"/>
                </a:cubicBezTo>
                <a:cubicBezTo>
                  <a:pt x="107" y="84"/>
                  <a:pt x="110" y="87"/>
                  <a:pt x="110" y="90"/>
                </a:cubicBezTo>
                <a:cubicBezTo>
                  <a:pt x="110" y="94"/>
                  <a:pt x="107" y="97"/>
                  <a:pt x="103" y="97"/>
                </a:cubicBezTo>
                <a:moveTo>
                  <a:pt x="74" y="97"/>
                </a:moveTo>
                <a:cubicBezTo>
                  <a:pt x="71" y="97"/>
                  <a:pt x="68" y="94"/>
                  <a:pt x="68" y="90"/>
                </a:cubicBezTo>
                <a:cubicBezTo>
                  <a:pt x="68" y="87"/>
                  <a:pt x="71" y="84"/>
                  <a:pt x="74" y="84"/>
                </a:cubicBezTo>
                <a:cubicBezTo>
                  <a:pt x="78" y="84"/>
                  <a:pt x="81" y="87"/>
                  <a:pt x="81" y="90"/>
                </a:cubicBezTo>
                <a:cubicBezTo>
                  <a:pt x="81" y="94"/>
                  <a:pt x="78" y="97"/>
                  <a:pt x="74" y="97"/>
                </a:cubicBezTo>
                <a:moveTo>
                  <a:pt x="46" y="97"/>
                </a:moveTo>
                <a:cubicBezTo>
                  <a:pt x="42" y="97"/>
                  <a:pt x="39" y="94"/>
                  <a:pt x="39" y="90"/>
                </a:cubicBezTo>
                <a:cubicBezTo>
                  <a:pt x="39" y="87"/>
                  <a:pt x="42" y="84"/>
                  <a:pt x="46" y="84"/>
                </a:cubicBezTo>
                <a:cubicBezTo>
                  <a:pt x="49" y="84"/>
                  <a:pt x="52" y="87"/>
                  <a:pt x="52" y="90"/>
                </a:cubicBezTo>
                <a:cubicBezTo>
                  <a:pt x="52" y="94"/>
                  <a:pt x="49" y="97"/>
                  <a:pt x="46" y="97"/>
                </a:cubicBezTo>
                <a:moveTo>
                  <a:pt x="15" y="97"/>
                </a:moveTo>
                <a:cubicBezTo>
                  <a:pt x="11" y="97"/>
                  <a:pt x="8" y="94"/>
                  <a:pt x="8" y="90"/>
                </a:cubicBezTo>
                <a:cubicBezTo>
                  <a:pt x="8" y="87"/>
                  <a:pt x="11" y="84"/>
                  <a:pt x="15" y="84"/>
                </a:cubicBezTo>
                <a:cubicBezTo>
                  <a:pt x="19" y="84"/>
                  <a:pt x="22" y="87"/>
                  <a:pt x="22" y="90"/>
                </a:cubicBezTo>
                <a:cubicBezTo>
                  <a:pt x="22" y="94"/>
                  <a:pt x="19" y="97"/>
                  <a:pt x="15" y="97"/>
                </a:cubicBezTo>
                <a:moveTo>
                  <a:pt x="103" y="74"/>
                </a:moveTo>
                <a:cubicBezTo>
                  <a:pt x="103" y="74"/>
                  <a:pt x="0" y="74"/>
                  <a:pt x="0" y="74"/>
                </a:cubicBezTo>
                <a:cubicBezTo>
                  <a:pt x="0" y="106"/>
                  <a:pt x="0" y="106"/>
                  <a:pt x="0" y="106"/>
                </a:cubicBezTo>
                <a:cubicBezTo>
                  <a:pt x="0" y="107"/>
                  <a:pt x="103" y="107"/>
                  <a:pt x="103" y="106"/>
                </a:cubicBezTo>
                <a:cubicBezTo>
                  <a:pt x="112" y="106"/>
                  <a:pt x="119" y="99"/>
                  <a:pt x="119" y="90"/>
                </a:cubicBezTo>
                <a:cubicBezTo>
                  <a:pt x="119" y="82"/>
                  <a:pt x="112" y="75"/>
                  <a:pt x="103" y="74"/>
                </a:cubicBezTo>
                <a:moveTo>
                  <a:pt x="53" y="26"/>
                </a:moveTo>
                <a:cubicBezTo>
                  <a:pt x="53" y="40"/>
                  <a:pt x="53" y="40"/>
                  <a:pt x="53" y="40"/>
                </a:cubicBezTo>
                <a:cubicBezTo>
                  <a:pt x="48" y="40"/>
                  <a:pt x="48" y="40"/>
                  <a:pt x="48" y="40"/>
                </a:cubicBezTo>
                <a:cubicBezTo>
                  <a:pt x="48" y="26"/>
                  <a:pt x="48" y="26"/>
                  <a:pt x="48" y="26"/>
                </a:cubicBezTo>
                <a:cubicBezTo>
                  <a:pt x="41" y="26"/>
                  <a:pt x="41" y="26"/>
                  <a:pt x="41" y="26"/>
                </a:cubicBezTo>
                <a:cubicBezTo>
                  <a:pt x="50" y="15"/>
                  <a:pt x="50" y="15"/>
                  <a:pt x="50" y="15"/>
                </a:cubicBezTo>
                <a:cubicBezTo>
                  <a:pt x="59" y="26"/>
                  <a:pt x="59" y="26"/>
                  <a:pt x="59" y="26"/>
                </a:cubicBezTo>
                <a:lnTo>
                  <a:pt x="53" y="26"/>
                </a:lnTo>
                <a:close/>
                <a:moveTo>
                  <a:pt x="57" y="54"/>
                </a:moveTo>
                <a:cubicBezTo>
                  <a:pt x="20" y="54"/>
                  <a:pt x="20" y="54"/>
                  <a:pt x="20" y="54"/>
                </a:cubicBezTo>
                <a:cubicBezTo>
                  <a:pt x="20" y="49"/>
                  <a:pt x="20" y="49"/>
                  <a:pt x="20" y="49"/>
                </a:cubicBezTo>
                <a:cubicBezTo>
                  <a:pt x="57" y="49"/>
                  <a:pt x="57" y="49"/>
                  <a:pt x="57" y="49"/>
                </a:cubicBezTo>
                <a:lnTo>
                  <a:pt x="57" y="54"/>
                </a:lnTo>
                <a:close/>
                <a:moveTo>
                  <a:pt x="26" y="15"/>
                </a:moveTo>
                <a:cubicBezTo>
                  <a:pt x="36" y="26"/>
                  <a:pt x="36" y="26"/>
                  <a:pt x="36" y="26"/>
                </a:cubicBezTo>
                <a:cubicBezTo>
                  <a:pt x="29" y="26"/>
                  <a:pt x="29" y="26"/>
                  <a:pt x="29" y="26"/>
                </a:cubicBezTo>
                <a:cubicBezTo>
                  <a:pt x="29" y="40"/>
                  <a:pt x="29" y="40"/>
                  <a:pt x="29" y="40"/>
                </a:cubicBezTo>
                <a:cubicBezTo>
                  <a:pt x="24" y="40"/>
                  <a:pt x="24" y="40"/>
                  <a:pt x="24" y="40"/>
                </a:cubicBezTo>
                <a:cubicBezTo>
                  <a:pt x="24" y="26"/>
                  <a:pt x="24" y="26"/>
                  <a:pt x="24" y="26"/>
                </a:cubicBezTo>
                <a:cubicBezTo>
                  <a:pt x="17" y="26"/>
                  <a:pt x="17" y="26"/>
                  <a:pt x="17" y="26"/>
                </a:cubicBezTo>
                <a:lnTo>
                  <a:pt x="26" y="15"/>
                </a:lnTo>
                <a:close/>
                <a:moveTo>
                  <a:pt x="63" y="0"/>
                </a:moveTo>
                <a:cubicBezTo>
                  <a:pt x="14" y="0"/>
                  <a:pt x="14" y="0"/>
                  <a:pt x="14" y="0"/>
                </a:cubicBezTo>
                <a:cubicBezTo>
                  <a:pt x="6" y="0"/>
                  <a:pt x="0" y="5"/>
                  <a:pt x="0" y="13"/>
                </a:cubicBezTo>
                <a:cubicBezTo>
                  <a:pt x="0" y="57"/>
                  <a:pt x="0" y="57"/>
                  <a:pt x="0" y="57"/>
                </a:cubicBezTo>
                <a:cubicBezTo>
                  <a:pt x="0" y="64"/>
                  <a:pt x="6" y="70"/>
                  <a:pt x="14" y="70"/>
                </a:cubicBezTo>
                <a:cubicBezTo>
                  <a:pt x="63" y="70"/>
                  <a:pt x="63" y="70"/>
                  <a:pt x="63" y="70"/>
                </a:cubicBezTo>
                <a:cubicBezTo>
                  <a:pt x="70" y="70"/>
                  <a:pt x="76" y="64"/>
                  <a:pt x="76" y="57"/>
                </a:cubicBezTo>
                <a:cubicBezTo>
                  <a:pt x="76" y="13"/>
                  <a:pt x="76" y="13"/>
                  <a:pt x="76" y="13"/>
                </a:cubicBezTo>
                <a:cubicBezTo>
                  <a:pt x="76" y="5"/>
                  <a:pt x="70" y="0"/>
                  <a:pt x="6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1" name="Google Shape;4771;p22"/>
          <p:cNvSpPr/>
          <p:nvPr/>
        </p:nvSpPr>
        <p:spPr>
          <a:xfrm>
            <a:off x="2187991" y="1464207"/>
            <a:ext cx="400223" cy="477011"/>
          </a:xfrm>
          <a:custGeom>
            <a:avLst/>
            <a:gdLst/>
            <a:ahLst/>
            <a:cxnLst/>
            <a:rect l="l" t="t" r="r" b="b"/>
            <a:pathLst>
              <a:path w="119" h="142" extrusionOk="0">
                <a:moveTo>
                  <a:pt x="99" y="116"/>
                </a:moveTo>
                <a:cubicBezTo>
                  <a:pt x="88" y="103"/>
                  <a:pt x="88" y="103"/>
                  <a:pt x="88" y="103"/>
                </a:cubicBezTo>
                <a:cubicBezTo>
                  <a:pt x="76" y="116"/>
                  <a:pt x="76" y="116"/>
                  <a:pt x="76" y="116"/>
                </a:cubicBezTo>
                <a:cubicBezTo>
                  <a:pt x="83" y="116"/>
                  <a:pt x="83" y="116"/>
                  <a:pt x="83" y="116"/>
                </a:cubicBezTo>
                <a:cubicBezTo>
                  <a:pt x="83" y="132"/>
                  <a:pt x="83" y="132"/>
                  <a:pt x="83" y="132"/>
                </a:cubicBezTo>
                <a:cubicBezTo>
                  <a:pt x="92" y="132"/>
                  <a:pt x="92" y="132"/>
                  <a:pt x="92" y="132"/>
                </a:cubicBezTo>
                <a:cubicBezTo>
                  <a:pt x="92" y="116"/>
                  <a:pt x="92" y="116"/>
                  <a:pt x="92" y="116"/>
                </a:cubicBezTo>
                <a:cubicBezTo>
                  <a:pt x="99" y="116"/>
                  <a:pt x="99" y="116"/>
                  <a:pt x="99" y="116"/>
                </a:cubicBezTo>
                <a:moveTo>
                  <a:pt x="119" y="97"/>
                </a:moveTo>
                <a:cubicBezTo>
                  <a:pt x="119" y="131"/>
                  <a:pt x="119" y="131"/>
                  <a:pt x="119" y="131"/>
                </a:cubicBezTo>
                <a:cubicBezTo>
                  <a:pt x="119" y="137"/>
                  <a:pt x="114" y="142"/>
                  <a:pt x="108" y="142"/>
                </a:cubicBezTo>
                <a:cubicBezTo>
                  <a:pt x="69" y="142"/>
                  <a:pt x="69" y="142"/>
                  <a:pt x="69" y="142"/>
                </a:cubicBezTo>
                <a:cubicBezTo>
                  <a:pt x="64" y="142"/>
                  <a:pt x="59" y="137"/>
                  <a:pt x="59" y="131"/>
                </a:cubicBezTo>
                <a:cubicBezTo>
                  <a:pt x="59" y="97"/>
                  <a:pt x="59" y="97"/>
                  <a:pt x="59" y="97"/>
                </a:cubicBezTo>
                <a:cubicBezTo>
                  <a:pt x="59" y="91"/>
                  <a:pt x="64" y="86"/>
                  <a:pt x="69" y="86"/>
                </a:cubicBezTo>
                <a:cubicBezTo>
                  <a:pt x="85" y="86"/>
                  <a:pt x="85" y="86"/>
                  <a:pt x="85" y="86"/>
                </a:cubicBezTo>
                <a:cubicBezTo>
                  <a:pt x="85" y="94"/>
                  <a:pt x="85" y="94"/>
                  <a:pt x="85" y="94"/>
                </a:cubicBezTo>
                <a:cubicBezTo>
                  <a:pt x="93" y="94"/>
                  <a:pt x="93" y="94"/>
                  <a:pt x="93" y="94"/>
                </a:cubicBezTo>
                <a:cubicBezTo>
                  <a:pt x="93" y="86"/>
                  <a:pt x="93" y="86"/>
                  <a:pt x="93" y="86"/>
                </a:cubicBezTo>
                <a:cubicBezTo>
                  <a:pt x="108" y="86"/>
                  <a:pt x="108" y="86"/>
                  <a:pt x="108" y="86"/>
                </a:cubicBezTo>
                <a:cubicBezTo>
                  <a:pt x="114" y="86"/>
                  <a:pt x="119" y="91"/>
                  <a:pt x="119" y="97"/>
                </a:cubicBezTo>
                <a:moveTo>
                  <a:pt x="86" y="36"/>
                </a:moveTo>
                <a:cubicBezTo>
                  <a:pt x="39" y="36"/>
                  <a:pt x="39" y="36"/>
                  <a:pt x="39" y="36"/>
                </a:cubicBezTo>
                <a:cubicBezTo>
                  <a:pt x="33" y="45"/>
                  <a:pt x="33" y="45"/>
                  <a:pt x="33" y="45"/>
                </a:cubicBezTo>
                <a:cubicBezTo>
                  <a:pt x="31" y="40"/>
                  <a:pt x="31" y="40"/>
                  <a:pt x="31" y="40"/>
                </a:cubicBezTo>
                <a:cubicBezTo>
                  <a:pt x="31" y="40"/>
                  <a:pt x="32" y="40"/>
                  <a:pt x="32" y="39"/>
                </a:cubicBezTo>
                <a:cubicBezTo>
                  <a:pt x="33" y="38"/>
                  <a:pt x="34" y="36"/>
                  <a:pt x="32" y="34"/>
                </a:cubicBezTo>
                <a:cubicBezTo>
                  <a:pt x="31" y="34"/>
                  <a:pt x="29" y="34"/>
                  <a:pt x="28" y="34"/>
                </a:cubicBezTo>
                <a:cubicBezTo>
                  <a:pt x="27" y="34"/>
                  <a:pt x="25" y="34"/>
                  <a:pt x="24" y="34"/>
                </a:cubicBezTo>
                <a:cubicBezTo>
                  <a:pt x="22" y="36"/>
                  <a:pt x="23" y="38"/>
                  <a:pt x="24" y="39"/>
                </a:cubicBezTo>
                <a:cubicBezTo>
                  <a:pt x="24" y="40"/>
                  <a:pt x="25" y="40"/>
                  <a:pt x="26" y="40"/>
                </a:cubicBezTo>
                <a:cubicBezTo>
                  <a:pt x="23" y="45"/>
                  <a:pt x="23" y="45"/>
                  <a:pt x="23" y="45"/>
                </a:cubicBezTo>
                <a:cubicBezTo>
                  <a:pt x="16" y="36"/>
                  <a:pt x="16" y="36"/>
                  <a:pt x="16" y="36"/>
                </a:cubicBezTo>
                <a:cubicBezTo>
                  <a:pt x="8" y="36"/>
                  <a:pt x="8" y="36"/>
                  <a:pt x="8" y="36"/>
                </a:cubicBezTo>
                <a:cubicBezTo>
                  <a:pt x="4" y="36"/>
                  <a:pt x="0" y="40"/>
                  <a:pt x="0" y="44"/>
                </a:cubicBezTo>
                <a:cubicBezTo>
                  <a:pt x="0" y="83"/>
                  <a:pt x="0" y="83"/>
                  <a:pt x="0" y="83"/>
                </a:cubicBezTo>
                <a:cubicBezTo>
                  <a:pt x="0" y="88"/>
                  <a:pt x="3" y="91"/>
                  <a:pt x="7" y="91"/>
                </a:cubicBezTo>
                <a:cubicBezTo>
                  <a:pt x="10" y="91"/>
                  <a:pt x="12" y="91"/>
                  <a:pt x="13" y="89"/>
                </a:cubicBezTo>
                <a:cubicBezTo>
                  <a:pt x="13" y="133"/>
                  <a:pt x="13" y="133"/>
                  <a:pt x="13" y="133"/>
                </a:cubicBezTo>
                <a:cubicBezTo>
                  <a:pt x="13" y="138"/>
                  <a:pt x="17" y="142"/>
                  <a:pt x="22" y="142"/>
                </a:cubicBezTo>
                <a:cubicBezTo>
                  <a:pt x="40" y="142"/>
                  <a:pt x="40" y="142"/>
                  <a:pt x="40" y="142"/>
                </a:cubicBezTo>
                <a:cubicBezTo>
                  <a:pt x="45" y="142"/>
                  <a:pt x="48" y="138"/>
                  <a:pt x="48" y="133"/>
                </a:cubicBezTo>
                <a:cubicBezTo>
                  <a:pt x="48" y="54"/>
                  <a:pt x="48" y="54"/>
                  <a:pt x="48" y="54"/>
                </a:cubicBezTo>
                <a:cubicBezTo>
                  <a:pt x="48" y="52"/>
                  <a:pt x="49" y="51"/>
                  <a:pt x="51" y="51"/>
                </a:cubicBezTo>
                <a:cubicBezTo>
                  <a:pt x="86" y="51"/>
                  <a:pt x="86" y="51"/>
                  <a:pt x="86" y="51"/>
                </a:cubicBezTo>
                <a:cubicBezTo>
                  <a:pt x="89" y="51"/>
                  <a:pt x="92" y="49"/>
                  <a:pt x="93" y="45"/>
                </a:cubicBezTo>
                <a:cubicBezTo>
                  <a:pt x="94" y="41"/>
                  <a:pt x="90" y="36"/>
                  <a:pt x="86" y="36"/>
                </a:cubicBezTo>
                <a:moveTo>
                  <a:pt x="13" y="16"/>
                </a:moveTo>
                <a:cubicBezTo>
                  <a:pt x="13" y="7"/>
                  <a:pt x="20" y="0"/>
                  <a:pt x="28" y="0"/>
                </a:cubicBezTo>
                <a:cubicBezTo>
                  <a:pt x="36" y="0"/>
                  <a:pt x="43" y="7"/>
                  <a:pt x="43" y="16"/>
                </a:cubicBezTo>
                <a:cubicBezTo>
                  <a:pt x="43" y="24"/>
                  <a:pt x="36" y="31"/>
                  <a:pt x="28" y="31"/>
                </a:cubicBezTo>
                <a:cubicBezTo>
                  <a:pt x="20" y="31"/>
                  <a:pt x="13" y="24"/>
                  <a:pt x="13"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2" name="Google Shape;4772;p22"/>
          <p:cNvSpPr/>
          <p:nvPr/>
        </p:nvSpPr>
        <p:spPr>
          <a:xfrm>
            <a:off x="3923842" y="1527032"/>
            <a:ext cx="397897" cy="353685"/>
          </a:xfrm>
          <a:custGeom>
            <a:avLst/>
            <a:gdLst/>
            <a:ahLst/>
            <a:cxnLst/>
            <a:rect l="l" t="t" r="r" b="b"/>
            <a:pathLst>
              <a:path w="119" h="105" extrusionOk="0">
                <a:moveTo>
                  <a:pt x="98" y="73"/>
                </a:moveTo>
                <a:cubicBezTo>
                  <a:pt x="98" y="72"/>
                  <a:pt x="97" y="71"/>
                  <a:pt x="96" y="71"/>
                </a:cubicBezTo>
                <a:cubicBezTo>
                  <a:pt x="95" y="71"/>
                  <a:pt x="95" y="72"/>
                  <a:pt x="95" y="73"/>
                </a:cubicBezTo>
                <a:cubicBezTo>
                  <a:pt x="95" y="75"/>
                  <a:pt x="93" y="78"/>
                  <a:pt x="91" y="78"/>
                </a:cubicBezTo>
                <a:cubicBezTo>
                  <a:pt x="91" y="67"/>
                  <a:pt x="91" y="67"/>
                  <a:pt x="91" y="67"/>
                </a:cubicBezTo>
                <a:cubicBezTo>
                  <a:pt x="92" y="66"/>
                  <a:pt x="93" y="65"/>
                  <a:pt x="93" y="64"/>
                </a:cubicBezTo>
                <a:cubicBezTo>
                  <a:pt x="93" y="61"/>
                  <a:pt x="91" y="60"/>
                  <a:pt x="89" y="60"/>
                </a:cubicBezTo>
                <a:cubicBezTo>
                  <a:pt x="87" y="60"/>
                  <a:pt x="85" y="61"/>
                  <a:pt x="85" y="64"/>
                </a:cubicBezTo>
                <a:cubicBezTo>
                  <a:pt x="85" y="65"/>
                  <a:pt x="86" y="66"/>
                  <a:pt x="87" y="67"/>
                </a:cubicBezTo>
                <a:cubicBezTo>
                  <a:pt x="87" y="78"/>
                  <a:pt x="87" y="78"/>
                  <a:pt x="87" y="78"/>
                </a:cubicBezTo>
                <a:cubicBezTo>
                  <a:pt x="85" y="78"/>
                  <a:pt x="83" y="75"/>
                  <a:pt x="83" y="73"/>
                </a:cubicBezTo>
                <a:cubicBezTo>
                  <a:pt x="83" y="72"/>
                  <a:pt x="83" y="71"/>
                  <a:pt x="82" y="71"/>
                </a:cubicBezTo>
                <a:cubicBezTo>
                  <a:pt x="81" y="71"/>
                  <a:pt x="80" y="72"/>
                  <a:pt x="80" y="73"/>
                </a:cubicBezTo>
                <a:cubicBezTo>
                  <a:pt x="80" y="78"/>
                  <a:pt x="84" y="82"/>
                  <a:pt x="89" y="82"/>
                </a:cubicBezTo>
                <a:cubicBezTo>
                  <a:pt x="94" y="82"/>
                  <a:pt x="98" y="78"/>
                  <a:pt x="98" y="73"/>
                </a:cubicBezTo>
                <a:moveTo>
                  <a:pt x="103" y="89"/>
                </a:moveTo>
                <a:cubicBezTo>
                  <a:pt x="102" y="90"/>
                  <a:pt x="102" y="91"/>
                  <a:pt x="103" y="93"/>
                </a:cubicBezTo>
                <a:cubicBezTo>
                  <a:pt x="107" y="99"/>
                  <a:pt x="107" y="99"/>
                  <a:pt x="107" y="99"/>
                </a:cubicBezTo>
                <a:cubicBezTo>
                  <a:pt x="109" y="102"/>
                  <a:pt x="107" y="105"/>
                  <a:pt x="104" y="104"/>
                </a:cubicBezTo>
                <a:cubicBezTo>
                  <a:pt x="7" y="97"/>
                  <a:pt x="7" y="97"/>
                  <a:pt x="7" y="97"/>
                </a:cubicBezTo>
                <a:cubicBezTo>
                  <a:pt x="4" y="97"/>
                  <a:pt x="2" y="95"/>
                  <a:pt x="1" y="92"/>
                </a:cubicBezTo>
                <a:cubicBezTo>
                  <a:pt x="1" y="90"/>
                  <a:pt x="0" y="87"/>
                  <a:pt x="0" y="85"/>
                </a:cubicBezTo>
                <a:cubicBezTo>
                  <a:pt x="0" y="80"/>
                  <a:pt x="2" y="79"/>
                  <a:pt x="6" y="78"/>
                </a:cubicBezTo>
                <a:cubicBezTo>
                  <a:pt x="44" y="69"/>
                  <a:pt x="54" y="47"/>
                  <a:pt x="116" y="44"/>
                </a:cubicBezTo>
                <a:cubicBezTo>
                  <a:pt x="118" y="44"/>
                  <a:pt x="119" y="45"/>
                  <a:pt x="119" y="47"/>
                </a:cubicBezTo>
                <a:cubicBezTo>
                  <a:pt x="117" y="60"/>
                  <a:pt x="111" y="77"/>
                  <a:pt x="103" y="89"/>
                </a:cubicBezTo>
                <a:moveTo>
                  <a:pt x="29" y="15"/>
                </a:moveTo>
                <a:cubicBezTo>
                  <a:pt x="30" y="15"/>
                  <a:pt x="31" y="15"/>
                  <a:pt x="32" y="14"/>
                </a:cubicBezTo>
                <a:cubicBezTo>
                  <a:pt x="33" y="16"/>
                  <a:pt x="34" y="17"/>
                  <a:pt x="36" y="17"/>
                </a:cubicBezTo>
                <a:cubicBezTo>
                  <a:pt x="37" y="17"/>
                  <a:pt x="37" y="16"/>
                  <a:pt x="38" y="16"/>
                </a:cubicBezTo>
                <a:cubicBezTo>
                  <a:pt x="38" y="16"/>
                  <a:pt x="38" y="16"/>
                  <a:pt x="38" y="17"/>
                </a:cubicBezTo>
                <a:cubicBezTo>
                  <a:pt x="38" y="18"/>
                  <a:pt x="39" y="20"/>
                  <a:pt x="41" y="20"/>
                </a:cubicBezTo>
                <a:cubicBezTo>
                  <a:pt x="43" y="20"/>
                  <a:pt x="45" y="18"/>
                  <a:pt x="45" y="17"/>
                </a:cubicBezTo>
                <a:cubicBezTo>
                  <a:pt x="45" y="15"/>
                  <a:pt x="43" y="13"/>
                  <a:pt x="41" y="13"/>
                </a:cubicBezTo>
                <a:cubicBezTo>
                  <a:pt x="41" y="13"/>
                  <a:pt x="41" y="13"/>
                  <a:pt x="41" y="13"/>
                </a:cubicBezTo>
                <a:cubicBezTo>
                  <a:pt x="42" y="12"/>
                  <a:pt x="42" y="12"/>
                  <a:pt x="42" y="11"/>
                </a:cubicBezTo>
                <a:cubicBezTo>
                  <a:pt x="42" y="8"/>
                  <a:pt x="39" y="5"/>
                  <a:pt x="36" y="5"/>
                </a:cubicBezTo>
                <a:cubicBezTo>
                  <a:pt x="36" y="5"/>
                  <a:pt x="36" y="5"/>
                  <a:pt x="36" y="5"/>
                </a:cubicBezTo>
                <a:cubicBezTo>
                  <a:pt x="35" y="2"/>
                  <a:pt x="32" y="0"/>
                  <a:pt x="29" y="0"/>
                </a:cubicBezTo>
                <a:cubicBezTo>
                  <a:pt x="24" y="0"/>
                  <a:pt x="21" y="3"/>
                  <a:pt x="21" y="7"/>
                </a:cubicBezTo>
                <a:cubicBezTo>
                  <a:pt x="21" y="11"/>
                  <a:pt x="24" y="15"/>
                  <a:pt x="29" y="15"/>
                </a:cubicBezTo>
                <a:moveTo>
                  <a:pt x="37" y="26"/>
                </a:moveTo>
                <a:cubicBezTo>
                  <a:pt x="37" y="30"/>
                  <a:pt x="37" y="30"/>
                  <a:pt x="37" y="30"/>
                </a:cubicBezTo>
                <a:cubicBezTo>
                  <a:pt x="52" y="30"/>
                  <a:pt x="52" y="30"/>
                  <a:pt x="52" y="30"/>
                </a:cubicBezTo>
                <a:cubicBezTo>
                  <a:pt x="52" y="26"/>
                  <a:pt x="52" y="26"/>
                  <a:pt x="52" y="26"/>
                </a:cubicBezTo>
                <a:cubicBezTo>
                  <a:pt x="52" y="24"/>
                  <a:pt x="50" y="23"/>
                  <a:pt x="48" y="23"/>
                </a:cubicBezTo>
                <a:cubicBezTo>
                  <a:pt x="41" y="23"/>
                  <a:pt x="41" y="23"/>
                  <a:pt x="41" y="23"/>
                </a:cubicBezTo>
                <a:cubicBezTo>
                  <a:pt x="39" y="23"/>
                  <a:pt x="37" y="24"/>
                  <a:pt x="37" y="26"/>
                </a:cubicBezTo>
                <a:moveTo>
                  <a:pt x="39" y="61"/>
                </a:moveTo>
                <a:cubicBezTo>
                  <a:pt x="30" y="66"/>
                  <a:pt x="22" y="70"/>
                  <a:pt x="11" y="73"/>
                </a:cubicBezTo>
                <a:cubicBezTo>
                  <a:pt x="11" y="52"/>
                  <a:pt x="11" y="52"/>
                  <a:pt x="11" y="52"/>
                </a:cubicBezTo>
                <a:cubicBezTo>
                  <a:pt x="11" y="50"/>
                  <a:pt x="12" y="49"/>
                  <a:pt x="13" y="48"/>
                </a:cubicBezTo>
                <a:cubicBezTo>
                  <a:pt x="21" y="42"/>
                  <a:pt x="21" y="42"/>
                  <a:pt x="21" y="42"/>
                </a:cubicBezTo>
                <a:cubicBezTo>
                  <a:pt x="22" y="42"/>
                  <a:pt x="23" y="42"/>
                  <a:pt x="24" y="42"/>
                </a:cubicBezTo>
                <a:cubicBezTo>
                  <a:pt x="37" y="42"/>
                  <a:pt x="37" y="42"/>
                  <a:pt x="37" y="42"/>
                </a:cubicBezTo>
                <a:cubicBezTo>
                  <a:pt x="37" y="34"/>
                  <a:pt x="37" y="34"/>
                  <a:pt x="37" y="34"/>
                </a:cubicBezTo>
                <a:cubicBezTo>
                  <a:pt x="52" y="34"/>
                  <a:pt x="52" y="34"/>
                  <a:pt x="52" y="34"/>
                </a:cubicBezTo>
                <a:cubicBezTo>
                  <a:pt x="52" y="42"/>
                  <a:pt x="52" y="42"/>
                  <a:pt x="52" y="42"/>
                </a:cubicBezTo>
                <a:cubicBezTo>
                  <a:pt x="63" y="42"/>
                  <a:pt x="63" y="42"/>
                  <a:pt x="63" y="42"/>
                </a:cubicBezTo>
                <a:cubicBezTo>
                  <a:pt x="65" y="42"/>
                  <a:pt x="66" y="43"/>
                  <a:pt x="66" y="45"/>
                </a:cubicBezTo>
                <a:cubicBezTo>
                  <a:pt x="66" y="49"/>
                  <a:pt x="66" y="49"/>
                  <a:pt x="66" y="49"/>
                </a:cubicBezTo>
                <a:cubicBezTo>
                  <a:pt x="56" y="53"/>
                  <a:pt x="48" y="57"/>
                  <a:pt x="39" y="6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3" name="Google Shape;4773;p22"/>
          <p:cNvSpPr/>
          <p:nvPr/>
        </p:nvSpPr>
        <p:spPr>
          <a:xfrm>
            <a:off x="3300240" y="1510744"/>
            <a:ext cx="397897" cy="383936"/>
          </a:xfrm>
          <a:custGeom>
            <a:avLst/>
            <a:gdLst/>
            <a:ahLst/>
            <a:cxnLst/>
            <a:rect l="l" t="t" r="r" b="b"/>
            <a:pathLst>
              <a:path w="118" h="114" extrusionOk="0">
                <a:moveTo>
                  <a:pt x="19" y="110"/>
                </a:moveTo>
                <a:cubicBezTo>
                  <a:pt x="17" y="110"/>
                  <a:pt x="15" y="109"/>
                  <a:pt x="15" y="106"/>
                </a:cubicBezTo>
                <a:cubicBezTo>
                  <a:pt x="15" y="104"/>
                  <a:pt x="17" y="102"/>
                  <a:pt x="19" y="102"/>
                </a:cubicBezTo>
                <a:cubicBezTo>
                  <a:pt x="21" y="102"/>
                  <a:pt x="23" y="104"/>
                  <a:pt x="23" y="106"/>
                </a:cubicBezTo>
                <a:cubicBezTo>
                  <a:pt x="23" y="109"/>
                  <a:pt x="21" y="110"/>
                  <a:pt x="19" y="110"/>
                </a:cubicBezTo>
                <a:moveTo>
                  <a:pt x="19" y="98"/>
                </a:moveTo>
                <a:cubicBezTo>
                  <a:pt x="15" y="98"/>
                  <a:pt x="11" y="102"/>
                  <a:pt x="11" y="106"/>
                </a:cubicBezTo>
                <a:cubicBezTo>
                  <a:pt x="11" y="111"/>
                  <a:pt x="15" y="114"/>
                  <a:pt x="19" y="114"/>
                </a:cubicBezTo>
                <a:cubicBezTo>
                  <a:pt x="24" y="114"/>
                  <a:pt x="27" y="111"/>
                  <a:pt x="27" y="106"/>
                </a:cubicBezTo>
                <a:cubicBezTo>
                  <a:pt x="27" y="102"/>
                  <a:pt x="24" y="98"/>
                  <a:pt x="19" y="98"/>
                </a:cubicBezTo>
                <a:moveTo>
                  <a:pt x="61" y="110"/>
                </a:moveTo>
                <a:cubicBezTo>
                  <a:pt x="59" y="110"/>
                  <a:pt x="57" y="109"/>
                  <a:pt x="57" y="106"/>
                </a:cubicBezTo>
                <a:cubicBezTo>
                  <a:pt x="57" y="104"/>
                  <a:pt x="59" y="102"/>
                  <a:pt x="61" y="102"/>
                </a:cubicBezTo>
                <a:cubicBezTo>
                  <a:pt x="63" y="102"/>
                  <a:pt x="65" y="104"/>
                  <a:pt x="65" y="106"/>
                </a:cubicBezTo>
                <a:cubicBezTo>
                  <a:pt x="65" y="109"/>
                  <a:pt x="63" y="110"/>
                  <a:pt x="61" y="110"/>
                </a:cubicBezTo>
                <a:moveTo>
                  <a:pt x="61" y="98"/>
                </a:moveTo>
                <a:cubicBezTo>
                  <a:pt x="56" y="98"/>
                  <a:pt x="53" y="102"/>
                  <a:pt x="53" y="106"/>
                </a:cubicBezTo>
                <a:cubicBezTo>
                  <a:pt x="53" y="111"/>
                  <a:pt x="56" y="114"/>
                  <a:pt x="61" y="114"/>
                </a:cubicBezTo>
                <a:cubicBezTo>
                  <a:pt x="65" y="114"/>
                  <a:pt x="69" y="111"/>
                  <a:pt x="69" y="106"/>
                </a:cubicBezTo>
                <a:cubicBezTo>
                  <a:pt x="69" y="102"/>
                  <a:pt x="65" y="98"/>
                  <a:pt x="61" y="98"/>
                </a:cubicBezTo>
                <a:moveTo>
                  <a:pt x="79" y="93"/>
                </a:moveTo>
                <a:cubicBezTo>
                  <a:pt x="79" y="101"/>
                  <a:pt x="79" y="101"/>
                  <a:pt x="79" y="101"/>
                </a:cubicBezTo>
                <a:cubicBezTo>
                  <a:pt x="79" y="103"/>
                  <a:pt x="78" y="105"/>
                  <a:pt x="75" y="105"/>
                </a:cubicBezTo>
                <a:cubicBezTo>
                  <a:pt x="71" y="105"/>
                  <a:pt x="71" y="105"/>
                  <a:pt x="71" y="105"/>
                </a:cubicBezTo>
                <a:cubicBezTo>
                  <a:pt x="71" y="100"/>
                  <a:pt x="66" y="96"/>
                  <a:pt x="61" y="96"/>
                </a:cubicBezTo>
                <a:cubicBezTo>
                  <a:pt x="56" y="96"/>
                  <a:pt x="51" y="100"/>
                  <a:pt x="50" y="105"/>
                </a:cubicBezTo>
                <a:cubicBezTo>
                  <a:pt x="30" y="105"/>
                  <a:pt x="30" y="105"/>
                  <a:pt x="30" y="105"/>
                </a:cubicBezTo>
                <a:cubicBezTo>
                  <a:pt x="29" y="100"/>
                  <a:pt x="24" y="96"/>
                  <a:pt x="19" y="96"/>
                </a:cubicBezTo>
                <a:cubicBezTo>
                  <a:pt x="14" y="96"/>
                  <a:pt x="9" y="100"/>
                  <a:pt x="9" y="105"/>
                </a:cubicBezTo>
                <a:cubicBezTo>
                  <a:pt x="4" y="105"/>
                  <a:pt x="4" y="105"/>
                  <a:pt x="4" y="105"/>
                </a:cubicBezTo>
                <a:cubicBezTo>
                  <a:pt x="1" y="105"/>
                  <a:pt x="0" y="103"/>
                  <a:pt x="0" y="101"/>
                </a:cubicBezTo>
                <a:cubicBezTo>
                  <a:pt x="0" y="93"/>
                  <a:pt x="0" y="93"/>
                  <a:pt x="0" y="93"/>
                </a:cubicBezTo>
                <a:lnTo>
                  <a:pt x="79" y="93"/>
                </a:lnTo>
                <a:close/>
                <a:moveTo>
                  <a:pt x="71" y="84"/>
                </a:moveTo>
                <a:cubicBezTo>
                  <a:pt x="57" y="84"/>
                  <a:pt x="57" y="84"/>
                  <a:pt x="57" y="84"/>
                </a:cubicBezTo>
                <a:cubicBezTo>
                  <a:pt x="56" y="84"/>
                  <a:pt x="56" y="84"/>
                  <a:pt x="56" y="84"/>
                </a:cubicBezTo>
                <a:cubicBezTo>
                  <a:pt x="56" y="73"/>
                  <a:pt x="56" y="73"/>
                  <a:pt x="56" y="73"/>
                </a:cubicBezTo>
                <a:cubicBezTo>
                  <a:pt x="56" y="72"/>
                  <a:pt x="56" y="72"/>
                  <a:pt x="57" y="72"/>
                </a:cubicBezTo>
                <a:cubicBezTo>
                  <a:pt x="59" y="72"/>
                  <a:pt x="59" y="72"/>
                  <a:pt x="59" y="72"/>
                </a:cubicBezTo>
                <a:cubicBezTo>
                  <a:pt x="59" y="72"/>
                  <a:pt x="60" y="72"/>
                  <a:pt x="60" y="72"/>
                </a:cubicBezTo>
                <a:cubicBezTo>
                  <a:pt x="72" y="83"/>
                  <a:pt x="72" y="83"/>
                  <a:pt x="72" y="83"/>
                </a:cubicBezTo>
                <a:cubicBezTo>
                  <a:pt x="72" y="84"/>
                  <a:pt x="72" y="84"/>
                  <a:pt x="71" y="84"/>
                </a:cubicBezTo>
                <a:moveTo>
                  <a:pt x="78" y="84"/>
                </a:moveTo>
                <a:cubicBezTo>
                  <a:pt x="63" y="69"/>
                  <a:pt x="63" y="69"/>
                  <a:pt x="63" y="69"/>
                </a:cubicBezTo>
                <a:cubicBezTo>
                  <a:pt x="62" y="68"/>
                  <a:pt x="60" y="67"/>
                  <a:pt x="59" y="67"/>
                </a:cubicBezTo>
                <a:cubicBezTo>
                  <a:pt x="51" y="67"/>
                  <a:pt x="51" y="67"/>
                  <a:pt x="51" y="67"/>
                </a:cubicBezTo>
                <a:cubicBezTo>
                  <a:pt x="51" y="65"/>
                  <a:pt x="51" y="65"/>
                  <a:pt x="51" y="65"/>
                </a:cubicBezTo>
                <a:cubicBezTo>
                  <a:pt x="51" y="63"/>
                  <a:pt x="50" y="61"/>
                  <a:pt x="48" y="61"/>
                </a:cubicBezTo>
                <a:cubicBezTo>
                  <a:pt x="4" y="61"/>
                  <a:pt x="4" y="61"/>
                  <a:pt x="4" y="61"/>
                </a:cubicBezTo>
                <a:cubicBezTo>
                  <a:pt x="1" y="61"/>
                  <a:pt x="0" y="63"/>
                  <a:pt x="0" y="65"/>
                </a:cubicBezTo>
                <a:cubicBezTo>
                  <a:pt x="0" y="90"/>
                  <a:pt x="0" y="90"/>
                  <a:pt x="0" y="90"/>
                </a:cubicBezTo>
                <a:cubicBezTo>
                  <a:pt x="79" y="90"/>
                  <a:pt x="79" y="90"/>
                  <a:pt x="79" y="90"/>
                </a:cubicBezTo>
                <a:cubicBezTo>
                  <a:pt x="79" y="88"/>
                  <a:pt x="79" y="88"/>
                  <a:pt x="79" y="88"/>
                </a:cubicBezTo>
                <a:cubicBezTo>
                  <a:pt x="79" y="86"/>
                  <a:pt x="79" y="85"/>
                  <a:pt x="78" y="84"/>
                </a:cubicBezTo>
                <a:moveTo>
                  <a:pt x="118" y="49"/>
                </a:moveTo>
                <a:cubicBezTo>
                  <a:pt x="118" y="71"/>
                  <a:pt x="104" y="89"/>
                  <a:pt x="84" y="96"/>
                </a:cubicBezTo>
                <a:cubicBezTo>
                  <a:pt x="84" y="89"/>
                  <a:pt x="84" y="89"/>
                  <a:pt x="84" y="89"/>
                </a:cubicBezTo>
                <a:cubicBezTo>
                  <a:pt x="100" y="83"/>
                  <a:pt x="112" y="67"/>
                  <a:pt x="112" y="49"/>
                </a:cubicBezTo>
                <a:cubicBezTo>
                  <a:pt x="112" y="25"/>
                  <a:pt x="93" y="6"/>
                  <a:pt x="69" y="6"/>
                </a:cubicBezTo>
                <a:cubicBezTo>
                  <a:pt x="46" y="6"/>
                  <a:pt x="27" y="25"/>
                  <a:pt x="27" y="49"/>
                </a:cubicBezTo>
                <a:cubicBezTo>
                  <a:pt x="27" y="51"/>
                  <a:pt x="27" y="54"/>
                  <a:pt x="27" y="56"/>
                </a:cubicBezTo>
                <a:cubicBezTo>
                  <a:pt x="21" y="56"/>
                  <a:pt x="21" y="56"/>
                  <a:pt x="21" y="56"/>
                </a:cubicBezTo>
                <a:cubicBezTo>
                  <a:pt x="20" y="54"/>
                  <a:pt x="20" y="51"/>
                  <a:pt x="20" y="49"/>
                </a:cubicBezTo>
                <a:cubicBezTo>
                  <a:pt x="20" y="22"/>
                  <a:pt x="42" y="0"/>
                  <a:pt x="69" y="0"/>
                </a:cubicBezTo>
                <a:cubicBezTo>
                  <a:pt x="96" y="0"/>
                  <a:pt x="118" y="22"/>
                  <a:pt x="118" y="49"/>
                </a:cubicBezTo>
                <a:moveTo>
                  <a:pt x="66" y="49"/>
                </a:moveTo>
                <a:cubicBezTo>
                  <a:pt x="66" y="47"/>
                  <a:pt x="67" y="46"/>
                  <a:pt x="69" y="46"/>
                </a:cubicBezTo>
                <a:cubicBezTo>
                  <a:pt x="71" y="46"/>
                  <a:pt x="72" y="47"/>
                  <a:pt x="72" y="49"/>
                </a:cubicBezTo>
                <a:cubicBezTo>
                  <a:pt x="72" y="51"/>
                  <a:pt x="71" y="52"/>
                  <a:pt x="69" y="52"/>
                </a:cubicBezTo>
                <a:cubicBezTo>
                  <a:pt x="67" y="52"/>
                  <a:pt x="66" y="51"/>
                  <a:pt x="66" y="49"/>
                </a:cubicBezTo>
                <a:moveTo>
                  <a:pt x="76" y="48"/>
                </a:moveTo>
                <a:cubicBezTo>
                  <a:pt x="76" y="47"/>
                  <a:pt x="75" y="46"/>
                  <a:pt x="74" y="45"/>
                </a:cubicBezTo>
                <a:cubicBezTo>
                  <a:pt x="79" y="15"/>
                  <a:pt x="79" y="15"/>
                  <a:pt x="79" y="15"/>
                </a:cubicBezTo>
                <a:cubicBezTo>
                  <a:pt x="79" y="14"/>
                  <a:pt x="79" y="13"/>
                  <a:pt x="78" y="13"/>
                </a:cubicBezTo>
                <a:cubicBezTo>
                  <a:pt x="77" y="13"/>
                  <a:pt x="77" y="13"/>
                  <a:pt x="77" y="13"/>
                </a:cubicBezTo>
                <a:cubicBezTo>
                  <a:pt x="76" y="13"/>
                  <a:pt x="75" y="13"/>
                  <a:pt x="75" y="15"/>
                </a:cubicBezTo>
                <a:cubicBezTo>
                  <a:pt x="66" y="43"/>
                  <a:pt x="66" y="43"/>
                  <a:pt x="66" y="43"/>
                </a:cubicBezTo>
                <a:cubicBezTo>
                  <a:pt x="64" y="44"/>
                  <a:pt x="63" y="46"/>
                  <a:pt x="63" y="49"/>
                </a:cubicBezTo>
                <a:cubicBezTo>
                  <a:pt x="63" y="53"/>
                  <a:pt x="66" y="55"/>
                  <a:pt x="69" y="55"/>
                </a:cubicBezTo>
                <a:cubicBezTo>
                  <a:pt x="70" y="55"/>
                  <a:pt x="71" y="55"/>
                  <a:pt x="71" y="55"/>
                </a:cubicBezTo>
                <a:cubicBezTo>
                  <a:pt x="89" y="65"/>
                  <a:pt x="89" y="65"/>
                  <a:pt x="89" y="65"/>
                </a:cubicBezTo>
                <a:cubicBezTo>
                  <a:pt x="90" y="65"/>
                  <a:pt x="91" y="65"/>
                  <a:pt x="92" y="64"/>
                </a:cubicBezTo>
                <a:cubicBezTo>
                  <a:pt x="92" y="64"/>
                  <a:pt x="92" y="64"/>
                  <a:pt x="92" y="64"/>
                </a:cubicBezTo>
                <a:cubicBezTo>
                  <a:pt x="93" y="63"/>
                  <a:pt x="92" y="62"/>
                  <a:pt x="92" y="61"/>
                </a:cubicBezTo>
                <a:lnTo>
                  <a:pt x="76" y="4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4" name="Google Shape;4774;p22"/>
          <p:cNvSpPr/>
          <p:nvPr/>
        </p:nvSpPr>
        <p:spPr>
          <a:xfrm>
            <a:off x="8058704" y="1503763"/>
            <a:ext cx="397897" cy="400223"/>
          </a:xfrm>
          <a:custGeom>
            <a:avLst/>
            <a:gdLst/>
            <a:ahLst/>
            <a:cxnLst/>
            <a:rect l="l" t="t" r="r" b="b"/>
            <a:pathLst>
              <a:path w="118" h="119" extrusionOk="0">
                <a:moveTo>
                  <a:pt x="59" y="0"/>
                </a:moveTo>
                <a:cubicBezTo>
                  <a:pt x="59" y="0"/>
                  <a:pt x="60" y="0"/>
                  <a:pt x="60" y="0"/>
                </a:cubicBezTo>
                <a:cubicBezTo>
                  <a:pt x="112" y="23"/>
                  <a:pt x="112" y="23"/>
                  <a:pt x="112" y="23"/>
                </a:cubicBezTo>
                <a:cubicBezTo>
                  <a:pt x="115" y="24"/>
                  <a:pt x="115" y="28"/>
                  <a:pt x="112" y="30"/>
                </a:cubicBezTo>
                <a:cubicBezTo>
                  <a:pt x="60" y="53"/>
                  <a:pt x="60" y="53"/>
                  <a:pt x="60" y="53"/>
                </a:cubicBezTo>
                <a:cubicBezTo>
                  <a:pt x="60" y="53"/>
                  <a:pt x="59" y="53"/>
                  <a:pt x="59" y="53"/>
                </a:cubicBezTo>
                <a:cubicBezTo>
                  <a:pt x="58" y="53"/>
                  <a:pt x="58" y="53"/>
                  <a:pt x="57" y="53"/>
                </a:cubicBezTo>
                <a:cubicBezTo>
                  <a:pt x="5" y="30"/>
                  <a:pt x="5" y="30"/>
                  <a:pt x="5" y="30"/>
                </a:cubicBezTo>
                <a:cubicBezTo>
                  <a:pt x="2" y="28"/>
                  <a:pt x="2" y="24"/>
                  <a:pt x="5" y="23"/>
                </a:cubicBezTo>
                <a:cubicBezTo>
                  <a:pt x="57" y="0"/>
                  <a:pt x="57" y="0"/>
                  <a:pt x="57" y="0"/>
                </a:cubicBezTo>
                <a:cubicBezTo>
                  <a:pt x="58" y="0"/>
                  <a:pt x="58" y="0"/>
                  <a:pt x="59" y="0"/>
                </a:cubicBezTo>
                <a:moveTo>
                  <a:pt x="59" y="5"/>
                </a:moveTo>
                <a:cubicBezTo>
                  <a:pt x="11" y="26"/>
                  <a:pt x="11" y="26"/>
                  <a:pt x="11" y="26"/>
                </a:cubicBezTo>
                <a:cubicBezTo>
                  <a:pt x="59" y="47"/>
                  <a:pt x="59" y="47"/>
                  <a:pt x="59" y="47"/>
                </a:cubicBezTo>
                <a:cubicBezTo>
                  <a:pt x="106" y="26"/>
                  <a:pt x="106" y="26"/>
                  <a:pt x="106" y="26"/>
                </a:cubicBezTo>
                <a:cubicBezTo>
                  <a:pt x="59" y="5"/>
                  <a:pt x="59" y="5"/>
                  <a:pt x="59" y="5"/>
                </a:cubicBezTo>
                <a:moveTo>
                  <a:pt x="114" y="36"/>
                </a:moveTo>
                <a:cubicBezTo>
                  <a:pt x="116" y="36"/>
                  <a:pt x="118" y="37"/>
                  <a:pt x="118" y="39"/>
                </a:cubicBezTo>
                <a:cubicBezTo>
                  <a:pt x="118" y="94"/>
                  <a:pt x="118" y="94"/>
                  <a:pt x="118" y="94"/>
                </a:cubicBezTo>
                <a:cubicBezTo>
                  <a:pt x="118" y="95"/>
                  <a:pt x="117" y="96"/>
                  <a:pt x="116" y="97"/>
                </a:cubicBezTo>
                <a:cubicBezTo>
                  <a:pt x="67" y="118"/>
                  <a:pt x="67" y="118"/>
                  <a:pt x="67" y="118"/>
                </a:cubicBezTo>
                <a:cubicBezTo>
                  <a:pt x="66" y="118"/>
                  <a:pt x="66" y="119"/>
                  <a:pt x="65" y="119"/>
                </a:cubicBezTo>
                <a:cubicBezTo>
                  <a:pt x="64" y="119"/>
                  <a:pt x="62" y="117"/>
                  <a:pt x="62" y="115"/>
                </a:cubicBezTo>
                <a:cubicBezTo>
                  <a:pt x="62" y="61"/>
                  <a:pt x="62" y="61"/>
                  <a:pt x="62" y="61"/>
                </a:cubicBezTo>
                <a:cubicBezTo>
                  <a:pt x="62" y="59"/>
                  <a:pt x="63" y="58"/>
                  <a:pt x="64" y="57"/>
                </a:cubicBezTo>
                <a:cubicBezTo>
                  <a:pt x="113" y="36"/>
                  <a:pt x="113" y="36"/>
                  <a:pt x="113" y="36"/>
                </a:cubicBezTo>
                <a:cubicBezTo>
                  <a:pt x="114" y="36"/>
                  <a:pt x="114" y="36"/>
                  <a:pt x="114" y="36"/>
                </a:cubicBezTo>
                <a:moveTo>
                  <a:pt x="113" y="42"/>
                </a:moveTo>
                <a:cubicBezTo>
                  <a:pt x="67" y="62"/>
                  <a:pt x="67" y="62"/>
                  <a:pt x="67" y="62"/>
                </a:cubicBezTo>
                <a:cubicBezTo>
                  <a:pt x="67" y="112"/>
                  <a:pt x="67" y="112"/>
                  <a:pt x="67" y="112"/>
                </a:cubicBezTo>
                <a:cubicBezTo>
                  <a:pt x="113" y="92"/>
                  <a:pt x="113" y="92"/>
                  <a:pt x="113" y="92"/>
                </a:cubicBezTo>
                <a:cubicBezTo>
                  <a:pt x="113" y="42"/>
                  <a:pt x="113" y="42"/>
                  <a:pt x="113" y="42"/>
                </a:cubicBezTo>
                <a:moveTo>
                  <a:pt x="0" y="94"/>
                </a:moveTo>
                <a:cubicBezTo>
                  <a:pt x="0" y="40"/>
                  <a:pt x="0" y="40"/>
                  <a:pt x="0" y="40"/>
                </a:cubicBezTo>
                <a:cubicBezTo>
                  <a:pt x="0" y="37"/>
                  <a:pt x="2" y="35"/>
                  <a:pt x="5" y="36"/>
                </a:cubicBezTo>
                <a:cubicBezTo>
                  <a:pt x="54" y="57"/>
                  <a:pt x="54" y="57"/>
                  <a:pt x="54" y="57"/>
                </a:cubicBezTo>
                <a:cubicBezTo>
                  <a:pt x="55" y="58"/>
                  <a:pt x="56" y="59"/>
                  <a:pt x="56" y="61"/>
                </a:cubicBezTo>
                <a:cubicBezTo>
                  <a:pt x="56" y="115"/>
                  <a:pt x="56" y="115"/>
                  <a:pt x="56" y="115"/>
                </a:cubicBezTo>
                <a:cubicBezTo>
                  <a:pt x="56" y="118"/>
                  <a:pt x="54" y="119"/>
                  <a:pt x="51" y="118"/>
                </a:cubicBezTo>
                <a:cubicBezTo>
                  <a:pt x="2" y="97"/>
                  <a:pt x="2" y="97"/>
                  <a:pt x="2" y="97"/>
                </a:cubicBezTo>
                <a:cubicBezTo>
                  <a:pt x="1" y="97"/>
                  <a:pt x="0" y="95"/>
                  <a:pt x="0" y="9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5" name="Google Shape;4775;p22"/>
          <p:cNvSpPr/>
          <p:nvPr/>
        </p:nvSpPr>
        <p:spPr>
          <a:xfrm>
            <a:off x="7451389" y="1568916"/>
            <a:ext cx="402551" cy="267592"/>
          </a:xfrm>
          <a:custGeom>
            <a:avLst/>
            <a:gdLst/>
            <a:ahLst/>
            <a:cxnLst/>
            <a:rect l="l" t="t" r="r" b="b"/>
            <a:pathLst>
              <a:path w="120" h="80" extrusionOk="0">
                <a:moveTo>
                  <a:pt x="118" y="36"/>
                </a:moveTo>
                <a:cubicBezTo>
                  <a:pt x="75" y="32"/>
                  <a:pt x="75" y="32"/>
                  <a:pt x="75" y="32"/>
                </a:cubicBezTo>
                <a:cubicBezTo>
                  <a:pt x="75" y="32"/>
                  <a:pt x="74" y="32"/>
                  <a:pt x="74" y="31"/>
                </a:cubicBezTo>
                <a:cubicBezTo>
                  <a:pt x="60" y="0"/>
                  <a:pt x="60" y="0"/>
                  <a:pt x="60" y="0"/>
                </a:cubicBezTo>
                <a:cubicBezTo>
                  <a:pt x="107" y="9"/>
                  <a:pt x="107" y="9"/>
                  <a:pt x="107" y="9"/>
                </a:cubicBezTo>
                <a:cubicBezTo>
                  <a:pt x="107" y="9"/>
                  <a:pt x="108" y="9"/>
                  <a:pt x="108" y="10"/>
                </a:cubicBezTo>
                <a:cubicBezTo>
                  <a:pt x="119" y="34"/>
                  <a:pt x="119" y="34"/>
                  <a:pt x="119" y="34"/>
                </a:cubicBezTo>
                <a:cubicBezTo>
                  <a:pt x="120" y="35"/>
                  <a:pt x="119" y="36"/>
                  <a:pt x="118" y="36"/>
                </a:cubicBezTo>
                <a:moveTo>
                  <a:pt x="93" y="54"/>
                </a:moveTo>
                <a:cubicBezTo>
                  <a:pt x="91" y="54"/>
                  <a:pt x="91" y="54"/>
                  <a:pt x="91" y="54"/>
                </a:cubicBezTo>
                <a:cubicBezTo>
                  <a:pt x="91" y="67"/>
                  <a:pt x="91" y="67"/>
                  <a:pt x="91" y="67"/>
                </a:cubicBezTo>
                <a:cubicBezTo>
                  <a:pt x="91" y="67"/>
                  <a:pt x="90" y="68"/>
                  <a:pt x="90" y="68"/>
                </a:cubicBezTo>
                <a:cubicBezTo>
                  <a:pt x="87" y="68"/>
                  <a:pt x="87" y="68"/>
                  <a:pt x="87" y="68"/>
                </a:cubicBezTo>
                <a:cubicBezTo>
                  <a:pt x="86" y="69"/>
                  <a:pt x="85" y="68"/>
                  <a:pt x="85" y="68"/>
                </a:cubicBezTo>
                <a:cubicBezTo>
                  <a:pt x="85" y="54"/>
                  <a:pt x="85" y="54"/>
                  <a:pt x="85" y="54"/>
                </a:cubicBezTo>
                <a:cubicBezTo>
                  <a:pt x="83" y="54"/>
                  <a:pt x="83" y="54"/>
                  <a:pt x="83" y="54"/>
                </a:cubicBezTo>
                <a:cubicBezTo>
                  <a:pt x="82" y="55"/>
                  <a:pt x="81" y="54"/>
                  <a:pt x="82" y="53"/>
                </a:cubicBezTo>
                <a:cubicBezTo>
                  <a:pt x="87" y="46"/>
                  <a:pt x="87" y="46"/>
                  <a:pt x="87" y="46"/>
                </a:cubicBezTo>
                <a:cubicBezTo>
                  <a:pt x="88" y="45"/>
                  <a:pt x="89" y="45"/>
                  <a:pt x="89" y="46"/>
                </a:cubicBezTo>
                <a:cubicBezTo>
                  <a:pt x="94" y="53"/>
                  <a:pt x="94" y="53"/>
                  <a:pt x="94" y="53"/>
                </a:cubicBezTo>
                <a:cubicBezTo>
                  <a:pt x="95" y="53"/>
                  <a:pt x="94" y="54"/>
                  <a:pt x="93" y="54"/>
                </a:cubicBezTo>
                <a:moveTo>
                  <a:pt x="108" y="39"/>
                </a:moveTo>
                <a:cubicBezTo>
                  <a:pt x="72" y="36"/>
                  <a:pt x="72" y="36"/>
                  <a:pt x="72" y="36"/>
                </a:cubicBezTo>
                <a:cubicBezTo>
                  <a:pt x="71" y="36"/>
                  <a:pt x="71" y="36"/>
                  <a:pt x="71" y="35"/>
                </a:cubicBezTo>
                <a:cubicBezTo>
                  <a:pt x="64" y="18"/>
                  <a:pt x="64" y="18"/>
                  <a:pt x="64" y="18"/>
                </a:cubicBezTo>
                <a:cubicBezTo>
                  <a:pt x="63" y="16"/>
                  <a:pt x="62" y="16"/>
                  <a:pt x="62" y="18"/>
                </a:cubicBezTo>
                <a:cubicBezTo>
                  <a:pt x="62" y="72"/>
                  <a:pt x="62" y="72"/>
                  <a:pt x="62" y="72"/>
                </a:cubicBezTo>
                <a:cubicBezTo>
                  <a:pt x="62" y="80"/>
                  <a:pt x="62" y="80"/>
                  <a:pt x="62" y="80"/>
                </a:cubicBezTo>
                <a:cubicBezTo>
                  <a:pt x="63" y="80"/>
                  <a:pt x="64" y="80"/>
                  <a:pt x="65" y="80"/>
                </a:cubicBezTo>
                <a:cubicBezTo>
                  <a:pt x="107" y="71"/>
                  <a:pt x="107" y="71"/>
                  <a:pt x="107" y="71"/>
                </a:cubicBezTo>
                <a:cubicBezTo>
                  <a:pt x="108" y="70"/>
                  <a:pt x="109" y="70"/>
                  <a:pt x="109" y="69"/>
                </a:cubicBezTo>
                <a:cubicBezTo>
                  <a:pt x="109" y="41"/>
                  <a:pt x="109" y="41"/>
                  <a:pt x="109" y="41"/>
                </a:cubicBezTo>
                <a:cubicBezTo>
                  <a:pt x="109" y="40"/>
                  <a:pt x="109" y="39"/>
                  <a:pt x="108" y="39"/>
                </a:cubicBezTo>
                <a:moveTo>
                  <a:pt x="45" y="32"/>
                </a:moveTo>
                <a:cubicBezTo>
                  <a:pt x="3" y="36"/>
                  <a:pt x="3" y="36"/>
                  <a:pt x="3" y="36"/>
                </a:cubicBezTo>
                <a:cubicBezTo>
                  <a:pt x="1" y="36"/>
                  <a:pt x="0" y="35"/>
                  <a:pt x="1" y="34"/>
                </a:cubicBezTo>
                <a:cubicBezTo>
                  <a:pt x="12" y="10"/>
                  <a:pt x="12" y="10"/>
                  <a:pt x="12" y="10"/>
                </a:cubicBezTo>
                <a:cubicBezTo>
                  <a:pt x="13" y="9"/>
                  <a:pt x="13" y="9"/>
                  <a:pt x="14" y="9"/>
                </a:cubicBezTo>
                <a:cubicBezTo>
                  <a:pt x="60" y="0"/>
                  <a:pt x="60" y="0"/>
                  <a:pt x="60" y="0"/>
                </a:cubicBezTo>
                <a:cubicBezTo>
                  <a:pt x="46" y="31"/>
                  <a:pt x="46" y="31"/>
                  <a:pt x="46" y="31"/>
                </a:cubicBezTo>
                <a:cubicBezTo>
                  <a:pt x="46" y="32"/>
                  <a:pt x="46" y="32"/>
                  <a:pt x="45" y="32"/>
                </a:cubicBezTo>
                <a:moveTo>
                  <a:pt x="52" y="70"/>
                </a:moveTo>
                <a:cubicBezTo>
                  <a:pt x="36" y="68"/>
                  <a:pt x="36" y="68"/>
                  <a:pt x="36" y="68"/>
                </a:cubicBezTo>
                <a:cubicBezTo>
                  <a:pt x="36" y="60"/>
                  <a:pt x="36" y="60"/>
                  <a:pt x="36" y="60"/>
                </a:cubicBezTo>
                <a:cubicBezTo>
                  <a:pt x="52" y="60"/>
                  <a:pt x="52" y="60"/>
                  <a:pt x="52" y="60"/>
                </a:cubicBezTo>
                <a:lnTo>
                  <a:pt x="52" y="70"/>
                </a:lnTo>
                <a:close/>
                <a:moveTo>
                  <a:pt x="57" y="18"/>
                </a:moveTo>
                <a:cubicBezTo>
                  <a:pt x="50" y="35"/>
                  <a:pt x="50" y="35"/>
                  <a:pt x="50" y="35"/>
                </a:cubicBezTo>
                <a:cubicBezTo>
                  <a:pt x="50" y="36"/>
                  <a:pt x="49" y="36"/>
                  <a:pt x="49" y="36"/>
                </a:cubicBezTo>
                <a:cubicBezTo>
                  <a:pt x="13" y="39"/>
                  <a:pt x="13" y="39"/>
                  <a:pt x="13" y="39"/>
                </a:cubicBezTo>
                <a:cubicBezTo>
                  <a:pt x="12" y="39"/>
                  <a:pt x="11" y="40"/>
                  <a:pt x="11" y="41"/>
                </a:cubicBezTo>
                <a:cubicBezTo>
                  <a:pt x="12" y="69"/>
                  <a:pt x="12" y="69"/>
                  <a:pt x="12" y="69"/>
                </a:cubicBezTo>
                <a:cubicBezTo>
                  <a:pt x="12" y="70"/>
                  <a:pt x="12" y="70"/>
                  <a:pt x="13" y="71"/>
                </a:cubicBezTo>
                <a:cubicBezTo>
                  <a:pt x="55" y="80"/>
                  <a:pt x="55" y="80"/>
                  <a:pt x="55" y="80"/>
                </a:cubicBezTo>
                <a:cubicBezTo>
                  <a:pt x="56" y="80"/>
                  <a:pt x="57" y="80"/>
                  <a:pt x="59" y="80"/>
                </a:cubicBezTo>
                <a:cubicBezTo>
                  <a:pt x="59" y="72"/>
                  <a:pt x="59" y="72"/>
                  <a:pt x="59" y="72"/>
                </a:cubicBezTo>
                <a:cubicBezTo>
                  <a:pt x="59" y="18"/>
                  <a:pt x="59" y="18"/>
                  <a:pt x="59" y="18"/>
                </a:cubicBezTo>
                <a:cubicBezTo>
                  <a:pt x="59" y="16"/>
                  <a:pt x="58" y="16"/>
                  <a:pt x="57"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6" name="Google Shape;4776;p22"/>
          <p:cNvSpPr/>
          <p:nvPr/>
        </p:nvSpPr>
        <p:spPr>
          <a:xfrm>
            <a:off x="6867342" y="1538667"/>
            <a:ext cx="395569" cy="328091"/>
          </a:xfrm>
          <a:custGeom>
            <a:avLst/>
            <a:gdLst/>
            <a:ahLst/>
            <a:cxnLst/>
            <a:rect l="l" t="t" r="r" b="b"/>
            <a:pathLst>
              <a:path w="118" h="98" extrusionOk="0">
                <a:moveTo>
                  <a:pt x="104" y="89"/>
                </a:moveTo>
                <a:cubicBezTo>
                  <a:pt x="101" y="89"/>
                  <a:pt x="98" y="87"/>
                  <a:pt x="98" y="83"/>
                </a:cubicBezTo>
                <a:cubicBezTo>
                  <a:pt x="98" y="80"/>
                  <a:pt x="101" y="77"/>
                  <a:pt x="104" y="77"/>
                </a:cubicBezTo>
                <a:cubicBezTo>
                  <a:pt x="107" y="77"/>
                  <a:pt x="110" y="80"/>
                  <a:pt x="110" y="83"/>
                </a:cubicBezTo>
                <a:cubicBezTo>
                  <a:pt x="110" y="87"/>
                  <a:pt x="107" y="89"/>
                  <a:pt x="104" y="89"/>
                </a:cubicBezTo>
                <a:moveTo>
                  <a:pt x="81" y="89"/>
                </a:moveTo>
                <a:cubicBezTo>
                  <a:pt x="78" y="89"/>
                  <a:pt x="75" y="87"/>
                  <a:pt x="75" y="83"/>
                </a:cubicBezTo>
                <a:cubicBezTo>
                  <a:pt x="75" y="80"/>
                  <a:pt x="78" y="77"/>
                  <a:pt x="81" y="77"/>
                </a:cubicBezTo>
                <a:cubicBezTo>
                  <a:pt x="85" y="77"/>
                  <a:pt x="88" y="80"/>
                  <a:pt x="88" y="83"/>
                </a:cubicBezTo>
                <a:cubicBezTo>
                  <a:pt x="88" y="87"/>
                  <a:pt x="85" y="89"/>
                  <a:pt x="81" y="89"/>
                </a:cubicBezTo>
                <a:moveTo>
                  <a:pt x="59" y="89"/>
                </a:moveTo>
                <a:cubicBezTo>
                  <a:pt x="56" y="89"/>
                  <a:pt x="53" y="87"/>
                  <a:pt x="53" y="83"/>
                </a:cubicBezTo>
                <a:cubicBezTo>
                  <a:pt x="53" y="80"/>
                  <a:pt x="56" y="77"/>
                  <a:pt x="59" y="77"/>
                </a:cubicBezTo>
                <a:cubicBezTo>
                  <a:pt x="62" y="77"/>
                  <a:pt x="65" y="80"/>
                  <a:pt x="65" y="83"/>
                </a:cubicBezTo>
                <a:cubicBezTo>
                  <a:pt x="65" y="87"/>
                  <a:pt x="62" y="89"/>
                  <a:pt x="59" y="89"/>
                </a:cubicBezTo>
                <a:moveTo>
                  <a:pt x="36" y="89"/>
                </a:moveTo>
                <a:cubicBezTo>
                  <a:pt x="33" y="89"/>
                  <a:pt x="30" y="87"/>
                  <a:pt x="30" y="83"/>
                </a:cubicBezTo>
                <a:cubicBezTo>
                  <a:pt x="30" y="80"/>
                  <a:pt x="33" y="77"/>
                  <a:pt x="36" y="77"/>
                </a:cubicBezTo>
                <a:cubicBezTo>
                  <a:pt x="40" y="77"/>
                  <a:pt x="42" y="80"/>
                  <a:pt x="42" y="83"/>
                </a:cubicBezTo>
                <a:cubicBezTo>
                  <a:pt x="42" y="87"/>
                  <a:pt x="40" y="89"/>
                  <a:pt x="36" y="89"/>
                </a:cubicBezTo>
                <a:moveTo>
                  <a:pt x="14" y="89"/>
                </a:moveTo>
                <a:cubicBezTo>
                  <a:pt x="10" y="89"/>
                  <a:pt x="8" y="87"/>
                  <a:pt x="8" y="83"/>
                </a:cubicBezTo>
                <a:cubicBezTo>
                  <a:pt x="8" y="80"/>
                  <a:pt x="10" y="77"/>
                  <a:pt x="14" y="77"/>
                </a:cubicBezTo>
                <a:cubicBezTo>
                  <a:pt x="17" y="77"/>
                  <a:pt x="20" y="80"/>
                  <a:pt x="20" y="83"/>
                </a:cubicBezTo>
                <a:cubicBezTo>
                  <a:pt x="20" y="87"/>
                  <a:pt x="17" y="89"/>
                  <a:pt x="14" y="89"/>
                </a:cubicBezTo>
                <a:moveTo>
                  <a:pt x="105" y="69"/>
                </a:moveTo>
                <a:cubicBezTo>
                  <a:pt x="104" y="68"/>
                  <a:pt x="14" y="68"/>
                  <a:pt x="14" y="69"/>
                </a:cubicBezTo>
                <a:cubicBezTo>
                  <a:pt x="6" y="69"/>
                  <a:pt x="0" y="75"/>
                  <a:pt x="0" y="83"/>
                </a:cubicBezTo>
                <a:cubicBezTo>
                  <a:pt x="0" y="91"/>
                  <a:pt x="6" y="97"/>
                  <a:pt x="14" y="98"/>
                </a:cubicBezTo>
                <a:cubicBezTo>
                  <a:pt x="14" y="98"/>
                  <a:pt x="104" y="98"/>
                  <a:pt x="105" y="98"/>
                </a:cubicBezTo>
                <a:cubicBezTo>
                  <a:pt x="112" y="97"/>
                  <a:pt x="118" y="91"/>
                  <a:pt x="118" y="83"/>
                </a:cubicBezTo>
                <a:cubicBezTo>
                  <a:pt x="118" y="75"/>
                  <a:pt x="112" y="69"/>
                  <a:pt x="105" y="69"/>
                </a:cubicBezTo>
                <a:moveTo>
                  <a:pt x="71" y="24"/>
                </a:moveTo>
                <a:cubicBezTo>
                  <a:pt x="71" y="38"/>
                  <a:pt x="71" y="38"/>
                  <a:pt x="71" y="38"/>
                </a:cubicBezTo>
                <a:cubicBezTo>
                  <a:pt x="66" y="38"/>
                  <a:pt x="66" y="38"/>
                  <a:pt x="66" y="38"/>
                </a:cubicBezTo>
                <a:cubicBezTo>
                  <a:pt x="66" y="24"/>
                  <a:pt x="66" y="24"/>
                  <a:pt x="66" y="24"/>
                </a:cubicBezTo>
                <a:cubicBezTo>
                  <a:pt x="60" y="24"/>
                  <a:pt x="60" y="24"/>
                  <a:pt x="60" y="24"/>
                </a:cubicBezTo>
                <a:cubicBezTo>
                  <a:pt x="68" y="14"/>
                  <a:pt x="68" y="14"/>
                  <a:pt x="68" y="14"/>
                </a:cubicBezTo>
                <a:cubicBezTo>
                  <a:pt x="77" y="24"/>
                  <a:pt x="77" y="24"/>
                  <a:pt x="77" y="24"/>
                </a:cubicBezTo>
                <a:lnTo>
                  <a:pt x="71" y="24"/>
                </a:lnTo>
                <a:close/>
                <a:moveTo>
                  <a:pt x="74" y="50"/>
                </a:moveTo>
                <a:cubicBezTo>
                  <a:pt x="41" y="50"/>
                  <a:pt x="41" y="50"/>
                  <a:pt x="41" y="50"/>
                </a:cubicBezTo>
                <a:cubicBezTo>
                  <a:pt x="41" y="46"/>
                  <a:pt x="41" y="46"/>
                  <a:pt x="41" y="46"/>
                </a:cubicBezTo>
                <a:cubicBezTo>
                  <a:pt x="74" y="46"/>
                  <a:pt x="74" y="46"/>
                  <a:pt x="74" y="46"/>
                </a:cubicBezTo>
                <a:lnTo>
                  <a:pt x="74" y="50"/>
                </a:lnTo>
                <a:close/>
                <a:moveTo>
                  <a:pt x="47" y="14"/>
                </a:moveTo>
                <a:cubicBezTo>
                  <a:pt x="55" y="24"/>
                  <a:pt x="55" y="24"/>
                  <a:pt x="55" y="24"/>
                </a:cubicBezTo>
                <a:cubicBezTo>
                  <a:pt x="49" y="24"/>
                  <a:pt x="49" y="24"/>
                  <a:pt x="49" y="24"/>
                </a:cubicBezTo>
                <a:cubicBezTo>
                  <a:pt x="49" y="38"/>
                  <a:pt x="49" y="38"/>
                  <a:pt x="49" y="38"/>
                </a:cubicBezTo>
                <a:cubicBezTo>
                  <a:pt x="44" y="38"/>
                  <a:pt x="44" y="38"/>
                  <a:pt x="44" y="38"/>
                </a:cubicBezTo>
                <a:cubicBezTo>
                  <a:pt x="44" y="24"/>
                  <a:pt x="44" y="24"/>
                  <a:pt x="44" y="24"/>
                </a:cubicBezTo>
                <a:cubicBezTo>
                  <a:pt x="38" y="24"/>
                  <a:pt x="38" y="24"/>
                  <a:pt x="38" y="24"/>
                </a:cubicBezTo>
                <a:lnTo>
                  <a:pt x="47" y="14"/>
                </a:lnTo>
                <a:close/>
                <a:moveTo>
                  <a:pt x="80" y="0"/>
                </a:moveTo>
                <a:cubicBezTo>
                  <a:pt x="35" y="0"/>
                  <a:pt x="35" y="0"/>
                  <a:pt x="35" y="0"/>
                </a:cubicBezTo>
                <a:cubicBezTo>
                  <a:pt x="28" y="0"/>
                  <a:pt x="23" y="6"/>
                  <a:pt x="23" y="12"/>
                </a:cubicBezTo>
                <a:cubicBezTo>
                  <a:pt x="23" y="52"/>
                  <a:pt x="23" y="52"/>
                  <a:pt x="23" y="52"/>
                </a:cubicBezTo>
                <a:cubicBezTo>
                  <a:pt x="23" y="59"/>
                  <a:pt x="28" y="64"/>
                  <a:pt x="35" y="64"/>
                </a:cubicBezTo>
                <a:cubicBezTo>
                  <a:pt x="80" y="64"/>
                  <a:pt x="80" y="64"/>
                  <a:pt x="80" y="64"/>
                </a:cubicBezTo>
                <a:cubicBezTo>
                  <a:pt x="87" y="64"/>
                  <a:pt x="92" y="59"/>
                  <a:pt x="92" y="52"/>
                </a:cubicBezTo>
                <a:cubicBezTo>
                  <a:pt x="92" y="12"/>
                  <a:pt x="92" y="12"/>
                  <a:pt x="92" y="12"/>
                </a:cubicBezTo>
                <a:cubicBezTo>
                  <a:pt x="92" y="6"/>
                  <a:pt x="87" y="0"/>
                  <a:pt x="8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7" name="Google Shape;4777;p22"/>
          <p:cNvSpPr/>
          <p:nvPr/>
        </p:nvSpPr>
        <p:spPr>
          <a:xfrm>
            <a:off x="6322853" y="1547975"/>
            <a:ext cx="400223" cy="309476"/>
          </a:xfrm>
          <a:custGeom>
            <a:avLst/>
            <a:gdLst/>
            <a:ahLst/>
            <a:cxnLst/>
            <a:rect l="l" t="t" r="r" b="b"/>
            <a:pathLst>
              <a:path w="119" h="92" extrusionOk="0">
                <a:moveTo>
                  <a:pt x="101" y="88"/>
                </a:moveTo>
                <a:cubicBezTo>
                  <a:pt x="99" y="88"/>
                  <a:pt x="97" y="86"/>
                  <a:pt x="97" y="84"/>
                </a:cubicBezTo>
                <a:cubicBezTo>
                  <a:pt x="97" y="82"/>
                  <a:pt x="99" y="80"/>
                  <a:pt x="101" y="80"/>
                </a:cubicBezTo>
                <a:cubicBezTo>
                  <a:pt x="103" y="80"/>
                  <a:pt x="105" y="82"/>
                  <a:pt x="105" y="84"/>
                </a:cubicBezTo>
                <a:cubicBezTo>
                  <a:pt x="105" y="86"/>
                  <a:pt x="103" y="88"/>
                  <a:pt x="101" y="88"/>
                </a:cubicBezTo>
                <a:moveTo>
                  <a:pt x="101" y="77"/>
                </a:moveTo>
                <a:cubicBezTo>
                  <a:pt x="97" y="77"/>
                  <a:pt x="94" y="80"/>
                  <a:pt x="94" y="84"/>
                </a:cubicBezTo>
                <a:cubicBezTo>
                  <a:pt x="94" y="88"/>
                  <a:pt x="97" y="92"/>
                  <a:pt x="101" y="92"/>
                </a:cubicBezTo>
                <a:cubicBezTo>
                  <a:pt x="105" y="92"/>
                  <a:pt x="109" y="88"/>
                  <a:pt x="109" y="84"/>
                </a:cubicBezTo>
                <a:cubicBezTo>
                  <a:pt x="109" y="80"/>
                  <a:pt x="105" y="77"/>
                  <a:pt x="101" y="77"/>
                </a:cubicBezTo>
                <a:moveTo>
                  <a:pt x="119" y="74"/>
                </a:moveTo>
                <a:cubicBezTo>
                  <a:pt x="119" y="76"/>
                  <a:pt x="117" y="77"/>
                  <a:pt x="115" y="77"/>
                </a:cubicBezTo>
                <a:cubicBezTo>
                  <a:pt x="110" y="77"/>
                  <a:pt x="110" y="77"/>
                  <a:pt x="110" y="77"/>
                </a:cubicBezTo>
                <a:cubicBezTo>
                  <a:pt x="108" y="75"/>
                  <a:pt x="105" y="73"/>
                  <a:pt x="101" y="73"/>
                </a:cubicBezTo>
                <a:cubicBezTo>
                  <a:pt x="97" y="73"/>
                  <a:pt x="94" y="75"/>
                  <a:pt x="92" y="77"/>
                </a:cubicBezTo>
                <a:cubicBezTo>
                  <a:pt x="35" y="77"/>
                  <a:pt x="35" y="77"/>
                  <a:pt x="35" y="77"/>
                </a:cubicBezTo>
                <a:cubicBezTo>
                  <a:pt x="33" y="75"/>
                  <a:pt x="30" y="73"/>
                  <a:pt x="26" y="73"/>
                </a:cubicBezTo>
                <a:cubicBezTo>
                  <a:pt x="22" y="73"/>
                  <a:pt x="19" y="75"/>
                  <a:pt x="17" y="77"/>
                </a:cubicBezTo>
                <a:cubicBezTo>
                  <a:pt x="11" y="77"/>
                  <a:pt x="11" y="77"/>
                  <a:pt x="11" y="77"/>
                </a:cubicBezTo>
                <a:cubicBezTo>
                  <a:pt x="11" y="16"/>
                  <a:pt x="11" y="16"/>
                  <a:pt x="11" y="16"/>
                </a:cubicBezTo>
                <a:cubicBezTo>
                  <a:pt x="11" y="15"/>
                  <a:pt x="10" y="15"/>
                  <a:pt x="10" y="14"/>
                </a:cubicBezTo>
                <a:cubicBezTo>
                  <a:pt x="2" y="7"/>
                  <a:pt x="2" y="7"/>
                  <a:pt x="2" y="7"/>
                </a:cubicBezTo>
                <a:cubicBezTo>
                  <a:pt x="0" y="6"/>
                  <a:pt x="0" y="4"/>
                  <a:pt x="1" y="2"/>
                </a:cubicBezTo>
                <a:cubicBezTo>
                  <a:pt x="3" y="0"/>
                  <a:pt x="5" y="0"/>
                  <a:pt x="7" y="1"/>
                </a:cubicBezTo>
                <a:cubicBezTo>
                  <a:pt x="15" y="8"/>
                  <a:pt x="15" y="8"/>
                  <a:pt x="15" y="8"/>
                </a:cubicBezTo>
                <a:cubicBezTo>
                  <a:pt x="17" y="10"/>
                  <a:pt x="18" y="13"/>
                  <a:pt x="18" y="16"/>
                </a:cubicBezTo>
                <a:cubicBezTo>
                  <a:pt x="18" y="27"/>
                  <a:pt x="18" y="27"/>
                  <a:pt x="18" y="27"/>
                </a:cubicBezTo>
                <a:cubicBezTo>
                  <a:pt x="26" y="27"/>
                  <a:pt x="26" y="27"/>
                  <a:pt x="26" y="27"/>
                </a:cubicBezTo>
                <a:cubicBezTo>
                  <a:pt x="46" y="47"/>
                  <a:pt x="46" y="47"/>
                  <a:pt x="46" y="47"/>
                </a:cubicBezTo>
                <a:cubicBezTo>
                  <a:pt x="46" y="70"/>
                  <a:pt x="46" y="70"/>
                  <a:pt x="46" y="70"/>
                </a:cubicBezTo>
                <a:cubicBezTo>
                  <a:pt x="115" y="70"/>
                  <a:pt x="115" y="70"/>
                  <a:pt x="115" y="70"/>
                </a:cubicBezTo>
                <a:cubicBezTo>
                  <a:pt x="117" y="70"/>
                  <a:pt x="119" y="71"/>
                  <a:pt x="119" y="74"/>
                </a:cubicBezTo>
                <a:moveTo>
                  <a:pt x="26" y="88"/>
                </a:moveTo>
                <a:cubicBezTo>
                  <a:pt x="24" y="88"/>
                  <a:pt x="22" y="86"/>
                  <a:pt x="22" y="84"/>
                </a:cubicBezTo>
                <a:cubicBezTo>
                  <a:pt x="22" y="82"/>
                  <a:pt x="24" y="80"/>
                  <a:pt x="26" y="80"/>
                </a:cubicBezTo>
                <a:cubicBezTo>
                  <a:pt x="28" y="80"/>
                  <a:pt x="30" y="82"/>
                  <a:pt x="30" y="84"/>
                </a:cubicBezTo>
                <a:cubicBezTo>
                  <a:pt x="30" y="86"/>
                  <a:pt x="28" y="88"/>
                  <a:pt x="26" y="88"/>
                </a:cubicBezTo>
                <a:moveTo>
                  <a:pt x="26" y="77"/>
                </a:moveTo>
                <a:cubicBezTo>
                  <a:pt x="22" y="77"/>
                  <a:pt x="18" y="80"/>
                  <a:pt x="18" y="84"/>
                </a:cubicBezTo>
                <a:cubicBezTo>
                  <a:pt x="18" y="88"/>
                  <a:pt x="22" y="92"/>
                  <a:pt x="26" y="92"/>
                </a:cubicBezTo>
                <a:cubicBezTo>
                  <a:pt x="30" y="92"/>
                  <a:pt x="33" y="88"/>
                  <a:pt x="33" y="84"/>
                </a:cubicBezTo>
                <a:cubicBezTo>
                  <a:pt x="33" y="80"/>
                  <a:pt x="30" y="77"/>
                  <a:pt x="26" y="77"/>
                </a:cubicBezTo>
                <a:moveTo>
                  <a:pt x="79" y="44"/>
                </a:moveTo>
                <a:cubicBezTo>
                  <a:pt x="79" y="56"/>
                  <a:pt x="79" y="56"/>
                  <a:pt x="79" y="56"/>
                </a:cubicBezTo>
                <a:cubicBezTo>
                  <a:pt x="72" y="56"/>
                  <a:pt x="72" y="56"/>
                  <a:pt x="72" y="56"/>
                </a:cubicBezTo>
                <a:cubicBezTo>
                  <a:pt x="72" y="44"/>
                  <a:pt x="72" y="44"/>
                  <a:pt x="72" y="44"/>
                </a:cubicBezTo>
                <a:cubicBezTo>
                  <a:pt x="66" y="44"/>
                  <a:pt x="66" y="44"/>
                  <a:pt x="66" y="44"/>
                </a:cubicBezTo>
                <a:cubicBezTo>
                  <a:pt x="75" y="33"/>
                  <a:pt x="75" y="33"/>
                  <a:pt x="75" y="33"/>
                </a:cubicBezTo>
                <a:cubicBezTo>
                  <a:pt x="84" y="44"/>
                  <a:pt x="84" y="44"/>
                  <a:pt x="84" y="44"/>
                </a:cubicBezTo>
                <a:cubicBezTo>
                  <a:pt x="84" y="44"/>
                  <a:pt x="84" y="44"/>
                  <a:pt x="79" y="44"/>
                </a:cubicBezTo>
                <a:moveTo>
                  <a:pt x="92" y="20"/>
                </a:moveTo>
                <a:cubicBezTo>
                  <a:pt x="79" y="20"/>
                  <a:pt x="79" y="20"/>
                  <a:pt x="79" y="20"/>
                </a:cubicBezTo>
                <a:cubicBezTo>
                  <a:pt x="79" y="26"/>
                  <a:pt x="79" y="26"/>
                  <a:pt x="79" y="26"/>
                </a:cubicBezTo>
                <a:cubicBezTo>
                  <a:pt x="73" y="26"/>
                  <a:pt x="73" y="26"/>
                  <a:pt x="73" y="26"/>
                </a:cubicBezTo>
                <a:cubicBezTo>
                  <a:pt x="73" y="20"/>
                  <a:pt x="73" y="20"/>
                  <a:pt x="73" y="20"/>
                </a:cubicBezTo>
                <a:cubicBezTo>
                  <a:pt x="61" y="20"/>
                  <a:pt x="61" y="20"/>
                  <a:pt x="61" y="20"/>
                </a:cubicBezTo>
                <a:cubicBezTo>
                  <a:pt x="56" y="20"/>
                  <a:pt x="52" y="24"/>
                  <a:pt x="52" y="28"/>
                </a:cubicBezTo>
                <a:cubicBezTo>
                  <a:pt x="52" y="56"/>
                  <a:pt x="52" y="56"/>
                  <a:pt x="52" y="56"/>
                </a:cubicBezTo>
                <a:cubicBezTo>
                  <a:pt x="52" y="60"/>
                  <a:pt x="56" y="64"/>
                  <a:pt x="61" y="64"/>
                </a:cubicBezTo>
                <a:cubicBezTo>
                  <a:pt x="92" y="64"/>
                  <a:pt x="92" y="64"/>
                  <a:pt x="92" y="64"/>
                </a:cubicBezTo>
                <a:cubicBezTo>
                  <a:pt x="97" y="64"/>
                  <a:pt x="100" y="60"/>
                  <a:pt x="100" y="56"/>
                </a:cubicBezTo>
                <a:cubicBezTo>
                  <a:pt x="100" y="28"/>
                  <a:pt x="100" y="28"/>
                  <a:pt x="100" y="28"/>
                </a:cubicBezTo>
                <a:cubicBezTo>
                  <a:pt x="100" y="24"/>
                  <a:pt x="97" y="20"/>
                  <a:pt x="92"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8" name="Google Shape;4778;p22"/>
          <p:cNvSpPr/>
          <p:nvPr/>
        </p:nvSpPr>
        <p:spPr>
          <a:xfrm>
            <a:off x="4547444" y="1524706"/>
            <a:ext cx="409531" cy="356013"/>
          </a:xfrm>
          <a:custGeom>
            <a:avLst/>
            <a:gdLst/>
            <a:ahLst/>
            <a:cxnLst/>
            <a:rect l="l" t="t" r="r" b="b"/>
            <a:pathLst>
              <a:path w="122" h="106" extrusionOk="0">
                <a:moveTo>
                  <a:pt x="36" y="66"/>
                </a:moveTo>
                <a:cubicBezTo>
                  <a:pt x="34" y="64"/>
                  <a:pt x="26" y="57"/>
                  <a:pt x="22" y="56"/>
                </a:cubicBezTo>
                <a:cubicBezTo>
                  <a:pt x="19" y="54"/>
                  <a:pt x="19" y="57"/>
                  <a:pt x="19" y="57"/>
                </a:cubicBezTo>
                <a:cubicBezTo>
                  <a:pt x="19" y="57"/>
                  <a:pt x="32" y="69"/>
                  <a:pt x="33" y="70"/>
                </a:cubicBezTo>
                <a:cubicBezTo>
                  <a:pt x="35" y="69"/>
                  <a:pt x="37" y="67"/>
                  <a:pt x="36" y="66"/>
                </a:cubicBezTo>
                <a:moveTo>
                  <a:pt x="52" y="28"/>
                </a:moveTo>
                <a:cubicBezTo>
                  <a:pt x="59" y="28"/>
                  <a:pt x="59" y="28"/>
                  <a:pt x="59" y="28"/>
                </a:cubicBezTo>
                <a:cubicBezTo>
                  <a:pt x="59" y="44"/>
                  <a:pt x="59" y="44"/>
                  <a:pt x="59" y="44"/>
                </a:cubicBezTo>
                <a:cubicBezTo>
                  <a:pt x="65" y="44"/>
                  <a:pt x="65" y="44"/>
                  <a:pt x="65" y="44"/>
                </a:cubicBezTo>
                <a:cubicBezTo>
                  <a:pt x="65" y="28"/>
                  <a:pt x="65" y="28"/>
                  <a:pt x="65" y="28"/>
                </a:cubicBezTo>
                <a:cubicBezTo>
                  <a:pt x="73" y="28"/>
                  <a:pt x="73" y="28"/>
                  <a:pt x="73" y="28"/>
                </a:cubicBezTo>
                <a:cubicBezTo>
                  <a:pt x="62" y="15"/>
                  <a:pt x="62" y="15"/>
                  <a:pt x="62" y="15"/>
                </a:cubicBezTo>
                <a:lnTo>
                  <a:pt x="52" y="28"/>
                </a:lnTo>
                <a:close/>
                <a:moveTo>
                  <a:pt x="31" y="47"/>
                </a:moveTo>
                <a:cubicBezTo>
                  <a:pt x="31" y="11"/>
                  <a:pt x="31" y="11"/>
                  <a:pt x="31" y="11"/>
                </a:cubicBezTo>
                <a:cubicBezTo>
                  <a:pt x="31" y="5"/>
                  <a:pt x="36" y="0"/>
                  <a:pt x="42" y="0"/>
                </a:cubicBezTo>
                <a:cubicBezTo>
                  <a:pt x="58" y="0"/>
                  <a:pt x="58" y="0"/>
                  <a:pt x="58" y="0"/>
                </a:cubicBezTo>
                <a:cubicBezTo>
                  <a:pt x="58" y="8"/>
                  <a:pt x="58" y="8"/>
                  <a:pt x="58" y="8"/>
                </a:cubicBezTo>
                <a:cubicBezTo>
                  <a:pt x="66" y="8"/>
                  <a:pt x="66" y="8"/>
                  <a:pt x="66" y="8"/>
                </a:cubicBezTo>
                <a:cubicBezTo>
                  <a:pt x="66" y="0"/>
                  <a:pt x="66" y="0"/>
                  <a:pt x="66" y="0"/>
                </a:cubicBezTo>
                <a:cubicBezTo>
                  <a:pt x="82" y="0"/>
                  <a:pt x="82" y="0"/>
                  <a:pt x="82" y="0"/>
                </a:cubicBezTo>
                <a:cubicBezTo>
                  <a:pt x="88" y="0"/>
                  <a:pt x="93" y="5"/>
                  <a:pt x="93" y="11"/>
                </a:cubicBezTo>
                <a:cubicBezTo>
                  <a:pt x="93" y="47"/>
                  <a:pt x="93" y="47"/>
                  <a:pt x="93" y="47"/>
                </a:cubicBezTo>
                <a:cubicBezTo>
                  <a:pt x="93" y="53"/>
                  <a:pt x="88" y="58"/>
                  <a:pt x="82" y="58"/>
                </a:cubicBezTo>
                <a:cubicBezTo>
                  <a:pt x="66" y="58"/>
                  <a:pt x="66" y="58"/>
                  <a:pt x="66" y="58"/>
                </a:cubicBezTo>
                <a:cubicBezTo>
                  <a:pt x="66" y="51"/>
                  <a:pt x="66" y="51"/>
                  <a:pt x="66" y="51"/>
                </a:cubicBezTo>
                <a:cubicBezTo>
                  <a:pt x="58" y="51"/>
                  <a:pt x="58" y="51"/>
                  <a:pt x="58" y="51"/>
                </a:cubicBezTo>
                <a:cubicBezTo>
                  <a:pt x="58" y="58"/>
                  <a:pt x="58" y="58"/>
                  <a:pt x="58" y="58"/>
                </a:cubicBezTo>
                <a:cubicBezTo>
                  <a:pt x="42" y="58"/>
                  <a:pt x="42" y="58"/>
                  <a:pt x="42" y="58"/>
                </a:cubicBezTo>
                <a:cubicBezTo>
                  <a:pt x="36" y="58"/>
                  <a:pt x="31" y="53"/>
                  <a:pt x="31" y="47"/>
                </a:cubicBezTo>
                <a:moveTo>
                  <a:pt x="33" y="73"/>
                </a:moveTo>
                <a:cubicBezTo>
                  <a:pt x="31" y="71"/>
                  <a:pt x="20" y="61"/>
                  <a:pt x="16" y="59"/>
                </a:cubicBezTo>
                <a:cubicBezTo>
                  <a:pt x="12" y="58"/>
                  <a:pt x="12" y="61"/>
                  <a:pt x="12" y="61"/>
                </a:cubicBezTo>
                <a:cubicBezTo>
                  <a:pt x="12" y="61"/>
                  <a:pt x="29" y="76"/>
                  <a:pt x="30" y="77"/>
                </a:cubicBezTo>
                <a:cubicBezTo>
                  <a:pt x="32" y="76"/>
                  <a:pt x="33" y="74"/>
                  <a:pt x="33" y="73"/>
                </a:cubicBezTo>
                <a:moveTo>
                  <a:pt x="122" y="61"/>
                </a:moveTo>
                <a:cubicBezTo>
                  <a:pt x="122" y="101"/>
                  <a:pt x="122" y="101"/>
                  <a:pt x="122" y="101"/>
                </a:cubicBezTo>
                <a:cubicBezTo>
                  <a:pt x="122" y="102"/>
                  <a:pt x="120" y="104"/>
                  <a:pt x="119" y="104"/>
                </a:cubicBezTo>
                <a:cubicBezTo>
                  <a:pt x="106" y="104"/>
                  <a:pt x="106" y="104"/>
                  <a:pt x="106" y="104"/>
                </a:cubicBezTo>
                <a:cubicBezTo>
                  <a:pt x="105" y="104"/>
                  <a:pt x="103" y="102"/>
                  <a:pt x="103" y="101"/>
                </a:cubicBezTo>
                <a:cubicBezTo>
                  <a:pt x="103" y="96"/>
                  <a:pt x="103" y="96"/>
                  <a:pt x="103" y="96"/>
                </a:cubicBezTo>
                <a:cubicBezTo>
                  <a:pt x="103" y="96"/>
                  <a:pt x="103" y="97"/>
                  <a:pt x="102" y="97"/>
                </a:cubicBezTo>
                <a:cubicBezTo>
                  <a:pt x="89" y="99"/>
                  <a:pt x="76" y="106"/>
                  <a:pt x="63" y="106"/>
                </a:cubicBezTo>
                <a:cubicBezTo>
                  <a:pt x="50" y="106"/>
                  <a:pt x="34" y="104"/>
                  <a:pt x="25" y="94"/>
                </a:cubicBezTo>
                <a:cubicBezTo>
                  <a:pt x="15" y="84"/>
                  <a:pt x="7" y="75"/>
                  <a:pt x="4" y="72"/>
                </a:cubicBezTo>
                <a:cubicBezTo>
                  <a:pt x="0" y="65"/>
                  <a:pt x="7" y="60"/>
                  <a:pt x="11" y="65"/>
                </a:cubicBezTo>
                <a:cubicBezTo>
                  <a:pt x="16" y="69"/>
                  <a:pt x="25" y="79"/>
                  <a:pt x="31" y="83"/>
                </a:cubicBezTo>
                <a:cubicBezTo>
                  <a:pt x="32" y="88"/>
                  <a:pt x="38" y="92"/>
                  <a:pt x="44" y="92"/>
                </a:cubicBezTo>
                <a:cubicBezTo>
                  <a:pt x="78" y="92"/>
                  <a:pt x="78" y="92"/>
                  <a:pt x="78" y="92"/>
                </a:cubicBezTo>
                <a:cubicBezTo>
                  <a:pt x="78" y="92"/>
                  <a:pt x="75" y="89"/>
                  <a:pt x="73" y="89"/>
                </a:cubicBezTo>
                <a:cubicBezTo>
                  <a:pt x="44" y="89"/>
                  <a:pt x="44" y="89"/>
                  <a:pt x="44" y="89"/>
                </a:cubicBezTo>
                <a:cubicBezTo>
                  <a:pt x="41" y="89"/>
                  <a:pt x="34" y="86"/>
                  <a:pt x="34" y="79"/>
                </a:cubicBezTo>
                <a:cubicBezTo>
                  <a:pt x="34" y="71"/>
                  <a:pt x="41" y="69"/>
                  <a:pt x="44" y="69"/>
                </a:cubicBezTo>
                <a:cubicBezTo>
                  <a:pt x="69" y="69"/>
                  <a:pt x="69" y="69"/>
                  <a:pt x="69" y="69"/>
                </a:cubicBezTo>
                <a:cubicBezTo>
                  <a:pt x="69" y="69"/>
                  <a:pt x="78" y="63"/>
                  <a:pt x="87" y="63"/>
                </a:cubicBezTo>
                <a:cubicBezTo>
                  <a:pt x="94" y="63"/>
                  <a:pt x="100" y="65"/>
                  <a:pt x="102" y="66"/>
                </a:cubicBezTo>
                <a:cubicBezTo>
                  <a:pt x="103" y="66"/>
                  <a:pt x="103" y="67"/>
                  <a:pt x="103" y="67"/>
                </a:cubicBezTo>
                <a:cubicBezTo>
                  <a:pt x="103" y="61"/>
                  <a:pt x="103" y="61"/>
                  <a:pt x="103" y="61"/>
                </a:cubicBezTo>
                <a:cubicBezTo>
                  <a:pt x="103" y="59"/>
                  <a:pt x="105" y="58"/>
                  <a:pt x="106" y="58"/>
                </a:cubicBezTo>
                <a:cubicBezTo>
                  <a:pt x="119" y="58"/>
                  <a:pt x="119" y="58"/>
                  <a:pt x="119" y="58"/>
                </a:cubicBezTo>
                <a:cubicBezTo>
                  <a:pt x="120" y="58"/>
                  <a:pt x="122" y="59"/>
                  <a:pt x="122" y="6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79" name="Google Shape;4779;p22"/>
          <p:cNvSpPr/>
          <p:nvPr/>
        </p:nvSpPr>
        <p:spPr>
          <a:xfrm>
            <a:off x="5750442" y="1478168"/>
            <a:ext cx="407204" cy="449088"/>
          </a:xfrm>
          <a:custGeom>
            <a:avLst/>
            <a:gdLst/>
            <a:ahLst/>
            <a:cxnLst/>
            <a:rect l="l" t="t" r="r" b="b"/>
            <a:pathLst>
              <a:path w="121" h="134" extrusionOk="0">
                <a:moveTo>
                  <a:pt x="96" y="56"/>
                </a:moveTo>
                <a:cubicBezTo>
                  <a:pt x="79" y="47"/>
                  <a:pt x="79" y="47"/>
                  <a:pt x="79" y="47"/>
                </a:cubicBezTo>
                <a:cubicBezTo>
                  <a:pt x="71" y="64"/>
                  <a:pt x="71" y="64"/>
                  <a:pt x="71" y="64"/>
                </a:cubicBezTo>
                <a:cubicBezTo>
                  <a:pt x="76" y="67"/>
                  <a:pt x="76" y="67"/>
                  <a:pt x="76" y="67"/>
                </a:cubicBezTo>
                <a:cubicBezTo>
                  <a:pt x="80" y="59"/>
                  <a:pt x="80" y="59"/>
                  <a:pt x="80" y="59"/>
                </a:cubicBezTo>
                <a:cubicBezTo>
                  <a:pt x="86" y="78"/>
                  <a:pt x="86" y="78"/>
                  <a:pt x="86" y="78"/>
                </a:cubicBezTo>
                <a:cubicBezTo>
                  <a:pt x="92" y="76"/>
                  <a:pt x="92" y="76"/>
                  <a:pt x="92" y="76"/>
                </a:cubicBezTo>
                <a:cubicBezTo>
                  <a:pt x="86" y="57"/>
                  <a:pt x="86" y="57"/>
                  <a:pt x="86" y="57"/>
                </a:cubicBezTo>
                <a:cubicBezTo>
                  <a:pt x="93" y="61"/>
                  <a:pt x="93" y="61"/>
                  <a:pt x="93" y="61"/>
                </a:cubicBezTo>
                <a:lnTo>
                  <a:pt x="96" y="56"/>
                </a:lnTo>
                <a:close/>
                <a:moveTo>
                  <a:pt x="103" y="28"/>
                </a:moveTo>
                <a:cubicBezTo>
                  <a:pt x="119" y="76"/>
                  <a:pt x="119" y="76"/>
                  <a:pt x="119" y="76"/>
                </a:cubicBezTo>
                <a:cubicBezTo>
                  <a:pt x="119" y="77"/>
                  <a:pt x="119" y="78"/>
                  <a:pt x="118" y="79"/>
                </a:cubicBezTo>
                <a:cubicBezTo>
                  <a:pt x="67" y="95"/>
                  <a:pt x="67" y="95"/>
                  <a:pt x="67" y="95"/>
                </a:cubicBezTo>
                <a:cubicBezTo>
                  <a:pt x="66" y="96"/>
                  <a:pt x="65" y="95"/>
                  <a:pt x="65" y="94"/>
                </a:cubicBezTo>
                <a:cubicBezTo>
                  <a:pt x="49" y="46"/>
                  <a:pt x="49" y="46"/>
                  <a:pt x="49" y="46"/>
                </a:cubicBezTo>
                <a:cubicBezTo>
                  <a:pt x="49" y="45"/>
                  <a:pt x="49" y="44"/>
                  <a:pt x="50" y="43"/>
                </a:cubicBezTo>
                <a:cubicBezTo>
                  <a:pt x="100" y="27"/>
                  <a:pt x="100" y="27"/>
                  <a:pt x="100" y="27"/>
                </a:cubicBezTo>
                <a:cubicBezTo>
                  <a:pt x="101" y="27"/>
                  <a:pt x="102" y="27"/>
                  <a:pt x="103" y="28"/>
                </a:cubicBezTo>
                <a:moveTo>
                  <a:pt x="62" y="115"/>
                </a:moveTo>
                <a:cubicBezTo>
                  <a:pt x="60" y="111"/>
                  <a:pt x="56" y="109"/>
                  <a:pt x="52" y="110"/>
                </a:cubicBezTo>
                <a:cubicBezTo>
                  <a:pt x="48" y="111"/>
                  <a:pt x="46" y="116"/>
                  <a:pt x="47" y="120"/>
                </a:cubicBezTo>
                <a:cubicBezTo>
                  <a:pt x="48" y="124"/>
                  <a:pt x="53" y="126"/>
                  <a:pt x="57" y="125"/>
                </a:cubicBezTo>
                <a:cubicBezTo>
                  <a:pt x="61" y="123"/>
                  <a:pt x="63" y="119"/>
                  <a:pt x="62" y="115"/>
                </a:cubicBezTo>
                <a:moveTo>
                  <a:pt x="69" y="112"/>
                </a:moveTo>
                <a:cubicBezTo>
                  <a:pt x="72" y="120"/>
                  <a:pt x="67" y="129"/>
                  <a:pt x="59" y="132"/>
                </a:cubicBezTo>
                <a:cubicBezTo>
                  <a:pt x="51" y="134"/>
                  <a:pt x="42" y="130"/>
                  <a:pt x="40" y="122"/>
                </a:cubicBezTo>
                <a:cubicBezTo>
                  <a:pt x="37" y="114"/>
                  <a:pt x="41" y="105"/>
                  <a:pt x="50" y="103"/>
                </a:cubicBezTo>
                <a:cubicBezTo>
                  <a:pt x="58" y="100"/>
                  <a:pt x="66" y="104"/>
                  <a:pt x="69" y="112"/>
                </a:cubicBezTo>
                <a:moveTo>
                  <a:pt x="116" y="89"/>
                </a:moveTo>
                <a:cubicBezTo>
                  <a:pt x="69" y="104"/>
                  <a:pt x="69" y="104"/>
                  <a:pt x="69" y="104"/>
                </a:cubicBezTo>
                <a:cubicBezTo>
                  <a:pt x="70" y="106"/>
                  <a:pt x="72" y="109"/>
                  <a:pt x="73" y="111"/>
                </a:cubicBezTo>
                <a:cubicBezTo>
                  <a:pt x="73" y="111"/>
                  <a:pt x="73" y="111"/>
                  <a:pt x="73" y="111"/>
                </a:cubicBezTo>
                <a:cubicBezTo>
                  <a:pt x="118" y="96"/>
                  <a:pt x="118" y="96"/>
                  <a:pt x="118" y="96"/>
                </a:cubicBezTo>
                <a:cubicBezTo>
                  <a:pt x="120" y="96"/>
                  <a:pt x="121" y="94"/>
                  <a:pt x="121" y="92"/>
                </a:cubicBezTo>
                <a:cubicBezTo>
                  <a:pt x="120" y="89"/>
                  <a:pt x="118" y="88"/>
                  <a:pt x="116" y="89"/>
                </a:cubicBezTo>
                <a:moveTo>
                  <a:pt x="3" y="21"/>
                </a:moveTo>
                <a:cubicBezTo>
                  <a:pt x="0" y="13"/>
                  <a:pt x="5" y="5"/>
                  <a:pt x="12" y="3"/>
                </a:cubicBezTo>
                <a:cubicBezTo>
                  <a:pt x="20" y="0"/>
                  <a:pt x="28" y="4"/>
                  <a:pt x="31" y="12"/>
                </a:cubicBezTo>
                <a:cubicBezTo>
                  <a:pt x="59" y="99"/>
                  <a:pt x="59" y="99"/>
                  <a:pt x="59" y="99"/>
                </a:cubicBezTo>
                <a:cubicBezTo>
                  <a:pt x="57" y="98"/>
                  <a:pt x="54" y="98"/>
                  <a:pt x="51" y="98"/>
                </a:cubicBezTo>
                <a:cubicBezTo>
                  <a:pt x="23" y="14"/>
                  <a:pt x="23" y="14"/>
                  <a:pt x="23" y="14"/>
                </a:cubicBezTo>
                <a:cubicBezTo>
                  <a:pt x="22" y="11"/>
                  <a:pt x="18" y="9"/>
                  <a:pt x="15" y="10"/>
                </a:cubicBezTo>
                <a:cubicBezTo>
                  <a:pt x="11" y="11"/>
                  <a:pt x="9" y="15"/>
                  <a:pt x="10" y="19"/>
                </a:cubicBezTo>
                <a:cubicBezTo>
                  <a:pt x="11" y="21"/>
                  <a:pt x="10" y="23"/>
                  <a:pt x="8" y="23"/>
                </a:cubicBezTo>
                <a:cubicBezTo>
                  <a:pt x="6" y="24"/>
                  <a:pt x="4" y="23"/>
                  <a:pt x="3" y="2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0" name="Google Shape;4780;p22"/>
          <p:cNvSpPr/>
          <p:nvPr/>
        </p:nvSpPr>
        <p:spPr>
          <a:xfrm>
            <a:off x="5145453" y="1457225"/>
            <a:ext cx="400223" cy="493299"/>
          </a:xfrm>
          <a:custGeom>
            <a:avLst/>
            <a:gdLst/>
            <a:ahLst/>
            <a:cxnLst/>
            <a:rect l="l" t="t" r="r" b="b"/>
            <a:pathLst>
              <a:path w="119" h="147" extrusionOk="0">
                <a:moveTo>
                  <a:pt x="75" y="19"/>
                </a:moveTo>
                <a:cubicBezTo>
                  <a:pt x="93" y="19"/>
                  <a:pt x="93" y="19"/>
                  <a:pt x="93" y="19"/>
                </a:cubicBezTo>
                <a:cubicBezTo>
                  <a:pt x="95" y="19"/>
                  <a:pt x="96" y="22"/>
                  <a:pt x="95" y="23"/>
                </a:cubicBezTo>
                <a:cubicBezTo>
                  <a:pt x="61" y="52"/>
                  <a:pt x="61" y="52"/>
                  <a:pt x="61" y="52"/>
                </a:cubicBezTo>
                <a:cubicBezTo>
                  <a:pt x="60" y="52"/>
                  <a:pt x="59" y="52"/>
                  <a:pt x="59" y="52"/>
                </a:cubicBezTo>
                <a:cubicBezTo>
                  <a:pt x="25" y="23"/>
                  <a:pt x="25" y="23"/>
                  <a:pt x="25" y="23"/>
                </a:cubicBezTo>
                <a:cubicBezTo>
                  <a:pt x="23" y="22"/>
                  <a:pt x="24" y="19"/>
                  <a:pt x="26" y="19"/>
                </a:cubicBezTo>
                <a:cubicBezTo>
                  <a:pt x="44" y="19"/>
                  <a:pt x="44" y="19"/>
                  <a:pt x="44" y="19"/>
                </a:cubicBezTo>
                <a:cubicBezTo>
                  <a:pt x="45" y="19"/>
                  <a:pt x="46" y="19"/>
                  <a:pt x="46" y="18"/>
                </a:cubicBezTo>
                <a:cubicBezTo>
                  <a:pt x="46" y="1"/>
                  <a:pt x="46" y="1"/>
                  <a:pt x="46" y="1"/>
                </a:cubicBezTo>
                <a:cubicBezTo>
                  <a:pt x="46" y="0"/>
                  <a:pt x="47" y="0"/>
                  <a:pt x="48" y="0"/>
                </a:cubicBezTo>
                <a:cubicBezTo>
                  <a:pt x="72" y="0"/>
                  <a:pt x="72" y="0"/>
                  <a:pt x="72" y="0"/>
                </a:cubicBezTo>
                <a:cubicBezTo>
                  <a:pt x="73" y="0"/>
                  <a:pt x="74" y="0"/>
                  <a:pt x="74" y="1"/>
                </a:cubicBezTo>
                <a:cubicBezTo>
                  <a:pt x="74" y="18"/>
                  <a:pt x="74" y="18"/>
                  <a:pt x="74" y="18"/>
                </a:cubicBezTo>
                <a:cubicBezTo>
                  <a:pt x="74" y="19"/>
                  <a:pt x="74" y="19"/>
                  <a:pt x="75" y="19"/>
                </a:cubicBezTo>
                <a:moveTo>
                  <a:pt x="106" y="135"/>
                </a:moveTo>
                <a:cubicBezTo>
                  <a:pt x="106" y="135"/>
                  <a:pt x="106" y="135"/>
                  <a:pt x="105" y="135"/>
                </a:cubicBezTo>
                <a:cubicBezTo>
                  <a:pt x="64" y="135"/>
                  <a:pt x="64" y="135"/>
                  <a:pt x="64" y="135"/>
                </a:cubicBezTo>
                <a:cubicBezTo>
                  <a:pt x="63" y="135"/>
                  <a:pt x="63" y="135"/>
                  <a:pt x="63" y="135"/>
                </a:cubicBezTo>
                <a:cubicBezTo>
                  <a:pt x="63" y="132"/>
                  <a:pt x="63" y="132"/>
                  <a:pt x="63" y="132"/>
                </a:cubicBezTo>
                <a:cubicBezTo>
                  <a:pt x="63" y="132"/>
                  <a:pt x="63" y="132"/>
                  <a:pt x="64" y="132"/>
                </a:cubicBezTo>
                <a:cubicBezTo>
                  <a:pt x="105" y="132"/>
                  <a:pt x="105" y="132"/>
                  <a:pt x="105" y="132"/>
                </a:cubicBezTo>
                <a:cubicBezTo>
                  <a:pt x="106" y="132"/>
                  <a:pt x="106" y="132"/>
                  <a:pt x="106" y="132"/>
                </a:cubicBezTo>
                <a:lnTo>
                  <a:pt x="106" y="135"/>
                </a:lnTo>
                <a:close/>
                <a:moveTo>
                  <a:pt x="66" y="103"/>
                </a:moveTo>
                <a:cubicBezTo>
                  <a:pt x="72" y="93"/>
                  <a:pt x="72" y="93"/>
                  <a:pt x="72" y="93"/>
                </a:cubicBezTo>
                <a:cubicBezTo>
                  <a:pt x="73" y="92"/>
                  <a:pt x="74" y="92"/>
                  <a:pt x="75" y="93"/>
                </a:cubicBezTo>
                <a:cubicBezTo>
                  <a:pt x="81" y="103"/>
                  <a:pt x="81" y="103"/>
                  <a:pt x="81" y="103"/>
                </a:cubicBezTo>
                <a:cubicBezTo>
                  <a:pt x="81" y="104"/>
                  <a:pt x="80" y="106"/>
                  <a:pt x="79" y="106"/>
                </a:cubicBezTo>
                <a:cubicBezTo>
                  <a:pt x="77" y="106"/>
                  <a:pt x="77" y="106"/>
                  <a:pt x="77" y="106"/>
                </a:cubicBezTo>
                <a:cubicBezTo>
                  <a:pt x="77" y="125"/>
                  <a:pt x="77" y="125"/>
                  <a:pt x="77" y="125"/>
                </a:cubicBezTo>
                <a:cubicBezTo>
                  <a:pt x="77" y="125"/>
                  <a:pt x="76" y="126"/>
                  <a:pt x="75" y="126"/>
                </a:cubicBezTo>
                <a:cubicBezTo>
                  <a:pt x="72" y="126"/>
                  <a:pt x="72" y="126"/>
                  <a:pt x="72" y="126"/>
                </a:cubicBezTo>
                <a:cubicBezTo>
                  <a:pt x="71" y="126"/>
                  <a:pt x="70" y="125"/>
                  <a:pt x="70" y="125"/>
                </a:cubicBezTo>
                <a:cubicBezTo>
                  <a:pt x="70" y="106"/>
                  <a:pt x="70" y="106"/>
                  <a:pt x="70" y="106"/>
                </a:cubicBezTo>
                <a:cubicBezTo>
                  <a:pt x="68" y="106"/>
                  <a:pt x="68" y="106"/>
                  <a:pt x="68" y="106"/>
                </a:cubicBezTo>
                <a:cubicBezTo>
                  <a:pt x="66" y="106"/>
                  <a:pt x="66" y="104"/>
                  <a:pt x="66" y="103"/>
                </a:cubicBezTo>
                <a:moveTo>
                  <a:pt x="89" y="103"/>
                </a:moveTo>
                <a:cubicBezTo>
                  <a:pt x="95" y="93"/>
                  <a:pt x="95" y="93"/>
                  <a:pt x="95" y="93"/>
                </a:cubicBezTo>
                <a:cubicBezTo>
                  <a:pt x="95" y="92"/>
                  <a:pt x="97" y="92"/>
                  <a:pt x="97" y="93"/>
                </a:cubicBezTo>
                <a:cubicBezTo>
                  <a:pt x="103" y="103"/>
                  <a:pt x="103" y="103"/>
                  <a:pt x="103" y="103"/>
                </a:cubicBezTo>
                <a:cubicBezTo>
                  <a:pt x="104" y="104"/>
                  <a:pt x="103" y="106"/>
                  <a:pt x="102" y="106"/>
                </a:cubicBezTo>
                <a:cubicBezTo>
                  <a:pt x="99" y="106"/>
                  <a:pt x="99" y="106"/>
                  <a:pt x="99" y="106"/>
                </a:cubicBezTo>
                <a:cubicBezTo>
                  <a:pt x="99" y="125"/>
                  <a:pt x="99" y="125"/>
                  <a:pt x="99" y="125"/>
                </a:cubicBezTo>
                <a:cubicBezTo>
                  <a:pt x="99" y="125"/>
                  <a:pt x="99" y="126"/>
                  <a:pt x="98" y="126"/>
                </a:cubicBezTo>
                <a:cubicBezTo>
                  <a:pt x="94" y="126"/>
                  <a:pt x="94" y="126"/>
                  <a:pt x="94" y="126"/>
                </a:cubicBezTo>
                <a:cubicBezTo>
                  <a:pt x="93" y="126"/>
                  <a:pt x="93" y="125"/>
                  <a:pt x="93" y="125"/>
                </a:cubicBezTo>
                <a:cubicBezTo>
                  <a:pt x="93" y="106"/>
                  <a:pt x="93" y="106"/>
                  <a:pt x="93" y="106"/>
                </a:cubicBezTo>
                <a:cubicBezTo>
                  <a:pt x="90" y="106"/>
                  <a:pt x="90" y="106"/>
                  <a:pt x="90" y="106"/>
                </a:cubicBezTo>
                <a:cubicBezTo>
                  <a:pt x="89" y="106"/>
                  <a:pt x="88" y="104"/>
                  <a:pt x="89" y="103"/>
                </a:cubicBezTo>
                <a:moveTo>
                  <a:pt x="116" y="56"/>
                </a:moveTo>
                <a:cubicBezTo>
                  <a:pt x="101" y="37"/>
                  <a:pt x="101" y="37"/>
                  <a:pt x="101" y="37"/>
                </a:cubicBezTo>
                <a:cubicBezTo>
                  <a:pt x="100" y="35"/>
                  <a:pt x="97" y="34"/>
                  <a:pt x="95" y="34"/>
                </a:cubicBezTo>
                <a:cubicBezTo>
                  <a:pt x="90" y="34"/>
                  <a:pt x="90" y="34"/>
                  <a:pt x="90" y="34"/>
                </a:cubicBezTo>
                <a:cubicBezTo>
                  <a:pt x="86" y="38"/>
                  <a:pt x="86" y="38"/>
                  <a:pt x="86" y="38"/>
                </a:cubicBezTo>
                <a:cubicBezTo>
                  <a:pt x="95" y="38"/>
                  <a:pt x="95" y="38"/>
                  <a:pt x="95" y="38"/>
                </a:cubicBezTo>
                <a:cubicBezTo>
                  <a:pt x="96" y="38"/>
                  <a:pt x="97" y="38"/>
                  <a:pt x="98" y="39"/>
                </a:cubicBezTo>
                <a:cubicBezTo>
                  <a:pt x="111" y="56"/>
                  <a:pt x="111" y="56"/>
                  <a:pt x="111" y="56"/>
                </a:cubicBezTo>
                <a:cubicBezTo>
                  <a:pt x="8" y="56"/>
                  <a:pt x="8" y="56"/>
                  <a:pt x="8" y="56"/>
                </a:cubicBezTo>
                <a:cubicBezTo>
                  <a:pt x="21" y="39"/>
                  <a:pt x="21" y="39"/>
                  <a:pt x="21" y="39"/>
                </a:cubicBezTo>
                <a:cubicBezTo>
                  <a:pt x="22" y="38"/>
                  <a:pt x="23" y="38"/>
                  <a:pt x="24" y="38"/>
                </a:cubicBezTo>
                <a:cubicBezTo>
                  <a:pt x="34" y="38"/>
                  <a:pt x="34" y="38"/>
                  <a:pt x="34" y="38"/>
                </a:cubicBezTo>
                <a:cubicBezTo>
                  <a:pt x="29" y="34"/>
                  <a:pt x="29" y="34"/>
                  <a:pt x="29" y="34"/>
                </a:cubicBezTo>
                <a:cubicBezTo>
                  <a:pt x="24" y="34"/>
                  <a:pt x="24" y="34"/>
                  <a:pt x="24" y="34"/>
                </a:cubicBezTo>
                <a:cubicBezTo>
                  <a:pt x="22" y="34"/>
                  <a:pt x="20" y="35"/>
                  <a:pt x="18" y="37"/>
                </a:cubicBezTo>
                <a:cubicBezTo>
                  <a:pt x="3" y="56"/>
                  <a:pt x="3" y="56"/>
                  <a:pt x="3" y="56"/>
                </a:cubicBezTo>
                <a:cubicBezTo>
                  <a:pt x="2" y="58"/>
                  <a:pt x="0" y="62"/>
                  <a:pt x="0" y="64"/>
                </a:cubicBezTo>
                <a:cubicBezTo>
                  <a:pt x="0" y="137"/>
                  <a:pt x="0" y="137"/>
                  <a:pt x="0" y="137"/>
                </a:cubicBezTo>
                <a:cubicBezTo>
                  <a:pt x="0" y="142"/>
                  <a:pt x="5" y="147"/>
                  <a:pt x="10" y="147"/>
                </a:cubicBezTo>
                <a:cubicBezTo>
                  <a:pt x="110" y="147"/>
                  <a:pt x="110" y="147"/>
                  <a:pt x="110" y="147"/>
                </a:cubicBezTo>
                <a:cubicBezTo>
                  <a:pt x="115" y="147"/>
                  <a:pt x="119" y="142"/>
                  <a:pt x="119" y="137"/>
                </a:cubicBezTo>
                <a:cubicBezTo>
                  <a:pt x="119" y="64"/>
                  <a:pt x="119" y="64"/>
                  <a:pt x="119" y="64"/>
                </a:cubicBezTo>
                <a:cubicBezTo>
                  <a:pt x="119" y="62"/>
                  <a:pt x="118" y="58"/>
                  <a:pt x="116"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1" name="Google Shape;4781;p22"/>
          <p:cNvSpPr/>
          <p:nvPr/>
        </p:nvSpPr>
        <p:spPr>
          <a:xfrm>
            <a:off x="10997550" y="1550302"/>
            <a:ext cx="395569" cy="302495"/>
          </a:xfrm>
          <a:custGeom>
            <a:avLst/>
            <a:gdLst/>
            <a:ahLst/>
            <a:cxnLst/>
            <a:rect l="l" t="t" r="r" b="b"/>
            <a:pathLst>
              <a:path w="118" h="90" extrusionOk="0">
                <a:moveTo>
                  <a:pt x="102" y="45"/>
                </a:moveTo>
                <a:cubicBezTo>
                  <a:pt x="102" y="54"/>
                  <a:pt x="102" y="54"/>
                  <a:pt x="102" y="54"/>
                </a:cubicBezTo>
                <a:cubicBezTo>
                  <a:pt x="99" y="54"/>
                  <a:pt x="99" y="54"/>
                  <a:pt x="99" y="54"/>
                </a:cubicBezTo>
                <a:cubicBezTo>
                  <a:pt x="99" y="45"/>
                  <a:pt x="99" y="45"/>
                  <a:pt x="99" y="45"/>
                </a:cubicBezTo>
                <a:cubicBezTo>
                  <a:pt x="94" y="45"/>
                  <a:pt x="94" y="45"/>
                  <a:pt x="94" y="45"/>
                </a:cubicBezTo>
                <a:cubicBezTo>
                  <a:pt x="101" y="37"/>
                  <a:pt x="101" y="37"/>
                  <a:pt x="101" y="37"/>
                </a:cubicBezTo>
                <a:cubicBezTo>
                  <a:pt x="107" y="45"/>
                  <a:pt x="107" y="45"/>
                  <a:pt x="107" y="45"/>
                </a:cubicBezTo>
                <a:lnTo>
                  <a:pt x="102" y="45"/>
                </a:lnTo>
                <a:close/>
                <a:moveTo>
                  <a:pt x="105" y="64"/>
                </a:moveTo>
                <a:cubicBezTo>
                  <a:pt x="80" y="64"/>
                  <a:pt x="80" y="64"/>
                  <a:pt x="80" y="64"/>
                </a:cubicBezTo>
                <a:cubicBezTo>
                  <a:pt x="80" y="60"/>
                  <a:pt x="80" y="60"/>
                  <a:pt x="80" y="60"/>
                </a:cubicBezTo>
                <a:cubicBezTo>
                  <a:pt x="105" y="60"/>
                  <a:pt x="105" y="60"/>
                  <a:pt x="105" y="60"/>
                </a:cubicBezTo>
                <a:lnTo>
                  <a:pt x="105" y="64"/>
                </a:lnTo>
                <a:close/>
                <a:moveTo>
                  <a:pt x="85" y="37"/>
                </a:moveTo>
                <a:cubicBezTo>
                  <a:pt x="91" y="45"/>
                  <a:pt x="91" y="45"/>
                  <a:pt x="91" y="45"/>
                </a:cubicBezTo>
                <a:cubicBezTo>
                  <a:pt x="86" y="45"/>
                  <a:pt x="86" y="45"/>
                  <a:pt x="86" y="45"/>
                </a:cubicBezTo>
                <a:cubicBezTo>
                  <a:pt x="86" y="54"/>
                  <a:pt x="86" y="54"/>
                  <a:pt x="86" y="54"/>
                </a:cubicBezTo>
                <a:cubicBezTo>
                  <a:pt x="83" y="54"/>
                  <a:pt x="83" y="54"/>
                  <a:pt x="83" y="54"/>
                </a:cubicBezTo>
                <a:cubicBezTo>
                  <a:pt x="83" y="45"/>
                  <a:pt x="83" y="45"/>
                  <a:pt x="83" y="45"/>
                </a:cubicBezTo>
                <a:cubicBezTo>
                  <a:pt x="78" y="45"/>
                  <a:pt x="78" y="45"/>
                  <a:pt x="78" y="45"/>
                </a:cubicBezTo>
                <a:lnTo>
                  <a:pt x="85" y="37"/>
                </a:lnTo>
                <a:close/>
                <a:moveTo>
                  <a:pt x="109" y="0"/>
                </a:moveTo>
                <a:cubicBezTo>
                  <a:pt x="96" y="0"/>
                  <a:pt x="96" y="0"/>
                  <a:pt x="96" y="0"/>
                </a:cubicBezTo>
                <a:cubicBezTo>
                  <a:pt x="96" y="13"/>
                  <a:pt x="96" y="13"/>
                  <a:pt x="96" y="13"/>
                </a:cubicBezTo>
                <a:cubicBezTo>
                  <a:pt x="90" y="13"/>
                  <a:pt x="90" y="13"/>
                  <a:pt x="90" y="13"/>
                </a:cubicBezTo>
                <a:cubicBezTo>
                  <a:pt x="90" y="0"/>
                  <a:pt x="90" y="0"/>
                  <a:pt x="90" y="0"/>
                </a:cubicBezTo>
                <a:cubicBezTo>
                  <a:pt x="76" y="0"/>
                  <a:pt x="76" y="0"/>
                  <a:pt x="76" y="0"/>
                </a:cubicBezTo>
                <a:cubicBezTo>
                  <a:pt x="71" y="0"/>
                  <a:pt x="67" y="4"/>
                  <a:pt x="67" y="9"/>
                </a:cubicBezTo>
                <a:cubicBezTo>
                  <a:pt x="67" y="81"/>
                  <a:pt x="67" y="81"/>
                  <a:pt x="67" y="81"/>
                </a:cubicBezTo>
                <a:cubicBezTo>
                  <a:pt x="67" y="86"/>
                  <a:pt x="71" y="90"/>
                  <a:pt x="76" y="90"/>
                </a:cubicBezTo>
                <a:cubicBezTo>
                  <a:pt x="109" y="90"/>
                  <a:pt x="109" y="90"/>
                  <a:pt x="109" y="90"/>
                </a:cubicBezTo>
                <a:cubicBezTo>
                  <a:pt x="114" y="90"/>
                  <a:pt x="118" y="86"/>
                  <a:pt x="118" y="81"/>
                </a:cubicBezTo>
                <a:cubicBezTo>
                  <a:pt x="118" y="9"/>
                  <a:pt x="118" y="9"/>
                  <a:pt x="118" y="9"/>
                </a:cubicBezTo>
                <a:cubicBezTo>
                  <a:pt x="118" y="4"/>
                  <a:pt x="114" y="0"/>
                  <a:pt x="109" y="0"/>
                </a:cubicBezTo>
                <a:moveTo>
                  <a:pt x="35" y="69"/>
                </a:moveTo>
                <a:cubicBezTo>
                  <a:pt x="62" y="53"/>
                  <a:pt x="62" y="53"/>
                  <a:pt x="62" y="53"/>
                </a:cubicBezTo>
                <a:cubicBezTo>
                  <a:pt x="62" y="54"/>
                  <a:pt x="62" y="56"/>
                  <a:pt x="62" y="57"/>
                </a:cubicBezTo>
                <a:cubicBezTo>
                  <a:pt x="62" y="81"/>
                  <a:pt x="62" y="81"/>
                  <a:pt x="62" y="81"/>
                </a:cubicBezTo>
                <a:cubicBezTo>
                  <a:pt x="62" y="83"/>
                  <a:pt x="62" y="84"/>
                  <a:pt x="61" y="86"/>
                </a:cubicBezTo>
                <a:lnTo>
                  <a:pt x="35" y="69"/>
                </a:lnTo>
                <a:close/>
                <a:moveTo>
                  <a:pt x="30" y="66"/>
                </a:moveTo>
                <a:cubicBezTo>
                  <a:pt x="3" y="50"/>
                  <a:pt x="3" y="50"/>
                  <a:pt x="3" y="50"/>
                </a:cubicBezTo>
                <a:cubicBezTo>
                  <a:pt x="5" y="49"/>
                  <a:pt x="7" y="48"/>
                  <a:pt x="9" y="48"/>
                </a:cubicBezTo>
                <a:cubicBezTo>
                  <a:pt x="54" y="48"/>
                  <a:pt x="54" y="48"/>
                  <a:pt x="54" y="48"/>
                </a:cubicBezTo>
                <a:cubicBezTo>
                  <a:pt x="55" y="48"/>
                  <a:pt x="57" y="49"/>
                  <a:pt x="58" y="49"/>
                </a:cubicBezTo>
                <a:lnTo>
                  <a:pt x="30" y="66"/>
                </a:lnTo>
                <a:close/>
                <a:moveTo>
                  <a:pt x="0" y="85"/>
                </a:moveTo>
                <a:cubicBezTo>
                  <a:pt x="0" y="84"/>
                  <a:pt x="0" y="83"/>
                  <a:pt x="0" y="81"/>
                </a:cubicBezTo>
                <a:cubicBezTo>
                  <a:pt x="0" y="57"/>
                  <a:pt x="0" y="57"/>
                  <a:pt x="0" y="57"/>
                </a:cubicBezTo>
                <a:cubicBezTo>
                  <a:pt x="0" y="56"/>
                  <a:pt x="0" y="55"/>
                  <a:pt x="0" y="54"/>
                </a:cubicBezTo>
                <a:cubicBezTo>
                  <a:pt x="26" y="69"/>
                  <a:pt x="26" y="69"/>
                  <a:pt x="26" y="69"/>
                </a:cubicBezTo>
                <a:lnTo>
                  <a:pt x="0" y="85"/>
                </a:lnTo>
                <a:close/>
                <a:moveTo>
                  <a:pt x="54" y="90"/>
                </a:moveTo>
                <a:cubicBezTo>
                  <a:pt x="9" y="90"/>
                  <a:pt x="9" y="90"/>
                  <a:pt x="9" y="90"/>
                </a:cubicBezTo>
                <a:cubicBezTo>
                  <a:pt x="7" y="90"/>
                  <a:pt x="5" y="90"/>
                  <a:pt x="4" y="89"/>
                </a:cubicBezTo>
                <a:cubicBezTo>
                  <a:pt x="30" y="72"/>
                  <a:pt x="30" y="72"/>
                  <a:pt x="30" y="72"/>
                </a:cubicBezTo>
                <a:cubicBezTo>
                  <a:pt x="58" y="89"/>
                  <a:pt x="58" y="89"/>
                  <a:pt x="58" y="89"/>
                </a:cubicBezTo>
                <a:cubicBezTo>
                  <a:pt x="56" y="90"/>
                  <a:pt x="55" y="90"/>
                  <a:pt x="54" y="90"/>
                </a:cubicBezTo>
                <a:moveTo>
                  <a:pt x="43" y="22"/>
                </a:moveTo>
                <a:cubicBezTo>
                  <a:pt x="43" y="34"/>
                  <a:pt x="43" y="34"/>
                  <a:pt x="43" y="34"/>
                </a:cubicBezTo>
                <a:cubicBezTo>
                  <a:pt x="37" y="34"/>
                  <a:pt x="37" y="34"/>
                  <a:pt x="37" y="34"/>
                </a:cubicBezTo>
                <a:cubicBezTo>
                  <a:pt x="37" y="22"/>
                  <a:pt x="37" y="22"/>
                  <a:pt x="37" y="22"/>
                </a:cubicBezTo>
                <a:cubicBezTo>
                  <a:pt x="32" y="22"/>
                  <a:pt x="32" y="22"/>
                  <a:pt x="32" y="22"/>
                </a:cubicBezTo>
                <a:cubicBezTo>
                  <a:pt x="40" y="12"/>
                  <a:pt x="40" y="12"/>
                  <a:pt x="40" y="12"/>
                </a:cubicBezTo>
                <a:cubicBezTo>
                  <a:pt x="48" y="22"/>
                  <a:pt x="48" y="22"/>
                  <a:pt x="48" y="22"/>
                </a:cubicBezTo>
                <a:cubicBezTo>
                  <a:pt x="48" y="22"/>
                  <a:pt x="48" y="22"/>
                  <a:pt x="43" y="22"/>
                </a:cubicBezTo>
                <a:moveTo>
                  <a:pt x="55" y="0"/>
                </a:moveTo>
                <a:cubicBezTo>
                  <a:pt x="43" y="0"/>
                  <a:pt x="43" y="0"/>
                  <a:pt x="43" y="0"/>
                </a:cubicBezTo>
                <a:cubicBezTo>
                  <a:pt x="43" y="6"/>
                  <a:pt x="43" y="6"/>
                  <a:pt x="43" y="6"/>
                </a:cubicBezTo>
                <a:cubicBezTo>
                  <a:pt x="37" y="6"/>
                  <a:pt x="37" y="6"/>
                  <a:pt x="37" y="6"/>
                </a:cubicBezTo>
                <a:cubicBezTo>
                  <a:pt x="37" y="0"/>
                  <a:pt x="37" y="0"/>
                  <a:pt x="37" y="0"/>
                </a:cubicBezTo>
                <a:cubicBezTo>
                  <a:pt x="25" y="0"/>
                  <a:pt x="25" y="0"/>
                  <a:pt x="25" y="0"/>
                </a:cubicBezTo>
                <a:cubicBezTo>
                  <a:pt x="21" y="0"/>
                  <a:pt x="18" y="3"/>
                  <a:pt x="18" y="8"/>
                </a:cubicBezTo>
                <a:cubicBezTo>
                  <a:pt x="18" y="33"/>
                  <a:pt x="18" y="33"/>
                  <a:pt x="18" y="33"/>
                </a:cubicBezTo>
                <a:cubicBezTo>
                  <a:pt x="18" y="38"/>
                  <a:pt x="21" y="41"/>
                  <a:pt x="25" y="41"/>
                </a:cubicBezTo>
                <a:cubicBezTo>
                  <a:pt x="55" y="41"/>
                  <a:pt x="55" y="41"/>
                  <a:pt x="55" y="41"/>
                </a:cubicBezTo>
                <a:cubicBezTo>
                  <a:pt x="59" y="41"/>
                  <a:pt x="62" y="38"/>
                  <a:pt x="62" y="33"/>
                </a:cubicBezTo>
                <a:cubicBezTo>
                  <a:pt x="62" y="8"/>
                  <a:pt x="62" y="8"/>
                  <a:pt x="62" y="8"/>
                </a:cubicBezTo>
                <a:cubicBezTo>
                  <a:pt x="62" y="3"/>
                  <a:pt x="59" y="0"/>
                  <a:pt x="5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2" name="Google Shape;4782;p22"/>
          <p:cNvSpPr/>
          <p:nvPr/>
        </p:nvSpPr>
        <p:spPr>
          <a:xfrm>
            <a:off x="11590904" y="1561937"/>
            <a:ext cx="397897" cy="281553"/>
          </a:xfrm>
          <a:custGeom>
            <a:avLst/>
            <a:gdLst/>
            <a:ahLst/>
            <a:cxnLst/>
            <a:rect l="l" t="t" r="r" b="b"/>
            <a:pathLst>
              <a:path w="118" h="84" extrusionOk="0">
                <a:moveTo>
                  <a:pt x="65" y="79"/>
                </a:moveTo>
                <a:cubicBezTo>
                  <a:pt x="62" y="79"/>
                  <a:pt x="60" y="76"/>
                  <a:pt x="60" y="73"/>
                </a:cubicBezTo>
                <a:cubicBezTo>
                  <a:pt x="60" y="70"/>
                  <a:pt x="62" y="68"/>
                  <a:pt x="65" y="68"/>
                </a:cubicBezTo>
                <a:cubicBezTo>
                  <a:pt x="69" y="68"/>
                  <a:pt x="71" y="70"/>
                  <a:pt x="71" y="73"/>
                </a:cubicBezTo>
                <a:cubicBezTo>
                  <a:pt x="71" y="76"/>
                  <a:pt x="69" y="79"/>
                  <a:pt x="65" y="79"/>
                </a:cubicBezTo>
                <a:moveTo>
                  <a:pt x="65" y="62"/>
                </a:moveTo>
                <a:cubicBezTo>
                  <a:pt x="59" y="62"/>
                  <a:pt x="54" y="67"/>
                  <a:pt x="54" y="73"/>
                </a:cubicBezTo>
                <a:cubicBezTo>
                  <a:pt x="54" y="80"/>
                  <a:pt x="59" y="84"/>
                  <a:pt x="65" y="84"/>
                </a:cubicBezTo>
                <a:cubicBezTo>
                  <a:pt x="72" y="84"/>
                  <a:pt x="76" y="80"/>
                  <a:pt x="76" y="73"/>
                </a:cubicBezTo>
                <a:cubicBezTo>
                  <a:pt x="76" y="67"/>
                  <a:pt x="72" y="62"/>
                  <a:pt x="65" y="62"/>
                </a:cubicBezTo>
                <a:moveTo>
                  <a:pt x="54" y="46"/>
                </a:moveTo>
                <a:cubicBezTo>
                  <a:pt x="22" y="46"/>
                  <a:pt x="22" y="46"/>
                  <a:pt x="22" y="46"/>
                </a:cubicBezTo>
                <a:cubicBezTo>
                  <a:pt x="22" y="46"/>
                  <a:pt x="21" y="45"/>
                  <a:pt x="21" y="45"/>
                </a:cubicBezTo>
                <a:cubicBezTo>
                  <a:pt x="21" y="10"/>
                  <a:pt x="21" y="10"/>
                  <a:pt x="21" y="10"/>
                </a:cubicBezTo>
                <a:cubicBezTo>
                  <a:pt x="21" y="9"/>
                  <a:pt x="22" y="8"/>
                  <a:pt x="22" y="8"/>
                </a:cubicBezTo>
                <a:cubicBezTo>
                  <a:pt x="36" y="8"/>
                  <a:pt x="36" y="8"/>
                  <a:pt x="36" y="8"/>
                </a:cubicBezTo>
                <a:cubicBezTo>
                  <a:pt x="37" y="8"/>
                  <a:pt x="37" y="9"/>
                  <a:pt x="37" y="9"/>
                </a:cubicBezTo>
                <a:cubicBezTo>
                  <a:pt x="55" y="44"/>
                  <a:pt x="55" y="44"/>
                  <a:pt x="55" y="44"/>
                </a:cubicBezTo>
                <a:cubicBezTo>
                  <a:pt x="56" y="45"/>
                  <a:pt x="55" y="46"/>
                  <a:pt x="54" y="46"/>
                </a:cubicBezTo>
                <a:moveTo>
                  <a:pt x="43" y="4"/>
                </a:moveTo>
                <a:cubicBezTo>
                  <a:pt x="42" y="1"/>
                  <a:pt x="39" y="0"/>
                  <a:pt x="36" y="0"/>
                </a:cubicBezTo>
                <a:cubicBezTo>
                  <a:pt x="18" y="0"/>
                  <a:pt x="18" y="0"/>
                  <a:pt x="18" y="0"/>
                </a:cubicBezTo>
                <a:cubicBezTo>
                  <a:pt x="15" y="0"/>
                  <a:pt x="12" y="2"/>
                  <a:pt x="12" y="5"/>
                </a:cubicBezTo>
                <a:cubicBezTo>
                  <a:pt x="12" y="35"/>
                  <a:pt x="12" y="35"/>
                  <a:pt x="12" y="35"/>
                </a:cubicBezTo>
                <a:cubicBezTo>
                  <a:pt x="7" y="35"/>
                  <a:pt x="7" y="35"/>
                  <a:pt x="7" y="35"/>
                </a:cubicBezTo>
                <a:cubicBezTo>
                  <a:pt x="3" y="35"/>
                  <a:pt x="0" y="38"/>
                  <a:pt x="0" y="42"/>
                </a:cubicBezTo>
                <a:cubicBezTo>
                  <a:pt x="0" y="66"/>
                  <a:pt x="0" y="66"/>
                  <a:pt x="0" y="66"/>
                </a:cubicBezTo>
                <a:cubicBezTo>
                  <a:pt x="2" y="62"/>
                  <a:pt x="6" y="60"/>
                  <a:pt x="11" y="60"/>
                </a:cubicBezTo>
                <a:cubicBezTo>
                  <a:pt x="19" y="60"/>
                  <a:pt x="25" y="65"/>
                  <a:pt x="25" y="73"/>
                </a:cubicBezTo>
                <a:cubicBezTo>
                  <a:pt x="52" y="73"/>
                  <a:pt x="52" y="73"/>
                  <a:pt x="52" y="73"/>
                </a:cubicBezTo>
                <a:cubicBezTo>
                  <a:pt x="52" y="65"/>
                  <a:pt x="58" y="60"/>
                  <a:pt x="65" y="60"/>
                </a:cubicBezTo>
                <a:cubicBezTo>
                  <a:pt x="68" y="60"/>
                  <a:pt x="70" y="60"/>
                  <a:pt x="72" y="62"/>
                </a:cubicBezTo>
                <a:cubicBezTo>
                  <a:pt x="72" y="61"/>
                  <a:pt x="72" y="61"/>
                  <a:pt x="72" y="61"/>
                </a:cubicBezTo>
                <a:lnTo>
                  <a:pt x="43" y="4"/>
                </a:lnTo>
                <a:close/>
                <a:moveTo>
                  <a:pt x="115" y="35"/>
                </a:moveTo>
                <a:cubicBezTo>
                  <a:pt x="115" y="36"/>
                  <a:pt x="114" y="36"/>
                  <a:pt x="113" y="36"/>
                </a:cubicBezTo>
                <a:cubicBezTo>
                  <a:pt x="86" y="36"/>
                  <a:pt x="86" y="36"/>
                  <a:pt x="86" y="36"/>
                </a:cubicBezTo>
                <a:cubicBezTo>
                  <a:pt x="85" y="36"/>
                  <a:pt x="84" y="36"/>
                  <a:pt x="83" y="35"/>
                </a:cubicBezTo>
                <a:cubicBezTo>
                  <a:pt x="99" y="25"/>
                  <a:pt x="99" y="25"/>
                  <a:pt x="99" y="25"/>
                </a:cubicBezTo>
                <a:lnTo>
                  <a:pt x="115" y="35"/>
                </a:lnTo>
                <a:close/>
                <a:moveTo>
                  <a:pt x="102" y="24"/>
                </a:moveTo>
                <a:cubicBezTo>
                  <a:pt x="118" y="14"/>
                  <a:pt x="118" y="14"/>
                  <a:pt x="118" y="14"/>
                </a:cubicBezTo>
                <a:cubicBezTo>
                  <a:pt x="118" y="15"/>
                  <a:pt x="118" y="15"/>
                  <a:pt x="118" y="16"/>
                </a:cubicBezTo>
                <a:cubicBezTo>
                  <a:pt x="118" y="31"/>
                  <a:pt x="118" y="31"/>
                  <a:pt x="118" y="31"/>
                </a:cubicBezTo>
                <a:cubicBezTo>
                  <a:pt x="118" y="32"/>
                  <a:pt x="118" y="32"/>
                  <a:pt x="118" y="33"/>
                </a:cubicBezTo>
                <a:lnTo>
                  <a:pt x="102" y="24"/>
                </a:lnTo>
                <a:close/>
                <a:moveTo>
                  <a:pt x="83" y="12"/>
                </a:moveTo>
                <a:cubicBezTo>
                  <a:pt x="84" y="11"/>
                  <a:pt x="85" y="11"/>
                  <a:pt x="86" y="11"/>
                </a:cubicBezTo>
                <a:cubicBezTo>
                  <a:pt x="113" y="11"/>
                  <a:pt x="113" y="11"/>
                  <a:pt x="113" y="11"/>
                </a:cubicBezTo>
                <a:cubicBezTo>
                  <a:pt x="114" y="11"/>
                  <a:pt x="115" y="11"/>
                  <a:pt x="116" y="12"/>
                </a:cubicBezTo>
                <a:cubicBezTo>
                  <a:pt x="99" y="22"/>
                  <a:pt x="99" y="22"/>
                  <a:pt x="99" y="22"/>
                </a:cubicBezTo>
                <a:lnTo>
                  <a:pt x="83" y="12"/>
                </a:lnTo>
                <a:close/>
                <a:moveTo>
                  <a:pt x="96" y="24"/>
                </a:moveTo>
                <a:cubicBezTo>
                  <a:pt x="81" y="33"/>
                  <a:pt x="81" y="33"/>
                  <a:pt x="81" y="33"/>
                </a:cubicBezTo>
                <a:cubicBezTo>
                  <a:pt x="81" y="32"/>
                  <a:pt x="81" y="32"/>
                  <a:pt x="81" y="31"/>
                </a:cubicBezTo>
                <a:cubicBezTo>
                  <a:pt x="81" y="16"/>
                  <a:pt x="81" y="16"/>
                  <a:pt x="81" y="16"/>
                </a:cubicBezTo>
                <a:cubicBezTo>
                  <a:pt x="81" y="16"/>
                  <a:pt x="81" y="15"/>
                  <a:pt x="81" y="14"/>
                </a:cubicBezTo>
                <a:lnTo>
                  <a:pt x="96" y="24"/>
                </a:lnTo>
                <a:close/>
                <a:moveTo>
                  <a:pt x="115" y="64"/>
                </a:moveTo>
                <a:cubicBezTo>
                  <a:pt x="115" y="64"/>
                  <a:pt x="114" y="64"/>
                  <a:pt x="113" y="64"/>
                </a:cubicBezTo>
                <a:cubicBezTo>
                  <a:pt x="86" y="64"/>
                  <a:pt x="86" y="64"/>
                  <a:pt x="86" y="64"/>
                </a:cubicBezTo>
                <a:cubicBezTo>
                  <a:pt x="85" y="64"/>
                  <a:pt x="84" y="64"/>
                  <a:pt x="83" y="63"/>
                </a:cubicBezTo>
                <a:cubicBezTo>
                  <a:pt x="99" y="54"/>
                  <a:pt x="99" y="54"/>
                  <a:pt x="99" y="54"/>
                </a:cubicBezTo>
                <a:lnTo>
                  <a:pt x="115" y="64"/>
                </a:lnTo>
                <a:close/>
                <a:moveTo>
                  <a:pt x="78" y="67"/>
                </a:moveTo>
                <a:cubicBezTo>
                  <a:pt x="106" y="67"/>
                  <a:pt x="106" y="67"/>
                  <a:pt x="106" y="67"/>
                </a:cubicBezTo>
                <a:cubicBezTo>
                  <a:pt x="106" y="73"/>
                  <a:pt x="106" y="73"/>
                  <a:pt x="106" y="73"/>
                </a:cubicBezTo>
                <a:cubicBezTo>
                  <a:pt x="79" y="73"/>
                  <a:pt x="79" y="73"/>
                  <a:pt x="79" y="73"/>
                </a:cubicBezTo>
                <a:cubicBezTo>
                  <a:pt x="79" y="68"/>
                  <a:pt x="76" y="64"/>
                  <a:pt x="72" y="62"/>
                </a:cubicBezTo>
                <a:cubicBezTo>
                  <a:pt x="72" y="62"/>
                  <a:pt x="72" y="62"/>
                  <a:pt x="72" y="62"/>
                </a:cubicBezTo>
                <a:cubicBezTo>
                  <a:pt x="72" y="62"/>
                  <a:pt x="73" y="62"/>
                  <a:pt x="73" y="62"/>
                </a:cubicBezTo>
                <a:cubicBezTo>
                  <a:pt x="72" y="61"/>
                  <a:pt x="72" y="61"/>
                  <a:pt x="72" y="61"/>
                </a:cubicBezTo>
                <a:cubicBezTo>
                  <a:pt x="72" y="5"/>
                  <a:pt x="72" y="5"/>
                  <a:pt x="72" y="5"/>
                </a:cubicBezTo>
                <a:cubicBezTo>
                  <a:pt x="78" y="5"/>
                  <a:pt x="78" y="5"/>
                  <a:pt x="78" y="5"/>
                </a:cubicBezTo>
                <a:lnTo>
                  <a:pt x="78" y="67"/>
                </a:lnTo>
                <a:close/>
                <a:moveTo>
                  <a:pt x="102" y="52"/>
                </a:moveTo>
                <a:cubicBezTo>
                  <a:pt x="118" y="42"/>
                  <a:pt x="118" y="42"/>
                  <a:pt x="118" y="42"/>
                </a:cubicBezTo>
                <a:cubicBezTo>
                  <a:pt x="118" y="43"/>
                  <a:pt x="118" y="44"/>
                  <a:pt x="118" y="44"/>
                </a:cubicBezTo>
                <a:cubicBezTo>
                  <a:pt x="118" y="59"/>
                  <a:pt x="118" y="59"/>
                  <a:pt x="118" y="59"/>
                </a:cubicBezTo>
                <a:cubicBezTo>
                  <a:pt x="118" y="60"/>
                  <a:pt x="118" y="61"/>
                  <a:pt x="118" y="61"/>
                </a:cubicBezTo>
                <a:lnTo>
                  <a:pt x="102" y="52"/>
                </a:lnTo>
                <a:close/>
                <a:moveTo>
                  <a:pt x="83" y="40"/>
                </a:moveTo>
                <a:cubicBezTo>
                  <a:pt x="84" y="39"/>
                  <a:pt x="85" y="39"/>
                  <a:pt x="86" y="39"/>
                </a:cubicBezTo>
                <a:cubicBezTo>
                  <a:pt x="113" y="39"/>
                  <a:pt x="113" y="39"/>
                  <a:pt x="113" y="39"/>
                </a:cubicBezTo>
                <a:cubicBezTo>
                  <a:pt x="114" y="39"/>
                  <a:pt x="115" y="39"/>
                  <a:pt x="116" y="40"/>
                </a:cubicBezTo>
                <a:cubicBezTo>
                  <a:pt x="99" y="50"/>
                  <a:pt x="99" y="50"/>
                  <a:pt x="99" y="50"/>
                </a:cubicBezTo>
                <a:lnTo>
                  <a:pt x="83" y="40"/>
                </a:lnTo>
                <a:close/>
                <a:moveTo>
                  <a:pt x="96" y="52"/>
                </a:moveTo>
                <a:cubicBezTo>
                  <a:pt x="81" y="61"/>
                  <a:pt x="81" y="61"/>
                  <a:pt x="81" y="61"/>
                </a:cubicBezTo>
                <a:cubicBezTo>
                  <a:pt x="81" y="60"/>
                  <a:pt x="81" y="60"/>
                  <a:pt x="81" y="59"/>
                </a:cubicBezTo>
                <a:cubicBezTo>
                  <a:pt x="81" y="44"/>
                  <a:pt x="81" y="44"/>
                  <a:pt x="81" y="44"/>
                </a:cubicBezTo>
                <a:cubicBezTo>
                  <a:pt x="81" y="44"/>
                  <a:pt x="81" y="43"/>
                  <a:pt x="81" y="42"/>
                </a:cubicBezTo>
                <a:lnTo>
                  <a:pt x="96" y="52"/>
                </a:lnTo>
                <a:close/>
                <a:moveTo>
                  <a:pt x="11" y="79"/>
                </a:moveTo>
                <a:cubicBezTo>
                  <a:pt x="8" y="79"/>
                  <a:pt x="6" y="76"/>
                  <a:pt x="6" y="73"/>
                </a:cubicBezTo>
                <a:cubicBezTo>
                  <a:pt x="6" y="70"/>
                  <a:pt x="8" y="68"/>
                  <a:pt x="11" y="68"/>
                </a:cubicBezTo>
                <a:cubicBezTo>
                  <a:pt x="14" y="68"/>
                  <a:pt x="17" y="70"/>
                  <a:pt x="17" y="73"/>
                </a:cubicBezTo>
                <a:cubicBezTo>
                  <a:pt x="17" y="76"/>
                  <a:pt x="14" y="79"/>
                  <a:pt x="11" y="79"/>
                </a:cubicBezTo>
                <a:moveTo>
                  <a:pt x="11" y="62"/>
                </a:moveTo>
                <a:cubicBezTo>
                  <a:pt x="5" y="62"/>
                  <a:pt x="0" y="67"/>
                  <a:pt x="0" y="73"/>
                </a:cubicBezTo>
                <a:cubicBezTo>
                  <a:pt x="0" y="80"/>
                  <a:pt x="5" y="84"/>
                  <a:pt x="11" y="84"/>
                </a:cubicBezTo>
                <a:cubicBezTo>
                  <a:pt x="18" y="84"/>
                  <a:pt x="22" y="80"/>
                  <a:pt x="22" y="73"/>
                </a:cubicBezTo>
                <a:cubicBezTo>
                  <a:pt x="22" y="67"/>
                  <a:pt x="18" y="62"/>
                  <a:pt x="11" y="6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3" name="Google Shape;4783;p22"/>
          <p:cNvSpPr/>
          <p:nvPr/>
        </p:nvSpPr>
        <p:spPr>
          <a:xfrm>
            <a:off x="9866687" y="1471188"/>
            <a:ext cx="400223" cy="463049"/>
          </a:xfrm>
          <a:custGeom>
            <a:avLst/>
            <a:gdLst/>
            <a:ahLst/>
            <a:cxnLst/>
            <a:rect l="l" t="t" r="r" b="b"/>
            <a:pathLst>
              <a:path w="119" h="138" extrusionOk="0">
                <a:moveTo>
                  <a:pt x="83" y="35"/>
                </a:moveTo>
                <a:cubicBezTo>
                  <a:pt x="38" y="35"/>
                  <a:pt x="38" y="35"/>
                  <a:pt x="38" y="35"/>
                </a:cubicBezTo>
                <a:cubicBezTo>
                  <a:pt x="32" y="43"/>
                  <a:pt x="32" y="43"/>
                  <a:pt x="32" y="43"/>
                </a:cubicBezTo>
                <a:cubicBezTo>
                  <a:pt x="30" y="39"/>
                  <a:pt x="30" y="39"/>
                  <a:pt x="30" y="39"/>
                </a:cubicBezTo>
                <a:cubicBezTo>
                  <a:pt x="30" y="39"/>
                  <a:pt x="31" y="38"/>
                  <a:pt x="31" y="38"/>
                </a:cubicBezTo>
                <a:cubicBezTo>
                  <a:pt x="32" y="37"/>
                  <a:pt x="33" y="35"/>
                  <a:pt x="31" y="33"/>
                </a:cubicBezTo>
                <a:cubicBezTo>
                  <a:pt x="30" y="33"/>
                  <a:pt x="28" y="33"/>
                  <a:pt x="27" y="33"/>
                </a:cubicBezTo>
                <a:cubicBezTo>
                  <a:pt x="26" y="33"/>
                  <a:pt x="24" y="33"/>
                  <a:pt x="24" y="33"/>
                </a:cubicBezTo>
                <a:cubicBezTo>
                  <a:pt x="21" y="35"/>
                  <a:pt x="22" y="37"/>
                  <a:pt x="23" y="38"/>
                </a:cubicBezTo>
                <a:cubicBezTo>
                  <a:pt x="23" y="38"/>
                  <a:pt x="24" y="39"/>
                  <a:pt x="25" y="39"/>
                </a:cubicBezTo>
                <a:cubicBezTo>
                  <a:pt x="22" y="44"/>
                  <a:pt x="22" y="44"/>
                  <a:pt x="22" y="44"/>
                </a:cubicBezTo>
                <a:cubicBezTo>
                  <a:pt x="16" y="35"/>
                  <a:pt x="16" y="35"/>
                  <a:pt x="16" y="35"/>
                </a:cubicBezTo>
                <a:cubicBezTo>
                  <a:pt x="7" y="35"/>
                  <a:pt x="7" y="35"/>
                  <a:pt x="7" y="35"/>
                </a:cubicBezTo>
                <a:cubicBezTo>
                  <a:pt x="3" y="35"/>
                  <a:pt x="0" y="39"/>
                  <a:pt x="0" y="43"/>
                </a:cubicBezTo>
                <a:cubicBezTo>
                  <a:pt x="0" y="81"/>
                  <a:pt x="0" y="81"/>
                  <a:pt x="0" y="81"/>
                </a:cubicBezTo>
                <a:cubicBezTo>
                  <a:pt x="0" y="85"/>
                  <a:pt x="3" y="88"/>
                  <a:pt x="7" y="89"/>
                </a:cubicBezTo>
                <a:cubicBezTo>
                  <a:pt x="9" y="89"/>
                  <a:pt x="11" y="88"/>
                  <a:pt x="13" y="86"/>
                </a:cubicBezTo>
                <a:cubicBezTo>
                  <a:pt x="13" y="130"/>
                  <a:pt x="13" y="130"/>
                  <a:pt x="13" y="130"/>
                </a:cubicBezTo>
                <a:cubicBezTo>
                  <a:pt x="13" y="134"/>
                  <a:pt x="16" y="138"/>
                  <a:pt x="21" y="138"/>
                </a:cubicBezTo>
                <a:cubicBezTo>
                  <a:pt x="39" y="138"/>
                  <a:pt x="39" y="138"/>
                  <a:pt x="39" y="138"/>
                </a:cubicBezTo>
                <a:cubicBezTo>
                  <a:pt x="43" y="138"/>
                  <a:pt x="47" y="134"/>
                  <a:pt x="47" y="130"/>
                </a:cubicBezTo>
                <a:cubicBezTo>
                  <a:pt x="47" y="52"/>
                  <a:pt x="47" y="52"/>
                  <a:pt x="47" y="52"/>
                </a:cubicBezTo>
                <a:cubicBezTo>
                  <a:pt x="47" y="51"/>
                  <a:pt x="48" y="50"/>
                  <a:pt x="49" y="50"/>
                </a:cubicBezTo>
                <a:cubicBezTo>
                  <a:pt x="83" y="50"/>
                  <a:pt x="83" y="50"/>
                  <a:pt x="83" y="50"/>
                </a:cubicBezTo>
                <a:cubicBezTo>
                  <a:pt x="87" y="50"/>
                  <a:pt x="90" y="48"/>
                  <a:pt x="90" y="44"/>
                </a:cubicBezTo>
                <a:cubicBezTo>
                  <a:pt x="91" y="39"/>
                  <a:pt x="88" y="35"/>
                  <a:pt x="83" y="35"/>
                </a:cubicBezTo>
                <a:moveTo>
                  <a:pt x="105" y="101"/>
                </a:moveTo>
                <a:cubicBezTo>
                  <a:pt x="97" y="92"/>
                  <a:pt x="97" y="92"/>
                  <a:pt x="97" y="92"/>
                </a:cubicBezTo>
                <a:cubicBezTo>
                  <a:pt x="90" y="101"/>
                  <a:pt x="90" y="101"/>
                  <a:pt x="90" y="101"/>
                </a:cubicBezTo>
                <a:cubicBezTo>
                  <a:pt x="95" y="101"/>
                  <a:pt x="95" y="101"/>
                  <a:pt x="95" y="101"/>
                </a:cubicBezTo>
                <a:cubicBezTo>
                  <a:pt x="95" y="113"/>
                  <a:pt x="95" y="113"/>
                  <a:pt x="95" y="113"/>
                </a:cubicBezTo>
                <a:cubicBezTo>
                  <a:pt x="100" y="113"/>
                  <a:pt x="100" y="113"/>
                  <a:pt x="100" y="113"/>
                </a:cubicBezTo>
                <a:cubicBezTo>
                  <a:pt x="100" y="101"/>
                  <a:pt x="100" y="101"/>
                  <a:pt x="100" y="101"/>
                </a:cubicBezTo>
                <a:lnTo>
                  <a:pt x="105" y="101"/>
                </a:lnTo>
                <a:close/>
                <a:moveTo>
                  <a:pt x="103" y="120"/>
                </a:moveTo>
                <a:cubicBezTo>
                  <a:pt x="73" y="120"/>
                  <a:pt x="73" y="120"/>
                  <a:pt x="73" y="120"/>
                </a:cubicBezTo>
                <a:cubicBezTo>
                  <a:pt x="73" y="124"/>
                  <a:pt x="73" y="124"/>
                  <a:pt x="73" y="124"/>
                </a:cubicBezTo>
                <a:cubicBezTo>
                  <a:pt x="103" y="124"/>
                  <a:pt x="103" y="124"/>
                  <a:pt x="103" y="124"/>
                </a:cubicBezTo>
                <a:lnTo>
                  <a:pt x="103" y="120"/>
                </a:lnTo>
                <a:close/>
                <a:moveTo>
                  <a:pt x="71" y="101"/>
                </a:moveTo>
                <a:cubicBezTo>
                  <a:pt x="76" y="101"/>
                  <a:pt x="76" y="101"/>
                  <a:pt x="76" y="101"/>
                </a:cubicBezTo>
                <a:cubicBezTo>
                  <a:pt x="76" y="113"/>
                  <a:pt x="76" y="113"/>
                  <a:pt x="76" y="113"/>
                </a:cubicBezTo>
                <a:cubicBezTo>
                  <a:pt x="80" y="113"/>
                  <a:pt x="80" y="113"/>
                  <a:pt x="80" y="113"/>
                </a:cubicBezTo>
                <a:cubicBezTo>
                  <a:pt x="80" y="101"/>
                  <a:pt x="80" y="101"/>
                  <a:pt x="80" y="101"/>
                </a:cubicBezTo>
                <a:cubicBezTo>
                  <a:pt x="86" y="101"/>
                  <a:pt x="86" y="101"/>
                  <a:pt x="86" y="101"/>
                </a:cubicBezTo>
                <a:cubicBezTo>
                  <a:pt x="78" y="92"/>
                  <a:pt x="78" y="92"/>
                  <a:pt x="78" y="92"/>
                </a:cubicBezTo>
                <a:lnTo>
                  <a:pt x="71" y="101"/>
                </a:lnTo>
                <a:close/>
                <a:moveTo>
                  <a:pt x="119" y="89"/>
                </a:moveTo>
                <a:cubicBezTo>
                  <a:pt x="119" y="125"/>
                  <a:pt x="119" y="125"/>
                  <a:pt x="119" y="125"/>
                </a:cubicBezTo>
                <a:cubicBezTo>
                  <a:pt x="119" y="131"/>
                  <a:pt x="114" y="136"/>
                  <a:pt x="108" y="136"/>
                </a:cubicBezTo>
                <a:cubicBezTo>
                  <a:pt x="68" y="136"/>
                  <a:pt x="68" y="136"/>
                  <a:pt x="68" y="136"/>
                </a:cubicBezTo>
                <a:cubicBezTo>
                  <a:pt x="62" y="136"/>
                  <a:pt x="57" y="131"/>
                  <a:pt x="57" y="125"/>
                </a:cubicBezTo>
                <a:cubicBezTo>
                  <a:pt x="57" y="89"/>
                  <a:pt x="57" y="89"/>
                  <a:pt x="57" y="89"/>
                </a:cubicBezTo>
                <a:cubicBezTo>
                  <a:pt x="57" y="83"/>
                  <a:pt x="62" y="78"/>
                  <a:pt x="68" y="78"/>
                </a:cubicBezTo>
                <a:cubicBezTo>
                  <a:pt x="84" y="78"/>
                  <a:pt x="84" y="78"/>
                  <a:pt x="84" y="78"/>
                </a:cubicBezTo>
                <a:cubicBezTo>
                  <a:pt x="84" y="86"/>
                  <a:pt x="84" y="86"/>
                  <a:pt x="84" y="86"/>
                </a:cubicBezTo>
                <a:cubicBezTo>
                  <a:pt x="92" y="86"/>
                  <a:pt x="92" y="86"/>
                  <a:pt x="92" y="86"/>
                </a:cubicBezTo>
                <a:cubicBezTo>
                  <a:pt x="92" y="78"/>
                  <a:pt x="92" y="78"/>
                  <a:pt x="92" y="78"/>
                </a:cubicBezTo>
                <a:cubicBezTo>
                  <a:pt x="108" y="78"/>
                  <a:pt x="108" y="78"/>
                  <a:pt x="108" y="78"/>
                </a:cubicBezTo>
                <a:cubicBezTo>
                  <a:pt x="114" y="78"/>
                  <a:pt x="119" y="83"/>
                  <a:pt x="119" y="89"/>
                </a:cubicBezTo>
                <a:moveTo>
                  <a:pt x="12" y="15"/>
                </a:moveTo>
                <a:cubicBezTo>
                  <a:pt x="12" y="7"/>
                  <a:pt x="19" y="0"/>
                  <a:pt x="27" y="0"/>
                </a:cubicBezTo>
                <a:cubicBezTo>
                  <a:pt x="35" y="0"/>
                  <a:pt x="42" y="7"/>
                  <a:pt x="42" y="15"/>
                </a:cubicBezTo>
                <a:cubicBezTo>
                  <a:pt x="42" y="23"/>
                  <a:pt x="35" y="30"/>
                  <a:pt x="27" y="30"/>
                </a:cubicBezTo>
                <a:cubicBezTo>
                  <a:pt x="19" y="30"/>
                  <a:pt x="12" y="23"/>
                  <a:pt x="12"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4" name="Google Shape;4784;p22"/>
          <p:cNvSpPr/>
          <p:nvPr/>
        </p:nvSpPr>
        <p:spPr>
          <a:xfrm>
            <a:off x="10478656" y="1517724"/>
            <a:ext cx="414184" cy="386261"/>
          </a:xfrm>
          <a:custGeom>
            <a:avLst/>
            <a:gdLst/>
            <a:ahLst/>
            <a:cxnLst/>
            <a:rect l="l" t="t" r="r" b="b"/>
            <a:pathLst>
              <a:path w="123" h="115" extrusionOk="0">
                <a:moveTo>
                  <a:pt x="82" y="100"/>
                </a:moveTo>
                <a:cubicBezTo>
                  <a:pt x="82" y="101"/>
                  <a:pt x="81" y="101"/>
                  <a:pt x="80" y="102"/>
                </a:cubicBezTo>
                <a:cubicBezTo>
                  <a:pt x="80" y="103"/>
                  <a:pt x="79" y="103"/>
                  <a:pt x="79" y="104"/>
                </a:cubicBezTo>
                <a:cubicBezTo>
                  <a:pt x="78" y="104"/>
                  <a:pt x="77" y="105"/>
                  <a:pt x="77" y="105"/>
                </a:cubicBezTo>
                <a:cubicBezTo>
                  <a:pt x="76" y="105"/>
                  <a:pt x="75" y="106"/>
                  <a:pt x="74" y="106"/>
                </a:cubicBezTo>
                <a:cubicBezTo>
                  <a:pt x="74" y="106"/>
                  <a:pt x="73" y="106"/>
                  <a:pt x="72" y="106"/>
                </a:cubicBezTo>
                <a:cubicBezTo>
                  <a:pt x="71" y="107"/>
                  <a:pt x="71" y="107"/>
                  <a:pt x="71" y="107"/>
                </a:cubicBezTo>
                <a:cubicBezTo>
                  <a:pt x="70" y="106"/>
                  <a:pt x="70" y="106"/>
                  <a:pt x="70" y="106"/>
                </a:cubicBezTo>
                <a:cubicBezTo>
                  <a:pt x="69" y="106"/>
                  <a:pt x="68" y="106"/>
                  <a:pt x="67" y="106"/>
                </a:cubicBezTo>
                <a:cubicBezTo>
                  <a:pt x="67" y="106"/>
                  <a:pt x="66" y="106"/>
                  <a:pt x="66" y="106"/>
                </a:cubicBezTo>
                <a:cubicBezTo>
                  <a:pt x="65" y="105"/>
                  <a:pt x="64" y="105"/>
                  <a:pt x="64" y="105"/>
                </a:cubicBezTo>
                <a:cubicBezTo>
                  <a:pt x="63" y="105"/>
                  <a:pt x="62" y="104"/>
                  <a:pt x="62" y="104"/>
                </a:cubicBezTo>
                <a:cubicBezTo>
                  <a:pt x="61" y="103"/>
                  <a:pt x="61" y="103"/>
                  <a:pt x="61" y="103"/>
                </a:cubicBezTo>
                <a:cubicBezTo>
                  <a:pt x="61" y="103"/>
                  <a:pt x="61" y="103"/>
                  <a:pt x="62" y="103"/>
                </a:cubicBezTo>
                <a:cubicBezTo>
                  <a:pt x="62" y="104"/>
                  <a:pt x="63" y="104"/>
                  <a:pt x="64" y="104"/>
                </a:cubicBezTo>
                <a:cubicBezTo>
                  <a:pt x="65" y="104"/>
                  <a:pt x="65" y="104"/>
                  <a:pt x="66" y="104"/>
                </a:cubicBezTo>
                <a:cubicBezTo>
                  <a:pt x="66" y="104"/>
                  <a:pt x="67" y="104"/>
                  <a:pt x="68" y="104"/>
                </a:cubicBezTo>
                <a:cubicBezTo>
                  <a:pt x="68" y="104"/>
                  <a:pt x="69" y="104"/>
                  <a:pt x="69" y="103"/>
                </a:cubicBezTo>
                <a:cubicBezTo>
                  <a:pt x="70" y="103"/>
                  <a:pt x="70" y="103"/>
                  <a:pt x="70" y="103"/>
                </a:cubicBezTo>
                <a:cubicBezTo>
                  <a:pt x="71" y="103"/>
                  <a:pt x="71" y="103"/>
                  <a:pt x="71" y="103"/>
                </a:cubicBezTo>
                <a:cubicBezTo>
                  <a:pt x="73" y="102"/>
                  <a:pt x="74" y="100"/>
                  <a:pt x="75" y="98"/>
                </a:cubicBezTo>
                <a:cubicBezTo>
                  <a:pt x="75" y="98"/>
                  <a:pt x="75" y="97"/>
                  <a:pt x="76" y="96"/>
                </a:cubicBezTo>
                <a:cubicBezTo>
                  <a:pt x="76" y="96"/>
                  <a:pt x="76" y="96"/>
                  <a:pt x="76" y="96"/>
                </a:cubicBezTo>
                <a:cubicBezTo>
                  <a:pt x="83" y="99"/>
                  <a:pt x="83" y="99"/>
                  <a:pt x="83" y="99"/>
                </a:cubicBezTo>
                <a:cubicBezTo>
                  <a:pt x="83" y="99"/>
                  <a:pt x="82" y="100"/>
                  <a:pt x="82" y="100"/>
                </a:cubicBezTo>
                <a:moveTo>
                  <a:pt x="19" y="38"/>
                </a:moveTo>
                <a:cubicBezTo>
                  <a:pt x="19" y="38"/>
                  <a:pt x="19" y="38"/>
                  <a:pt x="19" y="38"/>
                </a:cubicBezTo>
                <a:cubicBezTo>
                  <a:pt x="18" y="38"/>
                  <a:pt x="17" y="39"/>
                  <a:pt x="17" y="39"/>
                </a:cubicBezTo>
                <a:cubicBezTo>
                  <a:pt x="16" y="39"/>
                  <a:pt x="16" y="39"/>
                  <a:pt x="15" y="40"/>
                </a:cubicBezTo>
                <a:cubicBezTo>
                  <a:pt x="15" y="40"/>
                  <a:pt x="15" y="40"/>
                  <a:pt x="14" y="40"/>
                </a:cubicBezTo>
                <a:cubicBezTo>
                  <a:pt x="14" y="41"/>
                  <a:pt x="14" y="41"/>
                  <a:pt x="13" y="42"/>
                </a:cubicBezTo>
                <a:cubicBezTo>
                  <a:pt x="13" y="42"/>
                  <a:pt x="13" y="42"/>
                  <a:pt x="13" y="43"/>
                </a:cubicBezTo>
                <a:cubicBezTo>
                  <a:pt x="12" y="44"/>
                  <a:pt x="12" y="44"/>
                  <a:pt x="12" y="45"/>
                </a:cubicBezTo>
                <a:cubicBezTo>
                  <a:pt x="12" y="45"/>
                  <a:pt x="12" y="46"/>
                  <a:pt x="12" y="47"/>
                </a:cubicBezTo>
                <a:cubicBezTo>
                  <a:pt x="12" y="48"/>
                  <a:pt x="12" y="49"/>
                  <a:pt x="12" y="50"/>
                </a:cubicBezTo>
                <a:cubicBezTo>
                  <a:pt x="12" y="51"/>
                  <a:pt x="12" y="52"/>
                  <a:pt x="13" y="52"/>
                </a:cubicBezTo>
                <a:cubicBezTo>
                  <a:pt x="13" y="53"/>
                  <a:pt x="13" y="53"/>
                  <a:pt x="13" y="53"/>
                </a:cubicBezTo>
                <a:cubicBezTo>
                  <a:pt x="13" y="53"/>
                  <a:pt x="13" y="53"/>
                  <a:pt x="12" y="53"/>
                </a:cubicBezTo>
                <a:cubicBezTo>
                  <a:pt x="12" y="52"/>
                  <a:pt x="11" y="51"/>
                  <a:pt x="11" y="50"/>
                </a:cubicBezTo>
                <a:cubicBezTo>
                  <a:pt x="10" y="49"/>
                  <a:pt x="10" y="48"/>
                  <a:pt x="9" y="47"/>
                </a:cubicBezTo>
                <a:cubicBezTo>
                  <a:pt x="9" y="46"/>
                  <a:pt x="9" y="46"/>
                  <a:pt x="9" y="45"/>
                </a:cubicBezTo>
                <a:cubicBezTo>
                  <a:pt x="9" y="44"/>
                  <a:pt x="9" y="43"/>
                  <a:pt x="9" y="42"/>
                </a:cubicBezTo>
                <a:cubicBezTo>
                  <a:pt x="9" y="42"/>
                  <a:pt x="9" y="41"/>
                  <a:pt x="9" y="40"/>
                </a:cubicBezTo>
                <a:cubicBezTo>
                  <a:pt x="9" y="39"/>
                  <a:pt x="10" y="38"/>
                  <a:pt x="10" y="37"/>
                </a:cubicBezTo>
                <a:cubicBezTo>
                  <a:pt x="10" y="37"/>
                  <a:pt x="11" y="36"/>
                  <a:pt x="11" y="35"/>
                </a:cubicBezTo>
                <a:cubicBezTo>
                  <a:pt x="12" y="35"/>
                  <a:pt x="12" y="34"/>
                  <a:pt x="13" y="34"/>
                </a:cubicBezTo>
                <a:cubicBezTo>
                  <a:pt x="14" y="33"/>
                  <a:pt x="14" y="32"/>
                  <a:pt x="15" y="32"/>
                </a:cubicBezTo>
                <a:cubicBezTo>
                  <a:pt x="15" y="32"/>
                  <a:pt x="15" y="32"/>
                  <a:pt x="15" y="31"/>
                </a:cubicBezTo>
                <a:cubicBezTo>
                  <a:pt x="15" y="31"/>
                  <a:pt x="15" y="31"/>
                  <a:pt x="15" y="31"/>
                </a:cubicBezTo>
                <a:cubicBezTo>
                  <a:pt x="20" y="38"/>
                  <a:pt x="20" y="38"/>
                  <a:pt x="20" y="38"/>
                </a:cubicBezTo>
                <a:cubicBezTo>
                  <a:pt x="20" y="38"/>
                  <a:pt x="20" y="38"/>
                  <a:pt x="19" y="38"/>
                </a:cubicBezTo>
                <a:moveTo>
                  <a:pt x="83" y="87"/>
                </a:moveTo>
                <a:cubicBezTo>
                  <a:pt x="71" y="77"/>
                  <a:pt x="68" y="82"/>
                  <a:pt x="62" y="87"/>
                </a:cubicBezTo>
                <a:cubicBezTo>
                  <a:pt x="58" y="91"/>
                  <a:pt x="49" y="83"/>
                  <a:pt x="40" y="75"/>
                </a:cubicBezTo>
                <a:cubicBezTo>
                  <a:pt x="32" y="66"/>
                  <a:pt x="24" y="56"/>
                  <a:pt x="28" y="52"/>
                </a:cubicBezTo>
                <a:cubicBezTo>
                  <a:pt x="33" y="47"/>
                  <a:pt x="38" y="44"/>
                  <a:pt x="28" y="31"/>
                </a:cubicBezTo>
                <a:cubicBezTo>
                  <a:pt x="18" y="19"/>
                  <a:pt x="12" y="29"/>
                  <a:pt x="6" y="34"/>
                </a:cubicBezTo>
                <a:cubicBezTo>
                  <a:pt x="0" y="40"/>
                  <a:pt x="6" y="63"/>
                  <a:pt x="29" y="86"/>
                </a:cubicBezTo>
                <a:cubicBezTo>
                  <a:pt x="52" y="109"/>
                  <a:pt x="75" y="115"/>
                  <a:pt x="81" y="108"/>
                </a:cubicBezTo>
                <a:cubicBezTo>
                  <a:pt x="86" y="103"/>
                  <a:pt x="96" y="96"/>
                  <a:pt x="83" y="87"/>
                </a:cubicBezTo>
                <a:moveTo>
                  <a:pt x="70" y="0"/>
                </a:moveTo>
                <a:cubicBezTo>
                  <a:pt x="52" y="0"/>
                  <a:pt x="36" y="8"/>
                  <a:pt x="27" y="22"/>
                </a:cubicBezTo>
                <a:cubicBezTo>
                  <a:pt x="29" y="23"/>
                  <a:pt x="31" y="25"/>
                  <a:pt x="32" y="27"/>
                </a:cubicBezTo>
                <a:cubicBezTo>
                  <a:pt x="40" y="17"/>
                  <a:pt x="51" y="9"/>
                  <a:pt x="64" y="8"/>
                </a:cubicBezTo>
                <a:cubicBezTo>
                  <a:pt x="70" y="17"/>
                  <a:pt x="70" y="17"/>
                  <a:pt x="70" y="17"/>
                </a:cubicBezTo>
                <a:cubicBezTo>
                  <a:pt x="75" y="8"/>
                  <a:pt x="75" y="8"/>
                  <a:pt x="75" y="8"/>
                </a:cubicBezTo>
                <a:cubicBezTo>
                  <a:pt x="96" y="10"/>
                  <a:pt x="112" y="26"/>
                  <a:pt x="115" y="47"/>
                </a:cubicBezTo>
                <a:cubicBezTo>
                  <a:pt x="105" y="52"/>
                  <a:pt x="105" y="52"/>
                  <a:pt x="105" y="52"/>
                </a:cubicBezTo>
                <a:cubicBezTo>
                  <a:pt x="115" y="58"/>
                  <a:pt x="115" y="58"/>
                  <a:pt x="115" y="58"/>
                </a:cubicBezTo>
                <a:cubicBezTo>
                  <a:pt x="113" y="72"/>
                  <a:pt x="105" y="83"/>
                  <a:pt x="94" y="91"/>
                </a:cubicBezTo>
                <a:cubicBezTo>
                  <a:pt x="95" y="92"/>
                  <a:pt x="95" y="94"/>
                  <a:pt x="95" y="96"/>
                </a:cubicBezTo>
                <a:cubicBezTo>
                  <a:pt x="95" y="97"/>
                  <a:pt x="95" y="98"/>
                  <a:pt x="95" y="99"/>
                </a:cubicBezTo>
                <a:cubicBezTo>
                  <a:pt x="111" y="90"/>
                  <a:pt x="123" y="73"/>
                  <a:pt x="123" y="52"/>
                </a:cubicBezTo>
                <a:cubicBezTo>
                  <a:pt x="123" y="23"/>
                  <a:pt x="99" y="0"/>
                  <a:pt x="70" y="0"/>
                </a:cubicBezTo>
                <a:moveTo>
                  <a:pt x="102" y="41"/>
                </a:moveTo>
                <a:cubicBezTo>
                  <a:pt x="102" y="43"/>
                  <a:pt x="102" y="45"/>
                  <a:pt x="100" y="45"/>
                </a:cubicBezTo>
                <a:cubicBezTo>
                  <a:pt x="100" y="45"/>
                  <a:pt x="72" y="57"/>
                  <a:pt x="72" y="57"/>
                </a:cubicBezTo>
                <a:cubicBezTo>
                  <a:pt x="71" y="57"/>
                  <a:pt x="71" y="57"/>
                  <a:pt x="70" y="57"/>
                </a:cubicBezTo>
                <a:cubicBezTo>
                  <a:pt x="68" y="57"/>
                  <a:pt x="67" y="57"/>
                  <a:pt x="66" y="55"/>
                </a:cubicBezTo>
                <a:cubicBezTo>
                  <a:pt x="52" y="34"/>
                  <a:pt x="52" y="34"/>
                  <a:pt x="52" y="34"/>
                </a:cubicBezTo>
                <a:cubicBezTo>
                  <a:pt x="50" y="31"/>
                  <a:pt x="51" y="28"/>
                  <a:pt x="53" y="27"/>
                </a:cubicBezTo>
                <a:cubicBezTo>
                  <a:pt x="55" y="25"/>
                  <a:pt x="58" y="26"/>
                  <a:pt x="60" y="28"/>
                </a:cubicBezTo>
                <a:cubicBezTo>
                  <a:pt x="74" y="50"/>
                  <a:pt x="74" y="50"/>
                  <a:pt x="74" y="50"/>
                </a:cubicBezTo>
                <a:cubicBezTo>
                  <a:pt x="98" y="40"/>
                  <a:pt x="98" y="40"/>
                  <a:pt x="98" y="40"/>
                </a:cubicBezTo>
                <a:cubicBezTo>
                  <a:pt x="100" y="39"/>
                  <a:pt x="101" y="40"/>
                  <a:pt x="102" y="4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5" name="Google Shape;4785;p22"/>
          <p:cNvSpPr/>
          <p:nvPr/>
        </p:nvSpPr>
        <p:spPr>
          <a:xfrm>
            <a:off x="9212835" y="1534013"/>
            <a:ext cx="414184" cy="349032"/>
          </a:xfrm>
          <a:custGeom>
            <a:avLst/>
            <a:gdLst/>
            <a:ahLst/>
            <a:cxnLst/>
            <a:rect l="l" t="t" r="r" b="b"/>
            <a:pathLst>
              <a:path w="123" h="104" extrusionOk="0">
                <a:moveTo>
                  <a:pt x="79" y="90"/>
                </a:moveTo>
                <a:cubicBezTo>
                  <a:pt x="73" y="86"/>
                  <a:pt x="73" y="86"/>
                  <a:pt x="73" y="86"/>
                </a:cubicBezTo>
                <a:cubicBezTo>
                  <a:pt x="73" y="86"/>
                  <a:pt x="72" y="86"/>
                  <a:pt x="72" y="87"/>
                </a:cubicBezTo>
                <a:cubicBezTo>
                  <a:pt x="72" y="87"/>
                  <a:pt x="72" y="88"/>
                  <a:pt x="72" y="89"/>
                </a:cubicBezTo>
                <a:cubicBezTo>
                  <a:pt x="71" y="90"/>
                  <a:pt x="70" y="92"/>
                  <a:pt x="68" y="93"/>
                </a:cubicBezTo>
                <a:cubicBezTo>
                  <a:pt x="67" y="93"/>
                  <a:pt x="67" y="93"/>
                  <a:pt x="67" y="93"/>
                </a:cubicBezTo>
                <a:cubicBezTo>
                  <a:pt x="66" y="93"/>
                  <a:pt x="66" y="93"/>
                  <a:pt x="66" y="93"/>
                </a:cubicBezTo>
                <a:cubicBezTo>
                  <a:pt x="66" y="94"/>
                  <a:pt x="65" y="94"/>
                  <a:pt x="65" y="94"/>
                </a:cubicBezTo>
                <a:cubicBezTo>
                  <a:pt x="64" y="94"/>
                  <a:pt x="63" y="94"/>
                  <a:pt x="63" y="94"/>
                </a:cubicBezTo>
                <a:cubicBezTo>
                  <a:pt x="62" y="94"/>
                  <a:pt x="62" y="94"/>
                  <a:pt x="61" y="94"/>
                </a:cubicBezTo>
                <a:cubicBezTo>
                  <a:pt x="60" y="94"/>
                  <a:pt x="60" y="94"/>
                  <a:pt x="59" y="93"/>
                </a:cubicBezTo>
                <a:cubicBezTo>
                  <a:pt x="58" y="93"/>
                  <a:pt x="58" y="93"/>
                  <a:pt x="58" y="93"/>
                </a:cubicBezTo>
                <a:cubicBezTo>
                  <a:pt x="58" y="93"/>
                  <a:pt x="58" y="94"/>
                  <a:pt x="59" y="94"/>
                </a:cubicBezTo>
                <a:cubicBezTo>
                  <a:pt x="59" y="94"/>
                  <a:pt x="60" y="95"/>
                  <a:pt x="61" y="95"/>
                </a:cubicBezTo>
                <a:cubicBezTo>
                  <a:pt x="62" y="95"/>
                  <a:pt x="62" y="95"/>
                  <a:pt x="63" y="96"/>
                </a:cubicBezTo>
                <a:cubicBezTo>
                  <a:pt x="63" y="96"/>
                  <a:pt x="64" y="96"/>
                  <a:pt x="64" y="96"/>
                </a:cubicBezTo>
                <a:cubicBezTo>
                  <a:pt x="65" y="96"/>
                  <a:pt x="66" y="96"/>
                  <a:pt x="66" y="96"/>
                </a:cubicBezTo>
                <a:cubicBezTo>
                  <a:pt x="68" y="96"/>
                  <a:pt x="68" y="96"/>
                  <a:pt x="68" y="96"/>
                </a:cubicBezTo>
                <a:cubicBezTo>
                  <a:pt x="69" y="96"/>
                  <a:pt x="69" y="96"/>
                  <a:pt x="69" y="96"/>
                </a:cubicBezTo>
                <a:cubicBezTo>
                  <a:pt x="70" y="96"/>
                  <a:pt x="70" y="96"/>
                  <a:pt x="71" y="96"/>
                </a:cubicBezTo>
                <a:cubicBezTo>
                  <a:pt x="72" y="96"/>
                  <a:pt x="73" y="95"/>
                  <a:pt x="73" y="95"/>
                </a:cubicBezTo>
                <a:cubicBezTo>
                  <a:pt x="74" y="95"/>
                  <a:pt x="75" y="94"/>
                  <a:pt x="75" y="94"/>
                </a:cubicBezTo>
                <a:cubicBezTo>
                  <a:pt x="76" y="93"/>
                  <a:pt x="76" y="93"/>
                  <a:pt x="77" y="92"/>
                </a:cubicBezTo>
                <a:cubicBezTo>
                  <a:pt x="77" y="92"/>
                  <a:pt x="78" y="91"/>
                  <a:pt x="78" y="90"/>
                </a:cubicBezTo>
                <a:cubicBezTo>
                  <a:pt x="79" y="90"/>
                  <a:pt x="79" y="90"/>
                  <a:pt x="79" y="90"/>
                </a:cubicBezTo>
                <a:moveTo>
                  <a:pt x="19" y="31"/>
                </a:moveTo>
                <a:cubicBezTo>
                  <a:pt x="15" y="25"/>
                  <a:pt x="15" y="25"/>
                  <a:pt x="15" y="25"/>
                </a:cubicBezTo>
                <a:cubicBezTo>
                  <a:pt x="15" y="25"/>
                  <a:pt x="15" y="25"/>
                  <a:pt x="15" y="25"/>
                </a:cubicBezTo>
                <a:cubicBezTo>
                  <a:pt x="15" y="25"/>
                  <a:pt x="14" y="25"/>
                  <a:pt x="14" y="25"/>
                </a:cubicBezTo>
                <a:cubicBezTo>
                  <a:pt x="14" y="26"/>
                  <a:pt x="13" y="26"/>
                  <a:pt x="12" y="27"/>
                </a:cubicBezTo>
                <a:cubicBezTo>
                  <a:pt x="12" y="28"/>
                  <a:pt x="11" y="28"/>
                  <a:pt x="11" y="29"/>
                </a:cubicBezTo>
                <a:cubicBezTo>
                  <a:pt x="10" y="29"/>
                  <a:pt x="10" y="30"/>
                  <a:pt x="10" y="31"/>
                </a:cubicBezTo>
                <a:cubicBezTo>
                  <a:pt x="9" y="31"/>
                  <a:pt x="9" y="32"/>
                  <a:pt x="9" y="33"/>
                </a:cubicBezTo>
                <a:cubicBezTo>
                  <a:pt x="9" y="34"/>
                  <a:pt x="8" y="34"/>
                  <a:pt x="8" y="35"/>
                </a:cubicBezTo>
                <a:cubicBezTo>
                  <a:pt x="8" y="36"/>
                  <a:pt x="9" y="37"/>
                  <a:pt x="9" y="38"/>
                </a:cubicBezTo>
                <a:cubicBezTo>
                  <a:pt x="9" y="38"/>
                  <a:pt x="9" y="39"/>
                  <a:pt x="9" y="40"/>
                </a:cubicBezTo>
                <a:cubicBezTo>
                  <a:pt x="10" y="41"/>
                  <a:pt x="10" y="42"/>
                  <a:pt x="10" y="43"/>
                </a:cubicBezTo>
                <a:cubicBezTo>
                  <a:pt x="11" y="44"/>
                  <a:pt x="11" y="44"/>
                  <a:pt x="12" y="45"/>
                </a:cubicBezTo>
                <a:cubicBezTo>
                  <a:pt x="12" y="45"/>
                  <a:pt x="12" y="46"/>
                  <a:pt x="12" y="46"/>
                </a:cubicBezTo>
                <a:cubicBezTo>
                  <a:pt x="12" y="46"/>
                  <a:pt x="12" y="45"/>
                  <a:pt x="12" y="45"/>
                </a:cubicBezTo>
                <a:cubicBezTo>
                  <a:pt x="12" y="44"/>
                  <a:pt x="12" y="43"/>
                  <a:pt x="12" y="42"/>
                </a:cubicBezTo>
                <a:cubicBezTo>
                  <a:pt x="11" y="42"/>
                  <a:pt x="11" y="40"/>
                  <a:pt x="11" y="39"/>
                </a:cubicBezTo>
                <a:cubicBezTo>
                  <a:pt x="11" y="39"/>
                  <a:pt x="11" y="38"/>
                  <a:pt x="12" y="37"/>
                </a:cubicBezTo>
                <a:cubicBezTo>
                  <a:pt x="12" y="37"/>
                  <a:pt x="12" y="36"/>
                  <a:pt x="12" y="36"/>
                </a:cubicBezTo>
                <a:cubicBezTo>
                  <a:pt x="12" y="35"/>
                  <a:pt x="13" y="35"/>
                  <a:pt x="13" y="34"/>
                </a:cubicBezTo>
                <a:cubicBezTo>
                  <a:pt x="13" y="34"/>
                  <a:pt x="13" y="34"/>
                  <a:pt x="14" y="33"/>
                </a:cubicBezTo>
                <a:cubicBezTo>
                  <a:pt x="14" y="33"/>
                  <a:pt x="14" y="33"/>
                  <a:pt x="15" y="33"/>
                </a:cubicBezTo>
                <a:cubicBezTo>
                  <a:pt x="15" y="32"/>
                  <a:pt x="16" y="32"/>
                  <a:pt x="16" y="32"/>
                </a:cubicBezTo>
                <a:cubicBezTo>
                  <a:pt x="17" y="32"/>
                  <a:pt x="17" y="32"/>
                  <a:pt x="18" y="31"/>
                </a:cubicBezTo>
                <a:cubicBezTo>
                  <a:pt x="18" y="31"/>
                  <a:pt x="18" y="31"/>
                  <a:pt x="19" y="31"/>
                </a:cubicBezTo>
                <a:cubicBezTo>
                  <a:pt x="19" y="31"/>
                  <a:pt x="19" y="31"/>
                  <a:pt x="19" y="31"/>
                </a:cubicBezTo>
                <a:moveTo>
                  <a:pt x="77" y="98"/>
                </a:moveTo>
                <a:cubicBezTo>
                  <a:pt x="71" y="104"/>
                  <a:pt x="49" y="98"/>
                  <a:pt x="28" y="77"/>
                </a:cubicBezTo>
                <a:cubicBezTo>
                  <a:pt x="6" y="55"/>
                  <a:pt x="0" y="33"/>
                  <a:pt x="6" y="27"/>
                </a:cubicBezTo>
                <a:cubicBezTo>
                  <a:pt x="11" y="22"/>
                  <a:pt x="18" y="13"/>
                  <a:pt x="27" y="25"/>
                </a:cubicBezTo>
                <a:cubicBezTo>
                  <a:pt x="36" y="36"/>
                  <a:pt x="32" y="40"/>
                  <a:pt x="26" y="45"/>
                </a:cubicBezTo>
                <a:cubicBezTo>
                  <a:pt x="23" y="49"/>
                  <a:pt x="30" y="58"/>
                  <a:pt x="38" y="66"/>
                </a:cubicBezTo>
                <a:cubicBezTo>
                  <a:pt x="46" y="74"/>
                  <a:pt x="56" y="82"/>
                  <a:pt x="59" y="78"/>
                </a:cubicBezTo>
                <a:cubicBezTo>
                  <a:pt x="65" y="73"/>
                  <a:pt x="68" y="68"/>
                  <a:pt x="80" y="77"/>
                </a:cubicBezTo>
                <a:cubicBezTo>
                  <a:pt x="91" y="87"/>
                  <a:pt x="82" y="93"/>
                  <a:pt x="77" y="98"/>
                </a:cubicBezTo>
                <a:moveTo>
                  <a:pt x="75" y="0"/>
                </a:moveTo>
                <a:cubicBezTo>
                  <a:pt x="58" y="0"/>
                  <a:pt x="43" y="9"/>
                  <a:pt x="35" y="23"/>
                </a:cubicBezTo>
                <a:cubicBezTo>
                  <a:pt x="40" y="35"/>
                  <a:pt x="40" y="35"/>
                  <a:pt x="40" y="35"/>
                </a:cubicBezTo>
                <a:cubicBezTo>
                  <a:pt x="45" y="20"/>
                  <a:pt x="59" y="10"/>
                  <a:pt x="75" y="10"/>
                </a:cubicBezTo>
                <a:cubicBezTo>
                  <a:pt x="96" y="10"/>
                  <a:pt x="113" y="27"/>
                  <a:pt x="113" y="47"/>
                </a:cubicBezTo>
                <a:cubicBezTo>
                  <a:pt x="113" y="62"/>
                  <a:pt x="104" y="75"/>
                  <a:pt x="92" y="81"/>
                </a:cubicBezTo>
                <a:cubicBezTo>
                  <a:pt x="92" y="92"/>
                  <a:pt x="92" y="92"/>
                  <a:pt x="92" y="92"/>
                </a:cubicBezTo>
                <a:cubicBezTo>
                  <a:pt x="110" y="85"/>
                  <a:pt x="123" y="68"/>
                  <a:pt x="123" y="47"/>
                </a:cubicBezTo>
                <a:cubicBezTo>
                  <a:pt x="123" y="21"/>
                  <a:pt x="101" y="0"/>
                  <a:pt x="75" y="0"/>
                </a:cubicBezTo>
                <a:moveTo>
                  <a:pt x="94" y="54"/>
                </a:moveTo>
                <a:cubicBezTo>
                  <a:pt x="94" y="56"/>
                  <a:pt x="92" y="57"/>
                  <a:pt x="90" y="57"/>
                </a:cubicBezTo>
                <a:cubicBezTo>
                  <a:pt x="89" y="57"/>
                  <a:pt x="89" y="57"/>
                  <a:pt x="88" y="57"/>
                </a:cubicBezTo>
                <a:cubicBezTo>
                  <a:pt x="72" y="53"/>
                  <a:pt x="72" y="53"/>
                  <a:pt x="72" y="53"/>
                </a:cubicBezTo>
                <a:cubicBezTo>
                  <a:pt x="70" y="52"/>
                  <a:pt x="69" y="50"/>
                  <a:pt x="69" y="48"/>
                </a:cubicBezTo>
                <a:cubicBezTo>
                  <a:pt x="69" y="24"/>
                  <a:pt x="69" y="24"/>
                  <a:pt x="69" y="24"/>
                </a:cubicBezTo>
                <a:cubicBezTo>
                  <a:pt x="69" y="21"/>
                  <a:pt x="71" y="19"/>
                  <a:pt x="74" y="19"/>
                </a:cubicBezTo>
                <a:cubicBezTo>
                  <a:pt x="76" y="19"/>
                  <a:pt x="79" y="21"/>
                  <a:pt x="79" y="24"/>
                </a:cubicBezTo>
                <a:cubicBezTo>
                  <a:pt x="79" y="44"/>
                  <a:pt x="79" y="44"/>
                  <a:pt x="79" y="44"/>
                </a:cubicBezTo>
                <a:cubicBezTo>
                  <a:pt x="91" y="48"/>
                  <a:pt x="91" y="48"/>
                  <a:pt x="91" y="48"/>
                </a:cubicBezTo>
                <a:cubicBezTo>
                  <a:pt x="93" y="48"/>
                  <a:pt x="95" y="51"/>
                  <a:pt x="94"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6" name="Google Shape;4786;p22"/>
          <p:cNvSpPr/>
          <p:nvPr/>
        </p:nvSpPr>
        <p:spPr>
          <a:xfrm>
            <a:off x="8647403" y="1540993"/>
            <a:ext cx="400223" cy="316456"/>
          </a:xfrm>
          <a:custGeom>
            <a:avLst/>
            <a:gdLst/>
            <a:ahLst/>
            <a:cxnLst/>
            <a:rect l="l" t="t" r="r" b="b"/>
            <a:pathLst>
              <a:path w="119" h="94" extrusionOk="0">
                <a:moveTo>
                  <a:pt x="74" y="28"/>
                </a:moveTo>
                <a:cubicBezTo>
                  <a:pt x="74" y="21"/>
                  <a:pt x="67" y="14"/>
                  <a:pt x="59" y="14"/>
                </a:cubicBezTo>
                <a:cubicBezTo>
                  <a:pt x="51" y="14"/>
                  <a:pt x="45" y="21"/>
                  <a:pt x="45" y="28"/>
                </a:cubicBezTo>
                <a:cubicBezTo>
                  <a:pt x="45" y="36"/>
                  <a:pt x="51" y="43"/>
                  <a:pt x="59" y="43"/>
                </a:cubicBezTo>
                <a:cubicBezTo>
                  <a:pt x="67" y="43"/>
                  <a:pt x="74" y="36"/>
                  <a:pt x="74" y="28"/>
                </a:cubicBezTo>
                <a:moveTo>
                  <a:pt x="86" y="28"/>
                </a:moveTo>
                <a:cubicBezTo>
                  <a:pt x="86" y="49"/>
                  <a:pt x="69" y="53"/>
                  <a:pt x="61" y="73"/>
                </a:cubicBezTo>
                <a:cubicBezTo>
                  <a:pt x="60" y="74"/>
                  <a:pt x="58" y="74"/>
                  <a:pt x="58" y="73"/>
                </a:cubicBezTo>
                <a:cubicBezTo>
                  <a:pt x="50" y="55"/>
                  <a:pt x="36" y="50"/>
                  <a:pt x="33" y="34"/>
                </a:cubicBezTo>
                <a:cubicBezTo>
                  <a:pt x="30" y="18"/>
                  <a:pt x="41" y="3"/>
                  <a:pt x="57" y="2"/>
                </a:cubicBezTo>
                <a:cubicBezTo>
                  <a:pt x="73" y="0"/>
                  <a:pt x="86" y="13"/>
                  <a:pt x="86" y="28"/>
                </a:cubicBezTo>
                <a:moveTo>
                  <a:pt x="100" y="54"/>
                </a:moveTo>
                <a:cubicBezTo>
                  <a:pt x="118" y="92"/>
                  <a:pt x="118" y="92"/>
                  <a:pt x="118" y="92"/>
                </a:cubicBezTo>
                <a:cubicBezTo>
                  <a:pt x="119" y="93"/>
                  <a:pt x="118" y="94"/>
                  <a:pt x="117" y="94"/>
                </a:cubicBezTo>
                <a:cubicBezTo>
                  <a:pt x="2" y="94"/>
                  <a:pt x="2" y="94"/>
                  <a:pt x="2" y="94"/>
                </a:cubicBezTo>
                <a:cubicBezTo>
                  <a:pt x="0" y="94"/>
                  <a:pt x="0" y="93"/>
                  <a:pt x="0" y="92"/>
                </a:cubicBezTo>
                <a:cubicBezTo>
                  <a:pt x="19" y="54"/>
                  <a:pt x="19" y="54"/>
                  <a:pt x="19" y="54"/>
                </a:cubicBezTo>
                <a:cubicBezTo>
                  <a:pt x="19" y="54"/>
                  <a:pt x="20" y="53"/>
                  <a:pt x="20" y="53"/>
                </a:cubicBezTo>
                <a:cubicBezTo>
                  <a:pt x="36" y="53"/>
                  <a:pt x="36" y="53"/>
                  <a:pt x="36" y="53"/>
                </a:cubicBezTo>
                <a:cubicBezTo>
                  <a:pt x="36" y="53"/>
                  <a:pt x="37" y="53"/>
                  <a:pt x="37" y="54"/>
                </a:cubicBezTo>
                <a:cubicBezTo>
                  <a:pt x="38" y="55"/>
                  <a:pt x="40" y="56"/>
                  <a:pt x="41" y="57"/>
                </a:cubicBezTo>
                <a:cubicBezTo>
                  <a:pt x="42" y="58"/>
                  <a:pt x="43" y="60"/>
                  <a:pt x="44" y="61"/>
                </a:cubicBezTo>
                <a:cubicBezTo>
                  <a:pt x="25" y="61"/>
                  <a:pt x="25" y="61"/>
                  <a:pt x="25" y="61"/>
                </a:cubicBezTo>
                <a:cubicBezTo>
                  <a:pt x="24" y="61"/>
                  <a:pt x="24" y="61"/>
                  <a:pt x="23" y="62"/>
                </a:cubicBezTo>
                <a:cubicBezTo>
                  <a:pt x="11" y="87"/>
                  <a:pt x="11" y="87"/>
                  <a:pt x="11" y="87"/>
                </a:cubicBezTo>
                <a:cubicBezTo>
                  <a:pt x="107" y="87"/>
                  <a:pt x="107" y="87"/>
                  <a:pt x="107" y="87"/>
                </a:cubicBezTo>
                <a:cubicBezTo>
                  <a:pt x="95" y="62"/>
                  <a:pt x="95" y="62"/>
                  <a:pt x="95" y="62"/>
                </a:cubicBezTo>
                <a:cubicBezTo>
                  <a:pt x="95" y="61"/>
                  <a:pt x="94" y="61"/>
                  <a:pt x="94" y="61"/>
                </a:cubicBezTo>
                <a:cubicBezTo>
                  <a:pt x="75" y="61"/>
                  <a:pt x="75" y="61"/>
                  <a:pt x="75" y="61"/>
                </a:cubicBezTo>
                <a:cubicBezTo>
                  <a:pt x="76" y="60"/>
                  <a:pt x="77" y="58"/>
                  <a:pt x="78" y="57"/>
                </a:cubicBezTo>
                <a:cubicBezTo>
                  <a:pt x="79" y="56"/>
                  <a:pt x="80" y="55"/>
                  <a:pt x="81" y="54"/>
                </a:cubicBezTo>
                <a:cubicBezTo>
                  <a:pt x="82" y="53"/>
                  <a:pt x="82" y="53"/>
                  <a:pt x="83" y="53"/>
                </a:cubicBezTo>
                <a:cubicBezTo>
                  <a:pt x="98" y="53"/>
                  <a:pt x="98" y="53"/>
                  <a:pt x="98" y="53"/>
                </a:cubicBezTo>
                <a:cubicBezTo>
                  <a:pt x="99" y="53"/>
                  <a:pt x="100" y="54"/>
                  <a:pt x="100"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7" name="Google Shape;4787;p22"/>
          <p:cNvSpPr/>
          <p:nvPr/>
        </p:nvSpPr>
        <p:spPr>
          <a:xfrm>
            <a:off x="3923842" y="2208026"/>
            <a:ext cx="397897" cy="372300"/>
          </a:xfrm>
          <a:custGeom>
            <a:avLst/>
            <a:gdLst/>
            <a:ahLst/>
            <a:cxnLst/>
            <a:rect l="l" t="t" r="r" b="b"/>
            <a:pathLst>
              <a:path w="119" h="111" extrusionOk="0">
                <a:moveTo>
                  <a:pt x="23" y="0"/>
                </a:moveTo>
                <a:cubicBezTo>
                  <a:pt x="23" y="0"/>
                  <a:pt x="20" y="7"/>
                  <a:pt x="20" y="9"/>
                </a:cubicBezTo>
                <a:cubicBezTo>
                  <a:pt x="20" y="11"/>
                  <a:pt x="21" y="13"/>
                  <a:pt x="23" y="13"/>
                </a:cubicBezTo>
                <a:cubicBezTo>
                  <a:pt x="26" y="13"/>
                  <a:pt x="27" y="11"/>
                  <a:pt x="27" y="9"/>
                </a:cubicBezTo>
                <a:cubicBezTo>
                  <a:pt x="27" y="7"/>
                  <a:pt x="23" y="0"/>
                  <a:pt x="23" y="0"/>
                </a:cubicBezTo>
                <a:moveTo>
                  <a:pt x="9" y="6"/>
                </a:moveTo>
                <a:cubicBezTo>
                  <a:pt x="9" y="6"/>
                  <a:pt x="4" y="17"/>
                  <a:pt x="4" y="19"/>
                </a:cubicBezTo>
                <a:cubicBezTo>
                  <a:pt x="4" y="22"/>
                  <a:pt x="6" y="25"/>
                  <a:pt x="9" y="25"/>
                </a:cubicBezTo>
                <a:cubicBezTo>
                  <a:pt x="12" y="25"/>
                  <a:pt x="14" y="22"/>
                  <a:pt x="14" y="19"/>
                </a:cubicBezTo>
                <a:cubicBezTo>
                  <a:pt x="14" y="17"/>
                  <a:pt x="9" y="6"/>
                  <a:pt x="9" y="6"/>
                </a:cubicBezTo>
                <a:moveTo>
                  <a:pt x="119" y="60"/>
                </a:moveTo>
                <a:cubicBezTo>
                  <a:pt x="116" y="58"/>
                  <a:pt x="112" y="56"/>
                  <a:pt x="107" y="56"/>
                </a:cubicBezTo>
                <a:cubicBezTo>
                  <a:pt x="99" y="56"/>
                  <a:pt x="93" y="59"/>
                  <a:pt x="91" y="64"/>
                </a:cubicBezTo>
                <a:cubicBezTo>
                  <a:pt x="91" y="64"/>
                  <a:pt x="91" y="64"/>
                  <a:pt x="91" y="64"/>
                </a:cubicBezTo>
                <a:cubicBezTo>
                  <a:pt x="89" y="59"/>
                  <a:pt x="83" y="56"/>
                  <a:pt x="75" y="56"/>
                </a:cubicBezTo>
                <a:cubicBezTo>
                  <a:pt x="70" y="56"/>
                  <a:pt x="66" y="57"/>
                  <a:pt x="63" y="60"/>
                </a:cubicBezTo>
                <a:cubicBezTo>
                  <a:pt x="63" y="95"/>
                  <a:pt x="63" y="95"/>
                  <a:pt x="63" y="95"/>
                </a:cubicBezTo>
                <a:cubicBezTo>
                  <a:pt x="63" y="104"/>
                  <a:pt x="56" y="111"/>
                  <a:pt x="47" y="111"/>
                </a:cubicBezTo>
                <a:cubicBezTo>
                  <a:pt x="38" y="111"/>
                  <a:pt x="31" y="104"/>
                  <a:pt x="31" y="95"/>
                </a:cubicBezTo>
                <a:cubicBezTo>
                  <a:pt x="31" y="93"/>
                  <a:pt x="32" y="92"/>
                  <a:pt x="34" y="92"/>
                </a:cubicBezTo>
                <a:cubicBezTo>
                  <a:pt x="36" y="92"/>
                  <a:pt x="38" y="93"/>
                  <a:pt x="38" y="95"/>
                </a:cubicBezTo>
                <a:cubicBezTo>
                  <a:pt x="38" y="100"/>
                  <a:pt x="42" y="104"/>
                  <a:pt x="47" y="104"/>
                </a:cubicBezTo>
                <a:cubicBezTo>
                  <a:pt x="52" y="104"/>
                  <a:pt x="56" y="100"/>
                  <a:pt x="56" y="95"/>
                </a:cubicBezTo>
                <a:cubicBezTo>
                  <a:pt x="56" y="60"/>
                  <a:pt x="56" y="60"/>
                  <a:pt x="56" y="60"/>
                </a:cubicBezTo>
                <a:cubicBezTo>
                  <a:pt x="53" y="58"/>
                  <a:pt x="49" y="56"/>
                  <a:pt x="44" y="56"/>
                </a:cubicBezTo>
                <a:cubicBezTo>
                  <a:pt x="36" y="56"/>
                  <a:pt x="30" y="59"/>
                  <a:pt x="28" y="64"/>
                </a:cubicBezTo>
                <a:cubicBezTo>
                  <a:pt x="28" y="64"/>
                  <a:pt x="28" y="64"/>
                  <a:pt x="28" y="64"/>
                </a:cubicBezTo>
                <a:cubicBezTo>
                  <a:pt x="26" y="59"/>
                  <a:pt x="20" y="56"/>
                  <a:pt x="12" y="56"/>
                </a:cubicBezTo>
                <a:cubicBezTo>
                  <a:pt x="7" y="56"/>
                  <a:pt x="3" y="57"/>
                  <a:pt x="0" y="60"/>
                </a:cubicBezTo>
                <a:cubicBezTo>
                  <a:pt x="3" y="34"/>
                  <a:pt x="26" y="14"/>
                  <a:pt x="56" y="13"/>
                </a:cubicBezTo>
                <a:cubicBezTo>
                  <a:pt x="56" y="10"/>
                  <a:pt x="56" y="10"/>
                  <a:pt x="56" y="10"/>
                </a:cubicBezTo>
                <a:cubicBezTo>
                  <a:pt x="56" y="8"/>
                  <a:pt x="58" y="6"/>
                  <a:pt x="60" y="6"/>
                </a:cubicBezTo>
                <a:cubicBezTo>
                  <a:pt x="62" y="6"/>
                  <a:pt x="63" y="8"/>
                  <a:pt x="63" y="10"/>
                </a:cubicBezTo>
                <a:cubicBezTo>
                  <a:pt x="63" y="13"/>
                  <a:pt x="63" y="13"/>
                  <a:pt x="63" y="13"/>
                </a:cubicBezTo>
                <a:cubicBezTo>
                  <a:pt x="93" y="14"/>
                  <a:pt x="117" y="34"/>
                  <a:pt x="119" y="6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8" name="Google Shape;4788;p22"/>
          <p:cNvSpPr/>
          <p:nvPr/>
        </p:nvSpPr>
        <p:spPr>
          <a:xfrm>
            <a:off x="3297913" y="2263871"/>
            <a:ext cx="402551" cy="260611"/>
          </a:xfrm>
          <a:custGeom>
            <a:avLst/>
            <a:gdLst/>
            <a:ahLst/>
            <a:cxnLst/>
            <a:rect l="l" t="t" r="r" b="b"/>
            <a:pathLst>
              <a:path w="120" h="77" extrusionOk="0">
                <a:moveTo>
                  <a:pt x="58" y="55"/>
                </a:moveTo>
                <a:cubicBezTo>
                  <a:pt x="58" y="53"/>
                  <a:pt x="57" y="52"/>
                  <a:pt x="55" y="52"/>
                </a:cubicBezTo>
                <a:cubicBezTo>
                  <a:pt x="53" y="52"/>
                  <a:pt x="51" y="53"/>
                  <a:pt x="51" y="55"/>
                </a:cubicBezTo>
                <a:cubicBezTo>
                  <a:pt x="51" y="57"/>
                  <a:pt x="53" y="59"/>
                  <a:pt x="55" y="59"/>
                </a:cubicBezTo>
                <a:cubicBezTo>
                  <a:pt x="57" y="59"/>
                  <a:pt x="58" y="57"/>
                  <a:pt x="58" y="55"/>
                </a:cubicBezTo>
                <a:moveTo>
                  <a:pt x="44" y="55"/>
                </a:moveTo>
                <a:cubicBezTo>
                  <a:pt x="44" y="53"/>
                  <a:pt x="43" y="52"/>
                  <a:pt x="41" y="52"/>
                </a:cubicBezTo>
                <a:cubicBezTo>
                  <a:pt x="39" y="52"/>
                  <a:pt x="38" y="53"/>
                  <a:pt x="38" y="55"/>
                </a:cubicBezTo>
                <a:cubicBezTo>
                  <a:pt x="38" y="57"/>
                  <a:pt x="39" y="59"/>
                  <a:pt x="41" y="59"/>
                </a:cubicBezTo>
                <a:cubicBezTo>
                  <a:pt x="43" y="59"/>
                  <a:pt x="44" y="57"/>
                  <a:pt x="44" y="55"/>
                </a:cubicBezTo>
                <a:moveTo>
                  <a:pt x="30" y="55"/>
                </a:moveTo>
                <a:cubicBezTo>
                  <a:pt x="30" y="53"/>
                  <a:pt x="29" y="52"/>
                  <a:pt x="27" y="52"/>
                </a:cubicBezTo>
                <a:cubicBezTo>
                  <a:pt x="25" y="52"/>
                  <a:pt x="24" y="53"/>
                  <a:pt x="24" y="55"/>
                </a:cubicBezTo>
                <a:cubicBezTo>
                  <a:pt x="24" y="57"/>
                  <a:pt x="25" y="59"/>
                  <a:pt x="27" y="59"/>
                </a:cubicBezTo>
                <a:cubicBezTo>
                  <a:pt x="29" y="59"/>
                  <a:pt x="30" y="57"/>
                  <a:pt x="30" y="55"/>
                </a:cubicBezTo>
                <a:moveTo>
                  <a:pt x="119" y="43"/>
                </a:moveTo>
                <a:cubicBezTo>
                  <a:pt x="110" y="59"/>
                  <a:pt x="110" y="59"/>
                  <a:pt x="110" y="59"/>
                </a:cubicBezTo>
                <a:cubicBezTo>
                  <a:pt x="104" y="70"/>
                  <a:pt x="92" y="77"/>
                  <a:pt x="80" y="77"/>
                </a:cubicBezTo>
                <a:cubicBezTo>
                  <a:pt x="18" y="77"/>
                  <a:pt x="18" y="77"/>
                  <a:pt x="18" y="77"/>
                </a:cubicBezTo>
                <a:cubicBezTo>
                  <a:pt x="15" y="77"/>
                  <a:pt x="11" y="75"/>
                  <a:pt x="10" y="71"/>
                </a:cubicBezTo>
                <a:cubicBezTo>
                  <a:pt x="1" y="43"/>
                  <a:pt x="1" y="43"/>
                  <a:pt x="1" y="43"/>
                </a:cubicBezTo>
                <a:cubicBezTo>
                  <a:pt x="0" y="41"/>
                  <a:pt x="1" y="40"/>
                  <a:pt x="2" y="40"/>
                </a:cubicBezTo>
                <a:cubicBezTo>
                  <a:pt x="118" y="40"/>
                  <a:pt x="118" y="40"/>
                  <a:pt x="118" y="40"/>
                </a:cubicBezTo>
                <a:cubicBezTo>
                  <a:pt x="119" y="40"/>
                  <a:pt x="120" y="42"/>
                  <a:pt x="119" y="43"/>
                </a:cubicBezTo>
                <a:moveTo>
                  <a:pt x="23" y="23"/>
                </a:moveTo>
                <a:cubicBezTo>
                  <a:pt x="35" y="23"/>
                  <a:pt x="35" y="23"/>
                  <a:pt x="35" y="23"/>
                </a:cubicBezTo>
                <a:cubicBezTo>
                  <a:pt x="35" y="11"/>
                  <a:pt x="35" y="11"/>
                  <a:pt x="35" y="11"/>
                </a:cubicBezTo>
                <a:cubicBezTo>
                  <a:pt x="23" y="11"/>
                  <a:pt x="23" y="11"/>
                  <a:pt x="23" y="11"/>
                </a:cubicBezTo>
                <a:lnTo>
                  <a:pt x="23" y="23"/>
                </a:lnTo>
                <a:close/>
                <a:moveTo>
                  <a:pt x="35" y="0"/>
                </a:moveTo>
                <a:cubicBezTo>
                  <a:pt x="23" y="0"/>
                  <a:pt x="23" y="0"/>
                  <a:pt x="23" y="0"/>
                </a:cubicBezTo>
                <a:cubicBezTo>
                  <a:pt x="23" y="7"/>
                  <a:pt x="23" y="7"/>
                  <a:pt x="23" y="7"/>
                </a:cubicBezTo>
                <a:cubicBezTo>
                  <a:pt x="35" y="7"/>
                  <a:pt x="35" y="7"/>
                  <a:pt x="35" y="7"/>
                </a:cubicBezTo>
                <a:lnTo>
                  <a:pt x="35" y="0"/>
                </a:lnTo>
                <a:close/>
                <a:moveTo>
                  <a:pt x="61" y="39"/>
                </a:moveTo>
                <a:cubicBezTo>
                  <a:pt x="14" y="39"/>
                  <a:pt x="14" y="39"/>
                  <a:pt x="14" y="39"/>
                </a:cubicBezTo>
                <a:cubicBezTo>
                  <a:pt x="14" y="26"/>
                  <a:pt x="14" y="26"/>
                  <a:pt x="14" y="26"/>
                </a:cubicBezTo>
                <a:cubicBezTo>
                  <a:pt x="14" y="25"/>
                  <a:pt x="15" y="25"/>
                  <a:pt x="16" y="25"/>
                </a:cubicBezTo>
                <a:cubicBezTo>
                  <a:pt x="53" y="25"/>
                  <a:pt x="53" y="25"/>
                  <a:pt x="53" y="25"/>
                </a:cubicBezTo>
                <a:cubicBezTo>
                  <a:pt x="54" y="25"/>
                  <a:pt x="55" y="25"/>
                  <a:pt x="55" y="26"/>
                </a:cubicBezTo>
                <a:lnTo>
                  <a:pt x="61"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89" name="Google Shape;4789;p22"/>
          <p:cNvSpPr/>
          <p:nvPr/>
        </p:nvSpPr>
        <p:spPr>
          <a:xfrm>
            <a:off x="2725501" y="2254564"/>
            <a:ext cx="400223" cy="279225"/>
          </a:xfrm>
          <a:custGeom>
            <a:avLst/>
            <a:gdLst/>
            <a:ahLst/>
            <a:cxnLst/>
            <a:rect l="l" t="t" r="r" b="b"/>
            <a:pathLst>
              <a:path w="119" h="83" extrusionOk="0">
                <a:moveTo>
                  <a:pt x="23" y="27"/>
                </a:moveTo>
                <a:cubicBezTo>
                  <a:pt x="16" y="27"/>
                  <a:pt x="16" y="27"/>
                  <a:pt x="16" y="27"/>
                </a:cubicBezTo>
                <a:cubicBezTo>
                  <a:pt x="16" y="33"/>
                  <a:pt x="16" y="33"/>
                  <a:pt x="16" y="33"/>
                </a:cubicBezTo>
                <a:cubicBezTo>
                  <a:pt x="23" y="33"/>
                  <a:pt x="23" y="33"/>
                  <a:pt x="23" y="33"/>
                </a:cubicBezTo>
                <a:lnTo>
                  <a:pt x="23" y="27"/>
                </a:lnTo>
                <a:close/>
                <a:moveTo>
                  <a:pt x="23" y="37"/>
                </a:moveTo>
                <a:cubicBezTo>
                  <a:pt x="16" y="37"/>
                  <a:pt x="16" y="37"/>
                  <a:pt x="16" y="37"/>
                </a:cubicBezTo>
                <a:cubicBezTo>
                  <a:pt x="16" y="43"/>
                  <a:pt x="16" y="43"/>
                  <a:pt x="16" y="43"/>
                </a:cubicBezTo>
                <a:cubicBezTo>
                  <a:pt x="23" y="43"/>
                  <a:pt x="23" y="43"/>
                  <a:pt x="23" y="43"/>
                </a:cubicBezTo>
                <a:lnTo>
                  <a:pt x="23" y="37"/>
                </a:lnTo>
                <a:close/>
                <a:moveTo>
                  <a:pt x="32" y="20"/>
                </a:moveTo>
                <a:cubicBezTo>
                  <a:pt x="27" y="24"/>
                  <a:pt x="27" y="24"/>
                  <a:pt x="27" y="24"/>
                </a:cubicBezTo>
                <a:cubicBezTo>
                  <a:pt x="27" y="51"/>
                  <a:pt x="27" y="51"/>
                  <a:pt x="27" y="51"/>
                </a:cubicBezTo>
                <a:cubicBezTo>
                  <a:pt x="6" y="51"/>
                  <a:pt x="6" y="51"/>
                  <a:pt x="6" y="51"/>
                </a:cubicBezTo>
                <a:cubicBezTo>
                  <a:pt x="6" y="24"/>
                  <a:pt x="6" y="24"/>
                  <a:pt x="6" y="24"/>
                </a:cubicBezTo>
                <a:cubicBezTo>
                  <a:pt x="0" y="24"/>
                  <a:pt x="0" y="24"/>
                  <a:pt x="0" y="24"/>
                </a:cubicBezTo>
                <a:cubicBezTo>
                  <a:pt x="0" y="20"/>
                  <a:pt x="0" y="20"/>
                  <a:pt x="0" y="20"/>
                </a:cubicBezTo>
                <a:cubicBezTo>
                  <a:pt x="14" y="20"/>
                  <a:pt x="14" y="20"/>
                  <a:pt x="14" y="20"/>
                </a:cubicBezTo>
                <a:cubicBezTo>
                  <a:pt x="14" y="14"/>
                  <a:pt x="14" y="14"/>
                  <a:pt x="14" y="14"/>
                </a:cubicBezTo>
                <a:cubicBezTo>
                  <a:pt x="9" y="14"/>
                  <a:pt x="9" y="14"/>
                  <a:pt x="9" y="14"/>
                </a:cubicBezTo>
                <a:cubicBezTo>
                  <a:pt x="9" y="12"/>
                  <a:pt x="9" y="12"/>
                  <a:pt x="9" y="12"/>
                </a:cubicBezTo>
                <a:cubicBezTo>
                  <a:pt x="14" y="12"/>
                  <a:pt x="14" y="12"/>
                  <a:pt x="14" y="12"/>
                </a:cubicBezTo>
                <a:cubicBezTo>
                  <a:pt x="14" y="0"/>
                  <a:pt x="14" y="0"/>
                  <a:pt x="14" y="0"/>
                </a:cubicBezTo>
                <a:cubicBezTo>
                  <a:pt x="16" y="0"/>
                  <a:pt x="16" y="0"/>
                  <a:pt x="16" y="0"/>
                </a:cubicBezTo>
                <a:cubicBezTo>
                  <a:pt x="16" y="12"/>
                  <a:pt x="16" y="12"/>
                  <a:pt x="16" y="12"/>
                </a:cubicBezTo>
                <a:cubicBezTo>
                  <a:pt x="22" y="12"/>
                  <a:pt x="22" y="12"/>
                  <a:pt x="22" y="12"/>
                </a:cubicBezTo>
                <a:cubicBezTo>
                  <a:pt x="22" y="14"/>
                  <a:pt x="22" y="14"/>
                  <a:pt x="22" y="14"/>
                </a:cubicBezTo>
                <a:cubicBezTo>
                  <a:pt x="16" y="14"/>
                  <a:pt x="16" y="14"/>
                  <a:pt x="16" y="14"/>
                </a:cubicBezTo>
                <a:cubicBezTo>
                  <a:pt x="16" y="20"/>
                  <a:pt x="16" y="20"/>
                  <a:pt x="16" y="20"/>
                </a:cubicBezTo>
                <a:lnTo>
                  <a:pt x="32" y="20"/>
                </a:lnTo>
                <a:close/>
                <a:moveTo>
                  <a:pt x="33" y="51"/>
                </a:moveTo>
                <a:cubicBezTo>
                  <a:pt x="49" y="51"/>
                  <a:pt x="49" y="51"/>
                  <a:pt x="49" y="51"/>
                </a:cubicBezTo>
                <a:cubicBezTo>
                  <a:pt x="50" y="51"/>
                  <a:pt x="51" y="50"/>
                  <a:pt x="51" y="49"/>
                </a:cubicBezTo>
                <a:cubicBezTo>
                  <a:pt x="51" y="32"/>
                  <a:pt x="51" y="32"/>
                  <a:pt x="51" y="32"/>
                </a:cubicBezTo>
                <a:cubicBezTo>
                  <a:pt x="51" y="31"/>
                  <a:pt x="50" y="30"/>
                  <a:pt x="49" y="30"/>
                </a:cubicBezTo>
                <a:cubicBezTo>
                  <a:pt x="33" y="30"/>
                  <a:pt x="33" y="30"/>
                  <a:pt x="33" y="30"/>
                </a:cubicBezTo>
                <a:cubicBezTo>
                  <a:pt x="32" y="30"/>
                  <a:pt x="31" y="31"/>
                  <a:pt x="31" y="32"/>
                </a:cubicBezTo>
                <a:cubicBezTo>
                  <a:pt x="31" y="49"/>
                  <a:pt x="31" y="49"/>
                  <a:pt x="31" y="49"/>
                </a:cubicBezTo>
                <a:cubicBezTo>
                  <a:pt x="31" y="50"/>
                  <a:pt x="32" y="51"/>
                  <a:pt x="33" y="51"/>
                </a:cubicBezTo>
                <a:moveTo>
                  <a:pt x="96" y="32"/>
                </a:moveTo>
                <a:cubicBezTo>
                  <a:pt x="80" y="32"/>
                  <a:pt x="80" y="32"/>
                  <a:pt x="80" y="32"/>
                </a:cubicBezTo>
                <a:cubicBezTo>
                  <a:pt x="79" y="32"/>
                  <a:pt x="78" y="33"/>
                  <a:pt x="78" y="34"/>
                </a:cubicBezTo>
                <a:cubicBezTo>
                  <a:pt x="78" y="42"/>
                  <a:pt x="78" y="42"/>
                  <a:pt x="78" y="42"/>
                </a:cubicBezTo>
                <a:cubicBezTo>
                  <a:pt x="78" y="44"/>
                  <a:pt x="79" y="45"/>
                  <a:pt x="80" y="45"/>
                </a:cubicBezTo>
                <a:cubicBezTo>
                  <a:pt x="96" y="45"/>
                  <a:pt x="96" y="45"/>
                  <a:pt x="96" y="45"/>
                </a:cubicBezTo>
                <a:cubicBezTo>
                  <a:pt x="97" y="45"/>
                  <a:pt x="98" y="44"/>
                  <a:pt x="98" y="42"/>
                </a:cubicBezTo>
                <a:cubicBezTo>
                  <a:pt x="98" y="34"/>
                  <a:pt x="98" y="34"/>
                  <a:pt x="98" y="34"/>
                </a:cubicBezTo>
                <a:cubicBezTo>
                  <a:pt x="98" y="33"/>
                  <a:pt x="97" y="32"/>
                  <a:pt x="96" y="32"/>
                </a:cubicBezTo>
                <a:moveTo>
                  <a:pt x="71" y="24"/>
                </a:moveTo>
                <a:cubicBezTo>
                  <a:pt x="57" y="24"/>
                  <a:pt x="57" y="24"/>
                  <a:pt x="57" y="24"/>
                </a:cubicBezTo>
                <a:cubicBezTo>
                  <a:pt x="56" y="24"/>
                  <a:pt x="55" y="25"/>
                  <a:pt x="55" y="26"/>
                </a:cubicBezTo>
                <a:cubicBezTo>
                  <a:pt x="55" y="49"/>
                  <a:pt x="55" y="49"/>
                  <a:pt x="55" y="49"/>
                </a:cubicBezTo>
                <a:cubicBezTo>
                  <a:pt x="55" y="50"/>
                  <a:pt x="56" y="51"/>
                  <a:pt x="57" y="51"/>
                </a:cubicBezTo>
                <a:cubicBezTo>
                  <a:pt x="71" y="51"/>
                  <a:pt x="71" y="51"/>
                  <a:pt x="71" y="51"/>
                </a:cubicBezTo>
                <a:cubicBezTo>
                  <a:pt x="73" y="51"/>
                  <a:pt x="74" y="50"/>
                  <a:pt x="74" y="49"/>
                </a:cubicBezTo>
                <a:cubicBezTo>
                  <a:pt x="74" y="26"/>
                  <a:pt x="74" y="26"/>
                  <a:pt x="74" y="26"/>
                </a:cubicBezTo>
                <a:cubicBezTo>
                  <a:pt x="74" y="25"/>
                  <a:pt x="73" y="24"/>
                  <a:pt x="71" y="24"/>
                </a:cubicBezTo>
                <a:moveTo>
                  <a:pt x="119" y="49"/>
                </a:moveTo>
                <a:cubicBezTo>
                  <a:pt x="105" y="78"/>
                  <a:pt x="105" y="78"/>
                  <a:pt x="105" y="78"/>
                </a:cubicBezTo>
                <a:cubicBezTo>
                  <a:pt x="103" y="81"/>
                  <a:pt x="99" y="83"/>
                  <a:pt x="96" y="83"/>
                </a:cubicBezTo>
                <a:cubicBezTo>
                  <a:pt x="13" y="83"/>
                  <a:pt x="13" y="83"/>
                  <a:pt x="13" y="83"/>
                </a:cubicBezTo>
                <a:cubicBezTo>
                  <a:pt x="11" y="83"/>
                  <a:pt x="10" y="82"/>
                  <a:pt x="11" y="80"/>
                </a:cubicBezTo>
                <a:cubicBezTo>
                  <a:pt x="11" y="80"/>
                  <a:pt x="11" y="80"/>
                  <a:pt x="11" y="80"/>
                </a:cubicBezTo>
                <a:cubicBezTo>
                  <a:pt x="12" y="78"/>
                  <a:pt x="12" y="75"/>
                  <a:pt x="10" y="74"/>
                </a:cubicBezTo>
                <a:cubicBezTo>
                  <a:pt x="10" y="74"/>
                  <a:pt x="10" y="74"/>
                  <a:pt x="10" y="74"/>
                </a:cubicBezTo>
                <a:cubicBezTo>
                  <a:pt x="5" y="70"/>
                  <a:pt x="2" y="65"/>
                  <a:pt x="2" y="59"/>
                </a:cubicBezTo>
                <a:cubicBezTo>
                  <a:pt x="2" y="53"/>
                  <a:pt x="2" y="53"/>
                  <a:pt x="2" y="53"/>
                </a:cubicBezTo>
                <a:cubicBezTo>
                  <a:pt x="76" y="53"/>
                  <a:pt x="76" y="53"/>
                  <a:pt x="76" y="53"/>
                </a:cubicBezTo>
                <a:cubicBezTo>
                  <a:pt x="76" y="53"/>
                  <a:pt x="76" y="53"/>
                  <a:pt x="76" y="53"/>
                </a:cubicBezTo>
                <a:cubicBezTo>
                  <a:pt x="76" y="50"/>
                  <a:pt x="77" y="49"/>
                  <a:pt x="80" y="49"/>
                </a:cubicBezTo>
                <a:lnTo>
                  <a:pt x="119" y="4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0" name="Google Shape;4790;p22"/>
          <p:cNvSpPr/>
          <p:nvPr/>
        </p:nvSpPr>
        <p:spPr>
          <a:xfrm>
            <a:off x="2187991" y="2196391"/>
            <a:ext cx="400223" cy="393243"/>
          </a:xfrm>
          <a:custGeom>
            <a:avLst/>
            <a:gdLst/>
            <a:ahLst/>
            <a:cxnLst/>
            <a:rect l="l" t="t" r="r" b="b"/>
            <a:pathLst>
              <a:path w="119" h="117" extrusionOk="0">
                <a:moveTo>
                  <a:pt x="38" y="91"/>
                </a:moveTo>
                <a:cubicBezTo>
                  <a:pt x="28" y="91"/>
                  <a:pt x="20" y="83"/>
                  <a:pt x="20" y="74"/>
                </a:cubicBezTo>
                <a:cubicBezTo>
                  <a:pt x="20" y="64"/>
                  <a:pt x="28" y="57"/>
                  <a:pt x="38" y="57"/>
                </a:cubicBezTo>
                <a:cubicBezTo>
                  <a:pt x="47" y="57"/>
                  <a:pt x="55" y="64"/>
                  <a:pt x="55" y="74"/>
                </a:cubicBezTo>
                <a:cubicBezTo>
                  <a:pt x="55" y="83"/>
                  <a:pt x="47" y="91"/>
                  <a:pt x="38" y="91"/>
                </a:cubicBezTo>
                <a:moveTo>
                  <a:pt x="38" y="48"/>
                </a:moveTo>
                <a:cubicBezTo>
                  <a:pt x="23" y="48"/>
                  <a:pt x="11" y="59"/>
                  <a:pt x="11" y="74"/>
                </a:cubicBezTo>
                <a:cubicBezTo>
                  <a:pt x="11" y="80"/>
                  <a:pt x="14" y="86"/>
                  <a:pt x="17" y="90"/>
                </a:cubicBezTo>
                <a:cubicBezTo>
                  <a:pt x="2" y="107"/>
                  <a:pt x="2" y="107"/>
                  <a:pt x="2" y="107"/>
                </a:cubicBezTo>
                <a:cubicBezTo>
                  <a:pt x="0" y="109"/>
                  <a:pt x="0" y="113"/>
                  <a:pt x="2" y="116"/>
                </a:cubicBezTo>
                <a:cubicBezTo>
                  <a:pt x="3" y="117"/>
                  <a:pt x="5" y="117"/>
                  <a:pt x="7" y="117"/>
                </a:cubicBezTo>
                <a:cubicBezTo>
                  <a:pt x="8" y="117"/>
                  <a:pt x="10" y="117"/>
                  <a:pt x="11" y="115"/>
                </a:cubicBezTo>
                <a:cubicBezTo>
                  <a:pt x="27" y="98"/>
                  <a:pt x="27" y="98"/>
                  <a:pt x="27" y="98"/>
                </a:cubicBezTo>
                <a:cubicBezTo>
                  <a:pt x="30" y="99"/>
                  <a:pt x="34" y="100"/>
                  <a:pt x="38" y="100"/>
                </a:cubicBezTo>
                <a:cubicBezTo>
                  <a:pt x="52" y="100"/>
                  <a:pt x="64" y="88"/>
                  <a:pt x="64" y="74"/>
                </a:cubicBezTo>
                <a:cubicBezTo>
                  <a:pt x="64" y="59"/>
                  <a:pt x="52" y="48"/>
                  <a:pt x="38" y="48"/>
                </a:cubicBezTo>
                <a:moveTo>
                  <a:pt x="18" y="20"/>
                </a:moveTo>
                <a:cubicBezTo>
                  <a:pt x="23" y="14"/>
                  <a:pt x="23" y="14"/>
                  <a:pt x="23" y="14"/>
                </a:cubicBezTo>
                <a:cubicBezTo>
                  <a:pt x="46" y="14"/>
                  <a:pt x="46" y="14"/>
                  <a:pt x="46" y="14"/>
                </a:cubicBezTo>
                <a:cubicBezTo>
                  <a:pt x="49" y="9"/>
                  <a:pt x="49" y="9"/>
                  <a:pt x="49" y="9"/>
                </a:cubicBezTo>
                <a:cubicBezTo>
                  <a:pt x="27" y="9"/>
                  <a:pt x="27" y="9"/>
                  <a:pt x="27" y="9"/>
                </a:cubicBezTo>
                <a:cubicBezTo>
                  <a:pt x="30" y="5"/>
                  <a:pt x="30" y="5"/>
                  <a:pt x="30" y="5"/>
                </a:cubicBezTo>
                <a:cubicBezTo>
                  <a:pt x="31" y="4"/>
                  <a:pt x="32" y="3"/>
                  <a:pt x="33" y="3"/>
                </a:cubicBezTo>
                <a:cubicBezTo>
                  <a:pt x="96" y="3"/>
                  <a:pt x="96" y="3"/>
                  <a:pt x="96" y="3"/>
                </a:cubicBezTo>
                <a:cubicBezTo>
                  <a:pt x="97" y="3"/>
                  <a:pt x="98" y="4"/>
                  <a:pt x="99" y="5"/>
                </a:cubicBezTo>
                <a:cubicBezTo>
                  <a:pt x="103" y="9"/>
                  <a:pt x="103" y="9"/>
                  <a:pt x="103" y="9"/>
                </a:cubicBezTo>
                <a:cubicBezTo>
                  <a:pt x="80" y="9"/>
                  <a:pt x="80" y="9"/>
                  <a:pt x="80" y="9"/>
                </a:cubicBezTo>
                <a:cubicBezTo>
                  <a:pt x="81" y="14"/>
                  <a:pt x="81" y="14"/>
                  <a:pt x="81" y="14"/>
                </a:cubicBezTo>
                <a:cubicBezTo>
                  <a:pt x="107" y="14"/>
                  <a:pt x="107" y="14"/>
                  <a:pt x="107" y="14"/>
                </a:cubicBezTo>
                <a:cubicBezTo>
                  <a:pt x="112" y="20"/>
                  <a:pt x="112" y="20"/>
                  <a:pt x="112" y="20"/>
                </a:cubicBezTo>
                <a:lnTo>
                  <a:pt x="18" y="20"/>
                </a:lnTo>
                <a:close/>
                <a:moveTo>
                  <a:pt x="116" y="20"/>
                </a:moveTo>
                <a:cubicBezTo>
                  <a:pt x="102" y="2"/>
                  <a:pt x="102" y="2"/>
                  <a:pt x="102" y="2"/>
                </a:cubicBezTo>
                <a:cubicBezTo>
                  <a:pt x="101" y="1"/>
                  <a:pt x="98" y="0"/>
                  <a:pt x="96" y="0"/>
                </a:cubicBezTo>
                <a:cubicBezTo>
                  <a:pt x="33" y="0"/>
                  <a:pt x="33" y="0"/>
                  <a:pt x="33" y="0"/>
                </a:cubicBezTo>
                <a:cubicBezTo>
                  <a:pt x="31" y="0"/>
                  <a:pt x="29" y="1"/>
                  <a:pt x="28" y="2"/>
                </a:cubicBezTo>
                <a:cubicBezTo>
                  <a:pt x="13" y="20"/>
                  <a:pt x="13" y="20"/>
                  <a:pt x="13" y="20"/>
                </a:cubicBezTo>
                <a:cubicBezTo>
                  <a:pt x="12" y="22"/>
                  <a:pt x="11" y="26"/>
                  <a:pt x="11" y="28"/>
                </a:cubicBezTo>
                <a:cubicBezTo>
                  <a:pt x="11" y="58"/>
                  <a:pt x="11" y="58"/>
                  <a:pt x="11" y="58"/>
                </a:cubicBezTo>
                <a:cubicBezTo>
                  <a:pt x="16" y="49"/>
                  <a:pt x="26" y="42"/>
                  <a:pt x="38" y="42"/>
                </a:cubicBezTo>
                <a:cubicBezTo>
                  <a:pt x="55" y="42"/>
                  <a:pt x="69" y="56"/>
                  <a:pt x="69" y="74"/>
                </a:cubicBezTo>
                <a:cubicBezTo>
                  <a:pt x="69" y="84"/>
                  <a:pt x="64" y="93"/>
                  <a:pt x="56" y="99"/>
                </a:cubicBezTo>
                <a:cubicBezTo>
                  <a:pt x="110" y="99"/>
                  <a:pt x="110" y="99"/>
                  <a:pt x="110" y="99"/>
                </a:cubicBezTo>
                <a:cubicBezTo>
                  <a:pt x="115" y="99"/>
                  <a:pt x="119" y="95"/>
                  <a:pt x="119" y="90"/>
                </a:cubicBezTo>
                <a:cubicBezTo>
                  <a:pt x="119" y="28"/>
                  <a:pt x="119" y="28"/>
                  <a:pt x="119" y="28"/>
                </a:cubicBezTo>
                <a:cubicBezTo>
                  <a:pt x="119" y="26"/>
                  <a:pt x="118" y="22"/>
                  <a:pt x="116"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1" name="Google Shape;4791;p22"/>
          <p:cNvSpPr/>
          <p:nvPr/>
        </p:nvSpPr>
        <p:spPr>
          <a:xfrm>
            <a:off x="1543448" y="2180104"/>
            <a:ext cx="395569" cy="428145"/>
          </a:xfrm>
          <a:custGeom>
            <a:avLst/>
            <a:gdLst/>
            <a:ahLst/>
            <a:cxnLst/>
            <a:rect l="l" t="t" r="r" b="b"/>
            <a:pathLst>
              <a:path w="118" h="127" extrusionOk="0">
                <a:moveTo>
                  <a:pt x="92" y="113"/>
                </a:moveTo>
                <a:cubicBezTo>
                  <a:pt x="92" y="109"/>
                  <a:pt x="92" y="109"/>
                  <a:pt x="92" y="109"/>
                </a:cubicBezTo>
                <a:cubicBezTo>
                  <a:pt x="92" y="108"/>
                  <a:pt x="91" y="107"/>
                  <a:pt x="90" y="107"/>
                </a:cubicBezTo>
                <a:cubicBezTo>
                  <a:pt x="27" y="107"/>
                  <a:pt x="27" y="107"/>
                  <a:pt x="27" y="107"/>
                </a:cubicBezTo>
                <a:cubicBezTo>
                  <a:pt x="26" y="107"/>
                  <a:pt x="26" y="108"/>
                  <a:pt x="26" y="109"/>
                </a:cubicBezTo>
                <a:cubicBezTo>
                  <a:pt x="26" y="113"/>
                  <a:pt x="26" y="113"/>
                  <a:pt x="26" y="113"/>
                </a:cubicBezTo>
                <a:cubicBezTo>
                  <a:pt x="26" y="114"/>
                  <a:pt x="26" y="115"/>
                  <a:pt x="27" y="115"/>
                </a:cubicBezTo>
                <a:cubicBezTo>
                  <a:pt x="90" y="115"/>
                  <a:pt x="90" y="115"/>
                  <a:pt x="90" y="115"/>
                </a:cubicBezTo>
                <a:cubicBezTo>
                  <a:pt x="91" y="115"/>
                  <a:pt x="92" y="114"/>
                  <a:pt x="92" y="113"/>
                </a:cubicBezTo>
                <a:moveTo>
                  <a:pt x="92" y="100"/>
                </a:moveTo>
                <a:cubicBezTo>
                  <a:pt x="92" y="97"/>
                  <a:pt x="92" y="97"/>
                  <a:pt x="92" y="97"/>
                </a:cubicBezTo>
                <a:cubicBezTo>
                  <a:pt x="92" y="95"/>
                  <a:pt x="91" y="95"/>
                  <a:pt x="90" y="95"/>
                </a:cubicBezTo>
                <a:cubicBezTo>
                  <a:pt x="27" y="95"/>
                  <a:pt x="27" y="95"/>
                  <a:pt x="27" y="95"/>
                </a:cubicBezTo>
                <a:cubicBezTo>
                  <a:pt x="26" y="95"/>
                  <a:pt x="26" y="95"/>
                  <a:pt x="26" y="97"/>
                </a:cubicBezTo>
                <a:cubicBezTo>
                  <a:pt x="26" y="100"/>
                  <a:pt x="26" y="100"/>
                  <a:pt x="26" y="100"/>
                </a:cubicBezTo>
                <a:cubicBezTo>
                  <a:pt x="26" y="101"/>
                  <a:pt x="26" y="102"/>
                  <a:pt x="27" y="102"/>
                </a:cubicBezTo>
                <a:cubicBezTo>
                  <a:pt x="90" y="102"/>
                  <a:pt x="90" y="102"/>
                  <a:pt x="90" y="102"/>
                </a:cubicBezTo>
                <a:cubicBezTo>
                  <a:pt x="91" y="102"/>
                  <a:pt x="92" y="101"/>
                  <a:pt x="92" y="100"/>
                </a:cubicBezTo>
                <a:moveTo>
                  <a:pt x="92" y="87"/>
                </a:moveTo>
                <a:cubicBezTo>
                  <a:pt x="92" y="84"/>
                  <a:pt x="92" y="84"/>
                  <a:pt x="92" y="84"/>
                </a:cubicBezTo>
                <a:cubicBezTo>
                  <a:pt x="92" y="83"/>
                  <a:pt x="91" y="82"/>
                  <a:pt x="90" y="82"/>
                </a:cubicBezTo>
                <a:cubicBezTo>
                  <a:pt x="27" y="82"/>
                  <a:pt x="27" y="82"/>
                  <a:pt x="27" y="82"/>
                </a:cubicBezTo>
                <a:cubicBezTo>
                  <a:pt x="26" y="82"/>
                  <a:pt x="26" y="83"/>
                  <a:pt x="26" y="84"/>
                </a:cubicBezTo>
                <a:cubicBezTo>
                  <a:pt x="26" y="87"/>
                  <a:pt x="26" y="87"/>
                  <a:pt x="26" y="87"/>
                </a:cubicBezTo>
                <a:cubicBezTo>
                  <a:pt x="26" y="88"/>
                  <a:pt x="26" y="89"/>
                  <a:pt x="27" y="89"/>
                </a:cubicBezTo>
                <a:cubicBezTo>
                  <a:pt x="90" y="89"/>
                  <a:pt x="90" y="89"/>
                  <a:pt x="90" y="89"/>
                </a:cubicBezTo>
                <a:cubicBezTo>
                  <a:pt x="91" y="89"/>
                  <a:pt x="92" y="88"/>
                  <a:pt x="92" y="87"/>
                </a:cubicBezTo>
                <a:moveTo>
                  <a:pt x="92" y="74"/>
                </a:moveTo>
                <a:cubicBezTo>
                  <a:pt x="92" y="71"/>
                  <a:pt x="92" y="71"/>
                  <a:pt x="92" y="71"/>
                </a:cubicBezTo>
                <a:cubicBezTo>
                  <a:pt x="92" y="70"/>
                  <a:pt x="91" y="69"/>
                  <a:pt x="90" y="69"/>
                </a:cubicBezTo>
                <a:cubicBezTo>
                  <a:pt x="27" y="69"/>
                  <a:pt x="27" y="69"/>
                  <a:pt x="27" y="69"/>
                </a:cubicBezTo>
                <a:cubicBezTo>
                  <a:pt x="26" y="69"/>
                  <a:pt x="26" y="70"/>
                  <a:pt x="26" y="71"/>
                </a:cubicBezTo>
                <a:cubicBezTo>
                  <a:pt x="26" y="74"/>
                  <a:pt x="26" y="74"/>
                  <a:pt x="26" y="74"/>
                </a:cubicBezTo>
                <a:cubicBezTo>
                  <a:pt x="26" y="75"/>
                  <a:pt x="26" y="76"/>
                  <a:pt x="27" y="76"/>
                </a:cubicBezTo>
                <a:cubicBezTo>
                  <a:pt x="90" y="76"/>
                  <a:pt x="90" y="76"/>
                  <a:pt x="90" y="76"/>
                </a:cubicBezTo>
                <a:cubicBezTo>
                  <a:pt x="91" y="76"/>
                  <a:pt x="92" y="75"/>
                  <a:pt x="92" y="74"/>
                </a:cubicBezTo>
                <a:moveTo>
                  <a:pt x="92" y="125"/>
                </a:moveTo>
                <a:cubicBezTo>
                  <a:pt x="92" y="122"/>
                  <a:pt x="92" y="122"/>
                  <a:pt x="92" y="122"/>
                </a:cubicBezTo>
                <a:cubicBezTo>
                  <a:pt x="92" y="121"/>
                  <a:pt x="91" y="120"/>
                  <a:pt x="90" y="120"/>
                </a:cubicBezTo>
                <a:cubicBezTo>
                  <a:pt x="27" y="120"/>
                  <a:pt x="27" y="120"/>
                  <a:pt x="27" y="120"/>
                </a:cubicBezTo>
                <a:cubicBezTo>
                  <a:pt x="26" y="120"/>
                  <a:pt x="26" y="121"/>
                  <a:pt x="26" y="122"/>
                </a:cubicBezTo>
                <a:cubicBezTo>
                  <a:pt x="26" y="125"/>
                  <a:pt x="26" y="125"/>
                  <a:pt x="26" y="125"/>
                </a:cubicBezTo>
                <a:cubicBezTo>
                  <a:pt x="26" y="127"/>
                  <a:pt x="26" y="127"/>
                  <a:pt x="27" y="127"/>
                </a:cubicBezTo>
                <a:cubicBezTo>
                  <a:pt x="90" y="127"/>
                  <a:pt x="90" y="127"/>
                  <a:pt x="90" y="127"/>
                </a:cubicBezTo>
                <a:cubicBezTo>
                  <a:pt x="91" y="127"/>
                  <a:pt x="92" y="127"/>
                  <a:pt x="92" y="125"/>
                </a:cubicBezTo>
                <a:moveTo>
                  <a:pt x="99" y="13"/>
                </a:moveTo>
                <a:cubicBezTo>
                  <a:pt x="93" y="13"/>
                  <a:pt x="93" y="13"/>
                  <a:pt x="93" y="13"/>
                </a:cubicBezTo>
                <a:cubicBezTo>
                  <a:pt x="93" y="16"/>
                  <a:pt x="93" y="16"/>
                  <a:pt x="93" y="16"/>
                </a:cubicBezTo>
                <a:cubicBezTo>
                  <a:pt x="96" y="16"/>
                  <a:pt x="96" y="16"/>
                  <a:pt x="96" y="16"/>
                </a:cubicBezTo>
                <a:cubicBezTo>
                  <a:pt x="96" y="18"/>
                  <a:pt x="96" y="18"/>
                  <a:pt x="96" y="18"/>
                </a:cubicBezTo>
                <a:cubicBezTo>
                  <a:pt x="96" y="18"/>
                  <a:pt x="94" y="19"/>
                  <a:pt x="92" y="19"/>
                </a:cubicBezTo>
                <a:cubicBezTo>
                  <a:pt x="90" y="19"/>
                  <a:pt x="88" y="17"/>
                  <a:pt x="88" y="14"/>
                </a:cubicBezTo>
                <a:cubicBezTo>
                  <a:pt x="88" y="11"/>
                  <a:pt x="89" y="9"/>
                  <a:pt x="93" y="9"/>
                </a:cubicBezTo>
                <a:cubicBezTo>
                  <a:pt x="95" y="9"/>
                  <a:pt x="97" y="11"/>
                  <a:pt x="97" y="11"/>
                </a:cubicBezTo>
                <a:cubicBezTo>
                  <a:pt x="98" y="8"/>
                  <a:pt x="98" y="8"/>
                  <a:pt x="98" y="8"/>
                </a:cubicBezTo>
                <a:cubicBezTo>
                  <a:pt x="98" y="8"/>
                  <a:pt x="96" y="6"/>
                  <a:pt x="92" y="6"/>
                </a:cubicBezTo>
                <a:cubicBezTo>
                  <a:pt x="87" y="6"/>
                  <a:pt x="83" y="9"/>
                  <a:pt x="83" y="14"/>
                </a:cubicBezTo>
                <a:cubicBezTo>
                  <a:pt x="83" y="19"/>
                  <a:pt x="87" y="23"/>
                  <a:pt x="92" y="23"/>
                </a:cubicBezTo>
                <a:cubicBezTo>
                  <a:pt x="94" y="23"/>
                  <a:pt x="96" y="21"/>
                  <a:pt x="96" y="21"/>
                </a:cubicBezTo>
                <a:cubicBezTo>
                  <a:pt x="96" y="21"/>
                  <a:pt x="96" y="21"/>
                  <a:pt x="96" y="21"/>
                </a:cubicBezTo>
                <a:cubicBezTo>
                  <a:pt x="96" y="21"/>
                  <a:pt x="96" y="21"/>
                  <a:pt x="96" y="22"/>
                </a:cubicBezTo>
                <a:cubicBezTo>
                  <a:pt x="96" y="22"/>
                  <a:pt x="96" y="22"/>
                  <a:pt x="96" y="22"/>
                </a:cubicBezTo>
                <a:cubicBezTo>
                  <a:pt x="99" y="22"/>
                  <a:pt x="99" y="22"/>
                  <a:pt x="99" y="22"/>
                </a:cubicBezTo>
                <a:lnTo>
                  <a:pt x="99" y="13"/>
                </a:lnTo>
                <a:close/>
                <a:moveTo>
                  <a:pt x="89" y="29"/>
                </a:moveTo>
                <a:cubicBezTo>
                  <a:pt x="29" y="29"/>
                  <a:pt x="29" y="29"/>
                  <a:pt x="29" y="29"/>
                </a:cubicBezTo>
                <a:cubicBezTo>
                  <a:pt x="29" y="36"/>
                  <a:pt x="29" y="36"/>
                  <a:pt x="29" y="36"/>
                </a:cubicBezTo>
                <a:cubicBezTo>
                  <a:pt x="89" y="36"/>
                  <a:pt x="89" y="36"/>
                  <a:pt x="89" y="36"/>
                </a:cubicBezTo>
                <a:lnTo>
                  <a:pt x="89" y="29"/>
                </a:lnTo>
                <a:close/>
                <a:moveTo>
                  <a:pt x="27" y="9"/>
                </a:moveTo>
                <a:cubicBezTo>
                  <a:pt x="32" y="9"/>
                  <a:pt x="32" y="9"/>
                  <a:pt x="32" y="9"/>
                </a:cubicBezTo>
                <a:cubicBezTo>
                  <a:pt x="32" y="6"/>
                  <a:pt x="32" y="6"/>
                  <a:pt x="32" y="6"/>
                </a:cubicBezTo>
                <a:cubicBezTo>
                  <a:pt x="18" y="6"/>
                  <a:pt x="18" y="6"/>
                  <a:pt x="18" y="6"/>
                </a:cubicBezTo>
                <a:cubicBezTo>
                  <a:pt x="18" y="9"/>
                  <a:pt x="18" y="9"/>
                  <a:pt x="18" y="9"/>
                </a:cubicBezTo>
                <a:cubicBezTo>
                  <a:pt x="23" y="9"/>
                  <a:pt x="23" y="9"/>
                  <a:pt x="23" y="9"/>
                </a:cubicBezTo>
                <a:cubicBezTo>
                  <a:pt x="23" y="22"/>
                  <a:pt x="23" y="22"/>
                  <a:pt x="23" y="22"/>
                </a:cubicBezTo>
                <a:cubicBezTo>
                  <a:pt x="27" y="22"/>
                  <a:pt x="27" y="22"/>
                  <a:pt x="27" y="22"/>
                </a:cubicBezTo>
                <a:lnTo>
                  <a:pt x="27" y="9"/>
                </a:lnTo>
                <a:close/>
                <a:moveTo>
                  <a:pt x="17" y="17"/>
                </a:moveTo>
                <a:cubicBezTo>
                  <a:pt x="17" y="12"/>
                  <a:pt x="9" y="13"/>
                  <a:pt x="9" y="11"/>
                </a:cubicBezTo>
                <a:cubicBezTo>
                  <a:pt x="9" y="10"/>
                  <a:pt x="10" y="9"/>
                  <a:pt x="11" y="9"/>
                </a:cubicBezTo>
                <a:cubicBezTo>
                  <a:pt x="13" y="9"/>
                  <a:pt x="15" y="11"/>
                  <a:pt x="15" y="11"/>
                </a:cubicBezTo>
                <a:cubicBezTo>
                  <a:pt x="16" y="7"/>
                  <a:pt x="16" y="7"/>
                  <a:pt x="16" y="7"/>
                </a:cubicBezTo>
                <a:cubicBezTo>
                  <a:pt x="16" y="7"/>
                  <a:pt x="14" y="6"/>
                  <a:pt x="11" y="6"/>
                </a:cubicBezTo>
                <a:cubicBezTo>
                  <a:pt x="8" y="6"/>
                  <a:pt x="5" y="8"/>
                  <a:pt x="5" y="11"/>
                </a:cubicBezTo>
                <a:cubicBezTo>
                  <a:pt x="5" y="16"/>
                  <a:pt x="13" y="16"/>
                  <a:pt x="13" y="18"/>
                </a:cubicBezTo>
                <a:cubicBezTo>
                  <a:pt x="13" y="19"/>
                  <a:pt x="12" y="19"/>
                  <a:pt x="11" y="19"/>
                </a:cubicBezTo>
                <a:cubicBezTo>
                  <a:pt x="9" y="19"/>
                  <a:pt x="7" y="17"/>
                  <a:pt x="7" y="17"/>
                </a:cubicBezTo>
                <a:cubicBezTo>
                  <a:pt x="5" y="20"/>
                  <a:pt x="5" y="20"/>
                  <a:pt x="5" y="20"/>
                </a:cubicBezTo>
                <a:cubicBezTo>
                  <a:pt x="5" y="20"/>
                  <a:pt x="7" y="23"/>
                  <a:pt x="11" y="23"/>
                </a:cubicBezTo>
                <a:cubicBezTo>
                  <a:pt x="14" y="23"/>
                  <a:pt x="17" y="20"/>
                  <a:pt x="17" y="17"/>
                </a:cubicBezTo>
                <a:moveTo>
                  <a:pt x="33" y="14"/>
                </a:moveTo>
                <a:cubicBezTo>
                  <a:pt x="33" y="19"/>
                  <a:pt x="36" y="23"/>
                  <a:pt x="41" y="23"/>
                </a:cubicBezTo>
                <a:cubicBezTo>
                  <a:pt x="46" y="23"/>
                  <a:pt x="50" y="19"/>
                  <a:pt x="50" y="14"/>
                </a:cubicBezTo>
                <a:cubicBezTo>
                  <a:pt x="50" y="9"/>
                  <a:pt x="46" y="6"/>
                  <a:pt x="41" y="6"/>
                </a:cubicBezTo>
                <a:cubicBezTo>
                  <a:pt x="36" y="6"/>
                  <a:pt x="33" y="9"/>
                  <a:pt x="33" y="14"/>
                </a:cubicBezTo>
                <a:moveTo>
                  <a:pt x="53" y="22"/>
                </a:moveTo>
                <a:cubicBezTo>
                  <a:pt x="57" y="22"/>
                  <a:pt x="57" y="22"/>
                  <a:pt x="57" y="22"/>
                </a:cubicBezTo>
                <a:cubicBezTo>
                  <a:pt x="57" y="17"/>
                  <a:pt x="57" y="17"/>
                  <a:pt x="57" y="17"/>
                </a:cubicBezTo>
                <a:cubicBezTo>
                  <a:pt x="59" y="17"/>
                  <a:pt x="59" y="17"/>
                  <a:pt x="59" y="17"/>
                </a:cubicBezTo>
                <a:cubicBezTo>
                  <a:pt x="62" y="22"/>
                  <a:pt x="62" y="22"/>
                  <a:pt x="62" y="22"/>
                </a:cubicBezTo>
                <a:cubicBezTo>
                  <a:pt x="66" y="22"/>
                  <a:pt x="66" y="22"/>
                  <a:pt x="66" y="22"/>
                </a:cubicBezTo>
                <a:cubicBezTo>
                  <a:pt x="63" y="17"/>
                  <a:pt x="63" y="17"/>
                  <a:pt x="63" y="17"/>
                </a:cubicBezTo>
                <a:cubicBezTo>
                  <a:pt x="63" y="16"/>
                  <a:pt x="62" y="16"/>
                  <a:pt x="62" y="16"/>
                </a:cubicBezTo>
                <a:cubicBezTo>
                  <a:pt x="62" y="16"/>
                  <a:pt x="62" y="16"/>
                  <a:pt x="62" y="16"/>
                </a:cubicBezTo>
                <a:cubicBezTo>
                  <a:pt x="64" y="15"/>
                  <a:pt x="65" y="13"/>
                  <a:pt x="65" y="11"/>
                </a:cubicBezTo>
                <a:cubicBezTo>
                  <a:pt x="65" y="9"/>
                  <a:pt x="64" y="7"/>
                  <a:pt x="62" y="6"/>
                </a:cubicBezTo>
                <a:cubicBezTo>
                  <a:pt x="61" y="6"/>
                  <a:pt x="60" y="6"/>
                  <a:pt x="59" y="6"/>
                </a:cubicBezTo>
                <a:cubicBezTo>
                  <a:pt x="53" y="6"/>
                  <a:pt x="53" y="6"/>
                  <a:pt x="53" y="6"/>
                </a:cubicBezTo>
                <a:lnTo>
                  <a:pt x="53" y="22"/>
                </a:lnTo>
                <a:close/>
                <a:moveTo>
                  <a:pt x="68" y="22"/>
                </a:moveTo>
                <a:cubicBezTo>
                  <a:pt x="72" y="22"/>
                  <a:pt x="72" y="22"/>
                  <a:pt x="72" y="22"/>
                </a:cubicBezTo>
                <a:cubicBezTo>
                  <a:pt x="73" y="19"/>
                  <a:pt x="73" y="19"/>
                  <a:pt x="73" y="19"/>
                </a:cubicBezTo>
                <a:cubicBezTo>
                  <a:pt x="78" y="19"/>
                  <a:pt x="78" y="19"/>
                  <a:pt x="78" y="19"/>
                </a:cubicBezTo>
                <a:cubicBezTo>
                  <a:pt x="79" y="22"/>
                  <a:pt x="79" y="22"/>
                  <a:pt x="79" y="22"/>
                </a:cubicBezTo>
                <a:cubicBezTo>
                  <a:pt x="83" y="22"/>
                  <a:pt x="83" y="22"/>
                  <a:pt x="83" y="22"/>
                </a:cubicBezTo>
                <a:cubicBezTo>
                  <a:pt x="77" y="6"/>
                  <a:pt x="77" y="6"/>
                  <a:pt x="77" y="6"/>
                </a:cubicBezTo>
                <a:cubicBezTo>
                  <a:pt x="73" y="6"/>
                  <a:pt x="73" y="6"/>
                  <a:pt x="73" y="6"/>
                </a:cubicBezTo>
                <a:lnTo>
                  <a:pt x="68" y="22"/>
                </a:lnTo>
                <a:close/>
                <a:moveTo>
                  <a:pt x="103" y="22"/>
                </a:moveTo>
                <a:cubicBezTo>
                  <a:pt x="113" y="22"/>
                  <a:pt x="113" y="22"/>
                  <a:pt x="113" y="22"/>
                </a:cubicBezTo>
                <a:cubicBezTo>
                  <a:pt x="113" y="19"/>
                  <a:pt x="113" y="19"/>
                  <a:pt x="113" y="19"/>
                </a:cubicBezTo>
                <a:cubicBezTo>
                  <a:pt x="107" y="19"/>
                  <a:pt x="107" y="19"/>
                  <a:pt x="107" y="19"/>
                </a:cubicBezTo>
                <a:cubicBezTo>
                  <a:pt x="107" y="16"/>
                  <a:pt x="107" y="16"/>
                  <a:pt x="107" y="16"/>
                </a:cubicBezTo>
                <a:cubicBezTo>
                  <a:pt x="112" y="16"/>
                  <a:pt x="112" y="16"/>
                  <a:pt x="112" y="16"/>
                </a:cubicBezTo>
                <a:cubicBezTo>
                  <a:pt x="112" y="12"/>
                  <a:pt x="112" y="12"/>
                  <a:pt x="112" y="12"/>
                </a:cubicBezTo>
                <a:cubicBezTo>
                  <a:pt x="107" y="12"/>
                  <a:pt x="107" y="12"/>
                  <a:pt x="107" y="12"/>
                </a:cubicBezTo>
                <a:cubicBezTo>
                  <a:pt x="107" y="9"/>
                  <a:pt x="107" y="9"/>
                  <a:pt x="107" y="9"/>
                </a:cubicBezTo>
                <a:cubicBezTo>
                  <a:pt x="113" y="9"/>
                  <a:pt x="113" y="9"/>
                  <a:pt x="113" y="9"/>
                </a:cubicBezTo>
                <a:cubicBezTo>
                  <a:pt x="113" y="6"/>
                  <a:pt x="113" y="6"/>
                  <a:pt x="113" y="6"/>
                </a:cubicBezTo>
                <a:cubicBezTo>
                  <a:pt x="103" y="6"/>
                  <a:pt x="103" y="6"/>
                  <a:pt x="103" y="6"/>
                </a:cubicBezTo>
                <a:lnTo>
                  <a:pt x="103" y="22"/>
                </a:lnTo>
                <a:close/>
                <a:moveTo>
                  <a:pt x="103" y="29"/>
                </a:moveTo>
                <a:cubicBezTo>
                  <a:pt x="103" y="36"/>
                  <a:pt x="103" y="36"/>
                  <a:pt x="103" y="36"/>
                </a:cubicBezTo>
                <a:cubicBezTo>
                  <a:pt x="107" y="36"/>
                  <a:pt x="107" y="36"/>
                  <a:pt x="107" y="36"/>
                </a:cubicBezTo>
                <a:cubicBezTo>
                  <a:pt x="113" y="36"/>
                  <a:pt x="118" y="41"/>
                  <a:pt x="118" y="47"/>
                </a:cubicBezTo>
                <a:cubicBezTo>
                  <a:pt x="118" y="127"/>
                  <a:pt x="118" y="127"/>
                  <a:pt x="118" y="127"/>
                </a:cubicBezTo>
                <a:cubicBezTo>
                  <a:pt x="97" y="127"/>
                  <a:pt x="97" y="127"/>
                  <a:pt x="97" y="127"/>
                </a:cubicBezTo>
                <a:cubicBezTo>
                  <a:pt x="97" y="62"/>
                  <a:pt x="97" y="62"/>
                  <a:pt x="97" y="62"/>
                </a:cubicBezTo>
                <a:cubicBezTo>
                  <a:pt x="20" y="62"/>
                  <a:pt x="20" y="62"/>
                  <a:pt x="20" y="62"/>
                </a:cubicBezTo>
                <a:cubicBezTo>
                  <a:pt x="20" y="127"/>
                  <a:pt x="20" y="127"/>
                  <a:pt x="20" y="127"/>
                </a:cubicBezTo>
                <a:cubicBezTo>
                  <a:pt x="0" y="127"/>
                  <a:pt x="0" y="127"/>
                  <a:pt x="0" y="127"/>
                </a:cubicBezTo>
                <a:cubicBezTo>
                  <a:pt x="0" y="47"/>
                  <a:pt x="0" y="47"/>
                  <a:pt x="0" y="47"/>
                </a:cubicBezTo>
                <a:cubicBezTo>
                  <a:pt x="0" y="41"/>
                  <a:pt x="5" y="36"/>
                  <a:pt x="11" y="36"/>
                </a:cubicBezTo>
                <a:cubicBezTo>
                  <a:pt x="15" y="36"/>
                  <a:pt x="15" y="36"/>
                  <a:pt x="15" y="36"/>
                </a:cubicBezTo>
                <a:cubicBezTo>
                  <a:pt x="15" y="29"/>
                  <a:pt x="15" y="29"/>
                  <a:pt x="15" y="29"/>
                </a:cubicBezTo>
                <a:cubicBezTo>
                  <a:pt x="5" y="29"/>
                  <a:pt x="5" y="29"/>
                  <a:pt x="5" y="29"/>
                </a:cubicBezTo>
                <a:cubicBezTo>
                  <a:pt x="2" y="29"/>
                  <a:pt x="0" y="26"/>
                  <a:pt x="0" y="23"/>
                </a:cubicBezTo>
                <a:cubicBezTo>
                  <a:pt x="0" y="5"/>
                  <a:pt x="0" y="5"/>
                  <a:pt x="0" y="5"/>
                </a:cubicBezTo>
                <a:cubicBezTo>
                  <a:pt x="0" y="2"/>
                  <a:pt x="2" y="0"/>
                  <a:pt x="5" y="0"/>
                </a:cubicBezTo>
                <a:cubicBezTo>
                  <a:pt x="113" y="0"/>
                  <a:pt x="113" y="0"/>
                  <a:pt x="113" y="0"/>
                </a:cubicBezTo>
                <a:cubicBezTo>
                  <a:pt x="116" y="0"/>
                  <a:pt x="118" y="2"/>
                  <a:pt x="118" y="5"/>
                </a:cubicBezTo>
                <a:cubicBezTo>
                  <a:pt x="118" y="23"/>
                  <a:pt x="118" y="23"/>
                  <a:pt x="118" y="23"/>
                </a:cubicBezTo>
                <a:cubicBezTo>
                  <a:pt x="118" y="26"/>
                  <a:pt x="116" y="29"/>
                  <a:pt x="113" y="29"/>
                </a:cubicBezTo>
                <a:lnTo>
                  <a:pt x="103" y="29"/>
                </a:lnTo>
                <a:close/>
                <a:moveTo>
                  <a:pt x="41" y="19"/>
                </a:moveTo>
                <a:cubicBezTo>
                  <a:pt x="44" y="19"/>
                  <a:pt x="46" y="17"/>
                  <a:pt x="46" y="14"/>
                </a:cubicBezTo>
                <a:cubicBezTo>
                  <a:pt x="46" y="11"/>
                  <a:pt x="44" y="9"/>
                  <a:pt x="41" y="9"/>
                </a:cubicBezTo>
                <a:cubicBezTo>
                  <a:pt x="39" y="9"/>
                  <a:pt x="37" y="11"/>
                  <a:pt x="37" y="14"/>
                </a:cubicBezTo>
                <a:cubicBezTo>
                  <a:pt x="37" y="17"/>
                  <a:pt x="39" y="19"/>
                  <a:pt x="41" y="19"/>
                </a:cubicBezTo>
                <a:moveTo>
                  <a:pt x="61" y="11"/>
                </a:moveTo>
                <a:cubicBezTo>
                  <a:pt x="61" y="10"/>
                  <a:pt x="60" y="9"/>
                  <a:pt x="58" y="9"/>
                </a:cubicBezTo>
                <a:cubicBezTo>
                  <a:pt x="57" y="9"/>
                  <a:pt x="57" y="9"/>
                  <a:pt x="57" y="9"/>
                </a:cubicBezTo>
                <a:cubicBezTo>
                  <a:pt x="57" y="13"/>
                  <a:pt x="57" y="13"/>
                  <a:pt x="57" y="13"/>
                </a:cubicBezTo>
                <a:cubicBezTo>
                  <a:pt x="59" y="13"/>
                  <a:pt x="59" y="13"/>
                  <a:pt x="59" y="13"/>
                </a:cubicBezTo>
                <a:cubicBezTo>
                  <a:pt x="60" y="13"/>
                  <a:pt x="61" y="13"/>
                  <a:pt x="61" y="11"/>
                </a:cubicBezTo>
                <a:moveTo>
                  <a:pt x="77" y="16"/>
                </a:moveTo>
                <a:cubicBezTo>
                  <a:pt x="74" y="16"/>
                  <a:pt x="74" y="16"/>
                  <a:pt x="74" y="16"/>
                </a:cubicBezTo>
                <a:cubicBezTo>
                  <a:pt x="75" y="12"/>
                  <a:pt x="75" y="12"/>
                  <a:pt x="75" y="12"/>
                </a:cubicBezTo>
                <a:cubicBezTo>
                  <a:pt x="75" y="11"/>
                  <a:pt x="75" y="10"/>
                  <a:pt x="75" y="10"/>
                </a:cubicBezTo>
                <a:cubicBezTo>
                  <a:pt x="75" y="10"/>
                  <a:pt x="75" y="10"/>
                  <a:pt x="75" y="10"/>
                </a:cubicBezTo>
                <a:cubicBezTo>
                  <a:pt x="75" y="10"/>
                  <a:pt x="76" y="11"/>
                  <a:pt x="76" y="12"/>
                </a:cubicBezTo>
                <a:lnTo>
                  <a:pt x="77" y="1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2" name="Google Shape;4792;p22"/>
          <p:cNvSpPr/>
          <p:nvPr/>
        </p:nvSpPr>
        <p:spPr>
          <a:xfrm>
            <a:off x="891920" y="2196391"/>
            <a:ext cx="411859" cy="407204"/>
          </a:xfrm>
          <a:custGeom>
            <a:avLst/>
            <a:gdLst/>
            <a:ahLst/>
            <a:cxnLst/>
            <a:rect l="l" t="t" r="r" b="b"/>
            <a:pathLst>
              <a:path w="123" h="121" extrusionOk="0">
                <a:moveTo>
                  <a:pt x="78" y="107"/>
                </a:moveTo>
                <a:cubicBezTo>
                  <a:pt x="78" y="108"/>
                  <a:pt x="77" y="109"/>
                  <a:pt x="76" y="110"/>
                </a:cubicBezTo>
                <a:cubicBezTo>
                  <a:pt x="76" y="110"/>
                  <a:pt x="75" y="110"/>
                  <a:pt x="75" y="111"/>
                </a:cubicBezTo>
                <a:cubicBezTo>
                  <a:pt x="74" y="111"/>
                  <a:pt x="73" y="112"/>
                  <a:pt x="73" y="112"/>
                </a:cubicBezTo>
                <a:cubicBezTo>
                  <a:pt x="72" y="112"/>
                  <a:pt x="71" y="113"/>
                  <a:pt x="71" y="113"/>
                </a:cubicBezTo>
                <a:cubicBezTo>
                  <a:pt x="70" y="113"/>
                  <a:pt x="69" y="113"/>
                  <a:pt x="68" y="113"/>
                </a:cubicBezTo>
                <a:cubicBezTo>
                  <a:pt x="67" y="114"/>
                  <a:pt x="67" y="114"/>
                  <a:pt x="67" y="114"/>
                </a:cubicBezTo>
                <a:cubicBezTo>
                  <a:pt x="66" y="114"/>
                  <a:pt x="66" y="114"/>
                  <a:pt x="66" y="114"/>
                </a:cubicBezTo>
                <a:cubicBezTo>
                  <a:pt x="65" y="113"/>
                  <a:pt x="65" y="113"/>
                  <a:pt x="64" y="113"/>
                </a:cubicBezTo>
                <a:cubicBezTo>
                  <a:pt x="63" y="113"/>
                  <a:pt x="63" y="113"/>
                  <a:pt x="62" y="113"/>
                </a:cubicBezTo>
                <a:cubicBezTo>
                  <a:pt x="62" y="113"/>
                  <a:pt x="61" y="112"/>
                  <a:pt x="61" y="112"/>
                </a:cubicBezTo>
                <a:cubicBezTo>
                  <a:pt x="60" y="112"/>
                  <a:pt x="59" y="111"/>
                  <a:pt x="59" y="111"/>
                </a:cubicBezTo>
                <a:cubicBezTo>
                  <a:pt x="58" y="111"/>
                  <a:pt x="58" y="111"/>
                  <a:pt x="58" y="111"/>
                </a:cubicBezTo>
                <a:cubicBezTo>
                  <a:pt x="58" y="111"/>
                  <a:pt x="58" y="111"/>
                  <a:pt x="59" y="111"/>
                </a:cubicBezTo>
                <a:cubicBezTo>
                  <a:pt x="59" y="111"/>
                  <a:pt x="60" y="111"/>
                  <a:pt x="61" y="111"/>
                </a:cubicBezTo>
                <a:cubicBezTo>
                  <a:pt x="61" y="111"/>
                  <a:pt x="62" y="111"/>
                  <a:pt x="62" y="111"/>
                </a:cubicBezTo>
                <a:cubicBezTo>
                  <a:pt x="63" y="111"/>
                  <a:pt x="64" y="111"/>
                  <a:pt x="64" y="111"/>
                </a:cubicBezTo>
                <a:cubicBezTo>
                  <a:pt x="65" y="111"/>
                  <a:pt x="65" y="111"/>
                  <a:pt x="66" y="111"/>
                </a:cubicBezTo>
                <a:cubicBezTo>
                  <a:pt x="67" y="110"/>
                  <a:pt x="67" y="110"/>
                  <a:pt x="67" y="110"/>
                </a:cubicBezTo>
                <a:cubicBezTo>
                  <a:pt x="67" y="110"/>
                  <a:pt x="67" y="110"/>
                  <a:pt x="67" y="110"/>
                </a:cubicBezTo>
                <a:cubicBezTo>
                  <a:pt x="69" y="109"/>
                  <a:pt x="70" y="107"/>
                  <a:pt x="71" y="106"/>
                </a:cubicBezTo>
                <a:cubicBezTo>
                  <a:pt x="71" y="105"/>
                  <a:pt x="72" y="104"/>
                  <a:pt x="72" y="104"/>
                </a:cubicBezTo>
                <a:cubicBezTo>
                  <a:pt x="72" y="103"/>
                  <a:pt x="72" y="103"/>
                  <a:pt x="72" y="103"/>
                </a:cubicBezTo>
                <a:cubicBezTo>
                  <a:pt x="78" y="107"/>
                  <a:pt x="78" y="107"/>
                  <a:pt x="78" y="107"/>
                </a:cubicBezTo>
                <a:cubicBezTo>
                  <a:pt x="78" y="107"/>
                  <a:pt x="78" y="107"/>
                  <a:pt x="78" y="107"/>
                </a:cubicBezTo>
                <a:moveTo>
                  <a:pt x="18" y="49"/>
                </a:moveTo>
                <a:cubicBezTo>
                  <a:pt x="18" y="49"/>
                  <a:pt x="18" y="49"/>
                  <a:pt x="18" y="49"/>
                </a:cubicBezTo>
                <a:cubicBezTo>
                  <a:pt x="17" y="49"/>
                  <a:pt x="17" y="49"/>
                  <a:pt x="16" y="50"/>
                </a:cubicBezTo>
                <a:cubicBezTo>
                  <a:pt x="15" y="50"/>
                  <a:pt x="15" y="50"/>
                  <a:pt x="15" y="50"/>
                </a:cubicBezTo>
                <a:cubicBezTo>
                  <a:pt x="14" y="50"/>
                  <a:pt x="14" y="51"/>
                  <a:pt x="14" y="51"/>
                </a:cubicBezTo>
                <a:cubicBezTo>
                  <a:pt x="13" y="51"/>
                  <a:pt x="13" y="52"/>
                  <a:pt x="13" y="52"/>
                </a:cubicBezTo>
                <a:cubicBezTo>
                  <a:pt x="12" y="52"/>
                  <a:pt x="12" y="53"/>
                  <a:pt x="12" y="53"/>
                </a:cubicBezTo>
                <a:cubicBezTo>
                  <a:pt x="12" y="54"/>
                  <a:pt x="12" y="54"/>
                  <a:pt x="12" y="55"/>
                </a:cubicBezTo>
                <a:cubicBezTo>
                  <a:pt x="11" y="56"/>
                  <a:pt x="11" y="56"/>
                  <a:pt x="11" y="57"/>
                </a:cubicBezTo>
                <a:cubicBezTo>
                  <a:pt x="11" y="58"/>
                  <a:pt x="11" y="59"/>
                  <a:pt x="12" y="60"/>
                </a:cubicBezTo>
                <a:cubicBezTo>
                  <a:pt x="12" y="61"/>
                  <a:pt x="12" y="62"/>
                  <a:pt x="12" y="62"/>
                </a:cubicBezTo>
                <a:cubicBezTo>
                  <a:pt x="12" y="63"/>
                  <a:pt x="12" y="63"/>
                  <a:pt x="12" y="63"/>
                </a:cubicBezTo>
                <a:cubicBezTo>
                  <a:pt x="12" y="63"/>
                  <a:pt x="12" y="63"/>
                  <a:pt x="12" y="62"/>
                </a:cubicBezTo>
                <a:cubicBezTo>
                  <a:pt x="11" y="62"/>
                  <a:pt x="11" y="61"/>
                  <a:pt x="10" y="60"/>
                </a:cubicBezTo>
                <a:cubicBezTo>
                  <a:pt x="10" y="59"/>
                  <a:pt x="9" y="58"/>
                  <a:pt x="9" y="57"/>
                </a:cubicBezTo>
                <a:cubicBezTo>
                  <a:pt x="9" y="56"/>
                  <a:pt x="9" y="56"/>
                  <a:pt x="9" y="55"/>
                </a:cubicBezTo>
                <a:cubicBezTo>
                  <a:pt x="8" y="54"/>
                  <a:pt x="8" y="54"/>
                  <a:pt x="8" y="53"/>
                </a:cubicBezTo>
                <a:cubicBezTo>
                  <a:pt x="8" y="52"/>
                  <a:pt x="9" y="51"/>
                  <a:pt x="9" y="50"/>
                </a:cubicBezTo>
                <a:cubicBezTo>
                  <a:pt x="9" y="50"/>
                  <a:pt x="9" y="49"/>
                  <a:pt x="10" y="48"/>
                </a:cubicBezTo>
                <a:cubicBezTo>
                  <a:pt x="10" y="47"/>
                  <a:pt x="10" y="47"/>
                  <a:pt x="11" y="46"/>
                </a:cubicBezTo>
                <a:cubicBezTo>
                  <a:pt x="11" y="46"/>
                  <a:pt x="12" y="45"/>
                  <a:pt x="12" y="45"/>
                </a:cubicBezTo>
                <a:cubicBezTo>
                  <a:pt x="13" y="44"/>
                  <a:pt x="14" y="43"/>
                  <a:pt x="14" y="43"/>
                </a:cubicBezTo>
                <a:cubicBezTo>
                  <a:pt x="14" y="43"/>
                  <a:pt x="14" y="43"/>
                  <a:pt x="15" y="42"/>
                </a:cubicBezTo>
                <a:cubicBezTo>
                  <a:pt x="15" y="42"/>
                  <a:pt x="15" y="42"/>
                  <a:pt x="15" y="42"/>
                </a:cubicBezTo>
                <a:cubicBezTo>
                  <a:pt x="19" y="48"/>
                  <a:pt x="19" y="48"/>
                  <a:pt x="19" y="48"/>
                </a:cubicBezTo>
                <a:cubicBezTo>
                  <a:pt x="19" y="48"/>
                  <a:pt x="19" y="49"/>
                  <a:pt x="18" y="49"/>
                </a:cubicBezTo>
                <a:moveTo>
                  <a:pt x="79" y="95"/>
                </a:moveTo>
                <a:cubicBezTo>
                  <a:pt x="68" y="85"/>
                  <a:pt x="64" y="90"/>
                  <a:pt x="59" y="95"/>
                </a:cubicBezTo>
                <a:cubicBezTo>
                  <a:pt x="55" y="99"/>
                  <a:pt x="46" y="91"/>
                  <a:pt x="38" y="83"/>
                </a:cubicBezTo>
                <a:cubicBezTo>
                  <a:pt x="30" y="75"/>
                  <a:pt x="23" y="66"/>
                  <a:pt x="26" y="62"/>
                </a:cubicBezTo>
                <a:cubicBezTo>
                  <a:pt x="31" y="57"/>
                  <a:pt x="36" y="54"/>
                  <a:pt x="27" y="42"/>
                </a:cubicBezTo>
                <a:cubicBezTo>
                  <a:pt x="17" y="31"/>
                  <a:pt x="11" y="40"/>
                  <a:pt x="6" y="45"/>
                </a:cubicBezTo>
                <a:cubicBezTo>
                  <a:pt x="0" y="51"/>
                  <a:pt x="6" y="72"/>
                  <a:pt x="27" y="94"/>
                </a:cubicBezTo>
                <a:cubicBezTo>
                  <a:pt x="49" y="116"/>
                  <a:pt x="71" y="121"/>
                  <a:pt x="77" y="115"/>
                </a:cubicBezTo>
                <a:cubicBezTo>
                  <a:pt x="82" y="110"/>
                  <a:pt x="91" y="104"/>
                  <a:pt x="79" y="95"/>
                </a:cubicBezTo>
                <a:moveTo>
                  <a:pt x="103" y="34"/>
                </a:moveTo>
                <a:cubicBezTo>
                  <a:pt x="100" y="34"/>
                  <a:pt x="98" y="32"/>
                  <a:pt x="98" y="28"/>
                </a:cubicBezTo>
                <a:cubicBezTo>
                  <a:pt x="98" y="25"/>
                  <a:pt x="100" y="23"/>
                  <a:pt x="103" y="23"/>
                </a:cubicBezTo>
                <a:cubicBezTo>
                  <a:pt x="106" y="23"/>
                  <a:pt x="109" y="25"/>
                  <a:pt x="109" y="28"/>
                </a:cubicBezTo>
                <a:cubicBezTo>
                  <a:pt x="109" y="32"/>
                  <a:pt x="106" y="34"/>
                  <a:pt x="103" y="34"/>
                </a:cubicBezTo>
                <a:moveTo>
                  <a:pt x="86" y="34"/>
                </a:moveTo>
                <a:cubicBezTo>
                  <a:pt x="83" y="34"/>
                  <a:pt x="81" y="32"/>
                  <a:pt x="81" y="28"/>
                </a:cubicBezTo>
                <a:cubicBezTo>
                  <a:pt x="81" y="25"/>
                  <a:pt x="83" y="23"/>
                  <a:pt x="86" y="23"/>
                </a:cubicBezTo>
                <a:cubicBezTo>
                  <a:pt x="89" y="23"/>
                  <a:pt x="92" y="25"/>
                  <a:pt x="92" y="28"/>
                </a:cubicBezTo>
                <a:cubicBezTo>
                  <a:pt x="92" y="32"/>
                  <a:pt x="89" y="34"/>
                  <a:pt x="86" y="34"/>
                </a:cubicBezTo>
                <a:moveTo>
                  <a:pt x="69" y="34"/>
                </a:moveTo>
                <a:cubicBezTo>
                  <a:pt x="66" y="34"/>
                  <a:pt x="63" y="32"/>
                  <a:pt x="63" y="28"/>
                </a:cubicBezTo>
                <a:cubicBezTo>
                  <a:pt x="63" y="25"/>
                  <a:pt x="66" y="23"/>
                  <a:pt x="69" y="23"/>
                </a:cubicBezTo>
                <a:cubicBezTo>
                  <a:pt x="72" y="23"/>
                  <a:pt x="75" y="25"/>
                  <a:pt x="75" y="28"/>
                </a:cubicBezTo>
                <a:cubicBezTo>
                  <a:pt x="75" y="32"/>
                  <a:pt x="72" y="34"/>
                  <a:pt x="69" y="34"/>
                </a:cubicBezTo>
                <a:moveTo>
                  <a:pt x="86" y="0"/>
                </a:moveTo>
                <a:cubicBezTo>
                  <a:pt x="66" y="0"/>
                  <a:pt x="50" y="12"/>
                  <a:pt x="50" y="28"/>
                </a:cubicBezTo>
                <a:cubicBezTo>
                  <a:pt x="50" y="38"/>
                  <a:pt x="56" y="46"/>
                  <a:pt x="65" y="52"/>
                </a:cubicBezTo>
                <a:cubicBezTo>
                  <a:pt x="64" y="56"/>
                  <a:pt x="61" y="62"/>
                  <a:pt x="57" y="66"/>
                </a:cubicBezTo>
                <a:cubicBezTo>
                  <a:pt x="66" y="65"/>
                  <a:pt x="75" y="62"/>
                  <a:pt x="80" y="57"/>
                </a:cubicBezTo>
                <a:cubicBezTo>
                  <a:pt x="82" y="57"/>
                  <a:pt x="84" y="57"/>
                  <a:pt x="86" y="57"/>
                </a:cubicBezTo>
                <a:cubicBezTo>
                  <a:pt x="106" y="57"/>
                  <a:pt x="123" y="44"/>
                  <a:pt x="123" y="28"/>
                </a:cubicBezTo>
                <a:cubicBezTo>
                  <a:pt x="123" y="12"/>
                  <a:pt x="106" y="0"/>
                  <a:pt x="8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3" name="Google Shape;4793;p22"/>
          <p:cNvSpPr/>
          <p:nvPr/>
        </p:nvSpPr>
        <p:spPr>
          <a:xfrm>
            <a:off x="289259" y="2180103"/>
            <a:ext cx="407204" cy="404877"/>
          </a:xfrm>
          <a:custGeom>
            <a:avLst/>
            <a:gdLst/>
            <a:ahLst/>
            <a:cxnLst/>
            <a:rect l="l" t="t" r="r" b="b"/>
            <a:pathLst>
              <a:path w="121" h="120" extrusionOk="0">
                <a:moveTo>
                  <a:pt x="68" y="98"/>
                </a:moveTo>
                <a:cubicBezTo>
                  <a:pt x="62" y="95"/>
                  <a:pt x="62" y="95"/>
                  <a:pt x="62" y="95"/>
                </a:cubicBezTo>
                <a:cubicBezTo>
                  <a:pt x="63" y="94"/>
                  <a:pt x="63" y="92"/>
                  <a:pt x="63" y="91"/>
                </a:cubicBezTo>
                <a:cubicBezTo>
                  <a:pt x="63" y="85"/>
                  <a:pt x="58" y="80"/>
                  <a:pt x="53" y="80"/>
                </a:cubicBezTo>
                <a:cubicBezTo>
                  <a:pt x="47" y="80"/>
                  <a:pt x="42" y="85"/>
                  <a:pt x="42" y="91"/>
                </a:cubicBezTo>
                <a:cubicBezTo>
                  <a:pt x="42" y="96"/>
                  <a:pt x="47" y="101"/>
                  <a:pt x="53" y="101"/>
                </a:cubicBezTo>
                <a:cubicBezTo>
                  <a:pt x="55" y="101"/>
                  <a:pt x="57" y="100"/>
                  <a:pt x="58" y="99"/>
                </a:cubicBezTo>
                <a:cubicBezTo>
                  <a:pt x="62" y="105"/>
                  <a:pt x="62" y="105"/>
                  <a:pt x="62" y="105"/>
                </a:cubicBezTo>
                <a:cubicBezTo>
                  <a:pt x="59" y="107"/>
                  <a:pt x="56" y="108"/>
                  <a:pt x="53" y="108"/>
                </a:cubicBezTo>
                <a:cubicBezTo>
                  <a:pt x="43" y="108"/>
                  <a:pt x="36" y="100"/>
                  <a:pt x="36" y="91"/>
                </a:cubicBezTo>
                <a:cubicBezTo>
                  <a:pt x="36" y="81"/>
                  <a:pt x="43" y="73"/>
                  <a:pt x="53" y="73"/>
                </a:cubicBezTo>
                <a:cubicBezTo>
                  <a:pt x="62" y="73"/>
                  <a:pt x="70" y="81"/>
                  <a:pt x="70" y="91"/>
                </a:cubicBezTo>
                <a:cubicBezTo>
                  <a:pt x="70" y="93"/>
                  <a:pt x="69" y="95"/>
                  <a:pt x="68" y="98"/>
                </a:cubicBezTo>
                <a:moveTo>
                  <a:pt x="115" y="54"/>
                </a:moveTo>
                <a:cubicBezTo>
                  <a:pt x="113" y="52"/>
                  <a:pt x="112" y="51"/>
                  <a:pt x="110" y="51"/>
                </a:cubicBezTo>
                <a:cubicBezTo>
                  <a:pt x="112" y="39"/>
                  <a:pt x="112" y="32"/>
                  <a:pt x="62" y="16"/>
                </a:cubicBezTo>
                <a:cubicBezTo>
                  <a:pt x="12" y="0"/>
                  <a:pt x="6" y="7"/>
                  <a:pt x="2" y="20"/>
                </a:cubicBezTo>
                <a:cubicBezTo>
                  <a:pt x="2" y="22"/>
                  <a:pt x="2" y="22"/>
                  <a:pt x="2" y="22"/>
                </a:cubicBezTo>
                <a:cubicBezTo>
                  <a:pt x="0" y="26"/>
                  <a:pt x="2" y="30"/>
                  <a:pt x="6" y="31"/>
                </a:cubicBezTo>
                <a:cubicBezTo>
                  <a:pt x="22" y="36"/>
                  <a:pt x="22" y="36"/>
                  <a:pt x="22" y="36"/>
                </a:cubicBezTo>
                <a:cubicBezTo>
                  <a:pt x="26" y="37"/>
                  <a:pt x="30" y="35"/>
                  <a:pt x="31" y="31"/>
                </a:cubicBezTo>
                <a:cubicBezTo>
                  <a:pt x="31" y="29"/>
                  <a:pt x="31" y="29"/>
                  <a:pt x="31" y="29"/>
                </a:cubicBezTo>
                <a:cubicBezTo>
                  <a:pt x="35" y="19"/>
                  <a:pt x="50" y="24"/>
                  <a:pt x="59" y="26"/>
                </a:cubicBezTo>
                <a:cubicBezTo>
                  <a:pt x="68" y="29"/>
                  <a:pt x="84" y="34"/>
                  <a:pt x="80" y="45"/>
                </a:cubicBezTo>
                <a:cubicBezTo>
                  <a:pt x="80" y="47"/>
                  <a:pt x="80" y="47"/>
                  <a:pt x="80" y="47"/>
                </a:cubicBezTo>
                <a:cubicBezTo>
                  <a:pt x="79" y="51"/>
                  <a:pt x="81" y="54"/>
                  <a:pt x="84" y="55"/>
                </a:cubicBezTo>
                <a:cubicBezTo>
                  <a:pt x="100" y="61"/>
                  <a:pt x="100" y="61"/>
                  <a:pt x="100" y="61"/>
                </a:cubicBezTo>
                <a:cubicBezTo>
                  <a:pt x="104" y="62"/>
                  <a:pt x="108" y="60"/>
                  <a:pt x="109" y="56"/>
                </a:cubicBezTo>
                <a:cubicBezTo>
                  <a:pt x="109" y="55"/>
                  <a:pt x="109" y="55"/>
                  <a:pt x="109" y="55"/>
                </a:cubicBezTo>
                <a:cubicBezTo>
                  <a:pt x="110" y="55"/>
                  <a:pt x="111" y="56"/>
                  <a:pt x="112" y="57"/>
                </a:cubicBezTo>
                <a:cubicBezTo>
                  <a:pt x="116" y="60"/>
                  <a:pt x="117" y="67"/>
                  <a:pt x="116" y="76"/>
                </a:cubicBezTo>
                <a:cubicBezTo>
                  <a:pt x="113" y="92"/>
                  <a:pt x="107" y="98"/>
                  <a:pt x="100" y="100"/>
                </a:cubicBezTo>
                <a:cubicBezTo>
                  <a:pt x="100" y="97"/>
                  <a:pt x="100" y="97"/>
                  <a:pt x="100" y="97"/>
                </a:cubicBezTo>
                <a:cubicBezTo>
                  <a:pt x="100" y="94"/>
                  <a:pt x="99" y="92"/>
                  <a:pt x="98" y="89"/>
                </a:cubicBezTo>
                <a:cubicBezTo>
                  <a:pt x="91" y="78"/>
                  <a:pt x="82" y="67"/>
                  <a:pt x="69" y="58"/>
                </a:cubicBezTo>
                <a:cubicBezTo>
                  <a:pt x="69" y="51"/>
                  <a:pt x="69" y="51"/>
                  <a:pt x="69" y="51"/>
                </a:cubicBezTo>
                <a:cubicBezTo>
                  <a:pt x="69" y="51"/>
                  <a:pt x="69" y="50"/>
                  <a:pt x="68" y="50"/>
                </a:cubicBezTo>
                <a:cubicBezTo>
                  <a:pt x="58" y="50"/>
                  <a:pt x="58" y="50"/>
                  <a:pt x="58" y="50"/>
                </a:cubicBezTo>
                <a:cubicBezTo>
                  <a:pt x="58" y="50"/>
                  <a:pt x="57" y="51"/>
                  <a:pt x="57" y="51"/>
                </a:cubicBezTo>
                <a:cubicBezTo>
                  <a:pt x="57" y="58"/>
                  <a:pt x="57" y="58"/>
                  <a:pt x="57" y="58"/>
                </a:cubicBezTo>
                <a:cubicBezTo>
                  <a:pt x="46" y="58"/>
                  <a:pt x="46" y="58"/>
                  <a:pt x="46" y="58"/>
                </a:cubicBezTo>
                <a:cubicBezTo>
                  <a:pt x="46" y="51"/>
                  <a:pt x="46" y="51"/>
                  <a:pt x="46" y="51"/>
                </a:cubicBezTo>
                <a:cubicBezTo>
                  <a:pt x="46" y="51"/>
                  <a:pt x="45" y="50"/>
                  <a:pt x="45" y="50"/>
                </a:cubicBezTo>
                <a:cubicBezTo>
                  <a:pt x="35" y="50"/>
                  <a:pt x="35" y="50"/>
                  <a:pt x="35" y="50"/>
                </a:cubicBezTo>
                <a:cubicBezTo>
                  <a:pt x="34" y="50"/>
                  <a:pt x="34" y="51"/>
                  <a:pt x="34" y="51"/>
                </a:cubicBezTo>
                <a:cubicBezTo>
                  <a:pt x="34" y="58"/>
                  <a:pt x="34" y="58"/>
                  <a:pt x="34" y="58"/>
                </a:cubicBezTo>
                <a:cubicBezTo>
                  <a:pt x="22" y="67"/>
                  <a:pt x="12" y="78"/>
                  <a:pt x="5" y="89"/>
                </a:cubicBezTo>
                <a:cubicBezTo>
                  <a:pt x="4" y="92"/>
                  <a:pt x="3" y="94"/>
                  <a:pt x="3" y="97"/>
                </a:cubicBezTo>
                <a:cubicBezTo>
                  <a:pt x="3" y="104"/>
                  <a:pt x="3" y="104"/>
                  <a:pt x="3" y="104"/>
                </a:cubicBezTo>
                <a:cubicBezTo>
                  <a:pt x="3" y="113"/>
                  <a:pt x="10" y="120"/>
                  <a:pt x="20" y="120"/>
                </a:cubicBezTo>
                <a:cubicBezTo>
                  <a:pt x="84" y="120"/>
                  <a:pt x="84" y="120"/>
                  <a:pt x="84" y="120"/>
                </a:cubicBezTo>
                <a:cubicBezTo>
                  <a:pt x="93" y="120"/>
                  <a:pt x="100" y="113"/>
                  <a:pt x="100" y="104"/>
                </a:cubicBezTo>
                <a:cubicBezTo>
                  <a:pt x="111" y="102"/>
                  <a:pt x="117" y="93"/>
                  <a:pt x="119" y="77"/>
                </a:cubicBezTo>
                <a:cubicBezTo>
                  <a:pt x="121" y="66"/>
                  <a:pt x="119" y="58"/>
                  <a:pt x="115"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4" name="Google Shape;4794;p22"/>
          <p:cNvSpPr/>
          <p:nvPr/>
        </p:nvSpPr>
        <p:spPr>
          <a:xfrm>
            <a:off x="4559081" y="2252235"/>
            <a:ext cx="397897" cy="283879"/>
          </a:xfrm>
          <a:custGeom>
            <a:avLst/>
            <a:gdLst/>
            <a:ahLst/>
            <a:cxnLst/>
            <a:rect l="l" t="t" r="r" b="b"/>
            <a:pathLst>
              <a:path w="119" h="85" extrusionOk="0">
                <a:moveTo>
                  <a:pt x="69" y="63"/>
                </a:moveTo>
                <a:cubicBezTo>
                  <a:pt x="63" y="61"/>
                  <a:pt x="63" y="61"/>
                  <a:pt x="63" y="61"/>
                </a:cubicBezTo>
                <a:cubicBezTo>
                  <a:pt x="64" y="60"/>
                  <a:pt x="64" y="58"/>
                  <a:pt x="64" y="57"/>
                </a:cubicBezTo>
                <a:cubicBezTo>
                  <a:pt x="64" y="51"/>
                  <a:pt x="60" y="47"/>
                  <a:pt x="54" y="47"/>
                </a:cubicBezTo>
                <a:cubicBezTo>
                  <a:pt x="49" y="47"/>
                  <a:pt x="45" y="51"/>
                  <a:pt x="45" y="57"/>
                </a:cubicBezTo>
                <a:cubicBezTo>
                  <a:pt x="45" y="62"/>
                  <a:pt x="49" y="67"/>
                  <a:pt x="54" y="67"/>
                </a:cubicBezTo>
                <a:cubicBezTo>
                  <a:pt x="56" y="67"/>
                  <a:pt x="58" y="66"/>
                  <a:pt x="60" y="65"/>
                </a:cubicBezTo>
                <a:cubicBezTo>
                  <a:pt x="63" y="71"/>
                  <a:pt x="63" y="71"/>
                  <a:pt x="63" y="71"/>
                </a:cubicBezTo>
                <a:cubicBezTo>
                  <a:pt x="61" y="72"/>
                  <a:pt x="58" y="73"/>
                  <a:pt x="54" y="73"/>
                </a:cubicBezTo>
                <a:cubicBezTo>
                  <a:pt x="45" y="73"/>
                  <a:pt x="38" y="66"/>
                  <a:pt x="38" y="57"/>
                </a:cubicBezTo>
                <a:cubicBezTo>
                  <a:pt x="38" y="48"/>
                  <a:pt x="45" y="41"/>
                  <a:pt x="54" y="41"/>
                </a:cubicBezTo>
                <a:cubicBezTo>
                  <a:pt x="64" y="41"/>
                  <a:pt x="71" y="48"/>
                  <a:pt x="71" y="57"/>
                </a:cubicBezTo>
                <a:cubicBezTo>
                  <a:pt x="71" y="59"/>
                  <a:pt x="70" y="61"/>
                  <a:pt x="69" y="63"/>
                </a:cubicBezTo>
                <a:moveTo>
                  <a:pt x="114" y="22"/>
                </a:moveTo>
                <a:cubicBezTo>
                  <a:pt x="112" y="19"/>
                  <a:pt x="109" y="19"/>
                  <a:pt x="107" y="18"/>
                </a:cubicBezTo>
                <a:cubicBezTo>
                  <a:pt x="105" y="6"/>
                  <a:pt x="104" y="0"/>
                  <a:pt x="54" y="0"/>
                </a:cubicBezTo>
                <a:cubicBezTo>
                  <a:pt x="3" y="0"/>
                  <a:pt x="0" y="7"/>
                  <a:pt x="0" y="21"/>
                </a:cubicBezTo>
                <a:cubicBezTo>
                  <a:pt x="0" y="23"/>
                  <a:pt x="0" y="23"/>
                  <a:pt x="0" y="23"/>
                </a:cubicBezTo>
                <a:cubicBezTo>
                  <a:pt x="0" y="26"/>
                  <a:pt x="3" y="29"/>
                  <a:pt x="6" y="29"/>
                </a:cubicBezTo>
                <a:cubicBezTo>
                  <a:pt x="23" y="29"/>
                  <a:pt x="23" y="29"/>
                  <a:pt x="23" y="29"/>
                </a:cubicBezTo>
                <a:cubicBezTo>
                  <a:pt x="26" y="29"/>
                  <a:pt x="29" y="26"/>
                  <a:pt x="29" y="23"/>
                </a:cubicBezTo>
                <a:cubicBezTo>
                  <a:pt x="29" y="21"/>
                  <a:pt x="29" y="21"/>
                  <a:pt x="29" y="21"/>
                </a:cubicBezTo>
                <a:cubicBezTo>
                  <a:pt x="29" y="10"/>
                  <a:pt x="45" y="10"/>
                  <a:pt x="54" y="10"/>
                </a:cubicBezTo>
                <a:cubicBezTo>
                  <a:pt x="62" y="10"/>
                  <a:pt x="78" y="10"/>
                  <a:pt x="78" y="21"/>
                </a:cubicBezTo>
                <a:cubicBezTo>
                  <a:pt x="78" y="23"/>
                  <a:pt x="78" y="23"/>
                  <a:pt x="78" y="23"/>
                </a:cubicBezTo>
                <a:cubicBezTo>
                  <a:pt x="78" y="26"/>
                  <a:pt x="81" y="29"/>
                  <a:pt x="85" y="29"/>
                </a:cubicBezTo>
                <a:cubicBezTo>
                  <a:pt x="101" y="29"/>
                  <a:pt x="101" y="29"/>
                  <a:pt x="101" y="29"/>
                </a:cubicBezTo>
                <a:cubicBezTo>
                  <a:pt x="104" y="29"/>
                  <a:pt x="107" y="26"/>
                  <a:pt x="107" y="23"/>
                </a:cubicBezTo>
                <a:cubicBezTo>
                  <a:pt x="107" y="22"/>
                  <a:pt x="107" y="22"/>
                  <a:pt x="107" y="22"/>
                </a:cubicBezTo>
                <a:cubicBezTo>
                  <a:pt x="108" y="22"/>
                  <a:pt x="110" y="23"/>
                  <a:pt x="111" y="24"/>
                </a:cubicBezTo>
                <a:cubicBezTo>
                  <a:pt x="115" y="28"/>
                  <a:pt x="116" y="34"/>
                  <a:pt x="114" y="43"/>
                </a:cubicBezTo>
                <a:cubicBezTo>
                  <a:pt x="112" y="59"/>
                  <a:pt x="106" y="64"/>
                  <a:pt x="100" y="66"/>
                </a:cubicBezTo>
                <a:cubicBezTo>
                  <a:pt x="100" y="63"/>
                  <a:pt x="100" y="63"/>
                  <a:pt x="100" y="63"/>
                </a:cubicBezTo>
                <a:cubicBezTo>
                  <a:pt x="100" y="61"/>
                  <a:pt x="99" y="58"/>
                  <a:pt x="98" y="55"/>
                </a:cubicBezTo>
                <a:cubicBezTo>
                  <a:pt x="91" y="44"/>
                  <a:pt x="82" y="35"/>
                  <a:pt x="70" y="26"/>
                </a:cubicBezTo>
                <a:cubicBezTo>
                  <a:pt x="70" y="19"/>
                  <a:pt x="70" y="19"/>
                  <a:pt x="70" y="19"/>
                </a:cubicBezTo>
                <a:cubicBezTo>
                  <a:pt x="70" y="19"/>
                  <a:pt x="70" y="18"/>
                  <a:pt x="69" y="18"/>
                </a:cubicBezTo>
                <a:cubicBezTo>
                  <a:pt x="60" y="18"/>
                  <a:pt x="60" y="18"/>
                  <a:pt x="60" y="18"/>
                </a:cubicBezTo>
                <a:cubicBezTo>
                  <a:pt x="59" y="18"/>
                  <a:pt x="59" y="19"/>
                  <a:pt x="59" y="19"/>
                </a:cubicBezTo>
                <a:cubicBezTo>
                  <a:pt x="59" y="26"/>
                  <a:pt x="59" y="26"/>
                  <a:pt x="59" y="26"/>
                </a:cubicBezTo>
                <a:cubicBezTo>
                  <a:pt x="48" y="26"/>
                  <a:pt x="48" y="26"/>
                  <a:pt x="48" y="26"/>
                </a:cubicBezTo>
                <a:cubicBezTo>
                  <a:pt x="48" y="19"/>
                  <a:pt x="48" y="19"/>
                  <a:pt x="48" y="19"/>
                </a:cubicBezTo>
                <a:cubicBezTo>
                  <a:pt x="48" y="19"/>
                  <a:pt x="48" y="18"/>
                  <a:pt x="47" y="18"/>
                </a:cubicBezTo>
                <a:cubicBezTo>
                  <a:pt x="37" y="18"/>
                  <a:pt x="37" y="18"/>
                  <a:pt x="37" y="18"/>
                </a:cubicBezTo>
                <a:cubicBezTo>
                  <a:pt x="37" y="18"/>
                  <a:pt x="37" y="19"/>
                  <a:pt x="37" y="19"/>
                </a:cubicBezTo>
                <a:cubicBezTo>
                  <a:pt x="37" y="26"/>
                  <a:pt x="37" y="26"/>
                  <a:pt x="37" y="26"/>
                </a:cubicBezTo>
                <a:cubicBezTo>
                  <a:pt x="25" y="35"/>
                  <a:pt x="16" y="44"/>
                  <a:pt x="9" y="55"/>
                </a:cubicBezTo>
                <a:cubicBezTo>
                  <a:pt x="8" y="58"/>
                  <a:pt x="7" y="61"/>
                  <a:pt x="7" y="63"/>
                </a:cubicBezTo>
                <a:cubicBezTo>
                  <a:pt x="7" y="69"/>
                  <a:pt x="7" y="69"/>
                  <a:pt x="7" y="69"/>
                </a:cubicBezTo>
                <a:cubicBezTo>
                  <a:pt x="7" y="78"/>
                  <a:pt x="14" y="85"/>
                  <a:pt x="23" y="85"/>
                </a:cubicBezTo>
                <a:cubicBezTo>
                  <a:pt x="84" y="85"/>
                  <a:pt x="84" y="85"/>
                  <a:pt x="84" y="85"/>
                </a:cubicBezTo>
                <a:cubicBezTo>
                  <a:pt x="93" y="85"/>
                  <a:pt x="99" y="78"/>
                  <a:pt x="100" y="70"/>
                </a:cubicBezTo>
                <a:cubicBezTo>
                  <a:pt x="110" y="67"/>
                  <a:pt x="116" y="59"/>
                  <a:pt x="118" y="44"/>
                </a:cubicBezTo>
                <a:cubicBezTo>
                  <a:pt x="119" y="33"/>
                  <a:pt x="118" y="26"/>
                  <a:pt x="114"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5" name="Google Shape;4795;p22"/>
          <p:cNvSpPr/>
          <p:nvPr/>
        </p:nvSpPr>
        <p:spPr>
          <a:xfrm>
            <a:off x="8058704" y="2203372"/>
            <a:ext cx="397897" cy="381608"/>
          </a:xfrm>
          <a:custGeom>
            <a:avLst/>
            <a:gdLst/>
            <a:ahLst/>
            <a:cxnLst/>
            <a:rect l="l" t="t" r="r" b="b"/>
            <a:pathLst>
              <a:path w="118" h="113" extrusionOk="0">
                <a:moveTo>
                  <a:pt x="68" y="21"/>
                </a:moveTo>
                <a:cubicBezTo>
                  <a:pt x="68" y="32"/>
                  <a:pt x="68" y="32"/>
                  <a:pt x="68" y="32"/>
                </a:cubicBezTo>
                <a:cubicBezTo>
                  <a:pt x="64" y="32"/>
                  <a:pt x="64" y="32"/>
                  <a:pt x="64" y="32"/>
                </a:cubicBezTo>
                <a:cubicBezTo>
                  <a:pt x="64" y="21"/>
                  <a:pt x="64" y="21"/>
                  <a:pt x="64" y="21"/>
                </a:cubicBezTo>
                <a:cubicBezTo>
                  <a:pt x="59" y="21"/>
                  <a:pt x="59" y="21"/>
                  <a:pt x="59" y="21"/>
                </a:cubicBezTo>
                <a:cubicBezTo>
                  <a:pt x="66" y="13"/>
                  <a:pt x="66" y="13"/>
                  <a:pt x="66" y="13"/>
                </a:cubicBezTo>
                <a:cubicBezTo>
                  <a:pt x="73" y="21"/>
                  <a:pt x="73" y="21"/>
                  <a:pt x="73" y="21"/>
                </a:cubicBezTo>
                <a:lnTo>
                  <a:pt x="68" y="21"/>
                </a:lnTo>
                <a:close/>
                <a:moveTo>
                  <a:pt x="71" y="42"/>
                </a:moveTo>
                <a:cubicBezTo>
                  <a:pt x="44" y="42"/>
                  <a:pt x="44" y="42"/>
                  <a:pt x="44" y="42"/>
                </a:cubicBezTo>
                <a:cubicBezTo>
                  <a:pt x="44" y="38"/>
                  <a:pt x="44" y="38"/>
                  <a:pt x="44" y="38"/>
                </a:cubicBezTo>
                <a:cubicBezTo>
                  <a:pt x="71" y="38"/>
                  <a:pt x="71" y="38"/>
                  <a:pt x="71" y="38"/>
                </a:cubicBezTo>
                <a:lnTo>
                  <a:pt x="71" y="42"/>
                </a:lnTo>
                <a:close/>
                <a:moveTo>
                  <a:pt x="49" y="13"/>
                </a:moveTo>
                <a:cubicBezTo>
                  <a:pt x="55" y="21"/>
                  <a:pt x="55" y="21"/>
                  <a:pt x="55" y="21"/>
                </a:cubicBezTo>
                <a:cubicBezTo>
                  <a:pt x="51" y="21"/>
                  <a:pt x="51" y="21"/>
                  <a:pt x="51" y="21"/>
                </a:cubicBezTo>
                <a:cubicBezTo>
                  <a:pt x="51" y="32"/>
                  <a:pt x="51" y="32"/>
                  <a:pt x="51" y="32"/>
                </a:cubicBezTo>
                <a:cubicBezTo>
                  <a:pt x="47" y="32"/>
                  <a:pt x="47" y="32"/>
                  <a:pt x="47" y="32"/>
                </a:cubicBezTo>
                <a:cubicBezTo>
                  <a:pt x="47" y="21"/>
                  <a:pt x="47" y="21"/>
                  <a:pt x="47" y="21"/>
                </a:cubicBezTo>
                <a:cubicBezTo>
                  <a:pt x="42" y="21"/>
                  <a:pt x="42" y="21"/>
                  <a:pt x="42" y="21"/>
                </a:cubicBezTo>
                <a:lnTo>
                  <a:pt x="49" y="13"/>
                </a:lnTo>
                <a:close/>
                <a:moveTo>
                  <a:pt x="61" y="0"/>
                </a:moveTo>
                <a:cubicBezTo>
                  <a:pt x="61" y="8"/>
                  <a:pt x="61" y="8"/>
                  <a:pt x="61" y="8"/>
                </a:cubicBezTo>
                <a:cubicBezTo>
                  <a:pt x="54" y="8"/>
                  <a:pt x="54" y="8"/>
                  <a:pt x="54" y="8"/>
                </a:cubicBezTo>
                <a:cubicBezTo>
                  <a:pt x="54" y="0"/>
                  <a:pt x="54" y="0"/>
                  <a:pt x="54" y="0"/>
                </a:cubicBezTo>
                <a:cubicBezTo>
                  <a:pt x="39" y="0"/>
                  <a:pt x="39" y="0"/>
                  <a:pt x="39" y="0"/>
                </a:cubicBezTo>
                <a:cubicBezTo>
                  <a:pt x="34" y="0"/>
                  <a:pt x="30" y="5"/>
                  <a:pt x="30" y="10"/>
                </a:cubicBezTo>
                <a:cubicBezTo>
                  <a:pt x="30" y="42"/>
                  <a:pt x="30" y="42"/>
                  <a:pt x="30" y="42"/>
                </a:cubicBezTo>
                <a:cubicBezTo>
                  <a:pt x="30" y="48"/>
                  <a:pt x="34" y="52"/>
                  <a:pt x="39" y="52"/>
                </a:cubicBezTo>
                <a:cubicBezTo>
                  <a:pt x="76" y="52"/>
                  <a:pt x="76" y="52"/>
                  <a:pt x="76" y="52"/>
                </a:cubicBezTo>
                <a:cubicBezTo>
                  <a:pt x="81" y="52"/>
                  <a:pt x="85" y="48"/>
                  <a:pt x="85" y="42"/>
                </a:cubicBezTo>
                <a:cubicBezTo>
                  <a:pt x="85" y="10"/>
                  <a:pt x="85" y="10"/>
                  <a:pt x="85" y="10"/>
                </a:cubicBezTo>
                <a:cubicBezTo>
                  <a:pt x="85" y="5"/>
                  <a:pt x="81" y="0"/>
                  <a:pt x="76" y="0"/>
                </a:cubicBezTo>
                <a:lnTo>
                  <a:pt x="61" y="0"/>
                </a:lnTo>
                <a:close/>
                <a:moveTo>
                  <a:pt x="101" y="82"/>
                </a:moveTo>
                <a:cubicBezTo>
                  <a:pt x="101" y="92"/>
                  <a:pt x="101" y="92"/>
                  <a:pt x="101" y="92"/>
                </a:cubicBezTo>
                <a:cubicBezTo>
                  <a:pt x="97" y="92"/>
                  <a:pt x="97" y="92"/>
                  <a:pt x="97" y="92"/>
                </a:cubicBezTo>
                <a:cubicBezTo>
                  <a:pt x="97" y="82"/>
                  <a:pt x="97" y="82"/>
                  <a:pt x="97" y="82"/>
                </a:cubicBezTo>
                <a:cubicBezTo>
                  <a:pt x="92" y="82"/>
                  <a:pt x="92" y="82"/>
                  <a:pt x="92" y="82"/>
                </a:cubicBezTo>
                <a:cubicBezTo>
                  <a:pt x="99" y="74"/>
                  <a:pt x="99" y="74"/>
                  <a:pt x="99" y="74"/>
                </a:cubicBezTo>
                <a:cubicBezTo>
                  <a:pt x="106" y="82"/>
                  <a:pt x="106" y="82"/>
                  <a:pt x="106" y="82"/>
                </a:cubicBezTo>
                <a:lnTo>
                  <a:pt x="101" y="82"/>
                </a:lnTo>
                <a:close/>
                <a:moveTo>
                  <a:pt x="104" y="102"/>
                </a:moveTo>
                <a:cubicBezTo>
                  <a:pt x="77" y="102"/>
                  <a:pt x="77" y="102"/>
                  <a:pt x="77" y="102"/>
                </a:cubicBezTo>
                <a:cubicBezTo>
                  <a:pt x="77" y="99"/>
                  <a:pt x="77" y="99"/>
                  <a:pt x="77" y="99"/>
                </a:cubicBezTo>
                <a:cubicBezTo>
                  <a:pt x="104" y="99"/>
                  <a:pt x="104" y="99"/>
                  <a:pt x="104" y="99"/>
                </a:cubicBezTo>
                <a:lnTo>
                  <a:pt x="104" y="102"/>
                </a:lnTo>
                <a:close/>
                <a:moveTo>
                  <a:pt x="82" y="74"/>
                </a:moveTo>
                <a:cubicBezTo>
                  <a:pt x="89" y="82"/>
                  <a:pt x="89" y="82"/>
                  <a:pt x="89" y="82"/>
                </a:cubicBezTo>
                <a:cubicBezTo>
                  <a:pt x="84" y="82"/>
                  <a:pt x="84" y="82"/>
                  <a:pt x="84" y="82"/>
                </a:cubicBezTo>
                <a:cubicBezTo>
                  <a:pt x="84" y="92"/>
                  <a:pt x="84" y="92"/>
                  <a:pt x="84" y="92"/>
                </a:cubicBezTo>
                <a:cubicBezTo>
                  <a:pt x="80" y="92"/>
                  <a:pt x="80" y="92"/>
                  <a:pt x="80" y="92"/>
                </a:cubicBezTo>
                <a:cubicBezTo>
                  <a:pt x="80" y="82"/>
                  <a:pt x="80" y="82"/>
                  <a:pt x="80" y="82"/>
                </a:cubicBezTo>
                <a:cubicBezTo>
                  <a:pt x="75" y="82"/>
                  <a:pt x="75" y="82"/>
                  <a:pt x="75" y="82"/>
                </a:cubicBezTo>
                <a:lnTo>
                  <a:pt x="82" y="74"/>
                </a:lnTo>
                <a:close/>
                <a:moveTo>
                  <a:pt x="94" y="61"/>
                </a:moveTo>
                <a:cubicBezTo>
                  <a:pt x="94" y="68"/>
                  <a:pt x="94" y="68"/>
                  <a:pt x="94" y="68"/>
                </a:cubicBezTo>
                <a:cubicBezTo>
                  <a:pt x="87" y="68"/>
                  <a:pt x="87" y="68"/>
                  <a:pt x="87" y="68"/>
                </a:cubicBezTo>
                <a:cubicBezTo>
                  <a:pt x="87" y="61"/>
                  <a:pt x="87" y="61"/>
                  <a:pt x="87" y="61"/>
                </a:cubicBezTo>
                <a:cubicBezTo>
                  <a:pt x="72" y="61"/>
                  <a:pt x="72" y="61"/>
                  <a:pt x="72" y="61"/>
                </a:cubicBezTo>
                <a:cubicBezTo>
                  <a:pt x="67" y="61"/>
                  <a:pt x="63" y="65"/>
                  <a:pt x="63" y="71"/>
                </a:cubicBezTo>
                <a:cubicBezTo>
                  <a:pt x="63" y="103"/>
                  <a:pt x="63" y="103"/>
                  <a:pt x="63" y="103"/>
                </a:cubicBezTo>
                <a:cubicBezTo>
                  <a:pt x="63" y="108"/>
                  <a:pt x="67" y="113"/>
                  <a:pt x="72" y="113"/>
                </a:cubicBezTo>
                <a:cubicBezTo>
                  <a:pt x="109" y="113"/>
                  <a:pt x="109" y="113"/>
                  <a:pt x="109" y="113"/>
                </a:cubicBezTo>
                <a:cubicBezTo>
                  <a:pt x="114" y="113"/>
                  <a:pt x="118" y="108"/>
                  <a:pt x="118" y="103"/>
                </a:cubicBezTo>
                <a:cubicBezTo>
                  <a:pt x="118" y="71"/>
                  <a:pt x="118" y="71"/>
                  <a:pt x="118" y="71"/>
                </a:cubicBezTo>
                <a:cubicBezTo>
                  <a:pt x="118" y="65"/>
                  <a:pt x="114" y="61"/>
                  <a:pt x="109" y="61"/>
                </a:cubicBezTo>
                <a:lnTo>
                  <a:pt x="94" y="61"/>
                </a:lnTo>
                <a:close/>
                <a:moveTo>
                  <a:pt x="38" y="82"/>
                </a:moveTo>
                <a:cubicBezTo>
                  <a:pt x="38" y="92"/>
                  <a:pt x="38" y="92"/>
                  <a:pt x="38" y="92"/>
                </a:cubicBezTo>
                <a:cubicBezTo>
                  <a:pt x="34" y="92"/>
                  <a:pt x="34" y="92"/>
                  <a:pt x="34" y="92"/>
                </a:cubicBezTo>
                <a:cubicBezTo>
                  <a:pt x="34" y="82"/>
                  <a:pt x="34" y="82"/>
                  <a:pt x="34" y="82"/>
                </a:cubicBezTo>
                <a:cubicBezTo>
                  <a:pt x="29" y="82"/>
                  <a:pt x="29" y="82"/>
                  <a:pt x="29" y="82"/>
                </a:cubicBezTo>
                <a:cubicBezTo>
                  <a:pt x="36" y="74"/>
                  <a:pt x="36" y="74"/>
                  <a:pt x="36" y="74"/>
                </a:cubicBezTo>
                <a:cubicBezTo>
                  <a:pt x="43" y="82"/>
                  <a:pt x="43" y="82"/>
                  <a:pt x="43" y="82"/>
                </a:cubicBezTo>
                <a:lnTo>
                  <a:pt x="38" y="82"/>
                </a:lnTo>
                <a:close/>
                <a:moveTo>
                  <a:pt x="41" y="102"/>
                </a:moveTo>
                <a:cubicBezTo>
                  <a:pt x="14" y="102"/>
                  <a:pt x="14" y="102"/>
                  <a:pt x="14" y="102"/>
                </a:cubicBezTo>
                <a:cubicBezTo>
                  <a:pt x="14" y="99"/>
                  <a:pt x="14" y="99"/>
                  <a:pt x="14" y="99"/>
                </a:cubicBezTo>
                <a:cubicBezTo>
                  <a:pt x="41" y="99"/>
                  <a:pt x="41" y="99"/>
                  <a:pt x="41" y="99"/>
                </a:cubicBezTo>
                <a:lnTo>
                  <a:pt x="41" y="102"/>
                </a:lnTo>
                <a:close/>
                <a:moveTo>
                  <a:pt x="19" y="74"/>
                </a:moveTo>
                <a:cubicBezTo>
                  <a:pt x="26" y="82"/>
                  <a:pt x="26" y="82"/>
                  <a:pt x="26" y="82"/>
                </a:cubicBezTo>
                <a:cubicBezTo>
                  <a:pt x="21" y="82"/>
                  <a:pt x="21" y="82"/>
                  <a:pt x="21" y="82"/>
                </a:cubicBezTo>
                <a:cubicBezTo>
                  <a:pt x="21" y="92"/>
                  <a:pt x="21" y="92"/>
                  <a:pt x="21" y="92"/>
                </a:cubicBezTo>
                <a:cubicBezTo>
                  <a:pt x="17" y="92"/>
                  <a:pt x="17" y="92"/>
                  <a:pt x="17" y="92"/>
                </a:cubicBezTo>
                <a:cubicBezTo>
                  <a:pt x="17" y="82"/>
                  <a:pt x="17" y="82"/>
                  <a:pt x="17" y="82"/>
                </a:cubicBezTo>
                <a:cubicBezTo>
                  <a:pt x="12" y="82"/>
                  <a:pt x="12" y="82"/>
                  <a:pt x="12" y="82"/>
                </a:cubicBezTo>
                <a:lnTo>
                  <a:pt x="19" y="74"/>
                </a:lnTo>
                <a:close/>
                <a:moveTo>
                  <a:pt x="31" y="61"/>
                </a:moveTo>
                <a:cubicBezTo>
                  <a:pt x="31" y="68"/>
                  <a:pt x="31" y="68"/>
                  <a:pt x="31" y="68"/>
                </a:cubicBezTo>
                <a:cubicBezTo>
                  <a:pt x="24" y="68"/>
                  <a:pt x="24" y="68"/>
                  <a:pt x="24" y="68"/>
                </a:cubicBezTo>
                <a:cubicBezTo>
                  <a:pt x="24" y="61"/>
                  <a:pt x="24" y="61"/>
                  <a:pt x="24" y="61"/>
                </a:cubicBezTo>
                <a:cubicBezTo>
                  <a:pt x="9" y="61"/>
                  <a:pt x="9" y="61"/>
                  <a:pt x="9" y="61"/>
                </a:cubicBezTo>
                <a:cubicBezTo>
                  <a:pt x="4" y="61"/>
                  <a:pt x="0" y="65"/>
                  <a:pt x="0" y="71"/>
                </a:cubicBezTo>
                <a:cubicBezTo>
                  <a:pt x="0" y="103"/>
                  <a:pt x="0" y="103"/>
                  <a:pt x="0" y="103"/>
                </a:cubicBezTo>
                <a:cubicBezTo>
                  <a:pt x="0" y="108"/>
                  <a:pt x="4" y="113"/>
                  <a:pt x="9" y="113"/>
                </a:cubicBezTo>
                <a:cubicBezTo>
                  <a:pt x="46" y="113"/>
                  <a:pt x="46" y="113"/>
                  <a:pt x="46" y="113"/>
                </a:cubicBezTo>
                <a:cubicBezTo>
                  <a:pt x="51" y="113"/>
                  <a:pt x="55" y="108"/>
                  <a:pt x="55" y="103"/>
                </a:cubicBezTo>
                <a:cubicBezTo>
                  <a:pt x="55" y="71"/>
                  <a:pt x="55" y="71"/>
                  <a:pt x="55" y="71"/>
                </a:cubicBezTo>
                <a:cubicBezTo>
                  <a:pt x="55" y="65"/>
                  <a:pt x="51" y="61"/>
                  <a:pt x="46" y="61"/>
                </a:cubicBezTo>
                <a:lnTo>
                  <a:pt x="31" y="6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6" name="Google Shape;4796;p22"/>
          <p:cNvSpPr/>
          <p:nvPr/>
        </p:nvSpPr>
        <p:spPr>
          <a:xfrm>
            <a:off x="5145453" y="2203372"/>
            <a:ext cx="400223" cy="381608"/>
          </a:xfrm>
          <a:custGeom>
            <a:avLst/>
            <a:gdLst/>
            <a:ahLst/>
            <a:cxnLst/>
            <a:rect l="l" t="t" r="r" b="b"/>
            <a:pathLst>
              <a:path w="119" h="113" extrusionOk="0">
                <a:moveTo>
                  <a:pt x="29" y="56"/>
                </a:moveTo>
                <a:cubicBezTo>
                  <a:pt x="28" y="56"/>
                  <a:pt x="27" y="55"/>
                  <a:pt x="27" y="54"/>
                </a:cubicBezTo>
                <a:cubicBezTo>
                  <a:pt x="27" y="17"/>
                  <a:pt x="27" y="17"/>
                  <a:pt x="27" y="17"/>
                </a:cubicBezTo>
                <a:cubicBezTo>
                  <a:pt x="27" y="16"/>
                  <a:pt x="28" y="15"/>
                  <a:pt x="29" y="15"/>
                </a:cubicBezTo>
                <a:cubicBezTo>
                  <a:pt x="91" y="15"/>
                  <a:pt x="91" y="15"/>
                  <a:pt x="91" y="15"/>
                </a:cubicBezTo>
                <a:cubicBezTo>
                  <a:pt x="92" y="15"/>
                  <a:pt x="93" y="16"/>
                  <a:pt x="93" y="17"/>
                </a:cubicBezTo>
                <a:cubicBezTo>
                  <a:pt x="93" y="54"/>
                  <a:pt x="93" y="54"/>
                  <a:pt x="93" y="54"/>
                </a:cubicBezTo>
                <a:cubicBezTo>
                  <a:pt x="93" y="55"/>
                  <a:pt x="92" y="56"/>
                  <a:pt x="91" y="56"/>
                </a:cubicBezTo>
                <a:lnTo>
                  <a:pt x="29" y="56"/>
                </a:lnTo>
                <a:close/>
                <a:moveTo>
                  <a:pt x="34" y="86"/>
                </a:moveTo>
                <a:cubicBezTo>
                  <a:pt x="31" y="86"/>
                  <a:pt x="28" y="83"/>
                  <a:pt x="28" y="80"/>
                </a:cubicBezTo>
                <a:cubicBezTo>
                  <a:pt x="28" y="77"/>
                  <a:pt x="31" y="74"/>
                  <a:pt x="34" y="74"/>
                </a:cubicBezTo>
                <a:cubicBezTo>
                  <a:pt x="37" y="74"/>
                  <a:pt x="40" y="77"/>
                  <a:pt x="40" y="80"/>
                </a:cubicBezTo>
                <a:cubicBezTo>
                  <a:pt x="40" y="83"/>
                  <a:pt x="37" y="86"/>
                  <a:pt x="34" y="86"/>
                </a:cubicBezTo>
                <a:moveTo>
                  <a:pt x="80" y="80"/>
                </a:moveTo>
                <a:cubicBezTo>
                  <a:pt x="80" y="77"/>
                  <a:pt x="83" y="74"/>
                  <a:pt x="86" y="74"/>
                </a:cubicBezTo>
                <a:cubicBezTo>
                  <a:pt x="89" y="74"/>
                  <a:pt x="92" y="77"/>
                  <a:pt x="92" y="80"/>
                </a:cubicBezTo>
                <a:cubicBezTo>
                  <a:pt x="92" y="83"/>
                  <a:pt x="89" y="86"/>
                  <a:pt x="86" y="86"/>
                </a:cubicBezTo>
                <a:cubicBezTo>
                  <a:pt x="83" y="86"/>
                  <a:pt x="80" y="83"/>
                  <a:pt x="80" y="80"/>
                </a:cubicBezTo>
                <a:moveTo>
                  <a:pt x="92" y="92"/>
                </a:moveTo>
                <a:cubicBezTo>
                  <a:pt x="98" y="92"/>
                  <a:pt x="98" y="92"/>
                  <a:pt x="98" y="92"/>
                </a:cubicBezTo>
                <a:cubicBezTo>
                  <a:pt x="101" y="92"/>
                  <a:pt x="102" y="90"/>
                  <a:pt x="102" y="88"/>
                </a:cubicBezTo>
                <a:cubicBezTo>
                  <a:pt x="102" y="15"/>
                  <a:pt x="102" y="15"/>
                  <a:pt x="102" y="15"/>
                </a:cubicBezTo>
                <a:cubicBezTo>
                  <a:pt x="102" y="10"/>
                  <a:pt x="98" y="5"/>
                  <a:pt x="93" y="5"/>
                </a:cubicBezTo>
                <a:cubicBezTo>
                  <a:pt x="72" y="5"/>
                  <a:pt x="72" y="5"/>
                  <a:pt x="72" y="5"/>
                </a:cubicBezTo>
                <a:cubicBezTo>
                  <a:pt x="72" y="0"/>
                  <a:pt x="72" y="0"/>
                  <a:pt x="72" y="0"/>
                </a:cubicBezTo>
                <a:cubicBezTo>
                  <a:pt x="48" y="0"/>
                  <a:pt x="48" y="0"/>
                  <a:pt x="48" y="0"/>
                </a:cubicBezTo>
                <a:cubicBezTo>
                  <a:pt x="48" y="5"/>
                  <a:pt x="48" y="5"/>
                  <a:pt x="48" y="5"/>
                </a:cubicBezTo>
                <a:cubicBezTo>
                  <a:pt x="27" y="5"/>
                  <a:pt x="27" y="5"/>
                  <a:pt x="27" y="5"/>
                </a:cubicBezTo>
                <a:cubicBezTo>
                  <a:pt x="22" y="5"/>
                  <a:pt x="17" y="10"/>
                  <a:pt x="17" y="15"/>
                </a:cubicBezTo>
                <a:cubicBezTo>
                  <a:pt x="17" y="88"/>
                  <a:pt x="17" y="88"/>
                  <a:pt x="17" y="88"/>
                </a:cubicBezTo>
                <a:cubicBezTo>
                  <a:pt x="17" y="90"/>
                  <a:pt x="19" y="92"/>
                  <a:pt x="21" y="92"/>
                </a:cubicBezTo>
                <a:cubicBezTo>
                  <a:pt x="28" y="92"/>
                  <a:pt x="28" y="92"/>
                  <a:pt x="28" y="92"/>
                </a:cubicBezTo>
                <a:cubicBezTo>
                  <a:pt x="0" y="113"/>
                  <a:pt x="0" y="113"/>
                  <a:pt x="0" y="113"/>
                </a:cubicBezTo>
                <a:cubicBezTo>
                  <a:pt x="18" y="113"/>
                  <a:pt x="18" y="113"/>
                  <a:pt x="18" y="113"/>
                </a:cubicBezTo>
                <a:cubicBezTo>
                  <a:pt x="40" y="92"/>
                  <a:pt x="40" y="92"/>
                  <a:pt x="40" y="92"/>
                </a:cubicBezTo>
                <a:cubicBezTo>
                  <a:pt x="80" y="92"/>
                  <a:pt x="80" y="92"/>
                  <a:pt x="80" y="92"/>
                </a:cubicBezTo>
                <a:cubicBezTo>
                  <a:pt x="101" y="113"/>
                  <a:pt x="101" y="113"/>
                  <a:pt x="101" y="113"/>
                </a:cubicBezTo>
                <a:cubicBezTo>
                  <a:pt x="119" y="113"/>
                  <a:pt x="119" y="113"/>
                  <a:pt x="119" y="113"/>
                </a:cubicBezTo>
                <a:lnTo>
                  <a:pt x="92" y="9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7" name="Google Shape;4797;p22"/>
          <p:cNvSpPr/>
          <p:nvPr/>
        </p:nvSpPr>
        <p:spPr>
          <a:xfrm>
            <a:off x="6315871" y="2201044"/>
            <a:ext cx="409531" cy="383936"/>
          </a:xfrm>
          <a:custGeom>
            <a:avLst/>
            <a:gdLst/>
            <a:ahLst/>
            <a:cxnLst/>
            <a:rect l="l" t="t" r="r" b="b"/>
            <a:pathLst>
              <a:path w="122" h="114" extrusionOk="0">
                <a:moveTo>
                  <a:pt x="104" y="96"/>
                </a:moveTo>
                <a:cubicBezTo>
                  <a:pt x="120" y="67"/>
                  <a:pt x="120" y="67"/>
                  <a:pt x="120" y="67"/>
                </a:cubicBezTo>
                <a:cubicBezTo>
                  <a:pt x="122" y="62"/>
                  <a:pt x="120" y="56"/>
                  <a:pt x="116" y="51"/>
                </a:cubicBezTo>
                <a:cubicBezTo>
                  <a:pt x="107" y="37"/>
                  <a:pt x="107" y="37"/>
                  <a:pt x="107" y="37"/>
                </a:cubicBezTo>
                <a:cubicBezTo>
                  <a:pt x="84" y="52"/>
                  <a:pt x="84" y="52"/>
                  <a:pt x="84" y="52"/>
                </a:cubicBezTo>
                <a:cubicBezTo>
                  <a:pt x="100" y="79"/>
                  <a:pt x="100" y="79"/>
                  <a:pt x="100" y="79"/>
                </a:cubicBezTo>
                <a:cubicBezTo>
                  <a:pt x="103" y="83"/>
                  <a:pt x="106" y="89"/>
                  <a:pt x="104" y="96"/>
                </a:cubicBezTo>
                <a:moveTo>
                  <a:pt x="77" y="114"/>
                </a:moveTo>
                <a:cubicBezTo>
                  <a:pt x="78" y="105"/>
                  <a:pt x="78" y="105"/>
                  <a:pt x="78" y="105"/>
                </a:cubicBezTo>
                <a:cubicBezTo>
                  <a:pt x="93" y="104"/>
                  <a:pt x="93" y="104"/>
                  <a:pt x="93" y="104"/>
                </a:cubicBezTo>
                <a:cubicBezTo>
                  <a:pt x="100" y="104"/>
                  <a:pt x="102" y="95"/>
                  <a:pt x="101" y="91"/>
                </a:cubicBezTo>
                <a:cubicBezTo>
                  <a:pt x="101" y="87"/>
                  <a:pt x="98" y="82"/>
                  <a:pt x="95" y="77"/>
                </a:cubicBezTo>
                <a:cubicBezTo>
                  <a:pt x="77" y="77"/>
                  <a:pt x="77" y="77"/>
                  <a:pt x="77" y="77"/>
                </a:cubicBezTo>
                <a:cubicBezTo>
                  <a:pt x="76" y="69"/>
                  <a:pt x="76" y="69"/>
                  <a:pt x="76" y="69"/>
                </a:cubicBezTo>
                <a:cubicBezTo>
                  <a:pt x="63" y="92"/>
                  <a:pt x="63" y="92"/>
                  <a:pt x="63" y="92"/>
                </a:cubicBezTo>
                <a:lnTo>
                  <a:pt x="77" y="114"/>
                </a:lnTo>
                <a:close/>
                <a:moveTo>
                  <a:pt x="75" y="1"/>
                </a:moveTo>
                <a:cubicBezTo>
                  <a:pt x="42" y="0"/>
                  <a:pt x="42" y="0"/>
                  <a:pt x="42" y="0"/>
                </a:cubicBezTo>
                <a:cubicBezTo>
                  <a:pt x="37" y="1"/>
                  <a:pt x="33" y="6"/>
                  <a:pt x="30" y="12"/>
                </a:cubicBezTo>
                <a:cubicBezTo>
                  <a:pt x="22" y="26"/>
                  <a:pt x="22" y="26"/>
                  <a:pt x="22" y="26"/>
                </a:cubicBezTo>
                <a:cubicBezTo>
                  <a:pt x="46" y="40"/>
                  <a:pt x="46" y="40"/>
                  <a:pt x="46" y="40"/>
                </a:cubicBezTo>
                <a:cubicBezTo>
                  <a:pt x="62" y="12"/>
                  <a:pt x="62" y="12"/>
                  <a:pt x="62" y="12"/>
                </a:cubicBezTo>
                <a:cubicBezTo>
                  <a:pt x="64" y="8"/>
                  <a:pt x="68" y="2"/>
                  <a:pt x="75" y="1"/>
                </a:cubicBezTo>
                <a:moveTo>
                  <a:pt x="104" y="16"/>
                </a:moveTo>
                <a:cubicBezTo>
                  <a:pt x="96" y="19"/>
                  <a:pt x="96" y="19"/>
                  <a:pt x="96" y="19"/>
                </a:cubicBezTo>
                <a:cubicBezTo>
                  <a:pt x="87" y="7"/>
                  <a:pt x="87" y="7"/>
                  <a:pt x="87" y="7"/>
                </a:cubicBezTo>
                <a:cubicBezTo>
                  <a:pt x="84" y="1"/>
                  <a:pt x="76" y="3"/>
                  <a:pt x="72" y="5"/>
                </a:cubicBezTo>
                <a:cubicBezTo>
                  <a:pt x="68" y="8"/>
                  <a:pt x="65" y="13"/>
                  <a:pt x="63" y="17"/>
                </a:cubicBezTo>
                <a:cubicBezTo>
                  <a:pt x="72" y="34"/>
                  <a:pt x="72" y="34"/>
                  <a:pt x="72" y="34"/>
                </a:cubicBezTo>
                <a:cubicBezTo>
                  <a:pt x="65" y="38"/>
                  <a:pt x="65" y="38"/>
                  <a:pt x="65" y="38"/>
                </a:cubicBezTo>
                <a:cubicBezTo>
                  <a:pt x="92" y="39"/>
                  <a:pt x="92" y="39"/>
                  <a:pt x="92" y="39"/>
                </a:cubicBezTo>
                <a:lnTo>
                  <a:pt x="104" y="16"/>
                </a:lnTo>
                <a:close/>
                <a:moveTo>
                  <a:pt x="4" y="70"/>
                </a:moveTo>
                <a:cubicBezTo>
                  <a:pt x="20" y="99"/>
                  <a:pt x="20" y="99"/>
                  <a:pt x="20" y="99"/>
                </a:cubicBezTo>
                <a:cubicBezTo>
                  <a:pt x="23" y="104"/>
                  <a:pt x="29" y="105"/>
                  <a:pt x="36" y="104"/>
                </a:cubicBezTo>
                <a:cubicBezTo>
                  <a:pt x="52" y="104"/>
                  <a:pt x="52" y="104"/>
                  <a:pt x="52" y="104"/>
                </a:cubicBezTo>
                <a:cubicBezTo>
                  <a:pt x="52" y="76"/>
                  <a:pt x="52" y="76"/>
                  <a:pt x="52" y="76"/>
                </a:cubicBezTo>
                <a:cubicBezTo>
                  <a:pt x="20" y="76"/>
                  <a:pt x="20" y="76"/>
                  <a:pt x="20" y="76"/>
                </a:cubicBezTo>
                <a:cubicBezTo>
                  <a:pt x="15" y="77"/>
                  <a:pt x="9" y="75"/>
                  <a:pt x="4" y="70"/>
                </a:cubicBezTo>
                <a:moveTo>
                  <a:pt x="3" y="37"/>
                </a:moveTo>
                <a:cubicBezTo>
                  <a:pt x="10" y="43"/>
                  <a:pt x="10" y="43"/>
                  <a:pt x="10" y="43"/>
                </a:cubicBezTo>
                <a:cubicBezTo>
                  <a:pt x="3" y="56"/>
                  <a:pt x="3" y="56"/>
                  <a:pt x="3" y="56"/>
                </a:cubicBezTo>
                <a:cubicBezTo>
                  <a:pt x="0" y="63"/>
                  <a:pt x="6" y="69"/>
                  <a:pt x="10" y="71"/>
                </a:cubicBezTo>
                <a:cubicBezTo>
                  <a:pt x="13" y="73"/>
                  <a:pt x="19" y="73"/>
                  <a:pt x="25" y="73"/>
                </a:cubicBezTo>
                <a:cubicBezTo>
                  <a:pt x="35" y="57"/>
                  <a:pt x="35" y="57"/>
                  <a:pt x="35" y="57"/>
                </a:cubicBezTo>
                <a:cubicBezTo>
                  <a:pt x="42" y="61"/>
                  <a:pt x="42" y="61"/>
                  <a:pt x="42" y="61"/>
                </a:cubicBezTo>
                <a:cubicBezTo>
                  <a:pt x="29" y="37"/>
                  <a:pt x="29" y="37"/>
                  <a:pt x="29" y="37"/>
                </a:cubicBezTo>
                <a:lnTo>
                  <a:pt x="3"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8" name="Google Shape;4798;p22"/>
          <p:cNvSpPr/>
          <p:nvPr/>
        </p:nvSpPr>
        <p:spPr>
          <a:xfrm>
            <a:off x="5757422" y="2201044"/>
            <a:ext cx="400223" cy="383936"/>
          </a:xfrm>
          <a:custGeom>
            <a:avLst/>
            <a:gdLst/>
            <a:ahLst/>
            <a:cxnLst/>
            <a:rect l="l" t="t" r="r" b="b"/>
            <a:pathLst>
              <a:path w="119" h="114" extrusionOk="0">
                <a:moveTo>
                  <a:pt x="86" y="93"/>
                </a:moveTo>
                <a:cubicBezTo>
                  <a:pt x="97" y="93"/>
                  <a:pt x="97" y="93"/>
                  <a:pt x="97" y="93"/>
                </a:cubicBezTo>
                <a:cubicBezTo>
                  <a:pt x="99" y="93"/>
                  <a:pt x="101" y="92"/>
                  <a:pt x="101" y="89"/>
                </a:cubicBezTo>
                <a:cubicBezTo>
                  <a:pt x="101" y="37"/>
                  <a:pt x="101" y="37"/>
                  <a:pt x="101" y="37"/>
                </a:cubicBezTo>
                <a:cubicBezTo>
                  <a:pt x="107" y="37"/>
                  <a:pt x="107" y="37"/>
                  <a:pt x="107" y="37"/>
                </a:cubicBezTo>
                <a:cubicBezTo>
                  <a:pt x="111" y="37"/>
                  <a:pt x="113" y="34"/>
                  <a:pt x="111" y="31"/>
                </a:cubicBezTo>
                <a:cubicBezTo>
                  <a:pt x="95" y="3"/>
                  <a:pt x="95" y="3"/>
                  <a:pt x="95" y="3"/>
                </a:cubicBezTo>
                <a:cubicBezTo>
                  <a:pt x="93" y="0"/>
                  <a:pt x="89" y="0"/>
                  <a:pt x="88" y="3"/>
                </a:cubicBezTo>
                <a:cubicBezTo>
                  <a:pt x="72" y="31"/>
                  <a:pt x="72" y="31"/>
                  <a:pt x="72" y="31"/>
                </a:cubicBezTo>
                <a:cubicBezTo>
                  <a:pt x="70" y="34"/>
                  <a:pt x="72" y="37"/>
                  <a:pt x="75" y="37"/>
                </a:cubicBezTo>
                <a:cubicBezTo>
                  <a:pt x="82" y="37"/>
                  <a:pt x="82" y="37"/>
                  <a:pt x="82" y="37"/>
                </a:cubicBezTo>
                <a:cubicBezTo>
                  <a:pt x="82" y="89"/>
                  <a:pt x="82" y="89"/>
                  <a:pt x="82" y="89"/>
                </a:cubicBezTo>
                <a:cubicBezTo>
                  <a:pt x="82" y="92"/>
                  <a:pt x="84" y="93"/>
                  <a:pt x="86" y="93"/>
                </a:cubicBezTo>
                <a:moveTo>
                  <a:pt x="24" y="93"/>
                </a:moveTo>
                <a:cubicBezTo>
                  <a:pt x="34" y="93"/>
                  <a:pt x="34" y="93"/>
                  <a:pt x="34" y="93"/>
                </a:cubicBezTo>
                <a:cubicBezTo>
                  <a:pt x="37" y="93"/>
                  <a:pt x="38" y="92"/>
                  <a:pt x="38" y="89"/>
                </a:cubicBezTo>
                <a:cubicBezTo>
                  <a:pt x="38" y="37"/>
                  <a:pt x="38" y="37"/>
                  <a:pt x="38" y="37"/>
                </a:cubicBezTo>
                <a:cubicBezTo>
                  <a:pt x="45" y="37"/>
                  <a:pt x="45" y="37"/>
                  <a:pt x="45" y="37"/>
                </a:cubicBezTo>
                <a:cubicBezTo>
                  <a:pt x="48" y="37"/>
                  <a:pt x="50" y="34"/>
                  <a:pt x="49" y="31"/>
                </a:cubicBezTo>
                <a:cubicBezTo>
                  <a:pt x="33" y="3"/>
                  <a:pt x="33" y="3"/>
                  <a:pt x="33" y="3"/>
                </a:cubicBezTo>
                <a:cubicBezTo>
                  <a:pt x="31" y="0"/>
                  <a:pt x="27" y="0"/>
                  <a:pt x="25" y="3"/>
                </a:cubicBezTo>
                <a:cubicBezTo>
                  <a:pt x="9" y="31"/>
                  <a:pt x="9" y="31"/>
                  <a:pt x="9" y="31"/>
                </a:cubicBezTo>
                <a:cubicBezTo>
                  <a:pt x="8" y="34"/>
                  <a:pt x="10" y="37"/>
                  <a:pt x="13" y="37"/>
                </a:cubicBezTo>
                <a:cubicBezTo>
                  <a:pt x="20" y="37"/>
                  <a:pt x="20" y="37"/>
                  <a:pt x="20" y="37"/>
                </a:cubicBezTo>
                <a:cubicBezTo>
                  <a:pt x="20" y="89"/>
                  <a:pt x="20" y="89"/>
                  <a:pt x="20" y="89"/>
                </a:cubicBezTo>
                <a:cubicBezTo>
                  <a:pt x="20" y="92"/>
                  <a:pt x="22" y="93"/>
                  <a:pt x="24" y="93"/>
                </a:cubicBezTo>
                <a:moveTo>
                  <a:pt x="119" y="105"/>
                </a:moveTo>
                <a:cubicBezTo>
                  <a:pt x="119" y="112"/>
                  <a:pt x="119" y="112"/>
                  <a:pt x="119" y="112"/>
                </a:cubicBezTo>
                <a:cubicBezTo>
                  <a:pt x="119" y="113"/>
                  <a:pt x="118" y="114"/>
                  <a:pt x="117" y="114"/>
                </a:cubicBezTo>
                <a:cubicBezTo>
                  <a:pt x="2" y="114"/>
                  <a:pt x="2" y="114"/>
                  <a:pt x="2" y="114"/>
                </a:cubicBezTo>
                <a:cubicBezTo>
                  <a:pt x="1" y="114"/>
                  <a:pt x="0" y="113"/>
                  <a:pt x="0" y="112"/>
                </a:cubicBezTo>
                <a:cubicBezTo>
                  <a:pt x="0" y="105"/>
                  <a:pt x="0" y="105"/>
                  <a:pt x="0" y="105"/>
                </a:cubicBezTo>
                <a:cubicBezTo>
                  <a:pt x="0" y="104"/>
                  <a:pt x="1" y="103"/>
                  <a:pt x="2" y="103"/>
                </a:cubicBezTo>
                <a:cubicBezTo>
                  <a:pt x="117" y="103"/>
                  <a:pt x="117" y="103"/>
                  <a:pt x="117" y="103"/>
                </a:cubicBezTo>
                <a:cubicBezTo>
                  <a:pt x="118" y="103"/>
                  <a:pt x="119" y="104"/>
                  <a:pt x="119" y="10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799" name="Google Shape;4799;p22"/>
          <p:cNvSpPr/>
          <p:nvPr/>
        </p:nvSpPr>
        <p:spPr>
          <a:xfrm>
            <a:off x="6867342" y="2149853"/>
            <a:ext cx="395569" cy="488644"/>
          </a:xfrm>
          <a:custGeom>
            <a:avLst/>
            <a:gdLst/>
            <a:ahLst/>
            <a:cxnLst/>
            <a:rect l="l" t="t" r="r" b="b"/>
            <a:pathLst>
              <a:path w="118" h="145" extrusionOk="0">
                <a:moveTo>
                  <a:pt x="33" y="100"/>
                </a:moveTo>
                <a:cubicBezTo>
                  <a:pt x="26" y="109"/>
                  <a:pt x="26" y="109"/>
                  <a:pt x="26" y="109"/>
                </a:cubicBezTo>
                <a:cubicBezTo>
                  <a:pt x="25" y="109"/>
                  <a:pt x="25" y="109"/>
                  <a:pt x="24" y="109"/>
                </a:cubicBezTo>
                <a:cubicBezTo>
                  <a:pt x="24" y="109"/>
                  <a:pt x="23" y="109"/>
                  <a:pt x="23" y="109"/>
                </a:cubicBezTo>
                <a:cubicBezTo>
                  <a:pt x="18" y="105"/>
                  <a:pt x="18" y="105"/>
                  <a:pt x="18" y="105"/>
                </a:cubicBezTo>
                <a:cubicBezTo>
                  <a:pt x="17" y="104"/>
                  <a:pt x="17" y="103"/>
                  <a:pt x="18" y="102"/>
                </a:cubicBezTo>
                <a:cubicBezTo>
                  <a:pt x="19" y="102"/>
                  <a:pt x="20" y="101"/>
                  <a:pt x="21" y="102"/>
                </a:cubicBezTo>
                <a:cubicBezTo>
                  <a:pt x="24" y="105"/>
                  <a:pt x="24" y="105"/>
                  <a:pt x="24" y="105"/>
                </a:cubicBezTo>
                <a:cubicBezTo>
                  <a:pt x="30" y="98"/>
                  <a:pt x="30" y="98"/>
                  <a:pt x="30" y="98"/>
                </a:cubicBezTo>
                <a:cubicBezTo>
                  <a:pt x="31" y="97"/>
                  <a:pt x="32" y="97"/>
                  <a:pt x="33" y="97"/>
                </a:cubicBezTo>
                <a:cubicBezTo>
                  <a:pt x="34" y="98"/>
                  <a:pt x="34" y="99"/>
                  <a:pt x="33" y="100"/>
                </a:cubicBezTo>
                <a:moveTo>
                  <a:pt x="33" y="82"/>
                </a:moveTo>
                <a:cubicBezTo>
                  <a:pt x="26" y="91"/>
                  <a:pt x="26" y="91"/>
                  <a:pt x="26" y="91"/>
                </a:cubicBezTo>
                <a:cubicBezTo>
                  <a:pt x="25" y="91"/>
                  <a:pt x="25" y="92"/>
                  <a:pt x="24" y="92"/>
                </a:cubicBezTo>
                <a:cubicBezTo>
                  <a:pt x="24" y="92"/>
                  <a:pt x="23" y="91"/>
                  <a:pt x="23" y="91"/>
                </a:cubicBezTo>
                <a:cubicBezTo>
                  <a:pt x="18" y="87"/>
                  <a:pt x="18" y="87"/>
                  <a:pt x="18" y="87"/>
                </a:cubicBezTo>
                <a:cubicBezTo>
                  <a:pt x="17" y="87"/>
                  <a:pt x="17" y="85"/>
                  <a:pt x="18" y="85"/>
                </a:cubicBezTo>
                <a:cubicBezTo>
                  <a:pt x="19" y="84"/>
                  <a:pt x="20" y="84"/>
                  <a:pt x="21" y="84"/>
                </a:cubicBezTo>
                <a:cubicBezTo>
                  <a:pt x="24" y="87"/>
                  <a:pt x="24" y="87"/>
                  <a:pt x="24" y="87"/>
                </a:cubicBezTo>
                <a:cubicBezTo>
                  <a:pt x="30" y="80"/>
                  <a:pt x="30" y="80"/>
                  <a:pt x="30" y="80"/>
                </a:cubicBezTo>
                <a:cubicBezTo>
                  <a:pt x="31" y="79"/>
                  <a:pt x="32" y="79"/>
                  <a:pt x="33" y="80"/>
                </a:cubicBezTo>
                <a:cubicBezTo>
                  <a:pt x="34" y="80"/>
                  <a:pt x="34" y="82"/>
                  <a:pt x="33" y="82"/>
                </a:cubicBezTo>
                <a:moveTo>
                  <a:pt x="33" y="65"/>
                </a:moveTo>
                <a:cubicBezTo>
                  <a:pt x="26" y="73"/>
                  <a:pt x="26" y="73"/>
                  <a:pt x="26" y="73"/>
                </a:cubicBezTo>
                <a:cubicBezTo>
                  <a:pt x="25" y="74"/>
                  <a:pt x="25" y="74"/>
                  <a:pt x="24" y="74"/>
                </a:cubicBezTo>
                <a:cubicBezTo>
                  <a:pt x="24" y="74"/>
                  <a:pt x="23" y="74"/>
                  <a:pt x="23" y="73"/>
                </a:cubicBezTo>
                <a:cubicBezTo>
                  <a:pt x="18" y="70"/>
                  <a:pt x="18" y="70"/>
                  <a:pt x="18" y="70"/>
                </a:cubicBezTo>
                <a:cubicBezTo>
                  <a:pt x="17" y="69"/>
                  <a:pt x="17" y="68"/>
                  <a:pt x="18" y="67"/>
                </a:cubicBezTo>
                <a:cubicBezTo>
                  <a:pt x="19" y="66"/>
                  <a:pt x="20" y="66"/>
                  <a:pt x="21" y="67"/>
                </a:cubicBezTo>
                <a:cubicBezTo>
                  <a:pt x="24" y="69"/>
                  <a:pt x="24" y="69"/>
                  <a:pt x="24" y="69"/>
                </a:cubicBezTo>
                <a:cubicBezTo>
                  <a:pt x="30" y="62"/>
                  <a:pt x="30" y="62"/>
                  <a:pt x="30" y="62"/>
                </a:cubicBezTo>
                <a:cubicBezTo>
                  <a:pt x="31" y="61"/>
                  <a:pt x="32" y="61"/>
                  <a:pt x="33" y="62"/>
                </a:cubicBezTo>
                <a:cubicBezTo>
                  <a:pt x="34" y="63"/>
                  <a:pt x="34" y="64"/>
                  <a:pt x="33" y="65"/>
                </a:cubicBezTo>
                <a:moveTo>
                  <a:pt x="33" y="46"/>
                </a:moveTo>
                <a:cubicBezTo>
                  <a:pt x="26" y="55"/>
                  <a:pt x="26" y="55"/>
                  <a:pt x="26" y="55"/>
                </a:cubicBezTo>
                <a:cubicBezTo>
                  <a:pt x="25" y="55"/>
                  <a:pt x="25" y="55"/>
                  <a:pt x="24" y="55"/>
                </a:cubicBezTo>
                <a:cubicBezTo>
                  <a:pt x="24" y="55"/>
                  <a:pt x="23" y="55"/>
                  <a:pt x="23" y="55"/>
                </a:cubicBezTo>
                <a:cubicBezTo>
                  <a:pt x="18" y="51"/>
                  <a:pt x="18" y="51"/>
                  <a:pt x="18" y="51"/>
                </a:cubicBezTo>
                <a:cubicBezTo>
                  <a:pt x="17" y="50"/>
                  <a:pt x="17" y="49"/>
                  <a:pt x="18" y="48"/>
                </a:cubicBezTo>
                <a:cubicBezTo>
                  <a:pt x="19" y="48"/>
                  <a:pt x="20" y="47"/>
                  <a:pt x="21" y="48"/>
                </a:cubicBezTo>
                <a:cubicBezTo>
                  <a:pt x="24" y="51"/>
                  <a:pt x="24" y="51"/>
                  <a:pt x="24" y="51"/>
                </a:cubicBezTo>
                <a:cubicBezTo>
                  <a:pt x="30" y="44"/>
                  <a:pt x="30" y="44"/>
                  <a:pt x="30" y="44"/>
                </a:cubicBezTo>
                <a:cubicBezTo>
                  <a:pt x="31" y="43"/>
                  <a:pt x="32" y="43"/>
                  <a:pt x="33" y="43"/>
                </a:cubicBezTo>
                <a:cubicBezTo>
                  <a:pt x="34" y="44"/>
                  <a:pt x="34" y="45"/>
                  <a:pt x="33" y="46"/>
                </a:cubicBezTo>
                <a:moveTo>
                  <a:pt x="58" y="108"/>
                </a:moveTo>
                <a:cubicBezTo>
                  <a:pt x="39" y="108"/>
                  <a:pt x="39" y="108"/>
                  <a:pt x="39" y="108"/>
                </a:cubicBezTo>
                <a:cubicBezTo>
                  <a:pt x="38" y="108"/>
                  <a:pt x="37" y="107"/>
                  <a:pt x="37" y="106"/>
                </a:cubicBezTo>
                <a:cubicBezTo>
                  <a:pt x="37" y="104"/>
                  <a:pt x="37" y="104"/>
                  <a:pt x="37" y="104"/>
                </a:cubicBezTo>
                <a:cubicBezTo>
                  <a:pt x="37" y="103"/>
                  <a:pt x="38" y="102"/>
                  <a:pt x="39" y="102"/>
                </a:cubicBezTo>
                <a:cubicBezTo>
                  <a:pt x="58" y="102"/>
                  <a:pt x="58" y="102"/>
                  <a:pt x="58" y="102"/>
                </a:cubicBezTo>
                <a:cubicBezTo>
                  <a:pt x="59" y="102"/>
                  <a:pt x="60" y="103"/>
                  <a:pt x="60" y="104"/>
                </a:cubicBezTo>
                <a:cubicBezTo>
                  <a:pt x="60" y="106"/>
                  <a:pt x="60" y="106"/>
                  <a:pt x="60" y="106"/>
                </a:cubicBezTo>
                <a:cubicBezTo>
                  <a:pt x="60" y="107"/>
                  <a:pt x="59" y="108"/>
                  <a:pt x="58" y="108"/>
                </a:cubicBezTo>
                <a:moveTo>
                  <a:pt x="62" y="89"/>
                </a:moveTo>
                <a:cubicBezTo>
                  <a:pt x="39" y="89"/>
                  <a:pt x="39" y="89"/>
                  <a:pt x="39" y="89"/>
                </a:cubicBezTo>
                <a:cubicBezTo>
                  <a:pt x="38" y="89"/>
                  <a:pt x="37" y="88"/>
                  <a:pt x="37" y="87"/>
                </a:cubicBezTo>
                <a:cubicBezTo>
                  <a:pt x="37" y="85"/>
                  <a:pt x="37" y="85"/>
                  <a:pt x="37" y="85"/>
                </a:cubicBezTo>
                <a:cubicBezTo>
                  <a:pt x="37" y="84"/>
                  <a:pt x="38" y="83"/>
                  <a:pt x="39" y="83"/>
                </a:cubicBezTo>
                <a:cubicBezTo>
                  <a:pt x="62" y="83"/>
                  <a:pt x="62" y="83"/>
                  <a:pt x="62" y="83"/>
                </a:cubicBezTo>
                <a:cubicBezTo>
                  <a:pt x="63" y="83"/>
                  <a:pt x="64" y="84"/>
                  <a:pt x="64" y="85"/>
                </a:cubicBezTo>
                <a:cubicBezTo>
                  <a:pt x="64" y="87"/>
                  <a:pt x="64" y="87"/>
                  <a:pt x="64" y="87"/>
                </a:cubicBezTo>
                <a:cubicBezTo>
                  <a:pt x="64" y="88"/>
                  <a:pt x="63" y="89"/>
                  <a:pt x="62" y="89"/>
                </a:cubicBezTo>
                <a:moveTo>
                  <a:pt x="73" y="54"/>
                </a:moveTo>
                <a:cubicBezTo>
                  <a:pt x="39" y="54"/>
                  <a:pt x="39" y="54"/>
                  <a:pt x="39" y="54"/>
                </a:cubicBezTo>
                <a:cubicBezTo>
                  <a:pt x="38" y="54"/>
                  <a:pt x="37" y="53"/>
                  <a:pt x="37" y="52"/>
                </a:cubicBezTo>
                <a:cubicBezTo>
                  <a:pt x="37" y="50"/>
                  <a:pt x="37" y="50"/>
                  <a:pt x="37" y="50"/>
                </a:cubicBezTo>
                <a:cubicBezTo>
                  <a:pt x="37" y="49"/>
                  <a:pt x="38" y="48"/>
                  <a:pt x="39" y="48"/>
                </a:cubicBezTo>
                <a:cubicBezTo>
                  <a:pt x="73" y="48"/>
                  <a:pt x="73" y="48"/>
                  <a:pt x="73" y="48"/>
                </a:cubicBezTo>
                <a:cubicBezTo>
                  <a:pt x="74" y="48"/>
                  <a:pt x="75" y="49"/>
                  <a:pt x="75" y="50"/>
                </a:cubicBezTo>
                <a:cubicBezTo>
                  <a:pt x="75" y="52"/>
                  <a:pt x="75" y="52"/>
                  <a:pt x="75" y="52"/>
                </a:cubicBezTo>
                <a:cubicBezTo>
                  <a:pt x="75" y="53"/>
                  <a:pt x="74" y="54"/>
                  <a:pt x="73" y="54"/>
                </a:cubicBezTo>
                <a:moveTo>
                  <a:pt x="73" y="73"/>
                </a:moveTo>
                <a:cubicBezTo>
                  <a:pt x="39" y="73"/>
                  <a:pt x="39" y="73"/>
                  <a:pt x="39" y="73"/>
                </a:cubicBezTo>
                <a:cubicBezTo>
                  <a:pt x="38" y="73"/>
                  <a:pt x="37" y="72"/>
                  <a:pt x="37" y="70"/>
                </a:cubicBezTo>
                <a:cubicBezTo>
                  <a:pt x="37" y="68"/>
                  <a:pt x="37" y="68"/>
                  <a:pt x="37" y="68"/>
                </a:cubicBezTo>
                <a:cubicBezTo>
                  <a:pt x="37" y="67"/>
                  <a:pt x="38" y="66"/>
                  <a:pt x="39" y="66"/>
                </a:cubicBezTo>
                <a:cubicBezTo>
                  <a:pt x="73" y="66"/>
                  <a:pt x="73" y="66"/>
                  <a:pt x="73" y="66"/>
                </a:cubicBezTo>
                <a:cubicBezTo>
                  <a:pt x="74" y="66"/>
                  <a:pt x="75" y="67"/>
                  <a:pt x="75" y="68"/>
                </a:cubicBezTo>
                <a:cubicBezTo>
                  <a:pt x="75" y="70"/>
                  <a:pt x="75" y="70"/>
                  <a:pt x="75" y="70"/>
                </a:cubicBezTo>
                <a:cubicBezTo>
                  <a:pt x="75" y="72"/>
                  <a:pt x="74" y="73"/>
                  <a:pt x="73" y="73"/>
                </a:cubicBezTo>
                <a:moveTo>
                  <a:pt x="109" y="113"/>
                </a:moveTo>
                <a:cubicBezTo>
                  <a:pt x="92" y="131"/>
                  <a:pt x="92" y="131"/>
                  <a:pt x="92" y="131"/>
                </a:cubicBezTo>
                <a:cubicBezTo>
                  <a:pt x="91" y="132"/>
                  <a:pt x="90" y="133"/>
                  <a:pt x="89" y="133"/>
                </a:cubicBezTo>
                <a:cubicBezTo>
                  <a:pt x="88" y="133"/>
                  <a:pt x="87" y="132"/>
                  <a:pt x="87" y="132"/>
                </a:cubicBezTo>
                <a:cubicBezTo>
                  <a:pt x="76" y="124"/>
                  <a:pt x="76" y="124"/>
                  <a:pt x="76" y="124"/>
                </a:cubicBezTo>
                <a:cubicBezTo>
                  <a:pt x="74" y="122"/>
                  <a:pt x="74" y="120"/>
                  <a:pt x="76" y="118"/>
                </a:cubicBezTo>
                <a:cubicBezTo>
                  <a:pt x="77" y="116"/>
                  <a:pt x="80" y="116"/>
                  <a:pt x="81" y="117"/>
                </a:cubicBezTo>
                <a:cubicBezTo>
                  <a:pt x="89" y="123"/>
                  <a:pt x="89" y="123"/>
                  <a:pt x="89" y="123"/>
                </a:cubicBezTo>
                <a:cubicBezTo>
                  <a:pt x="103" y="107"/>
                  <a:pt x="103" y="107"/>
                  <a:pt x="103" y="107"/>
                </a:cubicBezTo>
                <a:cubicBezTo>
                  <a:pt x="104" y="105"/>
                  <a:pt x="107" y="105"/>
                  <a:pt x="109" y="107"/>
                </a:cubicBezTo>
                <a:cubicBezTo>
                  <a:pt x="110" y="108"/>
                  <a:pt x="110" y="111"/>
                  <a:pt x="109" y="113"/>
                </a:cubicBezTo>
                <a:moveTo>
                  <a:pt x="91" y="91"/>
                </a:moveTo>
                <a:cubicBezTo>
                  <a:pt x="76" y="91"/>
                  <a:pt x="64" y="103"/>
                  <a:pt x="64" y="118"/>
                </a:cubicBezTo>
                <a:cubicBezTo>
                  <a:pt x="64" y="133"/>
                  <a:pt x="76" y="145"/>
                  <a:pt x="91" y="145"/>
                </a:cubicBezTo>
                <a:cubicBezTo>
                  <a:pt x="106" y="145"/>
                  <a:pt x="118" y="133"/>
                  <a:pt x="118" y="118"/>
                </a:cubicBezTo>
                <a:cubicBezTo>
                  <a:pt x="118" y="103"/>
                  <a:pt x="106" y="91"/>
                  <a:pt x="91" y="91"/>
                </a:cubicBezTo>
                <a:moveTo>
                  <a:pt x="60" y="131"/>
                </a:moveTo>
                <a:cubicBezTo>
                  <a:pt x="8" y="131"/>
                  <a:pt x="8" y="131"/>
                  <a:pt x="8" y="131"/>
                </a:cubicBezTo>
                <a:cubicBezTo>
                  <a:pt x="4" y="131"/>
                  <a:pt x="0" y="127"/>
                  <a:pt x="0" y="122"/>
                </a:cubicBezTo>
                <a:cubicBezTo>
                  <a:pt x="0" y="23"/>
                  <a:pt x="0" y="23"/>
                  <a:pt x="0" y="23"/>
                </a:cubicBezTo>
                <a:cubicBezTo>
                  <a:pt x="0" y="18"/>
                  <a:pt x="4" y="14"/>
                  <a:pt x="6" y="14"/>
                </a:cubicBezTo>
                <a:cubicBezTo>
                  <a:pt x="23" y="14"/>
                  <a:pt x="23" y="14"/>
                  <a:pt x="23" y="14"/>
                </a:cubicBezTo>
                <a:cubicBezTo>
                  <a:pt x="23" y="15"/>
                  <a:pt x="23" y="16"/>
                  <a:pt x="23" y="16"/>
                </a:cubicBezTo>
                <a:cubicBezTo>
                  <a:pt x="23" y="22"/>
                  <a:pt x="27" y="27"/>
                  <a:pt x="33" y="27"/>
                </a:cubicBezTo>
                <a:cubicBezTo>
                  <a:pt x="60" y="27"/>
                  <a:pt x="60" y="27"/>
                  <a:pt x="60" y="27"/>
                </a:cubicBezTo>
                <a:cubicBezTo>
                  <a:pt x="66" y="27"/>
                  <a:pt x="70" y="22"/>
                  <a:pt x="70" y="16"/>
                </a:cubicBezTo>
                <a:cubicBezTo>
                  <a:pt x="70" y="16"/>
                  <a:pt x="70" y="15"/>
                  <a:pt x="70" y="14"/>
                </a:cubicBezTo>
                <a:cubicBezTo>
                  <a:pt x="83" y="14"/>
                  <a:pt x="83" y="14"/>
                  <a:pt x="83" y="14"/>
                </a:cubicBezTo>
                <a:cubicBezTo>
                  <a:pt x="90" y="14"/>
                  <a:pt x="93" y="18"/>
                  <a:pt x="93" y="23"/>
                </a:cubicBezTo>
                <a:cubicBezTo>
                  <a:pt x="93" y="85"/>
                  <a:pt x="93" y="85"/>
                  <a:pt x="93" y="85"/>
                </a:cubicBezTo>
                <a:cubicBezTo>
                  <a:pt x="93" y="85"/>
                  <a:pt x="92" y="85"/>
                  <a:pt x="91" y="85"/>
                </a:cubicBezTo>
                <a:cubicBezTo>
                  <a:pt x="88" y="85"/>
                  <a:pt x="86" y="85"/>
                  <a:pt x="83" y="86"/>
                </a:cubicBezTo>
                <a:cubicBezTo>
                  <a:pt x="83" y="37"/>
                  <a:pt x="83" y="37"/>
                  <a:pt x="83" y="37"/>
                </a:cubicBezTo>
                <a:cubicBezTo>
                  <a:pt x="10" y="37"/>
                  <a:pt x="10" y="37"/>
                  <a:pt x="10" y="37"/>
                </a:cubicBezTo>
                <a:cubicBezTo>
                  <a:pt x="10" y="120"/>
                  <a:pt x="10" y="120"/>
                  <a:pt x="10" y="120"/>
                </a:cubicBezTo>
                <a:cubicBezTo>
                  <a:pt x="58" y="120"/>
                  <a:pt x="58" y="120"/>
                  <a:pt x="58" y="120"/>
                </a:cubicBezTo>
                <a:cubicBezTo>
                  <a:pt x="58" y="124"/>
                  <a:pt x="59" y="127"/>
                  <a:pt x="60" y="131"/>
                </a:cubicBezTo>
                <a:moveTo>
                  <a:pt x="47" y="10"/>
                </a:moveTo>
                <a:cubicBezTo>
                  <a:pt x="45" y="10"/>
                  <a:pt x="43" y="9"/>
                  <a:pt x="43" y="7"/>
                </a:cubicBezTo>
                <a:cubicBezTo>
                  <a:pt x="43" y="5"/>
                  <a:pt x="45" y="4"/>
                  <a:pt x="47" y="4"/>
                </a:cubicBezTo>
                <a:cubicBezTo>
                  <a:pt x="48" y="4"/>
                  <a:pt x="50" y="5"/>
                  <a:pt x="50" y="7"/>
                </a:cubicBezTo>
                <a:cubicBezTo>
                  <a:pt x="50" y="9"/>
                  <a:pt x="48" y="10"/>
                  <a:pt x="47" y="10"/>
                </a:cubicBezTo>
                <a:moveTo>
                  <a:pt x="60" y="10"/>
                </a:moveTo>
                <a:cubicBezTo>
                  <a:pt x="57" y="10"/>
                  <a:pt x="57" y="10"/>
                  <a:pt x="57" y="10"/>
                </a:cubicBezTo>
                <a:cubicBezTo>
                  <a:pt x="55" y="10"/>
                  <a:pt x="54" y="9"/>
                  <a:pt x="54" y="7"/>
                </a:cubicBezTo>
                <a:cubicBezTo>
                  <a:pt x="54" y="7"/>
                  <a:pt x="54" y="7"/>
                  <a:pt x="54" y="7"/>
                </a:cubicBezTo>
                <a:cubicBezTo>
                  <a:pt x="54" y="3"/>
                  <a:pt x="51" y="0"/>
                  <a:pt x="47" y="0"/>
                </a:cubicBezTo>
                <a:cubicBezTo>
                  <a:pt x="46" y="0"/>
                  <a:pt x="46" y="0"/>
                  <a:pt x="46" y="0"/>
                </a:cubicBezTo>
                <a:cubicBezTo>
                  <a:pt x="42" y="0"/>
                  <a:pt x="39" y="3"/>
                  <a:pt x="39" y="7"/>
                </a:cubicBezTo>
                <a:cubicBezTo>
                  <a:pt x="39" y="7"/>
                  <a:pt x="39" y="7"/>
                  <a:pt x="39" y="7"/>
                </a:cubicBezTo>
                <a:cubicBezTo>
                  <a:pt x="39" y="9"/>
                  <a:pt x="38" y="10"/>
                  <a:pt x="36" y="10"/>
                </a:cubicBezTo>
                <a:cubicBezTo>
                  <a:pt x="33" y="10"/>
                  <a:pt x="33" y="10"/>
                  <a:pt x="33" y="10"/>
                </a:cubicBezTo>
                <a:cubicBezTo>
                  <a:pt x="30" y="10"/>
                  <a:pt x="27" y="13"/>
                  <a:pt x="27" y="16"/>
                </a:cubicBezTo>
                <a:cubicBezTo>
                  <a:pt x="27" y="16"/>
                  <a:pt x="27" y="16"/>
                  <a:pt x="27" y="16"/>
                </a:cubicBezTo>
                <a:cubicBezTo>
                  <a:pt x="27" y="20"/>
                  <a:pt x="30" y="23"/>
                  <a:pt x="33" y="23"/>
                </a:cubicBezTo>
                <a:cubicBezTo>
                  <a:pt x="60" y="23"/>
                  <a:pt x="60" y="23"/>
                  <a:pt x="60" y="23"/>
                </a:cubicBezTo>
                <a:cubicBezTo>
                  <a:pt x="64" y="23"/>
                  <a:pt x="66" y="20"/>
                  <a:pt x="66" y="16"/>
                </a:cubicBezTo>
                <a:cubicBezTo>
                  <a:pt x="66" y="16"/>
                  <a:pt x="66" y="16"/>
                  <a:pt x="66" y="16"/>
                </a:cubicBezTo>
                <a:cubicBezTo>
                  <a:pt x="66" y="13"/>
                  <a:pt x="64" y="10"/>
                  <a:pt x="60" y="1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0" name="Google Shape;4800;p22"/>
          <p:cNvSpPr/>
          <p:nvPr/>
        </p:nvSpPr>
        <p:spPr>
          <a:xfrm>
            <a:off x="7451389" y="2177775"/>
            <a:ext cx="402551" cy="432799"/>
          </a:xfrm>
          <a:custGeom>
            <a:avLst/>
            <a:gdLst/>
            <a:ahLst/>
            <a:cxnLst/>
            <a:rect l="l" t="t" r="r" b="b"/>
            <a:pathLst>
              <a:path w="120" h="129" extrusionOk="0">
                <a:moveTo>
                  <a:pt x="58" y="19"/>
                </a:moveTo>
                <a:cubicBezTo>
                  <a:pt x="55" y="19"/>
                  <a:pt x="53" y="17"/>
                  <a:pt x="53" y="14"/>
                </a:cubicBezTo>
                <a:cubicBezTo>
                  <a:pt x="53" y="12"/>
                  <a:pt x="55" y="9"/>
                  <a:pt x="58" y="9"/>
                </a:cubicBezTo>
                <a:cubicBezTo>
                  <a:pt x="61" y="9"/>
                  <a:pt x="63" y="12"/>
                  <a:pt x="63" y="14"/>
                </a:cubicBezTo>
                <a:cubicBezTo>
                  <a:pt x="63" y="17"/>
                  <a:pt x="61" y="19"/>
                  <a:pt x="58" y="19"/>
                </a:cubicBezTo>
                <a:moveTo>
                  <a:pt x="61" y="8"/>
                </a:moveTo>
                <a:cubicBezTo>
                  <a:pt x="55" y="8"/>
                  <a:pt x="50" y="13"/>
                  <a:pt x="50" y="19"/>
                </a:cubicBezTo>
                <a:cubicBezTo>
                  <a:pt x="50" y="26"/>
                  <a:pt x="55" y="31"/>
                  <a:pt x="61" y="31"/>
                </a:cubicBezTo>
                <a:cubicBezTo>
                  <a:pt x="68" y="31"/>
                  <a:pt x="73" y="26"/>
                  <a:pt x="73" y="19"/>
                </a:cubicBezTo>
                <a:cubicBezTo>
                  <a:pt x="73" y="13"/>
                  <a:pt x="68" y="8"/>
                  <a:pt x="61" y="8"/>
                </a:cubicBezTo>
                <a:moveTo>
                  <a:pt x="61" y="0"/>
                </a:moveTo>
                <a:cubicBezTo>
                  <a:pt x="44" y="0"/>
                  <a:pt x="29" y="15"/>
                  <a:pt x="29" y="19"/>
                </a:cubicBezTo>
                <a:cubicBezTo>
                  <a:pt x="29" y="23"/>
                  <a:pt x="44" y="39"/>
                  <a:pt x="61" y="39"/>
                </a:cubicBezTo>
                <a:cubicBezTo>
                  <a:pt x="79" y="39"/>
                  <a:pt x="93" y="23"/>
                  <a:pt x="93" y="19"/>
                </a:cubicBezTo>
                <a:cubicBezTo>
                  <a:pt x="93" y="15"/>
                  <a:pt x="79" y="0"/>
                  <a:pt x="61" y="0"/>
                </a:cubicBezTo>
                <a:moveTo>
                  <a:pt x="61" y="4"/>
                </a:moveTo>
                <a:cubicBezTo>
                  <a:pt x="69" y="4"/>
                  <a:pt x="76" y="8"/>
                  <a:pt x="81" y="11"/>
                </a:cubicBezTo>
                <a:cubicBezTo>
                  <a:pt x="86" y="14"/>
                  <a:pt x="89" y="18"/>
                  <a:pt x="89" y="19"/>
                </a:cubicBezTo>
                <a:cubicBezTo>
                  <a:pt x="89" y="21"/>
                  <a:pt x="86" y="24"/>
                  <a:pt x="81" y="28"/>
                </a:cubicBezTo>
                <a:cubicBezTo>
                  <a:pt x="76" y="31"/>
                  <a:pt x="69" y="35"/>
                  <a:pt x="61" y="35"/>
                </a:cubicBezTo>
                <a:cubicBezTo>
                  <a:pt x="53" y="35"/>
                  <a:pt x="46" y="31"/>
                  <a:pt x="42" y="28"/>
                </a:cubicBezTo>
                <a:cubicBezTo>
                  <a:pt x="37" y="24"/>
                  <a:pt x="34" y="21"/>
                  <a:pt x="33" y="19"/>
                </a:cubicBezTo>
                <a:cubicBezTo>
                  <a:pt x="34" y="18"/>
                  <a:pt x="37" y="14"/>
                  <a:pt x="42" y="11"/>
                </a:cubicBezTo>
                <a:cubicBezTo>
                  <a:pt x="46" y="8"/>
                  <a:pt x="53" y="4"/>
                  <a:pt x="61" y="4"/>
                </a:cubicBezTo>
                <a:moveTo>
                  <a:pt x="118" y="85"/>
                </a:moveTo>
                <a:cubicBezTo>
                  <a:pt x="108" y="84"/>
                  <a:pt x="108" y="84"/>
                  <a:pt x="108" y="84"/>
                </a:cubicBezTo>
                <a:cubicBezTo>
                  <a:pt x="108" y="119"/>
                  <a:pt x="108" y="119"/>
                  <a:pt x="108" y="119"/>
                </a:cubicBezTo>
                <a:cubicBezTo>
                  <a:pt x="63" y="129"/>
                  <a:pt x="63" y="129"/>
                  <a:pt x="63" y="129"/>
                </a:cubicBezTo>
                <a:cubicBezTo>
                  <a:pt x="61" y="129"/>
                  <a:pt x="59" y="129"/>
                  <a:pt x="57" y="129"/>
                </a:cubicBezTo>
                <a:cubicBezTo>
                  <a:pt x="13" y="120"/>
                  <a:pt x="13" y="120"/>
                  <a:pt x="13" y="120"/>
                </a:cubicBezTo>
                <a:cubicBezTo>
                  <a:pt x="13" y="120"/>
                  <a:pt x="12" y="119"/>
                  <a:pt x="12" y="118"/>
                </a:cubicBezTo>
                <a:cubicBezTo>
                  <a:pt x="11" y="89"/>
                  <a:pt x="11" y="89"/>
                  <a:pt x="11" y="89"/>
                </a:cubicBezTo>
                <a:cubicBezTo>
                  <a:pt x="11" y="88"/>
                  <a:pt x="12" y="88"/>
                  <a:pt x="13" y="88"/>
                </a:cubicBezTo>
                <a:cubicBezTo>
                  <a:pt x="50" y="84"/>
                  <a:pt x="50" y="84"/>
                  <a:pt x="50" y="84"/>
                </a:cubicBezTo>
                <a:cubicBezTo>
                  <a:pt x="50" y="84"/>
                  <a:pt x="51" y="84"/>
                  <a:pt x="51" y="83"/>
                </a:cubicBezTo>
                <a:cubicBezTo>
                  <a:pt x="60" y="62"/>
                  <a:pt x="60" y="62"/>
                  <a:pt x="60" y="62"/>
                </a:cubicBezTo>
                <a:cubicBezTo>
                  <a:pt x="60" y="121"/>
                  <a:pt x="60" y="121"/>
                  <a:pt x="60" y="121"/>
                </a:cubicBezTo>
                <a:cubicBezTo>
                  <a:pt x="100" y="113"/>
                  <a:pt x="100" y="113"/>
                  <a:pt x="100" y="113"/>
                </a:cubicBezTo>
                <a:cubicBezTo>
                  <a:pt x="100" y="83"/>
                  <a:pt x="100" y="83"/>
                  <a:pt x="100" y="83"/>
                </a:cubicBezTo>
                <a:cubicBezTo>
                  <a:pt x="76" y="82"/>
                  <a:pt x="76" y="82"/>
                  <a:pt x="76" y="82"/>
                </a:cubicBezTo>
                <a:cubicBezTo>
                  <a:pt x="74" y="82"/>
                  <a:pt x="73" y="80"/>
                  <a:pt x="72" y="79"/>
                </a:cubicBezTo>
                <a:cubicBezTo>
                  <a:pt x="60" y="52"/>
                  <a:pt x="60" y="52"/>
                  <a:pt x="60" y="52"/>
                </a:cubicBezTo>
                <a:cubicBezTo>
                  <a:pt x="48" y="79"/>
                  <a:pt x="48" y="79"/>
                  <a:pt x="48" y="79"/>
                </a:cubicBezTo>
                <a:cubicBezTo>
                  <a:pt x="47" y="80"/>
                  <a:pt x="47" y="80"/>
                  <a:pt x="46" y="80"/>
                </a:cubicBezTo>
                <a:cubicBezTo>
                  <a:pt x="3" y="85"/>
                  <a:pt x="3" y="85"/>
                  <a:pt x="3" y="85"/>
                </a:cubicBezTo>
                <a:cubicBezTo>
                  <a:pt x="1" y="85"/>
                  <a:pt x="0" y="83"/>
                  <a:pt x="1" y="82"/>
                </a:cubicBezTo>
                <a:cubicBezTo>
                  <a:pt x="13" y="57"/>
                  <a:pt x="13" y="57"/>
                  <a:pt x="13" y="57"/>
                </a:cubicBezTo>
                <a:cubicBezTo>
                  <a:pt x="13" y="57"/>
                  <a:pt x="13" y="57"/>
                  <a:pt x="14" y="57"/>
                </a:cubicBezTo>
                <a:cubicBezTo>
                  <a:pt x="58" y="48"/>
                  <a:pt x="58" y="48"/>
                  <a:pt x="58" y="48"/>
                </a:cubicBezTo>
                <a:cubicBezTo>
                  <a:pt x="60" y="48"/>
                  <a:pt x="60" y="48"/>
                  <a:pt x="60" y="48"/>
                </a:cubicBezTo>
                <a:cubicBezTo>
                  <a:pt x="61" y="48"/>
                  <a:pt x="61" y="48"/>
                  <a:pt x="61" y="48"/>
                </a:cubicBezTo>
                <a:cubicBezTo>
                  <a:pt x="107" y="57"/>
                  <a:pt x="107" y="57"/>
                  <a:pt x="107" y="57"/>
                </a:cubicBezTo>
                <a:cubicBezTo>
                  <a:pt x="107" y="57"/>
                  <a:pt x="108" y="57"/>
                  <a:pt x="108" y="57"/>
                </a:cubicBezTo>
                <a:cubicBezTo>
                  <a:pt x="119" y="82"/>
                  <a:pt x="119" y="82"/>
                  <a:pt x="119" y="82"/>
                </a:cubicBezTo>
                <a:cubicBezTo>
                  <a:pt x="120" y="83"/>
                  <a:pt x="119" y="85"/>
                  <a:pt x="118" y="8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1" name="Google Shape;4801;p22"/>
          <p:cNvSpPr/>
          <p:nvPr/>
        </p:nvSpPr>
        <p:spPr>
          <a:xfrm>
            <a:off x="9866687" y="2142873"/>
            <a:ext cx="400223" cy="497952"/>
          </a:xfrm>
          <a:custGeom>
            <a:avLst/>
            <a:gdLst/>
            <a:ahLst/>
            <a:cxnLst/>
            <a:rect l="l" t="t" r="r" b="b"/>
            <a:pathLst>
              <a:path w="119" h="148" extrusionOk="0">
                <a:moveTo>
                  <a:pt x="14" y="35"/>
                </a:moveTo>
                <a:cubicBezTo>
                  <a:pt x="16" y="35"/>
                  <a:pt x="17" y="34"/>
                  <a:pt x="17" y="32"/>
                </a:cubicBezTo>
                <a:cubicBezTo>
                  <a:pt x="17" y="31"/>
                  <a:pt x="16" y="29"/>
                  <a:pt x="14" y="29"/>
                </a:cubicBezTo>
                <a:cubicBezTo>
                  <a:pt x="13" y="29"/>
                  <a:pt x="12" y="31"/>
                  <a:pt x="12" y="32"/>
                </a:cubicBezTo>
                <a:cubicBezTo>
                  <a:pt x="12" y="34"/>
                  <a:pt x="13" y="35"/>
                  <a:pt x="14" y="35"/>
                </a:cubicBezTo>
                <a:moveTo>
                  <a:pt x="32" y="53"/>
                </a:moveTo>
                <a:cubicBezTo>
                  <a:pt x="34" y="53"/>
                  <a:pt x="35" y="52"/>
                  <a:pt x="35" y="50"/>
                </a:cubicBezTo>
                <a:cubicBezTo>
                  <a:pt x="35" y="48"/>
                  <a:pt x="34" y="47"/>
                  <a:pt x="32" y="47"/>
                </a:cubicBezTo>
                <a:cubicBezTo>
                  <a:pt x="31" y="47"/>
                  <a:pt x="29" y="48"/>
                  <a:pt x="29" y="50"/>
                </a:cubicBezTo>
                <a:cubicBezTo>
                  <a:pt x="29" y="52"/>
                  <a:pt x="31" y="53"/>
                  <a:pt x="32" y="53"/>
                </a:cubicBezTo>
                <a:moveTo>
                  <a:pt x="32" y="18"/>
                </a:moveTo>
                <a:cubicBezTo>
                  <a:pt x="34" y="18"/>
                  <a:pt x="35" y="17"/>
                  <a:pt x="35" y="15"/>
                </a:cubicBezTo>
                <a:cubicBezTo>
                  <a:pt x="35" y="13"/>
                  <a:pt x="34" y="12"/>
                  <a:pt x="32" y="12"/>
                </a:cubicBezTo>
                <a:cubicBezTo>
                  <a:pt x="31" y="12"/>
                  <a:pt x="29" y="13"/>
                  <a:pt x="29" y="15"/>
                </a:cubicBezTo>
                <a:cubicBezTo>
                  <a:pt x="29" y="17"/>
                  <a:pt x="31" y="18"/>
                  <a:pt x="32" y="18"/>
                </a:cubicBezTo>
                <a:moveTo>
                  <a:pt x="30" y="36"/>
                </a:moveTo>
                <a:cubicBezTo>
                  <a:pt x="29" y="36"/>
                  <a:pt x="27" y="35"/>
                  <a:pt x="26" y="33"/>
                </a:cubicBezTo>
                <a:cubicBezTo>
                  <a:pt x="26" y="31"/>
                  <a:pt x="27" y="29"/>
                  <a:pt x="29" y="29"/>
                </a:cubicBezTo>
                <a:cubicBezTo>
                  <a:pt x="30" y="29"/>
                  <a:pt x="30" y="29"/>
                  <a:pt x="30" y="29"/>
                </a:cubicBezTo>
                <a:cubicBezTo>
                  <a:pt x="50" y="32"/>
                  <a:pt x="50" y="32"/>
                  <a:pt x="50" y="32"/>
                </a:cubicBezTo>
                <a:lnTo>
                  <a:pt x="30" y="36"/>
                </a:lnTo>
                <a:close/>
                <a:moveTo>
                  <a:pt x="78" y="92"/>
                </a:moveTo>
                <a:cubicBezTo>
                  <a:pt x="72" y="92"/>
                  <a:pt x="72" y="92"/>
                  <a:pt x="72" y="92"/>
                </a:cubicBezTo>
                <a:cubicBezTo>
                  <a:pt x="72" y="104"/>
                  <a:pt x="72" y="104"/>
                  <a:pt x="72" y="104"/>
                </a:cubicBezTo>
                <a:cubicBezTo>
                  <a:pt x="68" y="104"/>
                  <a:pt x="68" y="104"/>
                  <a:pt x="68" y="104"/>
                </a:cubicBezTo>
                <a:cubicBezTo>
                  <a:pt x="68" y="92"/>
                  <a:pt x="68" y="92"/>
                  <a:pt x="68" y="92"/>
                </a:cubicBezTo>
                <a:cubicBezTo>
                  <a:pt x="62" y="92"/>
                  <a:pt x="62" y="92"/>
                  <a:pt x="62" y="92"/>
                </a:cubicBezTo>
                <a:cubicBezTo>
                  <a:pt x="70" y="82"/>
                  <a:pt x="70" y="82"/>
                  <a:pt x="70" y="82"/>
                </a:cubicBezTo>
                <a:lnTo>
                  <a:pt x="78" y="92"/>
                </a:lnTo>
                <a:close/>
                <a:moveTo>
                  <a:pt x="91" y="82"/>
                </a:moveTo>
                <a:cubicBezTo>
                  <a:pt x="99" y="92"/>
                  <a:pt x="99" y="92"/>
                  <a:pt x="99" y="92"/>
                </a:cubicBezTo>
                <a:cubicBezTo>
                  <a:pt x="93" y="92"/>
                  <a:pt x="93" y="92"/>
                  <a:pt x="93" y="92"/>
                </a:cubicBezTo>
                <a:cubicBezTo>
                  <a:pt x="93" y="104"/>
                  <a:pt x="93" y="104"/>
                  <a:pt x="93" y="104"/>
                </a:cubicBezTo>
                <a:cubicBezTo>
                  <a:pt x="89" y="104"/>
                  <a:pt x="89" y="104"/>
                  <a:pt x="89" y="104"/>
                </a:cubicBezTo>
                <a:cubicBezTo>
                  <a:pt x="89" y="92"/>
                  <a:pt x="89" y="92"/>
                  <a:pt x="89" y="92"/>
                </a:cubicBezTo>
                <a:cubicBezTo>
                  <a:pt x="83" y="92"/>
                  <a:pt x="83" y="92"/>
                  <a:pt x="83" y="92"/>
                </a:cubicBezTo>
                <a:lnTo>
                  <a:pt x="91" y="82"/>
                </a:lnTo>
                <a:close/>
                <a:moveTo>
                  <a:pt x="97" y="116"/>
                </a:moveTo>
                <a:cubicBezTo>
                  <a:pt x="64" y="116"/>
                  <a:pt x="64" y="116"/>
                  <a:pt x="64" y="116"/>
                </a:cubicBezTo>
                <a:cubicBezTo>
                  <a:pt x="64" y="112"/>
                  <a:pt x="64" y="112"/>
                  <a:pt x="64" y="112"/>
                </a:cubicBezTo>
                <a:cubicBezTo>
                  <a:pt x="97" y="112"/>
                  <a:pt x="97" y="112"/>
                  <a:pt x="97" y="112"/>
                </a:cubicBezTo>
                <a:lnTo>
                  <a:pt x="97" y="116"/>
                </a:lnTo>
                <a:close/>
                <a:moveTo>
                  <a:pt x="59" y="67"/>
                </a:moveTo>
                <a:cubicBezTo>
                  <a:pt x="52" y="67"/>
                  <a:pt x="47" y="72"/>
                  <a:pt x="47" y="78"/>
                </a:cubicBezTo>
                <a:cubicBezTo>
                  <a:pt x="47" y="117"/>
                  <a:pt x="47" y="117"/>
                  <a:pt x="47" y="117"/>
                </a:cubicBezTo>
                <a:cubicBezTo>
                  <a:pt x="47" y="123"/>
                  <a:pt x="52" y="128"/>
                  <a:pt x="59" y="128"/>
                </a:cubicBezTo>
                <a:cubicBezTo>
                  <a:pt x="102" y="128"/>
                  <a:pt x="102" y="128"/>
                  <a:pt x="102" y="128"/>
                </a:cubicBezTo>
                <a:cubicBezTo>
                  <a:pt x="109" y="128"/>
                  <a:pt x="114" y="123"/>
                  <a:pt x="114" y="117"/>
                </a:cubicBezTo>
                <a:cubicBezTo>
                  <a:pt x="114" y="78"/>
                  <a:pt x="114" y="78"/>
                  <a:pt x="114" y="78"/>
                </a:cubicBezTo>
                <a:cubicBezTo>
                  <a:pt x="114" y="72"/>
                  <a:pt x="109" y="67"/>
                  <a:pt x="102" y="67"/>
                </a:cubicBezTo>
                <a:cubicBezTo>
                  <a:pt x="85" y="67"/>
                  <a:pt x="85" y="67"/>
                  <a:pt x="85" y="67"/>
                </a:cubicBezTo>
                <a:cubicBezTo>
                  <a:pt x="85" y="76"/>
                  <a:pt x="85" y="76"/>
                  <a:pt x="85" y="76"/>
                </a:cubicBezTo>
                <a:cubicBezTo>
                  <a:pt x="77" y="76"/>
                  <a:pt x="77" y="76"/>
                  <a:pt x="77" y="76"/>
                </a:cubicBezTo>
                <a:cubicBezTo>
                  <a:pt x="77" y="67"/>
                  <a:pt x="77" y="67"/>
                  <a:pt x="77" y="67"/>
                </a:cubicBezTo>
                <a:lnTo>
                  <a:pt x="59" y="67"/>
                </a:lnTo>
                <a:close/>
                <a:moveTo>
                  <a:pt x="32" y="56"/>
                </a:moveTo>
                <a:cubicBezTo>
                  <a:pt x="19" y="56"/>
                  <a:pt x="8" y="46"/>
                  <a:pt x="8" y="32"/>
                </a:cubicBezTo>
                <a:cubicBezTo>
                  <a:pt x="8" y="19"/>
                  <a:pt x="19" y="9"/>
                  <a:pt x="32" y="9"/>
                </a:cubicBezTo>
                <a:cubicBezTo>
                  <a:pt x="45" y="9"/>
                  <a:pt x="56" y="19"/>
                  <a:pt x="56" y="32"/>
                </a:cubicBezTo>
                <a:cubicBezTo>
                  <a:pt x="56" y="46"/>
                  <a:pt x="45" y="56"/>
                  <a:pt x="32" y="56"/>
                </a:cubicBezTo>
                <a:moveTo>
                  <a:pt x="49" y="136"/>
                </a:moveTo>
                <a:cubicBezTo>
                  <a:pt x="43" y="136"/>
                  <a:pt x="38" y="131"/>
                  <a:pt x="38" y="126"/>
                </a:cubicBezTo>
                <a:cubicBezTo>
                  <a:pt x="38" y="64"/>
                  <a:pt x="38" y="64"/>
                  <a:pt x="38" y="64"/>
                </a:cubicBezTo>
                <a:cubicBezTo>
                  <a:pt x="53" y="61"/>
                  <a:pt x="64" y="48"/>
                  <a:pt x="64" y="32"/>
                </a:cubicBezTo>
                <a:cubicBezTo>
                  <a:pt x="64" y="15"/>
                  <a:pt x="50" y="0"/>
                  <a:pt x="32" y="0"/>
                </a:cubicBezTo>
                <a:cubicBezTo>
                  <a:pt x="14" y="0"/>
                  <a:pt x="0" y="15"/>
                  <a:pt x="0" y="32"/>
                </a:cubicBezTo>
                <a:cubicBezTo>
                  <a:pt x="0" y="48"/>
                  <a:pt x="11" y="61"/>
                  <a:pt x="26" y="64"/>
                </a:cubicBezTo>
                <a:cubicBezTo>
                  <a:pt x="26" y="126"/>
                  <a:pt x="26" y="126"/>
                  <a:pt x="26" y="126"/>
                </a:cubicBezTo>
                <a:cubicBezTo>
                  <a:pt x="26" y="138"/>
                  <a:pt x="36" y="148"/>
                  <a:pt x="49" y="148"/>
                </a:cubicBezTo>
                <a:cubicBezTo>
                  <a:pt x="119" y="148"/>
                  <a:pt x="119" y="148"/>
                  <a:pt x="119" y="148"/>
                </a:cubicBezTo>
                <a:cubicBezTo>
                  <a:pt x="119" y="136"/>
                  <a:pt x="119" y="136"/>
                  <a:pt x="119" y="136"/>
                </a:cubicBezTo>
                <a:lnTo>
                  <a:pt x="49" y="13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2" name="Google Shape;4802;p22"/>
          <p:cNvSpPr/>
          <p:nvPr/>
        </p:nvSpPr>
        <p:spPr>
          <a:xfrm>
            <a:off x="10490290" y="2231295"/>
            <a:ext cx="404877" cy="325763"/>
          </a:xfrm>
          <a:custGeom>
            <a:avLst/>
            <a:gdLst/>
            <a:ahLst/>
            <a:cxnLst/>
            <a:rect l="l" t="t" r="r" b="b"/>
            <a:pathLst>
              <a:path w="121" h="97" extrusionOk="0">
                <a:moveTo>
                  <a:pt x="85" y="77"/>
                </a:moveTo>
                <a:cubicBezTo>
                  <a:pt x="80" y="77"/>
                  <a:pt x="80" y="77"/>
                  <a:pt x="80" y="77"/>
                </a:cubicBezTo>
                <a:cubicBezTo>
                  <a:pt x="80" y="76"/>
                  <a:pt x="80" y="76"/>
                  <a:pt x="80" y="76"/>
                </a:cubicBezTo>
                <a:cubicBezTo>
                  <a:pt x="80" y="75"/>
                  <a:pt x="80" y="75"/>
                  <a:pt x="80" y="75"/>
                </a:cubicBezTo>
                <a:cubicBezTo>
                  <a:pt x="80" y="75"/>
                  <a:pt x="80" y="75"/>
                  <a:pt x="80" y="75"/>
                </a:cubicBezTo>
                <a:cubicBezTo>
                  <a:pt x="80" y="75"/>
                  <a:pt x="77" y="77"/>
                  <a:pt x="73" y="77"/>
                </a:cubicBezTo>
                <a:cubicBezTo>
                  <a:pt x="66" y="77"/>
                  <a:pt x="61" y="72"/>
                  <a:pt x="61" y="64"/>
                </a:cubicBezTo>
                <a:cubicBezTo>
                  <a:pt x="61" y="57"/>
                  <a:pt x="66" y="51"/>
                  <a:pt x="74" y="51"/>
                </a:cubicBezTo>
                <a:cubicBezTo>
                  <a:pt x="80" y="51"/>
                  <a:pt x="83" y="54"/>
                  <a:pt x="83" y="54"/>
                </a:cubicBezTo>
                <a:cubicBezTo>
                  <a:pt x="81" y="59"/>
                  <a:pt x="81" y="59"/>
                  <a:pt x="81" y="59"/>
                </a:cubicBezTo>
                <a:cubicBezTo>
                  <a:pt x="81" y="59"/>
                  <a:pt x="78" y="57"/>
                  <a:pt x="74" y="57"/>
                </a:cubicBezTo>
                <a:cubicBezTo>
                  <a:pt x="69" y="57"/>
                  <a:pt x="67" y="60"/>
                  <a:pt x="67" y="64"/>
                </a:cubicBezTo>
                <a:cubicBezTo>
                  <a:pt x="67" y="69"/>
                  <a:pt x="70" y="71"/>
                  <a:pt x="74" y="71"/>
                </a:cubicBezTo>
                <a:cubicBezTo>
                  <a:pt x="77" y="71"/>
                  <a:pt x="79" y="70"/>
                  <a:pt x="79" y="70"/>
                </a:cubicBezTo>
                <a:cubicBezTo>
                  <a:pt x="79" y="68"/>
                  <a:pt x="79" y="68"/>
                  <a:pt x="79" y="68"/>
                </a:cubicBezTo>
                <a:cubicBezTo>
                  <a:pt x="76" y="68"/>
                  <a:pt x="76" y="68"/>
                  <a:pt x="76" y="68"/>
                </a:cubicBezTo>
                <a:cubicBezTo>
                  <a:pt x="76" y="62"/>
                  <a:pt x="76" y="62"/>
                  <a:pt x="76" y="62"/>
                </a:cubicBezTo>
                <a:cubicBezTo>
                  <a:pt x="85" y="62"/>
                  <a:pt x="85" y="62"/>
                  <a:pt x="85" y="62"/>
                </a:cubicBezTo>
                <a:lnTo>
                  <a:pt x="85" y="77"/>
                </a:lnTo>
                <a:close/>
                <a:moveTo>
                  <a:pt x="52" y="77"/>
                </a:moveTo>
                <a:cubicBezTo>
                  <a:pt x="47" y="66"/>
                  <a:pt x="47" y="66"/>
                  <a:pt x="47" y="66"/>
                </a:cubicBezTo>
                <a:cubicBezTo>
                  <a:pt x="44" y="66"/>
                  <a:pt x="44" y="66"/>
                  <a:pt x="44" y="66"/>
                </a:cubicBezTo>
                <a:cubicBezTo>
                  <a:pt x="44" y="77"/>
                  <a:pt x="44" y="77"/>
                  <a:pt x="44" y="77"/>
                </a:cubicBezTo>
                <a:cubicBezTo>
                  <a:pt x="38" y="77"/>
                  <a:pt x="38" y="77"/>
                  <a:pt x="38" y="77"/>
                </a:cubicBezTo>
                <a:cubicBezTo>
                  <a:pt x="38" y="51"/>
                  <a:pt x="38" y="51"/>
                  <a:pt x="38" y="51"/>
                </a:cubicBezTo>
                <a:cubicBezTo>
                  <a:pt x="44" y="51"/>
                  <a:pt x="44" y="51"/>
                  <a:pt x="44" y="51"/>
                </a:cubicBezTo>
                <a:cubicBezTo>
                  <a:pt x="44" y="61"/>
                  <a:pt x="44" y="61"/>
                  <a:pt x="44" y="61"/>
                </a:cubicBezTo>
                <a:cubicBezTo>
                  <a:pt x="47" y="61"/>
                  <a:pt x="47" y="61"/>
                  <a:pt x="47" y="61"/>
                </a:cubicBezTo>
                <a:cubicBezTo>
                  <a:pt x="52" y="51"/>
                  <a:pt x="52" y="51"/>
                  <a:pt x="52" y="51"/>
                </a:cubicBezTo>
                <a:cubicBezTo>
                  <a:pt x="59" y="51"/>
                  <a:pt x="59" y="51"/>
                  <a:pt x="59" y="51"/>
                </a:cubicBezTo>
                <a:cubicBezTo>
                  <a:pt x="52" y="63"/>
                  <a:pt x="52" y="63"/>
                  <a:pt x="52" y="63"/>
                </a:cubicBezTo>
                <a:cubicBezTo>
                  <a:pt x="52" y="64"/>
                  <a:pt x="52" y="64"/>
                  <a:pt x="52" y="64"/>
                </a:cubicBezTo>
                <a:cubicBezTo>
                  <a:pt x="59" y="77"/>
                  <a:pt x="59" y="77"/>
                  <a:pt x="59" y="77"/>
                </a:cubicBezTo>
                <a:lnTo>
                  <a:pt x="52" y="77"/>
                </a:lnTo>
                <a:close/>
                <a:moveTo>
                  <a:pt x="51" y="18"/>
                </a:moveTo>
                <a:cubicBezTo>
                  <a:pt x="51" y="13"/>
                  <a:pt x="55" y="9"/>
                  <a:pt x="60" y="9"/>
                </a:cubicBezTo>
                <a:cubicBezTo>
                  <a:pt x="66" y="9"/>
                  <a:pt x="70" y="13"/>
                  <a:pt x="70" y="18"/>
                </a:cubicBezTo>
                <a:cubicBezTo>
                  <a:pt x="70" y="22"/>
                  <a:pt x="67" y="26"/>
                  <a:pt x="62" y="27"/>
                </a:cubicBezTo>
                <a:cubicBezTo>
                  <a:pt x="58" y="27"/>
                  <a:pt x="58" y="27"/>
                  <a:pt x="58" y="27"/>
                </a:cubicBezTo>
                <a:cubicBezTo>
                  <a:pt x="54" y="26"/>
                  <a:pt x="51" y="22"/>
                  <a:pt x="51" y="18"/>
                </a:cubicBezTo>
                <a:moveTo>
                  <a:pt x="119" y="89"/>
                </a:moveTo>
                <a:cubicBezTo>
                  <a:pt x="101" y="31"/>
                  <a:pt x="101" y="31"/>
                  <a:pt x="101" y="31"/>
                </a:cubicBezTo>
                <a:cubicBezTo>
                  <a:pt x="100" y="29"/>
                  <a:pt x="98" y="27"/>
                  <a:pt x="95" y="27"/>
                </a:cubicBezTo>
                <a:cubicBezTo>
                  <a:pt x="75" y="27"/>
                  <a:pt x="75" y="27"/>
                  <a:pt x="75" y="27"/>
                </a:cubicBezTo>
                <a:cubicBezTo>
                  <a:pt x="77" y="24"/>
                  <a:pt x="78" y="21"/>
                  <a:pt x="78" y="18"/>
                </a:cubicBezTo>
                <a:cubicBezTo>
                  <a:pt x="78" y="8"/>
                  <a:pt x="70" y="0"/>
                  <a:pt x="60" y="0"/>
                </a:cubicBezTo>
                <a:cubicBezTo>
                  <a:pt x="51" y="0"/>
                  <a:pt x="43" y="8"/>
                  <a:pt x="43" y="18"/>
                </a:cubicBezTo>
                <a:cubicBezTo>
                  <a:pt x="43" y="21"/>
                  <a:pt x="44" y="24"/>
                  <a:pt x="46" y="27"/>
                </a:cubicBezTo>
                <a:cubicBezTo>
                  <a:pt x="26" y="27"/>
                  <a:pt x="26" y="27"/>
                  <a:pt x="26" y="27"/>
                </a:cubicBezTo>
                <a:cubicBezTo>
                  <a:pt x="23" y="27"/>
                  <a:pt x="21" y="29"/>
                  <a:pt x="20" y="31"/>
                </a:cubicBezTo>
                <a:cubicBezTo>
                  <a:pt x="1" y="89"/>
                  <a:pt x="1" y="89"/>
                  <a:pt x="1" y="89"/>
                </a:cubicBezTo>
                <a:cubicBezTo>
                  <a:pt x="0" y="93"/>
                  <a:pt x="3" y="97"/>
                  <a:pt x="7" y="97"/>
                </a:cubicBezTo>
                <a:cubicBezTo>
                  <a:pt x="114" y="97"/>
                  <a:pt x="114" y="97"/>
                  <a:pt x="114" y="97"/>
                </a:cubicBezTo>
                <a:cubicBezTo>
                  <a:pt x="118" y="97"/>
                  <a:pt x="121" y="93"/>
                  <a:pt x="119" y="8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3" name="Google Shape;4803;p22"/>
          <p:cNvSpPr/>
          <p:nvPr/>
        </p:nvSpPr>
        <p:spPr>
          <a:xfrm>
            <a:off x="8647403" y="2191736"/>
            <a:ext cx="400223" cy="416512"/>
          </a:xfrm>
          <a:custGeom>
            <a:avLst/>
            <a:gdLst/>
            <a:ahLst/>
            <a:cxnLst/>
            <a:rect l="l" t="t" r="r" b="b"/>
            <a:pathLst>
              <a:path w="119" h="124" extrusionOk="0">
                <a:moveTo>
                  <a:pt x="103" y="50"/>
                </a:moveTo>
                <a:cubicBezTo>
                  <a:pt x="107" y="50"/>
                  <a:pt x="107" y="50"/>
                  <a:pt x="107" y="50"/>
                </a:cubicBezTo>
                <a:cubicBezTo>
                  <a:pt x="106" y="21"/>
                  <a:pt x="90" y="6"/>
                  <a:pt x="59" y="6"/>
                </a:cubicBezTo>
                <a:cubicBezTo>
                  <a:pt x="29" y="6"/>
                  <a:pt x="13" y="21"/>
                  <a:pt x="12" y="50"/>
                </a:cubicBezTo>
                <a:cubicBezTo>
                  <a:pt x="16" y="50"/>
                  <a:pt x="16" y="50"/>
                  <a:pt x="16" y="50"/>
                </a:cubicBezTo>
                <a:cubicBezTo>
                  <a:pt x="17" y="40"/>
                  <a:pt x="21" y="32"/>
                  <a:pt x="25" y="26"/>
                </a:cubicBezTo>
                <a:cubicBezTo>
                  <a:pt x="33" y="16"/>
                  <a:pt x="44" y="11"/>
                  <a:pt x="59" y="11"/>
                </a:cubicBezTo>
                <a:cubicBezTo>
                  <a:pt x="74" y="11"/>
                  <a:pt x="86" y="16"/>
                  <a:pt x="93" y="26"/>
                </a:cubicBezTo>
                <a:cubicBezTo>
                  <a:pt x="98" y="32"/>
                  <a:pt x="101" y="40"/>
                  <a:pt x="103" y="50"/>
                </a:cubicBezTo>
                <a:moveTo>
                  <a:pt x="96" y="64"/>
                </a:moveTo>
                <a:cubicBezTo>
                  <a:pt x="96" y="61"/>
                  <a:pt x="96" y="59"/>
                  <a:pt x="96" y="56"/>
                </a:cubicBezTo>
                <a:cubicBezTo>
                  <a:pt x="91" y="52"/>
                  <a:pt x="83" y="48"/>
                  <a:pt x="72" y="47"/>
                </a:cubicBezTo>
                <a:cubicBezTo>
                  <a:pt x="73" y="49"/>
                  <a:pt x="75" y="51"/>
                  <a:pt x="76" y="54"/>
                </a:cubicBezTo>
                <a:cubicBezTo>
                  <a:pt x="69" y="49"/>
                  <a:pt x="56" y="48"/>
                  <a:pt x="51" y="43"/>
                </a:cubicBezTo>
                <a:cubicBezTo>
                  <a:pt x="51" y="43"/>
                  <a:pt x="51" y="43"/>
                  <a:pt x="51" y="43"/>
                </a:cubicBezTo>
                <a:cubicBezTo>
                  <a:pt x="44" y="38"/>
                  <a:pt x="43" y="32"/>
                  <a:pt x="43" y="34"/>
                </a:cubicBezTo>
                <a:cubicBezTo>
                  <a:pt x="42" y="48"/>
                  <a:pt x="33" y="58"/>
                  <a:pt x="22" y="59"/>
                </a:cubicBezTo>
                <a:cubicBezTo>
                  <a:pt x="22" y="61"/>
                  <a:pt x="22" y="62"/>
                  <a:pt x="22" y="64"/>
                </a:cubicBezTo>
                <a:cubicBezTo>
                  <a:pt x="22" y="69"/>
                  <a:pt x="23" y="75"/>
                  <a:pt x="25" y="79"/>
                </a:cubicBezTo>
                <a:cubicBezTo>
                  <a:pt x="31" y="86"/>
                  <a:pt x="40" y="88"/>
                  <a:pt x="49" y="89"/>
                </a:cubicBezTo>
                <a:cubicBezTo>
                  <a:pt x="50" y="86"/>
                  <a:pt x="54" y="84"/>
                  <a:pt x="58" y="84"/>
                </a:cubicBezTo>
                <a:cubicBezTo>
                  <a:pt x="64" y="84"/>
                  <a:pt x="68" y="88"/>
                  <a:pt x="68" y="92"/>
                </a:cubicBezTo>
                <a:cubicBezTo>
                  <a:pt x="68" y="96"/>
                  <a:pt x="64" y="99"/>
                  <a:pt x="58" y="99"/>
                </a:cubicBezTo>
                <a:cubicBezTo>
                  <a:pt x="54" y="99"/>
                  <a:pt x="50" y="97"/>
                  <a:pt x="49" y="94"/>
                </a:cubicBezTo>
                <a:cubicBezTo>
                  <a:pt x="43" y="94"/>
                  <a:pt x="36" y="93"/>
                  <a:pt x="30" y="90"/>
                </a:cubicBezTo>
                <a:cubicBezTo>
                  <a:pt x="38" y="102"/>
                  <a:pt x="51" y="109"/>
                  <a:pt x="59" y="109"/>
                </a:cubicBezTo>
                <a:cubicBezTo>
                  <a:pt x="72" y="109"/>
                  <a:pt x="96" y="93"/>
                  <a:pt x="96" y="64"/>
                </a:cubicBezTo>
                <a:moveTo>
                  <a:pt x="101" y="82"/>
                </a:moveTo>
                <a:cubicBezTo>
                  <a:pt x="101" y="82"/>
                  <a:pt x="101" y="82"/>
                  <a:pt x="101" y="82"/>
                </a:cubicBezTo>
                <a:cubicBezTo>
                  <a:pt x="100" y="84"/>
                  <a:pt x="99" y="86"/>
                  <a:pt x="98" y="88"/>
                </a:cubicBezTo>
                <a:cubicBezTo>
                  <a:pt x="98" y="89"/>
                  <a:pt x="99" y="90"/>
                  <a:pt x="99" y="92"/>
                </a:cubicBezTo>
                <a:cubicBezTo>
                  <a:pt x="102" y="96"/>
                  <a:pt x="109" y="101"/>
                  <a:pt x="114" y="102"/>
                </a:cubicBezTo>
                <a:cubicBezTo>
                  <a:pt x="111" y="103"/>
                  <a:pt x="108" y="104"/>
                  <a:pt x="105" y="103"/>
                </a:cubicBezTo>
                <a:cubicBezTo>
                  <a:pt x="108" y="107"/>
                  <a:pt x="112" y="110"/>
                  <a:pt x="117" y="112"/>
                </a:cubicBezTo>
                <a:cubicBezTo>
                  <a:pt x="104" y="124"/>
                  <a:pt x="83" y="124"/>
                  <a:pt x="68" y="115"/>
                </a:cubicBezTo>
                <a:cubicBezTo>
                  <a:pt x="65" y="116"/>
                  <a:pt x="62" y="116"/>
                  <a:pt x="59" y="116"/>
                </a:cubicBezTo>
                <a:cubicBezTo>
                  <a:pt x="57" y="116"/>
                  <a:pt x="54" y="116"/>
                  <a:pt x="51" y="115"/>
                </a:cubicBezTo>
                <a:cubicBezTo>
                  <a:pt x="36" y="124"/>
                  <a:pt x="14" y="124"/>
                  <a:pt x="1" y="112"/>
                </a:cubicBezTo>
                <a:cubicBezTo>
                  <a:pt x="7" y="110"/>
                  <a:pt x="11" y="107"/>
                  <a:pt x="14" y="103"/>
                </a:cubicBezTo>
                <a:cubicBezTo>
                  <a:pt x="11" y="103"/>
                  <a:pt x="9" y="103"/>
                  <a:pt x="7" y="102"/>
                </a:cubicBezTo>
                <a:cubicBezTo>
                  <a:pt x="10" y="101"/>
                  <a:pt x="15" y="98"/>
                  <a:pt x="18" y="95"/>
                </a:cubicBezTo>
                <a:cubicBezTo>
                  <a:pt x="20" y="92"/>
                  <a:pt x="20" y="89"/>
                  <a:pt x="20" y="88"/>
                </a:cubicBezTo>
                <a:cubicBezTo>
                  <a:pt x="19" y="86"/>
                  <a:pt x="19" y="84"/>
                  <a:pt x="18" y="82"/>
                </a:cubicBezTo>
                <a:cubicBezTo>
                  <a:pt x="18" y="82"/>
                  <a:pt x="18" y="82"/>
                  <a:pt x="18" y="82"/>
                </a:cubicBezTo>
                <a:cubicBezTo>
                  <a:pt x="11" y="82"/>
                  <a:pt x="11" y="82"/>
                  <a:pt x="11" y="82"/>
                </a:cubicBezTo>
                <a:cubicBezTo>
                  <a:pt x="5" y="82"/>
                  <a:pt x="0" y="78"/>
                  <a:pt x="0" y="72"/>
                </a:cubicBezTo>
                <a:cubicBezTo>
                  <a:pt x="0" y="60"/>
                  <a:pt x="0" y="60"/>
                  <a:pt x="0" y="60"/>
                </a:cubicBezTo>
                <a:cubicBezTo>
                  <a:pt x="0" y="56"/>
                  <a:pt x="2" y="53"/>
                  <a:pt x="6" y="51"/>
                </a:cubicBezTo>
                <a:cubicBezTo>
                  <a:pt x="6" y="35"/>
                  <a:pt x="10" y="22"/>
                  <a:pt x="20" y="13"/>
                </a:cubicBezTo>
                <a:cubicBezTo>
                  <a:pt x="29" y="4"/>
                  <a:pt x="42" y="0"/>
                  <a:pt x="59" y="0"/>
                </a:cubicBezTo>
                <a:cubicBezTo>
                  <a:pt x="76" y="0"/>
                  <a:pt x="90" y="4"/>
                  <a:pt x="99" y="13"/>
                </a:cubicBezTo>
                <a:cubicBezTo>
                  <a:pt x="108" y="22"/>
                  <a:pt x="113" y="35"/>
                  <a:pt x="113" y="51"/>
                </a:cubicBezTo>
                <a:cubicBezTo>
                  <a:pt x="116" y="53"/>
                  <a:pt x="119" y="56"/>
                  <a:pt x="119" y="60"/>
                </a:cubicBezTo>
                <a:cubicBezTo>
                  <a:pt x="119" y="72"/>
                  <a:pt x="119" y="72"/>
                  <a:pt x="119" y="72"/>
                </a:cubicBezTo>
                <a:cubicBezTo>
                  <a:pt x="119" y="78"/>
                  <a:pt x="114" y="82"/>
                  <a:pt x="108" y="82"/>
                </a:cubicBezTo>
                <a:lnTo>
                  <a:pt x="101" y="82"/>
                </a:lnTo>
                <a:close/>
                <a:moveTo>
                  <a:pt x="75" y="58"/>
                </a:moveTo>
                <a:cubicBezTo>
                  <a:pt x="71" y="58"/>
                  <a:pt x="69" y="60"/>
                  <a:pt x="69" y="64"/>
                </a:cubicBezTo>
                <a:cubicBezTo>
                  <a:pt x="69" y="67"/>
                  <a:pt x="71" y="70"/>
                  <a:pt x="75" y="70"/>
                </a:cubicBezTo>
                <a:cubicBezTo>
                  <a:pt x="78" y="70"/>
                  <a:pt x="81" y="67"/>
                  <a:pt x="81" y="64"/>
                </a:cubicBezTo>
                <a:cubicBezTo>
                  <a:pt x="81" y="60"/>
                  <a:pt x="78" y="58"/>
                  <a:pt x="75" y="58"/>
                </a:cubicBezTo>
                <a:moveTo>
                  <a:pt x="50" y="64"/>
                </a:moveTo>
                <a:cubicBezTo>
                  <a:pt x="50" y="67"/>
                  <a:pt x="47" y="70"/>
                  <a:pt x="44" y="70"/>
                </a:cubicBezTo>
                <a:cubicBezTo>
                  <a:pt x="41" y="70"/>
                  <a:pt x="38" y="67"/>
                  <a:pt x="38" y="64"/>
                </a:cubicBezTo>
                <a:cubicBezTo>
                  <a:pt x="38" y="60"/>
                  <a:pt x="41" y="58"/>
                  <a:pt x="44" y="58"/>
                </a:cubicBezTo>
                <a:cubicBezTo>
                  <a:pt x="47" y="58"/>
                  <a:pt x="50" y="60"/>
                  <a:pt x="50" y="6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4" name="Google Shape;4804;p22"/>
          <p:cNvSpPr/>
          <p:nvPr/>
        </p:nvSpPr>
        <p:spPr>
          <a:xfrm>
            <a:off x="9226797" y="2194065"/>
            <a:ext cx="400223" cy="400223"/>
          </a:xfrm>
          <a:custGeom>
            <a:avLst/>
            <a:gdLst/>
            <a:ahLst/>
            <a:cxnLst/>
            <a:rect l="l" t="t" r="r" b="b"/>
            <a:pathLst>
              <a:path w="119" h="119" extrusionOk="0">
                <a:moveTo>
                  <a:pt x="11" y="79"/>
                </a:moveTo>
                <a:cubicBezTo>
                  <a:pt x="30" y="61"/>
                  <a:pt x="30" y="61"/>
                  <a:pt x="30" y="61"/>
                </a:cubicBezTo>
                <a:cubicBezTo>
                  <a:pt x="30" y="11"/>
                  <a:pt x="30" y="11"/>
                  <a:pt x="30" y="11"/>
                </a:cubicBezTo>
                <a:cubicBezTo>
                  <a:pt x="16" y="11"/>
                  <a:pt x="16" y="11"/>
                  <a:pt x="16" y="11"/>
                </a:cubicBezTo>
                <a:cubicBezTo>
                  <a:pt x="13" y="11"/>
                  <a:pt x="11" y="13"/>
                  <a:pt x="11" y="16"/>
                </a:cubicBezTo>
                <a:lnTo>
                  <a:pt x="11" y="79"/>
                </a:lnTo>
                <a:close/>
                <a:moveTo>
                  <a:pt x="35" y="56"/>
                </a:moveTo>
                <a:cubicBezTo>
                  <a:pt x="57" y="36"/>
                  <a:pt x="57" y="36"/>
                  <a:pt x="57" y="36"/>
                </a:cubicBezTo>
                <a:cubicBezTo>
                  <a:pt x="57" y="11"/>
                  <a:pt x="57" y="11"/>
                  <a:pt x="57" y="11"/>
                </a:cubicBezTo>
                <a:cubicBezTo>
                  <a:pt x="35" y="11"/>
                  <a:pt x="35" y="11"/>
                  <a:pt x="35" y="11"/>
                </a:cubicBezTo>
                <a:lnTo>
                  <a:pt x="35" y="56"/>
                </a:lnTo>
                <a:close/>
                <a:moveTo>
                  <a:pt x="62" y="31"/>
                </a:moveTo>
                <a:cubicBezTo>
                  <a:pt x="83" y="11"/>
                  <a:pt x="83" y="11"/>
                  <a:pt x="83" y="11"/>
                </a:cubicBezTo>
                <a:cubicBezTo>
                  <a:pt x="62" y="11"/>
                  <a:pt x="62" y="11"/>
                  <a:pt x="62" y="11"/>
                </a:cubicBezTo>
                <a:lnTo>
                  <a:pt x="62" y="31"/>
                </a:lnTo>
                <a:close/>
                <a:moveTo>
                  <a:pt x="35" y="108"/>
                </a:moveTo>
                <a:cubicBezTo>
                  <a:pt x="108" y="39"/>
                  <a:pt x="108" y="39"/>
                  <a:pt x="108" y="39"/>
                </a:cubicBezTo>
                <a:cubicBezTo>
                  <a:pt x="108" y="16"/>
                  <a:pt x="108" y="16"/>
                  <a:pt x="108" y="16"/>
                </a:cubicBezTo>
                <a:cubicBezTo>
                  <a:pt x="108" y="13"/>
                  <a:pt x="106" y="11"/>
                  <a:pt x="103" y="11"/>
                </a:cubicBezTo>
                <a:cubicBezTo>
                  <a:pt x="91" y="11"/>
                  <a:pt x="91" y="11"/>
                  <a:pt x="91" y="11"/>
                </a:cubicBezTo>
                <a:cubicBezTo>
                  <a:pt x="11" y="87"/>
                  <a:pt x="11" y="87"/>
                  <a:pt x="11" y="87"/>
                </a:cubicBezTo>
                <a:cubicBezTo>
                  <a:pt x="11" y="103"/>
                  <a:pt x="11" y="103"/>
                  <a:pt x="11" y="103"/>
                </a:cubicBezTo>
                <a:cubicBezTo>
                  <a:pt x="11" y="106"/>
                  <a:pt x="13" y="108"/>
                  <a:pt x="16" y="108"/>
                </a:cubicBezTo>
                <a:lnTo>
                  <a:pt x="35" y="108"/>
                </a:lnTo>
                <a:close/>
                <a:moveTo>
                  <a:pt x="103" y="108"/>
                </a:moveTo>
                <a:cubicBezTo>
                  <a:pt x="106" y="108"/>
                  <a:pt x="108" y="106"/>
                  <a:pt x="108" y="103"/>
                </a:cubicBezTo>
                <a:cubicBezTo>
                  <a:pt x="108" y="46"/>
                  <a:pt x="108" y="46"/>
                  <a:pt x="108" y="46"/>
                </a:cubicBezTo>
                <a:cubicBezTo>
                  <a:pt x="89" y="64"/>
                  <a:pt x="89" y="64"/>
                  <a:pt x="89" y="64"/>
                </a:cubicBezTo>
                <a:cubicBezTo>
                  <a:pt x="89" y="108"/>
                  <a:pt x="89" y="108"/>
                  <a:pt x="89" y="108"/>
                </a:cubicBezTo>
                <a:lnTo>
                  <a:pt x="103" y="108"/>
                </a:lnTo>
                <a:close/>
                <a:moveTo>
                  <a:pt x="84" y="108"/>
                </a:moveTo>
                <a:cubicBezTo>
                  <a:pt x="84" y="69"/>
                  <a:pt x="84" y="69"/>
                  <a:pt x="84" y="69"/>
                </a:cubicBezTo>
                <a:cubicBezTo>
                  <a:pt x="62" y="90"/>
                  <a:pt x="62" y="90"/>
                  <a:pt x="62" y="90"/>
                </a:cubicBezTo>
                <a:cubicBezTo>
                  <a:pt x="62" y="108"/>
                  <a:pt x="62" y="108"/>
                  <a:pt x="62" y="108"/>
                </a:cubicBezTo>
                <a:lnTo>
                  <a:pt x="84" y="108"/>
                </a:lnTo>
                <a:close/>
                <a:moveTo>
                  <a:pt x="57" y="108"/>
                </a:moveTo>
                <a:cubicBezTo>
                  <a:pt x="57" y="95"/>
                  <a:pt x="57" y="95"/>
                  <a:pt x="57" y="95"/>
                </a:cubicBezTo>
                <a:cubicBezTo>
                  <a:pt x="42" y="108"/>
                  <a:pt x="42" y="108"/>
                  <a:pt x="42" y="108"/>
                </a:cubicBezTo>
                <a:lnTo>
                  <a:pt x="57" y="108"/>
                </a:lnTo>
                <a:close/>
                <a:moveTo>
                  <a:pt x="103" y="0"/>
                </a:moveTo>
                <a:cubicBezTo>
                  <a:pt x="16" y="0"/>
                  <a:pt x="16" y="0"/>
                  <a:pt x="16" y="0"/>
                </a:cubicBezTo>
                <a:cubicBezTo>
                  <a:pt x="7" y="0"/>
                  <a:pt x="0" y="7"/>
                  <a:pt x="0" y="16"/>
                </a:cubicBezTo>
                <a:cubicBezTo>
                  <a:pt x="0" y="103"/>
                  <a:pt x="0" y="103"/>
                  <a:pt x="0" y="103"/>
                </a:cubicBezTo>
                <a:cubicBezTo>
                  <a:pt x="0" y="112"/>
                  <a:pt x="7" y="119"/>
                  <a:pt x="16" y="119"/>
                </a:cubicBezTo>
                <a:cubicBezTo>
                  <a:pt x="103" y="119"/>
                  <a:pt x="103" y="119"/>
                  <a:pt x="103" y="119"/>
                </a:cubicBezTo>
                <a:cubicBezTo>
                  <a:pt x="112" y="119"/>
                  <a:pt x="119" y="112"/>
                  <a:pt x="119" y="103"/>
                </a:cubicBezTo>
                <a:cubicBezTo>
                  <a:pt x="119" y="16"/>
                  <a:pt x="119" y="16"/>
                  <a:pt x="119" y="16"/>
                </a:cubicBezTo>
                <a:cubicBezTo>
                  <a:pt x="119" y="7"/>
                  <a:pt x="112" y="0"/>
                  <a:pt x="103" y="0"/>
                </a:cubicBezTo>
                <a:moveTo>
                  <a:pt x="103" y="6"/>
                </a:moveTo>
                <a:cubicBezTo>
                  <a:pt x="108" y="6"/>
                  <a:pt x="112" y="11"/>
                  <a:pt x="112" y="16"/>
                </a:cubicBezTo>
                <a:cubicBezTo>
                  <a:pt x="112" y="103"/>
                  <a:pt x="112" y="103"/>
                  <a:pt x="112" y="103"/>
                </a:cubicBezTo>
                <a:cubicBezTo>
                  <a:pt x="112" y="108"/>
                  <a:pt x="108" y="113"/>
                  <a:pt x="103" y="113"/>
                </a:cubicBezTo>
                <a:cubicBezTo>
                  <a:pt x="16" y="113"/>
                  <a:pt x="16" y="113"/>
                  <a:pt x="16" y="113"/>
                </a:cubicBezTo>
                <a:cubicBezTo>
                  <a:pt x="11" y="113"/>
                  <a:pt x="6" y="108"/>
                  <a:pt x="6" y="103"/>
                </a:cubicBezTo>
                <a:cubicBezTo>
                  <a:pt x="6" y="16"/>
                  <a:pt x="6" y="16"/>
                  <a:pt x="6" y="16"/>
                </a:cubicBezTo>
                <a:cubicBezTo>
                  <a:pt x="6" y="11"/>
                  <a:pt x="11" y="6"/>
                  <a:pt x="16" y="6"/>
                </a:cubicBezTo>
                <a:cubicBezTo>
                  <a:pt x="103" y="6"/>
                  <a:pt x="103" y="6"/>
                  <a:pt x="103" y="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5" name="Google Shape;4805;p22"/>
          <p:cNvSpPr/>
          <p:nvPr/>
        </p:nvSpPr>
        <p:spPr>
          <a:xfrm>
            <a:off x="10997550" y="2173122"/>
            <a:ext cx="395569" cy="437453"/>
          </a:xfrm>
          <a:custGeom>
            <a:avLst/>
            <a:gdLst/>
            <a:ahLst/>
            <a:cxnLst/>
            <a:rect l="l" t="t" r="r" b="b"/>
            <a:pathLst>
              <a:path w="118" h="130" extrusionOk="0">
                <a:moveTo>
                  <a:pt x="91" y="42"/>
                </a:moveTo>
                <a:cubicBezTo>
                  <a:pt x="83" y="42"/>
                  <a:pt x="77" y="36"/>
                  <a:pt x="77" y="28"/>
                </a:cubicBezTo>
                <a:cubicBezTo>
                  <a:pt x="77" y="20"/>
                  <a:pt x="83" y="14"/>
                  <a:pt x="91" y="14"/>
                </a:cubicBezTo>
                <a:cubicBezTo>
                  <a:pt x="99" y="14"/>
                  <a:pt x="106" y="20"/>
                  <a:pt x="106" y="28"/>
                </a:cubicBezTo>
                <a:cubicBezTo>
                  <a:pt x="106" y="36"/>
                  <a:pt x="99" y="42"/>
                  <a:pt x="91" y="42"/>
                </a:cubicBezTo>
                <a:moveTo>
                  <a:pt x="89" y="1"/>
                </a:moveTo>
                <a:cubicBezTo>
                  <a:pt x="73" y="3"/>
                  <a:pt x="62" y="18"/>
                  <a:pt x="65" y="34"/>
                </a:cubicBezTo>
                <a:cubicBezTo>
                  <a:pt x="67" y="50"/>
                  <a:pt x="82" y="54"/>
                  <a:pt x="89" y="72"/>
                </a:cubicBezTo>
                <a:cubicBezTo>
                  <a:pt x="90" y="74"/>
                  <a:pt x="92" y="74"/>
                  <a:pt x="93" y="72"/>
                </a:cubicBezTo>
                <a:cubicBezTo>
                  <a:pt x="101" y="53"/>
                  <a:pt x="118" y="49"/>
                  <a:pt x="118" y="28"/>
                </a:cubicBezTo>
                <a:cubicBezTo>
                  <a:pt x="118" y="12"/>
                  <a:pt x="105" y="0"/>
                  <a:pt x="89" y="1"/>
                </a:cubicBezTo>
                <a:moveTo>
                  <a:pt x="79" y="114"/>
                </a:moveTo>
                <a:cubicBezTo>
                  <a:pt x="80" y="112"/>
                  <a:pt x="80" y="109"/>
                  <a:pt x="81" y="106"/>
                </a:cubicBezTo>
                <a:cubicBezTo>
                  <a:pt x="83" y="107"/>
                  <a:pt x="85" y="107"/>
                  <a:pt x="87" y="107"/>
                </a:cubicBezTo>
                <a:cubicBezTo>
                  <a:pt x="85" y="110"/>
                  <a:pt x="82" y="112"/>
                  <a:pt x="79" y="114"/>
                </a:cubicBezTo>
                <a:moveTo>
                  <a:pt x="74" y="97"/>
                </a:moveTo>
                <a:cubicBezTo>
                  <a:pt x="69" y="97"/>
                  <a:pt x="63" y="96"/>
                  <a:pt x="58" y="96"/>
                </a:cubicBezTo>
                <a:cubicBezTo>
                  <a:pt x="58" y="80"/>
                  <a:pt x="58" y="80"/>
                  <a:pt x="58" y="80"/>
                </a:cubicBezTo>
                <a:cubicBezTo>
                  <a:pt x="75" y="80"/>
                  <a:pt x="75" y="80"/>
                  <a:pt x="75" y="80"/>
                </a:cubicBezTo>
                <a:cubicBezTo>
                  <a:pt x="75" y="86"/>
                  <a:pt x="75" y="92"/>
                  <a:pt x="74" y="97"/>
                </a:cubicBezTo>
                <a:moveTo>
                  <a:pt x="70" y="119"/>
                </a:moveTo>
                <a:cubicBezTo>
                  <a:pt x="66" y="121"/>
                  <a:pt x="62" y="122"/>
                  <a:pt x="58" y="122"/>
                </a:cubicBezTo>
                <a:cubicBezTo>
                  <a:pt x="58" y="104"/>
                  <a:pt x="58" y="104"/>
                  <a:pt x="58" y="104"/>
                </a:cubicBezTo>
                <a:cubicBezTo>
                  <a:pt x="63" y="104"/>
                  <a:pt x="68" y="105"/>
                  <a:pt x="73" y="105"/>
                </a:cubicBezTo>
                <a:cubicBezTo>
                  <a:pt x="72" y="110"/>
                  <a:pt x="71" y="115"/>
                  <a:pt x="70" y="119"/>
                </a:cubicBezTo>
                <a:moveTo>
                  <a:pt x="50" y="47"/>
                </a:moveTo>
                <a:cubicBezTo>
                  <a:pt x="45" y="47"/>
                  <a:pt x="40" y="47"/>
                  <a:pt x="36" y="46"/>
                </a:cubicBezTo>
                <a:cubicBezTo>
                  <a:pt x="37" y="41"/>
                  <a:pt x="38" y="37"/>
                  <a:pt x="39" y="32"/>
                </a:cubicBezTo>
                <a:cubicBezTo>
                  <a:pt x="43" y="31"/>
                  <a:pt x="46" y="30"/>
                  <a:pt x="50" y="30"/>
                </a:cubicBezTo>
                <a:lnTo>
                  <a:pt x="50" y="47"/>
                </a:lnTo>
                <a:close/>
                <a:moveTo>
                  <a:pt x="50" y="72"/>
                </a:moveTo>
                <a:cubicBezTo>
                  <a:pt x="33" y="72"/>
                  <a:pt x="33" y="72"/>
                  <a:pt x="33" y="72"/>
                </a:cubicBezTo>
                <a:cubicBezTo>
                  <a:pt x="34" y="66"/>
                  <a:pt x="34" y="60"/>
                  <a:pt x="35" y="54"/>
                </a:cubicBezTo>
                <a:cubicBezTo>
                  <a:pt x="40" y="55"/>
                  <a:pt x="45" y="55"/>
                  <a:pt x="50" y="55"/>
                </a:cubicBezTo>
                <a:lnTo>
                  <a:pt x="50" y="72"/>
                </a:lnTo>
                <a:close/>
                <a:moveTo>
                  <a:pt x="50" y="96"/>
                </a:moveTo>
                <a:cubicBezTo>
                  <a:pt x="45" y="96"/>
                  <a:pt x="40" y="97"/>
                  <a:pt x="35" y="97"/>
                </a:cubicBezTo>
                <a:cubicBezTo>
                  <a:pt x="34" y="92"/>
                  <a:pt x="34" y="86"/>
                  <a:pt x="33" y="80"/>
                </a:cubicBezTo>
                <a:cubicBezTo>
                  <a:pt x="50" y="80"/>
                  <a:pt x="50" y="80"/>
                  <a:pt x="50" y="80"/>
                </a:cubicBezTo>
                <a:lnTo>
                  <a:pt x="50" y="96"/>
                </a:lnTo>
                <a:close/>
                <a:moveTo>
                  <a:pt x="50" y="122"/>
                </a:moveTo>
                <a:cubicBezTo>
                  <a:pt x="46" y="122"/>
                  <a:pt x="43" y="121"/>
                  <a:pt x="40" y="120"/>
                </a:cubicBezTo>
                <a:cubicBezTo>
                  <a:pt x="38" y="115"/>
                  <a:pt x="37" y="110"/>
                  <a:pt x="36" y="105"/>
                </a:cubicBezTo>
                <a:cubicBezTo>
                  <a:pt x="40" y="104"/>
                  <a:pt x="45" y="104"/>
                  <a:pt x="50" y="104"/>
                </a:cubicBezTo>
                <a:lnTo>
                  <a:pt x="50" y="122"/>
                </a:lnTo>
                <a:close/>
                <a:moveTo>
                  <a:pt x="20" y="107"/>
                </a:moveTo>
                <a:cubicBezTo>
                  <a:pt x="22" y="107"/>
                  <a:pt x="25" y="106"/>
                  <a:pt x="28" y="106"/>
                </a:cubicBezTo>
                <a:cubicBezTo>
                  <a:pt x="29" y="109"/>
                  <a:pt x="29" y="113"/>
                  <a:pt x="30" y="116"/>
                </a:cubicBezTo>
                <a:cubicBezTo>
                  <a:pt x="26" y="114"/>
                  <a:pt x="23" y="111"/>
                  <a:pt x="20" y="107"/>
                </a:cubicBezTo>
                <a:moveTo>
                  <a:pt x="15" y="101"/>
                </a:moveTo>
                <a:cubicBezTo>
                  <a:pt x="11" y="95"/>
                  <a:pt x="8" y="88"/>
                  <a:pt x="8" y="80"/>
                </a:cubicBezTo>
                <a:cubicBezTo>
                  <a:pt x="26" y="80"/>
                  <a:pt x="26" y="80"/>
                  <a:pt x="26" y="80"/>
                </a:cubicBezTo>
                <a:cubicBezTo>
                  <a:pt x="26" y="86"/>
                  <a:pt x="26" y="92"/>
                  <a:pt x="27" y="98"/>
                </a:cubicBezTo>
                <a:cubicBezTo>
                  <a:pt x="23" y="99"/>
                  <a:pt x="19" y="100"/>
                  <a:pt x="15" y="101"/>
                </a:cubicBezTo>
                <a:moveTo>
                  <a:pt x="15" y="51"/>
                </a:moveTo>
                <a:cubicBezTo>
                  <a:pt x="19" y="52"/>
                  <a:pt x="23" y="53"/>
                  <a:pt x="27" y="53"/>
                </a:cubicBezTo>
                <a:cubicBezTo>
                  <a:pt x="26" y="59"/>
                  <a:pt x="26" y="66"/>
                  <a:pt x="26" y="72"/>
                </a:cubicBezTo>
                <a:cubicBezTo>
                  <a:pt x="8" y="72"/>
                  <a:pt x="8" y="72"/>
                  <a:pt x="8" y="72"/>
                </a:cubicBezTo>
                <a:cubicBezTo>
                  <a:pt x="8" y="64"/>
                  <a:pt x="11" y="57"/>
                  <a:pt x="15" y="51"/>
                </a:cubicBezTo>
                <a:moveTo>
                  <a:pt x="30" y="36"/>
                </a:moveTo>
                <a:cubicBezTo>
                  <a:pt x="29" y="39"/>
                  <a:pt x="29" y="42"/>
                  <a:pt x="28" y="45"/>
                </a:cubicBezTo>
                <a:cubicBezTo>
                  <a:pt x="25" y="45"/>
                  <a:pt x="23" y="45"/>
                  <a:pt x="20" y="44"/>
                </a:cubicBezTo>
                <a:cubicBezTo>
                  <a:pt x="23" y="41"/>
                  <a:pt x="26" y="39"/>
                  <a:pt x="30" y="36"/>
                </a:cubicBezTo>
                <a:moveTo>
                  <a:pt x="100" y="75"/>
                </a:moveTo>
                <a:cubicBezTo>
                  <a:pt x="99" y="77"/>
                  <a:pt x="98" y="79"/>
                  <a:pt x="96" y="80"/>
                </a:cubicBezTo>
                <a:cubicBezTo>
                  <a:pt x="99" y="80"/>
                  <a:pt x="99" y="80"/>
                  <a:pt x="99" y="80"/>
                </a:cubicBezTo>
                <a:cubicBezTo>
                  <a:pt x="99" y="88"/>
                  <a:pt x="96" y="95"/>
                  <a:pt x="92" y="101"/>
                </a:cubicBezTo>
                <a:cubicBezTo>
                  <a:pt x="89" y="100"/>
                  <a:pt x="86" y="99"/>
                  <a:pt x="82" y="98"/>
                </a:cubicBezTo>
                <a:cubicBezTo>
                  <a:pt x="83" y="93"/>
                  <a:pt x="83" y="86"/>
                  <a:pt x="83" y="80"/>
                </a:cubicBezTo>
                <a:cubicBezTo>
                  <a:pt x="86" y="80"/>
                  <a:pt x="86" y="80"/>
                  <a:pt x="86" y="80"/>
                </a:cubicBezTo>
                <a:cubicBezTo>
                  <a:pt x="84" y="79"/>
                  <a:pt x="83" y="77"/>
                  <a:pt x="82" y="75"/>
                </a:cubicBezTo>
                <a:cubicBezTo>
                  <a:pt x="80" y="71"/>
                  <a:pt x="78" y="67"/>
                  <a:pt x="75" y="64"/>
                </a:cubicBezTo>
                <a:cubicBezTo>
                  <a:pt x="75" y="67"/>
                  <a:pt x="75" y="69"/>
                  <a:pt x="75" y="72"/>
                </a:cubicBezTo>
                <a:cubicBezTo>
                  <a:pt x="58" y="72"/>
                  <a:pt x="58" y="72"/>
                  <a:pt x="58" y="72"/>
                </a:cubicBezTo>
                <a:cubicBezTo>
                  <a:pt x="58" y="55"/>
                  <a:pt x="58" y="55"/>
                  <a:pt x="58" y="55"/>
                </a:cubicBezTo>
                <a:cubicBezTo>
                  <a:pt x="61" y="55"/>
                  <a:pt x="64" y="55"/>
                  <a:pt x="67" y="55"/>
                </a:cubicBezTo>
                <a:cubicBezTo>
                  <a:pt x="65" y="52"/>
                  <a:pt x="63" y="50"/>
                  <a:pt x="62" y="47"/>
                </a:cubicBezTo>
                <a:cubicBezTo>
                  <a:pt x="60" y="47"/>
                  <a:pt x="59" y="47"/>
                  <a:pt x="58" y="47"/>
                </a:cubicBezTo>
                <a:cubicBezTo>
                  <a:pt x="58" y="38"/>
                  <a:pt x="58" y="38"/>
                  <a:pt x="58" y="38"/>
                </a:cubicBezTo>
                <a:cubicBezTo>
                  <a:pt x="57" y="37"/>
                  <a:pt x="57" y="36"/>
                  <a:pt x="57" y="35"/>
                </a:cubicBezTo>
                <a:cubicBezTo>
                  <a:pt x="56" y="31"/>
                  <a:pt x="56" y="26"/>
                  <a:pt x="57" y="22"/>
                </a:cubicBezTo>
                <a:cubicBezTo>
                  <a:pt x="56" y="22"/>
                  <a:pt x="55" y="22"/>
                  <a:pt x="53" y="22"/>
                </a:cubicBezTo>
                <a:cubicBezTo>
                  <a:pt x="24" y="22"/>
                  <a:pt x="0" y="46"/>
                  <a:pt x="0" y="76"/>
                </a:cubicBezTo>
                <a:cubicBezTo>
                  <a:pt x="0" y="106"/>
                  <a:pt x="24" y="130"/>
                  <a:pt x="53" y="130"/>
                </a:cubicBezTo>
                <a:cubicBezTo>
                  <a:pt x="83" y="130"/>
                  <a:pt x="107" y="106"/>
                  <a:pt x="107" y="76"/>
                </a:cubicBezTo>
                <a:cubicBezTo>
                  <a:pt x="107" y="72"/>
                  <a:pt x="107" y="69"/>
                  <a:pt x="106" y="65"/>
                </a:cubicBezTo>
                <a:cubicBezTo>
                  <a:pt x="104" y="68"/>
                  <a:pt x="102" y="71"/>
                  <a:pt x="100" y="7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806" name="Google Shape;4806;p22"/>
          <p:cNvGrpSpPr/>
          <p:nvPr/>
        </p:nvGrpSpPr>
        <p:grpSpPr>
          <a:xfrm>
            <a:off x="1564388" y="2970460"/>
            <a:ext cx="349032" cy="346705"/>
            <a:chOff x="1516063" y="2432050"/>
            <a:chExt cx="238125" cy="236538"/>
          </a:xfrm>
        </p:grpSpPr>
        <p:sp>
          <p:nvSpPr>
            <p:cNvPr id="4807" name="Google Shape;4807;p22"/>
            <p:cNvSpPr/>
            <p:nvPr/>
          </p:nvSpPr>
          <p:spPr>
            <a:xfrm>
              <a:off x="1517651" y="2432050"/>
              <a:ext cx="106363" cy="106363"/>
            </a:xfrm>
            <a:custGeom>
              <a:avLst/>
              <a:gdLst/>
              <a:ahLst/>
              <a:cxnLst/>
              <a:rect l="l" t="t" r="r" b="b"/>
              <a:pathLst>
                <a:path w="46" h="46" extrusionOk="0">
                  <a:moveTo>
                    <a:pt x="38" y="4"/>
                  </a:moveTo>
                  <a:cubicBezTo>
                    <a:pt x="35" y="2"/>
                    <a:pt x="32" y="0"/>
                    <a:pt x="28" y="0"/>
                  </a:cubicBezTo>
                  <a:cubicBezTo>
                    <a:pt x="25" y="0"/>
                    <a:pt x="22" y="2"/>
                    <a:pt x="19" y="4"/>
                  </a:cubicBezTo>
                  <a:cubicBezTo>
                    <a:pt x="4" y="20"/>
                    <a:pt x="4" y="20"/>
                    <a:pt x="4" y="20"/>
                  </a:cubicBezTo>
                  <a:cubicBezTo>
                    <a:pt x="1" y="22"/>
                    <a:pt x="0" y="25"/>
                    <a:pt x="0" y="29"/>
                  </a:cubicBezTo>
                  <a:cubicBezTo>
                    <a:pt x="0" y="33"/>
                    <a:pt x="1" y="36"/>
                    <a:pt x="4" y="38"/>
                  </a:cubicBezTo>
                  <a:cubicBezTo>
                    <a:pt x="11" y="46"/>
                    <a:pt x="11" y="46"/>
                    <a:pt x="11" y="46"/>
                  </a:cubicBezTo>
                  <a:cubicBezTo>
                    <a:pt x="46" y="12"/>
                    <a:pt x="46" y="12"/>
                    <a:pt x="46" y="12"/>
                  </a:cubicBezTo>
                  <a:lnTo>
                    <a:pt x="38"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8" name="Google Shape;4808;p22"/>
            <p:cNvSpPr/>
            <p:nvPr/>
          </p:nvSpPr>
          <p:spPr>
            <a:xfrm>
              <a:off x="1646238" y="2560637"/>
              <a:ext cx="107950" cy="107950"/>
            </a:xfrm>
            <a:custGeom>
              <a:avLst/>
              <a:gdLst/>
              <a:ahLst/>
              <a:cxnLst/>
              <a:rect l="l" t="t" r="r" b="b"/>
              <a:pathLst>
                <a:path w="47" h="47" extrusionOk="0">
                  <a:moveTo>
                    <a:pt x="0" y="34"/>
                  </a:moveTo>
                  <a:cubicBezTo>
                    <a:pt x="7" y="42"/>
                    <a:pt x="7" y="42"/>
                    <a:pt x="7" y="42"/>
                  </a:cubicBezTo>
                  <a:cubicBezTo>
                    <a:pt x="13" y="47"/>
                    <a:pt x="21" y="47"/>
                    <a:pt x="26" y="42"/>
                  </a:cubicBezTo>
                  <a:cubicBezTo>
                    <a:pt x="42" y="27"/>
                    <a:pt x="42" y="27"/>
                    <a:pt x="42" y="27"/>
                  </a:cubicBezTo>
                  <a:cubicBezTo>
                    <a:pt x="47" y="22"/>
                    <a:pt x="47" y="13"/>
                    <a:pt x="42" y="8"/>
                  </a:cubicBezTo>
                  <a:cubicBezTo>
                    <a:pt x="34" y="0"/>
                    <a:pt x="34" y="0"/>
                    <a:pt x="34" y="0"/>
                  </a:cubicBezTo>
                  <a:lnTo>
                    <a:pt x="0"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09" name="Google Shape;4809;p22"/>
            <p:cNvSpPr/>
            <p:nvPr/>
          </p:nvSpPr>
          <p:spPr>
            <a:xfrm>
              <a:off x="1516063" y="2432050"/>
              <a:ext cx="238125" cy="236538"/>
            </a:xfrm>
            <a:custGeom>
              <a:avLst/>
              <a:gdLst/>
              <a:ahLst/>
              <a:cxnLst/>
              <a:rect l="l" t="t" r="r" b="b"/>
              <a:pathLst>
                <a:path w="104" h="103" extrusionOk="0">
                  <a:moveTo>
                    <a:pt x="58" y="55"/>
                  </a:moveTo>
                  <a:cubicBezTo>
                    <a:pt x="59" y="54"/>
                    <a:pt x="61" y="54"/>
                    <a:pt x="63" y="55"/>
                  </a:cubicBezTo>
                  <a:cubicBezTo>
                    <a:pt x="64" y="56"/>
                    <a:pt x="64" y="58"/>
                    <a:pt x="63" y="59"/>
                  </a:cubicBezTo>
                  <a:cubicBezTo>
                    <a:pt x="61" y="60"/>
                    <a:pt x="59" y="60"/>
                    <a:pt x="58" y="59"/>
                  </a:cubicBezTo>
                  <a:cubicBezTo>
                    <a:pt x="57" y="58"/>
                    <a:pt x="57" y="56"/>
                    <a:pt x="58" y="55"/>
                  </a:cubicBezTo>
                  <a:moveTo>
                    <a:pt x="63" y="44"/>
                  </a:moveTo>
                  <a:cubicBezTo>
                    <a:pt x="62" y="45"/>
                    <a:pt x="60" y="45"/>
                    <a:pt x="59" y="44"/>
                  </a:cubicBezTo>
                  <a:cubicBezTo>
                    <a:pt x="57" y="43"/>
                    <a:pt x="57" y="41"/>
                    <a:pt x="59" y="40"/>
                  </a:cubicBezTo>
                  <a:cubicBezTo>
                    <a:pt x="60" y="39"/>
                    <a:pt x="62" y="39"/>
                    <a:pt x="63" y="40"/>
                  </a:cubicBezTo>
                  <a:cubicBezTo>
                    <a:pt x="64" y="41"/>
                    <a:pt x="64" y="43"/>
                    <a:pt x="63" y="44"/>
                  </a:cubicBezTo>
                  <a:moveTo>
                    <a:pt x="70" y="52"/>
                  </a:moveTo>
                  <a:cubicBezTo>
                    <a:pt x="69" y="53"/>
                    <a:pt x="67" y="53"/>
                    <a:pt x="66" y="52"/>
                  </a:cubicBezTo>
                  <a:cubicBezTo>
                    <a:pt x="65" y="50"/>
                    <a:pt x="65" y="48"/>
                    <a:pt x="66" y="47"/>
                  </a:cubicBezTo>
                  <a:cubicBezTo>
                    <a:pt x="67" y="46"/>
                    <a:pt x="69" y="46"/>
                    <a:pt x="70" y="47"/>
                  </a:cubicBezTo>
                  <a:cubicBezTo>
                    <a:pt x="71" y="48"/>
                    <a:pt x="71" y="50"/>
                    <a:pt x="70" y="52"/>
                  </a:cubicBezTo>
                  <a:moveTo>
                    <a:pt x="44" y="59"/>
                  </a:moveTo>
                  <a:cubicBezTo>
                    <a:pt x="42" y="58"/>
                    <a:pt x="42" y="56"/>
                    <a:pt x="44" y="55"/>
                  </a:cubicBezTo>
                  <a:cubicBezTo>
                    <a:pt x="45" y="54"/>
                    <a:pt x="47" y="54"/>
                    <a:pt x="48" y="55"/>
                  </a:cubicBezTo>
                  <a:cubicBezTo>
                    <a:pt x="49" y="56"/>
                    <a:pt x="49" y="58"/>
                    <a:pt x="48" y="59"/>
                  </a:cubicBezTo>
                  <a:cubicBezTo>
                    <a:pt x="47" y="60"/>
                    <a:pt x="45" y="60"/>
                    <a:pt x="44" y="59"/>
                  </a:cubicBezTo>
                  <a:moveTo>
                    <a:pt x="36" y="48"/>
                  </a:moveTo>
                  <a:cubicBezTo>
                    <a:pt x="37" y="46"/>
                    <a:pt x="39" y="46"/>
                    <a:pt x="40" y="48"/>
                  </a:cubicBezTo>
                  <a:cubicBezTo>
                    <a:pt x="42" y="49"/>
                    <a:pt x="42" y="51"/>
                    <a:pt x="40" y="52"/>
                  </a:cubicBezTo>
                  <a:cubicBezTo>
                    <a:pt x="39" y="53"/>
                    <a:pt x="37" y="53"/>
                    <a:pt x="36" y="52"/>
                  </a:cubicBezTo>
                  <a:cubicBezTo>
                    <a:pt x="35" y="51"/>
                    <a:pt x="35" y="49"/>
                    <a:pt x="36" y="48"/>
                  </a:cubicBezTo>
                  <a:moveTo>
                    <a:pt x="48" y="45"/>
                  </a:moveTo>
                  <a:cubicBezTo>
                    <a:pt x="47" y="46"/>
                    <a:pt x="45" y="46"/>
                    <a:pt x="44" y="45"/>
                  </a:cubicBezTo>
                  <a:cubicBezTo>
                    <a:pt x="42" y="43"/>
                    <a:pt x="42" y="41"/>
                    <a:pt x="44" y="40"/>
                  </a:cubicBezTo>
                  <a:cubicBezTo>
                    <a:pt x="45" y="39"/>
                    <a:pt x="47" y="39"/>
                    <a:pt x="48" y="40"/>
                  </a:cubicBezTo>
                  <a:cubicBezTo>
                    <a:pt x="49" y="41"/>
                    <a:pt x="49" y="43"/>
                    <a:pt x="48" y="45"/>
                  </a:cubicBezTo>
                  <a:moveTo>
                    <a:pt x="56" y="37"/>
                  </a:moveTo>
                  <a:cubicBezTo>
                    <a:pt x="54" y="38"/>
                    <a:pt x="52" y="38"/>
                    <a:pt x="51" y="37"/>
                  </a:cubicBezTo>
                  <a:cubicBezTo>
                    <a:pt x="50" y="36"/>
                    <a:pt x="50" y="34"/>
                    <a:pt x="51" y="33"/>
                  </a:cubicBezTo>
                  <a:cubicBezTo>
                    <a:pt x="52" y="31"/>
                    <a:pt x="54" y="31"/>
                    <a:pt x="56" y="33"/>
                  </a:cubicBezTo>
                  <a:cubicBezTo>
                    <a:pt x="57" y="34"/>
                    <a:pt x="57" y="36"/>
                    <a:pt x="56" y="37"/>
                  </a:cubicBezTo>
                  <a:moveTo>
                    <a:pt x="55" y="67"/>
                  </a:moveTo>
                  <a:cubicBezTo>
                    <a:pt x="54" y="68"/>
                    <a:pt x="52" y="68"/>
                    <a:pt x="51" y="67"/>
                  </a:cubicBezTo>
                  <a:cubicBezTo>
                    <a:pt x="50" y="65"/>
                    <a:pt x="50" y="64"/>
                    <a:pt x="51" y="62"/>
                  </a:cubicBezTo>
                  <a:cubicBezTo>
                    <a:pt x="52" y="61"/>
                    <a:pt x="54" y="61"/>
                    <a:pt x="55" y="62"/>
                  </a:cubicBezTo>
                  <a:cubicBezTo>
                    <a:pt x="56" y="64"/>
                    <a:pt x="56" y="65"/>
                    <a:pt x="55" y="67"/>
                  </a:cubicBezTo>
                  <a:moveTo>
                    <a:pt x="55" y="52"/>
                  </a:moveTo>
                  <a:cubicBezTo>
                    <a:pt x="54" y="53"/>
                    <a:pt x="52" y="53"/>
                    <a:pt x="51" y="52"/>
                  </a:cubicBezTo>
                  <a:cubicBezTo>
                    <a:pt x="50" y="51"/>
                    <a:pt x="50" y="49"/>
                    <a:pt x="51" y="48"/>
                  </a:cubicBezTo>
                  <a:cubicBezTo>
                    <a:pt x="52" y="46"/>
                    <a:pt x="54" y="46"/>
                    <a:pt x="55" y="48"/>
                  </a:cubicBezTo>
                  <a:cubicBezTo>
                    <a:pt x="56" y="49"/>
                    <a:pt x="56" y="51"/>
                    <a:pt x="55" y="52"/>
                  </a:cubicBezTo>
                  <a:moveTo>
                    <a:pt x="99" y="38"/>
                  </a:moveTo>
                  <a:cubicBezTo>
                    <a:pt x="104" y="33"/>
                    <a:pt x="104" y="25"/>
                    <a:pt x="99" y="20"/>
                  </a:cubicBezTo>
                  <a:cubicBezTo>
                    <a:pt x="83" y="4"/>
                    <a:pt x="83" y="4"/>
                    <a:pt x="83" y="4"/>
                  </a:cubicBezTo>
                  <a:cubicBezTo>
                    <a:pt x="81" y="2"/>
                    <a:pt x="77" y="0"/>
                    <a:pt x="74" y="0"/>
                  </a:cubicBezTo>
                  <a:cubicBezTo>
                    <a:pt x="70" y="0"/>
                    <a:pt x="67" y="2"/>
                    <a:pt x="64" y="4"/>
                  </a:cubicBezTo>
                  <a:cubicBezTo>
                    <a:pt x="5" y="64"/>
                    <a:pt x="5" y="64"/>
                    <a:pt x="5" y="64"/>
                  </a:cubicBezTo>
                  <a:cubicBezTo>
                    <a:pt x="0" y="69"/>
                    <a:pt x="0" y="78"/>
                    <a:pt x="5" y="83"/>
                  </a:cubicBezTo>
                  <a:cubicBezTo>
                    <a:pt x="20" y="98"/>
                    <a:pt x="20" y="98"/>
                    <a:pt x="20" y="98"/>
                  </a:cubicBezTo>
                  <a:cubicBezTo>
                    <a:pt x="25" y="103"/>
                    <a:pt x="34" y="103"/>
                    <a:pt x="39" y="98"/>
                  </a:cubicBezTo>
                  <a:lnTo>
                    <a:pt x="99" y="3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810" name="Google Shape;4810;p22"/>
          <p:cNvSpPr/>
          <p:nvPr/>
        </p:nvSpPr>
        <p:spPr>
          <a:xfrm>
            <a:off x="2211260" y="2984421"/>
            <a:ext cx="360667" cy="335071"/>
          </a:xfrm>
          <a:custGeom>
            <a:avLst/>
            <a:gdLst/>
            <a:ahLst/>
            <a:cxnLst/>
            <a:rect l="l" t="t" r="r" b="b"/>
            <a:pathLst>
              <a:path w="107" h="100" extrusionOk="0">
                <a:moveTo>
                  <a:pt x="62" y="69"/>
                </a:moveTo>
                <a:cubicBezTo>
                  <a:pt x="62" y="69"/>
                  <a:pt x="63" y="57"/>
                  <a:pt x="73" y="51"/>
                </a:cubicBezTo>
                <a:cubicBezTo>
                  <a:pt x="73" y="51"/>
                  <a:pt x="73" y="51"/>
                  <a:pt x="73" y="51"/>
                </a:cubicBezTo>
                <a:cubicBezTo>
                  <a:pt x="73" y="59"/>
                  <a:pt x="68" y="66"/>
                  <a:pt x="62" y="69"/>
                </a:cubicBezTo>
                <a:moveTo>
                  <a:pt x="31" y="51"/>
                </a:moveTo>
                <a:cubicBezTo>
                  <a:pt x="31" y="51"/>
                  <a:pt x="31" y="51"/>
                  <a:pt x="31" y="50"/>
                </a:cubicBezTo>
                <a:cubicBezTo>
                  <a:pt x="32" y="51"/>
                  <a:pt x="41" y="56"/>
                  <a:pt x="42" y="69"/>
                </a:cubicBezTo>
                <a:cubicBezTo>
                  <a:pt x="36" y="66"/>
                  <a:pt x="31" y="59"/>
                  <a:pt x="31" y="51"/>
                </a:cubicBezTo>
                <a:moveTo>
                  <a:pt x="52" y="31"/>
                </a:moveTo>
                <a:cubicBezTo>
                  <a:pt x="56" y="31"/>
                  <a:pt x="61" y="32"/>
                  <a:pt x="64" y="34"/>
                </a:cubicBezTo>
                <a:cubicBezTo>
                  <a:pt x="60" y="37"/>
                  <a:pt x="49" y="41"/>
                  <a:pt x="40" y="35"/>
                </a:cubicBezTo>
                <a:cubicBezTo>
                  <a:pt x="43" y="32"/>
                  <a:pt x="48" y="31"/>
                  <a:pt x="52" y="31"/>
                </a:cubicBezTo>
                <a:moveTo>
                  <a:pt x="45" y="51"/>
                </a:moveTo>
                <a:cubicBezTo>
                  <a:pt x="45" y="49"/>
                  <a:pt x="46" y="46"/>
                  <a:pt x="48" y="45"/>
                </a:cubicBezTo>
                <a:cubicBezTo>
                  <a:pt x="49" y="44"/>
                  <a:pt x="51" y="44"/>
                  <a:pt x="52" y="44"/>
                </a:cubicBezTo>
                <a:cubicBezTo>
                  <a:pt x="54" y="44"/>
                  <a:pt x="55" y="44"/>
                  <a:pt x="56" y="45"/>
                </a:cubicBezTo>
                <a:cubicBezTo>
                  <a:pt x="58" y="46"/>
                  <a:pt x="59" y="49"/>
                  <a:pt x="59" y="51"/>
                </a:cubicBezTo>
                <a:cubicBezTo>
                  <a:pt x="59" y="54"/>
                  <a:pt x="58" y="57"/>
                  <a:pt x="55" y="58"/>
                </a:cubicBezTo>
                <a:cubicBezTo>
                  <a:pt x="54" y="58"/>
                  <a:pt x="53" y="59"/>
                  <a:pt x="52" y="59"/>
                </a:cubicBezTo>
                <a:cubicBezTo>
                  <a:pt x="48" y="59"/>
                  <a:pt x="45" y="55"/>
                  <a:pt x="45" y="51"/>
                </a:cubicBezTo>
                <a:moveTo>
                  <a:pt x="38" y="56"/>
                </a:moveTo>
                <a:cubicBezTo>
                  <a:pt x="38" y="56"/>
                  <a:pt x="38" y="56"/>
                  <a:pt x="38" y="56"/>
                </a:cubicBezTo>
                <a:cubicBezTo>
                  <a:pt x="38" y="56"/>
                  <a:pt x="38" y="56"/>
                  <a:pt x="38" y="56"/>
                </a:cubicBezTo>
                <a:close/>
                <a:moveTo>
                  <a:pt x="81" y="37"/>
                </a:moveTo>
                <a:cubicBezTo>
                  <a:pt x="80" y="37"/>
                  <a:pt x="79" y="37"/>
                  <a:pt x="77" y="37"/>
                </a:cubicBezTo>
                <a:cubicBezTo>
                  <a:pt x="78" y="36"/>
                  <a:pt x="88" y="10"/>
                  <a:pt x="61" y="0"/>
                </a:cubicBezTo>
                <a:cubicBezTo>
                  <a:pt x="61" y="0"/>
                  <a:pt x="61" y="1"/>
                  <a:pt x="61" y="1"/>
                </a:cubicBezTo>
                <a:cubicBezTo>
                  <a:pt x="78" y="11"/>
                  <a:pt x="70" y="28"/>
                  <a:pt x="69" y="29"/>
                </a:cubicBezTo>
                <a:cubicBezTo>
                  <a:pt x="65" y="25"/>
                  <a:pt x="59" y="23"/>
                  <a:pt x="52" y="23"/>
                </a:cubicBezTo>
                <a:cubicBezTo>
                  <a:pt x="45" y="23"/>
                  <a:pt x="39" y="25"/>
                  <a:pt x="35" y="29"/>
                </a:cubicBezTo>
                <a:cubicBezTo>
                  <a:pt x="33" y="27"/>
                  <a:pt x="32" y="25"/>
                  <a:pt x="32" y="22"/>
                </a:cubicBezTo>
                <a:cubicBezTo>
                  <a:pt x="31" y="18"/>
                  <a:pt x="32" y="14"/>
                  <a:pt x="34" y="10"/>
                </a:cubicBezTo>
                <a:cubicBezTo>
                  <a:pt x="35" y="6"/>
                  <a:pt x="38" y="3"/>
                  <a:pt x="42" y="1"/>
                </a:cubicBezTo>
                <a:cubicBezTo>
                  <a:pt x="42" y="1"/>
                  <a:pt x="42" y="1"/>
                  <a:pt x="42" y="1"/>
                </a:cubicBezTo>
                <a:cubicBezTo>
                  <a:pt x="38" y="2"/>
                  <a:pt x="34" y="5"/>
                  <a:pt x="31" y="8"/>
                </a:cubicBezTo>
                <a:cubicBezTo>
                  <a:pt x="30" y="10"/>
                  <a:pt x="21" y="21"/>
                  <a:pt x="27" y="36"/>
                </a:cubicBezTo>
                <a:cubicBezTo>
                  <a:pt x="25" y="36"/>
                  <a:pt x="24" y="36"/>
                  <a:pt x="22" y="36"/>
                </a:cubicBezTo>
                <a:cubicBezTo>
                  <a:pt x="17" y="38"/>
                  <a:pt x="8" y="43"/>
                  <a:pt x="4" y="51"/>
                </a:cubicBezTo>
                <a:cubicBezTo>
                  <a:pt x="2" y="53"/>
                  <a:pt x="2" y="56"/>
                  <a:pt x="1" y="58"/>
                </a:cubicBezTo>
                <a:cubicBezTo>
                  <a:pt x="0" y="63"/>
                  <a:pt x="0" y="67"/>
                  <a:pt x="2" y="71"/>
                </a:cubicBezTo>
                <a:cubicBezTo>
                  <a:pt x="2" y="71"/>
                  <a:pt x="2" y="71"/>
                  <a:pt x="2" y="71"/>
                </a:cubicBezTo>
                <a:cubicBezTo>
                  <a:pt x="2" y="67"/>
                  <a:pt x="2" y="63"/>
                  <a:pt x="4" y="59"/>
                </a:cubicBezTo>
                <a:cubicBezTo>
                  <a:pt x="6" y="55"/>
                  <a:pt x="9" y="52"/>
                  <a:pt x="12" y="50"/>
                </a:cubicBezTo>
                <a:cubicBezTo>
                  <a:pt x="18" y="47"/>
                  <a:pt x="24" y="48"/>
                  <a:pt x="24" y="48"/>
                </a:cubicBezTo>
                <a:cubicBezTo>
                  <a:pt x="24" y="49"/>
                  <a:pt x="24" y="50"/>
                  <a:pt x="24" y="51"/>
                </a:cubicBezTo>
                <a:cubicBezTo>
                  <a:pt x="24" y="63"/>
                  <a:pt x="30" y="72"/>
                  <a:pt x="40" y="77"/>
                </a:cubicBezTo>
                <a:cubicBezTo>
                  <a:pt x="40" y="77"/>
                  <a:pt x="40" y="77"/>
                  <a:pt x="40" y="77"/>
                </a:cubicBezTo>
                <a:cubicBezTo>
                  <a:pt x="40" y="78"/>
                  <a:pt x="31" y="92"/>
                  <a:pt x="13" y="86"/>
                </a:cubicBezTo>
                <a:cubicBezTo>
                  <a:pt x="13" y="86"/>
                  <a:pt x="13" y="86"/>
                  <a:pt x="13" y="86"/>
                </a:cubicBezTo>
                <a:cubicBezTo>
                  <a:pt x="15" y="88"/>
                  <a:pt x="33" y="100"/>
                  <a:pt x="50" y="80"/>
                </a:cubicBezTo>
                <a:cubicBezTo>
                  <a:pt x="51" y="80"/>
                  <a:pt x="51" y="80"/>
                  <a:pt x="52" y="80"/>
                </a:cubicBezTo>
                <a:cubicBezTo>
                  <a:pt x="53" y="80"/>
                  <a:pt x="53" y="80"/>
                  <a:pt x="53" y="80"/>
                </a:cubicBezTo>
                <a:cubicBezTo>
                  <a:pt x="57" y="85"/>
                  <a:pt x="70" y="100"/>
                  <a:pt x="91" y="87"/>
                </a:cubicBezTo>
                <a:cubicBezTo>
                  <a:pt x="91" y="87"/>
                  <a:pt x="90" y="87"/>
                  <a:pt x="90" y="86"/>
                </a:cubicBezTo>
                <a:cubicBezTo>
                  <a:pt x="72" y="93"/>
                  <a:pt x="64" y="78"/>
                  <a:pt x="64" y="77"/>
                </a:cubicBezTo>
                <a:cubicBezTo>
                  <a:pt x="74" y="72"/>
                  <a:pt x="80" y="63"/>
                  <a:pt x="80" y="51"/>
                </a:cubicBezTo>
                <a:cubicBezTo>
                  <a:pt x="80" y="50"/>
                  <a:pt x="80" y="49"/>
                  <a:pt x="80" y="48"/>
                </a:cubicBezTo>
                <a:cubicBezTo>
                  <a:pt x="80" y="48"/>
                  <a:pt x="80" y="48"/>
                  <a:pt x="80" y="48"/>
                </a:cubicBezTo>
                <a:cubicBezTo>
                  <a:pt x="84" y="48"/>
                  <a:pt x="88" y="49"/>
                  <a:pt x="91" y="51"/>
                </a:cubicBezTo>
                <a:cubicBezTo>
                  <a:pt x="95" y="53"/>
                  <a:pt x="98" y="55"/>
                  <a:pt x="100" y="59"/>
                </a:cubicBezTo>
                <a:cubicBezTo>
                  <a:pt x="102" y="63"/>
                  <a:pt x="102" y="67"/>
                  <a:pt x="102" y="72"/>
                </a:cubicBezTo>
                <a:cubicBezTo>
                  <a:pt x="102" y="72"/>
                  <a:pt x="102" y="72"/>
                  <a:pt x="102" y="72"/>
                </a:cubicBezTo>
                <a:cubicBezTo>
                  <a:pt x="104" y="67"/>
                  <a:pt x="107" y="45"/>
                  <a:pt x="81"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1" name="Google Shape;4811;p22"/>
          <p:cNvSpPr/>
          <p:nvPr/>
        </p:nvSpPr>
        <p:spPr>
          <a:xfrm>
            <a:off x="2751095" y="2984421"/>
            <a:ext cx="342052" cy="309476"/>
          </a:xfrm>
          <a:custGeom>
            <a:avLst/>
            <a:gdLst/>
            <a:ahLst/>
            <a:cxnLst/>
            <a:rect l="l" t="t" r="r" b="b"/>
            <a:pathLst>
              <a:path w="102" h="92" extrusionOk="0">
                <a:moveTo>
                  <a:pt x="61" y="63"/>
                </a:moveTo>
                <a:cubicBezTo>
                  <a:pt x="58" y="63"/>
                  <a:pt x="56" y="64"/>
                  <a:pt x="55" y="67"/>
                </a:cubicBezTo>
                <a:cubicBezTo>
                  <a:pt x="48" y="67"/>
                  <a:pt x="48" y="67"/>
                  <a:pt x="48" y="67"/>
                </a:cubicBezTo>
                <a:cubicBezTo>
                  <a:pt x="47" y="64"/>
                  <a:pt x="44" y="63"/>
                  <a:pt x="42" y="63"/>
                </a:cubicBezTo>
                <a:cubicBezTo>
                  <a:pt x="41" y="63"/>
                  <a:pt x="41" y="63"/>
                  <a:pt x="41" y="63"/>
                </a:cubicBezTo>
                <a:cubicBezTo>
                  <a:pt x="39" y="58"/>
                  <a:pt x="39" y="58"/>
                  <a:pt x="39" y="58"/>
                </a:cubicBezTo>
                <a:cubicBezTo>
                  <a:pt x="40" y="57"/>
                  <a:pt x="41" y="55"/>
                  <a:pt x="41" y="54"/>
                </a:cubicBezTo>
                <a:cubicBezTo>
                  <a:pt x="41" y="52"/>
                  <a:pt x="40" y="50"/>
                  <a:pt x="39" y="49"/>
                </a:cubicBezTo>
                <a:cubicBezTo>
                  <a:pt x="42" y="45"/>
                  <a:pt x="42" y="45"/>
                  <a:pt x="42" y="45"/>
                </a:cubicBezTo>
                <a:cubicBezTo>
                  <a:pt x="42" y="45"/>
                  <a:pt x="42" y="45"/>
                  <a:pt x="42" y="45"/>
                </a:cubicBezTo>
                <a:cubicBezTo>
                  <a:pt x="44" y="45"/>
                  <a:pt x="46" y="43"/>
                  <a:pt x="47" y="41"/>
                </a:cubicBezTo>
                <a:cubicBezTo>
                  <a:pt x="55" y="41"/>
                  <a:pt x="55" y="41"/>
                  <a:pt x="55" y="41"/>
                </a:cubicBezTo>
                <a:cubicBezTo>
                  <a:pt x="56" y="43"/>
                  <a:pt x="58" y="45"/>
                  <a:pt x="61" y="45"/>
                </a:cubicBezTo>
                <a:cubicBezTo>
                  <a:pt x="63" y="49"/>
                  <a:pt x="63" y="49"/>
                  <a:pt x="63" y="49"/>
                </a:cubicBezTo>
                <a:cubicBezTo>
                  <a:pt x="62" y="50"/>
                  <a:pt x="62" y="52"/>
                  <a:pt x="62" y="54"/>
                </a:cubicBezTo>
                <a:cubicBezTo>
                  <a:pt x="62" y="55"/>
                  <a:pt x="62" y="57"/>
                  <a:pt x="64" y="58"/>
                </a:cubicBezTo>
                <a:cubicBezTo>
                  <a:pt x="61" y="63"/>
                  <a:pt x="61" y="63"/>
                  <a:pt x="61" y="63"/>
                </a:cubicBezTo>
                <a:close/>
                <a:moveTo>
                  <a:pt x="102" y="38"/>
                </a:moveTo>
                <a:cubicBezTo>
                  <a:pt x="102" y="34"/>
                  <a:pt x="99" y="32"/>
                  <a:pt x="96" y="32"/>
                </a:cubicBezTo>
                <a:cubicBezTo>
                  <a:pt x="92" y="32"/>
                  <a:pt x="89" y="34"/>
                  <a:pt x="89" y="38"/>
                </a:cubicBezTo>
                <a:cubicBezTo>
                  <a:pt x="89" y="40"/>
                  <a:pt x="90" y="41"/>
                  <a:pt x="91" y="43"/>
                </a:cubicBezTo>
                <a:cubicBezTo>
                  <a:pt x="88" y="47"/>
                  <a:pt x="88" y="47"/>
                  <a:pt x="88" y="47"/>
                </a:cubicBezTo>
                <a:cubicBezTo>
                  <a:pt x="88" y="47"/>
                  <a:pt x="87" y="47"/>
                  <a:pt x="87" y="47"/>
                </a:cubicBezTo>
                <a:cubicBezTo>
                  <a:pt x="84" y="47"/>
                  <a:pt x="82" y="49"/>
                  <a:pt x="81" y="51"/>
                </a:cubicBezTo>
                <a:cubicBezTo>
                  <a:pt x="74" y="51"/>
                  <a:pt x="74" y="51"/>
                  <a:pt x="74" y="51"/>
                </a:cubicBezTo>
                <a:cubicBezTo>
                  <a:pt x="73" y="49"/>
                  <a:pt x="71" y="47"/>
                  <a:pt x="69" y="47"/>
                </a:cubicBezTo>
                <a:cubicBezTo>
                  <a:pt x="66" y="42"/>
                  <a:pt x="66" y="42"/>
                  <a:pt x="66" y="42"/>
                </a:cubicBezTo>
                <a:cubicBezTo>
                  <a:pt x="67" y="41"/>
                  <a:pt x="67" y="40"/>
                  <a:pt x="67" y="38"/>
                </a:cubicBezTo>
                <a:cubicBezTo>
                  <a:pt x="67" y="37"/>
                  <a:pt x="67" y="35"/>
                  <a:pt x="66" y="34"/>
                </a:cubicBezTo>
                <a:cubicBezTo>
                  <a:pt x="69" y="29"/>
                  <a:pt x="69" y="29"/>
                  <a:pt x="69" y="29"/>
                </a:cubicBezTo>
                <a:cubicBezTo>
                  <a:pt x="69" y="29"/>
                  <a:pt x="69" y="29"/>
                  <a:pt x="69" y="29"/>
                </a:cubicBezTo>
                <a:cubicBezTo>
                  <a:pt x="73" y="29"/>
                  <a:pt x="76" y="26"/>
                  <a:pt x="76" y="23"/>
                </a:cubicBezTo>
                <a:cubicBezTo>
                  <a:pt x="76" y="19"/>
                  <a:pt x="73" y="16"/>
                  <a:pt x="69" y="16"/>
                </a:cubicBezTo>
                <a:cubicBezTo>
                  <a:pt x="66" y="16"/>
                  <a:pt x="63" y="19"/>
                  <a:pt x="63" y="23"/>
                </a:cubicBezTo>
                <a:cubicBezTo>
                  <a:pt x="63" y="24"/>
                  <a:pt x="63" y="25"/>
                  <a:pt x="64" y="26"/>
                </a:cubicBezTo>
                <a:cubicBezTo>
                  <a:pt x="61" y="32"/>
                  <a:pt x="61" y="32"/>
                  <a:pt x="61" y="32"/>
                </a:cubicBezTo>
                <a:cubicBezTo>
                  <a:pt x="61" y="32"/>
                  <a:pt x="61" y="32"/>
                  <a:pt x="61" y="32"/>
                </a:cubicBezTo>
                <a:cubicBezTo>
                  <a:pt x="58" y="32"/>
                  <a:pt x="56" y="33"/>
                  <a:pt x="55" y="35"/>
                </a:cubicBezTo>
                <a:cubicBezTo>
                  <a:pt x="48" y="35"/>
                  <a:pt x="48" y="35"/>
                  <a:pt x="48" y="35"/>
                </a:cubicBezTo>
                <a:cubicBezTo>
                  <a:pt x="47" y="33"/>
                  <a:pt x="44" y="32"/>
                  <a:pt x="42" y="32"/>
                </a:cubicBezTo>
                <a:cubicBezTo>
                  <a:pt x="39" y="27"/>
                  <a:pt x="39" y="27"/>
                  <a:pt x="39" y="27"/>
                </a:cubicBezTo>
                <a:cubicBezTo>
                  <a:pt x="40" y="25"/>
                  <a:pt x="41" y="24"/>
                  <a:pt x="41" y="22"/>
                </a:cubicBezTo>
                <a:cubicBezTo>
                  <a:pt x="41" y="21"/>
                  <a:pt x="40" y="19"/>
                  <a:pt x="39" y="18"/>
                </a:cubicBezTo>
                <a:cubicBezTo>
                  <a:pt x="42" y="13"/>
                  <a:pt x="42" y="13"/>
                  <a:pt x="42" y="13"/>
                </a:cubicBezTo>
                <a:cubicBezTo>
                  <a:pt x="45" y="13"/>
                  <a:pt x="48" y="10"/>
                  <a:pt x="48" y="7"/>
                </a:cubicBezTo>
                <a:cubicBezTo>
                  <a:pt x="48" y="3"/>
                  <a:pt x="45" y="0"/>
                  <a:pt x="42" y="0"/>
                </a:cubicBezTo>
                <a:cubicBezTo>
                  <a:pt x="38" y="0"/>
                  <a:pt x="35" y="3"/>
                  <a:pt x="35" y="7"/>
                </a:cubicBezTo>
                <a:cubicBezTo>
                  <a:pt x="35" y="8"/>
                  <a:pt x="36" y="10"/>
                  <a:pt x="37" y="11"/>
                </a:cubicBezTo>
                <a:cubicBezTo>
                  <a:pt x="34" y="15"/>
                  <a:pt x="34" y="15"/>
                  <a:pt x="34" y="15"/>
                </a:cubicBezTo>
                <a:cubicBezTo>
                  <a:pt x="34" y="15"/>
                  <a:pt x="34" y="15"/>
                  <a:pt x="34" y="15"/>
                </a:cubicBezTo>
                <a:cubicBezTo>
                  <a:pt x="31" y="15"/>
                  <a:pt x="29" y="17"/>
                  <a:pt x="28" y="20"/>
                </a:cubicBezTo>
                <a:cubicBezTo>
                  <a:pt x="20" y="20"/>
                  <a:pt x="20" y="20"/>
                  <a:pt x="20" y="20"/>
                </a:cubicBezTo>
                <a:cubicBezTo>
                  <a:pt x="19" y="18"/>
                  <a:pt x="17" y="16"/>
                  <a:pt x="15" y="16"/>
                </a:cubicBezTo>
                <a:cubicBezTo>
                  <a:pt x="11" y="16"/>
                  <a:pt x="8" y="19"/>
                  <a:pt x="8" y="23"/>
                </a:cubicBezTo>
                <a:cubicBezTo>
                  <a:pt x="8" y="26"/>
                  <a:pt x="11" y="29"/>
                  <a:pt x="15" y="29"/>
                </a:cubicBezTo>
                <a:cubicBezTo>
                  <a:pt x="17" y="29"/>
                  <a:pt x="19" y="28"/>
                  <a:pt x="20" y="26"/>
                </a:cubicBezTo>
                <a:cubicBezTo>
                  <a:pt x="29" y="26"/>
                  <a:pt x="29" y="26"/>
                  <a:pt x="29" y="26"/>
                </a:cubicBezTo>
                <a:cubicBezTo>
                  <a:pt x="30" y="27"/>
                  <a:pt x="31" y="28"/>
                  <a:pt x="33" y="29"/>
                </a:cubicBezTo>
                <a:cubicBezTo>
                  <a:pt x="36" y="34"/>
                  <a:pt x="36" y="34"/>
                  <a:pt x="36" y="34"/>
                </a:cubicBezTo>
                <a:cubicBezTo>
                  <a:pt x="36" y="35"/>
                  <a:pt x="35" y="37"/>
                  <a:pt x="35" y="38"/>
                </a:cubicBezTo>
                <a:cubicBezTo>
                  <a:pt x="35" y="40"/>
                  <a:pt x="36" y="41"/>
                  <a:pt x="37" y="42"/>
                </a:cubicBezTo>
                <a:cubicBezTo>
                  <a:pt x="34" y="47"/>
                  <a:pt x="34" y="47"/>
                  <a:pt x="34" y="47"/>
                </a:cubicBezTo>
                <a:cubicBezTo>
                  <a:pt x="31" y="47"/>
                  <a:pt x="29" y="49"/>
                  <a:pt x="28" y="51"/>
                </a:cubicBezTo>
                <a:cubicBezTo>
                  <a:pt x="21" y="51"/>
                  <a:pt x="21" y="51"/>
                  <a:pt x="21" y="51"/>
                </a:cubicBezTo>
                <a:cubicBezTo>
                  <a:pt x="20" y="49"/>
                  <a:pt x="17" y="47"/>
                  <a:pt x="15" y="47"/>
                </a:cubicBezTo>
                <a:cubicBezTo>
                  <a:pt x="11" y="47"/>
                  <a:pt x="8" y="50"/>
                  <a:pt x="8" y="54"/>
                </a:cubicBezTo>
                <a:cubicBezTo>
                  <a:pt x="8" y="55"/>
                  <a:pt x="9" y="57"/>
                  <a:pt x="10" y="58"/>
                </a:cubicBezTo>
                <a:cubicBezTo>
                  <a:pt x="7" y="63"/>
                  <a:pt x="7" y="63"/>
                  <a:pt x="7" y="63"/>
                </a:cubicBezTo>
                <a:cubicBezTo>
                  <a:pt x="3" y="63"/>
                  <a:pt x="0" y="66"/>
                  <a:pt x="0" y="69"/>
                </a:cubicBezTo>
                <a:cubicBezTo>
                  <a:pt x="0" y="73"/>
                  <a:pt x="3" y="76"/>
                  <a:pt x="7" y="76"/>
                </a:cubicBezTo>
                <a:cubicBezTo>
                  <a:pt x="11" y="76"/>
                  <a:pt x="13" y="73"/>
                  <a:pt x="13" y="69"/>
                </a:cubicBezTo>
                <a:cubicBezTo>
                  <a:pt x="13" y="68"/>
                  <a:pt x="13" y="66"/>
                  <a:pt x="12" y="65"/>
                </a:cubicBezTo>
                <a:cubicBezTo>
                  <a:pt x="15" y="60"/>
                  <a:pt x="15" y="60"/>
                  <a:pt x="15" y="60"/>
                </a:cubicBezTo>
                <a:cubicBezTo>
                  <a:pt x="17" y="60"/>
                  <a:pt x="19" y="59"/>
                  <a:pt x="20" y="57"/>
                </a:cubicBezTo>
                <a:cubicBezTo>
                  <a:pt x="28" y="57"/>
                  <a:pt x="28" y="57"/>
                  <a:pt x="28" y="57"/>
                </a:cubicBezTo>
                <a:cubicBezTo>
                  <a:pt x="29" y="59"/>
                  <a:pt x="31" y="60"/>
                  <a:pt x="33" y="60"/>
                </a:cubicBezTo>
                <a:cubicBezTo>
                  <a:pt x="36" y="65"/>
                  <a:pt x="36" y="65"/>
                  <a:pt x="36" y="65"/>
                </a:cubicBezTo>
                <a:cubicBezTo>
                  <a:pt x="36" y="66"/>
                  <a:pt x="35" y="68"/>
                  <a:pt x="35" y="69"/>
                </a:cubicBezTo>
                <a:cubicBezTo>
                  <a:pt x="35" y="71"/>
                  <a:pt x="36" y="72"/>
                  <a:pt x="37" y="74"/>
                </a:cubicBezTo>
                <a:cubicBezTo>
                  <a:pt x="34" y="79"/>
                  <a:pt x="34" y="79"/>
                  <a:pt x="34" y="79"/>
                </a:cubicBezTo>
                <a:cubicBezTo>
                  <a:pt x="30" y="79"/>
                  <a:pt x="27" y="82"/>
                  <a:pt x="27" y="85"/>
                </a:cubicBezTo>
                <a:cubicBezTo>
                  <a:pt x="27" y="89"/>
                  <a:pt x="30" y="92"/>
                  <a:pt x="34" y="92"/>
                </a:cubicBezTo>
                <a:cubicBezTo>
                  <a:pt x="38" y="92"/>
                  <a:pt x="41" y="89"/>
                  <a:pt x="41" y="85"/>
                </a:cubicBezTo>
                <a:cubicBezTo>
                  <a:pt x="41" y="84"/>
                  <a:pt x="40" y="82"/>
                  <a:pt x="39" y="81"/>
                </a:cubicBezTo>
                <a:cubicBezTo>
                  <a:pt x="41" y="78"/>
                  <a:pt x="41" y="78"/>
                  <a:pt x="41" y="78"/>
                </a:cubicBezTo>
                <a:cubicBezTo>
                  <a:pt x="41" y="78"/>
                  <a:pt x="41" y="78"/>
                  <a:pt x="41" y="78"/>
                </a:cubicBezTo>
                <a:cubicBezTo>
                  <a:pt x="42" y="76"/>
                  <a:pt x="42" y="76"/>
                  <a:pt x="42" y="76"/>
                </a:cubicBezTo>
                <a:cubicBezTo>
                  <a:pt x="44" y="76"/>
                  <a:pt x="46" y="74"/>
                  <a:pt x="47" y="72"/>
                </a:cubicBezTo>
                <a:cubicBezTo>
                  <a:pt x="55" y="72"/>
                  <a:pt x="55" y="72"/>
                  <a:pt x="55" y="72"/>
                </a:cubicBezTo>
                <a:cubicBezTo>
                  <a:pt x="56" y="74"/>
                  <a:pt x="58" y="76"/>
                  <a:pt x="61" y="76"/>
                </a:cubicBezTo>
                <a:cubicBezTo>
                  <a:pt x="64" y="81"/>
                  <a:pt x="64" y="81"/>
                  <a:pt x="64" y="81"/>
                </a:cubicBezTo>
                <a:cubicBezTo>
                  <a:pt x="62" y="82"/>
                  <a:pt x="62" y="84"/>
                  <a:pt x="62" y="85"/>
                </a:cubicBezTo>
                <a:cubicBezTo>
                  <a:pt x="62" y="89"/>
                  <a:pt x="65" y="92"/>
                  <a:pt x="68" y="92"/>
                </a:cubicBezTo>
                <a:cubicBezTo>
                  <a:pt x="72" y="92"/>
                  <a:pt x="75" y="89"/>
                  <a:pt x="75" y="85"/>
                </a:cubicBezTo>
                <a:cubicBezTo>
                  <a:pt x="75" y="82"/>
                  <a:pt x="72" y="79"/>
                  <a:pt x="69" y="79"/>
                </a:cubicBezTo>
                <a:cubicBezTo>
                  <a:pt x="66" y="74"/>
                  <a:pt x="66" y="74"/>
                  <a:pt x="66" y="74"/>
                </a:cubicBezTo>
                <a:cubicBezTo>
                  <a:pt x="67" y="72"/>
                  <a:pt x="67" y="71"/>
                  <a:pt x="67" y="69"/>
                </a:cubicBezTo>
                <a:cubicBezTo>
                  <a:pt x="67" y="68"/>
                  <a:pt x="67" y="66"/>
                  <a:pt x="66" y="65"/>
                </a:cubicBezTo>
                <a:cubicBezTo>
                  <a:pt x="69" y="60"/>
                  <a:pt x="69" y="60"/>
                  <a:pt x="69" y="60"/>
                </a:cubicBezTo>
                <a:cubicBezTo>
                  <a:pt x="71" y="60"/>
                  <a:pt x="73" y="59"/>
                  <a:pt x="74" y="57"/>
                </a:cubicBezTo>
                <a:cubicBezTo>
                  <a:pt x="81" y="57"/>
                  <a:pt x="81" y="57"/>
                  <a:pt x="81" y="57"/>
                </a:cubicBezTo>
                <a:cubicBezTo>
                  <a:pt x="82" y="59"/>
                  <a:pt x="84" y="60"/>
                  <a:pt x="87" y="60"/>
                </a:cubicBezTo>
                <a:cubicBezTo>
                  <a:pt x="90" y="60"/>
                  <a:pt x="93" y="57"/>
                  <a:pt x="93" y="54"/>
                </a:cubicBezTo>
                <a:cubicBezTo>
                  <a:pt x="93" y="53"/>
                  <a:pt x="93" y="52"/>
                  <a:pt x="93" y="51"/>
                </a:cubicBezTo>
                <a:cubicBezTo>
                  <a:pt x="96" y="45"/>
                  <a:pt x="96" y="45"/>
                  <a:pt x="96" y="45"/>
                </a:cubicBezTo>
                <a:cubicBezTo>
                  <a:pt x="100" y="44"/>
                  <a:pt x="102" y="42"/>
                  <a:pt x="102" y="3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2" name="Google Shape;4812;p22"/>
          <p:cNvSpPr/>
          <p:nvPr/>
        </p:nvSpPr>
        <p:spPr>
          <a:xfrm>
            <a:off x="3379352" y="2977439"/>
            <a:ext cx="235016" cy="330416"/>
          </a:xfrm>
          <a:custGeom>
            <a:avLst/>
            <a:gdLst/>
            <a:ahLst/>
            <a:cxnLst/>
            <a:rect l="l" t="t" r="r" b="b"/>
            <a:pathLst>
              <a:path w="70" h="98" extrusionOk="0">
                <a:moveTo>
                  <a:pt x="32" y="92"/>
                </a:moveTo>
                <a:cubicBezTo>
                  <a:pt x="30" y="92"/>
                  <a:pt x="27" y="90"/>
                  <a:pt x="27" y="87"/>
                </a:cubicBezTo>
                <a:cubicBezTo>
                  <a:pt x="27" y="84"/>
                  <a:pt x="30" y="82"/>
                  <a:pt x="32" y="82"/>
                </a:cubicBezTo>
                <a:cubicBezTo>
                  <a:pt x="35" y="82"/>
                  <a:pt x="38" y="84"/>
                  <a:pt x="38" y="87"/>
                </a:cubicBezTo>
                <a:cubicBezTo>
                  <a:pt x="38" y="90"/>
                  <a:pt x="35" y="92"/>
                  <a:pt x="32" y="92"/>
                </a:cubicBezTo>
                <a:moveTo>
                  <a:pt x="23" y="83"/>
                </a:moveTo>
                <a:cubicBezTo>
                  <a:pt x="22" y="84"/>
                  <a:pt x="20" y="84"/>
                  <a:pt x="19" y="84"/>
                </a:cubicBezTo>
                <a:cubicBezTo>
                  <a:pt x="18" y="84"/>
                  <a:pt x="17" y="84"/>
                  <a:pt x="16" y="83"/>
                </a:cubicBezTo>
                <a:cubicBezTo>
                  <a:pt x="2" y="72"/>
                  <a:pt x="7" y="54"/>
                  <a:pt x="7" y="54"/>
                </a:cubicBezTo>
                <a:cubicBezTo>
                  <a:pt x="8" y="51"/>
                  <a:pt x="10" y="50"/>
                  <a:pt x="13" y="50"/>
                </a:cubicBezTo>
                <a:cubicBezTo>
                  <a:pt x="16" y="51"/>
                  <a:pt x="17" y="54"/>
                  <a:pt x="16" y="56"/>
                </a:cubicBezTo>
                <a:cubicBezTo>
                  <a:pt x="16" y="57"/>
                  <a:pt x="13" y="68"/>
                  <a:pt x="22" y="76"/>
                </a:cubicBezTo>
                <a:cubicBezTo>
                  <a:pt x="24" y="78"/>
                  <a:pt x="25" y="81"/>
                  <a:pt x="23" y="83"/>
                </a:cubicBezTo>
                <a:moveTo>
                  <a:pt x="39" y="2"/>
                </a:moveTo>
                <a:cubicBezTo>
                  <a:pt x="38" y="1"/>
                  <a:pt x="37" y="0"/>
                  <a:pt x="35" y="0"/>
                </a:cubicBezTo>
                <a:cubicBezTo>
                  <a:pt x="34" y="0"/>
                  <a:pt x="32" y="1"/>
                  <a:pt x="31" y="2"/>
                </a:cubicBezTo>
                <a:cubicBezTo>
                  <a:pt x="23" y="14"/>
                  <a:pt x="0" y="47"/>
                  <a:pt x="0" y="63"/>
                </a:cubicBezTo>
                <a:cubicBezTo>
                  <a:pt x="0" y="82"/>
                  <a:pt x="16" y="98"/>
                  <a:pt x="35" y="98"/>
                </a:cubicBezTo>
                <a:cubicBezTo>
                  <a:pt x="55" y="98"/>
                  <a:pt x="70" y="82"/>
                  <a:pt x="70" y="63"/>
                </a:cubicBezTo>
                <a:cubicBezTo>
                  <a:pt x="70" y="47"/>
                  <a:pt x="48" y="14"/>
                  <a:pt x="39"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813" name="Google Shape;4813;p22"/>
          <p:cNvGrpSpPr/>
          <p:nvPr/>
        </p:nvGrpSpPr>
        <p:grpSpPr>
          <a:xfrm>
            <a:off x="929151" y="3005362"/>
            <a:ext cx="342052" cy="281553"/>
            <a:chOff x="1082676" y="2455862"/>
            <a:chExt cx="233363" cy="192088"/>
          </a:xfrm>
        </p:grpSpPr>
        <p:sp>
          <p:nvSpPr>
            <p:cNvPr id="4814" name="Google Shape;4814;p22"/>
            <p:cNvSpPr/>
            <p:nvPr/>
          </p:nvSpPr>
          <p:spPr>
            <a:xfrm>
              <a:off x="1082676" y="2497137"/>
              <a:ext cx="233363" cy="150813"/>
            </a:xfrm>
            <a:custGeom>
              <a:avLst/>
              <a:gdLst/>
              <a:ahLst/>
              <a:cxnLst/>
              <a:rect l="l" t="t" r="r" b="b"/>
              <a:pathLst>
                <a:path w="102" h="66" extrusionOk="0">
                  <a:moveTo>
                    <a:pt x="70" y="59"/>
                  </a:moveTo>
                  <a:cubicBezTo>
                    <a:pt x="67" y="59"/>
                    <a:pt x="65" y="56"/>
                    <a:pt x="65" y="53"/>
                  </a:cubicBezTo>
                  <a:cubicBezTo>
                    <a:pt x="65" y="50"/>
                    <a:pt x="67" y="48"/>
                    <a:pt x="70" y="48"/>
                  </a:cubicBezTo>
                  <a:cubicBezTo>
                    <a:pt x="73" y="48"/>
                    <a:pt x="76" y="50"/>
                    <a:pt x="76" y="53"/>
                  </a:cubicBezTo>
                  <a:cubicBezTo>
                    <a:pt x="76" y="56"/>
                    <a:pt x="73" y="59"/>
                    <a:pt x="70" y="59"/>
                  </a:cubicBezTo>
                  <a:moveTo>
                    <a:pt x="78" y="19"/>
                  </a:moveTo>
                  <a:cubicBezTo>
                    <a:pt x="78" y="17"/>
                    <a:pt x="80" y="16"/>
                    <a:pt x="82" y="16"/>
                  </a:cubicBezTo>
                  <a:cubicBezTo>
                    <a:pt x="90" y="16"/>
                    <a:pt x="90" y="16"/>
                    <a:pt x="90" y="16"/>
                  </a:cubicBezTo>
                  <a:cubicBezTo>
                    <a:pt x="92" y="16"/>
                    <a:pt x="93" y="17"/>
                    <a:pt x="93" y="19"/>
                  </a:cubicBezTo>
                  <a:cubicBezTo>
                    <a:pt x="95" y="35"/>
                    <a:pt x="95" y="35"/>
                    <a:pt x="95" y="35"/>
                  </a:cubicBezTo>
                  <a:cubicBezTo>
                    <a:pt x="95" y="36"/>
                    <a:pt x="95" y="37"/>
                    <a:pt x="94" y="38"/>
                  </a:cubicBezTo>
                  <a:cubicBezTo>
                    <a:pt x="93" y="39"/>
                    <a:pt x="92" y="39"/>
                    <a:pt x="91" y="39"/>
                  </a:cubicBezTo>
                  <a:cubicBezTo>
                    <a:pt x="82" y="39"/>
                    <a:pt x="82" y="39"/>
                    <a:pt x="82" y="39"/>
                  </a:cubicBezTo>
                  <a:cubicBezTo>
                    <a:pt x="80" y="39"/>
                    <a:pt x="78" y="38"/>
                    <a:pt x="78" y="36"/>
                  </a:cubicBezTo>
                  <a:lnTo>
                    <a:pt x="78" y="19"/>
                  </a:lnTo>
                  <a:close/>
                  <a:moveTo>
                    <a:pt x="19" y="59"/>
                  </a:moveTo>
                  <a:cubicBezTo>
                    <a:pt x="16" y="59"/>
                    <a:pt x="13" y="56"/>
                    <a:pt x="13" y="53"/>
                  </a:cubicBezTo>
                  <a:cubicBezTo>
                    <a:pt x="13" y="50"/>
                    <a:pt x="16" y="48"/>
                    <a:pt x="19" y="48"/>
                  </a:cubicBezTo>
                  <a:cubicBezTo>
                    <a:pt x="22" y="48"/>
                    <a:pt x="24" y="50"/>
                    <a:pt x="24" y="53"/>
                  </a:cubicBezTo>
                  <a:cubicBezTo>
                    <a:pt x="24" y="56"/>
                    <a:pt x="22" y="59"/>
                    <a:pt x="19" y="59"/>
                  </a:cubicBezTo>
                  <a:moveTo>
                    <a:pt x="26" y="25"/>
                  </a:moveTo>
                  <a:cubicBezTo>
                    <a:pt x="32" y="25"/>
                    <a:pt x="32" y="25"/>
                    <a:pt x="32" y="25"/>
                  </a:cubicBezTo>
                  <a:cubicBezTo>
                    <a:pt x="32" y="19"/>
                    <a:pt x="32" y="19"/>
                    <a:pt x="32" y="19"/>
                  </a:cubicBezTo>
                  <a:cubicBezTo>
                    <a:pt x="39" y="19"/>
                    <a:pt x="39" y="19"/>
                    <a:pt x="39" y="19"/>
                  </a:cubicBezTo>
                  <a:cubicBezTo>
                    <a:pt x="39" y="25"/>
                    <a:pt x="39" y="25"/>
                    <a:pt x="39" y="25"/>
                  </a:cubicBezTo>
                  <a:cubicBezTo>
                    <a:pt x="45" y="25"/>
                    <a:pt x="45" y="25"/>
                    <a:pt x="45" y="25"/>
                  </a:cubicBezTo>
                  <a:cubicBezTo>
                    <a:pt x="45" y="32"/>
                    <a:pt x="45" y="32"/>
                    <a:pt x="45" y="32"/>
                  </a:cubicBezTo>
                  <a:cubicBezTo>
                    <a:pt x="39" y="32"/>
                    <a:pt x="39" y="32"/>
                    <a:pt x="39" y="32"/>
                  </a:cubicBezTo>
                  <a:cubicBezTo>
                    <a:pt x="39" y="38"/>
                    <a:pt x="39" y="38"/>
                    <a:pt x="39" y="38"/>
                  </a:cubicBezTo>
                  <a:cubicBezTo>
                    <a:pt x="32" y="38"/>
                    <a:pt x="32" y="38"/>
                    <a:pt x="32" y="38"/>
                  </a:cubicBezTo>
                  <a:cubicBezTo>
                    <a:pt x="32" y="32"/>
                    <a:pt x="32" y="32"/>
                    <a:pt x="32" y="32"/>
                  </a:cubicBezTo>
                  <a:cubicBezTo>
                    <a:pt x="26" y="32"/>
                    <a:pt x="26" y="32"/>
                    <a:pt x="26" y="32"/>
                  </a:cubicBezTo>
                  <a:lnTo>
                    <a:pt x="26" y="25"/>
                  </a:lnTo>
                  <a:close/>
                  <a:moveTo>
                    <a:pt x="98" y="15"/>
                  </a:moveTo>
                  <a:cubicBezTo>
                    <a:pt x="98" y="12"/>
                    <a:pt x="96" y="11"/>
                    <a:pt x="93" y="11"/>
                  </a:cubicBezTo>
                  <a:cubicBezTo>
                    <a:pt x="77" y="11"/>
                    <a:pt x="77" y="11"/>
                    <a:pt x="77" y="11"/>
                  </a:cubicBezTo>
                  <a:cubicBezTo>
                    <a:pt x="75" y="11"/>
                    <a:pt x="74" y="12"/>
                    <a:pt x="74" y="14"/>
                  </a:cubicBezTo>
                  <a:cubicBezTo>
                    <a:pt x="74" y="41"/>
                    <a:pt x="74" y="41"/>
                    <a:pt x="74" y="41"/>
                  </a:cubicBezTo>
                  <a:cubicBezTo>
                    <a:pt x="73" y="41"/>
                    <a:pt x="71" y="41"/>
                    <a:pt x="70" y="41"/>
                  </a:cubicBezTo>
                  <a:cubicBezTo>
                    <a:pt x="70" y="41"/>
                    <a:pt x="68" y="41"/>
                    <a:pt x="68" y="41"/>
                  </a:cubicBezTo>
                  <a:cubicBezTo>
                    <a:pt x="68" y="10"/>
                    <a:pt x="68" y="10"/>
                    <a:pt x="68" y="10"/>
                  </a:cubicBezTo>
                  <a:cubicBezTo>
                    <a:pt x="68" y="8"/>
                    <a:pt x="67" y="7"/>
                    <a:pt x="66" y="7"/>
                  </a:cubicBezTo>
                  <a:cubicBezTo>
                    <a:pt x="62" y="7"/>
                    <a:pt x="62" y="7"/>
                    <a:pt x="62" y="7"/>
                  </a:cubicBezTo>
                  <a:cubicBezTo>
                    <a:pt x="62" y="1"/>
                    <a:pt x="62" y="1"/>
                    <a:pt x="62" y="1"/>
                  </a:cubicBezTo>
                  <a:cubicBezTo>
                    <a:pt x="62" y="0"/>
                    <a:pt x="62" y="0"/>
                    <a:pt x="62" y="0"/>
                  </a:cubicBezTo>
                  <a:cubicBezTo>
                    <a:pt x="58" y="0"/>
                    <a:pt x="53" y="0"/>
                    <a:pt x="49" y="1"/>
                  </a:cubicBezTo>
                  <a:cubicBezTo>
                    <a:pt x="49" y="7"/>
                    <a:pt x="49" y="7"/>
                    <a:pt x="49" y="7"/>
                  </a:cubicBezTo>
                  <a:cubicBezTo>
                    <a:pt x="21" y="7"/>
                    <a:pt x="21" y="7"/>
                    <a:pt x="21" y="7"/>
                  </a:cubicBezTo>
                  <a:cubicBezTo>
                    <a:pt x="11" y="7"/>
                    <a:pt x="4" y="15"/>
                    <a:pt x="4" y="24"/>
                  </a:cubicBezTo>
                  <a:cubicBezTo>
                    <a:pt x="4" y="45"/>
                    <a:pt x="4" y="45"/>
                    <a:pt x="4" y="45"/>
                  </a:cubicBezTo>
                  <a:cubicBezTo>
                    <a:pt x="2" y="45"/>
                    <a:pt x="0" y="47"/>
                    <a:pt x="0" y="49"/>
                  </a:cubicBezTo>
                  <a:cubicBezTo>
                    <a:pt x="0" y="52"/>
                    <a:pt x="0" y="52"/>
                    <a:pt x="0" y="52"/>
                  </a:cubicBezTo>
                  <a:cubicBezTo>
                    <a:pt x="0" y="53"/>
                    <a:pt x="2" y="55"/>
                    <a:pt x="3" y="55"/>
                  </a:cubicBezTo>
                  <a:cubicBezTo>
                    <a:pt x="6" y="55"/>
                    <a:pt x="6" y="55"/>
                    <a:pt x="6" y="55"/>
                  </a:cubicBezTo>
                  <a:cubicBezTo>
                    <a:pt x="6" y="55"/>
                    <a:pt x="6" y="55"/>
                    <a:pt x="6" y="55"/>
                  </a:cubicBezTo>
                  <a:cubicBezTo>
                    <a:pt x="7" y="61"/>
                    <a:pt x="12" y="66"/>
                    <a:pt x="19" y="66"/>
                  </a:cubicBezTo>
                  <a:cubicBezTo>
                    <a:pt x="25" y="66"/>
                    <a:pt x="31" y="61"/>
                    <a:pt x="31" y="55"/>
                  </a:cubicBezTo>
                  <a:cubicBezTo>
                    <a:pt x="31" y="55"/>
                    <a:pt x="31" y="55"/>
                    <a:pt x="31" y="55"/>
                  </a:cubicBezTo>
                  <a:cubicBezTo>
                    <a:pt x="57" y="55"/>
                    <a:pt x="57" y="55"/>
                    <a:pt x="57" y="55"/>
                  </a:cubicBezTo>
                  <a:cubicBezTo>
                    <a:pt x="57" y="55"/>
                    <a:pt x="57" y="55"/>
                    <a:pt x="57" y="55"/>
                  </a:cubicBezTo>
                  <a:cubicBezTo>
                    <a:pt x="58" y="61"/>
                    <a:pt x="63" y="66"/>
                    <a:pt x="70" y="66"/>
                  </a:cubicBezTo>
                  <a:cubicBezTo>
                    <a:pt x="77" y="66"/>
                    <a:pt x="82" y="61"/>
                    <a:pt x="83" y="55"/>
                  </a:cubicBezTo>
                  <a:cubicBezTo>
                    <a:pt x="83" y="55"/>
                    <a:pt x="83" y="55"/>
                    <a:pt x="83" y="55"/>
                  </a:cubicBezTo>
                  <a:cubicBezTo>
                    <a:pt x="96" y="55"/>
                    <a:pt x="96" y="55"/>
                    <a:pt x="96" y="55"/>
                  </a:cubicBezTo>
                  <a:cubicBezTo>
                    <a:pt x="98" y="55"/>
                    <a:pt x="99" y="53"/>
                    <a:pt x="99" y="51"/>
                  </a:cubicBezTo>
                  <a:cubicBezTo>
                    <a:pt x="100" y="51"/>
                    <a:pt x="101" y="51"/>
                    <a:pt x="101" y="51"/>
                  </a:cubicBezTo>
                  <a:cubicBezTo>
                    <a:pt x="102" y="50"/>
                    <a:pt x="102" y="49"/>
                    <a:pt x="102" y="49"/>
                  </a:cubicBezTo>
                  <a:lnTo>
                    <a:pt x="98" y="1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5" name="Google Shape;4815;p22"/>
            <p:cNvSpPr/>
            <p:nvPr/>
          </p:nvSpPr>
          <p:spPr>
            <a:xfrm>
              <a:off x="1160463" y="2493962"/>
              <a:ext cx="30163" cy="7938"/>
            </a:xfrm>
            <a:custGeom>
              <a:avLst/>
              <a:gdLst/>
              <a:ahLst/>
              <a:cxnLst/>
              <a:rect l="l" t="t" r="r" b="b"/>
              <a:pathLst>
                <a:path w="13" h="3" extrusionOk="0">
                  <a:moveTo>
                    <a:pt x="1" y="3"/>
                  </a:moveTo>
                  <a:cubicBezTo>
                    <a:pt x="12" y="3"/>
                    <a:pt x="12" y="3"/>
                    <a:pt x="12" y="3"/>
                  </a:cubicBezTo>
                  <a:cubicBezTo>
                    <a:pt x="13" y="3"/>
                    <a:pt x="13" y="2"/>
                    <a:pt x="13" y="1"/>
                  </a:cubicBezTo>
                  <a:cubicBezTo>
                    <a:pt x="13" y="0"/>
                    <a:pt x="13" y="0"/>
                    <a:pt x="12" y="0"/>
                  </a:cubicBezTo>
                  <a:cubicBezTo>
                    <a:pt x="1" y="0"/>
                    <a:pt x="1" y="0"/>
                    <a:pt x="1" y="0"/>
                  </a:cubicBezTo>
                  <a:cubicBezTo>
                    <a:pt x="0" y="0"/>
                    <a:pt x="0" y="0"/>
                    <a:pt x="0" y="1"/>
                  </a:cubicBezTo>
                  <a:cubicBezTo>
                    <a:pt x="0" y="2"/>
                    <a:pt x="0" y="3"/>
                    <a:pt x="1"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6" name="Google Shape;4816;p22"/>
            <p:cNvSpPr/>
            <p:nvPr/>
          </p:nvSpPr>
          <p:spPr>
            <a:xfrm>
              <a:off x="1206501" y="2455862"/>
              <a:ext cx="7938" cy="31750"/>
            </a:xfrm>
            <a:custGeom>
              <a:avLst/>
              <a:gdLst/>
              <a:ahLst/>
              <a:cxnLst/>
              <a:rect l="l" t="t" r="r" b="b"/>
              <a:pathLst>
                <a:path w="4" h="14" extrusionOk="0">
                  <a:moveTo>
                    <a:pt x="2" y="14"/>
                  </a:moveTo>
                  <a:cubicBezTo>
                    <a:pt x="3" y="14"/>
                    <a:pt x="4" y="13"/>
                    <a:pt x="4" y="12"/>
                  </a:cubicBezTo>
                  <a:cubicBezTo>
                    <a:pt x="4" y="2"/>
                    <a:pt x="4" y="2"/>
                    <a:pt x="4" y="2"/>
                  </a:cubicBezTo>
                  <a:cubicBezTo>
                    <a:pt x="4" y="1"/>
                    <a:pt x="3" y="0"/>
                    <a:pt x="2" y="0"/>
                  </a:cubicBezTo>
                  <a:cubicBezTo>
                    <a:pt x="1" y="0"/>
                    <a:pt x="0" y="1"/>
                    <a:pt x="0" y="2"/>
                  </a:cubicBezTo>
                  <a:cubicBezTo>
                    <a:pt x="0" y="12"/>
                    <a:pt x="0" y="12"/>
                    <a:pt x="0" y="12"/>
                  </a:cubicBezTo>
                  <a:cubicBezTo>
                    <a:pt x="0" y="13"/>
                    <a:pt x="1" y="14"/>
                    <a:pt x="2"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7" name="Google Shape;4817;p22"/>
            <p:cNvSpPr/>
            <p:nvPr/>
          </p:nvSpPr>
          <p:spPr>
            <a:xfrm>
              <a:off x="1222376" y="2463800"/>
              <a:ext cx="25400" cy="25400"/>
            </a:xfrm>
            <a:custGeom>
              <a:avLst/>
              <a:gdLst/>
              <a:ahLst/>
              <a:cxnLst/>
              <a:rect l="l" t="t" r="r" b="b"/>
              <a:pathLst>
                <a:path w="11" h="11" extrusionOk="0">
                  <a:moveTo>
                    <a:pt x="2" y="11"/>
                  </a:moveTo>
                  <a:cubicBezTo>
                    <a:pt x="2" y="11"/>
                    <a:pt x="3" y="11"/>
                    <a:pt x="3" y="11"/>
                  </a:cubicBezTo>
                  <a:cubicBezTo>
                    <a:pt x="10" y="4"/>
                    <a:pt x="10" y="4"/>
                    <a:pt x="10" y="4"/>
                  </a:cubicBezTo>
                  <a:cubicBezTo>
                    <a:pt x="11" y="3"/>
                    <a:pt x="11" y="2"/>
                    <a:pt x="10" y="1"/>
                  </a:cubicBezTo>
                  <a:cubicBezTo>
                    <a:pt x="9" y="0"/>
                    <a:pt x="8" y="0"/>
                    <a:pt x="8" y="1"/>
                  </a:cubicBezTo>
                  <a:cubicBezTo>
                    <a:pt x="0" y="8"/>
                    <a:pt x="0" y="8"/>
                    <a:pt x="0" y="8"/>
                  </a:cubicBezTo>
                  <a:cubicBezTo>
                    <a:pt x="0" y="9"/>
                    <a:pt x="0" y="10"/>
                    <a:pt x="0" y="11"/>
                  </a:cubicBezTo>
                  <a:cubicBezTo>
                    <a:pt x="1" y="11"/>
                    <a:pt x="1" y="11"/>
                    <a:pt x="2"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8" name="Google Shape;4818;p22"/>
            <p:cNvSpPr/>
            <p:nvPr/>
          </p:nvSpPr>
          <p:spPr>
            <a:xfrm>
              <a:off x="1173163" y="2463800"/>
              <a:ext cx="25400" cy="25400"/>
            </a:xfrm>
            <a:custGeom>
              <a:avLst/>
              <a:gdLst/>
              <a:ahLst/>
              <a:cxnLst/>
              <a:rect l="l" t="t" r="r" b="b"/>
              <a:pathLst>
                <a:path w="11" h="11" extrusionOk="0">
                  <a:moveTo>
                    <a:pt x="8" y="11"/>
                  </a:moveTo>
                  <a:cubicBezTo>
                    <a:pt x="8" y="11"/>
                    <a:pt x="9" y="11"/>
                    <a:pt x="9" y="11"/>
                  </a:cubicBezTo>
                  <a:cubicBezTo>
                    <a:pt x="10" y="11"/>
                    <a:pt x="10" y="11"/>
                    <a:pt x="10" y="11"/>
                  </a:cubicBezTo>
                  <a:cubicBezTo>
                    <a:pt x="11" y="10"/>
                    <a:pt x="11" y="9"/>
                    <a:pt x="10" y="8"/>
                  </a:cubicBezTo>
                  <a:cubicBezTo>
                    <a:pt x="3" y="1"/>
                    <a:pt x="3" y="1"/>
                    <a:pt x="3" y="1"/>
                  </a:cubicBezTo>
                  <a:cubicBezTo>
                    <a:pt x="3" y="0"/>
                    <a:pt x="1" y="0"/>
                    <a:pt x="1" y="1"/>
                  </a:cubicBezTo>
                  <a:cubicBezTo>
                    <a:pt x="0" y="2"/>
                    <a:pt x="0" y="3"/>
                    <a:pt x="1" y="4"/>
                  </a:cubicBezTo>
                  <a:lnTo>
                    <a:pt x="8"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19" name="Google Shape;4819;p22"/>
            <p:cNvSpPr/>
            <p:nvPr/>
          </p:nvSpPr>
          <p:spPr>
            <a:xfrm>
              <a:off x="1228726" y="2493962"/>
              <a:ext cx="31750" cy="7938"/>
            </a:xfrm>
            <a:custGeom>
              <a:avLst/>
              <a:gdLst/>
              <a:ahLst/>
              <a:cxnLst/>
              <a:rect l="l" t="t" r="r" b="b"/>
              <a:pathLst>
                <a:path w="14" h="3" extrusionOk="0">
                  <a:moveTo>
                    <a:pt x="0" y="1"/>
                  </a:moveTo>
                  <a:cubicBezTo>
                    <a:pt x="0" y="2"/>
                    <a:pt x="1" y="3"/>
                    <a:pt x="2" y="3"/>
                  </a:cubicBezTo>
                  <a:cubicBezTo>
                    <a:pt x="12" y="3"/>
                    <a:pt x="12" y="3"/>
                    <a:pt x="12" y="3"/>
                  </a:cubicBezTo>
                  <a:cubicBezTo>
                    <a:pt x="13" y="3"/>
                    <a:pt x="14" y="2"/>
                    <a:pt x="14" y="1"/>
                  </a:cubicBezTo>
                  <a:cubicBezTo>
                    <a:pt x="14" y="0"/>
                    <a:pt x="13" y="0"/>
                    <a:pt x="12" y="0"/>
                  </a:cubicBezTo>
                  <a:cubicBezTo>
                    <a:pt x="2" y="0"/>
                    <a:pt x="2" y="0"/>
                    <a:pt x="2" y="0"/>
                  </a:cubicBezTo>
                  <a:cubicBezTo>
                    <a:pt x="1" y="0"/>
                    <a:pt x="0" y="0"/>
                    <a:pt x="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20" name="Google Shape;4820;p22"/>
          <p:cNvGrpSpPr/>
          <p:nvPr/>
        </p:nvGrpSpPr>
        <p:grpSpPr>
          <a:xfrm>
            <a:off x="326489" y="2970459"/>
            <a:ext cx="325763" cy="337397"/>
            <a:chOff x="671513" y="2432050"/>
            <a:chExt cx="222250" cy="230188"/>
          </a:xfrm>
        </p:grpSpPr>
        <p:sp>
          <p:nvSpPr>
            <p:cNvPr id="4821" name="Google Shape;4821;p22"/>
            <p:cNvSpPr/>
            <p:nvPr/>
          </p:nvSpPr>
          <p:spPr>
            <a:xfrm>
              <a:off x="671513" y="2432050"/>
              <a:ext cx="222250" cy="222250"/>
            </a:xfrm>
            <a:custGeom>
              <a:avLst/>
              <a:gdLst/>
              <a:ahLst/>
              <a:cxnLst/>
              <a:rect l="l" t="t" r="r" b="b"/>
              <a:pathLst>
                <a:path w="97" h="97" extrusionOk="0">
                  <a:moveTo>
                    <a:pt x="48" y="0"/>
                  </a:moveTo>
                  <a:cubicBezTo>
                    <a:pt x="21" y="0"/>
                    <a:pt x="0" y="22"/>
                    <a:pt x="0" y="49"/>
                  </a:cubicBezTo>
                  <a:cubicBezTo>
                    <a:pt x="0" y="73"/>
                    <a:pt x="16" y="92"/>
                    <a:pt x="38" y="97"/>
                  </a:cubicBezTo>
                  <a:cubicBezTo>
                    <a:pt x="35" y="95"/>
                    <a:pt x="33" y="91"/>
                    <a:pt x="33" y="88"/>
                  </a:cubicBezTo>
                  <a:cubicBezTo>
                    <a:pt x="18" y="82"/>
                    <a:pt x="7" y="67"/>
                    <a:pt x="7" y="49"/>
                  </a:cubicBezTo>
                  <a:cubicBezTo>
                    <a:pt x="7" y="33"/>
                    <a:pt x="17" y="18"/>
                    <a:pt x="31" y="11"/>
                  </a:cubicBezTo>
                  <a:cubicBezTo>
                    <a:pt x="31" y="15"/>
                    <a:pt x="33" y="18"/>
                    <a:pt x="36" y="22"/>
                  </a:cubicBezTo>
                  <a:cubicBezTo>
                    <a:pt x="38" y="25"/>
                    <a:pt x="37" y="27"/>
                    <a:pt x="35" y="29"/>
                  </a:cubicBezTo>
                  <a:cubicBezTo>
                    <a:pt x="35" y="29"/>
                    <a:pt x="35" y="30"/>
                    <a:pt x="35" y="31"/>
                  </a:cubicBezTo>
                  <a:cubicBezTo>
                    <a:pt x="35" y="32"/>
                    <a:pt x="36" y="32"/>
                    <a:pt x="37" y="32"/>
                  </a:cubicBezTo>
                  <a:cubicBezTo>
                    <a:pt x="61" y="32"/>
                    <a:pt x="68" y="18"/>
                    <a:pt x="69" y="13"/>
                  </a:cubicBezTo>
                  <a:cubicBezTo>
                    <a:pt x="81" y="20"/>
                    <a:pt x="90" y="34"/>
                    <a:pt x="90" y="49"/>
                  </a:cubicBezTo>
                  <a:cubicBezTo>
                    <a:pt x="90" y="66"/>
                    <a:pt x="80" y="80"/>
                    <a:pt x="66" y="87"/>
                  </a:cubicBezTo>
                  <a:cubicBezTo>
                    <a:pt x="66" y="90"/>
                    <a:pt x="64" y="94"/>
                    <a:pt x="62" y="96"/>
                  </a:cubicBezTo>
                  <a:cubicBezTo>
                    <a:pt x="82" y="90"/>
                    <a:pt x="97" y="71"/>
                    <a:pt x="97" y="49"/>
                  </a:cubicBezTo>
                  <a:cubicBezTo>
                    <a:pt x="97" y="22"/>
                    <a:pt x="75" y="0"/>
                    <a:pt x="4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2" name="Google Shape;4822;p22"/>
            <p:cNvSpPr/>
            <p:nvPr/>
          </p:nvSpPr>
          <p:spPr>
            <a:xfrm>
              <a:off x="741363" y="2530475"/>
              <a:ext cx="23813" cy="254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3" name="Google Shape;4823;p22"/>
            <p:cNvSpPr/>
            <p:nvPr/>
          </p:nvSpPr>
          <p:spPr>
            <a:xfrm>
              <a:off x="800101" y="2530475"/>
              <a:ext cx="25400" cy="254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4" name="Google Shape;4824;p22"/>
            <p:cNvSpPr/>
            <p:nvPr/>
          </p:nvSpPr>
          <p:spPr>
            <a:xfrm>
              <a:off x="741363" y="2563812"/>
              <a:ext cx="88900" cy="52388"/>
            </a:xfrm>
            <a:custGeom>
              <a:avLst/>
              <a:gdLst/>
              <a:ahLst/>
              <a:cxnLst/>
              <a:rect l="l" t="t" r="r" b="b"/>
              <a:pathLst>
                <a:path w="39" h="23" extrusionOk="0">
                  <a:moveTo>
                    <a:pt x="3" y="22"/>
                  </a:moveTo>
                  <a:cubicBezTo>
                    <a:pt x="5" y="19"/>
                    <a:pt x="7" y="15"/>
                    <a:pt x="11" y="13"/>
                  </a:cubicBezTo>
                  <a:cubicBezTo>
                    <a:pt x="11" y="9"/>
                    <a:pt x="15" y="5"/>
                    <a:pt x="19" y="5"/>
                  </a:cubicBezTo>
                  <a:cubicBezTo>
                    <a:pt x="24" y="5"/>
                    <a:pt x="27" y="8"/>
                    <a:pt x="28" y="13"/>
                  </a:cubicBezTo>
                  <a:cubicBezTo>
                    <a:pt x="31" y="15"/>
                    <a:pt x="34" y="18"/>
                    <a:pt x="36" y="23"/>
                  </a:cubicBezTo>
                  <a:cubicBezTo>
                    <a:pt x="38" y="20"/>
                    <a:pt x="39" y="17"/>
                    <a:pt x="39" y="14"/>
                  </a:cubicBezTo>
                  <a:cubicBezTo>
                    <a:pt x="39" y="7"/>
                    <a:pt x="30" y="0"/>
                    <a:pt x="20" y="0"/>
                  </a:cubicBezTo>
                  <a:cubicBezTo>
                    <a:pt x="9" y="0"/>
                    <a:pt x="0" y="7"/>
                    <a:pt x="0" y="14"/>
                  </a:cubicBezTo>
                  <a:cubicBezTo>
                    <a:pt x="0" y="17"/>
                    <a:pt x="1" y="20"/>
                    <a:pt x="3"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5" name="Google Shape;4825;p22"/>
            <p:cNvSpPr/>
            <p:nvPr/>
          </p:nvSpPr>
          <p:spPr>
            <a:xfrm>
              <a:off x="769938" y="2613025"/>
              <a:ext cx="30163" cy="15875"/>
            </a:xfrm>
            <a:custGeom>
              <a:avLst/>
              <a:gdLst/>
              <a:ahLst/>
              <a:cxnLst/>
              <a:rect l="l" t="t" r="r" b="b"/>
              <a:pathLst>
                <a:path w="13" h="7" extrusionOk="0">
                  <a:moveTo>
                    <a:pt x="8" y="0"/>
                  </a:moveTo>
                  <a:cubicBezTo>
                    <a:pt x="8" y="0"/>
                    <a:pt x="7" y="0"/>
                    <a:pt x="7" y="0"/>
                  </a:cubicBezTo>
                  <a:cubicBezTo>
                    <a:pt x="6" y="0"/>
                    <a:pt x="5" y="0"/>
                    <a:pt x="4" y="0"/>
                  </a:cubicBezTo>
                  <a:cubicBezTo>
                    <a:pt x="5" y="0"/>
                    <a:pt x="5" y="0"/>
                    <a:pt x="4" y="0"/>
                  </a:cubicBezTo>
                  <a:cubicBezTo>
                    <a:pt x="2" y="1"/>
                    <a:pt x="0" y="3"/>
                    <a:pt x="0" y="6"/>
                  </a:cubicBezTo>
                  <a:cubicBezTo>
                    <a:pt x="0" y="6"/>
                    <a:pt x="0" y="6"/>
                    <a:pt x="1" y="6"/>
                  </a:cubicBezTo>
                  <a:cubicBezTo>
                    <a:pt x="2" y="6"/>
                    <a:pt x="4" y="7"/>
                    <a:pt x="7" y="7"/>
                  </a:cubicBezTo>
                  <a:cubicBezTo>
                    <a:pt x="9" y="7"/>
                    <a:pt x="11" y="6"/>
                    <a:pt x="13" y="6"/>
                  </a:cubicBezTo>
                  <a:cubicBezTo>
                    <a:pt x="13" y="6"/>
                    <a:pt x="13" y="6"/>
                    <a:pt x="13" y="6"/>
                  </a:cubicBezTo>
                  <a:cubicBezTo>
                    <a:pt x="13" y="3"/>
                    <a:pt x="11" y="1"/>
                    <a:pt x="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6" name="Google Shape;4826;p22"/>
            <p:cNvSpPr/>
            <p:nvPr/>
          </p:nvSpPr>
          <p:spPr>
            <a:xfrm>
              <a:off x="769938" y="2581275"/>
              <a:ext cx="30163" cy="9525"/>
            </a:xfrm>
            <a:custGeom>
              <a:avLst/>
              <a:gdLst/>
              <a:ahLst/>
              <a:cxnLst/>
              <a:rect l="l" t="t" r="r" b="b"/>
              <a:pathLst>
                <a:path w="13" h="4" extrusionOk="0">
                  <a:moveTo>
                    <a:pt x="6" y="0"/>
                  </a:moveTo>
                  <a:cubicBezTo>
                    <a:pt x="3" y="0"/>
                    <a:pt x="1" y="2"/>
                    <a:pt x="0" y="4"/>
                  </a:cubicBezTo>
                  <a:cubicBezTo>
                    <a:pt x="2" y="3"/>
                    <a:pt x="4" y="3"/>
                    <a:pt x="7" y="3"/>
                  </a:cubicBezTo>
                  <a:cubicBezTo>
                    <a:pt x="9" y="3"/>
                    <a:pt x="11" y="3"/>
                    <a:pt x="13" y="4"/>
                  </a:cubicBezTo>
                  <a:cubicBezTo>
                    <a:pt x="12" y="1"/>
                    <a:pt x="9" y="0"/>
                    <a:pt x="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27" name="Google Shape;4827;p22"/>
            <p:cNvSpPr/>
            <p:nvPr/>
          </p:nvSpPr>
          <p:spPr>
            <a:xfrm>
              <a:off x="749301" y="2590800"/>
              <a:ext cx="71438" cy="71438"/>
            </a:xfrm>
            <a:custGeom>
              <a:avLst/>
              <a:gdLst/>
              <a:ahLst/>
              <a:cxnLst/>
              <a:rect l="l" t="t" r="r" b="b"/>
              <a:pathLst>
                <a:path w="31" h="31" extrusionOk="0">
                  <a:moveTo>
                    <a:pt x="16" y="24"/>
                  </a:moveTo>
                  <a:cubicBezTo>
                    <a:pt x="11" y="24"/>
                    <a:pt x="8" y="20"/>
                    <a:pt x="8" y="16"/>
                  </a:cubicBezTo>
                  <a:cubicBezTo>
                    <a:pt x="8" y="11"/>
                    <a:pt x="11" y="8"/>
                    <a:pt x="16" y="8"/>
                  </a:cubicBezTo>
                  <a:cubicBezTo>
                    <a:pt x="20" y="8"/>
                    <a:pt x="23" y="11"/>
                    <a:pt x="23" y="16"/>
                  </a:cubicBezTo>
                  <a:cubicBezTo>
                    <a:pt x="23" y="20"/>
                    <a:pt x="20" y="24"/>
                    <a:pt x="16" y="24"/>
                  </a:cubicBezTo>
                  <a:moveTo>
                    <a:pt x="16" y="0"/>
                  </a:moveTo>
                  <a:cubicBezTo>
                    <a:pt x="7" y="0"/>
                    <a:pt x="0" y="7"/>
                    <a:pt x="0" y="16"/>
                  </a:cubicBezTo>
                  <a:cubicBezTo>
                    <a:pt x="0" y="24"/>
                    <a:pt x="7" y="31"/>
                    <a:pt x="16" y="31"/>
                  </a:cubicBezTo>
                  <a:cubicBezTo>
                    <a:pt x="24" y="31"/>
                    <a:pt x="31" y="24"/>
                    <a:pt x="31" y="16"/>
                  </a:cubicBezTo>
                  <a:cubicBezTo>
                    <a:pt x="31" y="7"/>
                    <a:pt x="24" y="0"/>
                    <a:pt x="1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828" name="Google Shape;4828;p22"/>
          <p:cNvSpPr/>
          <p:nvPr/>
        </p:nvSpPr>
        <p:spPr>
          <a:xfrm>
            <a:off x="6890611" y="2977439"/>
            <a:ext cx="342052" cy="330416"/>
          </a:xfrm>
          <a:custGeom>
            <a:avLst/>
            <a:gdLst/>
            <a:ahLst/>
            <a:cxnLst/>
            <a:rect l="l" t="t" r="r" b="b"/>
            <a:pathLst>
              <a:path w="102" h="98" extrusionOk="0">
                <a:moveTo>
                  <a:pt x="43" y="42"/>
                </a:moveTo>
                <a:cubicBezTo>
                  <a:pt x="43" y="42"/>
                  <a:pt x="42" y="43"/>
                  <a:pt x="42" y="43"/>
                </a:cubicBezTo>
                <a:cubicBezTo>
                  <a:pt x="39" y="43"/>
                  <a:pt x="38" y="41"/>
                  <a:pt x="38" y="39"/>
                </a:cubicBezTo>
                <a:cubicBezTo>
                  <a:pt x="38" y="38"/>
                  <a:pt x="38" y="37"/>
                  <a:pt x="38" y="36"/>
                </a:cubicBezTo>
                <a:cubicBezTo>
                  <a:pt x="39" y="36"/>
                  <a:pt x="40" y="35"/>
                  <a:pt x="42" y="35"/>
                </a:cubicBezTo>
                <a:cubicBezTo>
                  <a:pt x="44" y="35"/>
                  <a:pt x="45" y="37"/>
                  <a:pt x="45" y="39"/>
                </a:cubicBezTo>
                <a:cubicBezTo>
                  <a:pt x="45" y="40"/>
                  <a:pt x="44" y="42"/>
                  <a:pt x="43" y="42"/>
                </a:cubicBezTo>
                <a:moveTo>
                  <a:pt x="35" y="65"/>
                </a:moveTo>
                <a:cubicBezTo>
                  <a:pt x="35" y="65"/>
                  <a:pt x="34" y="65"/>
                  <a:pt x="34" y="65"/>
                </a:cubicBezTo>
                <a:cubicBezTo>
                  <a:pt x="33" y="65"/>
                  <a:pt x="32" y="65"/>
                  <a:pt x="31" y="64"/>
                </a:cubicBezTo>
                <a:cubicBezTo>
                  <a:pt x="31" y="64"/>
                  <a:pt x="31" y="64"/>
                  <a:pt x="30" y="63"/>
                </a:cubicBezTo>
                <a:cubicBezTo>
                  <a:pt x="24" y="51"/>
                  <a:pt x="31" y="43"/>
                  <a:pt x="31" y="43"/>
                </a:cubicBezTo>
                <a:cubicBezTo>
                  <a:pt x="32" y="42"/>
                  <a:pt x="32" y="42"/>
                  <a:pt x="33" y="42"/>
                </a:cubicBezTo>
                <a:cubicBezTo>
                  <a:pt x="34" y="42"/>
                  <a:pt x="35" y="42"/>
                  <a:pt x="36" y="43"/>
                </a:cubicBezTo>
                <a:cubicBezTo>
                  <a:pt x="37" y="44"/>
                  <a:pt x="38" y="45"/>
                  <a:pt x="37" y="47"/>
                </a:cubicBezTo>
                <a:cubicBezTo>
                  <a:pt x="37" y="47"/>
                  <a:pt x="37" y="47"/>
                  <a:pt x="36" y="48"/>
                </a:cubicBezTo>
                <a:cubicBezTo>
                  <a:pt x="36" y="48"/>
                  <a:pt x="33" y="52"/>
                  <a:pt x="37" y="59"/>
                </a:cubicBezTo>
                <a:cubicBezTo>
                  <a:pt x="37" y="60"/>
                  <a:pt x="37" y="60"/>
                  <a:pt x="37" y="60"/>
                </a:cubicBezTo>
                <a:cubicBezTo>
                  <a:pt x="38" y="62"/>
                  <a:pt x="37" y="64"/>
                  <a:pt x="35" y="65"/>
                </a:cubicBezTo>
                <a:moveTo>
                  <a:pt x="93" y="49"/>
                </a:moveTo>
                <a:cubicBezTo>
                  <a:pt x="89" y="49"/>
                  <a:pt x="86" y="51"/>
                  <a:pt x="84" y="54"/>
                </a:cubicBezTo>
                <a:cubicBezTo>
                  <a:pt x="72" y="53"/>
                  <a:pt x="72" y="53"/>
                  <a:pt x="72" y="53"/>
                </a:cubicBezTo>
                <a:cubicBezTo>
                  <a:pt x="72" y="40"/>
                  <a:pt x="61" y="30"/>
                  <a:pt x="48" y="30"/>
                </a:cubicBezTo>
                <a:cubicBezTo>
                  <a:pt x="43" y="30"/>
                  <a:pt x="39" y="31"/>
                  <a:pt x="36" y="33"/>
                </a:cubicBezTo>
                <a:cubicBezTo>
                  <a:pt x="27" y="22"/>
                  <a:pt x="27" y="22"/>
                  <a:pt x="27" y="22"/>
                </a:cubicBezTo>
                <a:cubicBezTo>
                  <a:pt x="28" y="19"/>
                  <a:pt x="29" y="17"/>
                  <a:pt x="29" y="14"/>
                </a:cubicBezTo>
                <a:cubicBezTo>
                  <a:pt x="29" y="6"/>
                  <a:pt x="23" y="0"/>
                  <a:pt x="16" y="0"/>
                </a:cubicBezTo>
                <a:cubicBezTo>
                  <a:pt x="9" y="0"/>
                  <a:pt x="3" y="6"/>
                  <a:pt x="3" y="14"/>
                </a:cubicBezTo>
                <a:cubicBezTo>
                  <a:pt x="3" y="21"/>
                  <a:pt x="9" y="27"/>
                  <a:pt x="16" y="27"/>
                </a:cubicBezTo>
                <a:cubicBezTo>
                  <a:pt x="18" y="27"/>
                  <a:pt x="19" y="27"/>
                  <a:pt x="21" y="26"/>
                </a:cubicBezTo>
                <a:cubicBezTo>
                  <a:pt x="30" y="37"/>
                  <a:pt x="30" y="37"/>
                  <a:pt x="30" y="37"/>
                </a:cubicBezTo>
                <a:cubicBezTo>
                  <a:pt x="26" y="42"/>
                  <a:pt x="23" y="48"/>
                  <a:pt x="23" y="54"/>
                </a:cubicBezTo>
                <a:cubicBezTo>
                  <a:pt x="23" y="59"/>
                  <a:pt x="25" y="64"/>
                  <a:pt x="27" y="68"/>
                </a:cubicBezTo>
                <a:cubicBezTo>
                  <a:pt x="11" y="83"/>
                  <a:pt x="11" y="83"/>
                  <a:pt x="11" y="83"/>
                </a:cubicBezTo>
                <a:cubicBezTo>
                  <a:pt x="10" y="82"/>
                  <a:pt x="9" y="82"/>
                  <a:pt x="8" y="82"/>
                </a:cubicBezTo>
                <a:cubicBezTo>
                  <a:pt x="4" y="82"/>
                  <a:pt x="0" y="86"/>
                  <a:pt x="0" y="90"/>
                </a:cubicBezTo>
                <a:cubicBezTo>
                  <a:pt x="0" y="94"/>
                  <a:pt x="4" y="98"/>
                  <a:pt x="8" y="98"/>
                </a:cubicBezTo>
                <a:cubicBezTo>
                  <a:pt x="12" y="98"/>
                  <a:pt x="16" y="94"/>
                  <a:pt x="16" y="90"/>
                </a:cubicBezTo>
                <a:cubicBezTo>
                  <a:pt x="16" y="89"/>
                  <a:pt x="16" y="89"/>
                  <a:pt x="16" y="88"/>
                </a:cubicBezTo>
                <a:cubicBezTo>
                  <a:pt x="32" y="73"/>
                  <a:pt x="32" y="73"/>
                  <a:pt x="32" y="73"/>
                </a:cubicBezTo>
                <a:cubicBezTo>
                  <a:pt x="36" y="77"/>
                  <a:pt x="42" y="79"/>
                  <a:pt x="48" y="79"/>
                </a:cubicBezTo>
                <a:cubicBezTo>
                  <a:pt x="59" y="79"/>
                  <a:pt x="69" y="71"/>
                  <a:pt x="72" y="60"/>
                </a:cubicBezTo>
                <a:cubicBezTo>
                  <a:pt x="83" y="61"/>
                  <a:pt x="83" y="61"/>
                  <a:pt x="83" y="61"/>
                </a:cubicBezTo>
                <a:cubicBezTo>
                  <a:pt x="84" y="65"/>
                  <a:pt x="88" y="68"/>
                  <a:pt x="93" y="68"/>
                </a:cubicBezTo>
                <a:cubicBezTo>
                  <a:pt x="98" y="68"/>
                  <a:pt x="102" y="64"/>
                  <a:pt x="102" y="59"/>
                </a:cubicBezTo>
                <a:cubicBezTo>
                  <a:pt x="102" y="53"/>
                  <a:pt x="98" y="49"/>
                  <a:pt x="93" y="4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829" name="Google Shape;4829;p22"/>
          <p:cNvGrpSpPr/>
          <p:nvPr/>
        </p:nvGrpSpPr>
        <p:grpSpPr>
          <a:xfrm>
            <a:off x="6348448" y="2982092"/>
            <a:ext cx="339725" cy="318784"/>
            <a:chOff x="4761336" y="2273453"/>
            <a:chExt cx="254794" cy="239088"/>
          </a:xfrm>
        </p:grpSpPr>
        <p:sp>
          <p:nvSpPr>
            <p:cNvPr id="4830" name="Google Shape;4830;p22"/>
            <p:cNvSpPr/>
            <p:nvPr/>
          </p:nvSpPr>
          <p:spPr>
            <a:xfrm>
              <a:off x="4761336" y="2386889"/>
              <a:ext cx="82023" cy="125651"/>
            </a:xfrm>
            <a:custGeom>
              <a:avLst/>
              <a:gdLst/>
              <a:ahLst/>
              <a:cxnLst/>
              <a:rect l="l" t="t" r="r" b="b"/>
              <a:pathLst>
                <a:path w="32" h="50" extrusionOk="0">
                  <a:moveTo>
                    <a:pt x="14" y="11"/>
                  </a:moveTo>
                  <a:cubicBezTo>
                    <a:pt x="14" y="8"/>
                    <a:pt x="15" y="4"/>
                    <a:pt x="16" y="0"/>
                  </a:cubicBezTo>
                  <a:cubicBezTo>
                    <a:pt x="13" y="5"/>
                    <a:pt x="0" y="24"/>
                    <a:pt x="0" y="32"/>
                  </a:cubicBezTo>
                  <a:cubicBezTo>
                    <a:pt x="0" y="42"/>
                    <a:pt x="8" y="50"/>
                    <a:pt x="17" y="50"/>
                  </a:cubicBezTo>
                  <a:cubicBezTo>
                    <a:pt x="24" y="50"/>
                    <a:pt x="29" y="47"/>
                    <a:pt x="32" y="41"/>
                  </a:cubicBezTo>
                  <a:cubicBezTo>
                    <a:pt x="22" y="35"/>
                    <a:pt x="14" y="24"/>
                    <a:pt x="14"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31" name="Google Shape;4831;p22"/>
            <p:cNvSpPr/>
            <p:nvPr/>
          </p:nvSpPr>
          <p:spPr>
            <a:xfrm>
              <a:off x="4934107" y="2383399"/>
              <a:ext cx="82023" cy="129142"/>
            </a:xfrm>
            <a:custGeom>
              <a:avLst/>
              <a:gdLst/>
              <a:ahLst/>
              <a:cxnLst/>
              <a:rect l="l" t="t" r="r" b="b"/>
              <a:pathLst>
                <a:path w="33" h="51" extrusionOk="0">
                  <a:moveTo>
                    <a:pt x="15" y="0"/>
                  </a:moveTo>
                  <a:cubicBezTo>
                    <a:pt x="15" y="0"/>
                    <a:pt x="15" y="0"/>
                    <a:pt x="15" y="0"/>
                  </a:cubicBezTo>
                  <a:cubicBezTo>
                    <a:pt x="16" y="5"/>
                    <a:pt x="17" y="8"/>
                    <a:pt x="17" y="12"/>
                  </a:cubicBezTo>
                  <a:cubicBezTo>
                    <a:pt x="17" y="25"/>
                    <a:pt x="10" y="36"/>
                    <a:pt x="0" y="42"/>
                  </a:cubicBezTo>
                  <a:cubicBezTo>
                    <a:pt x="3" y="47"/>
                    <a:pt x="9" y="51"/>
                    <a:pt x="15" y="51"/>
                  </a:cubicBezTo>
                  <a:cubicBezTo>
                    <a:pt x="25" y="51"/>
                    <a:pt x="33" y="43"/>
                    <a:pt x="33" y="33"/>
                  </a:cubicBezTo>
                  <a:cubicBezTo>
                    <a:pt x="33" y="24"/>
                    <a:pt x="15" y="0"/>
                    <a:pt x="1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32" name="Google Shape;4832;p22"/>
            <p:cNvSpPr/>
            <p:nvPr/>
          </p:nvSpPr>
          <p:spPr>
            <a:xfrm>
              <a:off x="4811946" y="2273453"/>
              <a:ext cx="148339" cy="212909"/>
            </a:xfrm>
            <a:custGeom>
              <a:avLst/>
              <a:gdLst/>
              <a:ahLst/>
              <a:cxnLst/>
              <a:rect l="l" t="t" r="r" b="b"/>
              <a:pathLst>
                <a:path w="59" h="85" extrusionOk="0">
                  <a:moveTo>
                    <a:pt x="20" y="72"/>
                  </a:moveTo>
                  <a:cubicBezTo>
                    <a:pt x="19" y="73"/>
                    <a:pt x="18" y="74"/>
                    <a:pt x="16" y="74"/>
                  </a:cubicBezTo>
                  <a:cubicBezTo>
                    <a:pt x="16" y="74"/>
                    <a:pt x="15" y="73"/>
                    <a:pt x="14" y="73"/>
                  </a:cubicBezTo>
                  <a:cubicBezTo>
                    <a:pt x="2" y="63"/>
                    <a:pt x="6" y="49"/>
                    <a:pt x="6" y="48"/>
                  </a:cubicBezTo>
                  <a:cubicBezTo>
                    <a:pt x="7" y="46"/>
                    <a:pt x="9" y="45"/>
                    <a:pt x="11" y="45"/>
                  </a:cubicBezTo>
                  <a:cubicBezTo>
                    <a:pt x="14" y="46"/>
                    <a:pt x="15" y="48"/>
                    <a:pt x="14" y="50"/>
                  </a:cubicBezTo>
                  <a:cubicBezTo>
                    <a:pt x="14" y="51"/>
                    <a:pt x="12" y="60"/>
                    <a:pt x="19" y="66"/>
                  </a:cubicBezTo>
                  <a:cubicBezTo>
                    <a:pt x="21" y="68"/>
                    <a:pt x="21" y="71"/>
                    <a:pt x="20" y="72"/>
                  </a:cubicBezTo>
                  <a:moveTo>
                    <a:pt x="59" y="56"/>
                  </a:moveTo>
                  <a:cubicBezTo>
                    <a:pt x="59" y="39"/>
                    <a:pt x="30" y="0"/>
                    <a:pt x="30" y="0"/>
                  </a:cubicBezTo>
                  <a:cubicBezTo>
                    <a:pt x="30" y="0"/>
                    <a:pt x="0" y="39"/>
                    <a:pt x="0" y="56"/>
                  </a:cubicBezTo>
                  <a:cubicBezTo>
                    <a:pt x="0" y="72"/>
                    <a:pt x="14" y="85"/>
                    <a:pt x="30" y="85"/>
                  </a:cubicBezTo>
                  <a:cubicBezTo>
                    <a:pt x="46" y="85"/>
                    <a:pt x="59" y="72"/>
                    <a:pt x="59" y="5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33" name="Google Shape;4833;p22"/>
          <p:cNvGrpSpPr/>
          <p:nvPr/>
        </p:nvGrpSpPr>
        <p:grpSpPr>
          <a:xfrm>
            <a:off x="5792324" y="2970460"/>
            <a:ext cx="328091" cy="344377"/>
            <a:chOff x="4344243" y="2264728"/>
            <a:chExt cx="246068" cy="258283"/>
          </a:xfrm>
        </p:grpSpPr>
        <p:sp>
          <p:nvSpPr>
            <p:cNvPr id="4834" name="Google Shape;4834;p22"/>
            <p:cNvSpPr/>
            <p:nvPr/>
          </p:nvSpPr>
          <p:spPr>
            <a:xfrm>
              <a:off x="4344243" y="2264728"/>
              <a:ext cx="136122" cy="221636"/>
            </a:xfrm>
            <a:custGeom>
              <a:avLst/>
              <a:gdLst/>
              <a:ahLst/>
              <a:cxnLst/>
              <a:rect l="l" t="t" r="r" b="b"/>
              <a:pathLst>
                <a:path w="54" h="88" extrusionOk="0">
                  <a:moveTo>
                    <a:pt x="21" y="74"/>
                  </a:moveTo>
                  <a:cubicBezTo>
                    <a:pt x="20" y="75"/>
                    <a:pt x="18" y="76"/>
                    <a:pt x="17" y="76"/>
                  </a:cubicBezTo>
                  <a:cubicBezTo>
                    <a:pt x="16" y="76"/>
                    <a:pt x="15" y="76"/>
                    <a:pt x="14" y="75"/>
                  </a:cubicBezTo>
                  <a:cubicBezTo>
                    <a:pt x="1" y="64"/>
                    <a:pt x="6" y="48"/>
                    <a:pt x="6" y="48"/>
                  </a:cubicBezTo>
                  <a:cubicBezTo>
                    <a:pt x="7" y="45"/>
                    <a:pt x="9" y="44"/>
                    <a:pt x="12" y="45"/>
                  </a:cubicBezTo>
                  <a:cubicBezTo>
                    <a:pt x="14" y="45"/>
                    <a:pt x="15" y="48"/>
                    <a:pt x="15" y="50"/>
                  </a:cubicBezTo>
                  <a:cubicBezTo>
                    <a:pt x="15" y="51"/>
                    <a:pt x="12" y="61"/>
                    <a:pt x="20" y="68"/>
                  </a:cubicBezTo>
                  <a:cubicBezTo>
                    <a:pt x="22" y="70"/>
                    <a:pt x="22" y="72"/>
                    <a:pt x="21" y="74"/>
                  </a:cubicBezTo>
                  <a:moveTo>
                    <a:pt x="25" y="61"/>
                  </a:moveTo>
                  <a:cubicBezTo>
                    <a:pt x="25" y="52"/>
                    <a:pt x="29" y="44"/>
                    <a:pt x="35" y="38"/>
                  </a:cubicBezTo>
                  <a:cubicBezTo>
                    <a:pt x="40" y="33"/>
                    <a:pt x="47" y="30"/>
                    <a:pt x="54" y="29"/>
                  </a:cubicBezTo>
                  <a:cubicBezTo>
                    <a:pt x="48" y="19"/>
                    <a:pt x="42" y="9"/>
                    <a:pt x="37" y="3"/>
                  </a:cubicBezTo>
                  <a:cubicBezTo>
                    <a:pt x="36" y="1"/>
                    <a:pt x="34" y="0"/>
                    <a:pt x="32" y="0"/>
                  </a:cubicBezTo>
                  <a:cubicBezTo>
                    <a:pt x="30" y="0"/>
                    <a:pt x="28" y="1"/>
                    <a:pt x="27" y="3"/>
                  </a:cubicBezTo>
                  <a:cubicBezTo>
                    <a:pt x="17" y="16"/>
                    <a:pt x="0" y="43"/>
                    <a:pt x="0" y="56"/>
                  </a:cubicBezTo>
                  <a:cubicBezTo>
                    <a:pt x="0" y="74"/>
                    <a:pt x="14" y="88"/>
                    <a:pt x="32" y="88"/>
                  </a:cubicBezTo>
                  <a:cubicBezTo>
                    <a:pt x="35" y="88"/>
                    <a:pt x="37" y="88"/>
                    <a:pt x="40" y="87"/>
                  </a:cubicBezTo>
                  <a:cubicBezTo>
                    <a:pt x="38" y="86"/>
                    <a:pt x="36" y="85"/>
                    <a:pt x="35" y="83"/>
                  </a:cubicBezTo>
                  <a:cubicBezTo>
                    <a:pt x="29" y="77"/>
                    <a:pt x="25" y="69"/>
                    <a:pt x="25" y="6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35" name="Google Shape;4835;p22"/>
            <p:cNvSpPr/>
            <p:nvPr/>
          </p:nvSpPr>
          <p:spPr>
            <a:xfrm>
              <a:off x="4447207" y="2418302"/>
              <a:ext cx="41884" cy="40139"/>
            </a:xfrm>
            <a:custGeom>
              <a:avLst/>
              <a:gdLst/>
              <a:ahLst/>
              <a:cxnLst/>
              <a:rect l="l" t="t" r="r" b="b"/>
              <a:pathLst>
                <a:path w="17" h="16" extrusionOk="0">
                  <a:moveTo>
                    <a:pt x="15" y="11"/>
                  </a:moveTo>
                  <a:cubicBezTo>
                    <a:pt x="8" y="9"/>
                    <a:pt x="6" y="2"/>
                    <a:pt x="6" y="2"/>
                  </a:cubicBezTo>
                  <a:cubicBezTo>
                    <a:pt x="6" y="1"/>
                    <a:pt x="4" y="0"/>
                    <a:pt x="3" y="0"/>
                  </a:cubicBezTo>
                  <a:cubicBezTo>
                    <a:pt x="1" y="1"/>
                    <a:pt x="0" y="2"/>
                    <a:pt x="1" y="3"/>
                  </a:cubicBezTo>
                  <a:cubicBezTo>
                    <a:pt x="1" y="4"/>
                    <a:pt x="3" y="14"/>
                    <a:pt x="14" y="16"/>
                  </a:cubicBezTo>
                  <a:cubicBezTo>
                    <a:pt x="14" y="16"/>
                    <a:pt x="14" y="16"/>
                    <a:pt x="14" y="16"/>
                  </a:cubicBezTo>
                  <a:cubicBezTo>
                    <a:pt x="16" y="16"/>
                    <a:pt x="17" y="15"/>
                    <a:pt x="17" y="14"/>
                  </a:cubicBezTo>
                  <a:cubicBezTo>
                    <a:pt x="17" y="12"/>
                    <a:pt x="16" y="11"/>
                    <a:pt x="15"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36" name="Google Shape;4836;p22"/>
            <p:cNvSpPr/>
            <p:nvPr/>
          </p:nvSpPr>
          <p:spPr>
            <a:xfrm>
              <a:off x="4421030" y="2353730"/>
              <a:ext cx="169281" cy="169281"/>
            </a:xfrm>
            <a:custGeom>
              <a:avLst/>
              <a:gdLst/>
              <a:ahLst/>
              <a:cxnLst/>
              <a:rect l="l" t="t" r="r" b="b"/>
              <a:pathLst>
                <a:path w="67" h="67" extrusionOk="0">
                  <a:moveTo>
                    <a:pt x="39" y="38"/>
                  </a:moveTo>
                  <a:cubicBezTo>
                    <a:pt x="36" y="42"/>
                    <a:pt x="31" y="44"/>
                    <a:pt x="26" y="44"/>
                  </a:cubicBezTo>
                  <a:cubicBezTo>
                    <a:pt x="21" y="44"/>
                    <a:pt x="17" y="42"/>
                    <a:pt x="14" y="38"/>
                  </a:cubicBezTo>
                  <a:cubicBezTo>
                    <a:pt x="10" y="35"/>
                    <a:pt x="8" y="31"/>
                    <a:pt x="8" y="26"/>
                  </a:cubicBezTo>
                  <a:cubicBezTo>
                    <a:pt x="8" y="23"/>
                    <a:pt x="9" y="20"/>
                    <a:pt x="10" y="17"/>
                  </a:cubicBezTo>
                  <a:cubicBezTo>
                    <a:pt x="11" y="16"/>
                    <a:pt x="12" y="14"/>
                    <a:pt x="14" y="13"/>
                  </a:cubicBezTo>
                  <a:cubicBezTo>
                    <a:pt x="14" y="13"/>
                    <a:pt x="14" y="13"/>
                    <a:pt x="14" y="12"/>
                  </a:cubicBezTo>
                  <a:cubicBezTo>
                    <a:pt x="17" y="9"/>
                    <a:pt x="22" y="8"/>
                    <a:pt x="26" y="8"/>
                  </a:cubicBezTo>
                  <a:cubicBezTo>
                    <a:pt x="31" y="8"/>
                    <a:pt x="36" y="10"/>
                    <a:pt x="39" y="13"/>
                  </a:cubicBezTo>
                  <a:cubicBezTo>
                    <a:pt x="40" y="14"/>
                    <a:pt x="40" y="14"/>
                    <a:pt x="41" y="15"/>
                  </a:cubicBezTo>
                  <a:cubicBezTo>
                    <a:pt x="46" y="22"/>
                    <a:pt x="45" y="32"/>
                    <a:pt x="39" y="38"/>
                  </a:cubicBezTo>
                  <a:moveTo>
                    <a:pt x="66" y="54"/>
                  </a:moveTo>
                  <a:cubicBezTo>
                    <a:pt x="56" y="44"/>
                    <a:pt x="56" y="44"/>
                    <a:pt x="56" y="44"/>
                  </a:cubicBezTo>
                  <a:cubicBezTo>
                    <a:pt x="54" y="42"/>
                    <a:pt x="52" y="42"/>
                    <a:pt x="50" y="44"/>
                  </a:cubicBezTo>
                  <a:cubicBezTo>
                    <a:pt x="47" y="41"/>
                    <a:pt x="47" y="41"/>
                    <a:pt x="47" y="41"/>
                  </a:cubicBezTo>
                  <a:cubicBezTo>
                    <a:pt x="55" y="31"/>
                    <a:pt x="54" y="16"/>
                    <a:pt x="45" y="7"/>
                  </a:cubicBezTo>
                  <a:cubicBezTo>
                    <a:pt x="40" y="2"/>
                    <a:pt x="33" y="0"/>
                    <a:pt x="26" y="0"/>
                  </a:cubicBezTo>
                  <a:cubicBezTo>
                    <a:pt x="19" y="0"/>
                    <a:pt x="13" y="2"/>
                    <a:pt x="8" y="7"/>
                  </a:cubicBezTo>
                  <a:cubicBezTo>
                    <a:pt x="3" y="12"/>
                    <a:pt x="0" y="19"/>
                    <a:pt x="0" y="26"/>
                  </a:cubicBezTo>
                  <a:cubicBezTo>
                    <a:pt x="0" y="33"/>
                    <a:pt x="3" y="39"/>
                    <a:pt x="8" y="44"/>
                  </a:cubicBezTo>
                  <a:cubicBezTo>
                    <a:pt x="13" y="49"/>
                    <a:pt x="19" y="52"/>
                    <a:pt x="26" y="52"/>
                  </a:cubicBezTo>
                  <a:cubicBezTo>
                    <a:pt x="32" y="52"/>
                    <a:pt x="37" y="50"/>
                    <a:pt x="42" y="47"/>
                  </a:cubicBezTo>
                  <a:cubicBezTo>
                    <a:pt x="44" y="50"/>
                    <a:pt x="44" y="50"/>
                    <a:pt x="44" y="50"/>
                  </a:cubicBezTo>
                  <a:cubicBezTo>
                    <a:pt x="43" y="51"/>
                    <a:pt x="43" y="54"/>
                    <a:pt x="44" y="55"/>
                  </a:cubicBezTo>
                  <a:cubicBezTo>
                    <a:pt x="55" y="66"/>
                    <a:pt x="55" y="66"/>
                    <a:pt x="55" y="66"/>
                  </a:cubicBezTo>
                  <a:cubicBezTo>
                    <a:pt x="56" y="67"/>
                    <a:pt x="59" y="67"/>
                    <a:pt x="61" y="66"/>
                  </a:cubicBezTo>
                  <a:cubicBezTo>
                    <a:pt x="66" y="60"/>
                    <a:pt x="66" y="60"/>
                    <a:pt x="66" y="60"/>
                  </a:cubicBezTo>
                  <a:cubicBezTo>
                    <a:pt x="67" y="60"/>
                    <a:pt x="67" y="58"/>
                    <a:pt x="67" y="57"/>
                  </a:cubicBezTo>
                  <a:cubicBezTo>
                    <a:pt x="67" y="56"/>
                    <a:pt x="67" y="55"/>
                    <a:pt x="66"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37" name="Google Shape;4837;p22"/>
            <p:cNvSpPr/>
            <p:nvPr/>
          </p:nvSpPr>
          <p:spPr>
            <a:xfrm>
              <a:off x="4448953" y="2399104"/>
              <a:ext cx="12217"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38" name="Google Shape;4838;p22"/>
          <p:cNvGrpSpPr/>
          <p:nvPr/>
        </p:nvGrpSpPr>
        <p:grpSpPr>
          <a:xfrm>
            <a:off x="5173375" y="2982092"/>
            <a:ext cx="342052" cy="325763"/>
            <a:chOff x="3880031" y="2273453"/>
            <a:chExt cx="256539" cy="244322"/>
          </a:xfrm>
        </p:grpSpPr>
        <p:sp>
          <p:nvSpPr>
            <p:cNvPr id="4839" name="Google Shape;4839;p22"/>
            <p:cNvSpPr/>
            <p:nvPr/>
          </p:nvSpPr>
          <p:spPr>
            <a:xfrm>
              <a:off x="3880031" y="2273453"/>
              <a:ext cx="256539" cy="244322"/>
            </a:xfrm>
            <a:custGeom>
              <a:avLst/>
              <a:gdLst/>
              <a:ahLst/>
              <a:cxnLst/>
              <a:rect l="l" t="t" r="r" b="b"/>
              <a:pathLst>
                <a:path w="102" h="97" extrusionOk="0">
                  <a:moveTo>
                    <a:pt x="71" y="54"/>
                  </a:moveTo>
                  <a:cubicBezTo>
                    <a:pt x="59" y="54"/>
                    <a:pt x="49" y="44"/>
                    <a:pt x="49" y="32"/>
                  </a:cubicBezTo>
                  <a:cubicBezTo>
                    <a:pt x="49" y="19"/>
                    <a:pt x="59" y="9"/>
                    <a:pt x="71" y="9"/>
                  </a:cubicBezTo>
                  <a:cubicBezTo>
                    <a:pt x="84" y="9"/>
                    <a:pt x="94" y="19"/>
                    <a:pt x="94" y="32"/>
                  </a:cubicBezTo>
                  <a:cubicBezTo>
                    <a:pt x="94" y="44"/>
                    <a:pt x="84" y="54"/>
                    <a:pt x="71" y="54"/>
                  </a:cubicBezTo>
                  <a:moveTo>
                    <a:pt x="45" y="0"/>
                  </a:moveTo>
                  <a:cubicBezTo>
                    <a:pt x="41" y="0"/>
                    <a:pt x="39" y="3"/>
                    <a:pt x="39" y="6"/>
                  </a:cubicBezTo>
                  <a:cubicBezTo>
                    <a:pt x="39" y="58"/>
                    <a:pt x="39" y="58"/>
                    <a:pt x="39" y="58"/>
                  </a:cubicBezTo>
                  <a:cubicBezTo>
                    <a:pt x="39" y="61"/>
                    <a:pt x="41" y="64"/>
                    <a:pt x="45" y="64"/>
                  </a:cubicBezTo>
                  <a:cubicBezTo>
                    <a:pt x="70" y="64"/>
                    <a:pt x="70" y="64"/>
                    <a:pt x="70" y="64"/>
                  </a:cubicBezTo>
                  <a:cubicBezTo>
                    <a:pt x="70" y="73"/>
                    <a:pt x="68" y="80"/>
                    <a:pt x="64" y="84"/>
                  </a:cubicBezTo>
                  <a:cubicBezTo>
                    <a:pt x="58" y="90"/>
                    <a:pt x="48" y="90"/>
                    <a:pt x="37" y="89"/>
                  </a:cubicBezTo>
                  <a:cubicBezTo>
                    <a:pt x="36" y="89"/>
                    <a:pt x="34" y="89"/>
                    <a:pt x="32" y="89"/>
                  </a:cubicBezTo>
                  <a:cubicBezTo>
                    <a:pt x="17" y="89"/>
                    <a:pt x="16" y="74"/>
                    <a:pt x="16" y="72"/>
                  </a:cubicBezTo>
                  <a:cubicBezTo>
                    <a:pt x="16" y="61"/>
                    <a:pt x="16" y="61"/>
                    <a:pt x="16" y="61"/>
                  </a:cubicBezTo>
                  <a:cubicBezTo>
                    <a:pt x="21" y="59"/>
                    <a:pt x="25" y="52"/>
                    <a:pt x="25" y="45"/>
                  </a:cubicBezTo>
                  <a:cubicBezTo>
                    <a:pt x="25" y="36"/>
                    <a:pt x="19" y="29"/>
                    <a:pt x="12" y="29"/>
                  </a:cubicBezTo>
                  <a:cubicBezTo>
                    <a:pt x="5" y="29"/>
                    <a:pt x="0" y="36"/>
                    <a:pt x="0" y="45"/>
                  </a:cubicBezTo>
                  <a:cubicBezTo>
                    <a:pt x="0" y="52"/>
                    <a:pt x="3" y="58"/>
                    <a:pt x="8" y="61"/>
                  </a:cubicBezTo>
                  <a:cubicBezTo>
                    <a:pt x="8" y="72"/>
                    <a:pt x="8" y="72"/>
                    <a:pt x="8" y="72"/>
                  </a:cubicBezTo>
                  <a:cubicBezTo>
                    <a:pt x="8" y="81"/>
                    <a:pt x="13" y="97"/>
                    <a:pt x="32" y="97"/>
                  </a:cubicBezTo>
                  <a:cubicBezTo>
                    <a:pt x="34" y="97"/>
                    <a:pt x="36" y="97"/>
                    <a:pt x="37" y="97"/>
                  </a:cubicBezTo>
                  <a:cubicBezTo>
                    <a:pt x="39" y="97"/>
                    <a:pt x="41" y="97"/>
                    <a:pt x="43" y="97"/>
                  </a:cubicBezTo>
                  <a:cubicBezTo>
                    <a:pt x="53" y="97"/>
                    <a:pt x="63" y="96"/>
                    <a:pt x="70" y="89"/>
                  </a:cubicBezTo>
                  <a:cubicBezTo>
                    <a:pt x="75" y="84"/>
                    <a:pt x="78" y="76"/>
                    <a:pt x="78" y="64"/>
                  </a:cubicBezTo>
                  <a:cubicBezTo>
                    <a:pt x="96" y="64"/>
                    <a:pt x="96" y="64"/>
                    <a:pt x="96" y="64"/>
                  </a:cubicBezTo>
                  <a:cubicBezTo>
                    <a:pt x="99" y="64"/>
                    <a:pt x="102" y="61"/>
                    <a:pt x="102" y="58"/>
                  </a:cubicBezTo>
                  <a:cubicBezTo>
                    <a:pt x="102" y="6"/>
                    <a:pt x="102" y="6"/>
                    <a:pt x="102" y="6"/>
                  </a:cubicBezTo>
                  <a:cubicBezTo>
                    <a:pt x="102" y="3"/>
                    <a:pt x="99" y="0"/>
                    <a:pt x="96" y="0"/>
                  </a:cubicBezTo>
                  <a:lnTo>
                    <a:pt x="4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0" name="Google Shape;4840;p22"/>
            <p:cNvSpPr/>
            <p:nvPr/>
          </p:nvSpPr>
          <p:spPr>
            <a:xfrm>
              <a:off x="4017898" y="2310102"/>
              <a:ext cx="83768" cy="85513"/>
            </a:xfrm>
            <a:custGeom>
              <a:avLst/>
              <a:gdLst/>
              <a:ahLst/>
              <a:cxnLst/>
              <a:rect l="l" t="t" r="r" b="b"/>
              <a:pathLst>
                <a:path w="33" h="34" extrusionOk="0">
                  <a:moveTo>
                    <a:pt x="17" y="30"/>
                  </a:moveTo>
                  <a:cubicBezTo>
                    <a:pt x="9" y="30"/>
                    <a:pt x="4" y="24"/>
                    <a:pt x="4" y="17"/>
                  </a:cubicBezTo>
                  <a:cubicBezTo>
                    <a:pt x="4" y="10"/>
                    <a:pt x="9" y="4"/>
                    <a:pt x="17" y="4"/>
                  </a:cubicBezTo>
                  <a:cubicBezTo>
                    <a:pt x="24" y="4"/>
                    <a:pt x="29" y="10"/>
                    <a:pt x="29" y="17"/>
                  </a:cubicBezTo>
                  <a:cubicBezTo>
                    <a:pt x="29" y="24"/>
                    <a:pt x="24" y="30"/>
                    <a:pt x="17" y="30"/>
                  </a:cubicBezTo>
                  <a:moveTo>
                    <a:pt x="17" y="0"/>
                  </a:moveTo>
                  <a:cubicBezTo>
                    <a:pt x="7" y="0"/>
                    <a:pt x="0" y="8"/>
                    <a:pt x="0" y="17"/>
                  </a:cubicBezTo>
                  <a:cubicBezTo>
                    <a:pt x="0" y="26"/>
                    <a:pt x="7" y="34"/>
                    <a:pt x="17" y="34"/>
                  </a:cubicBezTo>
                  <a:cubicBezTo>
                    <a:pt x="26" y="34"/>
                    <a:pt x="33" y="26"/>
                    <a:pt x="33" y="17"/>
                  </a:cubicBezTo>
                  <a:cubicBezTo>
                    <a:pt x="33" y="8"/>
                    <a:pt x="26" y="0"/>
                    <a:pt x="1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1" name="Google Shape;4841;p22"/>
            <p:cNvSpPr/>
            <p:nvPr/>
          </p:nvSpPr>
          <p:spPr>
            <a:xfrm>
              <a:off x="4075489" y="2331044"/>
              <a:ext cx="5236"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2" name="Google Shape;4842;p22"/>
            <p:cNvSpPr/>
            <p:nvPr/>
          </p:nvSpPr>
          <p:spPr>
            <a:xfrm>
              <a:off x="4038840" y="2367692"/>
              <a:ext cx="5236" cy="5236"/>
            </a:xfrm>
            <a:custGeom>
              <a:avLst/>
              <a:gdLst/>
              <a:ahLst/>
              <a:cxnLst/>
              <a:rect l="l" t="t" r="r" b="b"/>
              <a:pathLst>
                <a:path w="2" h="2" extrusionOk="0">
                  <a:moveTo>
                    <a:pt x="0" y="1"/>
                  </a:moveTo>
                  <a:cubicBezTo>
                    <a:pt x="0" y="1"/>
                    <a:pt x="0" y="2"/>
                    <a:pt x="0" y="2"/>
                  </a:cubicBezTo>
                  <a:cubicBezTo>
                    <a:pt x="1" y="2"/>
                    <a:pt x="1" y="2"/>
                    <a:pt x="2" y="2"/>
                  </a:cubicBezTo>
                  <a:cubicBezTo>
                    <a:pt x="2" y="2"/>
                    <a:pt x="2" y="1"/>
                    <a:pt x="2" y="1"/>
                  </a:cubicBezTo>
                  <a:cubicBezTo>
                    <a:pt x="1" y="0"/>
                    <a:pt x="1" y="0"/>
                    <a:pt x="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3" name="Google Shape;4843;p22"/>
            <p:cNvSpPr/>
            <p:nvPr/>
          </p:nvSpPr>
          <p:spPr>
            <a:xfrm>
              <a:off x="4084214" y="2350240"/>
              <a:ext cx="5236"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4" name="Google Shape;4844;p22"/>
            <p:cNvSpPr/>
            <p:nvPr/>
          </p:nvSpPr>
          <p:spPr>
            <a:xfrm>
              <a:off x="4030115" y="2350240"/>
              <a:ext cx="5236"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5" name="Google Shape;4845;p22"/>
            <p:cNvSpPr/>
            <p:nvPr/>
          </p:nvSpPr>
          <p:spPr>
            <a:xfrm>
              <a:off x="4075489" y="2367692"/>
              <a:ext cx="5236" cy="5236"/>
            </a:xfrm>
            <a:custGeom>
              <a:avLst/>
              <a:gdLst/>
              <a:ahLst/>
              <a:cxnLst/>
              <a:rect l="l" t="t" r="r" b="b"/>
              <a:pathLst>
                <a:path w="2" h="2" extrusionOk="0">
                  <a:moveTo>
                    <a:pt x="0" y="1"/>
                  </a:moveTo>
                  <a:cubicBezTo>
                    <a:pt x="0" y="1"/>
                    <a:pt x="0" y="2"/>
                    <a:pt x="0" y="2"/>
                  </a:cubicBezTo>
                  <a:cubicBezTo>
                    <a:pt x="1" y="2"/>
                    <a:pt x="1" y="2"/>
                    <a:pt x="2" y="2"/>
                  </a:cubicBezTo>
                  <a:cubicBezTo>
                    <a:pt x="2" y="2"/>
                    <a:pt x="2" y="1"/>
                    <a:pt x="2" y="1"/>
                  </a:cubicBezTo>
                  <a:cubicBezTo>
                    <a:pt x="1" y="0"/>
                    <a:pt x="1" y="0"/>
                    <a:pt x="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6" name="Google Shape;4846;p22"/>
            <p:cNvSpPr/>
            <p:nvPr/>
          </p:nvSpPr>
          <p:spPr>
            <a:xfrm>
              <a:off x="4038840" y="2331044"/>
              <a:ext cx="5236"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7" name="Google Shape;4847;p22"/>
            <p:cNvSpPr/>
            <p:nvPr/>
          </p:nvSpPr>
          <p:spPr>
            <a:xfrm>
              <a:off x="4052801" y="2332788"/>
              <a:ext cx="13961" cy="27923"/>
            </a:xfrm>
            <a:custGeom>
              <a:avLst/>
              <a:gdLst/>
              <a:ahLst/>
              <a:cxnLst/>
              <a:rect l="l" t="t" r="r" b="b"/>
              <a:pathLst>
                <a:path w="5" h="11" extrusionOk="0">
                  <a:moveTo>
                    <a:pt x="4" y="5"/>
                  </a:moveTo>
                  <a:cubicBezTo>
                    <a:pt x="4" y="2"/>
                    <a:pt x="4" y="2"/>
                    <a:pt x="4" y="2"/>
                  </a:cubicBezTo>
                  <a:cubicBezTo>
                    <a:pt x="4" y="1"/>
                    <a:pt x="3" y="0"/>
                    <a:pt x="3" y="0"/>
                  </a:cubicBezTo>
                  <a:cubicBezTo>
                    <a:pt x="2" y="0"/>
                    <a:pt x="1" y="1"/>
                    <a:pt x="1" y="2"/>
                  </a:cubicBezTo>
                  <a:cubicBezTo>
                    <a:pt x="1" y="5"/>
                    <a:pt x="1" y="5"/>
                    <a:pt x="1" y="5"/>
                  </a:cubicBezTo>
                  <a:cubicBezTo>
                    <a:pt x="0" y="6"/>
                    <a:pt x="0" y="7"/>
                    <a:pt x="0" y="8"/>
                  </a:cubicBezTo>
                  <a:cubicBezTo>
                    <a:pt x="0" y="10"/>
                    <a:pt x="1" y="11"/>
                    <a:pt x="3" y="11"/>
                  </a:cubicBezTo>
                  <a:cubicBezTo>
                    <a:pt x="4" y="11"/>
                    <a:pt x="5" y="10"/>
                    <a:pt x="5" y="8"/>
                  </a:cubicBezTo>
                  <a:cubicBezTo>
                    <a:pt x="5" y="7"/>
                    <a:pt x="5" y="6"/>
                    <a:pt x="4"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8" name="Google Shape;4848;p22"/>
            <p:cNvSpPr/>
            <p:nvPr/>
          </p:nvSpPr>
          <p:spPr>
            <a:xfrm>
              <a:off x="4056292" y="2322318"/>
              <a:ext cx="6981"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49" name="Google Shape;4849;p22"/>
            <p:cNvSpPr/>
            <p:nvPr/>
          </p:nvSpPr>
          <p:spPr>
            <a:xfrm>
              <a:off x="4056292" y="2376418"/>
              <a:ext cx="6981" cy="523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50" name="Google Shape;4850;p22"/>
          <p:cNvGrpSpPr/>
          <p:nvPr/>
        </p:nvGrpSpPr>
        <p:grpSpPr>
          <a:xfrm>
            <a:off x="4621905" y="2970460"/>
            <a:ext cx="258284" cy="344377"/>
            <a:chOff x="3466428" y="2264728"/>
            <a:chExt cx="193713" cy="258283"/>
          </a:xfrm>
        </p:grpSpPr>
        <p:sp>
          <p:nvSpPr>
            <p:cNvPr id="4851" name="Google Shape;4851;p22"/>
            <p:cNvSpPr/>
            <p:nvPr/>
          </p:nvSpPr>
          <p:spPr>
            <a:xfrm>
              <a:off x="3466428" y="2264728"/>
              <a:ext cx="193713" cy="258283"/>
            </a:xfrm>
            <a:custGeom>
              <a:avLst/>
              <a:gdLst/>
              <a:ahLst/>
              <a:cxnLst/>
              <a:rect l="l" t="t" r="r" b="b"/>
              <a:pathLst>
                <a:path w="77" h="102" extrusionOk="0">
                  <a:moveTo>
                    <a:pt x="26" y="33"/>
                  </a:moveTo>
                  <a:cubicBezTo>
                    <a:pt x="26" y="30"/>
                    <a:pt x="28" y="28"/>
                    <a:pt x="31" y="28"/>
                  </a:cubicBezTo>
                  <a:cubicBezTo>
                    <a:pt x="66" y="28"/>
                    <a:pt x="66" y="28"/>
                    <a:pt x="66" y="28"/>
                  </a:cubicBezTo>
                  <a:cubicBezTo>
                    <a:pt x="68" y="28"/>
                    <a:pt x="70" y="30"/>
                    <a:pt x="70" y="33"/>
                  </a:cubicBezTo>
                  <a:cubicBezTo>
                    <a:pt x="70" y="76"/>
                    <a:pt x="70" y="76"/>
                    <a:pt x="70" y="76"/>
                  </a:cubicBezTo>
                  <a:cubicBezTo>
                    <a:pt x="70" y="78"/>
                    <a:pt x="68" y="80"/>
                    <a:pt x="66" y="80"/>
                  </a:cubicBezTo>
                  <a:cubicBezTo>
                    <a:pt x="31" y="80"/>
                    <a:pt x="31" y="80"/>
                    <a:pt x="31" y="80"/>
                  </a:cubicBezTo>
                  <a:cubicBezTo>
                    <a:pt x="28" y="80"/>
                    <a:pt x="26" y="78"/>
                    <a:pt x="26" y="76"/>
                  </a:cubicBezTo>
                  <a:lnTo>
                    <a:pt x="26" y="33"/>
                  </a:lnTo>
                  <a:close/>
                  <a:moveTo>
                    <a:pt x="45" y="15"/>
                  </a:moveTo>
                  <a:cubicBezTo>
                    <a:pt x="45" y="16"/>
                    <a:pt x="45" y="16"/>
                    <a:pt x="45" y="16"/>
                  </a:cubicBezTo>
                  <a:cubicBezTo>
                    <a:pt x="45" y="18"/>
                    <a:pt x="47" y="20"/>
                    <a:pt x="49" y="20"/>
                  </a:cubicBezTo>
                  <a:cubicBezTo>
                    <a:pt x="51" y="20"/>
                    <a:pt x="52" y="18"/>
                    <a:pt x="52" y="16"/>
                  </a:cubicBezTo>
                  <a:cubicBezTo>
                    <a:pt x="52" y="15"/>
                    <a:pt x="52" y="15"/>
                    <a:pt x="52" y="15"/>
                  </a:cubicBezTo>
                  <a:cubicBezTo>
                    <a:pt x="53" y="16"/>
                    <a:pt x="53" y="16"/>
                    <a:pt x="53" y="17"/>
                  </a:cubicBezTo>
                  <a:cubicBezTo>
                    <a:pt x="53" y="19"/>
                    <a:pt x="51" y="21"/>
                    <a:pt x="49" y="21"/>
                  </a:cubicBezTo>
                  <a:cubicBezTo>
                    <a:pt x="47" y="21"/>
                    <a:pt x="45" y="19"/>
                    <a:pt x="45" y="17"/>
                  </a:cubicBezTo>
                  <a:cubicBezTo>
                    <a:pt x="45" y="16"/>
                    <a:pt x="45" y="16"/>
                    <a:pt x="45" y="15"/>
                  </a:cubicBezTo>
                  <a:moveTo>
                    <a:pt x="73" y="88"/>
                  </a:moveTo>
                  <a:cubicBezTo>
                    <a:pt x="75" y="88"/>
                    <a:pt x="77" y="85"/>
                    <a:pt x="77" y="83"/>
                  </a:cubicBezTo>
                  <a:cubicBezTo>
                    <a:pt x="77" y="26"/>
                    <a:pt x="77" y="26"/>
                    <a:pt x="77" y="26"/>
                  </a:cubicBezTo>
                  <a:cubicBezTo>
                    <a:pt x="77" y="23"/>
                    <a:pt x="75" y="21"/>
                    <a:pt x="73" y="21"/>
                  </a:cubicBezTo>
                  <a:cubicBezTo>
                    <a:pt x="55" y="21"/>
                    <a:pt x="55" y="21"/>
                    <a:pt x="55" y="21"/>
                  </a:cubicBezTo>
                  <a:cubicBezTo>
                    <a:pt x="56" y="20"/>
                    <a:pt x="56" y="18"/>
                    <a:pt x="56" y="17"/>
                  </a:cubicBezTo>
                  <a:cubicBezTo>
                    <a:pt x="56" y="14"/>
                    <a:pt x="55" y="12"/>
                    <a:pt x="52" y="10"/>
                  </a:cubicBezTo>
                  <a:cubicBezTo>
                    <a:pt x="52" y="10"/>
                    <a:pt x="52" y="10"/>
                    <a:pt x="52" y="10"/>
                  </a:cubicBezTo>
                  <a:cubicBezTo>
                    <a:pt x="62" y="10"/>
                    <a:pt x="62" y="10"/>
                    <a:pt x="62" y="10"/>
                  </a:cubicBezTo>
                  <a:cubicBezTo>
                    <a:pt x="64" y="10"/>
                    <a:pt x="66" y="8"/>
                    <a:pt x="66" y="6"/>
                  </a:cubicBezTo>
                  <a:cubicBezTo>
                    <a:pt x="66" y="4"/>
                    <a:pt x="64" y="3"/>
                    <a:pt x="62" y="3"/>
                  </a:cubicBezTo>
                  <a:cubicBezTo>
                    <a:pt x="52" y="3"/>
                    <a:pt x="52" y="3"/>
                    <a:pt x="52" y="3"/>
                  </a:cubicBezTo>
                  <a:cubicBezTo>
                    <a:pt x="52" y="1"/>
                    <a:pt x="51" y="0"/>
                    <a:pt x="49" y="0"/>
                  </a:cubicBezTo>
                  <a:cubicBezTo>
                    <a:pt x="47" y="0"/>
                    <a:pt x="46" y="1"/>
                    <a:pt x="45" y="3"/>
                  </a:cubicBezTo>
                  <a:cubicBezTo>
                    <a:pt x="4" y="3"/>
                    <a:pt x="4" y="3"/>
                    <a:pt x="4" y="3"/>
                  </a:cubicBezTo>
                  <a:cubicBezTo>
                    <a:pt x="2" y="3"/>
                    <a:pt x="0" y="4"/>
                    <a:pt x="0" y="6"/>
                  </a:cubicBezTo>
                  <a:cubicBezTo>
                    <a:pt x="0" y="8"/>
                    <a:pt x="2" y="10"/>
                    <a:pt x="4" y="10"/>
                  </a:cubicBezTo>
                  <a:cubicBezTo>
                    <a:pt x="45" y="10"/>
                    <a:pt x="45" y="10"/>
                    <a:pt x="45" y="10"/>
                  </a:cubicBezTo>
                  <a:cubicBezTo>
                    <a:pt x="45" y="10"/>
                    <a:pt x="45" y="10"/>
                    <a:pt x="45" y="10"/>
                  </a:cubicBezTo>
                  <a:cubicBezTo>
                    <a:pt x="43" y="12"/>
                    <a:pt x="41" y="14"/>
                    <a:pt x="41" y="17"/>
                  </a:cubicBezTo>
                  <a:cubicBezTo>
                    <a:pt x="41" y="18"/>
                    <a:pt x="42" y="20"/>
                    <a:pt x="43" y="21"/>
                  </a:cubicBezTo>
                  <a:cubicBezTo>
                    <a:pt x="24" y="21"/>
                    <a:pt x="24" y="21"/>
                    <a:pt x="24" y="21"/>
                  </a:cubicBezTo>
                  <a:cubicBezTo>
                    <a:pt x="21" y="21"/>
                    <a:pt x="19" y="23"/>
                    <a:pt x="19" y="26"/>
                  </a:cubicBezTo>
                  <a:cubicBezTo>
                    <a:pt x="19" y="83"/>
                    <a:pt x="19" y="83"/>
                    <a:pt x="19" y="83"/>
                  </a:cubicBezTo>
                  <a:cubicBezTo>
                    <a:pt x="19" y="85"/>
                    <a:pt x="21" y="88"/>
                    <a:pt x="24" y="88"/>
                  </a:cubicBezTo>
                  <a:cubicBezTo>
                    <a:pt x="43" y="88"/>
                    <a:pt x="43" y="88"/>
                    <a:pt x="43" y="88"/>
                  </a:cubicBezTo>
                  <a:cubicBezTo>
                    <a:pt x="43" y="95"/>
                    <a:pt x="43" y="95"/>
                    <a:pt x="43" y="95"/>
                  </a:cubicBezTo>
                  <a:cubicBezTo>
                    <a:pt x="41" y="95"/>
                    <a:pt x="41" y="95"/>
                    <a:pt x="41" y="95"/>
                  </a:cubicBezTo>
                  <a:cubicBezTo>
                    <a:pt x="39" y="95"/>
                    <a:pt x="38" y="96"/>
                    <a:pt x="38" y="98"/>
                  </a:cubicBezTo>
                  <a:cubicBezTo>
                    <a:pt x="38" y="99"/>
                    <a:pt x="38" y="99"/>
                    <a:pt x="38" y="99"/>
                  </a:cubicBezTo>
                  <a:cubicBezTo>
                    <a:pt x="38" y="101"/>
                    <a:pt x="39" y="102"/>
                    <a:pt x="41" y="102"/>
                  </a:cubicBezTo>
                  <a:cubicBezTo>
                    <a:pt x="56" y="102"/>
                    <a:pt x="56" y="102"/>
                    <a:pt x="56" y="102"/>
                  </a:cubicBezTo>
                  <a:cubicBezTo>
                    <a:pt x="58" y="102"/>
                    <a:pt x="59" y="101"/>
                    <a:pt x="59" y="99"/>
                  </a:cubicBezTo>
                  <a:cubicBezTo>
                    <a:pt x="59" y="98"/>
                    <a:pt x="59" y="98"/>
                    <a:pt x="59" y="98"/>
                  </a:cubicBezTo>
                  <a:cubicBezTo>
                    <a:pt x="59" y="96"/>
                    <a:pt x="58" y="95"/>
                    <a:pt x="56" y="95"/>
                  </a:cubicBezTo>
                  <a:cubicBezTo>
                    <a:pt x="54" y="95"/>
                    <a:pt x="54" y="95"/>
                    <a:pt x="54" y="95"/>
                  </a:cubicBezTo>
                  <a:cubicBezTo>
                    <a:pt x="54" y="88"/>
                    <a:pt x="54" y="88"/>
                    <a:pt x="54" y="88"/>
                  </a:cubicBezTo>
                  <a:lnTo>
                    <a:pt x="73" y="8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52" name="Google Shape;4852;p22"/>
            <p:cNvSpPr/>
            <p:nvPr/>
          </p:nvSpPr>
          <p:spPr>
            <a:xfrm>
              <a:off x="3541471" y="2395614"/>
              <a:ext cx="94239" cy="61081"/>
            </a:xfrm>
            <a:custGeom>
              <a:avLst/>
              <a:gdLst/>
              <a:ahLst/>
              <a:cxnLst/>
              <a:rect l="l" t="t" r="r" b="b"/>
              <a:pathLst>
                <a:path w="37" h="24" extrusionOk="0">
                  <a:moveTo>
                    <a:pt x="0" y="20"/>
                  </a:moveTo>
                  <a:cubicBezTo>
                    <a:pt x="0" y="22"/>
                    <a:pt x="2" y="24"/>
                    <a:pt x="4" y="24"/>
                  </a:cubicBezTo>
                  <a:cubicBezTo>
                    <a:pt x="32" y="24"/>
                    <a:pt x="32" y="24"/>
                    <a:pt x="32" y="24"/>
                  </a:cubicBezTo>
                  <a:cubicBezTo>
                    <a:pt x="34" y="24"/>
                    <a:pt x="37" y="22"/>
                    <a:pt x="37" y="20"/>
                  </a:cubicBezTo>
                  <a:cubicBezTo>
                    <a:pt x="37" y="0"/>
                    <a:pt x="37" y="0"/>
                    <a:pt x="37" y="0"/>
                  </a:cubicBezTo>
                  <a:cubicBezTo>
                    <a:pt x="0" y="0"/>
                    <a:pt x="0" y="0"/>
                    <a:pt x="0" y="0"/>
                  </a:cubicBezTo>
                  <a:lnTo>
                    <a:pt x="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53" name="Google Shape;4853;p22"/>
            <p:cNvSpPr/>
            <p:nvPr/>
          </p:nvSpPr>
          <p:spPr>
            <a:xfrm>
              <a:off x="3572884" y="2350240"/>
              <a:ext cx="31413" cy="8726"/>
            </a:xfrm>
            <a:custGeom>
              <a:avLst/>
              <a:gdLst/>
              <a:ahLst/>
              <a:cxnLst/>
              <a:rect l="l" t="t" r="r" b="b"/>
              <a:pathLst>
                <a:path w="13" h="3" extrusionOk="0">
                  <a:moveTo>
                    <a:pt x="2" y="3"/>
                  </a:moveTo>
                  <a:cubicBezTo>
                    <a:pt x="11" y="3"/>
                    <a:pt x="11" y="3"/>
                    <a:pt x="11" y="3"/>
                  </a:cubicBezTo>
                  <a:cubicBezTo>
                    <a:pt x="12" y="3"/>
                    <a:pt x="13" y="3"/>
                    <a:pt x="13" y="2"/>
                  </a:cubicBezTo>
                  <a:cubicBezTo>
                    <a:pt x="13" y="1"/>
                    <a:pt x="12" y="0"/>
                    <a:pt x="11" y="0"/>
                  </a:cubicBezTo>
                  <a:cubicBezTo>
                    <a:pt x="2" y="0"/>
                    <a:pt x="2" y="0"/>
                    <a:pt x="2" y="0"/>
                  </a:cubicBezTo>
                  <a:cubicBezTo>
                    <a:pt x="1" y="0"/>
                    <a:pt x="0" y="1"/>
                    <a:pt x="0" y="2"/>
                  </a:cubicBezTo>
                  <a:cubicBezTo>
                    <a:pt x="0" y="3"/>
                    <a:pt x="1" y="3"/>
                    <a:pt x="2"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54" name="Google Shape;4854;p22"/>
            <p:cNvSpPr/>
            <p:nvPr/>
          </p:nvSpPr>
          <p:spPr>
            <a:xfrm>
              <a:off x="3572884" y="2364201"/>
              <a:ext cx="31413" cy="6981"/>
            </a:xfrm>
            <a:custGeom>
              <a:avLst/>
              <a:gdLst/>
              <a:ahLst/>
              <a:cxnLst/>
              <a:rect l="l" t="t" r="r" b="b"/>
              <a:pathLst>
                <a:path w="13" h="3" extrusionOk="0">
                  <a:moveTo>
                    <a:pt x="2" y="3"/>
                  </a:moveTo>
                  <a:cubicBezTo>
                    <a:pt x="11" y="3"/>
                    <a:pt x="11" y="3"/>
                    <a:pt x="11" y="3"/>
                  </a:cubicBezTo>
                  <a:cubicBezTo>
                    <a:pt x="12" y="3"/>
                    <a:pt x="13" y="3"/>
                    <a:pt x="13" y="2"/>
                  </a:cubicBezTo>
                  <a:cubicBezTo>
                    <a:pt x="13" y="1"/>
                    <a:pt x="12" y="0"/>
                    <a:pt x="11" y="0"/>
                  </a:cubicBezTo>
                  <a:cubicBezTo>
                    <a:pt x="2" y="0"/>
                    <a:pt x="2" y="0"/>
                    <a:pt x="2" y="0"/>
                  </a:cubicBezTo>
                  <a:cubicBezTo>
                    <a:pt x="1" y="0"/>
                    <a:pt x="0" y="1"/>
                    <a:pt x="0" y="2"/>
                  </a:cubicBezTo>
                  <a:cubicBezTo>
                    <a:pt x="0" y="3"/>
                    <a:pt x="1" y="3"/>
                    <a:pt x="2"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55" name="Google Shape;4855;p22"/>
            <p:cNvSpPr/>
            <p:nvPr/>
          </p:nvSpPr>
          <p:spPr>
            <a:xfrm>
              <a:off x="3572884" y="2376418"/>
              <a:ext cx="31413" cy="10471"/>
            </a:xfrm>
            <a:custGeom>
              <a:avLst/>
              <a:gdLst/>
              <a:ahLst/>
              <a:cxnLst/>
              <a:rect l="l" t="t" r="r" b="b"/>
              <a:pathLst>
                <a:path w="13" h="4" extrusionOk="0">
                  <a:moveTo>
                    <a:pt x="2" y="4"/>
                  </a:moveTo>
                  <a:cubicBezTo>
                    <a:pt x="11" y="4"/>
                    <a:pt x="11" y="4"/>
                    <a:pt x="11" y="4"/>
                  </a:cubicBezTo>
                  <a:cubicBezTo>
                    <a:pt x="12" y="4"/>
                    <a:pt x="13" y="3"/>
                    <a:pt x="13" y="2"/>
                  </a:cubicBezTo>
                  <a:cubicBezTo>
                    <a:pt x="13" y="1"/>
                    <a:pt x="12" y="0"/>
                    <a:pt x="11" y="0"/>
                  </a:cubicBezTo>
                  <a:cubicBezTo>
                    <a:pt x="2" y="0"/>
                    <a:pt x="2" y="0"/>
                    <a:pt x="2" y="0"/>
                  </a:cubicBezTo>
                  <a:cubicBezTo>
                    <a:pt x="1" y="0"/>
                    <a:pt x="0" y="1"/>
                    <a:pt x="0" y="2"/>
                  </a:cubicBezTo>
                  <a:cubicBezTo>
                    <a:pt x="0" y="3"/>
                    <a:pt x="1" y="4"/>
                    <a:pt x="2"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856" name="Google Shape;4856;p22"/>
          <p:cNvSpPr/>
          <p:nvPr/>
        </p:nvSpPr>
        <p:spPr>
          <a:xfrm>
            <a:off x="3947111" y="2968131"/>
            <a:ext cx="369975" cy="339724"/>
          </a:xfrm>
          <a:custGeom>
            <a:avLst/>
            <a:gdLst/>
            <a:ahLst/>
            <a:cxnLst/>
            <a:rect l="l" t="t" r="r" b="b"/>
            <a:pathLst>
              <a:path w="110" h="101" extrusionOk="0">
                <a:moveTo>
                  <a:pt x="83" y="60"/>
                </a:moveTo>
                <a:cubicBezTo>
                  <a:pt x="78" y="64"/>
                  <a:pt x="74" y="64"/>
                  <a:pt x="71" y="64"/>
                </a:cubicBezTo>
                <a:cubicBezTo>
                  <a:pt x="68" y="64"/>
                  <a:pt x="65" y="64"/>
                  <a:pt x="61" y="69"/>
                </a:cubicBezTo>
                <a:cubicBezTo>
                  <a:pt x="60" y="69"/>
                  <a:pt x="60" y="69"/>
                  <a:pt x="59" y="69"/>
                </a:cubicBezTo>
                <a:cubicBezTo>
                  <a:pt x="59" y="69"/>
                  <a:pt x="58" y="69"/>
                  <a:pt x="58" y="69"/>
                </a:cubicBezTo>
                <a:cubicBezTo>
                  <a:pt x="57" y="68"/>
                  <a:pt x="57" y="67"/>
                  <a:pt x="58" y="66"/>
                </a:cubicBezTo>
                <a:cubicBezTo>
                  <a:pt x="63" y="60"/>
                  <a:pt x="67" y="60"/>
                  <a:pt x="71" y="60"/>
                </a:cubicBezTo>
                <a:cubicBezTo>
                  <a:pt x="73" y="60"/>
                  <a:pt x="76" y="59"/>
                  <a:pt x="80" y="57"/>
                </a:cubicBezTo>
                <a:cubicBezTo>
                  <a:pt x="77" y="57"/>
                  <a:pt x="73" y="56"/>
                  <a:pt x="70" y="54"/>
                </a:cubicBezTo>
                <a:cubicBezTo>
                  <a:pt x="59" y="46"/>
                  <a:pt x="44" y="54"/>
                  <a:pt x="44" y="41"/>
                </a:cubicBezTo>
                <a:cubicBezTo>
                  <a:pt x="44" y="28"/>
                  <a:pt x="55" y="17"/>
                  <a:pt x="68" y="17"/>
                </a:cubicBezTo>
                <a:cubicBezTo>
                  <a:pt x="81" y="17"/>
                  <a:pt x="91" y="28"/>
                  <a:pt x="91" y="41"/>
                </a:cubicBezTo>
                <a:cubicBezTo>
                  <a:pt x="91" y="41"/>
                  <a:pt x="91" y="41"/>
                  <a:pt x="91" y="41"/>
                </a:cubicBezTo>
                <a:cubicBezTo>
                  <a:pt x="92" y="43"/>
                  <a:pt x="93" y="53"/>
                  <a:pt x="83" y="60"/>
                </a:cubicBezTo>
                <a:moveTo>
                  <a:pt x="95" y="17"/>
                </a:moveTo>
                <a:cubicBezTo>
                  <a:pt x="86" y="7"/>
                  <a:pt x="62" y="0"/>
                  <a:pt x="42" y="5"/>
                </a:cubicBezTo>
                <a:cubicBezTo>
                  <a:pt x="19" y="12"/>
                  <a:pt x="9" y="26"/>
                  <a:pt x="8" y="52"/>
                </a:cubicBezTo>
                <a:cubicBezTo>
                  <a:pt x="1" y="66"/>
                  <a:pt x="1" y="66"/>
                  <a:pt x="1" y="66"/>
                </a:cubicBezTo>
                <a:cubicBezTo>
                  <a:pt x="0" y="66"/>
                  <a:pt x="0" y="67"/>
                  <a:pt x="1" y="68"/>
                </a:cubicBezTo>
                <a:cubicBezTo>
                  <a:pt x="1" y="69"/>
                  <a:pt x="2" y="70"/>
                  <a:pt x="3" y="70"/>
                </a:cubicBezTo>
                <a:cubicBezTo>
                  <a:pt x="7" y="71"/>
                  <a:pt x="7" y="71"/>
                  <a:pt x="7" y="71"/>
                </a:cubicBezTo>
                <a:cubicBezTo>
                  <a:pt x="7" y="95"/>
                  <a:pt x="7" y="101"/>
                  <a:pt x="31" y="101"/>
                </a:cubicBezTo>
                <a:cubicBezTo>
                  <a:pt x="55" y="101"/>
                  <a:pt x="52" y="83"/>
                  <a:pt x="81" y="80"/>
                </a:cubicBezTo>
                <a:cubicBezTo>
                  <a:pt x="102" y="77"/>
                  <a:pt x="110" y="35"/>
                  <a:pt x="95"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57" name="Google Shape;4857;p22"/>
          <p:cNvSpPr/>
          <p:nvPr/>
        </p:nvSpPr>
        <p:spPr>
          <a:xfrm>
            <a:off x="954745" y="3646797"/>
            <a:ext cx="293187" cy="339724"/>
          </a:xfrm>
          <a:custGeom>
            <a:avLst/>
            <a:gdLst/>
            <a:ahLst/>
            <a:cxnLst/>
            <a:rect l="l" t="t" r="r" b="b"/>
            <a:pathLst>
              <a:path w="87" h="101" extrusionOk="0">
                <a:moveTo>
                  <a:pt x="76" y="71"/>
                </a:moveTo>
                <a:cubicBezTo>
                  <a:pt x="74" y="82"/>
                  <a:pt x="74" y="82"/>
                  <a:pt x="74" y="82"/>
                </a:cubicBezTo>
                <a:cubicBezTo>
                  <a:pt x="72" y="89"/>
                  <a:pt x="64" y="94"/>
                  <a:pt x="56" y="92"/>
                </a:cubicBezTo>
                <a:cubicBezTo>
                  <a:pt x="51" y="91"/>
                  <a:pt x="51" y="91"/>
                  <a:pt x="51" y="91"/>
                </a:cubicBezTo>
                <a:cubicBezTo>
                  <a:pt x="51" y="84"/>
                  <a:pt x="51" y="84"/>
                  <a:pt x="51" y="84"/>
                </a:cubicBezTo>
                <a:cubicBezTo>
                  <a:pt x="76" y="64"/>
                  <a:pt x="76" y="64"/>
                  <a:pt x="76" y="64"/>
                </a:cubicBezTo>
                <a:cubicBezTo>
                  <a:pt x="77" y="67"/>
                  <a:pt x="77" y="69"/>
                  <a:pt x="76" y="71"/>
                </a:cubicBezTo>
                <a:moveTo>
                  <a:pt x="10" y="75"/>
                </a:moveTo>
                <a:cubicBezTo>
                  <a:pt x="47" y="49"/>
                  <a:pt x="47" y="49"/>
                  <a:pt x="47" y="49"/>
                </a:cubicBezTo>
                <a:cubicBezTo>
                  <a:pt x="60" y="52"/>
                  <a:pt x="60" y="52"/>
                  <a:pt x="60" y="52"/>
                </a:cubicBezTo>
                <a:cubicBezTo>
                  <a:pt x="21" y="84"/>
                  <a:pt x="21" y="84"/>
                  <a:pt x="21" y="84"/>
                </a:cubicBezTo>
                <a:cubicBezTo>
                  <a:pt x="21" y="84"/>
                  <a:pt x="21" y="84"/>
                  <a:pt x="21" y="84"/>
                </a:cubicBezTo>
                <a:cubicBezTo>
                  <a:pt x="20" y="84"/>
                  <a:pt x="20" y="84"/>
                  <a:pt x="20" y="84"/>
                </a:cubicBezTo>
                <a:cubicBezTo>
                  <a:pt x="14" y="83"/>
                  <a:pt x="11" y="78"/>
                  <a:pt x="10" y="75"/>
                </a:cubicBezTo>
                <a:moveTo>
                  <a:pt x="47" y="15"/>
                </a:moveTo>
                <a:cubicBezTo>
                  <a:pt x="8" y="15"/>
                  <a:pt x="8" y="15"/>
                  <a:pt x="8" y="15"/>
                </a:cubicBezTo>
                <a:cubicBezTo>
                  <a:pt x="8" y="8"/>
                  <a:pt x="8" y="8"/>
                  <a:pt x="8" y="8"/>
                </a:cubicBezTo>
                <a:cubicBezTo>
                  <a:pt x="47" y="8"/>
                  <a:pt x="47" y="8"/>
                  <a:pt x="47" y="8"/>
                </a:cubicBezTo>
                <a:lnTo>
                  <a:pt x="47" y="15"/>
                </a:lnTo>
                <a:close/>
                <a:moveTo>
                  <a:pt x="8" y="70"/>
                </a:moveTo>
                <a:cubicBezTo>
                  <a:pt x="8" y="52"/>
                  <a:pt x="8" y="52"/>
                  <a:pt x="8" y="52"/>
                </a:cubicBezTo>
                <a:cubicBezTo>
                  <a:pt x="46" y="45"/>
                  <a:pt x="46" y="45"/>
                  <a:pt x="46" y="45"/>
                </a:cubicBezTo>
                <a:cubicBezTo>
                  <a:pt x="8" y="71"/>
                  <a:pt x="8" y="71"/>
                  <a:pt x="8" y="71"/>
                </a:cubicBezTo>
                <a:cubicBezTo>
                  <a:pt x="8" y="70"/>
                  <a:pt x="8" y="70"/>
                  <a:pt x="8" y="70"/>
                </a:cubicBezTo>
                <a:moveTo>
                  <a:pt x="47" y="26"/>
                </a:moveTo>
                <a:cubicBezTo>
                  <a:pt x="47" y="41"/>
                  <a:pt x="47" y="41"/>
                  <a:pt x="47" y="41"/>
                </a:cubicBezTo>
                <a:cubicBezTo>
                  <a:pt x="8" y="48"/>
                  <a:pt x="8" y="48"/>
                  <a:pt x="8" y="48"/>
                </a:cubicBezTo>
                <a:cubicBezTo>
                  <a:pt x="8" y="42"/>
                  <a:pt x="8" y="42"/>
                  <a:pt x="8" y="42"/>
                </a:cubicBezTo>
                <a:lnTo>
                  <a:pt x="47" y="26"/>
                </a:lnTo>
                <a:close/>
                <a:moveTo>
                  <a:pt x="47" y="22"/>
                </a:moveTo>
                <a:cubicBezTo>
                  <a:pt x="8" y="37"/>
                  <a:pt x="8" y="37"/>
                  <a:pt x="8" y="37"/>
                </a:cubicBezTo>
                <a:cubicBezTo>
                  <a:pt x="8" y="19"/>
                  <a:pt x="8" y="19"/>
                  <a:pt x="8" y="19"/>
                </a:cubicBezTo>
                <a:cubicBezTo>
                  <a:pt x="47" y="19"/>
                  <a:pt x="47" y="19"/>
                  <a:pt x="47" y="19"/>
                </a:cubicBezTo>
                <a:lnTo>
                  <a:pt x="47" y="22"/>
                </a:lnTo>
                <a:close/>
                <a:moveTo>
                  <a:pt x="47" y="90"/>
                </a:moveTo>
                <a:cubicBezTo>
                  <a:pt x="26" y="85"/>
                  <a:pt x="26" y="85"/>
                  <a:pt x="26" y="85"/>
                </a:cubicBezTo>
                <a:cubicBezTo>
                  <a:pt x="47" y="68"/>
                  <a:pt x="47" y="68"/>
                  <a:pt x="47" y="68"/>
                </a:cubicBezTo>
                <a:lnTo>
                  <a:pt x="47" y="90"/>
                </a:lnTo>
                <a:close/>
                <a:moveTo>
                  <a:pt x="74" y="60"/>
                </a:moveTo>
                <a:cubicBezTo>
                  <a:pt x="51" y="79"/>
                  <a:pt x="51" y="79"/>
                  <a:pt x="51" y="79"/>
                </a:cubicBezTo>
                <a:cubicBezTo>
                  <a:pt x="51" y="64"/>
                  <a:pt x="51" y="64"/>
                  <a:pt x="51" y="64"/>
                </a:cubicBezTo>
                <a:cubicBezTo>
                  <a:pt x="65" y="53"/>
                  <a:pt x="65" y="53"/>
                  <a:pt x="65" y="53"/>
                </a:cubicBezTo>
                <a:cubicBezTo>
                  <a:pt x="65" y="53"/>
                  <a:pt x="65" y="53"/>
                  <a:pt x="65" y="53"/>
                </a:cubicBezTo>
                <a:cubicBezTo>
                  <a:pt x="69" y="54"/>
                  <a:pt x="73" y="57"/>
                  <a:pt x="74" y="60"/>
                </a:cubicBezTo>
                <a:moveTo>
                  <a:pt x="67" y="46"/>
                </a:moveTo>
                <a:cubicBezTo>
                  <a:pt x="55" y="43"/>
                  <a:pt x="55" y="43"/>
                  <a:pt x="55" y="43"/>
                </a:cubicBezTo>
                <a:cubicBezTo>
                  <a:pt x="55" y="0"/>
                  <a:pt x="55" y="0"/>
                  <a:pt x="55" y="0"/>
                </a:cubicBezTo>
                <a:cubicBezTo>
                  <a:pt x="0" y="0"/>
                  <a:pt x="0" y="0"/>
                  <a:pt x="0" y="0"/>
                </a:cubicBezTo>
                <a:cubicBezTo>
                  <a:pt x="0" y="71"/>
                  <a:pt x="0" y="71"/>
                  <a:pt x="0" y="71"/>
                </a:cubicBezTo>
                <a:cubicBezTo>
                  <a:pt x="1" y="77"/>
                  <a:pt x="6" y="90"/>
                  <a:pt x="19" y="91"/>
                </a:cubicBezTo>
                <a:cubicBezTo>
                  <a:pt x="54" y="100"/>
                  <a:pt x="54" y="100"/>
                  <a:pt x="54" y="100"/>
                </a:cubicBezTo>
                <a:cubicBezTo>
                  <a:pt x="56" y="101"/>
                  <a:pt x="58" y="101"/>
                  <a:pt x="60" y="101"/>
                </a:cubicBezTo>
                <a:cubicBezTo>
                  <a:pt x="70" y="101"/>
                  <a:pt x="79" y="94"/>
                  <a:pt x="82" y="84"/>
                </a:cubicBezTo>
                <a:cubicBezTo>
                  <a:pt x="84" y="73"/>
                  <a:pt x="84" y="73"/>
                  <a:pt x="84" y="73"/>
                </a:cubicBezTo>
                <a:cubicBezTo>
                  <a:pt x="87" y="61"/>
                  <a:pt x="79" y="49"/>
                  <a:pt x="67"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858" name="Google Shape;4858;p22"/>
          <p:cNvGrpSpPr/>
          <p:nvPr/>
        </p:nvGrpSpPr>
        <p:grpSpPr>
          <a:xfrm>
            <a:off x="331143" y="3644471"/>
            <a:ext cx="321109" cy="342052"/>
            <a:chOff x="674688" y="2822575"/>
            <a:chExt cx="219075" cy="233363"/>
          </a:xfrm>
        </p:grpSpPr>
        <p:sp>
          <p:nvSpPr>
            <p:cNvPr id="4859" name="Google Shape;4859;p22"/>
            <p:cNvSpPr/>
            <p:nvPr/>
          </p:nvSpPr>
          <p:spPr>
            <a:xfrm>
              <a:off x="674688" y="2822575"/>
              <a:ext cx="119063" cy="103188"/>
            </a:xfrm>
            <a:custGeom>
              <a:avLst/>
              <a:gdLst/>
              <a:ahLst/>
              <a:cxnLst/>
              <a:rect l="l" t="t" r="r" b="b"/>
              <a:pathLst>
                <a:path w="52" h="45" extrusionOk="0">
                  <a:moveTo>
                    <a:pt x="29" y="36"/>
                  </a:moveTo>
                  <a:cubicBezTo>
                    <a:pt x="32" y="39"/>
                    <a:pt x="35" y="42"/>
                    <a:pt x="39" y="45"/>
                  </a:cubicBezTo>
                  <a:cubicBezTo>
                    <a:pt x="43" y="45"/>
                    <a:pt x="48" y="44"/>
                    <a:pt x="52" y="44"/>
                  </a:cubicBezTo>
                  <a:cubicBezTo>
                    <a:pt x="47" y="38"/>
                    <a:pt x="42" y="32"/>
                    <a:pt x="38" y="27"/>
                  </a:cubicBezTo>
                  <a:cubicBezTo>
                    <a:pt x="33" y="22"/>
                    <a:pt x="30" y="16"/>
                    <a:pt x="27" y="11"/>
                  </a:cubicBezTo>
                  <a:cubicBezTo>
                    <a:pt x="26" y="8"/>
                    <a:pt x="24" y="6"/>
                    <a:pt x="23" y="5"/>
                  </a:cubicBezTo>
                  <a:cubicBezTo>
                    <a:pt x="21" y="3"/>
                    <a:pt x="19" y="2"/>
                    <a:pt x="18" y="1"/>
                  </a:cubicBezTo>
                  <a:cubicBezTo>
                    <a:pt x="15" y="0"/>
                    <a:pt x="12" y="0"/>
                    <a:pt x="12" y="0"/>
                  </a:cubicBezTo>
                  <a:cubicBezTo>
                    <a:pt x="5" y="3"/>
                    <a:pt x="5" y="3"/>
                    <a:pt x="5" y="3"/>
                  </a:cubicBezTo>
                  <a:cubicBezTo>
                    <a:pt x="2" y="4"/>
                    <a:pt x="0" y="8"/>
                    <a:pt x="1" y="12"/>
                  </a:cubicBezTo>
                  <a:cubicBezTo>
                    <a:pt x="1" y="13"/>
                    <a:pt x="1" y="13"/>
                    <a:pt x="2" y="14"/>
                  </a:cubicBezTo>
                  <a:cubicBezTo>
                    <a:pt x="4" y="19"/>
                    <a:pt x="11" y="23"/>
                    <a:pt x="13" y="25"/>
                  </a:cubicBezTo>
                  <a:cubicBezTo>
                    <a:pt x="18" y="28"/>
                    <a:pt x="24" y="31"/>
                    <a:pt x="29" y="3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0" name="Google Shape;4860;p22"/>
            <p:cNvSpPr/>
            <p:nvPr/>
          </p:nvSpPr>
          <p:spPr>
            <a:xfrm>
              <a:off x="769938" y="2930525"/>
              <a:ext cx="123825" cy="125413"/>
            </a:xfrm>
            <a:custGeom>
              <a:avLst/>
              <a:gdLst/>
              <a:ahLst/>
              <a:cxnLst/>
              <a:rect l="l" t="t" r="r" b="b"/>
              <a:pathLst>
                <a:path w="54" h="55" extrusionOk="0">
                  <a:moveTo>
                    <a:pt x="54" y="35"/>
                  </a:moveTo>
                  <a:cubicBezTo>
                    <a:pt x="54" y="30"/>
                    <a:pt x="50" y="26"/>
                    <a:pt x="45" y="26"/>
                  </a:cubicBezTo>
                  <a:cubicBezTo>
                    <a:pt x="44" y="26"/>
                    <a:pt x="42" y="26"/>
                    <a:pt x="41" y="27"/>
                  </a:cubicBezTo>
                  <a:cubicBezTo>
                    <a:pt x="40" y="26"/>
                    <a:pt x="40" y="26"/>
                    <a:pt x="39" y="26"/>
                  </a:cubicBezTo>
                  <a:cubicBezTo>
                    <a:pt x="37" y="24"/>
                    <a:pt x="35" y="22"/>
                    <a:pt x="33" y="19"/>
                  </a:cubicBezTo>
                  <a:cubicBezTo>
                    <a:pt x="30" y="17"/>
                    <a:pt x="28" y="15"/>
                    <a:pt x="26" y="12"/>
                  </a:cubicBezTo>
                  <a:cubicBezTo>
                    <a:pt x="22" y="9"/>
                    <a:pt x="18" y="4"/>
                    <a:pt x="14" y="0"/>
                  </a:cubicBezTo>
                  <a:cubicBezTo>
                    <a:pt x="9" y="0"/>
                    <a:pt x="5" y="1"/>
                    <a:pt x="0" y="2"/>
                  </a:cubicBezTo>
                  <a:cubicBezTo>
                    <a:pt x="1" y="3"/>
                    <a:pt x="2" y="3"/>
                    <a:pt x="3" y="4"/>
                  </a:cubicBezTo>
                  <a:cubicBezTo>
                    <a:pt x="8" y="9"/>
                    <a:pt x="13" y="15"/>
                    <a:pt x="18" y="20"/>
                  </a:cubicBezTo>
                  <a:cubicBezTo>
                    <a:pt x="20" y="23"/>
                    <a:pt x="22" y="25"/>
                    <a:pt x="24" y="28"/>
                  </a:cubicBezTo>
                  <a:cubicBezTo>
                    <a:pt x="26" y="30"/>
                    <a:pt x="28" y="32"/>
                    <a:pt x="30" y="34"/>
                  </a:cubicBezTo>
                  <a:cubicBezTo>
                    <a:pt x="31" y="35"/>
                    <a:pt x="31" y="37"/>
                    <a:pt x="32" y="38"/>
                  </a:cubicBezTo>
                  <a:cubicBezTo>
                    <a:pt x="30" y="40"/>
                    <a:pt x="30" y="42"/>
                    <a:pt x="30" y="45"/>
                  </a:cubicBezTo>
                  <a:cubicBezTo>
                    <a:pt x="30" y="50"/>
                    <a:pt x="34" y="55"/>
                    <a:pt x="40" y="55"/>
                  </a:cubicBezTo>
                  <a:cubicBezTo>
                    <a:pt x="45" y="55"/>
                    <a:pt x="49" y="50"/>
                    <a:pt x="49" y="45"/>
                  </a:cubicBezTo>
                  <a:cubicBezTo>
                    <a:pt x="49" y="44"/>
                    <a:pt x="49" y="43"/>
                    <a:pt x="49" y="43"/>
                  </a:cubicBezTo>
                  <a:cubicBezTo>
                    <a:pt x="52" y="41"/>
                    <a:pt x="54" y="38"/>
                    <a:pt x="54" y="3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1" name="Google Shape;4861;p22"/>
            <p:cNvSpPr/>
            <p:nvPr/>
          </p:nvSpPr>
          <p:spPr>
            <a:xfrm>
              <a:off x="815976" y="2863850"/>
              <a:ext cx="52388" cy="41275"/>
            </a:xfrm>
            <a:custGeom>
              <a:avLst/>
              <a:gdLst/>
              <a:ahLst/>
              <a:cxnLst/>
              <a:rect l="l" t="t" r="r" b="b"/>
              <a:pathLst>
                <a:path w="23" h="18" extrusionOk="0">
                  <a:moveTo>
                    <a:pt x="1" y="17"/>
                  </a:moveTo>
                  <a:cubicBezTo>
                    <a:pt x="2" y="18"/>
                    <a:pt x="2" y="18"/>
                    <a:pt x="3" y="18"/>
                  </a:cubicBezTo>
                  <a:cubicBezTo>
                    <a:pt x="3" y="18"/>
                    <a:pt x="4" y="18"/>
                    <a:pt x="4" y="18"/>
                  </a:cubicBezTo>
                  <a:cubicBezTo>
                    <a:pt x="22" y="4"/>
                    <a:pt x="22" y="4"/>
                    <a:pt x="22" y="4"/>
                  </a:cubicBezTo>
                  <a:cubicBezTo>
                    <a:pt x="22" y="3"/>
                    <a:pt x="23" y="2"/>
                    <a:pt x="22" y="1"/>
                  </a:cubicBezTo>
                  <a:cubicBezTo>
                    <a:pt x="21" y="0"/>
                    <a:pt x="20" y="0"/>
                    <a:pt x="19" y="1"/>
                  </a:cubicBezTo>
                  <a:cubicBezTo>
                    <a:pt x="1" y="14"/>
                    <a:pt x="1" y="14"/>
                    <a:pt x="1" y="14"/>
                  </a:cubicBezTo>
                  <a:cubicBezTo>
                    <a:pt x="1" y="15"/>
                    <a:pt x="0" y="16"/>
                    <a:pt x="1"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2" name="Google Shape;4862;p22"/>
            <p:cNvSpPr/>
            <p:nvPr/>
          </p:nvSpPr>
          <p:spPr>
            <a:xfrm>
              <a:off x="779463" y="2840037"/>
              <a:ext cx="19050" cy="55563"/>
            </a:xfrm>
            <a:custGeom>
              <a:avLst/>
              <a:gdLst/>
              <a:ahLst/>
              <a:cxnLst/>
              <a:rect l="l" t="t" r="r" b="b"/>
              <a:pathLst>
                <a:path w="8" h="24" extrusionOk="0">
                  <a:moveTo>
                    <a:pt x="4" y="22"/>
                  </a:moveTo>
                  <a:cubicBezTo>
                    <a:pt x="4" y="23"/>
                    <a:pt x="5" y="24"/>
                    <a:pt x="6" y="24"/>
                  </a:cubicBezTo>
                  <a:cubicBezTo>
                    <a:pt x="6" y="24"/>
                    <a:pt x="6" y="24"/>
                    <a:pt x="7" y="24"/>
                  </a:cubicBezTo>
                  <a:cubicBezTo>
                    <a:pt x="8" y="24"/>
                    <a:pt x="8" y="23"/>
                    <a:pt x="8" y="22"/>
                  </a:cubicBezTo>
                  <a:cubicBezTo>
                    <a:pt x="4" y="2"/>
                    <a:pt x="4" y="2"/>
                    <a:pt x="4" y="2"/>
                  </a:cubicBezTo>
                  <a:cubicBezTo>
                    <a:pt x="4" y="1"/>
                    <a:pt x="3" y="0"/>
                    <a:pt x="2" y="1"/>
                  </a:cubicBezTo>
                  <a:cubicBezTo>
                    <a:pt x="1" y="1"/>
                    <a:pt x="0" y="2"/>
                    <a:pt x="1" y="3"/>
                  </a:cubicBezTo>
                  <a:lnTo>
                    <a:pt x="4" y="2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3" name="Google Shape;4863;p22"/>
            <p:cNvSpPr/>
            <p:nvPr/>
          </p:nvSpPr>
          <p:spPr>
            <a:xfrm>
              <a:off x="820738" y="2922587"/>
              <a:ext cx="55563" cy="23813"/>
            </a:xfrm>
            <a:custGeom>
              <a:avLst/>
              <a:gdLst/>
              <a:ahLst/>
              <a:cxnLst/>
              <a:rect l="l" t="t" r="r" b="b"/>
              <a:pathLst>
                <a:path w="24" h="10" extrusionOk="0">
                  <a:moveTo>
                    <a:pt x="0" y="1"/>
                  </a:moveTo>
                  <a:cubicBezTo>
                    <a:pt x="0" y="2"/>
                    <a:pt x="1" y="3"/>
                    <a:pt x="2" y="4"/>
                  </a:cubicBezTo>
                  <a:cubicBezTo>
                    <a:pt x="21" y="10"/>
                    <a:pt x="21" y="10"/>
                    <a:pt x="21" y="10"/>
                  </a:cubicBezTo>
                  <a:cubicBezTo>
                    <a:pt x="21" y="10"/>
                    <a:pt x="21" y="10"/>
                    <a:pt x="21" y="10"/>
                  </a:cubicBezTo>
                  <a:cubicBezTo>
                    <a:pt x="22" y="10"/>
                    <a:pt x="23" y="9"/>
                    <a:pt x="23" y="8"/>
                  </a:cubicBezTo>
                  <a:cubicBezTo>
                    <a:pt x="24" y="7"/>
                    <a:pt x="23" y="6"/>
                    <a:pt x="22" y="6"/>
                  </a:cubicBezTo>
                  <a:cubicBezTo>
                    <a:pt x="3" y="0"/>
                    <a:pt x="3" y="0"/>
                    <a:pt x="3" y="0"/>
                  </a:cubicBezTo>
                  <a:cubicBezTo>
                    <a:pt x="2" y="0"/>
                    <a:pt x="1" y="0"/>
                    <a:pt x="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4" name="Google Shape;4864;p22"/>
            <p:cNvSpPr/>
            <p:nvPr/>
          </p:nvSpPr>
          <p:spPr>
            <a:xfrm>
              <a:off x="804863" y="2855912"/>
              <a:ext cx="14288" cy="39688"/>
            </a:xfrm>
            <a:custGeom>
              <a:avLst/>
              <a:gdLst/>
              <a:ahLst/>
              <a:cxnLst/>
              <a:rect l="l" t="t" r="r" b="b"/>
              <a:pathLst>
                <a:path w="6" h="17" extrusionOk="0">
                  <a:moveTo>
                    <a:pt x="2" y="17"/>
                  </a:moveTo>
                  <a:cubicBezTo>
                    <a:pt x="2" y="17"/>
                    <a:pt x="2" y="17"/>
                    <a:pt x="2" y="17"/>
                  </a:cubicBezTo>
                  <a:cubicBezTo>
                    <a:pt x="3" y="17"/>
                    <a:pt x="4" y="16"/>
                    <a:pt x="4" y="15"/>
                  </a:cubicBezTo>
                  <a:cubicBezTo>
                    <a:pt x="6" y="2"/>
                    <a:pt x="6" y="2"/>
                    <a:pt x="6" y="2"/>
                  </a:cubicBezTo>
                  <a:cubicBezTo>
                    <a:pt x="6" y="1"/>
                    <a:pt x="6" y="0"/>
                    <a:pt x="5" y="0"/>
                  </a:cubicBezTo>
                  <a:cubicBezTo>
                    <a:pt x="3" y="0"/>
                    <a:pt x="2" y="0"/>
                    <a:pt x="2" y="1"/>
                  </a:cubicBezTo>
                  <a:cubicBezTo>
                    <a:pt x="0" y="14"/>
                    <a:pt x="0" y="14"/>
                    <a:pt x="0" y="14"/>
                  </a:cubicBezTo>
                  <a:cubicBezTo>
                    <a:pt x="0" y="15"/>
                    <a:pt x="0" y="16"/>
                    <a:pt x="2"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5" name="Google Shape;4865;p22"/>
            <p:cNvSpPr/>
            <p:nvPr/>
          </p:nvSpPr>
          <p:spPr>
            <a:xfrm>
              <a:off x="825501" y="2906712"/>
              <a:ext cx="39688" cy="11113"/>
            </a:xfrm>
            <a:custGeom>
              <a:avLst/>
              <a:gdLst/>
              <a:ahLst/>
              <a:cxnLst/>
              <a:rect l="l" t="t" r="r" b="b"/>
              <a:pathLst>
                <a:path w="17" h="5" extrusionOk="0">
                  <a:moveTo>
                    <a:pt x="15" y="5"/>
                  </a:moveTo>
                  <a:cubicBezTo>
                    <a:pt x="15" y="5"/>
                    <a:pt x="15" y="5"/>
                    <a:pt x="15" y="5"/>
                  </a:cubicBezTo>
                  <a:cubicBezTo>
                    <a:pt x="16" y="5"/>
                    <a:pt x="17" y="4"/>
                    <a:pt x="17" y="3"/>
                  </a:cubicBezTo>
                  <a:cubicBezTo>
                    <a:pt x="17" y="2"/>
                    <a:pt x="16" y="1"/>
                    <a:pt x="15" y="1"/>
                  </a:cubicBezTo>
                  <a:cubicBezTo>
                    <a:pt x="2" y="0"/>
                    <a:pt x="2" y="0"/>
                    <a:pt x="2" y="0"/>
                  </a:cubicBezTo>
                  <a:cubicBezTo>
                    <a:pt x="1" y="0"/>
                    <a:pt x="0" y="1"/>
                    <a:pt x="0" y="2"/>
                  </a:cubicBezTo>
                  <a:cubicBezTo>
                    <a:pt x="0" y="3"/>
                    <a:pt x="0" y="4"/>
                    <a:pt x="2" y="4"/>
                  </a:cubicBezTo>
                  <a:lnTo>
                    <a:pt x="15"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6" name="Google Shape;4866;p22"/>
            <p:cNvSpPr/>
            <p:nvPr/>
          </p:nvSpPr>
          <p:spPr>
            <a:xfrm>
              <a:off x="700088" y="2952750"/>
              <a:ext cx="49213" cy="41275"/>
            </a:xfrm>
            <a:custGeom>
              <a:avLst/>
              <a:gdLst/>
              <a:ahLst/>
              <a:cxnLst/>
              <a:rect l="l" t="t" r="r" b="b"/>
              <a:pathLst>
                <a:path w="22" h="18" extrusionOk="0">
                  <a:moveTo>
                    <a:pt x="22" y="1"/>
                  </a:moveTo>
                  <a:cubicBezTo>
                    <a:pt x="21" y="0"/>
                    <a:pt x="20" y="0"/>
                    <a:pt x="19" y="1"/>
                  </a:cubicBezTo>
                  <a:cubicBezTo>
                    <a:pt x="1" y="15"/>
                    <a:pt x="1" y="15"/>
                    <a:pt x="1" y="15"/>
                  </a:cubicBezTo>
                  <a:cubicBezTo>
                    <a:pt x="0" y="15"/>
                    <a:pt x="0" y="17"/>
                    <a:pt x="1" y="17"/>
                  </a:cubicBezTo>
                  <a:cubicBezTo>
                    <a:pt x="1" y="18"/>
                    <a:pt x="2" y="18"/>
                    <a:pt x="2" y="18"/>
                  </a:cubicBezTo>
                  <a:cubicBezTo>
                    <a:pt x="3" y="18"/>
                    <a:pt x="3" y="18"/>
                    <a:pt x="4" y="18"/>
                  </a:cubicBezTo>
                  <a:cubicBezTo>
                    <a:pt x="21" y="4"/>
                    <a:pt x="21" y="4"/>
                    <a:pt x="21" y="4"/>
                  </a:cubicBezTo>
                  <a:cubicBezTo>
                    <a:pt x="22" y="3"/>
                    <a:pt x="22" y="2"/>
                    <a:pt x="22"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7" name="Google Shape;4867;p22"/>
            <p:cNvSpPr/>
            <p:nvPr/>
          </p:nvSpPr>
          <p:spPr>
            <a:xfrm>
              <a:off x="768351" y="2962275"/>
              <a:ext cx="17463" cy="55563"/>
            </a:xfrm>
            <a:custGeom>
              <a:avLst/>
              <a:gdLst/>
              <a:ahLst/>
              <a:cxnLst/>
              <a:rect l="l" t="t" r="r" b="b"/>
              <a:pathLst>
                <a:path w="8" h="24" extrusionOk="0">
                  <a:moveTo>
                    <a:pt x="5" y="2"/>
                  </a:moveTo>
                  <a:cubicBezTo>
                    <a:pt x="4" y="1"/>
                    <a:pt x="3" y="0"/>
                    <a:pt x="2" y="1"/>
                  </a:cubicBezTo>
                  <a:cubicBezTo>
                    <a:pt x="1" y="1"/>
                    <a:pt x="0" y="2"/>
                    <a:pt x="1" y="3"/>
                  </a:cubicBezTo>
                  <a:cubicBezTo>
                    <a:pt x="4" y="22"/>
                    <a:pt x="4" y="22"/>
                    <a:pt x="4" y="22"/>
                  </a:cubicBezTo>
                  <a:cubicBezTo>
                    <a:pt x="4" y="23"/>
                    <a:pt x="5" y="24"/>
                    <a:pt x="6" y="24"/>
                  </a:cubicBezTo>
                  <a:cubicBezTo>
                    <a:pt x="6" y="24"/>
                    <a:pt x="7" y="24"/>
                    <a:pt x="7" y="24"/>
                  </a:cubicBezTo>
                  <a:cubicBezTo>
                    <a:pt x="8" y="24"/>
                    <a:pt x="8" y="23"/>
                    <a:pt x="8" y="22"/>
                  </a:cubicBezTo>
                  <a:lnTo>
                    <a:pt x="5"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8" name="Google Shape;4868;p22"/>
            <p:cNvSpPr/>
            <p:nvPr/>
          </p:nvSpPr>
          <p:spPr>
            <a:xfrm>
              <a:off x="692151" y="2911475"/>
              <a:ext cx="55563" cy="25400"/>
            </a:xfrm>
            <a:custGeom>
              <a:avLst/>
              <a:gdLst/>
              <a:ahLst/>
              <a:cxnLst/>
              <a:rect l="l" t="t" r="r" b="b"/>
              <a:pathLst>
                <a:path w="24" h="11" extrusionOk="0">
                  <a:moveTo>
                    <a:pt x="21" y="11"/>
                  </a:moveTo>
                  <a:cubicBezTo>
                    <a:pt x="22" y="11"/>
                    <a:pt x="23" y="10"/>
                    <a:pt x="23" y="9"/>
                  </a:cubicBezTo>
                  <a:cubicBezTo>
                    <a:pt x="24" y="8"/>
                    <a:pt x="23" y="7"/>
                    <a:pt x="22" y="7"/>
                  </a:cubicBezTo>
                  <a:cubicBezTo>
                    <a:pt x="3" y="1"/>
                    <a:pt x="3" y="1"/>
                    <a:pt x="3" y="1"/>
                  </a:cubicBezTo>
                  <a:cubicBezTo>
                    <a:pt x="2" y="0"/>
                    <a:pt x="1" y="1"/>
                    <a:pt x="1" y="2"/>
                  </a:cubicBezTo>
                  <a:cubicBezTo>
                    <a:pt x="0" y="3"/>
                    <a:pt x="1" y="4"/>
                    <a:pt x="2" y="5"/>
                  </a:cubicBezTo>
                  <a:cubicBezTo>
                    <a:pt x="21" y="11"/>
                    <a:pt x="21" y="11"/>
                    <a:pt x="21" y="11"/>
                  </a:cubicBezTo>
                  <a:cubicBezTo>
                    <a:pt x="21" y="11"/>
                    <a:pt x="21" y="11"/>
                    <a:pt x="21"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69" name="Google Shape;4869;p22"/>
            <p:cNvSpPr/>
            <p:nvPr/>
          </p:nvSpPr>
          <p:spPr>
            <a:xfrm>
              <a:off x="747713" y="2963862"/>
              <a:ext cx="15875" cy="39688"/>
            </a:xfrm>
            <a:custGeom>
              <a:avLst/>
              <a:gdLst/>
              <a:ahLst/>
              <a:cxnLst/>
              <a:rect l="l" t="t" r="r" b="b"/>
              <a:pathLst>
                <a:path w="7" h="17" extrusionOk="0">
                  <a:moveTo>
                    <a:pt x="5" y="0"/>
                  </a:moveTo>
                  <a:cubicBezTo>
                    <a:pt x="4" y="0"/>
                    <a:pt x="3" y="0"/>
                    <a:pt x="3" y="1"/>
                  </a:cubicBezTo>
                  <a:cubicBezTo>
                    <a:pt x="1" y="14"/>
                    <a:pt x="1" y="14"/>
                    <a:pt x="1" y="14"/>
                  </a:cubicBezTo>
                  <a:cubicBezTo>
                    <a:pt x="0" y="15"/>
                    <a:pt x="1" y="16"/>
                    <a:pt x="2" y="17"/>
                  </a:cubicBezTo>
                  <a:cubicBezTo>
                    <a:pt x="2" y="17"/>
                    <a:pt x="2" y="17"/>
                    <a:pt x="3" y="17"/>
                  </a:cubicBezTo>
                  <a:cubicBezTo>
                    <a:pt x="4" y="17"/>
                    <a:pt x="4" y="16"/>
                    <a:pt x="5" y="15"/>
                  </a:cubicBezTo>
                  <a:cubicBezTo>
                    <a:pt x="7" y="2"/>
                    <a:pt x="7" y="2"/>
                    <a:pt x="7" y="2"/>
                  </a:cubicBezTo>
                  <a:cubicBezTo>
                    <a:pt x="7" y="1"/>
                    <a:pt x="6" y="0"/>
                    <a:pt x="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0" name="Google Shape;4870;p22"/>
            <p:cNvSpPr/>
            <p:nvPr/>
          </p:nvSpPr>
          <p:spPr>
            <a:xfrm>
              <a:off x="703263" y="2938462"/>
              <a:ext cx="39688" cy="12700"/>
            </a:xfrm>
            <a:custGeom>
              <a:avLst/>
              <a:gdLst/>
              <a:ahLst/>
              <a:cxnLst/>
              <a:rect l="l" t="t" r="r" b="b"/>
              <a:pathLst>
                <a:path w="17" h="5" extrusionOk="0">
                  <a:moveTo>
                    <a:pt x="2" y="0"/>
                  </a:moveTo>
                  <a:cubicBezTo>
                    <a:pt x="1" y="0"/>
                    <a:pt x="0" y="1"/>
                    <a:pt x="0" y="2"/>
                  </a:cubicBezTo>
                  <a:cubicBezTo>
                    <a:pt x="0" y="3"/>
                    <a:pt x="1" y="4"/>
                    <a:pt x="2" y="4"/>
                  </a:cubicBezTo>
                  <a:cubicBezTo>
                    <a:pt x="15" y="5"/>
                    <a:pt x="15" y="5"/>
                    <a:pt x="15" y="5"/>
                  </a:cubicBezTo>
                  <a:cubicBezTo>
                    <a:pt x="15" y="5"/>
                    <a:pt x="15" y="5"/>
                    <a:pt x="15" y="5"/>
                  </a:cubicBezTo>
                  <a:cubicBezTo>
                    <a:pt x="16" y="5"/>
                    <a:pt x="17" y="4"/>
                    <a:pt x="17" y="3"/>
                  </a:cubicBezTo>
                  <a:cubicBezTo>
                    <a:pt x="17" y="2"/>
                    <a:pt x="16" y="1"/>
                    <a:pt x="15" y="1"/>
                  </a:cubicBezTo>
                  <a:lnTo>
                    <a:pt x="2"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71" name="Google Shape;4871;p22"/>
          <p:cNvGrpSpPr/>
          <p:nvPr/>
        </p:nvGrpSpPr>
        <p:grpSpPr>
          <a:xfrm>
            <a:off x="11616499" y="2998382"/>
            <a:ext cx="337397" cy="288533"/>
            <a:chOff x="8712374" y="2285670"/>
            <a:chExt cx="253048" cy="216400"/>
          </a:xfrm>
        </p:grpSpPr>
        <p:sp>
          <p:nvSpPr>
            <p:cNvPr id="4872" name="Google Shape;4872;p22"/>
            <p:cNvSpPr/>
            <p:nvPr/>
          </p:nvSpPr>
          <p:spPr>
            <a:xfrm>
              <a:off x="8712374" y="2367692"/>
              <a:ext cx="253048" cy="134378"/>
            </a:xfrm>
            <a:custGeom>
              <a:avLst/>
              <a:gdLst/>
              <a:ahLst/>
              <a:cxnLst/>
              <a:rect l="l" t="t" r="r" b="b"/>
              <a:pathLst>
                <a:path w="101" h="53" extrusionOk="0">
                  <a:moveTo>
                    <a:pt x="72" y="39"/>
                  </a:moveTo>
                  <a:cubicBezTo>
                    <a:pt x="70" y="39"/>
                    <a:pt x="68" y="37"/>
                    <a:pt x="68" y="34"/>
                  </a:cubicBezTo>
                  <a:cubicBezTo>
                    <a:pt x="68" y="32"/>
                    <a:pt x="68" y="32"/>
                    <a:pt x="68" y="32"/>
                  </a:cubicBezTo>
                  <a:cubicBezTo>
                    <a:pt x="68" y="31"/>
                    <a:pt x="67" y="29"/>
                    <a:pt x="65" y="29"/>
                  </a:cubicBezTo>
                  <a:cubicBezTo>
                    <a:pt x="65" y="3"/>
                    <a:pt x="65" y="3"/>
                    <a:pt x="65" y="3"/>
                  </a:cubicBezTo>
                  <a:cubicBezTo>
                    <a:pt x="65" y="2"/>
                    <a:pt x="64" y="0"/>
                    <a:pt x="62" y="0"/>
                  </a:cubicBezTo>
                  <a:cubicBezTo>
                    <a:pt x="60" y="0"/>
                    <a:pt x="59" y="2"/>
                    <a:pt x="59" y="3"/>
                  </a:cubicBezTo>
                  <a:cubicBezTo>
                    <a:pt x="59" y="29"/>
                    <a:pt x="59" y="29"/>
                    <a:pt x="59" y="29"/>
                  </a:cubicBezTo>
                  <a:cubicBezTo>
                    <a:pt x="56" y="29"/>
                    <a:pt x="56" y="29"/>
                    <a:pt x="56" y="29"/>
                  </a:cubicBezTo>
                  <a:cubicBezTo>
                    <a:pt x="56" y="8"/>
                    <a:pt x="56" y="8"/>
                    <a:pt x="56" y="8"/>
                  </a:cubicBezTo>
                  <a:cubicBezTo>
                    <a:pt x="56" y="6"/>
                    <a:pt x="55" y="5"/>
                    <a:pt x="53" y="5"/>
                  </a:cubicBezTo>
                  <a:cubicBezTo>
                    <a:pt x="51" y="5"/>
                    <a:pt x="50" y="6"/>
                    <a:pt x="50" y="8"/>
                  </a:cubicBezTo>
                  <a:cubicBezTo>
                    <a:pt x="50" y="29"/>
                    <a:pt x="50" y="29"/>
                    <a:pt x="50" y="29"/>
                  </a:cubicBezTo>
                  <a:cubicBezTo>
                    <a:pt x="47" y="29"/>
                    <a:pt x="47" y="29"/>
                    <a:pt x="47" y="29"/>
                  </a:cubicBezTo>
                  <a:cubicBezTo>
                    <a:pt x="47" y="3"/>
                    <a:pt x="47" y="3"/>
                    <a:pt x="47" y="3"/>
                  </a:cubicBezTo>
                  <a:cubicBezTo>
                    <a:pt x="47" y="2"/>
                    <a:pt x="45" y="0"/>
                    <a:pt x="43" y="0"/>
                  </a:cubicBezTo>
                  <a:cubicBezTo>
                    <a:pt x="41" y="0"/>
                    <a:pt x="40" y="2"/>
                    <a:pt x="40" y="3"/>
                  </a:cubicBezTo>
                  <a:cubicBezTo>
                    <a:pt x="40" y="29"/>
                    <a:pt x="40" y="29"/>
                    <a:pt x="40" y="29"/>
                  </a:cubicBezTo>
                  <a:cubicBezTo>
                    <a:pt x="37" y="29"/>
                    <a:pt x="37" y="29"/>
                    <a:pt x="37" y="29"/>
                  </a:cubicBezTo>
                  <a:cubicBezTo>
                    <a:pt x="37" y="8"/>
                    <a:pt x="37" y="8"/>
                    <a:pt x="37" y="8"/>
                  </a:cubicBezTo>
                  <a:cubicBezTo>
                    <a:pt x="37" y="6"/>
                    <a:pt x="36" y="5"/>
                    <a:pt x="34" y="5"/>
                  </a:cubicBezTo>
                  <a:cubicBezTo>
                    <a:pt x="32" y="5"/>
                    <a:pt x="31" y="6"/>
                    <a:pt x="31" y="8"/>
                  </a:cubicBezTo>
                  <a:cubicBezTo>
                    <a:pt x="31" y="29"/>
                    <a:pt x="31" y="29"/>
                    <a:pt x="31" y="29"/>
                  </a:cubicBezTo>
                  <a:cubicBezTo>
                    <a:pt x="27" y="29"/>
                    <a:pt x="27" y="29"/>
                    <a:pt x="27" y="29"/>
                  </a:cubicBezTo>
                  <a:cubicBezTo>
                    <a:pt x="27" y="3"/>
                    <a:pt x="27" y="3"/>
                    <a:pt x="27" y="3"/>
                  </a:cubicBezTo>
                  <a:cubicBezTo>
                    <a:pt x="27" y="2"/>
                    <a:pt x="26" y="0"/>
                    <a:pt x="24" y="0"/>
                  </a:cubicBezTo>
                  <a:cubicBezTo>
                    <a:pt x="22" y="0"/>
                    <a:pt x="21" y="2"/>
                    <a:pt x="21" y="3"/>
                  </a:cubicBezTo>
                  <a:cubicBezTo>
                    <a:pt x="21" y="29"/>
                    <a:pt x="21" y="29"/>
                    <a:pt x="21" y="29"/>
                  </a:cubicBezTo>
                  <a:cubicBezTo>
                    <a:pt x="18" y="29"/>
                    <a:pt x="18" y="29"/>
                    <a:pt x="18" y="29"/>
                  </a:cubicBezTo>
                  <a:cubicBezTo>
                    <a:pt x="18" y="8"/>
                    <a:pt x="18" y="8"/>
                    <a:pt x="18" y="8"/>
                  </a:cubicBezTo>
                  <a:cubicBezTo>
                    <a:pt x="18" y="6"/>
                    <a:pt x="17" y="5"/>
                    <a:pt x="15" y="5"/>
                  </a:cubicBezTo>
                  <a:cubicBezTo>
                    <a:pt x="13" y="5"/>
                    <a:pt x="12" y="6"/>
                    <a:pt x="12" y="8"/>
                  </a:cubicBezTo>
                  <a:cubicBezTo>
                    <a:pt x="12" y="29"/>
                    <a:pt x="12" y="29"/>
                    <a:pt x="12" y="29"/>
                  </a:cubicBezTo>
                  <a:cubicBezTo>
                    <a:pt x="9" y="29"/>
                    <a:pt x="9" y="29"/>
                    <a:pt x="9" y="29"/>
                  </a:cubicBezTo>
                  <a:cubicBezTo>
                    <a:pt x="9" y="3"/>
                    <a:pt x="9" y="3"/>
                    <a:pt x="9" y="3"/>
                  </a:cubicBezTo>
                  <a:cubicBezTo>
                    <a:pt x="9" y="2"/>
                    <a:pt x="7" y="0"/>
                    <a:pt x="5" y="0"/>
                  </a:cubicBezTo>
                  <a:cubicBezTo>
                    <a:pt x="4" y="0"/>
                    <a:pt x="2" y="2"/>
                    <a:pt x="2" y="3"/>
                  </a:cubicBezTo>
                  <a:cubicBezTo>
                    <a:pt x="2" y="29"/>
                    <a:pt x="2" y="29"/>
                    <a:pt x="2" y="29"/>
                  </a:cubicBezTo>
                  <a:cubicBezTo>
                    <a:pt x="1" y="29"/>
                    <a:pt x="0" y="30"/>
                    <a:pt x="0" y="32"/>
                  </a:cubicBezTo>
                  <a:cubicBezTo>
                    <a:pt x="0" y="39"/>
                    <a:pt x="0" y="39"/>
                    <a:pt x="0" y="39"/>
                  </a:cubicBezTo>
                  <a:cubicBezTo>
                    <a:pt x="0" y="47"/>
                    <a:pt x="6" y="53"/>
                    <a:pt x="14" y="53"/>
                  </a:cubicBezTo>
                  <a:cubicBezTo>
                    <a:pt x="96" y="53"/>
                    <a:pt x="96" y="53"/>
                    <a:pt x="96" y="53"/>
                  </a:cubicBezTo>
                  <a:cubicBezTo>
                    <a:pt x="99" y="53"/>
                    <a:pt x="101" y="50"/>
                    <a:pt x="101" y="47"/>
                  </a:cubicBezTo>
                  <a:cubicBezTo>
                    <a:pt x="101" y="44"/>
                    <a:pt x="101" y="44"/>
                    <a:pt x="101" y="44"/>
                  </a:cubicBezTo>
                  <a:cubicBezTo>
                    <a:pt x="101" y="41"/>
                    <a:pt x="99" y="39"/>
                    <a:pt x="96" y="39"/>
                  </a:cubicBezTo>
                  <a:lnTo>
                    <a:pt x="72"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3" name="Google Shape;4873;p22"/>
            <p:cNvSpPr/>
            <p:nvPr/>
          </p:nvSpPr>
          <p:spPr>
            <a:xfrm>
              <a:off x="8712374" y="2285670"/>
              <a:ext cx="183242" cy="75042"/>
            </a:xfrm>
            <a:custGeom>
              <a:avLst/>
              <a:gdLst/>
              <a:ahLst/>
              <a:cxnLst/>
              <a:rect l="l" t="t" r="r" b="b"/>
              <a:pathLst>
                <a:path w="73" h="30" extrusionOk="0">
                  <a:moveTo>
                    <a:pt x="4" y="4"/>
                  </a:moveTo>
                  <a:cubicBezTo>
                    <a:pt x="5" y="7"/>
                    <a:pt x="7" y="8"/>
                    <a:pt x="7" y="8"/>
                  </a:cubicBezTo>
                  <a:cubicBezTo>
                    <a:pt x="7" y="8"/>
                    <a:pt x="7" y="8"/>
                    <a:pt x="7" y="8"/>
                  </a:cubicBezTo>
                  <a:cubicBezTo>
                    <a:pt x="10" y="10"/>
                    <a:pt x="14" y="11"/>
                    <a:pt x="19" y="11"/>
                  </a:cubicBezTo>
                  <a:cubicBezTo>
                    <a:pt x="23" y="11"/>
                    <a:pt x="28" y="10"/>
                    <a:pt x="33" y="9"/>
                  </a:cubicBezTo>
                  <a:cubicBezTo>
                    <a:pt x="38" y="8"/>
                    <a:pt x="43" y="7"/>
                    <a:pt x="48" y="7"/>
                  </a:cubicBezTo>
                  <a:cubicBezTo>
                    <a:pt x="52" y="7"/>
                    <a:pt x="55" y="8"/>
                    <a:pt x="58" y="9"/>
                  </a:cubicBezTo>
                  <a:cubicBezTo>
                    <a:pt x="66" y="13"/>
                    <a:pt x="69" y="20"/>
                    <a:pt x="70" y="26"/>
                  </a:cubicBezTo>
                  <a:cubicBezTo>
                    <a:pt x="69" y="26"/>
                    <a:pt x="69" y="26"/>
                    <a:pt x="69" y="26"/>
                  </a:cubicBezTo>
                  <a:cubicBezTo>
                    <a:pt x="59" y="6"/>
                    <a:pt x="31" y="20"/>
                    <a:pt x="17" y="18"/>
                  </a:cubicBezTo>
                  <a:cubicBezTo>
                    <a:pt x="7" y="16"/>
                    <a:pt x="5" y="10"/>
                    <a:pt x="4" y="5"/>
                  </a:cubicBezTo>
                  <a:cubicBezTo>
                    <a:pt x="4" y="5"/>
                    <a:pt x="4" y="5"/>
                    <a:pt x="4" y="4"/>
                  </a:cubicBezTo>
                  <a:moveTo>
                    <a:pt x="20" y="27"/>
                  </a:moveTo>
                  <a:cubicBezTo>
                    <a:pt x="26" y="27"/>
                    <a:pt x="32" y="27"/>
                    <a:pt x="37" y="27"/>
                  </a:cubicBezTo>
                  <a:cubicBezTo>
                    <a:pt x="48" y="27"/>
                    <a:pt x="56" y="27"/>
                    <a:pt x="56" y="27"/>
                  </a:cubicBezTo>
                  <a:cubicBezTo>
                    <a:pt x="57" y="27"/>
                    <a:pt x="57" y="27"/>
                    <a:pt x="57" y="27"/>
                  </a:cubicBezTo>
                  <a:cubicBezTo>
                    <a:pt x="58" y="27"/>
                    <a:pt x="64" y="27"/>
                    <a:pt x="69" y="29"/>
                  </a:cubicBezTo>
                  <a:cubicBezTo>
                    <a:pt x="70" y="30"/>
                    <a:pt x="71" y="30"/>
                    <a:pt x="72" y="29"/>
                  </a:cubicBezTo>
                  <a:cubicBezTo>
                    <a:pt x="73" y="29"/>
                    <a:pt x="73" y="28"/>
                    <a:pt x="73" y="26"/>
                  </a:cubicBezTo>
                  <a:cubicBezTo>
                    <a:pt x="72" y="20"/>
                    <a:pt x="69" y="10"/>
                    <a:pt x="59" y="6"/>
                  </a:cubicBezTo>
                  <a:cubicBezTo>
                    <a:pt x="56" y="5"/>
                    <a:pt x="52" y="4"/>
                    <a:pt x="48" y="4"/>
                  </a:cubicBezTo>
                  <a:cubicBezTo>
                    <a:pt x="38" y="4"/>
                    <a:pt x="27" y="7"/>
                    <a:pt x="19" y="7"/>
                  </a:cubicBezTo>
                  <a:cubicBezTo>
                    <a:pt x="15" y="7"/>
                    <a:pt x="12" y="7"/>
                    <a:pt x="9" y="5"/>
                  </a:cubicBezTo>
                  <a:cubicBezTo>
                    <a:pt x="9" y="5"/>
                    <a:pt x="7" y="4"/>
                    <a:pt x="6" y="1"/>
                  </a:cubicBezTo>
                  <a:cubicBezTo>
                    <a:pt x="5" y="0"/>
                    <a:pt x="4" y="0"/>
                    <a:pt x="3" y="0"/>
                  </a:cubicBezTo>
                  <a:cubicBezTo>
                    <a:pt x="2" y="0"/>
                    <a:pt x="1" y="1"/>
                    <a:pt x="1" y="2"/>
                  </a:cubicBezTo>
                  <a:cubicBezTo>
                    <a:pt x="0" y="5"/>
                    <a:pt x="0" y="10"/>
                    <a:pt x="1" y="15"/>
                  </a:cubicBezTo>
                  <a:cubicBezTo>
                    <a:pt x="1" y="15"/>
                    <a:pt x="5" y="26"/>
                    <a:pt x="20"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74" name="Google Shape;4874;p22"/>
          <p:cNvGrpSpPr/>
          <p:nvPr/>
        </p:nvGrpSpPr>
        <p:grpSpPr>
          <a:xfrm>
            <a:off x="11020818" y="2984420"/>
            <a:ext cx="342052" cy="309475"/>
            <a:chOff x="8265613" y="2275199"/>
            <a:chExt cx="256539" cy="232106"/>
          </a:xfrm>
        </p:grpSpPr>
        <p:sp>
          <p:nvSpPr>
            <p:cNvPr id="4875" name="Google Shape;4875;p22"/>
            <p:cNvSpPr/>
            <p:nvPr/>
          </p:nvSpPr>
          <p:spPr>
            <a:xfrm>
              <a:off x="8265613" y="2275199"/>
              <a:ext cx="256539" cy="113436"/>
            </a:xfrm>
            <a:custGeom>
              <a:avLst/>
              <a:gdLst/>
              <a:ahLst/>
              <a:cxnLst/>
              <a:rect l="l" t="t" r="r" b="b"/>
              <a:pathLst>
                <a:path w="102" h="45" extrusionOk="0">
                  <a:moveTo>
                    <a:pt x="70" y="20"/>
                  </a:moveTo>
                  <a:cubicBezTo>
                    <a:pt x="65" y="20"/>
                    <a:pt x="61" y="23"/>
                    <a:pt x="58" y="27"/>
                  </a:cubicBezTo>
                  <a:cubicBezTo>
                    <a:pt x="56" y="32"/>
                    <a:pt x="56" y="32"/>
                    <a:pt x="56" y="32"/>
                  </a:cubicBezTo>
                  <a:cubicBezTo>
                    <a:pt x="56" y="26"/>
                    <a:pt x="56" y="26"/>
                    <a:pt x="56" y="26"/>
                  </a:cubicBezTo>
                  <a:cubicBezTo>
                    <a:pt x="56" y="23"/>
                    <a:pt x="57" y="20"/>
                    <a:pt x="59" y="17"/>
                  </a:cubicBezTo>
                  <a:cubicBezTo>
                    <a:pt x="60" y="15"/>
                    <a:pt x="61" y="13"/>
                    <a:pt x="61" y="11"/>
                  </a:cubicBezTo>
                  <a:cubicBezTo>
                    <a:pt x="61" y="5"/>
                    <a:pt x="56" y="0"/>
                    <a:pt x="51" y="0"/>
                  </a:cubicBezTo>
                  <a:cubicBezTo>
                    <a:pt x="45" y="0"/>
                    <a:pt x="40" y="5"/>
                    <a:pt x="40" y="11"/>
                  </a:cubicBezTo>
                  <a:cubicBezTo>
                    <a:pt x="40" y="13"/>
                    <a:pt x="41" y="15"/>
                    <a:pt x="42" y="16"/>
                  </a:cubicBezTo>
                  <a:cubicBezTo>
                    <a:pt x="44" y="19"/>
                    <a:pt x="45" y="23"/>
                    <a:pt x="45" y="26"/>
                  </a:cubicBezTo>
                  <a:cubicBezTo>
                    <a:pt x="45" y="30"/>
                    <a:pt x="45" y="30"/>
                    <a:pt x="45" y="30"/>
                  </a:cubicBezTo>
                  <a:cubicBezTo>
                    <a:pt x="44" y="27"/>
                    <a:pt x="44" y="27"/>
                    <a:pt x="44" y="27"/>
                  </a:cubicBezTo>
                  <a:cubicBezTo>
                    <a:pt x="41" y="23"/>
                    <a:pt x="37" y="20"/>
                    <a:pt x="32" y="20"/>
                  </a:cubicBezTo>
                  <a:cubicBezTo>
                    <a:pt x="4" y="20"/>
                    <a:pt x="4" y="20"/>
                    <a:pt x="4" y="20"/>
                  </a:cubicBezTo>
                  <a:cubicBezTo>
                    <a:pt x="2" y="20"/>
                    <a:pt x="1" y="20"/>
                    <a:pt x="0" y="22"/>
                  </a:cubicBezTo>
                  <a:cubicBezTo>
                    <a:pt x="0" y="23"/>
                    <a:pt x="0" y="24"/>
                    <a:pt x="0" y="25"/>
                  </a:cubicBezTo>
                  <a:cubicBezTo>
                    <a:pt x="2" y="28"/>
                    <a:pt x="5" y="31"/>
                    <a:pt x="8" y="33"/>
                  </a:cubicBezTo>
                  <a:cubicBezTo>
                    <a:pt x="28" y="45"/>
                    <a:pt x="28" y="45"/>
                    <a:pt x="28" y="45"/>
                  </a:cubicBezTo>
                  <a:cubicBezTo>
                    <a:pt x="28" y="44"/>
                    <a:pt x="27" y="43"/>
                    <a:pt x="27" y="42"/>
                  </a:cubicBezTo>
                  <a:cubicBezTo>
                    <a:pt x="26" y="40"/>
                    <a:pt x="26" y="38"/>
                    <a:pt x="26" y="36"/>
                  </a:cubicBezTo>
                  <a:cubicBezTo>
                    <a:pt x="26" y="31"/>
                    <a:pt x="30" y="28"/>
                    <a:pt x="34" y="28"/>
                  </a:cubicBezTo>
                  <a:cubicBezTo>
                    <a:pt x="36" y="29"/>
                    <a:pt x="38" y="30"/>
                    <a:pt x="39" y="32"/>
                  </a:cubicBezTo>
                  <a:cubicBezTo>
                    <a:pt x="42" y="36"/>
                    <a:pt x="42" y="36"/>
                    <a:pt x="42" y="36"/>
                  </a:cubicBezTo>
                  <a:cubicBezTo>
                    <a:pt x="42" y="36"/>
                    <a:pt x="45" y="39"/>
                    <a:pt x="51" y="40"/>
                  </a:cubicBezTo>
                  <a:cubicBezTo>
                    <a:pt x="57" y="38"/>
                    <a:pt x="61" y="36"/>
                    <a:pt x="61" y="36"/>
                  </a:cubicBezTo>
                  <a:cubicBezTo>
                    <a:pt x="63" y="32"/>
                    <a:pt x="63" y="32"/>
                    <a:pt x="63" y="32"/>
                  </a:cubicBezTo>
                  <a:cubicBezTo>
                    <a:pt x="65" y="29"/>
                    <a:pt x="69" y="27"/>
                    <a:pt x="72" y="29"/>
                  </a:cubicBezTo>
                  <a:cubicBezTo>
                    <a:pt x="74" y="30"/>
                    <a:pt x="76" y="33"/>
                    <a:pt x="76" y="36"/>
                  </a:cubicBezTo>
                  <a:cubicBezTo>
                    <a:pt x="76" y="38"/>
                    <a:pt x="76" y="40"/>
                    <a:pt x="75" y="42"/>
                  </a:cubicBezTo>
                  <a:cubicBezTo>
                    <a:pt x="75" y="43"/>
                    <a:pt x="74" y="44"/>
                    <a:pt x="74" y="45"/>
                  </a:cubicBezTo>
                  <a:cubicBezTo>
                    <a:pt x="94" y="33"/>
                    <a:pt x="94" y="33"/>
                    <a:pt x="94" y="33"/>
                  </a:cubicBezTo>
                  <a:cubicBezTo>
                    <a:pt x="97" y="31"/>
                    <a:pt x="100" y="28"/>
                    <a:pt x="101" y="25"/>
                  </a:cubicBezTo>
                  <a:cubicBezTo>
                    <a:pt x="102" y="24"/>
                    <a:pt x="102" y="23"/>
                    <a:pt x="101" y="22"/>
                  </a:cubicBezTo>
                  <a:cubicBezTo>
                    <a:pt x="101" y="20"/>
                    <a:pt x="100" y="20"/>
                    <a:pt x="98" y="20"/>
                  </a:cubicBezTo>
                  <a:lnTo>
                    <a:pt x="7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6" name="Google Shape;4876;p22"/>
            <p:cNvSpPr/>
            <p:nvPr/>
          </p:nvSpPr>
          <p:spPr>
            <a:xfrm>
              <a:off x="8384284" y="2427027"/>
              <a:ext cx="22688" cy="8726"/>
            </a:xfrm>
            <a:custGeom>
              <a:avLst/>
              <a:gdLst/>
              <a:ahLst/>
              <a:cxnLst/>
              <a:rect l="l" t="t" r="r" b="b"/>
              <a:pathLst>
                <a:path w="9" h="4" extrusionOk="0">
                  <a:moveTo>
                    <a:pt x="4" y="4"/>
                  </a:moveTo>
                  <a:cubicBezTo>
                    <a:pt x="5" y="3"/>
                    <a:pt x="8" y="3"/>
                    <a:pt x="9" y="2"/>
                  </a:cubicBezTo>
                  <a:cubicBezTo>
                    <a:pt x="8" y="2"/>
                    <a:pt x="5" y="1"/>
                    <a:pt x="4" y="0"/>
                  </a:cubicBezTo>
                  <a:cubicBezTo>
                    <a:pt x="3" y="1"/>
                    <a:pt x="0" y="2"/>
                    <a:pt x="0" y="2"/>
                  </a:cubicBezTo>
                  <a:cubicBezTo>
                    <a:pt x="0" y="3"/>
                    <a:pt x="4" y="3"/>
                    <a:pt x="4"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7" name="Google Shape;4877;p22"/>
            <p:cNvSpPr/>
            <p:nvPr/>
          </p:nvSpPr>
          <p:spPr>
            <a:xfrm>
              <a:off x="8379049" y="2477637"/>
              <a:ext cx="27923" cy="29668"/>
            </a:xfrm>
            <a:custGeom>
              <a:avLst/>
              <a:gdLst/>
              <a:ahLst/>
              <a:cxnLst/>
              <a:rect l="l" t="t" r="r" b="b"/>
              <a:pathLst>
                <a:path w="11" h="12" extrusionOk="0">
                  <a:moveTo>
                    <a:pt x="9" y="0"/>
                  </a:moveTo>
                  <a:cubicBezTo>
                    <a:pt x="8" y="0"/>
                    <a:pt x="4" y="0"/>
                    <a:pt x="3" y="0"/>
                  </a:cubicBezTo>
                  <a:cubicBezTo>
                    <a:pt x="2" y="0"/>
                    <a:pt x="2" y="0"/>
                    <a:pt x="1" y="0"/>
                  </a:cubicBezTo>
                  <a:cubicBezTo>
                    <a:pt x="1" y="0"/>
                    <a:pt x="1" y="0"/>
                    <a:pt x="0" y="0"/>
                  </a:cubicBezTo>
                  <a:cubicBezTo>
                    <a:pt x="0" y="6"/>
                    <a:pt x="0" y="6"/>
                    <a:pt x="0" y="6"/>
                  </a:cubicBezTo>
                  <a:cubicBezTo>
                    <a:pt x="0" y="9"/>
                    <a:pt x="3" y="12"/>
                    <a:pt x="6" y="12"/>
                  </a:cubicBezTo>
                  <a:cubicBezTo>
                    <a:pt x="9" y="12"/>
                    <a:pt x="11" y="9"/>
                    <a:pt x="11" y="6"/>
                  </a:cubicBezTo>
                  <a:cubicBezTo>
                    <a:pt x="11" y="0"/>
                    <a:pt x="11" y="0"/>
                    <a:pt x="11" y="0"/>
                  </a:cubicBezTo>
                  <a:cubicBezTo>
                    <a:pt x="11" y="0"/>
                    <a:pt x="11" y="0"/>
                    <a:pt x="11" y="0"/>
                  </a:cubicBezTo>
                  <a:cubicBezTo>
                    <a:pt x="10" y="0"/>
                    <a:pt x="10" y="0"/>
                    <a:pt x="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8" name="Google Shape;4878;p22"/>
            <p:cNvSpPr/>
            <p:nvPr/>
          </p:nvSpPr>
          <p:spPr>
            <a:xfrm>
              <a:off x="8349381" y="2467166"/>
              <a:ext cx="22688" cy="29668"/>
            </a:xfrm>
            <a:custGeom>
              <a:avLst/>
              <a:gdLst/>
              <a:ahLst/>
              <a:cxnLst/>
              <a:rect l="l" t="t" r="r" b="b"/>
              <a:pathLst>
                <a:path w="9" h="12" extrusionOk="0">
                  <a:moveTo>
                    <a:pt x="1" y="1"/>
                  </a:moveTo>
                  <a:cubicBezTo>
                    <a:pt x="1" y="2"/>
                    <a:pt x="0" y="2"/>
                    <a:pt x="0" y="3"/>
                  </a:cubicBezTo>
                  <a:cubicBezTo>
                    <a:pt x="0" y="6"/>
                    <a:pt x="1" y="8"/>
                    <a:pt x="1" y="9"/>
                  </a:cubicBezTo>
                  <a:cubicBezTo>
                    <a:pt x="3" y="11"/>
                    <a:pt x="4" y="12"/>
                    <a:pt x="4" y="12"/>
                  </a:cubicBezTo>
                  <a:cubicBezTo>
                    <a:pt x="4" y="12"/>
                    <a:pt x="4" y="12"/>
                    <a:pt x="4" y="11"/>
                  </a:cubicBezTo>
                  <a:cubicBezTo>
                    <a:pt x="3" y="3"/>
                    <a:pt x="9" y="2"/>
                    <a:pt x="9" y="2"/>
                  </a:cubicBezTo>
                  <a:cubicBezTo>
                    <a:pt x="4" y="1"/>
                    <a:pt x="2" y="1"/>
                    <a:pt x="1" y="0"/>
                  </a:cubicBezTo>
                  <a:cubicBezTo>
                    <a:pt x="1" y="0"/>
                    <a:pt x="1" y="1"/>
                    <a:pt x="1"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79" name="Google Shape;4879;p22"/>
            <p:cNvSpPr/>
            <p:nvPr/>
          </p:nvSpPr>
          <p:spPr>
            <a:xfrm>
              <a:off x="8338910" y="2350240"/>
              <a:ext cx="118671" cy="106455"/>
            </a:xfrm>
            <a:custGeom>
              <a:avLst/>
              <a:gdLst/>
              <a:ahLst/>
              <a:cxnLst/>
              <a:rect l="l" t="t" r="r" b="b"/>
              <a:pathLst>
                <a:path w="47" h="42" extrusionOk="0">
                  <a:moveTo>
                    <a:pt x="43" y="26"/>
                  </a:moveTo>
                  <a:cubicBezTo>
                    <a:pt x="41" y="23"/>
                    <a:pt x="36" y="20"/>
                    <a:pt x="35" y="20"/>
                  </a:cubicBezTo>
                  <a:cubicBezTo>
                    <a:pt x="37" y="19"/>
                    <a:pt x="38" y="18"/>
                    <a:pt x="39" y="17"/>
                  </a:cubicBezTo>
                  <a:cubicBezTo>
                    <a:pt x="44" y="12"/>
                    <a:pt x="44" y="7"/>
                    <a:pt x="44" y="6"/>
                  </a:cubicBezTo>
                  <a:cubicBezTo>
                    <a:pt x="44" y="5"/>
                    <a:pt x="44" y="5"/>
                    <a:pt x="44" y="5"/>
                  </a:cubicBezTo>
                  <a:cubicBezTo>
                    <a:pt x="43" y="2"/>
                    <a:pt x="41" y="0"/>
                    <a:pt x="39" y="1"/>
                  </a:cubicBezTo>
                  <a:cubicBezTo>
                    <a:pt x="36" y="1"/>
                    <a:pt x="34" y="3"/>
                    <a:pt x="35" y="5"/>
                  </a:cubicBezTo>
                  <a:cubicBezTo>
                    <a:pt x="34" y="5"/>
                    <a:pt x="35" y="6"/>
                    <a:pt x="34" y="7"/>
                  </a:cubicBezTo>
                  <a:cubicBezTo>
                    <a:pt x="34" y="8"/>
                    <a:pt x="33" y="8"/>
                    <a:pt x="32" y="9"/>
                  </a:cubicBezTo>
                  <a:cubicBezTo>
                    <a:pt x="31" y="10"/>
                    <a:pt x="30" y="11"/>
                    <a:pt x="28" y="12"/>
                  </a:cubicBezTo>
                  <a:cubicBezTo>
                    <a:pt x="26" y="13"/>
                    <a:pt x="24" y="13"/>
                    <a:pt x="22" y="14"/>
                  </a:cubicBezTo>
                  <a:cubicBezTo>
                    <a:pt x="20" y="14"/>
                    <a:pt x="18" y="13"/>
                    <a:pt x="17" y="12"/>
                  </a:cubicBezTo>
                  <a:cubicBezTo>
                    <a:pt x="17" y="12"/>
                    <a:pt x="16" y="12"/>
                    <a:pt x="16" y="12"/>
                  </a:cubicBezTo>
                  <a:cubicBezTo>
                    <a:pt x="14" y="11"/>
                    <a:pt x="13" y="10"/>
                    <a:pt x="12" y="9"/>
                  </a:cubicBezTo>
                  <a:cubicBezTo>
                    <a:pt x="11" y="8"/>
                    <a:pt x="10" y="8"/>
                    <a:pt x="10" y="7"/>
                  </a:cubicBezTo>
                  <a:cubicBezTo>
                    <a:pt x="10" y="6"/>
                    <a:pt x="10" y="5"/>
                    <a:pt x="10" y="5"/>
                  </a:cubicBezTo>
                  <a:cubicBezTo>
                    <a:pt x="10" y="3"/>
                    <a:pt x="8" y="1"/>
                    <a:pt x="5" y="1"/>
                  </a:cubicBezTo>
                  <a:cubicBezTo>
                    <a:pt x="3" y="0"/>
                    <a:pt x="1" y="2"/>
                    <a:pt x="1" y="5"/>
                  </a:cubicBezTo>
                  <a:cubicBezTo>
                    <a:pt x="1" y="5"/>
                    <a:pt x="0" y="5"/>
                    <a:pt x="0" y="6"/>
                  </a:cubicBezTo>
                  <a:cubicBezTo>
                    <a:pt x="0" y="7"/>
                    <a:pt x="0" y="9"/>
                    <a:pt x="1" y="11"/>
                  </a:cubicBezTo>
                  <a:cubicBezTo>
                    <a:pt x="2" y="13"/>
                    <a:pt x="4" y="16"/>
                    <a:pt x="9" y="20"/>
                  </a:cubicBezTo>
                  <a:cubicBezTo>
                    <a:pt x="15" y="23"/>
                    <a:pt x="22" y="26"/>
                    <a:pt x="22" y="26"/>
                  </a:cubicBezTo>
                  <a:cubicBezTo>
                    <a:pt x="23" y="27"/>
                    <a:pt x="35" y="31"/>
                    <a:pt x="34" y="33"/>
                  </a:cubicBezTo>
                  <a:cubicBezTo>
                    <a:pt x="33" y="34"/>
                    <a:pt x="33" y="34"/>
                    <a:pt x="32" y="34"/>
                  </a:cubicBezTo>
                  <a:cubicBezTo>
                    <a:pt x="30" y="35"/>
                    <a:pt x="29" y="35"/>
                    <a:pt x="28" y="36"/>
                  </a:cubicBezTo>
                  <a:cubicBezTo>
                    <a:pt x="27" y="36"/>
                    <a:pt x="26" y="36"/>
                    <a:pt x="25" y="36"/>
                  </a:cubicBezTo>
                  <a:cubicBezTo>
                    <a:pt x="32" y="38"/>
                    <a:pt x="37" y="41"/>
                    <a:pt x="39" y="42"/>
                  </a:cubicBezTo>
                  <a:cubicBezTo>
                    <a:pt x="39" y="42"/>
                    <a:pt x="39" y="42"/>
                    <a:pt x="39" y="42"/>
                  </a:cubicBezTo>
                  <a:cubicBezTo>
                    <a:pt x="40" y="42"/>
                    <a:pt x="40" y="42"/>
                    <a:pt x="41" y="41"/>
                  </a:cubicBezTo>
                  <a:cubicBezTo>
                    <a:pt x="43" y="39"/>
                    <a:pt x="47" y="33"/>
                    <a:pt x="43" y="2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0" name="Google Shape;4880;p22"/>
            <p:cNvSpPr/>
            <p:nvPr/>
          </p:nvSpPr>
          <p:spPr>
            <a:xfrm>
              <a:off x="8338910" y="2406085"/>
              <a:ext cx="104709" cy="90748"/>
            </a:xfrm>
            <a:custGeom>
              <a:avLst/>
              <a:gdLst/>
              <a:ahLst/>
              <a:cxnLst/>
              <a:rect l="l" t="t" r="r" b="b"/>
              <a:pathLst>
                <a:path w="42" h="36" extrusionOk="0">
                  <a:moveTo>
                    <a:pt x="37" y="22"/>
                  </a:moveTo>
                  <a:cubicBezTo>
                    <a:pt x="32" y="18"/>
                    <a:pt x="13" y="13"/>
                    <a:pt x="12" y="12"/>
                  </a:cubicBezTo>
                  <a:cubicBezTo>
                    <a:pt x="11" y="12"/>
                    <a:pt x="11" y="12"/>
                    <a:pt x="11" y="11"/>
                  </a:cubicBezTo>
                  <a:cubicBezTo>
                    <a:pt x="10" y="11"/>
                    <a:pt x="11" y="10"/>
                    <a:pt x="11" y="10"/>
                  </a:cubicBezTo>
                  <a:cubicBezTo>
                    <a:pt x="12" y="9"/>
                    <a:pt x="16" y="7"/>
                    <a:pt x="18" y="6"/>
                  </a:cubicBezTo>
                  <a:cubicBezTo>
                    <a:pt x="13" y="3"/>
                    <a:pt x="8" y="1"/>
                    <a:pt x="6" y="0"/>
                  </a:cubicBezTo>
                  <a:cubicBezTo>
                    <a:pt x="4" y="1"/>
                    <a:pt x="3" y="2"/>
                    <a:pt x="1" y="4"/>
                  </a:cubicBezTo>
                  <a:cubicBezTo>
                    <a:pt x="0" y="8"/>
                    <a:pt x="0" y="12"/>
                    <a:pt x="0" y="12"/>
                  </a:cubicBezTo>
                  <a:cubicBezTo>
                    <a:pt x="0" y="15"/>
                    <a:pt x="1" y="18"/>
                    <a:pt x="3" y="19"/>
                  </a:cubicBezTo>
                  <a:cubicBezTo>
                    <a:pt x="4" y="20"/>
                    <a:pt x="4" y="20"/>
                    <a:pt x="5" y="21"/>
                  </a:cubicBezTo>
                  <a:cubicBezTo>
                    <a:pt x="6" y="22"/>
                    <a:pt x="8" y="22"/>
                    <a:pt x="9" y="22"/>
                  </a:cubicBezTo>
                  <a:cubicBezTo>
                    <a:pt x="13" y="23"/>
                    <a:pt x="16" y="24"/>
                    <a:pt x="18" y="24"/>
                  </a:cubicBezTo>
                  <a:cubicBezTo>
                    <a:pt x="21" y="24"/>
                    <a:pt x="23" y="25"/>
                    <a:pt x="26" y="25"/>
                  </a:cubicBezTo>
                  <a:cubicBezTo>
                    <a:pt x="27" y="25"/>
                    <a:pt x="33" y="26"/>
                    <a:pt x="35" y="29"/>
                  </a:cubicBezTo>
                  <a:cubicBezTo>
                    <a:pt x="36" y="30"/>
                    <a:pt x="36" y="31"/>
                    <a:pt x="36" y="32"/>
                  </a:cubicBezTo>
                  <a:cubicBezTo>
                    <a:pt x="36" y="34"/>
                    <a:pt x="36" y="35"/>
                    <a:pt x="36" y="35"/>
                  </a:cubicBezTo>
                  <a:cubicBezTo>
                    <a:pt x="36" y="36"/>
                    <a:pt x="36" y="36"/>
                    <a:pt x="36" y="36"/>
                  </a:cubicBezTo>
                  <a:cubicBezTo>
                    <a:pt x="36" y="36"/>
                    <a:pt x="38" y="36"/>
                    <a:pt x="39" y="33"/>
                  </a:cubicBezTo>
                  <a:cubicBezTo>
                    <a:pt x="42" y="25"/>
                    <a:pt x="37" y="22"/>
                    <a:pt x="37"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81" name="Google Shape;4881;p22"/>
          <p:cNvGrpSpPr/>
          <p:nvPr/>
        </p:nvGrpSpPr>
        <p:grpSpPr>
          <a:xfrm>
            <a:off x="10515886" y="2970460"/>
            <a:ext cx="344377" cy="344377"/>
            <a:chOff x="7886914" y="2264728"/>
            <a:chExt cx="258283" cy="258283"/>
          </a:xfrm>
        </p:grpSpPr>
        <p:sp>
          <p:nvSpPr>
            <p:cNvPr id="4882" name="Google Shape;4882;p22"/>
            <p:cNvSpPr/>
            <p:nvPr/>
          </p:nvSpPr>
          <p:spPr>
            <a:xfrm>
              <a:off x="7886914" y="2264728"/>
              <a:ext cx="258283" cy="258283"/>
            </a:xfrm>
            <a:custGeom>
              <a:avLst/>
              <a:gdLst/>
              <a:ahLst/>
              <a:cxnLst/>
              <a:rect l="l" t="t" r="r" b="b"/>
              <a:pathLst>
                <a:path w="102" h="102" extrusionOk="0">
                  <a:moveTo>
                    <a:pt x="51" y="94"/>
                  </a:moveTo>
                  <a:cubicBezTo>
                    <a:pt x="28" y="94"/>
                    <a:pt x="9" y="75"/>
                    <a:pt x="9" y="51"/>
                  </a:cubicBezTo>
                  <a:cubicBezTo>
                    <a:pt x="9" y="27"/>
                    <a:pt x="28" y="8"/>
                    <a:pt x="51" y="8"/>
                  </a:cubicBezTo>
                  <a:cubicBezTo>
                    <a:pt x="75" y="8"/>
                    <a:pt x="94" y="27"/>
                    <a:pt x="94" y="51"/>
                  </a:cubicBezTo>
                  <a:cubicBezTo>
                    <a:pt x="94" y="75"/>
                    <a:pt x="75" y="94"/>
                    <a:pt x="51" y="94"/>
                  </a:cubicBezTo>
                  <a:moveTo>
                    <a:pt x="51" y="0"/>
                  </a:moveTo>
                  <a:cubicBezTo>
                    <a:pt x="23" y="0"/>
                    <a:pt x="0" y="23"/>
                    <a:pt x="0" y="51"/>
                  </a:cubicBezTo>
                  <a:cubicBezTo>
                    <a:pt x="0" y="79"/>
                    <a:pt x="23" y="102"/>
                    <a:pt x="51" y="102"/>
                  </a:cubicBezTo>
                  <a:cubicBezTo>
                    <a:pt x="79" y="102"/>
                    <a:pt x="102" y="79"/>
                    <a:pt x="102" y="51"/>
                  </a:cubicBezTo>
                  <a:cubicBezTo>
                    <a:pt x="102" y="23"/>
                    <a:pt x="79" y="0"/>
                    <a:pt x="5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3" name="Google Shape;4883;p22"/>
            <p:cNvSpPr/>
            <p:nvPr/>
          </p:nvSpPr>
          <p:spPr>
            <a:xfrm>
              <a:off x="8028272" y="2378163"/>
              <a:ext cx="62826" cy="62826"/>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4" name="Google Shape;4884;p22"/>
            <p:cNvSpPr/>
            <p:nvPr/>
          </p:nvSpPr>
          <p:spPr>
            <a:xfrm>
              <a:off x="7967192" y="2304866"/>
              <a:ext cx="45374" cy="45374"/>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5" name="Google Shape;4885;p22"/>
            <p:cNvSpPr/>
            <p:nvPr/>
          </p:nvSpPr>
          <p:spPr>
            <a:xfrm>
              <a:off x="7937523" y="2378163"/>
              <a:ext cx="55845" cy="5584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6" name="Google Shape;4886;p22"/>
            <p:cNvSpPr/>
            <p:nvPr/>
          </p:nvSpPr>
          <p:spPr>
            <a:xfrm>
              <a:off x="8003839" y="2449715"/>
              <a:ext cx="22688" cy="24432"/>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7" name="Google Shape;4887;p22"/>
            <p:cNvSpPr/>
            <p:nvPr/>
          </p:nvSpPr>
          <p:spPr>
            <a:xfrm>
              <a:off x="8054450" y="2332788"/>
              <a:ext cx="24432" cy="2617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88" name="Google Shape;4888;p22"/>
            <p:cNvSpPr/>
            <p:nvPr/>
          </p:nvSpPr>
          <p:spPr>
            <a:xfrm>
              <a:off x="8009075" y="2365947"/>
              <a:ext cx="22688" cy="22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889" name="Google Shape;4889;p22"/>
          <p:cNvGrpSpPr/>
          <p:nvPr/>
        </p:nvGrpSpPr>
        <p:grpSpPr>
          <a:xfrm>
            <a:off x="9917878" y="2970460"/>
            <a:ext cx="286207" cy="344377"/>
            <a:chOff x="7438408" y="2264728"/>
            <a:chExt cx="214655" cy="258283"/>
          </a:xfrm>
        </p:grpSpPr>
        <p:sp>
          <p:nvSpPr>
            <p:cNvPr id="4890" name="Google Shape;4890;p22"/>
            <p:cNvSpPr/>
            <p:nvPr/>
          </p:nvSpPr>
          <p:spPr>
            <a:xfrm>
              <a:off x="7438408" y="2264728"/>
              <a:ext cx="214655" cy="258283"/>
            </a:xfrm>
            <a:custGeom>
              <a:avLst/>
              <a:gdLst/>
              <a:ahLst/>
              <a:cxnLst/>
              <a:rect l="l" t="t" r="r" b="b"/>
              <a:pathLst>
                <a:path w="85" h="102" extrusionOk="0">
                  <a:moveTo>
                    <a:pt x="77" y="86"/>
                  </a:moveTo>
                  <a:cubicBezTo>
                    <a:pt x="77" y="91"/>
                    <a:pt x="76" y="92"/>
                    <a:pt x="74" y="93"/>
                  </a:cubicBezTo>
                  <a:cubicBezTo>
                    <a:pt x="71" y="94"/>
                    <a:pt x="66" y="95"/>
                    <a:pt x="61" y="95"/>
                  </a:cubicBezTo>
                  <a:cubicBezTo>
                    <a:pt x="24" y="95"/>
                    <a:pt x="24" y="95"/>
                    <a:pt x="24" y="95"/>
                  </a:cubicBezTo>
                  <a:cubicBezTo>
                    <a:pt x="11" y="95"/>
                    <a:pt x="8" y="93"/>
                    <a:pt x="8" y="86"/>
                  </a:cubicBezTo>
                  <a:cubicBezTo>
                    <a:pt x="8" y="85"/>
                    <a:pt x="8" y="85"/>
                    <a:pt x="8" y="85"/>
                  </a:cubicBezTo>
                  <a:cubicBezTo>
                    <a:pt x="8" y="76"/>
                    <a:pt x="20" y="61"/>
                    <a:pt x="28" y="55"/>
                  </a:cubicBezTo>
                  <a:cubicBezTo>
                    <a:pt x="30" y="54"/>
                    <a:pt x="30" y="54"/>
                    <a:pt x="30" y="54"/>
                  </a:cubicBezTo>
                  <a:cubicBezTo>
                    <a:pt x="30" y="18"/>
                    <a:pt x="30" y="18"/>
                    <a:pt x="30" y="18"/>
                  </a:cubicBezTo>
                  <a:cubicBezTo>
                    <a:pt x="32" y="18"/>
                    <a:pt x="32" y="18"/>
                    <a:pt x="32" y="18"/>
                  </a:cubicBezTo>
                  <a:cubicBezTo>
                    <a:pt x="32" y="21"/>
                    <a:pt x="32" y="21"/>
                    <a:pt x="32" y="21"/>
                  </a:cubicBezTo>
                  <a:cubicBezTo>
                    <a:pt x="49" y="21"/>
                    <a:pt x="49" y="21"/>
                    <a:pt x="49" y="21"/>
                  </a:cubicBezTo>
                  <a:cubicBezTo>
                    <a:pt x="50" y="18"/>
                    <a:pt x="50" y="18"/>
                    <a:pt x="50" y="18"/>
                  </a:cubicBezTo>
                  <a:cubicBezTo>
                    <a:pt x="52" y="18"/>
                    <a:pt x="52" y="18"/>
                    <a:pt x="52" y="18"/>
                  </a:cubicBezTo>
                  <a:cubicBezTo>
                    <a:pt x="52" y="54"/>
                    <a:pt x="52" y="54"/>
                    <a:pt x="52" y="54"/>
                  </a:cubicBezTo>
                  <a:cubicBezTo>
                    <a:pt x="53" y="55"/>
                    <a:pt x="53" y="55"/>
                    <a:pt x="53" y="55"/>
                  </a:cubicBezTo>
                  <a:cubicBezTo>
                    <a:pt x="68" y="65"/>
                    <a:pt x="77" y="77"/>
                    <a:pt x="77" y="85"/>
                  </a:cubicBezTo>
                  <a:lnTo>
                    <a:pt x="77" y="86"/>
                  </a:lnTo>
                  <a:close/>
                  <a:moveTo>
                    <a:pt x="59" y="50"/>
                  </a:moveTo>
                  <a:cubicBezTo>
                    <a:pt x="59" y="10"/>
                    <a:pt x="59" y="10"/>
                    <a:pt x="59" y="10"/>
                  </a:cubicBezTo>
                  <a:cubicBezTo>
                    <a:pt x="51" y="10"/>
                    <a:pt x="51" y="10"/>
                    <a:pt x="51" y="10"/>
                  </a:cubicBezTo>
                  <a:cubicBezTo>
                    <a:pt x="53" y="0"/>
                    <a:pt x="53" y="0"/>
                    <a:pt x="53" y="0"/>
                  </a:cubicBezTo>
                  <a:cubicBezTo>
                    <a:pt x="29" y="0"/>
                    <a:pt x="29" y="0"/>
                    <a:pt x="29" y="0"/>
                  </a:cubicBezTo>
                  <a:cubicBezTo>
                    <a:pt x="31" y="10"/>
                    <a:pt x="31" y="10"/>
                    <a:pt x="31" y="10"/>
                  </a:cubicBezTo>
                  <a:cubicBezTo>
                    <a:pt x="22" y="10"/>
                    <a:pt x="22" y="10"/>
                    <a:pt x="22" y="10"/>
                  </a:cubicBezTo>
                  <a:cubicBezTo>
                    <a:pt x="22" y="50"/>
                    <a:pt x="22" y="50"/>
                    <a:pt x="22" y="50"/>
                  </a:cubicBezTo>
                  <a:cubicBezTo>
                    <a:pt x="14" y="57"/>
                    <a:pt x="0" y="73"/>
                    <a:pt x="0" y="85"/>
                  </a:cubicBezTo>
                  <a:cubicBezTo>
                    <a:pt x="0" y="86"/>
                    <a:pt x="0" y="86"/>
                    <a:pt x="0" y="86"/>
                  </a:cubicBezTo>
                  <a:cubicBezTo>
                    <a:pt x="0" y="102"/>
                    <a:pt x="14" y="102"/>
                    <a:pt x="24" y="102"/>
                  </a:cubicBezTo>
                  <a:cubicBezTo>
                    <a:pt x="61" y="102"/>
                    <a:pt x="61" y="102"/>
                    <a:pt x="61" y="102"/>
                  </a:cubicBezTo>
                  <a:cubicBezTo>
                    <a:pt x="67" y="102"/>
                    <a:pt x="73" y="102"/>
                    <a:pt x="77" y="100"/>
                  </a:cubicBezTo>
                  <a:cubicBezTo>
                    <a:pt x="82" y="98"/>
                    <a:pt x="85" y="93"/>
                    <a:pt x="85" y="86"/>
                  </a:cubicBezTo>
                  <a:cubicBezTo>
                    <a:pt x="85" y="85"/>
                    <a:pt x="85" y="85"/>
                    <a:pt x="85" y="85"/>
                  </a:cubicBezTo>
                  <a:cubicBezTo>
                    <a:pt x="85" y="74"/>
                    <a:pt x="75" y="61"/>
                    <a:pt x="59" y="5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1" name="Google Shape;4891;p22"/>
            <p:cNvSpPr/>
            <p:nvPr/>
          </p:nvSpPr>
          <p:spPr>
            <a:xfrm>
              <a:off x="7461096" y="2411321"/>
              <a:ext cx="165791" cy="78533"/>
            </a:xfrm>
            <a:custGeom>
              <a:avLst/>
              <a:gdLst/>
              <a:ahLst/>
              <a:cxnLst/>
              <a:rect l="l" t="t" r="r" b="b"/>
              <a:pathLst>
                <a:path w="66" h="31" extrusionOk="0">
                  <a:moveTo>
                    <a:pt x="40" y="0"/>
                  </a:moveTo>
                  <a:cubicBezTo>
                    <a:pt x="23" y="0"/>
                    <a:pt x="23" y="0"/>
                    <a:pt x="23" y="0"/>
                  </a:cubicBezTo>
                  <a:cubicBezTo>
                    <a:pt x="23" y="0"/>
                    <a:pt x="0" y="17"/>
                    <a:pt x="5" y="28"/>
                  </a:cubicBezTo>
                  <a:cubicBezTo>
                    <a:pt x="5" y="28"/>
                    <a:pt x="7" y="31"/>
                    <a:pt x="14" y="31"/>
                  </a:cubicBezTo>
                  <a:cubicBezTo>
                    <a:pt x="19" y="31"/>
                    <a:pt x="58" y="31"/>
                    <a:pt x="58" y="31"/>
                  </a:cubicBezTo>
                  <a:cubicBezTo>
                    <a:pt x="58" y="31"/>
                    <a:pt x="66" y="31"/>
                    <a:pt x="63" y="24"/>
                  </a:cubicBezTo>
                  <a:cubicBezTo>
                    <a:pt x="61" y="21"/>
                    <a:pt x="54" y="5"/>
                    <a:pt x="4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2" name="Google Shape;4892;p22"/>
            <p:cNvSpPr/>
            <p:nvPr/>
          </p:nvSpPr>
          <p:spPr>
            <a:xfrm>
              <a:off x="7541373" y="2376418"/>
              <a:ext cx="15707" cy="1396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3" name="Google Shape;4893;p22"/>
            <p:cNvSpPr/>
            <p:nvPr/>
          </p:nvSpPr>
          <p:spPr>
            <a:xfrm>
              <a:off x="7523921" y="2348495"/>
              <a:ext cx="10471" cy="1047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4" name="Google Shape;4894;p22"/>
            <p:cNvSpPr/>
            <p:nvPr/>
          </p:nvSpPr>
          <p:spPr>
            <a:xfrm>
              <a:off x="7539627" y="2327554"/>
              <a:ext cx="10471" cy="1047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895" name="Google Shape;4895;p22"/>
          <p:cNvSpPr/>
          <p:nvPr/>
        </p:nvSpPr>
        <p:spPr>
          <a:xfrm>
            <a:off x="9264026" y="2968132"/>
            <a:ext cx="321109" cy="346705"/>
          </a:xfrm>
          <a:custGeom>
            <a:avLst/>
            <a:gdLst/>
            <a:ahLst/>
            <a:cxnLst/>
            <a:rect l="l" t="t" r="r" b="b"/>
            <a:pathLst>
              <a:path w="96" h="103" extrusionOk="0">
                <a:moveTo>
                  <a:pt x="72" y="37"/>
                </a:moveTo>
                <a:cubicBezTo>
                  <a:pt x="58" y="25"/>
                  <a:pt x="58" y="25"/>
                  <a:pt x="58" y="25"/>
                </a:cubicBezTo>
                <a:cubicBezTo>
                  <a:pt x="63" y="20"/>
                  <a:pt x="63" y="20"/>
                  <a:pt x="63" y="20"/>
                </a:cubicBezTo>
                <a:cubicBezTo>
                  <a:pt x="77" y="32"/>
                  <a:pt x="77" y="32"/>
                  <a:pt x="77" y="32"/>
                </a:cubicBezTo>
                <a:lnTo>
                  <a:pt x="72" y="37"/>
                </a:lnTo>
                <a:close/>
                <a:moveTo>
                  <a:pt x="49" y="63"/>
                </a:moveTo>
                <a:cubicBezTo>
                  <a:pt x="39" y="67"/>
                  <a:pt x="39" y="67"/>
                  <a:pt x="39" y="67"/>
                </a:cubicBezTo>
                <a:cubicBezTo>
                  <a:pt x="38" y="67"/>
                  <a:pt x="36" y="67"/>
                  <a:pt x="35" y="66"/>
                </a:cubicBezTo>
                <a:cubicBezTo>
                  <a:pt x="33" y="65"/>
                  <a:pt x="33" y="63"/>
                  <a:pt x="33" y="61"/>
                </a:cubicBezTo>
                <a:cubicBezTo>
                  <a:pt x="35" y="51"/>
                  <a:pt x="35" y="51"/>
                  <a:pt x="35" y="51"/>
                </a:cubicBezTo>
                <a:cubicBezTo>
                  <a:pt x="55" y="28"/>
                  <a:pt x="55" y="28"/>
                  <a:pt x="55" y="28"/>
                </a:cubicBezTo>
                <a:cubicBezTo>
                  <a:pt x="69" y="40"/>
                  <a:pt x="69" y="40"/>
                  <a:pt x="69" y="40"/>
                </a:cubicBezTo>
                <a:lnTo>
                  <a:pt x="49" y="63"/>
                </a:lnTo>
                <a:close/>
                <a:moveTo>
                  <a:pt x="94" y="28"/>
                </a:moveTo>
                <a:cubicBezTo>
                  <a:pt x="65" y="2"/>
                  <a:pt x="65" y="2"/>
                  <a:pt x="65" y="2"/>
                </a:cubicBezTo>
                <a:cubicBezTo>
                  <a:pt x="62" y="0"/>
                  <a:pt x="59" y="1"/>
                  <a:pt x="56" y="3"/>
                </a:cubicBezTo>
                <a:cubicBezTo>
                  <a:pt x="54" y="6"/>
                  <a:pt x="54" y="10"/>
                  <a:pt x="56" y="12"/>
                </a:cubicBezTo>
                <a:cubicBezTo>
                  <a:pt x="58" y="14"/>
                  <a:pt x="58" y="14"/>
                  <a:pt x="58" y="14"/>
                </a:cubicBezTo>
                <a:cubicBezTo>
                  <a:pt x="28" y="48"/>
                  <a:pt x="28" y="48"/>
                  <a:pt x="28" y="48"/>
                </a:cubicBezTo>
                <a:cubicBezTo>
                  <a:pt x="24" y="73"/>
                  <a:pt x="24" y="73"/>
                  <a:pt x="24" y="73"/>
                </a:cubicBezTo>
                <a:cubicBezTo>
                  <a:pt x="11" y="88"/>
                  <a:pt x="11" y="88"/>
                  <a:pt x="11" y="88"/>
                </a:cubicBezTo>
                <a:cubicBezTo>
                  <a:pt x="7" y="85"/>
                  <a:pt x="7" y="85"/>
                  <a:pt x="7" y="85"/>
                </a:cubicBezTo>
                <a:cubicBezTo>
                  <a:pt x="7" y="84"/>
                  <a:pt x="6" y="84"/>
                  <a:pt x="5" y="84"/>
                </a:cubicBezTo>
                <a:cubicBezTo>
                  <a:pt x="4" y="84"/>
                  <a:pt x="3" y="85"/>
                  <a:pt x="2" y="85"/>
                </a:cubicBezTo>
                <a:cubicBezTo>
                  <a:pt x="1" y="86"/>
                  <a:pt x="1" y="86"/>
                  <a:pt x="1" y="86"/>
                </a:cubicBezTo>
                <a:cubicBezTo>
                  <a:pt x="0" y="88"/>
                  <a:pt x="0" y="90"/>
                  <a:pt x="2" y="92"/>
                </a:cubicBezTo>
                <a:cubicBezTo>
                  <a:pt x="13" y="102"/>
                  <a:pt x="13" y="102"/>
                  <a:pt x="13" y="102"/>
                </a:cubicBezTo>
                <a:cubicBezTo>
                  <a:pt x="15" y="103"/>
                  <a:pt x="17" y="103"/>
                  <a:pt x="19" y="102"/>
                </a:cubicBezTo>
                <a:cubicBezTo>
                  <a:pt x="20" y="101"/>
                  <a:pt x="20" y="101"/>
                  <a:pt x="20" y="101"/>
                </a:cubicBezTo>
                <a:cubicBezTo>
                  <a:pt x="21" y="99"/>
                  <a:pt x="21" y="97"/>
                  <a:pt x="19" y="95"/>
                </a:cubicBezTo>
                <a:cubicBezTo>
                  <a:pt x="16" y="93"/>
                  <a:pt x="16" y="93"/>
                  <a:pt x="16" y="93"/>
                </a:cubicBezTo>
                <a:cubicBezTo>
                  <a:pt x="29" y="78"/>
                  <a:pt x="29" y="78"/>
                  <a:pt x="29" y="78"/>
                </a:cubicBezTo>
                <a:cubicBezTo>
                  <a:pt x="53" y="70"/>
                  <a:pt x="53" y="70"/>
                  <a:pt x="53" y="70"/>
                </a:cubicBezTo>
                <a:cubicBezTo>
                  <a:pt x="83" y="36"/>
                  <a:pt x="83" y="36"/>
                  <a:pt x="83" y="36"/>
                </a:cubicBezTo>
                <a:cubicBezTo>
                  <a:pt x="85" y="38"/>
                  <a:pt x="85" y="38"/>
                  <a:pt x="85" y="38"/>
                </a:cubicBezTo>
                <a:cubicBezTo>
                  <a:pt x="87" y="39"/>
                  <a:pt x="91" y="39"/>
                  <a:pt x="94" y="36"/>
                </a:cubicBezTo>
                <a:cubicBezTo>
                  <a:pt x="96" y="33"/>
                  <a:pt x="96" y="29"/>
                  <a:pt x="94"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896" name="Google Shape;4896;p22"/>
          <p:cNvGrpSpPr/>
          <p:nvPr/>
        </p:nvGrpSpPr>
        <p:grpSpPr>
          <a:xfrm>
            <a:off x="8677653" y="2970459"/>
            <a:ext cx="339724" cy="337396"/>
            <a:chOff x="6508239" y="2264728"/>
            <a:chExt cx="254793" cy="253047"/>
          </a:xfrm>
        </p:grpSpPr>
        <p:sp>
          <p:nvSpPr>
            <p:cNvPr id="4897" name="Google Shape;4897;p22"/>
            <p:cNvSpPr/>
            <p:nvPr/>
          </p:nvSpPr>
          <p:spPr>
            <a:xfrm>
              <a:off x="6607713" y="2400850"/>
              <a:ext cx="17452" cy="17452"/>
            </a:xfrm>
            <a:custGeom>
              <a:avLst/>
              <a:gdLst/>
              <a:ahLst/>
              <a:cxnLst/>
              <a:rect l="l" t="t" r="r" b="b"/>
              <a:pathLst>
                <a:path w="7" h="7" extrusionOk="0">
                  <a:moveTo>
                    <a:pt x="0" y="5"/>
                  </a:moveTo>
                  <a:cubicBezTo>
                    <a:pt x="0" y="5"/>
                    <a:pt x="0" y="6"/>
                    <a:pt x="1" y="6"/>
                  </a:cubicBezTo>
                  <a:cubicBezTo>
                    <a:pt x="1" y="6"/>
                    <a:pt x="1" y="7"/>
                    <a:pt x="2" y="7"/>
                  </a:cubicBezTo>
                  <a:cubicBezTo>
                    <a:pt x="7" y="5"/>
                    <a:pt x="7" y="5"/>
                    <a:pt x="7" y="5"/>
                  </a:cubicBezTo>
                  <a:cubicBezTo>
                    <a:pt x="2" y="0"/>
                    <a:pt x="2" y="0"/>
                    <a:pt x="2" y="0"/>
                  </a:cubicBezTo>
                  <a:lnTo>
                    <a:pt x="0"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8" name="Google Shape;4898;p22"/>
            <p:cNvSpPr/>
            <p:nvPr/>
          </p:nvSpPr>
          <p:spPr>
            <a:xfrm>
              <a:off x="6642616" y="2353730"/>
              <a:ext cx="33159" cy="33159"/>
            </a:xfrm>
            <a:custGeom>
              <a:avLst/>
              <a:gdLst/>
              <a:ahLst/>
              <a:cxnLst/>
              <a:rect l="l" t="t" r="r" b="b"/>
              <a:pathLst>
                <a:path w="19" h="19" extrusionOk="0">
                  <a:moveTo>
                    <a:pt x="0" y="7"/>
                  </a:moveTo>
                  <a:lnTo>
                    <a:pt x="11" y="19"/>
                  </a:lnTo>
                  <a:lnTo>
                    <a:pt x="19" y="11"/>
                  </a:lnTo>
                  <a:lnTo>
                    <a:pt x="7" y="0"/>
                  </a:lnTo>
                  <a:lnTo>
                    <a:pt x="0"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899" name="Google Shape;4899;p22"/>
            <p:cNvSpPr/>
            <p:nvPr/>
          </p:nvSpPr>
          <p:spPr>
            <a:xfrm>
              <a:off x="6649597" y="2409575"/>
              <a:ext cx="108200" cy="108200"/>
            </a:xfrm>
            <a:custGeom>
              <a:avLst/>
              <a:gdLst/>
              <a:ahLst/>
              <a:cxnLst/>
              <a:rect l="l" t="t" r="r" b="b"/>
              <a:pathLst>
                <a:path w="43" h="43" extrusionOk="0">
                  <a:moveTo>
                    <a:pt x="42" y="25"/>
                  </a:moveTo>
                  <a:cubicBezTo>
                    <a:pt x="40" y="24"/>
                    <a:pt x="37" y="24"/>
                    <a:pt x="36" y="25"/>
                  </a:cubicBezTo>
                  <a:cubicBezTo>
                    <a:pt x="33" y="28"/>
                    <a:pt x="33" y="28"/>
                    <a:pt x="33" y="28"/>
                  </a:cubicBezTo>
                  <a:cubicBezTo>
                    <a:pt x="19" y="14"/>
                    <a:pt x="19" y="14"/>
                    <a:pt x="19" y="14"/>
                  </a:cubicBezTo>
                  <a:cubicBezTo>
                    <a:pt x="16" y="0"/>
                    <a:pt x="16" y="0"/>
                    <a:pt x="16" y="0"/>
                  </a:cubicBezTo>
                  <a:cubicBezTo>
                    <a:pt x="10" y="6"/>
                    <a:pt x="10" y="6"/>
                    <a:pt x="10" y="6"/>
                  </a:cubicBezTo>
                  <a:cubicBezTo>
                    <a:pt x="10" y="6"/>
                    <a:pt x="10" y="6"/>
                    <a:pt x="10" y="6"/>
                  </a:cubicBezTo>
                  <a:cubicBezTo>
                    <a:pt x="10" y="7"/>
                    <a:pt x="10" y="8"/>
                    <a:pt x="9" y="9"/>
                  </a:cubicBezTo>
                  <a:cubicBezTo>
                    <a:pt x="8" y="9"/>
                    <a:pt x="7" y="10"/>
                    <a:pt x="6" y="9"/>
                  </a:cubicBezTo>
                  <a:cubicBezTo>
                    <a:pt x="6" y="9"/>
                    <a:pt x="6" y="9"/>
                    <a:pt x="6" y="9"/>
                  </a:cubicBezTo>
                  <a:cubicBezTo>
                    <a:pt x="0" y="15"/>
                    <a:pt x="0" y="15"/>
                    <a:pt x="0" y="15"/>
                  </a:cubicBezTo>
                  <a:cubicBezTo>
                    <a:pt x="14" y="19"/>
                    <a:pt x="14" y="19"/>
                    <a:pt x="14" y="19"/>
                  </a:cubicBezTo>
                  <a:cubicBezTo>
                    <a:pt x="28" y="33"/>
                    <a:pt x="28" y="33"/>
                    <a:pt x="28" y="33"/>
                  </a:cubicBezTo>
                  <a:cubicBezTo>
                    <a:pt x="25" y="35"/>
                    <a:pt x="25" y="35"/>
                    <a:pt x="25" y="35"/>
                  </a:cubicBezTo>
                  <a:cubicBezTo>
                    <a:pt x="25" y="36"/>
                    <a:pt x="24" y="37"/>
                    <a:pt x="24" y="38"/>
                  </a:cubicBezTo>
                  <a:cubicBezTo>
                    <a:pt x="24" y="40"/>
                    <a:pt x="25" y="41"/>
                    <a:pt x="25" y="42"/>
                  </a:cubicBezTo>
                  <a:cubicBezTo>
                    <a:pt x="25" y="42"/>
                    <a:pt x="25" y="42"/>
                    <a:pt x="25" y="42"/>
                  </a:cubicBezTo>
                  <a:cubicBezTo>
                    <a:pt x="27" y="43"/>
                    <a:pt x="30" y="43"/>
                    <a:pt x="32" y="42"/>
                  </a:cubicBezTo>
                  <a:cubicBezTo>
                    <a:pt x="42" y="31"/>
                    <a:pt x="42" y="31"/>
                    <a:pt x="42" y="31"/>
                  </a:cubicBezTo>
                  <a:cubicBezTo>
                    <a:pt x="43" y="31"/>
                    <a:pt x="43" y="30"/>
                    <a:pt x="43" y="28"/>
                  </a:cubicBezTo>
                  <a:cubicBezTo>
                    <a:pt x="43" y="27"/>
                    <a:pt x="43" y="26"/>
                    <a:pt x="42" y="2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00" name="Google Shape;4900;p22"/>
            <p:cNvSpPr/>
            <p:nvPr/>
          </p:nvSpPr>
          <p:spPr>
            <a:xfrm>
              <a:off x="6508239" y="2268218"/>
              <a:ext cx="122161" cy="122161"/>
            </a:xfrm>
            <a:custGeom>
              <a:avLst/>
              <a:gdLst/>
              <a:ahLst/>
              <a:cxnLst/>
              <a:rect l="l" t="t" r="r" b="b"/>
              <a:pathLst>
                <a:path w="48" h="49" extrusionOk="0">
                  <a:moveTo>
                    <a:pt x="33" y="19"/>
                  </a:moveTo>
                  <a:cubicBezTo>
                    <a:pt x="38" y="25"/>
                    <a:pt x="38" y="25"/>
                    <a:pt x="38" y="25"/>
                  </a:cubicBezTo>
                  <a:cubicBezTo>
                    <a:pt x="25" y="38"/>
                    <a:pt x="25" y="38"/>
                    <a:pt x="25" y="38"/>
                  </a:cubicBezTo>
                  <a:cubicBezTo>
                    <a:pt x="20" y="32"/>
                    <a:pt x="20" y="32"/>
                    <a:pt x="20" y="32"/>
                  </a:cubicBezTo>
                  <a:lnTo>
                    <a:pt x="33" y="19"/>
                  </a:lnTo>
                  <a:close/>
                  <a:moveTo>
                    <a:pt x="12" y="38"/>
                  </a:moveTo>
                  <a:cubicBezTo>
                    <a:pt x="14" y="36"/>
                    <a:pt x="14" y="36"/>
                    <a:pt x="14" y="36"/>
                  </a:cubicBezTo>
                  <a:cubicBezTo>
                    <a:pt x="27" y="49"/>
                    <a:pt x="27" y="49"/>
                    <a:pt x="27" y="49"/>
                  </a:cubicBezTo>
                  <a:cubicBezTo>
                    <a:pt x="29" y="42"/>
                    <a:pt x="29" y="42"/>
                    <a:pt x="29" y="42"/>
                  </a:cubicBezTo>
                  <a:cubicBezTo>
                    <a:pt x="29" y="42"/>
                    <a:pt x="29" y="42"/>
                    <a:pt x="29" y="42"/>
                  </a:cubicBezTo>
                  <a:cubicBezTo>
                    <a:pt x="28" y="40"/>
                    <a:pt x="28" y="40"/>
                    <a:pt x="28" y="40"/>
                  </a:cubicBezTo>
                  <a:cubicBezTo>
                    <a:pt x="41" y="27"/>
                    <a:pt x="41" y="27"/>
                    <a:pt x="41" y="27"/>
                  </a:cubicBezTo>
                  <a:cubicBezTo>
                    <a:pt x="43" y="29"/>
                    <a:pt x="43" y="29"/>
                    <a:pt x="43" y="29"/>
                  </a:cubicBezTo>
                  <a:cubicBezTo>
                    <a:pt x="48" y="24"/>
                    <a:pt x="48" y="24"/>
                    <a:pt x="48" y="24"/>
                  </a:cubicBezTo>
                  <a:cubicBezTo>
                    <a:pt x="37" y="13"/>
                    <a:pt x="37" y="13"/>
                    <a:pt x="37" y="13"/>
                  </a:cubicBezTo>
                  <a:cubicBezTo>
                    <a:pt x="39" y="11"/>
                    <a:pt x="39" y="11"/>
                    <a:pt x="39" y="11"/>
                  </a:cubicBezTo>
                  <a:cubicBezTo>
                    <a:pt x="41" y="9"/>
                    <a:pt x="41" y="5"/>
                    <a:pt x="38" y="3"/>
                  </a:cubicBezTo>
                  <a:cubicBezTo>
                    <a:pt x="36" y="0"/>
                    <a:pt x="32" y="0"/>
                    <a:pt x="30" y="2"/>
                  </a:cubicBezTo>
                  <a:cubicBezTo>
                    <a:pt x="3" y="29"/>
                    <a:pt x="3" y="29"/>
                    <a:pt x="3" y="29"/>
                  </a:cubicBezTo>
                  <a:cubicBezTo>
                    <a:pt x="0" y="31"/>
                    <a:pt x="1" y="35"/>
                    <a:pt x="3" y="38"/>
                  </a:cubicBezTo>
                  <a:cubicBezTo>
                    <a:pt x="6" y="40"/>
                    <a:pt x="10" y="41"/>
                    <a:pt x="12" y="3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01" name="Google Shape;4901;p22"/>
            <p:cNvSpPr/>
            <p:nvPr/>
          </p:nvSpPr>
          <p:spPr>
            <a:xfrm>
              <a:off x="6508239" y="2264728"/>
              <a:ext cx="254793" cy="247812"/>
            </a:xfrm>
            <a:custGeom>
              <a:avLst/>
              <a:gdLst/>
              <a:ahLst/>
              <a:cxnLst/>
              <a:rect l="l" t="t" r="r" b="b"/>
              <a:pathLst>
                <a:path w="101" h="98" extrusionOk="0">
                  <a:moveTo>
                    <a:pt x="76" y="38"/>
                  </a:moveTo>
                  <a:cubicBezTo>
                    <a:pt x="63" y="25"/>
                    <a:pt x="63" y="25"/>
                    <a:pt x="63" y="25"/>
                  </a:cubicBezTo>
                  <a:cubicBezTo>
                    <a:pt x="69" y="20"/>
                    <a:pt x="69" y="20"/>
                    <a:pt x="69" y="20"/>
                  </a:cubicBezTo>
                  <a:cubicBezTo>
                    <a:pt x="81" y="33"/>
                    <a:pt x="81" y="33"/>
                    <a:pt x="81" y="33"/>
                  </a:cubicBezTo>
                  <a:lnTo>
                    <a:pt x="76" y="38"/>
                  </a:lnTo>
                  <a:close/>
                  <a:moveTo>
                    <a:pt x="51" y="62"/>
                  </a:moveTo>
                  <a:cubicBezTo>
                    <a:pt x="40" y="64"/>
                    <a:pt x="40" y="64"/>
                    <a:pt x="40" y="64"/>
                  </a:cubicBezTo>
                  <a:cubicBezTo>
                    <a:pt x="38" y="65"/>
                    <a:pt x="37" y="64"/>
                    <a:pt x="36" y="63"/>
                  </a:cubicBezTo>
                  <a:cubicBezTo>
                    <a:pt x="35" y="62"/>
                    <a:pt x="35" y="61"/>
                    <a:pt x="35" y="60"/>
                  </a:cubicBezTo>
                  <a:cubicBezTo>
                    <a:pt x="38" y="48"/>
                    <a:pt x="38" y="48"/>
                    <a:pt x="38" y="48"/>
                  </a:cubicBezTo>
                  <a:cubicBezTo>
                    <a:pt x="61" y="27"/>
                    <a:pt x="61" y="27"/>
                    <a:pt x="61" y="27"/>
                  </a:cubicBezTo>
                  <a:cubicBezTo>
                    <a:pt x="74" y="41"/>
                    <a:pt x="74" y="41"/>
                    <a:pt x="74" y="41"/>
                  </a:cubicBezTo>
                  <a:lnTo>
                    <a:pt x="51" y="62"/>
                  </a:lnTo>
                  <a:close/>
                  <a:moveTo>
                    <a:pt x="87" y="37"/>
                  </a:moveTo>
                  <a:cubicBezTo>
                    <a:pt x="89" y="40"/>
                    <a:pt x="89" y="40"/>
                    <a:pt x="89" y="40"/>
                  </a:cubicBezTo>
                  <a:cubicBezTo>
                    <a:pt x="91" y="42"/>
                    <a:pt x="95" y="41"/>
                    <a:pt x="98" y="39"/>
                  </a:cubicBezTo>
                  <a:cubicBezTo>
                    <a:pt x="101" y="36"/>
                    <a:pt x="101" y="33"/>
                    <a:pt x="99" y="31"/>
                  </a:cubicBezTo>
                  <a:cubicBezTo>
                    <a:pt x="72" y="2"/>
                    <a:pt x="72" y="2"/>
                    <a:pt x="72" y="2"/>
                  </a:cubicBezTo>
                  <a:cubicBezTo>
                    <a:pt x="70" y="0"/>
                    <a:pt x="67" y="0"/>
                    <a:pt x="64" y="3"/>
                  </a:cubicBezTo>
                  <a:cubicBezTo>
                    <a:pt x="61" y="5"/>
                    <a:pt x="61" y="9"/>
                    <a:pt x="63" y="11"/>
                  </a:cubicBezTo>
                  <a:cubicBezTo>
                    <a:pt x="65" y="14"/>
                    <a:pt x="65" y="14"/>
                    <a:pt x="65" y="14"/>
                  </a:cubicBezTo>
                  <a:cubicBezTo>
                    <a:pt x="60" y="18"/>
                    <a:pt x="60" y="18"/>
                    <a:pt x="60" y="18"/>
                  </a:cubicBezTo>
                  <a:cubicBezTo>
                    <a:pt x="32" y="44"/>
                    <a:pt x="32" y="44"/>
                    <a:pt x="32" y="44"/>
                  </a:cubicBezTo>
                  <a:cubicBezTo>
                    <a:pt x="26" y="65"/>
                    <a:pt x="26" y="65"/>
                    <a:pt x="26" y="65"/>
                  </a:cubicBezTo>
                  <a:cubicBezTo>
                    <a:pt x="25" y="69"/>
                    <a:pt x="25" y="69"/>
                    <a:pt x="25" y="69"/>
                  </a:cubicBezTo>
                  <a:cubicBezTo>
                    <a:pt x="11" y="82"/>
                    <a:pt x="11" y="82"/>
                    <a:pt x="11" y="82"/>
                  </a:cubicBezTo>
                  <a:cubicBezTo>
                    <a:pt x="8" y="80"/>
                    <a:pt x="8" y="80"/>
                    <a:pt x="8" y="80"/>
                  </a:cubicBezTo>
                  <a:cubicBezTo>
                    <a:pt x="7" y="78"/>
                    <a:pt x="4" y="78"/>
                    <a:pt x="2" y="80"/>
                  </a:cubicBezTo>
                  <a:cubicBezTo>
                    <a:pt x="1" y="80"/>
                    <a:pt x="1" y="80"/>
                    <a:pt x="1" y="80"/>
                  </a:cubicBezTo>
                  <a:cubicBezTo>
                    <a:pt x="0" y="82"/>
                    <a:pt x="0" y="84"/>
                    <a:pt x="1" y="85"/>
                  </a:cubicBezTo>
                  <a:cubicBezTo>
                    <a:pt x="12" y="96"/>
                    <a:pt x="12" y="96"/>
                    <a:pt x="12" y="96"/>
                  </a:cubicBezTo>
                  <a:cubicBezTo>
                    <a:pt x="13" y="97"/>
                    <a:pt x="14" y="98"/>
                    <a:pt x="15" y="98"/>
                  </a:cubicBezTo>
                  <a:cubicBezTo>
                    <a:pt x="16" y="98"/>
                    <a:pt x="17" y="97"/>
                    <a:pt x="18" y="96"/>
                  </a:cubicBezTo>
                  <a:cubicBezTo>
                    <a:pt x="19" y="96"/>
                    <a:pt x="19" y="95"/>
                    <a:pt x="19" y="93"/>
                  </a:cubicBezTo>
                  <a:cubicBezTo>
                    <a:pt x="19" y="92"/>
                    <a:pt x="19" y="91"/>
                    <a:pt x="18" y="90"/>
                  </a:cubicBezTo>
                  <a:cubicBezTo>
                    <a:pt x="16" y="88"/>
                    <a:pt x="16" y="88"/>
                    <a:pt x="16" y="88"/>
                  </a:cubicBezTo>
                  <a:cubicBezTo>
                    <a:pt x="30" y="74"/>
                    <a:pt x="30" y="74"/>
                    <a:pt x="30" y="74"/>
                  </a:cubicBezTo>
                  <a:cubicBezTo>
                    <a:pt x="34" y="73"/>
                    <a:pt x="34" y="73"/>
                    <a:pt x="34" y="73"/>
                  </a:cubicBezTo>
                  <a:cubicBezTo>
                    <a:pt x="55" y="68"/>
                    <a:pt x="55" y="68"/>
                    <a:pt x="55" y="68"/>
                  </a:cubicBezTo>
                  <a:cubicBezTo>
                    <a:pt x="82" y="42"/>
                    <a:pt x="82" y="42"/>
                    <a:pt x="82" y="42"/>
                  </a:cubicBezTo>
                  <a:lnTo>
                    <a:pt x="87"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02" name="Google Shape;4902;p22"/>
          <p:cNvGrpSpPr/>
          <p:nvPr/>
        </p:nvGrpSpPr>
        <p:grpSpPr>
          <a:xfrm>
            <a:off x="8123857" y="2975113"/>
            <a:ext cx="258284" cy="339724"/>
            <a:chOff x="6092892" y="2268218"/>
            <a:chExt cx="193713" cy="254793"/>
          </a:xfrm>
        </p:grpSpPr>
        <p:sp>
          <p:nvSpPr>
            <p:cNvPr id="4903" name="Google Shape;4903;p22"/>
            <p:cNvSpPr/>
            <p:nvPr/>
          </p:nvSpPr>
          <p:spPr>
            <a:xfrm>
              <a:off x="6092892" y="2313592"/>
              <a:ext cx="193713" cy="209419"/>
            </a:xfrm>
            <a:custGeom>
              <a:avLst/>
              <a:gdLst/>
              <a:ahLst/>
              <a:cxnLst/>
              <a:rect l="l" t="t" r="r" b="b"/>
              <a:pathLst>
                <a:path w="77" h="83" extrusionOk="0">
                  <a:moveTo>
                    <a:pt x="77" y="3"/>
                  </a:moveTo>
                  <a:cubicBezTo>
                    <a:pt x="77" y="2"/>
                    <a:pt x="77" y="1"/>
                    <a:pt x="77" y="0"/>
                  </a:cubicBezTo>
                  <a:cubicBezTo>
                    <a:pt x="75" y="3"/>
                    <a:pt x="74" y="6"/>
                    <a:pt x="72" y="8"/>
                  </a:cubicBezTo>
                  <a:cubicBezTo>
                    <a:pt x="69" y="12"/>
                    <a:pt x="65" y="18"/>
                    <a:pt x="60" y="22"/>
                  </a:cubicBezTo>
                  <a:cubicBezTo>
                    <a:pt x="59" y="20"/>
                    <a:pt x="57" y="20"/>
                    <a:pt x="55" y="20"/>
                  </a:cubicBezTo>
                  <a:cubicBezTo>
                    <a:pt x="53" y="20"/>
                    <a:pt x="51" y="21"/>
                    <a:pt x="49" y="22"/>
                  </a:cubicBezTo>
                  <a:cubicBezTo>
                    <a:pt x="2" y="70"/>
                    <a:pt x="2" y="70"/>
                    <a:pt x="2" y="70"/>
                  </a:cubicBezTo>
                  <a:cubicBezTo>
                    <a:pt x="1" y="71"/>
                    <a:pt x="0" y="72"/>
                    <a:pt x="0" y="74"/>
                  </a:cubicBezTo>
                  <a:cubicBezTo>
                    <a:pt x="0" y="75"/>
                    <a:pt x="1" y="77"/>
                    <a:pt x="2" y="78"/>
                  </a:cubicBezTo>
                  <a:cubicBezTo>
                    <a:pt x="5" y="81"/>
                    <a:pt x="5" y="81"/>
                    <a:pt x="5" y="81"/>
                  </a:cubicBezTo>
                  <a:cubicBezTo>
                    <a:pt x="7" y="83"/>
                    <a:pt x="11" y="83"/>
                    <a:pt x="13" y="81"/>
                  </a:cubicBezTo>
                  <a:cubicBezTo>
                    <a:pt x="61" y="33"/>
                    <a:pt x="61" y="33"/>
                    <a:pt x="61" y="33"/>
                  </a:cubicBezTo>
                  <a:cubicBezTo>
                    <a:pt x="64" y="31"/>
                    <a:pt x="64" y="27"/>
                    <a:pt x="63" y="24"/>
                  </a:cubicBezTo>
                  <a:cubicBezTo>
                    <a:pt x="69" y="19"/>
                    <a:pt x="77" y="10"/>
                    <a:pt x="77"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04" name="Google Shape;4904;p22"/>
            <p:cNvSpPr/>
            <p:nvPr/>
          </p:nvSpPr>
          <p:spPr>
            <a:xfrm>
              <a:off x="6244720" y="2268218"/>
              <a:ext cx="40139" cy="62826"/>
            </a:xfrm>
            <a:custGeom>
              <a:avLst/>
              <a:gdLst/>
              <a:ahLst/>
              <a:cxnLst/>
              <a:rect l="l" t="t" r="r" b="b"/>
              <a:pathLst>
                <a:path w="16" h="25" extrusionOk="0">
                  <a:moveTo>
                    <a:pt x="4" y="25"/>
                  </a:moveTo>
                  <a:cubicBezTo>
                    <a:pt x="4" y="25"/>
                    <a:pt x="5" y="25"/>
                    <a:pt x="5" y="25"/>
                  </a:cubicBezTo>
                  <a:cubicBezTo>
                    <a:pt x="8" y="25"/>
                    <a:pt x="12" y="20"/>
                    <a:pt x="14" y="14"/>
                  </a:cubicBezTo>
                  <a:cubicBezTo>
                    <a:pt x="16" y="8"/>
                    <a:pt x="15" y="1"/>
                    <a:pt x="12" y="0"/>
                  </a:cubicBezTo>
                  <a:cubicBezTo>
                    <a:pt x="11" y="0"/>
                    <a:pt x="11" y="0"/>
                    <a:pt x="11" y="0"/>
                  </a:cubicBezTo>
                  <a:cubicBezTo>
                    <a:pt x="7" y="0"/>
                    <a:pt x="4" y="4"/>
                    <a:pt x="2" y="10"/>
                  </a:cubicBezTo>
                  <a:cubicBezTo>
                    <a:pt x="0" y="17"/>
                    <a:pt x="1" y="24"/>
                    <a:pt x="4"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05" name="Google Shape;4905;p22"/>
          <p:cNvGrpSpPr/>
          <p:nvPr/>
        </p:nvGrpSpPr>
        <p:grpSpPr>
          <a:xfrm>
            <a:off x="7504907" y="2975113"/>
            <a:ext cx="293187" cy="339724"/>
            <a:chOff x="5628680" y="2268218"/>
            <a:chExt cx="219890" cy="254793"/>
          </a:xfrm>
        </p:grpSpPr>
        <p:sp>
          <p:nvSpPr>
            <p:cNvPr id="4906" name="Google Shape;4906;p22"/>
            <p:cNvSpPr/>
            <p:nvPr/>
          </p:nvSpPr>
          <p:spPr>
            <a:xfrm>
              <a:off x="5628680" y="2268218"/>
              <a:ext cx="219890" cy="254793"/>
            </a:xfrm>
            <a:custGeom>
              <a:avLst/>
              <a:gdLst/>
              <a:ahLst/>
              <a:cxnLst/>
              <a:rect l="l" t="t" r="r" b="b"/>
              <a:pathLst>
                <a:path w="87" h="101" extrusionOk="0">
                  <a:moveTo>
                    <a:pt x="74" y="8"/>
                  </a:moveTo>
                  <a:cubicBezTo>
                    <a:pt x="74" y="9"/>
                    <a:pt x="73" y="9"/>
                    <a:pt x="72" y="9"/>
                  </a:cubicBezTo>
                  <a:cubicBezTo>
                    <a:pt x="64" y="5"/>
                    <a:pt x="59" y="11"/>
                    <a:pt x="58" y="11"/>
                  </a:cubicBezTo>
                  <a:cubicBezTo>
                    <a:pt x="58" y="11"/>
                    <a:pt x="57" y="11"/>
                    <a:pt x="57" y="11"/>
                  </a:cubicBezTo>
                  <a:cubicBezTo>
                    <a:pt x="57" y="11"/>
                    <a:pt x="56" y="11"/>
                    <a:pt x="56" y="11"/>
                  </a:cubicBezTo>
                  <a:cubicBezTo>
                    <a:pt x="55" y="10"/>
                    <a:pt x="55" y="9"/>
                    <a:pt x="56" y="8"/>
                  </a:cubicBezTo>
                  <a:cubicBezTo>
                    <a:pt x="58" y="6"/>
                    <a:pt x="66" y="1"/>
                    <a:pt x="73" y="6"/>
                  </a:cubicBezTo>
                  <a:cubicBezTo>
                    <a:pt x="74" y="6"/>
                    <a:pt x="75" y="7"/>
                    <a:pt x="74" y="8"/>
                  </a:cubicBezTo>
                  <a:moveTo>
                    <a:pt x="39" y="65"/>
                  </a:moveTo>
                  <a:cubicBezTo>
                    <a:pt x="37" y="67"/>
                    <a:pt x="35" y="68"/>
                    <a:pt x="33" y="68"/>
                  </a:cubicBezTo>
                  <a:cubicBezTo>
                    <a:pt x="32" y="68"/>
                    <a:pt x="32" y="68"/>
                    <a:pt x="31" y="68"/>
                  </a:cubicBezTo>
                  <a:cubicBezTo>
                    <a:pt x="26" y="67"/>
                    <a:pt x="22" y="68"/>
                    <a:pt x="18" y="72"/>
                  </a:cubicBezTo>
                  <a:cubicBezTo>
                    <a:pt x="18" y="72"/>
                    <a:pt x="18" y="72"/>
                    <a:pt x="18" y="72"/>
                  </a:cubicBezTo>
                  <a:cubicBezTo>
                    <a:pt x="16" y="74"/>
                    <a:pt x="15" y="74"/>
                    <a:pt x="13" y="73"/>
                  </a:cubicBezTo>
                  <a:cubicBezTo>
                    <a:pt x="12" y="71"/>
                    <a:pt x="13" y="69"/>
                    <a:pt x="14" y="68"/>
                  </a:cubicBezTo>
                  <a:cubicBezTo>
                    <a:pt x="17" y="64"/>
                    <a:pt x="19" y="59"/>
                    <a:pt x="18" y="55"/>
                  </a:cubicBezTo>
                  <a:cubicBezTo>
                    <a:pt x="18" y="52"/>
                    <a:pt x="19" y="49"/>
                    <a:pt x="21" y="47"/>
                  </a:cubicBezTo>
                  <a:cubicBezTo>
                    <a:pt x="43" y="25"/>
                    <a:pt x="43" y="25"/>
                    <a:pt x="43" y="25"/>
                  </a:cubicBezTo>
                  <a:cubicBezTo>
                    <a:pt x="61" y="43"/>
                    <a:pt x="61" y="43"/>
                    <a:pt x="61" y="43"/>
                  </a:cubicBezTo>
                  <a:lnTo>
                    <a:pt x="39" y="65"/>
                  </a:lnTo>
                  <a:close/>
                  <a:moveTo>
                    <a:pt x="52" y="12"/>
                  </a:moveTo>
                  <a:cubicBezTo>
                    <a:pt x="53" y="12"/>
                    <a:pt x="54" y="13"/>
                    <a:pt x="54" y="14"/>
                  </a:cubicBezTo>
                  <a:cubicBezTo>
                    <a:pt x="54" y="15"/>
                    <a:pt x="53" y="16"/>
                    <a:pt x="52" y="16"/>
                  </a:cubicBezTo>
                  <a:cubicBezTo>
                    <a:pt x="51" y="16"/>
                    <a:pt x="50" y="15"/>
                    <a:pt x="50" y="14"/>
                  </a:cubicBezTo>
                  <a:cubicBezTo>
                    <a:pt x="50" y="13"/>
                    <a:pt x="51" y="12"/>
                    <a:pt x="52" y="12"/>
                  </a:cubicBezTo>
                  <a:moveTo>
                    <a:pt x="86" y="19"/>
                  </a:moveTo>
                  <a:cubicBezTo>
                    <a:pt x="86" y="14"/>
                    <a:pt x="84" y="10"/>
                    <a:pt x="80" y="6"/>
                  </a:cubicBezTo>
                  <a:cubicBezTo>
                    <a:pt x="80" y="6"/>
                    <a:pt x="80" y="6"/>
                    <a:pt x="80" y="6"/>
                  </a:cubicBezTo>
                  <a:cubicBezTo>
                    <a:pt x="76" y="2"/>
                    <a:pt x="71" y="0"/>
                    <a:pt x="66" y="0"/>
                  </a:cubicBezTo>
                  <a:cubicBezTo>
                    <a:pt x="61" y="0"/>
                    <a:pt x="56" y="1"/>
                    <a:pt x="53" y="5"/>
                  </a:cubicBezTo>
                  <a:cubicBezTo>
                    <a:pt x="46" y="12"/>
                    <a:pt x="46" y="12"/>
                    <a:pt x="46" y="12"/>
                  </a:cubicBezTo>
                  <a:cubicBezTo>
                    <a:pt x="44" y="11"/>
                    <a:pt x="44" y="11"/>
                    <a:pt x="44" y="11"/>
                  </a:cubicBezTo>
                  <a:cubicBezTo>
                    <a:pt x="43" y="9"/>
                    <a:pt x="40" y="9"/>
                    <a:pt x="38" y="11"/>
                  </a:cubicBezTo>
                  <a:cubicBezTo>
                    <a:pt x="37" y="12"/>
                    <a:pt x="37" y="12"/>
                    <a:pt x="37" y="12"/>
                  </a:cubicBezTo>
                  <a:cubicBezTo>
                    <a:pt x="36" y="13"/>
                    <a:pt x="36" y="16"/>
                    <a:pt x="37" y="18"/>
                  </a:cubicBezTo>
                  <a:cubicBezTo>
                    <a:pt x="39" y="19"/>
                    <a:pt x="39" y="19"/>
                    <a:pt x="39" y="19"/>
                  </a:cubicBezTo>
                  <a:cubicBezTo>
                    <a:pt x="15" y="42"/>
                    <a:pt x="15" y="42"/>
                    <a:pt x="15" y="42"/>
                  </a:cubicBezTo>
                  <a:cubicBezTo>
                    <a:pt x="12" y="46"/>
                    <a:pt x="10" y="51"/>
                    <a:pt x="11" y="56"/>
                  </a:cubicBezTo>
                  <a:cubicBezTo>
                    <a:pt x="11" y="58"/>
                    <a:pt x="11" y="61"/>
                    <a:pt x="9" y="63"/>
                  </a:cubicBezTo>
                  <a:cubicBezTo>
                    <a:pt x="4" y="67"/>
                    <a:pt x="4" y="73"/>
                    <a:pt x="8" y="78"/>
                  </a:cubicBezTo>
                  <a:cubicBezTo>
                    <a:pt x="6" y="81"/>
                    <a:pt x="0" y="89"/>
                    <a:pt x="0" y="92"/>
                  </a:cubicBezTo>
                  <a:cubicBezTo>
                    <a:pt x="0" y="97"/>
                    <a:pt x="4" y="101"/>
                    <a:pt x="9" y="101"/>
                  </a:cubicBezTo>
                  <a:cubicBezTo>
                    <a:pt x="14" y="101"/>
                    <a:pt x="17" y="97"/>
                    <a:pt x="17" y="92"/>
                  </a:cubicBezTo>
                  <a:cubicBezTo>
                    <a:pt x="17" y="89"/>
                    <a:pt x="14" y="84"/>
                    <a:pt x="11" y="80"/>
                  </a:cubicBezTo>
                  <a:cubicBezTo>
                    <a:pt x="13" y="81"/>
                    <a:pt x="14" y="81"/>
                    <a:pt x="15" y="81"/>
                  </a:cubicBezTo>
                  <a:cubicBezTo>
                    <a:pt x="18" y="81"/>
                    <a:pt x="21" y="80"/>
                    <a:pt x="23" y="77"/>
                  </a:cubicBezTo>
                  <a:cubicBezTo>
                    <a:pt x="23" y="77"/>
                    <a:pt x="23" y="77"/>
                    <a:pt x="23" y="77"/>
                  </a:cubicBezTo>
                  <a:cubicBezTo>
                    <a:pt x="25" y="75"/>
                    <a:pt x="28" y="74"/>
                    <a:pt x="30" y="75"/>
                  </a:cubicBezTo>
                  <a:cubicBezTo>
                    <a:pt x="31" y="75"/>
                    <a:pt x="32" y="75"/>
                    <a:pt x="33" y="75"/>
                  </a:cubicBezTo>
                  <a:cubicBezTo>
                    <a:pt x="37" y="75"/>
                    <a:pt x="41" y="73"/>
                    <a:pt x="44" y="70"/>
                  </a:cubicBezTo>
                  <a:cubicBezTo>
                    <a:pt x="67" y="47"/>
                    <a:pt x="67" y="47"/>
                    <a:pt x="67" y="47"/>
                  </a:cubicBezTo>
                  <a:cubicBezTo>
                    <a:pt x="68" y="49"/>
                    <a:pt x="68" y="49"/>
                    <a:pt x="68" y="49"/>
                  </a:cubicBezTo>
                  <a:cubicBezTo>
                    <a:pt x="70" y="50"/>
                    <a:pt x="73" y="50"/>
                    <a:pt x="74" y="49"/>
                  </a:cubicBezTo>
                  <a:cubicBezTo>
                    <a:pt x="75" y="48"/>
                    <a:pt x="75" y="48"/>
                    <a:pt x="75" y="48"/>
                  </a:cubicBezTo>
                  <a:cubicBezTo>
                    <a:pt x="77" y="46"/>
                    <a:pt x="77" y="43"/>
                    <a:pt x="75" y="42"/>
                  </a:cubicBezTo>
                  <a:cubicBezTo>
                    <a:pt x="74" y="40"/>
                    <a:pt x="74" y="40"/>
                    <a:pt x="74" y="40"/>
                  </a:cubicBezTo>
                  <a:cubicBezTo>
                    <a:pt x="81" y="33"/>
                    <a:pt x="81" y="33"/>
                    <a:pt x="81" y="33"/>
                  </a:cubicBezTo>
                  <a:cubicBezTo>
                    <a:pt x="85" y="29"/>
                    <a:pt x="87" y="25"/>
                    <a:pt x="86" y="1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07" name="Google Shape;4907;p22"/>
            <p:cNvSpPr/>
            <p:nvPr/>
          </p:nvSpPr>
          <p:spPr>
            <a:xfrm>
              <a:off x="5681035" y="2376418"/>
              <a:ext cx="78533" cy="55845"/>
            </a:xfrm>
            <a:custGeom>
              <a:avLst/>
              <a:gdLst/>
              <a:ahLst/>
              <a:cxnLst/>
              <a:rect l="l" t="t" r="r" b="b"/>
              <a:pathLst>
                <a:path w="31" h="22" extrusionOk="0">
                  <a:moveTo>
                    <a:pt x="8" y="0"/>
                  </a:moveTo>
                  <a:cubicBezTo>
                    <a:pt x="4" y="4"/>
                    <a:pt x="4" y="4"/>
                    <a:pt x="4" y="4"/>
                  </a:cubicBezTo>
                  <a:cubicBezTo>
                    <a:pt x="0" y="8"/>
                    <a:pt x="0" y="14"/>
                    <a:pt x="4" y="17"/>
                  </a:cubicBezTo>
                  <a:cubicBezTo>
                    <a:pt x="5" y="18"/>
                    <a:pt x="5" y="18"/>
                    <a:pt x="5" y="18"/>
                  </a:cubicBezTo>
                  <a:cubicBezTo>
                    <a:pt x="8" y="22"/>
                    <a:pt x="14" y="22"/>
                    <a:pt x="18" y="18"/>
                  </a:cubicBezTo>
                  <a:cubicBezTo>
                    <a:pt x="31" y="5"/>
                    <a:pt x="31" y="5"/>
                    <a:pt x="31" y="5"/>
                  </a:cubicBezTo>
                  <a:lnTo>
                    <a:pt x="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08" name="Google Shape;4908;p22"/>
          <p:cNvGrpSpPr/>
          <p:nvPr/>
        </p:nvGrpSpPr>
        <p:grpSpPr>
          <a:xfrm>
            <a:off x="4614924" y="3646797"/>
            <a:ext cx="276899" cy="339724"/>
            <a:chOff x="3461193" y="2695781"/>
            <a:chExt cx="207674" cy="254793"/>
          </a:xfrm>
        </p:grpSpPr>
        <p:sp>
          <p:nvSpPr>
            <p:cNvPr id="4909" name="Google Shape;4909;p22"/>
            <p:cNvSpPr/>
            <p:nvPr/>
          </p:nvSpPr>
          <p:spPr>
            <a:xfrm>
              <a:off x="3461193" y="2695781"/>
              <a:ext cx="207674" cy="254793"/>
            </a:xfrm>
            <a:custGeom>
              <a:avLst/>
              <a:gdLst/>
              <a:ahLst/>
              <a:cxnLst/>
              <a:rect l="l" t="t" r="r" b="b"/>
              <a:pathLst>
                <a:path w="82" h="101" extrusionOk="0">
                  <a:moveTo>
                    <a:pt x="58" y="31"/>
                  </a:moveTo>
                  <a:cubicBezTo>
                    <a:pt x="52" y="31"/>
                    <a:pt x="47" y="27"/>
                    <a:pt x="47" y="21"/>
                  </a:cubicBezTo>
                  <a:cubicBezTo>
                    <a:pt x="47" y="15"/>
                    <a:pt x="52" y="10"/>
                    <a:pt x="58" y="10"/>
                  </a:cubicBezTo>
                  <a:cubicBezTo>
                    <a:pt x="64" y="10"/>
                    <a:pt x="69" y="15"/>
                    <a:pt x="69" y="21"/>
                  </a:cubicBezTo>
                  <a:cubicBezTo>
                    <a:pt x="69" y="27"/>
                    <a:pt x="64" y="31"/>
                    <a:pt x="58" y="31"/>
                  </a:cubicBezTo>
                  <a:moveTo>
                    <a:pt x="58" y="60"/>
                  </a:moveTo>
                  <a:cubicBezTo>
                    <a:pt x="52" y="60"/>
                    <a:pt x="47" y="55"/>
                    <a:pt x="47" y="49"/>
                  </a:cubicBezTo>
                  <a:cubicBezTo>
                    <a:pt x="47" y="43"/>
                    <a:pt x="52" y="38"/>
                    <a:pt x="58" y="38"/>
                  </a:cubicBezTo>
                  <a:cubicBezTo>
                    <a:pt x="64" y="38"/>
                    <a:pt x="69" y="43"/>
                    <a:pt x="69" y="49"/>
                  </a:cubicBezTo>
                  <a:cubicBezTo>
                    <a:pt x="69" y="55"/>
                    <a:pt x="64" y="60"/>
                    <a:pt x="58" y="60"/>
                  </a:cubicBezTo>
                  <a:moveTo>
                    <a:pt x="58" y="88"/>
                  </a:moveTo>
                  <a:cubicBezTo>
                    <a:pt x="52" y="88"/>
                    <a:pt x="47" y="83"/>
                    <a:pt x="47" y="77"/>
                  </a:cubicBezTo>
                  <a:cubicBezTo>
                    <a:pt x="47" y="72"/>
                    <a:pt x="52" y="67"/>
                    <a:pt x="58" y="67"/>
                  </a:cubicBezTo>
                  <a:cubicBezTo>
                    <a:pt x="64" y="67"/>
                    <a:pt x="69" y="72"/>
                    <a:pt x="69" y="77"/>
                  </a:cubicBezTo>
                  <a:cubicBezTo>
                    <a:pt x="69" y="83"/>
                    <a:pt x="64" y="88"/>
                    <a:pt x="58" y="88"/>
                  </a:cubicBezTo>
                  <a:moveTo>
                    <a:pt x="25" y="31"/>
                  </a:moveTo>
                  <a:cubicBezTo>
                    <a:pt x="19" y="31"/>
                    <a:pt x="15" y="27"/>
                    <a:pt x="15" y="21"/>
                  </a:cubicBezTo>
                  <a:cubicBezTo>
                    <a:pt x="15" y="15"/>
                    <a:pt x="19" y="10"/>
                    <a:pt x="25" y="10"/>
                  </a:cubicBezTo>
                  <a:cubicBezTo>
                    <a:pt x="31" y="10"/>
                    <a:pt x="36" y="15"/>
                    <a:pt x="36" y="21"/>
                  </a:cubicBezTo>
                  <a:cubicBezTo>
                    <a:pt x="36" y="27"/>
                    <a:pt x="31" y="31"/>
                    <a:pt x="25" y="31"/>
                  </a:cubicBezTo>
                  <a:moveTo>
                    <a:pt x="25" y="60"/>
                  </a:moveTo>
                  <a:cubicBezTo>
                    <a:pt x="19" y="60"/>
                    <a:pt x="15" y="55"/>
                    <a:pt x="15" y="49"/>
                  </a:cubicBezTo>
                  <a:cubicBezTo>
                    <a:pt x="15" y="43"/>
                    <a:pt x="19" y="38"/>
                    <a:pt x="25" y="38"/>
                  </a:cubicBezTo>
                  <a:cubicBezTo>
                    <a:pt x="31" y="38"/>
                    <a:pt x="36" y="43"/>
                    <a:pt x="36" y="49"/>
                  </a:cubicBezTo>
                  <a:cubicBezTo>
                    <a:pt x="36" y="55"/>
                    <a:pt x="31" y="60"/>
                    <a:pt x="25" y="60"/>
                  </a:cubicBezTo>
                  <a:moveTo>
                    <a:pt x="25" y="88"/>
                  </a:moveTo>
                  <a:cubicBezTo>
                    <a:pt x="19" y="88"/>
                    <a:pt x="15" y="83"/>
                    <a:pt x="15" y="77"/>
                  </a:cubicBezTo>
                  <a:cubicBezTo>
                    <a:pt x="15" y="72"/>
                    <a:pt x="19" y="67"/>
                    <a:pt x="25" y="67"/>
                  </a:cubicBezTo>
                  <a:cubicBezTo>
                    <a:pt x="31" y="67"/>
                    <a:pt x="36" y="72"/>
                    <a:pt x="36" y="77"/>
                  </a:cubicBezTo>
                  <a:cubicBezTo>
                    <a:pt x="36" y="83"/>
                    <a:pt x="31" y="88"/>
                    <a:pt x="25" y="88"/>
                  </a:cubicBezTo>
                  <a:moveTo>
                    <a:pt x="9" y="0"/>
                  </a:moveTo>
                  <a:cubicBezTo>
                    <a:pt x="4" y="0"/>
                    <a:pt x="0" y="3"/>
                    <a:pt x="0" y="8"/>
                  </a:cubicBezTo>
                  <a:cubicBezTo>
                    <a:pt x="0" y="92"/>
                    <a:pt x="0" y="92"/>
                    <a:pt x="0" y="92"/>
                  </a:cubicBezTo>
                  <a:cubicBezTo>
                    <a:pt x="0" y="97"/>
                    <a:pt x="4" y="101"/>
                    <a:pt x="9" y="101"/>
                  </a:cubicBezTo>
                  <a:cubicBezTo>
                    <a:pt x="73" y="101"/>
                    <a:pt x="73" y="101"/>
                    <a:pt x="73" y="101"/>
                  </a:cubicBezTo>
                  <a:cubicBezTo>
                    <a:pt x="78" y="101"/>
                    <a:pt x="82" y="97"/>
                    <a:pt x="82" y="92"/>
                  </a:cubicBezTo>
                  <a:cubicBezTo>
                    <a:pt x="82" y="8"/>
                    <a:pt x="82" y="8"/>
                    <a:pt x="82" y="8"/>
                  </a:cubicBezTo>
                  <a:cubicBezTo>
                    <a:pt x="82" y="3"/>
                    <a:pt x="78" y="0"/>
                    <a:pt x="73" y="0"/>
                  </a:cubicBezTo>
                  <a:lnTo>
                    <a:pt x="9"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0" name="Google Shape;4910;p22"/>
            <p:cNvSpPr/>
            <p:nvPr/>
          </p:nvSpPr>
          <p:spPr>
            <a:xfrm>
              <a:off x="3518783" y="2744646"/>
              <a:ext cx="31413" cy="27923"/>
            </a:xfrm>
            <a:custGeom>
              <a:avLst/>
              <a:gdLst/>
              <a:ahLst/>
              <a:cxnLst/>
              <a:rect l="l" t="t" r="r" b="b"/>
              <a:pathLst>
                <a:path w="12" h="11" extrusionOk="0">
                  <a:moveTo>
                    <a:pt x="8" y="2"/>
                  </a:moveTo>
                  <a:cubicBezTo>
                    <a:pt x="8" y="2"/>
                    <a:pt x="8" y="4"/>
                    <a:pt x="6" y="6"/>
                  </a:cubicBezTo>
                  <a:cubicBezTo>
                    <a:pt x="5" y="6"/>
                    <a:pt x="4" y="7"/>
                    <a:pt x="2" y="7"/>
                  </a:cubicBezTo>
                  <a:cubicBezTo>
                    <a:pt x="1" y="7"/>
                    <a:pt x="0" y="8"/>
                    <a:pt x="0" y="9"/>
                  </a:cubicBezTo>
                  <a:cubicBezTo>
                    <a:pt x="0" y="10"/>
                    <a:pt x="1" y="11"/>
                    <a:pt x="2" y="11"/>
                  </a:cubicBezTo>
                  <a:cubicBezTo>
                    <a:pt x="6" y="11"/>
                    <a:pt x="8" y="10"/>
                    <a:pt x="9" y="9"/>
                  </a:cubicBezTo>
                  <a:cubicBezTo>
                    <a:pt x="12" y="6"/>
                    <a:pt x="12" y="2"/>
                    <a:pt x="12" y="2"/>
                  </a:cubicBezTo>
                  <a:cubicBezTo>
                    <a:pt x="12" y="1"/>
                    <a:pt x="11" y="0"/>
                    <a:pt x="10" y="0"/>
                  </a:cubicBezTo>
                  <a:cubicBezTo>
                    <a:pt x="9" y="0"/>
                    <a:pt x="8" y="1"/>
                    <a:pt x="8"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1" name="Google Shape;4911;p22"/>
            <p:cNvSpPr/>
            <p:nvPr/>
          </p:nvSpPr>
          <p:spPr>
            <a:xfrm>
              <a:off x="3506568" y="2756862"/>
              <a:ext cx="12217"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2" name="Google Shape;4912;p22"/>
            <p:cNvSpPr/>
            <p:nvPr/>
          </p:nvSpPr>
          <p:spPr>
            <a:xfrm>
              <a:off x="3602551" y="2744646"/>
              <a:ext cx="29668" cy="27923"/>
            </a:xfrm>
            <a:custGeom>
              <a:avLst/>
              <a:gdLst/>
              <a:ahLst/>
              <a:cxnLst/>
              <a:rect l="l" t="t" r="r" b="b"/>
              <a:pathLst>
                <a:path w="12" h="11" extrusionOk="0">
                  <a:moveTo>
                    <a:pt x="7" y="2"/>
                  </a:moveTo>
                  <a:cubicBezTo>
                    <a:pt x="7" y="2"/>
                    <a:pt x="7" y="4"/>
                    <a:pt x="6" y="6"/>
                  </a:cubicBezTo>
                  <a:cubicBezTo>
                    <a:pt x="5" y="6"/>
                    <a:pt x="4" y="7"/>
                    <a:pt x="2" y="7"/>
                  </a:cubicBezTo>
                  <a:cubicBezTo>
                    <a:pt x="1" y="7"/>
                    <a:pt x="0" y="8"/>
                    <a:pt x="0" y="9"/>
                  </a:cubicBezTo>
                  <a:cubicBezTo>
                    <a:pt x="0" y="10"/>
                    <a:pt x="1" y="11"/>
                    <a:pt x="2" y="11"/>
                  </a:cubicBezTo>
                  <a:cubicBezTo>
                    <a:pt x="5" y="11"/>
                    <a:pt x="7" y="10"/>
                    <a:pt x="9" y="9"/>
                  </a:cubicBezTo>
                  <a:cubicBezTo>
                    <a:pt x="12" y="6"/>
                    <a:pt x="12" y="2"/>
                    <a:pt x="11" y="2"/>
                  </a:cubicBezTo>
                  <a:cubicBezTo>
                    <a:pt x="11" y="1"/>
                    <a:pt x="10" y="0"/>
                    <a:pt x="9" y="0"/>
                  </a:cubicBezTo>
                  <a:cubicBezTo>
                    <a:pt x="8" y="0"/>
                    <a:pt x="7" y="1"/>
                    <a:pt x="7"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3" name="Google Shape;4913;p22"/>
            <p:cNvSpPr/>
            <p:nvPr/>
          </p:nvSpPr>
          <p:spPr>
            <a:xfrm>
              <a:off x="3590335" y="2756862"/>
              <a:ext cx="10471"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4" name="Google Shape;4914;p22"/>
            <p:cNvSpPr/>
            <p:nvPr/>
          </p:nvSpPr>
          <p:spPr>
            <a:xfrm>
              <a:off x="3518783" y="2814452"/>
              <a:ext cx="31413" cy="29668"/>
            </a:xfrm>
            <a:custGeom>
              <a:avLst/>
              <a:gdLst/>
              <a:ahLst/>
              <a:cxnLst/>
              <a:rect l="l" t="t" r="r" b="b"/>
              <a:pathLst>
                <a:path w="12" h="12" extrusionOk="0">
                  <a:moveTo>
                    <a:pt x="8" y="2"/>
                  </a:moveTo>
                  <a:cubicBezTo>
                    <a:pt x="8" y="2"/>
                    <a:pt x="8" y="4"/>
                    <a:pt x="6" y="6"/>
                  </a:cubicBezTo>
                  <a:cubicBezTo>
                    <a:pt x="5" y="7"/>
                    <a:pt x="4" y="7"/>
                    <a:pt x="2" y="7"/>
                  </a:cubicBezTo>
                  <a:cubicBezTo>
                    <a:pt x="1" y="7"/>
                    <a:pt x="0" y="8"/>
                    <a:pt x="0" y="10"/>
                  </a:cubicBezTo>
                  <a:cubicBezTo>
                    <a:pt x="0" y="11"/>
                    <a:pt x="1" y="12"/>
                    <a:pt x="2" y="12"/>
                  </a:cubicBezTo>
                  <a:cubicBezTo>
                    <a:pt x="6" y="12"/>
                    <a:pt x="8" y="10"/>
                    <a:pt x="9" y="9"/>
                  </a:cubicBezTo>
                  <a:cubicBezTo>
                    <a:pt x="12" y="6"/>
                    <a:pt x="12" y="2"/>
                    <a:pt x="12" y="2"/>
                  </a:cubicBezTo>
                  <a:cubicBezTo>
                    <a:pt x="12" y="1"/>
                    <a:pt x="11" y="0"/>
                    <a:pt x="10" y="0"/>
                  </a:cubicBezTo>
                  <a:cubicBezTo>
                    <a:pt x="9" y="0"/>
                    <a:pt x="8" y="1"/>
                    <a:pt x="8"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5" name="Google Shape;4915;p22"/>
            <p:cNvSpPr/>
            <p:nvPr/>
          </p:nvSpPr>
          <p:spPr>
            <a:xfrm>
              <a:off x="3506568" y="2826669"/>
              <a:ext cx="12217" cy="1396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6" name="Google Shape;4916;p22"/>
            <p:cNvSpPr/>
            <p:nvPr/>
          </p:nvSpPr>
          <p:spPr>
            <a:xfrm>
              <a:off x="3602551" y="2814452"/>
              <a:ext cx="29668" cy="29668"/>
            </a:xfrm>
            <a:custGeom>
              <a:avLst/>
              <a:gdLst/>
              <a:ahLst/>
              <a:cxnLst/>
              <a:rect l="l" t="t" r="r" b="b"/>
              <a:pathLst>
                <a:path w="12" h="12" extrusionOk="0">
                  <a:moveTo>
                    <a:pt x="7" y="2"/>
                  </a:moveTo>
                  <a:cubicBezTo>
                    <a:pt x="7" y="2"/>
                    <a:pt x="7" y="4"/>
                    <a:pt x="6" y="6"/>
                  </a:cubicBezTo>
                  <a:cubicBezTo>
                    <a:pt x="5" y="7"/>
                    <a:pt x="4" y="7"/>
                    <a:pt x="2" y="7"/>
                  </a:cubicBezTo>
                  <a:cubicBezTo>
                    <a:pt x="1" y="7"/>
                    <a:pt x="0" y="8"/>
                    <a:pt x="0" y="10"/>
                  </a:cubicBezTo>
                  <a:cubicBezTo>
                    <a:pt x="0" y="11"/>
                    <a:pt x="1" y="12"/>
                    <a:pt x="2" y="12"/>
                  </a:cubicBezTo>
                  <a:cubicBezTo>
                    <a:pt x="5" y="12"/>
                    <a:pt x="7" y="10"/>
                    <a:pt x="9" y="9"/>
                  </a:cubicBezTo>
                  <a:cubicBezTo>
                    <a:pt x="12" y="6"/>
                    <a:pt x="12" y="2"/>
                    <a:pt x="11" y="2"/>
                  </a:cubicBezTo>
                  <a:cubicBezTo>
                    <a:pt x="11" y="1"/>
                    <a:pt x="10" y="0"/>
                    <a:pt x="9" y="0"/>
                  </a:cubicBezTo>
                  <a:cubicBezTo>
                    <a:pt x="8" y="0"/>
                    <a:pt x="7" y="1"/>
                    <a:pt x="7"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7" name="Google Shape;4917;p22"/>
            <p:cNvSpPr/>
            <p:nvPr/>
          </p:nvSpPr>
          <p:spPr>
            <a:xfrm>
              <a:off x="3590335" y="2826669"/>
              <a:ext cx="10471" cy="1396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8" name="Google Shape;4918;p22"/>
            <p:cNvSpPr/>
            <p:nvPr/>
          </p:nvSpPr>
          <p:spPr>
            <a:xfrm>
              <a:off x="3518783" y="2886004"/>
              <a:ext cx="31413" cy="29668"/>
            </a:xfrm>
            <a:custGeom>
              <a:avLst/>
              <a:gdLst/>
              <a:ahLst/>
              <a:cxnLst/>
              <a:rect l="l" t="t" r="r" b="b"/>
              <a:pathLst>
                <a:path w="12" h="12" extrusionOk="0">
                  <a:moveTo>
                    <a:pt x="8" y="2"/>
                  </a:moveTo>
                  <a:cubicBezTo>
                    <a:pt x="8" y="2"/>
                    <a:pt x="8" y="5"/>
                    <a:pt x="6" y="6"/>
                  </a:cubicBezTo>
                  <a:cubicBezTo>
                    <a:pt x="5" y="7"/>
                    <a:pt x="4" y="8"/>
                    <a:pt x="2" y="8"/>
                  </a:cubicBezTo>
                  <a:cubicBezTo>
                    <a:pt x="1" y="8"/>
                    <a:pt x="0" y="9"/>
                    <a:pt x="0" y="10"/>
                  </a:cubicBezTo>
                  <a:cubicBezTo>
                    <a:pt x="0" y="11"/>
                    <a:pt x="1" y="12"/>
                    <a:pt x="2" y="12"/>
                  </a:cubicBezTo>
                  <a:cubicBezTo>
                    <a:pt x="6" y="12"/>
                    <a:pt x="8" y="10"/>
                    <a:pt x="9" y="9"/>
                  </a:cubicBezTo>
                  <a:cubicBezTo>
                    <a:pt x="12" y="6"/>
                    <a:pt x="12" y="3"/>
                    <a:pt x="12" y="2"/>
                  </a:cubicBezTo>
                  <a:cubicBezTo>
                    <a:pt x="12" y="1"/>
                    <a:pt x="11" y="0"/>
                    <a:pt x="10" y="0"/>
                  </a:cubicBezTo>
                  <a:cubicBezTo>
                    <a:pt x="9" y="0"/>
                    <a:pt x="8" y="1"/>
                    <a:pt x="8"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19" name="Google Shape;4919;p22"/>
            <p:cNvSpPr/>
            <p:nvPr/>
          </p:nvSpPr>
          <p:spPr>
            <a:xfrm>
              <a:off x="3506568" y="2899965"/>
              <a:ext cx="12217" cy="1047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0" name="Google Shape;4920;p22"/>
            <p:cNvSpPr/>
            <p:nvPr/>
          </p:nvSpPr>
          <p:spPr>
            <a:xfrm>
              <a:off x="3602551" y="2886004"/>
              <a:ext cx="29668" cy="29668"/>
            </a:xfrm>
            <a:custGeom>
              <a:avLst/>
              <a:gdLst/>
              <a:ahLst/>
              <a:cxnLst/>
              <a:rect l="l" t="t" r="r" b="b"/>
              <a:pathLst>
                <a:path w="12" h="12" extrusionOk="0">
                  <a:moveTo>
                    <a:pt x="7" y="2"/>
                  </a:moveTo>
                  <a:cubicBezTo>
                    <a:pt x="7" y="2"/>
                    <a:pt x="7" y="5"/>
                    <a:pt x="6" y="6"/>
                  </a:cubicBezTo>
                  <a:cubicBezTo>
                    <a:pt x="5" y="7"/>
                    <a:pt x="4" y="8"/>
                    <a:pt x="2" y="8"/>
                  </a:cubicBezTo>
                  <a:cubicBezTo>
                    <a:pt x="1" y="8"/>
                    <a:pt x="0" y="9"/>
                    <a:pt x="0" y="10"/>
                  </a:cubicBezTo>
                  <a:cubicBezTo>
                    <a:pt x="0" y="11"/>
                    <a:pt x="1" y="12"/>
                    <a:pt x="2" y="12"/>
                  </a:cubicBezTo>
                  <a:cubicBezTo>
                    <a:pt x="5" y="12"/>
                    <a:pt x="7" y="10"/>
                    <a:pt x="9" y="9"/>
                  </a:cubicBezTo>
                  <a:cubicBezTo>
                    <a:pt x="12" y="6"/>
                    <a:pt x="12" y="3"/>
                    <a:pt x="11" y="2"/>
                  </a:cubicBezTo>
                  <a:cubicBezTo>
                    <a:pt x="11" y="1"/>
                    <a:pt x="10" y="0"/>
                    <a:pt x="9" y="0"/>
                  </a:cubicBezTo>
                  <a:cubicBezTo>
                    <a:pt x="8" y="0"/>
                    <a:pt x="7" y="1"/>
                    <a:pt x="7"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1" name="Google Shape;4921;p22"/>
            <p:cNvSpPr/>
            <p:nvPr/>
          </p:nvSpPr>
          <p:spPr>
            <a:xfrm>
              <a:off x="3590335" y="2899965"/>
              <a:ext cx="10471" cy="1047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22" name="Google Shape;4922;p22"/>
          <p:cNvGrpSpPr/>
          <p:nvPr/>
        </p:nvGrpSpPr>
        <p:grpSpPr>
          <a:xfrm>
            <a:off x="3947111" y="3691009"/>
            <a:ext cx="344379" cy="255956"/>
            <a:chOff x="2960333" y="2728940"/>
            <a:chExt cx="258284" cy="191967"/>
          </a:xfrm>
        </p:grpSpPr>
        <p:sp>
          <p:nvSpPr>
            <p:cNvPr id="4923" name="Google Shape;4923;p22"/>
            <p:cNvSpPr/>
            <p:nvPr/>
          </p:nvSpPr>
          <p:spPr>
            <a:xfrm>
              <a:off x="3052826" y="2728940"/>
              <a:ext cx="165791" cy="191967"/>
            </a:xfrm>
            <a:custGeom>
              <a:avLst/>
              <a:gdLst/>
              <a:ahLst/>
              <a:cxnLst/>
              <a:rect l="l" t="t" r="r" b="b"/>
              <a:pathLst>
                <a:path w="66" h="76" extrusionOk="0">
                  <a:moveTo>
                    <a:pt x="34" y="62"/>
                  </a:moveTo>
                  <a:cubicBezTo>
                    <a:pt x="31" y="66"/>
                    <a:pt x="27" y="69"/>
                    <a:pt x="22" y="69"/>
                  </a:cubicBezTo>
                  <a:cubicBezTo>
                    <a:pt x="19" y="69"/>
                    <a:pt x="16" y="68"/>
                    <a:pt x="14" y="66"/>
                  </a:cubicBezTo>
                  <a:cubicBezTo>
                    <a:pt x="11" y="64"/>
                    <a:pt x="8" y="61"/>
                    <a:pt x="8" y="57"/>
                  </a:cubicBezTo>
                  <a:cubicBezTo>
                    <a:pt x="7" y="53"/>
                    <a:pt x="8" y="49"/>
                    <a:pt x="10" y="46"/>
                  </a:cubicBezTo>
                  <a:cubicBezTo>
                    <a:pt x="19" y="33"/>
                    <a:pt x="19" y="33"/>
                    <a:pt x="19" y="33"/>
                  </a:cubicBezTo>
                  <a:cubicBezTo>
                    <a:pt x="20" y="31"/>
                    <a:pt x="23" y="31"/>
                    <a:pt x="25" y="32"/>
                  </a:cubicBezTo>
                  <a:cubicBezTo>
                    <a:pt x="41" y="43"/>
                    <a:pt x="41" y="43"/>
                    <a:pt x="41" y="43"/>
                  </a:cubicBezTo>
                  <a:cubicBezTo>
                    <a:pt x="42" y="44"/>
                    <a:pt x="43" y="45"/>
                    <a:pt x="43" y="46"/>
                  </a:cubicBezTo>
                  <a:cubicBezTo>
                    <a:pt x="43" y="47"/>
                    <a:pt x="43" y="48"/>
                    <a:pt x="43" y="49"/>
                  </a:cubicBezTo>
                  <a:lnTo>
                    <a:pt x="34" y="62"/>
                  </a:lnTo>
                  <a:close/>
                  <a:moveTo>
                    <a:pt x="47" y="13"/>
                  </a:moveTo>
                  <a:cubicBezTo>
                    <a:pt x="46" y="13"/>
                    <a:pt x="42" y="12"/>
                    <a:pt x="38" y="18"/>
                  </a:cubicBezTo>
                  <a:cubicBezTo>
                    <a:pt x="32" y="26"/>
                    <a:pt x="32" y="26"/>
                    <a:pt x="32" y="26"/>
                  </a:cubicBezTo>
                  <a:cubicBezTo>
                    <a:pt x="31" y="27"/>
                    <a:pt x="30" y="28"/>
                    <a:pt x="29" y="28"/>
                  </a:cubicBezTo>
                  <a:cubicBezTo>
                    <a:pt x="28" y="28"/>
                    <a:pt x="28" y="28"/>
                    <a:pt x="27" y="27"/>
                  </a:cubicBezTo>
                  <a:cubicBezTo>
                    <a:pt x="25" y="26"/>
                    <a:pt x="25" y="24"/>
                    <a:pt x="26" y="22"/>
                  </a:cubicBezTo>
                  <a:cubicBezTo>
                    <a:pt x="32" y="14"/>
                    <a:pt x="32" y="14"/>
                    <a:pt x="32" y="14"/>
                  </a:cubicBezTo>
                  <a:cubicBezTo>
                    <a:pt x="39" y="3"/>
                    <a:pt x="48" y="6"/>
                    <a:pt x="49" y="6"/>
                  </a:cubicBezTo>
                  <a:cubicBezTo>
                    <a:pt x="51" y="7"/>
                    <a:pt x="52" y="9"/>
                    <a:pt x="51" y="11"/>
                  </a:cubicBezTo>
                  <a:cubicBezTo>
                    <a:pt x="51" y="12"/>
                    <a:pt x="49" y="13"/>
                    <a:pt x="47" y="13"/>
                  </a:cubicBezTo>
                  <a:moveTo>
                    <a:pt x="65" y="17"/>
                  </a:moveTo>
                  <a:cubicBezTo>
                    <a:pt x="64" y="12"/>
                    <a:pt x="61" y="7"/>
                    <a:pt x="56" y="4"/>
                  </a:cubicBezTo>
                  <a:cubicBezTo>
                    <a:pt x="52" y="1"/>
                    <a:pt x="48" y="0"/>
                    <a:pt x="44" y="0"/>
                  </a:cubicBezTo>
                  <a:cubicBezTo>
                    <a:pt x="37" y="0"/>
                    <a:pt x="30" y="4"/>
                    <a:pt x="26" y="9"/>
                  </a:cubicBezTo>
                  <a:cubicBezTo>
                    <a:pt x="4" y="42"/>
                    <a:pt x="4" y="42"/>
                    <a:pt x="4" y="42"/>
                  </a:cubicBezTo>
                  <a:cubicBezTo>
                    <a:pt x="1" y="47"/>
                    <a:pt x="0" y="53"/>
                    <a:pt x="1" y="58"/>
                  </a:cubicBezTo>
                  <a:cubicBezTo>
                    <a:pt x="2" y="64"/>
                    <a:pt x="5" y="69"/>
                    <a:pt x="10" y="72"/>
                  </a:cubicBezTo>
                  <a:cubicBezTo>
                    <a:pt x="13" y="75"/>
                    <a:pt x="17" y="76"/>
                    <a:pt x="22" y="76"/>
                  </a:cubicBezTo>
                  <a:cubicBezTo>
                    <a:pt x="29" y="76"/>
                    <a:pt x="36" y="72"/>
                    <a:pt x="40" y="66"/>
                  </a:cubicBezTo>
                  <a:cubicBezTo>
                    <a:pt x="62" y="34"/>
                    <a:pt x="62" y="34"/>
                    <a:pt x="62" y="34"/>
                  </a:cubicBezTo>
                  <a:cubicBezTo>
                    <a:pt x="65" y="29"/>
                    <a:pt x="66" y="23"/>
                    <a:pt x="65"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4" name="Google Shape;4924;p22"/>
            <p:cNvSpPr/>
            <p:nvPr/>
          </p:nvSpPr>
          <p:spPr>
            <a:xfrm>
              <a:off x="2960333" y="2728940"/>
              <a:ext cx="113436" cy="111690"/>
            </a:xfrm>
            <a:custGeom>
              <a:avLst/>
              <a:gdLst/>
              <a:ahLst/>
              <a:cxnLst/>
              <a:rect l="l" t="t" r="r" b="b"/>
              <a:pathLst>
                <a:path w="45" h="44" extrusionOk="0">
                  <a:moveTo>
                    <a:pt x="35" y="26"/>
                  </a:moveTo>
                  <a:cubicBezTo>
                    <a:pt x="35" y="26"/>
                    <a:pt x="35" y="26"/>
                    <a:pt x="35" y="26"/>
                  </a:cubicBezTo>
                  <a:cubicBezTo>
                    <a:pt x="10" y="25"/>
                    <a:pt x="10" y="25"/>
                    <a:pt x="10" y="25"/>
                  </a:cubicBezTo>
                  <a:cubicBezTo>
                    <a:pt x="8" y="25"/>
                    <a:pt x="7" y="23"/>
                    <a:pt x="7" y="21"/>
                  </a:cubicBezTo>
                  <a:cubicBezTo>
                    <a:pt x="7" y="19"/>
                    <a:pt x="8" y="18"/>
                    <a:pt x="10" y="18"/>
                  </a:cubicBezTo>
                  <a:cubicBezTo>
                    <a:pt x="35" y="19"/>
                    <a:pt x="35" y="19"/>
                    <a:pt x="35" y="19"/>
                  </a:cubicBezTo>
                  <a:cubicBezTo>
                    <a:pt x="37" y="19"/>
                    <a:pt x="39" y="20"/>
                    <a:pt x="39" y="22"/>
                  </a:cubicBezTo>
                  <a:cubicBezTo>
                    <a:pt x="39" y="24"/>
                    <a:pt x="37" y="26"/>
                    <a:pt x="35" y="26"/>
                  </a:cubicBezTo>
                  <a:moveTo>
                    <a:pt x="45" y="22"/>
                  </a:moveTo>
                  <a:cubicBezTo>
                    <a:pt x="45" y="10"/>
                    <a:pt x="35" y="0"/>
                    <a:pt x="23" y="0"/>
                  </a:cubicBezTo>
                  <a:cubicBezTo>
                    <a:pt x="11" y="0"/>
                    <a:pt x="1" y="9"/>
                    <a:pt x="1" y="21"/>
                  </a:cubicBezTo>
                  <a:cubicBezTo>
                    <a:pt x="0" y="34"/>
                    <a:pt x="10" y="44"/>
                    <a:pt x="22" y="44"/>
                  </a:cubicBezTo>
                  <a:cubicBezTo>
                    <a:pt x="35" y="44"/>
                    <a:pt x="45" y="34"/>
                    <a:pt x="45"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25" name="Google Shape;4925;p22"/>
          <p:cNvGrpSpPr/>
          <p:nvPr/>
        </p:nvGrpSpPr>
        <p:grpSpPr>
          <a:xfrm>
            <a:off x="3323507" y="3644471"/>
            <a:ext cx="339727" cy="342052"/>
            <a:chOff x="2492630" y="2694037"/>
            <a:chExt cx="254795" cy="256539"/>
          </a:xfrm>
        </p:grpSpPr>
        <p:sp>
          <p:nvSpPr>
            <p:cNvPr id="4926" name="Google Shape;4926;p22"/>
            <p:cNvSpPr/>
            <p:nvPr/>
          </p:nvSpPr>
          <p:spPr>
            <a:xfrm>
              <a:off x="2546731" y="2774314"/>
              <a:ext cx="148339" cy="176262"/>
            </a:xfrm>
            <a:custGeom>
              <a:avLst/>
              <a:gdLst/>
              <a:ahLst/>
              <a:cxnLst/>
              <a:rect l="l" t="t" r="r" b="b"/>
              <a:pathLst>
                <a:path w="59" h="70" extrusionOk="0">
                  <a:moveTo>
                    <a:pt x="13" y="19"/>
                  </a:moveTo>
                  <a:cubicBezTo>
                    <a:pt x="13" y="16"/>
                    <a:pt x="14" y="15"/>
                    <a:pt x="16" y="15"/>
                  </a:cubicBezTo>
                  <a:cubicBezTo>
                    <a:pt x="18" y="15"/>
                    <a:pt x="20" y="16"/>
                    <a:pt x="20" y="19"/>
                  </a:cubicBezTo>
                  <a:cubicBezTo>
                    <a:pt x="20" y="38"/>
                    <a:pt x="20" y="38"/>
                    <a:pt x="20" y="38"/>
                  </a:cubicBezTo>
                  <a:cubicBezTo>
                    <a:pt x="20" y="40"/>
                    <a:pt x="18" y="42"/>
                    <a:pt x="16" y="42"/>
                  </a:cubicBezTo>
                  <a:cubicBezTo>
                    <a:pt x="14" y="42"/>
                    <a:pt x="13" y="40"/>
                    <a:pt x="13" y="38"/>
                  </a:cubicBezTo>
                  <a:lnTo>
                    <a:pt x="13" y="19"/>
                  </a:lnTo>
                  <a:close/>
                  <a:moveTo>
                    <a:pt x="16" y="7"/>
                  </a:moveTo>
                  <a:cubicBezTo>
                    <a:pt x="18" y="7"/>
                    <a:pt x="19" y="8"/>
                    <a:pt x="19" y="10"/>
                  </a:cubicBezTo>
                  <a:cubicBezTo>
                    <a:pt x="19" y="12"/>
                    <a:pt x="18" y="13"/>
                    <a:pt x="16" y="13"/>
                  </a:cubicBezTo>
                  <a:cubicBezTo>
                    <a:pt x="14" y="13"/>
                    <a:pt x="13" y="12"/>
                    <a:pt x="13" y="10"/>
                  </a:cubicBezTo>
                  <a:cubicBezTo>
                    <a:pt x="13" y="8"/>
                    <a:pt x="14" y="7"/>
                    <a:pt x="16" y="7"/>
                  </a:cubicBezTo>
                  <a:moveTo>
                    <a:pt x="51" y="4"/>
                  </a:moveTo>
                  <a:cubicBezTo>
                    <a:pt x="51" y="4"/>
                    <a:pt x="46" y="0"/>
                    <a:pt x="29" y="0"/>
                  </a:cubicBezTo>
                  <a:cubicBezTo>
                    <a:pt x="12" y="0"/>
                    <a:pt x="8" y="4"/>
                    <a:pt x="8" y="4"/>
                  </a:cubicBezTo>
                  <a:cubicBezTo>
                    <a:pt x="8" y="38"/>
                    <a:pt x="8" y="38"/>
                    <a:pt x="8" y="38"/>
                  </a:cubicBezTo>
                  <a:cubicBezTo>
                    <a:pt x="6" y="38"/>
                    <a:pt x="4" y="39"/>
                    <a:pt x="3" y="39"/>
                  </a:cubicBezTo>
                  <a:cubicBezTo>
                    <a:pt x="1" y="40"/>
                    <a:pt x="0" y="42"/>
                    <a:pt x="0" y="44"/>
                  </a:cubicBezTo>
                  <a:cubicBezTo>
                    <a:pt x="0" y="63"/>
                    <a:pt x="0" y="63"/>
                    <a:pt x="0" y="63"/>
                  </a:cubicBezTo>
                  <a:cubicBezTo>
                    <a:pt x="0" y="65"/>
                    <a:pt x="1" y="67"/>
                    <a:pt x="3" y="67"/>
                  </a:cubicBezTo>
                  <a:cubicBezTo>
                    <a:pt x="8" y="68"/>
                    <a:pt x="18" y="70"/>
                    <a:pt x="29" y="70"/>
                  </a:cubicBezTo>
                  <a:cubicBezTo>
                    <a:pt x="41" y="70"/>
                    <a:pt x="50" y="68"/>
                    <a:pt x="55" y="67"/>
                  </a:cubicBezTo>
                  <a:cubicBezTo>
                    <a:pt x="57" y="67"/>
                    <a:pt x="59" y="65"/>
                    <a:pt x="59" y="63"/>
                  </a:cubicBezTo>
                  <a:cubicBezTo>
                    <a:pt x="59" y="44"/>
                    <a:pt x="59" y="44"/>
                    <a:pt x="59" y="44"/>
                  </a:cubicBezTo>
                  <a:cubicBezTo>
                    <a:pt x="59" y="42"/>
                    <a:pt x="58" y="40"/>
                    <a:pt x="56" y="39"/>
                  </a:cubicBezTo>
                  <a:cubicBezTo>
                    <a:pt x="54" y="39"/>
                    <a:pt x="53" y="38"/>
                    <a:pt x="51" y="38"/>
                  </a:cubicBezTo>
                  <a:lnTo>
                    <a:pt x="51"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7" name="Google Shape;4927;p22"/>
            <p:cNvSpPr/>
            <p:nvPr/>
          </p:nvSpPr>
          <p:spPr>
            <a:xfrm>
              <a:off x="2609556" y="2694037"/>
              <a:ext cx="19197" cy="68062"/>
            </a:xfrm>
            <a:custGeom>
              <a:avLst/>
              <a:gdLst/>
              <a:ahLst/>
              <a:cxnLst/>
              <a:rect l="l" t="t" r="r" b="b"/>
              <a:pathLst>
                <a:path w="8" h="27" extrusionOk="0">
                  <a:moveTo>
                    <a:pt x="4" y="27"/>
                  </a:moveTo>
                  <a:cubicBezTo>
                    <a:pt x="6" y="27"/>
                    <a:pt x="8" y="25"/>
                    <a:pt x="8" y="23"/>
                  </a:cubicBezTo>
                  <a:cubicBezTo>
                    <a:pt x="8" y="4"/>
                    <a:pt x="8" y="4"/>
                    <a:pt x="8" y="4"/>
                  </a:cubicBezTo>
                  <a:cubicBezTo>
                    <a:pt x="8" y="2"/>
                    <a:pt x="6" y="0"/>
                    <a:pt x="4" y="0"/>
                  </a:cubicBezTo>
                  <a:cubicBezTo>
                    <a:pt x="2" y="0"/>
                    <a:pt x="0" y="2"/>
                    <a:pt x="0" y="4"/>
                  </a:cubicBezTo>
                  <a:cubicBezTo>
                    <a:pt x="0" y="23"/>
                    <a:pt x="0" y="23"/>
                    <a:pt x="0" y="23"/>
                  </a:cubicBezTo>
                  <a:cubicBezTo>
                    <a:pt x="0" y="25"/>
                    <a:pt x="2" y="27"/>
                    <a:pt x="4" y="2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8" name="Google Shape;4928;p22"/>
            <p:cNvSpPr/>
            <p:nvPr/>
          </p:nvSpPr>
          <p:spPr>
            <a:xfrm>
              <a:off x="2543240" y="2711488"/>
              <a:ext cx="45374" cy="45374"/>
            </a:xfrm>
            <a:custGeom>
              <a:avLst/>
              <a:gdLst/>
              <a:ahLst/>
              <a:cxnLst/>
              <a:rect l="l" t="t" r="r" b="b"/>
              <a:pathLst>
                <a:path w="18" h="18" extrusionOk="0">
                  <a:moveTo>
                    <a:pt x="14" y="17"/>
                  </a:moveTo>
                  <a:cubicBezTo>
                    <a:pt x="15" y="18"/>
                    <a:pt x="15" y="18"/>
                    <a:pt x="16" y="18"/>
                  </a:cubicBezTo>
                  <a:cubicBezTo>
                    <a:pt x="16" y="18"/>
                    <a:pt x="17" y="18"/>
                    <a:pt x="17" y="17"/>
                  </a:cubicBezTo>
                  <a:cubicBezTo>
                    <a:pt x="18" y="16"/>
                    <a:pt x="18" y="15"/>
                    <a:pt x="17" y="14"/>
                  </a:cubicBezTo>
                  <a:cubicBezTo>
                    <a:pt x="4" y="1"/>
                    <a:pt x="4" y="1"/>
                    <a:pt x="4" y="1"/>
                  </a:cubicBezTo>
                  <a:cubicBezTo>
                    <a:pt x="3" y="0"/>
                    <a:pt x="2" y="0"/>
                    <a:pt x="1" y="1"/>
                  </a:cubicBezTo>
                  <a:cubicBezTo>
                    <a:pt x="0" y="2"/>
                    <a:pt x="0" y="3"/>
                    <a:pt x="1" y="4"/>
                  </a:cubicBezTo>
                  <a:lnTo>
                    <a:pt x="14" y="1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29" name="Google Shape;4929;p22"/>
            <p:cNvSpPr/>
            <p:nvPr/>
          </p:nvSpPr>
          <p:spPr>
            <a:xfrm>
              <a:off x="2651440" y="2711488"/>
              <a:ext cx="43630" cy="45374"/>
            </a:xfrm>
            <a:custGeom>
              <a:avLst/>
              <a:gdLst/>
              <a:ahLst/>
              <a:cxnLst/>
              <a:rect l="l" t="t" r="r" b="b"/>
              <a:pathLst>
                <a:path w="17" h="18" extrusionOk="0">
                  <a:moveTo>
                    <a:pt x="2" y="18"/>
                  </a:moveTo>
                  <a:cubicBezTo>
                    <a:pt x="2" y="18"/>
                    <a:pt x="3" y="18"/>
                    <a:pt x="3" y="17"/>
                  </a:cubicBezTo>
                  <a:cubicBezTo>
                    <a:pt x="16" y="4"/>
                    <a:pt x="16" y="4"/>
                    <a:pt x="16" y="4"/>
                  </a:cubicBezTo>
                  <a:cubicBezTo>
                    <a:pt x="17" y="3"/>
                    <a:pt x="17" y="2"/>
                    <a:pt x="16" y="1"/>
                  </a:cubicBezTo>
                  <a:cubicBezTo>
                    <a:pt x="16" y="0"/>
                    <a:pt x="15" y="0"/>
                    <a:pt x="14" y="1"/>
                  </a:cubicBezTo>
                  <a:cubicBezTo>
                    <a:pt x="0" y="14"/>
                    <a:pt x="0" y="14"/>
                    <a:pt x="0" y="14"/>
                  </a:cubicBezTo>
                  <a:cubicBezTo>
                    <a:pt x="0" y="15"/>
                    <a:pt x="0" y="16"/>
                    <a:pt x="0" y="17"/>
                  </a:cubicBezTo>
                  <a:cubicBezTo>
                    <a:pt x="1" y="18"/>
                    <a:pt x="1" y="18"/>
                    <a:pt x="2"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0" name="Google Shape;4930;p22"/>
            <p:cNvSpPr/>
            <p:nvPr/>
          </p:nvSpPr>
          <p:spPr>
            <a:xfrm>
              <a:off x="2679363" y="2756862"/>
              <a:ext cx="68062" cy="27923"/>
            </a:xfrm>
            <a:custGeom>
              <a:avLst/>
              <a:gdLst/>
              <a:ahLst/>
              <a:cxnLst/>
              <a:rect l="l" t="t" r="r" b="b"/>
              <a:pathLst>
                <a:path w="27" h="11" extrusionOk="0">
                  <a:moveTo>
                    <a:pt x="27" y="4"/>
                  </a:moveTo>
                  <a:cubicBezTo>
                    <a:pt x="26" y="2"/>
                    <a:pt x="24" y="0"/>
                    <a:pt x="22" y="1"/>
                  </a:cubicBezTo>
                  <a:cubicBezTo>
                    <a:pt x="4" y="4"/>
                    <a:pt x="4" y="4"/>
                    <a:pt x="4" y="4"/>
                  </a:cubicBezTo>
                  <a:cubicBezTo>
                    <a:pt x="1" y="4"/>
                    <a:pt x="0" y="6"/>
                    <a:pt x="0" y="8"/>
                  </a:cubicBezTo>
                  <a:cubicBezTo>
                    <a:pt x="1" y="10"/>
                    <a:pt x="2" y="11"/>
                    <a:pt x="4" y="11"/>
                  </a:cubicBezTo>
                  <a:cubicBezTo>
                    <a:pt x="4" y="11"/>
                    <a:pt x="5" y="11"/>
                    <a:pt x="5" y="11"/>
                  </a:cubicBezTo>
                  <a:cubicBezTo>
                    <a:pt x="23" y="8"/>
                    <a:pt x="23" y="8"/>
                    <a:pt x="23" y="8"/>
                  </a:cubicBezTo>
                  <a:cubicBezTo>
                    <a:pt x="25" y="8"/>
                    <a:pt x="27" y="6"/>
                    <a:pt x="27" y="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1" name="Google Shape;4931;p22"/>
            <p:cNvSpPr/>
            <p:nvPr/>
          </p:nvSpPr>
          <p:spPr>
            <a:xfrm>
              <a:off x="2492630" y="2756862"/>
              <a:ext cx="66316" cy="27923"/>
            </a:xfrm>
            <a:custGeom>
              <a:avLst/>
              <a:gdLst/>
              <a:ahLst/>
              <a:cxnLst/>
              <a:rect l="l" t="t" r="r" b="b"/>
              <a:pathLst>
                <a:path w="26" h="11" extrusionOk="0">
                  <a:moveTo>
                    <a:pt x="22" y="11"/>
                  </a:moveTo>
                  <a:cubicBezTo>
                    <a:pt x="24" y="11"/>
                    <a:pt x="26" y="10"/>
                    <a:pt x="26" y="8"/>
                  </a:cubicBezTo>
                  <a:cubicBezTo>
                    <a:pt x="26" y="6"/>
                    <a:pt x="25" y="4"/>
                    <a:pt x="23" y="4"/>
                  </a:cubicBezTo>
                  <a:cubicBezTo>
                    <a:pt x="4" y="1"/>
                    <a:pt x="4" y="1"/>
                    <a:pt x="4" y="1"/>
                  </a:cubicBezTo>
                  <a:cubicBezTo>
                    <a:pt x="2" y="0"/>
                    <a:pt x="0" y="2"/>
                    <a:pt x="0" y="4"/>
                  </a:cubicBezTo>
                  <a:cubicBezTo>
                    <a:pt x="0" y="6"/>
                    <a:pt x="1" y="8"/>
                    <a:pt x="3" y="8"/>
                  </a:cubicBezTo>
                  <a:cubicBezTo>
                    <a:pt x="22" y="11"/>
                    <a:pt x="22" y="11"/>
                    <a:pt x="22" y="11"/>
                  </a:cubicBezTo>
                  <a:cubicBezTo>
                    <a:pt x="22" y="11"/>
                    <a:pt x="22" y="11"/>
                    <a:pt x="22" y="1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32" name="Google Shape;4932;p22"/>
          <p:cNvGrpSpPr/>
          <p:nvPr/>
        </p:nvGrpSpPr>
        <p:grpSpPr>
          <a:xfrm>
            <a:off x="2751095" y="3700317"/>
            <a:ext cx="342052" cy="225705"/>
            <a:chOff x="2063321" y="2735921"/>
            <a:chExt cx="256539" cy="169279"/>
          </a:xfrm>
        </p:grpSpPr>
        <p:sp>
          <p:nvSpPr>
            <p:cNvPr id="4933" name="Google Shape;4933;p22"/>
            <p:cNvSpPr/>
            <p:nvPr/>
          </p:nvSpPr>
          <p:spPr>
            <a:xfrm>
              <a:off x="2063321" y="2735921"/>
              <a:ext cx="165791" cy="139613"/>
            </a:xfrm>
            <a:custGeom>
              <a:avLst/>
              <a:gdLst/>
              <a:ahLst/>
              <a:cxnLst/>
              <a:rect l="l" t="t" r="r" b="b"/>
              <a:pathLst>
                <a:path w="66" h="55" extrusionOk="0">
                  <a:moveTo>
                    <a:pt x="9" y="28"/>
                  </a:moveTo>
                  <a:cubicBezTo>
                    <a:pt x="13" y="23"/>
                    <a:pt x="21" y="15"/>
                    <a:pt x="31" y="10"/>
                  </a:cubicBezTo>
                  <a:cubicBezTo>
                    <a:pt x="25" y="14"/>
                    <a:pt x="21" y="21"/>
                    <a:pt x="21" y="28"/>
                  </a:cubicBezTo>
                  <a:cubicBezTo>
                    <a:pt x="21" y="34"/>
                    <a:pt x="24" y="40"/>
                    <a:pt x="28" y="43"/>
                  </a:cubicBezTo>
                  <a:cubicBezTo>
                    <a:pt x="19" y="39"/>
                    <a:pt x="12" y="31"/>
                    <a:pt x="9" y="28"/>
                  </a:cubicBezTo>
                  <a:moveTo>
                    <a:pt x="41" y="19"/>
                  </a:moveTo>
                  <a:cubicBezTo>
                    <a:pt x="40" y="19"/>
                    <a:pt x="38" y="20"/>
                    <a:pt x="36" y="22"/>
                  </a:cubicBezTo>
                  <a:cubicBezTo>
                    <a:pt x="35" y="24"/>
                    <a:pt x="34" y="27"/>
                    <a:pt x="35" y="30"/>
                  </a:cubicBezTo>
                  <a:cubicBezTo>
                    <a:pt x="36" y="32"/>
                    <a:pt x="34" y="34"/>
                    <a:pt x="32" y="35"/>
                  </a:cubicBezTo>
                  <a:cubicBezTo>
                    <a:pt x="32" y="35"/>
                    <a:pt x="31" y="35"/>
                    <a:pt x="31" y="35"/>
                  </a:cubicBezTo>
                  <a:cubicBezTo>
                    <a:pt x="29" y="35"/>
                    <a:pt x="28" y="34"/>
                    <a:pt x="27" y="32"/>
                  </a:cubicBezTo>
                  <a:cubicBezTo>
                    <a:pt x="26" y="25"/>
                    <a:pt x="28" y="20"/>
                    <a:pt x="30" y="17"/>
                  </a:cubicBezTo>
                  <a:cubicBezTo>
                    <a:pt x="33" y="13"/>
                    <a:pt x="38" y="11"/>
                    <a:pt x="41" y="11"/>
                  </a:cubicBezTo>
                  <a:cubicBezTo>
                    <a:pt x="43" y="11"/>
                    <a:pt x="44" y="13"/>
                    <a:pt x="44" y="15"/>
                  </a:cubicBezTo>
                  <a:cubicBezTo>
                    <a:pt x="44" y="18"/>
                    <a:pt x="43" y="19"/>
                    <a:pt x="41" y="19"/>
                  </a:cubicBezTo>
                  <a:moveTo>
                    <a:pt x="47" y="48"/>
                  </a:moveTo>
                  <a:cubicBezTo>
                    <a:pt x="44" y="44"/>
                    <a:pt x="43" y="39"/>
                    <a:pt x="43" y="34"/>
                  </a:cubicBezTo>
                  <a:cubicBezTo>
                    <a:pt x="43" y="27"/>
                    <a:pt x="45" y="20"/>
                    <a:pt x="50" y="16"/>
                  </a:cubicBezTo>
                  <a:cubicBezTo>
                    <a:pt x="55" y="11"/>
                    <a:pt x="63" y="9"/>
                    <a:pt x="66" y="8"/>
                  </a:cubicBezTo>
                  <a:cubicBezTo>
                    <a:pt x="60" y="4"/>
                    <a:pt x="51" y="0"/>
                    <a:pt x="43" y="0"/>
                  </a:cubicBezTo>
                  <a:cubicBezTo>
                    <a:pt x="20" y="0"/>
                    <a:pt x="2" y="24"/>
                    <a:pt x="1" y="25"/>
                  </a:cubicBezTo>
                  <a:cubicBezTo>
                    <a:pt x="0" y="27"/>
                    <a:pt x="0" y="29"/>
                    <a:pt x="1" y="30"/>
                  </a:cubicBezTo>
                  <a:cubicBezTo>
                    <a:pt x="2" y="31"/>
                    <a:pt x="20" y="55"/>
                    <a:pt x="43" y="55"/>
                  </a:cubicBezTo>
                  <a:cubicBezTo>
                    <a:pt x="46" y="55"/>
                    <a:pt x="49" y="55"/>
                    <a:pt x="52" y="54"/>
                  </a:cubicBezTo>
                  <a:cubicBezTo>
                    <a:pt x="52" y="53"/>
                    <a:pt x="51" y="52"/>
                    <a:pt x="50" y="52"/>
                  </a:cubicBezTo>
                  <a:cubicBezTo>
                    <a:pt x="49" y="51"/>
                    <a:pt x="48" y="49"/>
                    <a:pt x="47" y="4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4" name="Google Shape;4934;p22"/>
            <p:cNvSpPr/>
            <p:nvPr/>
          </p:nvSpPr>
          <p:spPr>
            <a:xfrm>
              <a:off x="2202934" y="2821433"/>
              <a:ext cx="33159" cy="33159"/>
            </a:xfrm>
            <a:custGeom>
              <a:avLst/>
              <a:gdLst/>
              <a:ahLst/>
              <a:cxnLst/>
              <a:rect l="l" t="t" r="r" b="b"/>
              <a:pathLst>
                <a:path w="13" h="13" extrusionOk="0">
                  <a:moveTo>
                    <a:pt x="11" y="8"/>
                  </a:moveTo>
                  <a:cubicBezTo>
                    <a:pt x="5" y="7"/>
                    <a:pt x="4" y="2"/>
                    <a:pt x="4" y="2"/>
                  </a:cubicBezTo>
                  <a:cubicBezTo>
                    <a:pt x="4" y="1"/>
                    <a:pt x="3" y="0"/>
                    <a:pt x="1" y="0"/>
                  </a:cubicBezTo>
                  <a:cubicBezTo>
                    <a:pt x="0" y="0"/>
                    <a:pt x="0" y="2"/>
                    <a:pt x="0" y="3"/>
                  </a:cubicBezTo>
                  <a:cubicBezTo>
                    <a:pt x="0" y="3"/>
                    <a:pt x="2" y="11"/>
                    <a:pt x="10" y="13"/>
                  </a:cubicBezTo>
                  <a:cubicBezTo>
                    <a:pt x="10" y="13"/>
                    <a:pt x="11" y="13"/>
                    <a:pt x="11" y="13"/>
                  </a:cubicBezTo>
                  <a:cubicBezTo>
                    <a:pt x="12" y="13"/>
                    <a:pt x="13" y="12"/>
                    <a:pt x="13" y="11"/>
                  </a:cubicBezTo>
                  <a:cubicBezTo>
                    <a:pt x="13" y="10"/>
                    <a:pt x="12" y="9"/>
                    <a:pt x="11" y="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5" name="Google Shape;4935;p22"/>
            <p:cNvSpPr/>
            <p:nvPr/>
          </p:nvSpPr>
          <p:spPr>
            <a:xfrm>
              <a:off x="2180247" y="2769078"/>
              <a:ext cx="139613" cy="136122"/>
            </a:xfrm>
            <a:custGeom>
              <a:avLst/>
              <a:gdLst/>
              <a:ahLst/>
              <a:cxnLst/>
              <a:rect l="l" t="t" r="r" b="b"/>
              <a:pathLst>
                <a:path w="55" h="54" extrusionOk="0">
                  <a:moveTo>
                    <a:pt x="32" y="31"/>
                  </a:moveTo>
                  <a:cubicBezTo>
                    <a:pt x="29" y="34"/>
                    <a:pt x="25" y="35"/>
                    <a:pt x="21" y="35"/>
                  </a:cubicBezTo>
                  <a:cubicBezTo>
                    <a:pt x="17" y="35"/>
                    <a:pt x="14" y="34"/>
                    <a:pt x="11" y="31"/>
                  </a:cubicBezTo>
                  <a:cubicBezTo>
                    <a:pt x="8" y="28"/>
                    <a:pt x="7" y="25"/>
                    <a:pt x="7" y="21"/>
                  </a:cubicBezTo>
                  <a:cubicBezTo>
                    <a:pt x="7" y="18"/>
                    <a:pt x="7" y="16"/>
                    <a:pt x="9" y="14"/>
                  </a:cubicBezTo>
                  <a:cubicBezTo>
                    <a:pt x="9" y="13"/>
                    <a:pt x="10" y="11"/>
                    <a:pt x="11" y="10"/>
                  </a:cubicBezTo>
                  <a:cubicBezTo>
                    <a:pt x="11" y="10"/>
                    <a:pt x="11" y="10"/>
                    <a:pt x="12" y="10"/>
                  </a:cubicBezTo>
                  <a:cubicBezTo>
                    <a:pt x="14" y="8"/>
                    <a:pt x="18" y="6"/>
                    <a:pt x="21" y="6"/>
                  </a:cubicBezTo>
                  <a:cubicBezTo>
                    <a:pt x="25" y="6"/>
                    <a:pt x="29" y="8"/>
                    <a:pt x="32" y="10"/>
                  </a:cubicBezTo>
                  <a:cubicBezTo>
                    <a:pt x="32" y="11"/>
                    <a:pt x="33" y="12"/>
                    <a:pt x="33" y="12"/>
                  </a:cubicBezTo>
                  <a:cubicBezTo>
                    <a:pt x="37" y="18"/>
                    <a:pt x="37" y="26"/>
                    <a:pt x="32" y="31"/>
                  </a:cubicBezTo>
                  <a:moveTo>
                    <a:pt x="53" y="44"/>
                  </a:moveTo>
                  <a:cubicBezTo>
                    <a:pt x="45" y="35"/>
                    <a:pt x="45" y="35"/>
                    <a:pt x="45" y="35"/>
                  </a:cubicBezTo>
                  <a:cubicBezTo>
                    <a:pt x="44" y="34"/>
                    <a:pt x="42" y="34"/>
                    <a:pt x="41" y="35"/>
                  </a:cubicBezTo>
                  <a:cubicBezTo>
                    <a:pt x="41" y="35"/>
                    <a:pt x="41" y="35"/>
                    <a:pt x="41" y="35"/>
                  </a:cubicBezTo>
                  <a:cubicBezTo>
                    <a:pt x="38" y="33"/>
                    <a:pt x="38" y="33"/>
                    <a:pt x="38" y="33"/>
                  </a:cubicBezTo>
                  <a:cubicBezTo>
                    <a:pt x="44" y="25"/>
                    <a:pt x="44" y="13"/>
                    <a:pt x="36" y="6"/>
                  </a:cubicBezTo>
                  <a:cubicBezTo>
                    <a:pt x="32" y="2"/>
                    <a:pt x="27" y="0"/>
                    <a:pt x="21" y="0"/>
                  </a:cubicBezTo>
                  <a:cubicBezTo>
                    <a:pt x="16" y="0"/>
                    <a:pt x="10" y="2"/>
                    <a:pt x="6" y="6"/>
                  </a:cubicBezTo>
                  <a:cubicBezTo>
                    <a:pt x="2" y="10"/>
                    <a:pt x="0" y="15"/>
                    <a:pt x="0" y="21"/>
                  </a:cubicBezTo>
                  <a:cubicBezTo>
                    <a:pt x="0" y="26"/>
                    <a:pt x="2" y="32"/>
                    <a:pt x="6" y="36"/>
                  </a:cubicBezTo>
                  <a:cubicBezTo>
                    <a:pt x="10" y="40"/>
                    <a:pt x="16" y="42"/>
                    <a:pt x="21" y="42"/>
                  </a:cubicBezTo>
                  <a:cubicBezTo>
                    <a:pt x="26" y="42"/>
                    <a:pt x="30" y="40"/>
                    <a:pt x="34" y="38"/>
                  </a:cubicBezTo>
                  <a:cubicBezTo>
                    <a:pt x="36" y="40"/>
                    <a:pt x="36" y="40"/>
                    <a:pt x="36" y="40"/>
                  </a:cubicBezTo>
                  <a:cubicBezTo>
                    <a:pt x="35" y="41"/>
                    <a:pt x="35" y="43"/>
                    <a:pt x="36" y="45"/>
                  </a:cubicBezTo>
                  <a:cubicBezTo>
                    <a:pt x="44" y="53"/>
                    <a:pt x="44" y="53"/>
                    <a:pt x="44" y="53"/>
                  </a:cubicBezTo>
                  <a:cubicBezTo>
                    <a:pt x="46" y="54"/>
                    <a:pt x="48" y="54"/>
                    <a:pt x="49" y="53"/>
                  </a:cubicBezTo>
                  <a:cubicBezTo>
                    <a:pt x="53" y="48"/>
                    <a:pt x="53" y="48"/>
                    <a:pt x="53" y="48"/>
                  </a:cubicBezTo>
                  <a:cubicBezTo>
                    <a:pt x="55" y="47"/>
                    <a:pt x="55" y="45"/>
                    <a:pt x="53" y="4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6" name="Google Shape;4936;p22"/>
            <p:cNvSpPr/>
            <p:nvPr/>
          </p:nvSpPr>
          <p:spPr>
            <a:xfrm>
              <a:off x="2202934" y="2807471"/>
              <a:ext cx="10471" cy="1047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37" name="Google Shape;4937;p22"/>
          <p:cNvGrpSpPr/>
          <p:nvPr/>
        </p:nvGrpSpPr>
        <p:grpSpPr>
          <a:xfrm>
            <a:off x="2253143" y="3646797"/>
            <a:ext cx="260612" cy="339724"/>
            <a:chOff x="1985963" y="2824162"/>
            <a:chExt cx="177801" cy="231775"/>
          </a:xfrm>
        </p:grpSpPr>
        <p:sp>
          <p:nvSpPr>
            <p:cNvPr id="4938" name="Google Shape;4938;p22"/>
            <p:cNvSpPr/>
            <p:nvPr/>
          </p:nvSpPr>
          <p:spPr>
            <a:xfrm>
              <a:off x="2101851" y="2824162"/>
              <a:ext cx="39688" cy="39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39" name="Google Shape;4939;p22"/>
            <p:cNvSpPr/>
            <p:nvPr/>
          </p:nvSpPr>
          <p:spPr>
            <a:xfrm>
              <a:off x="2079626" y="2868612"/>
              <a:ext cx="84138" cy="187325"/>
            </a:xfrm>
            <a:custGeom>
              <a:avLst/>
              <a:gdLst/>
              <a:ahLst/>
              <a:cxnLst/>
              <a:rect l="l" t="t" r="r" b="b"/>
              <a:pathLst>
                <a:path w="37" h="82" extrusionOk="0">
                  <a:moveTo>
                    <a:pt x="37" y="9"/>
                  </a:moveTo>
                  <a:cubicBezTo>
                    <a:pt x="37" y="9"/>
                    <a:pt x="37" y="0"/>
                    <a:pt x="27" y="0"/>
                  </a:cubicBezTo>
                  <a:cubicBezTo>
                    <a:pt x="10" y="0"/>
                    <a:pt x="10" y="0"/>
                    <a:pt x="10" y="0"/>
                  </a:cubicBezTo>
                  <a:cubicBezTo>
                    <a:pt x="0" y="0"/>
                    <a:pt x="0" y="9"/>
                    <a:pt x="0" y="9"/>
                  </a:cubicBezTo>
                  <a:cubicBezTo>
                    <a:pt x="0" y="36"/>
                    <a:pt x="0" y="36"/>
                    <a:pt x="0" y="36"/>
                  </a:cubicBezTo>
                  <a:cubicBezTo>
                    <a:pt x="0" y="38"/>
                    <a:pt x="2" y="39"/>
                    <a:pt x="4" y="39"/>
                  </a:cubicBezTo>
                  <a:cubicBezTo>
                    <a:pt x="5" y="39"/>
                    <a:pt x="7" y="38"/>
                    <a:pt x="7" y="36"/>
                  </a:cubicBezTo>
                  <a:cubicBezTo>
                    <a:pt x="10" y="79"/>
                    <a:pt x="10" y="79"/>
                    <a:pt x="10" y="79"/>
                  </a:cubicBezTo>
                  <a:cubicBezTo>
                    <a:pt x="10" y="81"/>
                    <a:pt x="12" y="82"/>
                    <a:pt x="14" y="82"/>
                  </a:cubicBezTo>
                  <a:cubicBezTo>
                    <a:pt x="15" y="82"/>
                    <a:pt x="17" y="81"/>
                    <a:pt x="17" y="79"/>
                  </a:cubicBezTo>
                  <a:cubicBezTo>
                    <a:pt x="20" y="79"/>
                    <a:pt x="20" y="79"/>
                    <a:pt x="20" y="79"/>
                  </a:cubicBezTo>
                  <a:cubicBezTo>
                    <a:pt x="20" y="81"/>
                    <a:pt x="22" y="82"/>
                    <a:pt x="24" y="82"/>
                  </a:cubicBezTo>
                  <a:cubicBezTo>
                    <a:pt x="25" y="82"/>
                    <a:pt x="27" y="81"/>
                    <a:pt x="27" y="79"/>
                  </a:cubicBezTo>
                  <a:cubicBezTo>
                    <a:pt x="30" y="36"/>
                    <a:pt x="30" y="36"/>
                    <a:pt x="30" y="36"/>
                  </a:cubicBezTo>
                  <a:cubicBezTo>
                    <a:pt x="30" y="38"/>
                    <a:pt x="32" y="39"/>
                    <a:pt x="33" y="39"/>
                  </a:cubicBezTo>
                  <a:cubicBezTo>
                    <a:pt x="35" y="39"/>
                    <a:pt x="37" y="38"/>
                    <a:pt x="37" y="36"/>
                  </a:cubicBezTo>
                  <a:lnTo>
                    <a:pt x="37"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40" name="Google Shape;4940;p22"/>
            <p:cNvSpPr/>
            <p:nvPr/>
          </p:nvSpPr>
          <p:spPr>
            <a:xfrm>
              <a:off x="2012951" y="2824162"/>
              <a:ext cx="36513" cy="39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41" name="Google Shape;4941;p22"/>
            <p:cNvSpPr/>
            <p:nvPr/>
          </p:nvSpPr>
          <p:spPr>
            <a:xfrm>
              <a:off x="1985963" y="2868612"/>
              <a:ext cx="88900" cy="185738"/>
            </a:xfrm>
            <a:custGeom>
              <a:avLst/>
              <a:gdLst/>
              <a:ahLst/>
              <a:cxnLst/>
              <a:rect l="l" t="t" r="r" b="b"/>
              <a:pathLst>
                <a:path w="39" h="81" extrusionOk="0">
                  <a:moveTo>
                    <a:pt x="38" y="21"/>
                  </a:moveTo>
                  <a:cubicBezTo>
                    <a:pt x="39" y="18"/>
                    <a:pt x="35" y="5"/>
                    <a:pt x="35" y="5"/>
                  </a:cubicBezTo>
                  <a:cubicBezTo>
                    <a:pt x="34" y="4"/>
                    <a:pt x="32" y="0"/>
                    <a:pt x="26" y="0"/>
                  </a:cubicBezTo>
                  <a:cubicBezTo>
                    <a:pt x="13" y="0"/>
                    <a:pt x="13" y="0"/>
                    <a:pt x="13" y="0"/>
                  </a:cubicBezTo>
                  <a:cubicBezTo>
                    <a:pt x="7" y="0"/>
                    <a:pt x="5" y="3"/>
                    <a:pt x="4" y="5"/>
                  </a:cubicBezTo>
                  <a:cubicBezTo>
                    <a:pt x="4" y="5"/>
                    <a:pt x="0" y="18"/>
                    <a:pt x="1" y="21"/>
                  </a:cubicBezTo>
                  <a:cubicBezTo>
                    <a:pt x="1" y="23"/>
                    <a:pt x="5" y="25"/>
                    <a:pt x="8" y="27"/>
                  </a:cubicBezTo>
                  <a:cubicBezTo>
                    <a:pt x="1" y="50"/>
                    <a:pt x="1" y="50"/>
                    <a:pt x="1" y="50"/>
                  </a:cubicBezTo>
                  <a:cubicBezTo>
                    <a:pt x="12" y="50"/>
                    <a:pt x="12" y="50"/>
                    <a:pt x="12" y="50"/>
                  </a:cubicBezTo>
                  <a:cubicBezTo>
                    <a:pt x="12" y="78"/>
                    <a:pt x="12" y="78"/>
                    <a:pt x="12" y="78"/>
                  </a:cubicBezTo>
                  <a:cubicBezTo>
                    <a:pt x="12" y="81"/>
                    <a:pt x="13" y="81"/>
                    <a:pt x="15" y="81"/>
                  </a:cubicBezTo>
                  <a:cubicBezTo>
                    <a:pt x="17" y="81"/>
                    <a:pt x="19" y="81"/>
                    <a:pt x="19" y="78"/>
                  </a:cubicBezTo>
                  <a:cubicBezTo>
                    <a:pt x="20" y="78"/>
                    <a:pt x="20" y="78"/>
                    <a:pt x="20" y="78"/>
                  </a:cubicBezTo>
                  <a:cubicBezTo>
                    <a:pt x="20" y="81"/>
                    <a:pt x="22" y="81"/>
                    <a:pt x="24" y="81"/>
                  </a:cubicBezTo>
                  <a:cubicBezTo>
                    <a:pt x="25" y="81"/>
                    <a:pt x="27" y="81"/>
                    <a:pt x="27" y="78"/>
                  </a:cubicBezTo>
                  <a:cubicBezTo>
                    <a:pt x="27" y="50"/>
                    <a:pt x="27" y="50"/>
                    <a:pt x="27" y="50"/>
                  </a:cubicBezTo>
                  <a:cubicBezTo>
                    <a:pt x="39" y="50"/>
                    <a:pt x="39" y="50"/>
                    <a:pt x="39" y="50"/>
                  </a:cubicBezTo>
                  <a:cubicBezTo>
                    <a:pt x="32" y="27"/>
                    <a:pt x="32" y="27"/>
                    <a:pt x="32" y="27"/>
                  </a:cubicBezTo>
                  <a:cubicBezTo>
                    <a:pt x="35" y="25"/>
                    <a:pt x="38" y="23"/>
                    <a:pt x="38" y="2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42" name="Google Shape;4942;p22"/>
          <p:cNvSpPr/>
          <p:nvPr/>
        </p:nvSpPr>
        <p:spPr>
          <a:xfrm>
            <a:off x="1620232" y="3644471"/>
            <a:ext cx="232688" cy="342052"/>
          </a:xfrm>
          <a:custGeom>
            <a:avLst/>
            <a:gdLst/>
            <a:ahLst/>
            <a:cxnLst/>
            <a:rect l="l" t="t" r="r" b="b"/>
            <a:pathLst>
              <a:path w="69" h="102" extrusionOk="0">
                <a:moveTo>
                  <a:pt x="13" y="34"/>
                </a:moveTo>
                <a:cubicBezTo>
                  <a:pt x="13" y="23"/>
                  <a:pt x="23" y="13"/>
                  <a:pt x="35" y="13"/>
                </a:cubicBezTo>
                <a:cubicBezTo>
                  <a:pt x="46" y="13"/>
                  <a:pt x="56" y="23"/>
                  <a:pt x="56" y="34"/>
                </a:cubicBezTo>
                <a:cubicBezTo>
                  <a:pt x="56" y="46"/>
                  <a:pt x="46" y="56"/>
                  <a:pt x="35" y="56"/>
                </a:cubicBezTo>
                <a:cubicBezTo>
                  <a:pt x="23" y="56"/>
                  <a:pt x="13" y="46"/>
                  <a:pt x="13" y="34"/>
                </a:cubicBezTo>
                <a:moveTo>
                  <a:pt x="69" y="34"/>
                </a:moveTo>
                <a:cubicBezTo>
                  <a:pt x="69" y="15"/>
                  <a:pt x="54" y="0"/>
                  <a:pt x="35" y="0"/>
                </a:cubicBezTo>
                <a:cubicBezTo>
                  <a:pt x="15" y="0"/>
                  <a:pt x="0" y="15"/>
                  <a:pt x="0" y="34"/>
                </a:cubicBezTo>
                <a:cubicBezTo>
                  <a:pt x="0" y="51"/>
                  <a:pt x="12" y="65"/>
                  <a:pt x="27" y="68"/>
                </a:cubicBezTo>
                <a:cubicBezTo>
                  <a:pt x="27" y="76"/>
                  <a:pt x="27" y="76"/>
                  <a:pt x="27" y="76"/>
                </a:cubicBezTo>
                <a:cubicBezTo>
                  <a:pt x="20" y="76"/>
                  <a:pt x="20" y="76"/>
                  <a:pt x="20" y="76"/>
                </a:cubicBezTo>
                <a:cubicBezTo>
                  <a:pt x="16" y="76"/>
                  <a:pt x="13" y="79"/>
                  <a:pt x="13" y="83"/>
                </a:cubicBezTo>
                <a:cubicBezTo>
                  <a:pt x="13" y="87"/>
                  <a:pt x="16" y="90"/>
                  <a:pt x="20" y="90"/>
                </a:cubicBezTo>
                <a:cubicBezTo>
                  <a:pt x="27" y="90"/>
                  <a:pt x="27" y="90"/>
                  <a:pt x="27" y="90"/>
                </a:cubicBezTo>
                <a:cubicBezTo>
                  <a:pt x="27" y="95"/>
                  <a:pt x="27" y="95"/>
                  <a:pt x="27" y="95"/>
                </a:cubicBezTo>
                <a:cubicBezTo>
                  <a:pt x="27" y="99"/>
                  <a:pt x="30" y="102"/>
                  <a:pt x="34" y="102"/>
                </a:cubicBezTo>
                <a:cubicBezTo>
                  <a:pt x="38" y="102"/>
                  <a:pt x="41" y="99"/>
                  <a:pt x="41" y="95"/>
                </a:cubicBezTo>
                <a:cubicBezTo>
                  <a:pt x="41" y="90"/>
                  <a:pt x="41" y="90"/>
                  <a:pt x="41" y="90"/>
                </a:cubicBezTo>
                <a:cubicBezTo>
                  <a:pt x="49" y="90"/>
                  <a:pt x="49" y="90"/>
                  <a:pt x="49" y="90"/>
                </a:cubicBezTo>
                <a:cubicBezTo>
                  <a:pt x="53" y="90"/>
                  <a:pt x="56" y="87"/>
                  <a:pt x="56" y="83"/>
                </a:cubicBezTo>
                <a:cubicBezTo>
                  <a:pt x="56" y="79"/>
                  <a:pt x="53" y="76"/>
                  <a:pt x="49" y="76"/>
                </a:cubicBezTo>
                <a:cubicBezTo>
                  <a:pt x="41" y="76"/>
                  <a:pt x="41" y="76"/>
                  <a:pt x="41" y="76"/>
                </a:cubicBezTo>
                <a:cubicBezTo>
                  <a:pt x="41" y="68"/>
                  <a:pt x="41" y="68"/>
                  <a:pt x="41" y="68"/>
                </a:cubicBezTo>
                <a:cubicBezTo>
                  <a:pt x="57" y="66"/>
                  <a:pt x="69" y="51"/>
                  <a:pt x="69" y="3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43" name="Google Shape;4943;p22"/>
          <p:cNvSpPr/>
          <p:nvPr/>
        </p:nvSpPr>
        <p:spPr>
          <a:xfrm>
            <a:off x="10515886" y="3644471"/>
            <a:ext cx="339724" cy="342052"/>
          </a:xfrm>
          <a:custGeom>
            <a:avLst/>
            <a:gdLst/>
            <a:ahLst/>
            <a:cxnLst/>
            <a:rect l="l" t="t" r="r" b="b"/>
            <a:pathLst>
              <a:path w="101" h="102" extrusionOk="0">
                <a:moveTo>
                  <a:pt x="30" y="54"/>
                </a:moveTo>
                <a:cubicBezTo>
                  <a:pt x="30" y="51"/>
                  <a:pt x="33" y="49"/>
                  <a:pt x="36" y="49"/>
                </a:cubicBezTo>
                <a:cubicBezTo>
                  <a:pt x="43" y="49"/>
                  <a:pt x="43" y="49"/>
                  <a:pt x="43" y="49"/>
                </a:cubicBezTo>
                <a:cubicBezTo>
                  <a:pt x="43" y="41"/>
                  <a:pt x="43" y="41"/>
                  <a:pt x="43" y="41"/>
                </a:cubicBezTo>
                <a:cubicBezTo>
                  <a:pt x="43" y="38"/>
                  <a:pt x="46" y="36"/>
                  <a:pt x="49" y="36"/>
                </a:cubicBezTo>
                <a:cubicBezTo>
                  <a:pt x="51" y="36"/>
                  <a:pt x="51" y="36"/>
                  <a:pt x="51" y="36"/>
                </a:cubicBezTo>
                <a:cubicBezTo>
                  <a:pt x="54" y="36"/>
                  <a:pt x="56" y="38"/>
                  <a:pt x="56" y="41"/>
                </a:cubicBezTo>
                <a:cubicBezTo>
                  <a:pt x="56" y="49"/>
                  <a:pt x="56" y="49"/>
                  <a:pt x="56" y="49"/>
                </a:cubicBezTo>
                <a:cubicBezTo>
                  <a:pt x="64" y="49"/>
                  <a:pt x="64" y="49"/>
                  <a:pt x="64" y="49"/>
                </a:cubicBezTo>
                <a:cubicBezTo>
                  <a:pt x="67" y="49"/>
                  <a:pt x="70" y="51"/>
                  <a:pt x="70" y="54"/>
                </a:cubicBezTo>
                <a:cubicBezTo>
                  <a:pt x="70" y="56"/>
                  <a:pt x="70" y="56"/>
                  <a:pt x="70" y="56"/>
                </a:cubicBezTo>
                <a:cubicBezTo>
                  <a:pt x="70" y="59"/>
                  <a:pt x="67" y="62"/>
                  <a:pt x="64" y="62"/>
                </a:cubicBezTo>
                <a:cubicBezTo>
                  <a:pt x="56" y="62"/>
                  <a:pt x="56" y="62"/>
                  <a:pt x="56" y="62"/>
                </a:cubicBezTo>
                <a:cubicBezTo>
                  <a:pt x="56" y="70"/>
                  <a:pt x="56" y="70"/>
                  <a:pt x="56" y="70"/>
                </a:cubicBezTo>
                <a:cubicBezTo>
                  <a:pt x="56" y="73"/>
                  <a:pt x="54" y="75"/>
                  <a:pt x="51" y="75"/>
                </a:cubicBezTo>
                <a:cubicBezTo>
                  <a:pt x="49" y="75"/>
                  <a:pt x="49" y="75"/>
                  <a:pt x="49" y="75"/>
                </a:cubicBezTo>
                <a:cubicBezTo>
                  <a:pt x="46" y="75"/>
                  <a:pt x="43" y="73"/>
                  <a:pt x="43" y="70"/>
                </a:cubicBezTo>
                <a:cubicBezTo>
                  <a:pt x="43" y="62"/>
                  <a:pt x="43" y="62"/>
                  <a:pt x="43" y="62"/>
                </a:cubicBezTo>
                <a:cubicBezTo>
                  <a:pt x="36" y="62"/>
                  <a:pt x="36" y="62"/>
                  <a:pt x="36" y="62"/>
                </a:cubicBezTo>
                <a:cubicBezTo>
                  <a:pt x="33" y="62"/>
                  <a:pt x="30" y="59"/>
                  <a:pt x="30" y="56"/>
                </a:cubicBezTo>
                <a:lnTo>
                  <a:pt x="30" y="54"/>
                </a:lnTo>
                <a:close/>
                <a:moveTo>
                  <a:pt x="34" y="13"/>
                </a:moveTo>
                <a:cubicBezTo>
                  <a:pt x="34" y="11"/>
                  <a:pt x="36" y="9"/>
                  <a:pt x="39" y="9"/>
                </a:cubicBezTo>
                <a:cubicBezTo>
                  <a:pt x="61" y="9"/>
                  <a:pt x="61" y="9"/>
                  <a:pt x="61" y="9"/>
                </a:cubicBezTo>
                <a:cubicBezTo>
                  <a:pt x="63" y="9"/>
                  <a:pt x="65" y="11"/>
                  <a:pt x="65" y="13"/>
                </a:cubicBezTo>
                <a:cubicBezTo>
                  <a:pt x="65" y="17"/>
                  <a:pt x="65" y="17"/>
                  <a:pt x="65" y="17"/>
                </a:cubicBezTo>
                <a:cubicBezTo>
                  <a:pt x="34" y="17"/>
                  <a:pt x="34" y="17"/>
                  <a:pt x="34" y="17"/>
                </a:cubicBezTo>
                <a:lnTo>
                  <a:pt x="34" y="13"/>
                </a:lnTo>
                <a:close/>
                <a:moveTo>
                  <a:pt x="7" y="98"/>
                </a:moveTo>
                <a:cubicBezTo>
                  <a:pt x="7" y="100"/>
                  <a:pt x="9" y="102"/>
                  <a:pt x="11" y="102"/>
                </a:cubicBezTo>
                <a:cubicBezTo>
                  <a:pt x="25" y="102"/>
                  <a:pt x="25" y="102"/>
                  <a:pt x="25" y="102"/>
                </a:cubicBezTo>
                <a:cubicBezTo>
                  <a:pt x="27" y="102"/>
                  <a:pt x="29" y="100"/>
                  <a:pt x="29" y="98"/>
                </a:cubicBezTo>
                <a:cubicBezTo>
                  <a:pt x="29" y="96"/>
                  <a:pt x="29" y="96"/>
                  <a:pt x="29" y="96"/>
                </a:cubicBezTo>
                <a:cubicBezTo>
                  <a:pt x="74" y="96"/>
                  <a:pt x="74" y="96"/>
                  <a:pt x="74" y="96"/>
                </a:cubicBezTo>
                <a:cubicBezTo>
                  <a:pt x="74" y="98"/>
                  <a:pt x="74" y="98"/>
                  <a:pt x="74" y="98"/>
                </a:cubicBezTo>
                <a:cubicBezTo>
                  <a:pt x="74" y="100"/>
                  <a:pt x="76" y="102"/>
                  <a:pt x="78" y="102"/>
                </a:cubicBezTo>
                <a:cubicBezTo>
                  <a:pt x="92" y="102"/>
                  <a:pt x="92" y="102"/>
                  <a:pt x="92" y="102"/>
                </a:cubicBezTo>
                <a:cubicBezTo>
                  <a:pt x="94" y="102"/>
                  <a:pt x="96" y="100"/>
                  <a:pt x="96" y="98"/>
                </a:cubicBezTo>
                <a:cubicBezTo>
                  <a:pt x="96" y="96"/>
                  <a:pt x="96" y="96"/>
                  <a:pt x="96" y="96"/>
                </a:cubicBezTo>
                <a:cubicBezTo>
                  <a:pt x="99" y="96"/>
                  <a:pt x="101" y="94"/>
                  <a:pt x="101" y="91"/>
                </a:cubicBezTo>
                <a:cubicBezTo>
                  <a:pt x="101" y="26"/>
                  <a:pt x="101" y="26"/>
                  <a:pt x="101" y="26"/>
                </a:cubicBezTo>
                <a:cubicBezTo>
                  <a:pt x="101" y="21"/>
                  <a:pt x="97" y="17"/>
                  <a:pt x="92" y="17"/>
                </a:cubicBezTo>
                <a:cubicBezTo>
                  <a:pt x="74" y="17"/>
                  <a:pt x="74" y="17"/>
                  <a:pt x="74" y="17"/>
                </a:cubicBezTo>
                <a:cubicBezTo>
                  <a:pt x="74" y="9"/>
                  <a:pt x="74" y="9"/>
                  <a:pt x="74" y="9"/>
                </a:cubicBezTo>
                <a:cubicBezTo>
                  <a:pt x="74" y="4"/>
                  <a:pt x="70" y="0"/>
                  <a:pt x="65" y="0"/>
                </a:cubicBezTo>
                <a:cubicBezTo>
                  <a:pt x="34" y="0"/>
                  <a:pt x="34" y="0"/>
                  <a:pt x="34" y="0"/>
                </a:cubicBezTo>
                <a:cubicBezTo>
                  <a:pt x="30" y="0"/>
                  <a:pt x="26" y="4"/>
                  <a:pt x="26" y="9"/>
                </a:cubicBezTo>
                <a:cubicBezTo>
                  <a:pt x="26" y="17"/>
                  <a:pt x="26" y="17"/>
                  <a:pt x="26" y="17"/>
                </a:cubicBezTo>
                <a:cubicBezTo>
                  <a:pt x="9" y="17"/>
                  <a:pt x="9" y="17"/>
                  <a:pt x="9" y="17"/>
                </a:cubicBezTo>
                <a:cubicBezTo>
                  <a:pt x="4" y="17"/>
                  <a:pt x="0" y="21"/>
                  <a:pt x="0" y="26"/>
                </a:cubicBezTo>
                <a:cubicBezTo>
                  <a:pt x="0" y="89"/>
                  <a:pt x="0" y="89"/>
                  <a:pt x="0" y="89"/>
                </a:cubicBezTo>
                <a:cubicBezTo>
                  <a:pt x="0" y="93"/>
                  <a:pt x="3" y="96"/>
                  <a:pt x="7" y="96"/>
                </a:cubicBezTo>
                <a:lnTo>
                  <a:pt x="7" y="9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44" name="Google Shape;4944;p22"/>
          <p:cNvGrpSpPr/>
          <p:nvPr/>
        </p:nvGrpSpPr>
        <p:grpSpPr>
          <a:xfrm>
            <a:off x="9917878" y="3644471"/>
            <a:ext cx="300169" cy="342051"/>
            <a:chOff x="7438408" y="2694037"/>
            <a:chExt cx="225127" cy="256538"/>
          </a:xfrm>
        </p:grpSpPr>
        <p:sp>
          <p:nvSpPr>
            <p:cNvPr id="4945" name="Google Shape;4945;p22"/>
            <p:cNvSpPr/>
            <p:nvPr/>
          </p:nvSpPr>
          <p:spPr>
            <a:xfrm>
              <a:off x="7438408" y="2790020"/>
              <a:ext cx="158810" cy="158810"/>
            </a:xfrm>
            <a:custGeom>
              <a:avLst/>
              <a:gdLst/>
              <a:ahLst/>
              <a:cxnLst/>
              <a:rect l="l" t="t" r="r" b="b"/>
              <a:pathLst>
                <a:path w="63" h="63" extrusionOk="0">
                  <a:moveTo>
                    <a:pt x="54" y="46"/>
                  </a:moveTo>
                  <a:cubicBezTo>
                    <a:pt x="50" y="52"/>
                    <a:pt x="42" y="55"/>
                    <a:pt x="34" y="55"/>
                  </a:cubicBezTo>
                  <a:cubicBezTo>
                    <a:pt x="20" y="55"/>
                    <a:pt x="8" y="44"/>
                    <a:pt x="8" y="29"/>
                  </a:cubicBezTo>
                  <a:cubicBezTo>
                    <a:pt x="8" y="21"/>
                    <a:pt x="13" y="13"/>
                    <a:pt x="19" y="9"/>
                  </a:cubicBezTo>
                  <a:cubicBezTo>
                    <a:pt x="19" y="0"/>
                    <a:pt x="19" y="0"/>
                    <a:pt x="19" y="0"/>
                  </a:cubicBezTo>
                  <a:cubicBezTo>
                    <a:pt x="9" y="5"/>
                    <a:pt x="0" y="16"/>
                    <a:pt x="0" y="29"/>
                  </a:cubicBezTo>
                  <a:cubicBezTo>
                    <a:pt x="0" y="48"/>
                    <a:pt x="16" y="63"/>
                    <a:pt x="34" y="63"/>
                  </a:cubicBezTo>
                  <a:cubicBezTo>
                    <a:pt x="46" y="63"/>
                    <a:pt x="57" y="57"/>
                    <a:pt x="63" y="47"/>
                  </a:cubicBezTo>
                  <a:cubicBezTo>
                    <a:pt x="62" y="46"/>
                    <a:pt x="62" y="45"/>
                    <a:pt x="61" y="44"/>
                  </a:cubicBezTo>
                  <a:cubicBezTo>
                    <a:pt x="59" y="45"/>
                    <a:pt x="57" y="45"/>
                    <a:pt x="54"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46" name="Google Shape;4946;p22"/>
            <p:cNvSpPr/>
            <p:nvPr/>
          </p:nvSpPr>
          <p:spPr>
            <a:xfrm>
              <a:off x="7495999" y="2694037"/>
              <a:ext cx="61081" cy="5933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47" name="Google Shape;4947;p22"/>
            <p:cNvSpPr/>
            <p:nvPr/>
          </p:nvSpPr>
          <p:spPr>
            <a:xfrm>
              <a:off x="7501234" y="2763843"/>
              <a:ext cx="162300" cy="186732"/>
            </a:xfrm>
            <a:custGeom>
              <a:avLst/>
              <a:gdLst/>
              <a:ahLst/>
              <a:cxnLst/>
              <a:rect l="l" t="t" r="r" b="b"/>
              <a:pathLst>
                <a:path w="64" h="74" extrusionOk="0">
                  <a:moveTo>
                    <a:pt x="63" y="63"/>
                  </a:moveTo>
                  <a:cubicBezTo>
                    <a:pt x="50" y="34"/>
                    <a:pt x="50" y="34"/>
                    <a:pt x="50" y="34"/>
                  </a:cubicBezTo>
                  <a:cubicBezTo>
                    <a:pt x="49" y="31"/>
                    <a:pt x="45" y="29"/>
                    <a:pt x="41" y="29"/>
                  </a:cubicBezTo>
                  <a:cubicBezTo>
                    <a:pt x="16" y="35"/>
                    <a:pt x="16" y="35"/>
                    <a:pt x="16" y="35"/>
                  </a:cubicBezTo>
                  <a:cubicBezTo>
                    <a:pt x="16" y="8"/>
                    <a:pt x="16" y="8"/>
                    <a:pt x="16" y="8"/>
                  </a:cubicBezTo>
                  <a:cubicBezTo>
                    <a:pt x="16" y="4"/>
                    <a:pt x="12" y="0"/>
                    <a:pt x="8" y="0"/>
                  </a:cubicBezTo>
                  <a:cubicBezTo>
                    <a:pt x="4" y="0"/>
                    <a:pt x="0" y="4"/>
                    <a:pt x="0" y="8"/>
                  </a:cubicBezTo>
                  <a:cubicBezTo>
                    <a:pt x="0" y="45"/>
                    <a:pt x="0" y="45"/>
                    <a:pt x="0" y="45"/>
                  </a:cubicBezTo>
                  <a:cubicBezTo>
                    <a:pt x="0" y="47"/>
                    <a:pt x="2" y="50"/>
                    <a:pt x="3" y="51"/>
                  </a:cubicBezTo>
                  <a:cubicBezTo>
                    <a:pt x="5" y="52"/>
                    <a:pt x="8" y="53"/>
                    <a:pt x="10" y="53"/>
                  </a:cubicBezTo>
                  <a:cubicBezTo>
                    <a:pt x="38" y="46"/>
                    <a:pt x="38" y="46"/>
                    <a:pt x="38" y="46"/>
                  </a:cubicBezTo>
                  <a:cubicBezTo>
                    <a:pt x="48" y="69"/>
                    <a:pt x="48" y="69"/>
                    <a:pt x="48" y="69"/>
                  </a:cubicBezTo>
                  <a:cubicBezTo>
                    <a:pt x="50" y="72"/>
                    <a:pt x="53" y="74"/>
                    <a:pt x="56" y="74"/>
                  </a:cubicBezTo>
                  <a:cubicBezTo>
                    <a:pt x="57" y="74"/>
                    <a:pt x="58" y="74"/>
                    <a:pt x="59" y="73"/>
                  </a:cubicBezTo>
                  <a:cubicBezTo>
                    <a:pt x="63" y="71"/>
                    <a:pt x="64" y="67"/>
                    <a:pt x="63" y="6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48" name="Google Shape;4948;p22"/>
          <p:cNvGrpSpPr/>
          <p:nvPr/>
        </p:nvGrpSpPr>
        <p:grpSpPr>
          <a:xfrm>
            <a:off x="9250065" y="3674720"/>
            <a:ext cx="346705" cy="279225"/>
            <a:chOff x="6937548" y="2716723"/>
            <a:chExt cx="260029" cy="209419"/>
          </a:xfrm>
        </p:grpSpPr>
        <p:sp>
          <p:nvSpPr>
            <p:cNvPr id="4949" name="Google Shape;4949;p22"/>
            <p:cNvSpPr/>
            <p:nvPr/>
          </p:nvSpPr>
          <p:spPr>
            <a:xfrm>
              <a:off x="6970706" y="2835394"/>
              <a:ext cx="193713" cy="90748"/>
            </a:xfrm>
            <a:custGeom>
              <a:avLst/>
              <a:gdLst/>
              <a:ahLst/>
              <a:cxnLst/>
              <a:rect l="l" t="t" r="r" b="b"/>
              <a:pathLst>
                <a:path w="77" h="36" extrusionOk="0">
                  <a:moveTo>
                    <a:pt x="48" y="18"/>
                  </a:moveTo>
                  <a:cubicBezTo>
                    <a:pt x="47" y="20"/>
                    <a:pt x="46" y="21"/>
                    <a:pt x="44" y="21"/>
                  </a:cubicBezTo>
                  <a:cubicBezTo>
                    <a:pt x="42" y="21"/>
                    <a:pt x="41" y="19"/>
                    <a:pt x="41" y="18"/>
                  </a:cubicBezTo>
                  <a:cubicBezTo>
                    <a:pt x="38" y="0"/>
                    <a:pt x="38" y="0"/>
                    <a:pt x="38" y="0"/>
                  </a:cubicBezTo>
                  <a:cubicBezTo>
                    <a:pt x="37" y="2"/>
                    <a:pt x="37" y="2"/>
                    <a:pt x="37" y="2"/>
                  </a:cubicBezTo>
                  <a:cubicBezTo>
                    <a:pt x="37" y="2"/>
                    <a:pt x="37" y="2"/>
                    <a:pt x="37" y="2"/>
                  </a:cubicBezTo>
                  <a:cubicBezTo>
                    <a:pt x="34" y="19"/>
                    <a:pt x="34" y="19"/>
                    <a:pt x="34" y="19"/>
                  </a:cubicBezTo>
                  <a:cubicBezTo>
                    <a:pt x="34" y="21"/>
                    <a:pt x="33" y="22"/>
                    <a:pt x="31" y="22"/>
                  </a:cubicBezTo>
                  <a:cubicBezTo>
                    <a:pt x="31" y="22"/>
                    <a:pt x="31" y="22"/>
                    <a:pt x="31" y="22"/>
                  </a:cubicBezTo>
                  <a:cubicBezTo>
                    <a:pt x="29" y="22"/>
                    <a:pt x="27" y="21"/>
                    <a:pt x="27" y="19"/>
                  </a:cubicBezTo>
                  <a:cubicBezTo>
                    <a:pt x="24" y="5"/>
                    <a:pt x="24" y="5"/>
                    <a:pt x="24" y="5"/>
                  </a:cubicBezTo>
                  <a:cubicBezTo>
                    <a:pt x="24" y="6"/>
                    <a:pt x="24" y="6"/>
                    <a:pt x="24" y="6"/>
                  </a:cubicBezTo>
                  <a:cubicBezTo>
                    <a:pt x="23" y="7"/>
                    <a:pt x="22" y="8"/>
                    <a:pt x="20" y="8"/>
                  </a:cubicBezTo>
                  <a:cubicBezTo>
                    <a:pt x="0" y="8"/>
                    <a:pt x="0" y="8"/>
                    <a:pt x="0" y="8"/>
                  </a:cubicBezTo>
                  <a:cubicBezTo>
                    <a:pt x="8" y="16"/>
                    <a:pt x="19" y="26"/>
                    <a:pt x="38" y="36"/>
                  </a:cubicBezTo>
                  <a:cubicBezTo>
                    <a:pt x="38" y="36"/>
                    <a:pt x="38" y="36"/>
                    <a:pt x="38" y="36"/>
                  </a:cubicBezTo>
                  <a:cubicBezTo>
                    <a:pt x="57" y="26"/>
                    <a:pt x="70" y="16"/>
                    <a:pt x="77" y="8"/>
                  </a:cubicBezTo>
                  <a:cubicBezTo>
                    <a:pt x="52" y="8"/>
                    <a:pt x="52" y="8"/>
                    <a:pt x="52" y="8"/>
                  </a:cubicBezTo>
                  <a:lnTo>
                    <a:pt x="48" y="1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50" name="Google Shape;4950;p22"/>
            <p:cNvSpPr/>
            <p:nvPr/>
          </p:nvSpPr>
          <p:spPr>
            <a:xfrm>
              <a:off x="6937548" y="2716723"/>
              <a:ext cx="260029" cy="125651"/>
            </a:xfrm>
            <a:custGeom>
              <a:avLst/>
              <a:gdLst/>
              <a:ahLst/>
              <a:cxnLst/>
              <a:rect l="l" t="t" r="r" b="b"/>
              <a:pathLst>
                <a:path w="103" h="50" extrusionOk="0">
                  <a:moveTo>
                    <a:pt x="16" y="34"/>
                  </a:moveTo>
                  <a:cubicBezTo>
                    <a:pt x="17" y="36"/>
                    <a:pt x="16" y="38"/>
                    <a:pt x="14" y="38"/>
                  </a:cubicBezTo>
                  <a:cubicBezTo>
                    <a:pt x="14" y="38"/>
                    <a:pt x="13" y="38"/>
                    <a:pt x="13" y="38"/>
                  </a:cubicBezTo>
                  <a:cubicBezTo>
                    <a:pt x="11" y="38"/>
                    <a:pt x="10" y="37"/>
                    <a:pt x="9" y="36"/>
                  </a:cubicBezTo>
                  <a:cubicBezTo>
                    <a:pt x="9" y="33"/>
                    <a:pt x="8" y="31"/>
                    <a:pt x="8" y="29"/>
                  </a:cubicBezTo>
                  <a:cubicBezTo>
                    <a:pt x="8" y="19"/>
                    <a:pt x="14" y="14"/>
                    <a:pt x="15" y="13"/>
                  </a:cubicBezTo>
                  <a:cubicBezTo>
                    <a:pt x="16" y="12"/>
                    <a:pt x="18" y="13"/>
                    <a:pt x="20" y="14"/>
                  </a:cubicBezTo>
                  <a:cubicBezTo>
                    <a:pt x="21" y="16"/>
                    <a:pt x="21" y="18"/>
                    <a:pt x="19" y="19"/>
                  </a:cubicBezTo>
                  <a:cubicBezTo>
                    <a:pt x="19" y="19"/>
                    <a:pt x="16" y="22"/>
                    <a:pt x="16" y="28"/>
                  </a:cubicBezTo>
                  <a:cubicBezTo>
                    <a:pt x="16" y="28"/>
                    <a:pt x="16" y="28"/>
                    <a:pt x="16" y="28"/>
                  </a:cubicBezTo>
                  <a:cubicBezTo>
                    <a:pt x="16" y="28"/>
                    <a:pt x="16" y="28"/>
                    <a:pt x="16" y="28"/>
                  </a:cubicBezTo>
                  <a:cubicBezTo>
                    <a:pt x="16" y="30"/>
                    <a:pt x="16" y="32"/>
                    <a:pt x="16" y="34"/>
                  </a:cubicBezTo>
                  <a:moveTo>
                    <a:pt x="28" y="6"/>
                  </a:moveTo>
                  <a:cubicBezTo>
                    <a:pt x="30" y="6"/>
                    <a:pt x="32" y="8"/>
                    <a:pt x="32" y="11"/>
                  </a:cubicBezTo>
                  <a:cubicBezTo>
                    <a:pt x="32" y="13"/>
                    <a:pt x="30" y="15"/>
                    <a:pt x="28" y="15"/>
                  </a:cubicBezTo>
                  <a:cubicBezTo>
                    <a:pt x="25" y="15"/>
                    <a:pt x="24" y="13"/>
                    <a:pt x="24" y="11"/>
                  </a:cubicBezTo>
                  <a:cubicBezTo>
                    <a:pt x="24" y="8"/>
                    <a:pt x="25" y="6"/>
                    <a:pt x="28" y="6"/>
                  </a:cubicBezTo>
                  <a:moveTo>
                    <a:pt x="103" y="30"/>
                  </a:moveTo>
                  <a:cubicBezTo>
                    <a:pt x="103" y="30"/>
                    <a:pt x="103" y="30"/>
                    <a:pt x="103" y="30"/>
                  </a:cubicBezTo>
                  <a:cubicBezTo>
                    <a:pt x="103" y="29"/>
                    <a:pt x="103" y="28"/>
                    <a:pt x="103" y="27"/>
                  </a:cubicBezTo>
                  <a:cubicBezTo>
                    <a:pt x="103" y="12"/>
                    <a:pt x="91" y="0"/>
                    <a:pt x="76" y="0"/>
                  </a:cubicBezTo>
                  <a:cubicBezTo>
                    <a:pt x="65" y="0"/>
                    <a:pt x="56" y="7"/>
                    <a:pt x="52" y="16"/>
                  </a:cubicBezTo>
                  <a:cubicBezTo>
                    <a:pt x="47" y="7"/>
                    <a:pt x="38" y="0"/>
                    <a:pt x="27" y="0"/>
                  </a:cubicBezTo>
                  <a:cubicBezTo>
                    <a:pt x="12" y="0"/>
                    <a:pt x="0" y="12"/>
                    <a:pt x="0" y="27"/>
                  </a:cubicBezTo>
                  <a:cubicBezTo>
                    <a:pt x="0" y="28"/>
                    <a:pt x="0" y="29"/>
                    <a:pt x="0" y="30"/>
                  </a:cubicBezTo>
                  <a:cubicBezTo>
                    <a:pt x="0" y="30"/>
                    <a:pt x="0" y="30"/>
                    <a:pt x="0" y="30"/>
                  </a:cubicBezTo>
                  <a:cubicBezTo>
                    <a:pt x="0" y="30"/>
                    <a:pt x="0" y="37"/>
                    <a:pt x="7" y="48"/>
                  </a:cubicBezTo>
                  <a:cubicBezTo>
                    <a:pt x="31" y="48"/>
                    <a:pt x="31" y="48"/>
                    <a:pt x="31" y="48"/>
                  </a:cubicBezTo>
                  <a:cubicBezTo>
                    <a:pt x="36" y="40"/>
                    <a:pt x="36" y="40"/>
                    <a:pt x="36" y="40"/>
                  </a:cubicBezTo>
                  <a:cubicBezTo>
                    <a:pt x="37" y="39"/>
                    <a:pt x="38" y="38"/>
                    <a:pt x="40" y="39"/>
                  </a:cubicBezTo>
                  <a:cubicBezTo>
                    <a:pt x="41" y="39"/>
                    <a:pt x="42" y="40"/>
                    <a:pt x="43" y="41"/>
                  </a:cubicBezTo>
                  <a:cubicBezTo>
                    <a:pt x="43" y="46"/>
                    <a:pt x="43" y="46"/>
                    <a:pt x="43" y="46"/>
                  </a:cubicBezTo>
                  <a:cubicBezTo>
                    <a:pt x="47" y="26"/>
                    <a:pt x="47" y="26"/>
                    <a:pt x="47" y="26"/>
                  </a:cubicBezTo>
                  <a:cubicBezTo>
                    <a:pt x="47" y="25"/>
                    <a:pt x="48" y="23"/>
                    <a:pt x="50" y="23"/>
                  </a:cubicBezTo>
                  <a:cubicBezTo>
                    <a:pt x="50" y="23"/>
                    <a:pt x="50" y="23"/>
                    <a:pt x="50" y="23"/>
                  </a:cubicBezTo>
                  <a:cubicBezTo>
                    <a:pt x="50" y="23"/>
                    <a:pt x="50" y="23"/>
                    <a:pt x="51" y="23"/>
                  </a:cubicBezTo>
                  <a:cubicBezTo>
                    <a:pt x="52" y="23"/>
                    <a:pt x="54" y="24"/>
                    <a:pt x="54" y="25"/>
                  </a:cubicBezTo>
                  <a:cubicBezTo>
                    <a:pt x="54" y="26"/>
                    <a:pt x="54" y="26"/>
                    <a:pt x="54" y="26"/>
                  </a:cubicBezTo>
                  <a:cubicBezTo>
                    <a:pt x="59" y="50"/>
                    <a:pt x="59" y="50"/>
                    <a:pt x="59" y="50"/>
                  </a:cubicBezTo>
                  <a:cubicBezTo>
                    <a:pt x="59" y="50"/>
                    <a:pt x="59" y="50"/>
                    <a:pt x="59" y="50"/>
                  </a:cubicBezTo>
                  <a:cubicBezTo>
                    <a:pt x="59" y="48"/>
                    <a:pt x="61" y="48"/>
                    <a:pt x="62" y="48"/>
                  </a:cubicBezTo>
                  <a:cubicBezTo>
                    <a:pt x="96" y="48"/>
                    <a:pt x="96" y="48"/>
                    <a:pt x="96" y="48"/>
                  </a:cubicBezTo>
                  <a:cubicBezTo>
                    <a:pt x="103" y="37"/>
                    <a:pt x="103" y="30"/>
                    <a:pt x="103"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51" name="Google Shape;4951;p22"/>
          <p:cNvGrpSpPr/>
          <p:nvPr/>
        </p:nvGrpSpPr>
        <p:grpSpPr>
          <a:xfrm>
            <a:off x="8670672" y="3646797"/>
            <a:ext cx="344377" cy="339724"/>
            <a:chOff x="6503003" y="2695781"/>
            <a:chExt cx="258283" cy="254793"/>
          </a:xfrm>
        </p:grpSpPr>
        <p:sp>
          <p:nvSpPr>
            <p:cNvPr id="4952" name="Google Shape;4952;p22"/>
            <p:cNvSpPr/>
            <p:nvPr/>
          </p:nvSpPr>
          <p:spPr>
            <a:xfrm>
              <a:off x="6546633" y="2728940"/>
              <a:ext cx="181496" cy="111690"/>
            </a:xfrm>
            <a:custGeom>
              <a:avLst/>
              <a:gdLst/>
              <a:ahLst/>
              <a:cxnLst/>
              <a:rect l="l" t="t" r="r" b="b"/>
              <a:pathLst>
                <a:path w="72" h="44" extrusionOk="0">
                  <a:moveTo>
                    <a:pt x="4" y="30"/>
                  </a:moveTo>
                  <a:cubicBezTo>
                    <a:pt x="17" y="30"/>
                    <a:pt x="17" y="30"/>
                    <a:pt x="17" y="30"/>
                  </a:cubicBezTo>
                  <a:cubicBezTo>
                    <a:pt x="18" y="30"/>
                    <a:pt x="19" y="30"/>
                    <a:pt x="20" y="29"/>
                  </a:cubicBezTo>
                  <a:cubicBezTo>
                    <a:pt x="21" y="27"/>
                    <a:pt x="21" y="27"/>
                    <a:pt x="21" y="27"/>
                  </a:cubicBezTo>
                  <a:cubicBezTo>
                    <a:pt x="24" y="42"/>
                    <a:pt x="24" y="42"/>
                    <a:pt x="24" y="42"/>
                  </a:cubicBezTo>
                  <a:cubicBezTo>
                    <a:pt x="24" y="43"/>
                    <a:pt x="25" y="44"/>
                    <a:pt x="27" y="44"/>
                  </a:cubicBezTo>
                  <a:cubicBezTo>
                    <a:pt x="27" y="44"/>
                    <a:pt x="27" y="44"/>
                    <a:pt x="27" y="44"/>
                  </a:cubicBezTo>
                  <a:cubicBezTo>
                    <a:pt x="29" y="44"/>
                    <a:pt x="30" y="43"/>
                    <a:pt x="30" y="42"/>
                  </a:cubicBezTo>
                  <a:cubicBezTo>
                    <a:pt x="34" y="23"/>
                    <a:pt x="34" y="23"/>
                    <a:pt x="34" y="23"/>
                  </a:cubicBezTo>
                  <a:cubicBezTo>
                    <a:pt x="37" y="41"/>
                    <a:pt x="37" y="41"/>
                    <a:pt x="37" y="41"/>
                  </a:cubicBezTo>
                  <a:cubicBezTo>
                    <a:pt x="37" y="42"/>
                    <a:pt x="38" y="43"/>
                    <a:pt x="40" y="43"/>
                  </a:cubicBezTo>
                  <a:cubicBezTo>
                    <a:pt x="41" y="44"/>
                    <a:pt x="43" y="43"/>
                    <a:pt x="43" y="41"/>
                  </a:cubicBezTo>
                  <a:cubicBezTo>
                    <a:pt x="48" y="30"/>
                    <a:pt x="48" y="30"/>
                    <a:pt x="48" y="30"/>
                  </a:cubicBezTo>
                  <a:cubicBezTo>
                    <a:pt x="68" y="30"/>
                    <a:pt x="68" y="30"/>
                    <a:pt x="68" y="30"/>
                  </a:cubicBezTo>
                  <a:cubicBezTo>
                    <a:pt x="70" y="30"/>
                    <a:pt x="72" y="29"/>
                    <a:pt x="72" y="27"/>
                  </a:cubicBezTo>
                  <a:cubicBezTo>
                    <a:pt x="72" y="25"/>
                    <a:pt x="70" y="24"/>
                    <a:pt x="68" y="24"/>
                  </a:cubicBezTo>
                  <a:cubicBezTo>
                    <a:pt x="45" y="24"/>
                    <a:pt x="45" y="24"/>
                    <a:pt x="45" y="24"/>
                  </a:cubicBezTo>
                  <a:cubicBezTo>
                    <a:pt x="44" y="24"/>
                    <a:pt x="42" y="25"/>
                    <a:pt x="42" y="26"/>
                  </a:cubicBezTo>
                  <a:cubicBezTo>
                    <a:pt x="41" y="27"/>
                    <a:pt x="41" y="27"/>
                    <a:pt x="41" y="27"/>
                  </a:cubicBezTo>
                  <a:cubicBezTo>
                    <a:pt x="37" y="3"/>
                    <a:pt x="37" y="3"/>
                    <a:pt x="37" y="3"/>
                  </a:cubicBezTo>
                  <a:cubicBezTo>
                    <a:pt x="37" y="1"/>
                    <a:pt x="35" y="0"/>
                    <a:pt x="34" y="0"/>
                  </a:cubicBezTo>
                  <a:cubicBezTo>
                    <a:pt x="34" y="0"/>
                    <a:pt x="34" y="0"/>
                    <a:pt x="34" y="0"/>
                  </a:cubicBezTo>
                  <a:cubicBezTo>
                    <a:pt x="32" y="0"/>
                    <a:pt x="31" y="1"/>
                    <a:pt x="30" y="3"/>
                  </a:cubicBezTo>
                  <a:cubicBezTo>
                    <a:pt x="27" y="23"/>
                    <a:pt x="27" y="23"/>
                    <a:pt x="27" y="23"/>
                  </a:cubicBezTo>
                  <a:cubicBezTo>
                    <a:pt x="26" y="18"/>
                    <a:pt x="26" y="18"/>
                    <a:pt x="26" y="18"/>
                  </a:cubicBezTo>
                  <a:cubicBezTo>
                    <a:pt x="25" y="16"/>
                    <a:pt x="24" y="15"/>
                    <a:pt x="23" y="15"/>
                  </a:cubicBezTo>
                  <a:cubicBezTo>
                    <a:pt x="22" y="15"/>
                    <a:pt x="20" y="15"/>
                    <a:pt x="19" y="17"/>
                  </a:cubicBezTo>
                  <a:cubicBezTo>
                    <a:pt x="15" y="24"/>
                    <a:pt x="15" y="24"/>
                    <a:pt x="15" y="24"/>
                  </a:cubicBezTo>
                  <a:cubicBezTo>
                    <a:pt x="4" y="24"/>
                    <a:pt x="4" y="24"/>
                    <a:pt x="4" y="24"/>
                  </a:cubicBezTo>
                  <a:cubicBezTo>
                    <a:pt x="2" y="24"/>
                    <a:pt x="0" y="25"/>
                    <a:pt x="0" y="27"/>
                  </a:cubicBezTo>
                  <a:cubicBezTo>
                    <a:pt x="0" y="29"/>
                    <a:pt x="2" y="30"/>
                    <a:pt x="4" y="3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53" name="Google Shape;4953;p22"/>
            <p:cNvSpPr/>
            <p:nvPr/>
          </p:nvSpPr>
          <p:spPr>
            <a:xfrm>
              <a:off x="6503003" y="2695781"/>
              <a:ext cx="258283" cy="254793"/>
            </a:xfrm>
            <a:custGeom>
              <a:avLst/>
              <a:gdLst/>
              <a:ahLst/>
              <a:cxnLst/>
              <a:rect l="l" t="t" r="r" b="b"/>
              <a:pathLst>
                <a:path w="102" h="101" extrusionOk="0">
                  <a:moveTo>
                    <a:pt x="67" y="75"/>
                  </a:moveTo>
                  <a:cubicBezTo>
                    <a:pt x="36" y="75"/>
                    <a:pt x="36" y="75"/>
                    <a:pt x="36" y="75"/>
                  </a:cubicBezTo>
                  <a:cubicBezTo>
                    <a:pt x="36" y="72"/>
                    <a:pt x="36" y="72"/>
                    <a:pt x="36" y="72"/>
                  </a:cubicBezTo>
                  <a:cubicBezTo>
                    <a:pt x="67" y="72"/>
                    <a:pt x="67" y="72"/>
                    <a:pt x="67" y="72"/>
                  </a:cubicBezTo>
                  <a:cubicBezTo>
                    <a:pt x="67" y="75"/>
                    <a:pt x="67" y="75"/>
                    <a:pt x="67" y="75"/>
                  </a:cubicBezTo>
                  <a:close/>
                  <a:moveTo>
                    <a:pt x="92" y="89"/>
                  </a:moveTo>
                  <a:cubicBezTo>
                    <a:pt x="92" y="90"/>
                    <a:pt x="91" y="91"/>
                    <a:pt x="90" y="91"/>
                  </a:cubicBezTo>
                  <a:cubicBezTo>
                    <a:pt x="83" y="91"/>
                    <a:pt x="83" y="91"/>
                    <a:pt x="83" y="91"/>
                  </a:cubicBezTo>
                  <a:cubicBezTo>
                    <a:pt x="81" y="91"/>
                    <a:pt x="81" y="90"/>
                    <a:pt x="81" y="89"/>
                  </a:cubicBezTo>
                  <a:cubicBezTo>
                    <a:pt x="81" y="87"/>
                    <a:pt x="81" y="87"/>
                    <a:pt x="81" y="87"/>
                  </a:cubicBezTo>
                  <a:cubicBezTo>
                    <a:pt x="81" y="85"/>
                    <a:pt x="81" y="85"/>
                    <a:pt x="83" y="85"/>
                  </a:cubicBezTo>
                  <a:cubicBezTo>
                    <a:pt x="90" y="85"/>
                    <a:pt x="90" y="85"/>
                    <a:pt x="90" y="85"/>
                  </a:cubicBezTo>
                  <a:cubicBezTo>
                    <a:pt x="91" y="85"/>
                    <a:pt x="92" y="85"/>
                    <a:pt x="92" y="87"/>
                  </a:cubicBezTo>
                  <a:lnTo>
                    <a:pt x="92" y="89"/>
                  </a:lnTo>
                  <a:close/>
                  <a:moveTo>
                    <a:pt x="72" y="89"/>
                  </a:moveTo>
                  <a:cubicBezTo>
                    <a:pt x="72" y="90"/>
                    <a:pt x="71" y="91"/>
                    <a:pt x="70" y="91"/>
                  </a:cubicBezTo>
                  <a:cubicBezTo>
                    <a:pt x="63" y="91"/>
                    <a:pt x="63" y="91"/>
                    <a:pt x="63" y="91"/>
                  </a:cubicBezTo>
                  <a:cubicBezTo>
                    <a:pt x="62" y="91"/>
                    <a:pt x="61" y="90"/>
                    <a:pt x="61" y="89"/>
                  </a:cubicBezTo>
                  <a:cubicBezTo>
                    <a:pt x="61" y="87"/>
                    <a:pt x="61" y="87"/>
                    <a:pt x="61" y="87"/>
                  </a:cubicBezTo>
                  <a:cubicBezTo>
                    <a:pt x="61" y="85"/>
                    <a:pt x="62" y="85"/>
                    <a:pt x="63" y="85"/>
                  </a:cubicBezTo>
                  <a:cubicBezTo>
                    <a:pt x="70" y="85"/>
                    <a:pt x="70" y="85"/>
                    <a:pt x="70" y="85"/>
                  </a:cubicBezTo>
                  <a:cubicBezTo>
                    <a:pt x="71" y="85"/>
                    <a:pt x="72" y="85"/>
                    <a:pt x="72" y="87"/>
                  </a:cubicBezTo>
                  <a:cubicBezTo>
                    <a:pt x="72" y="89"/>
                    <a:pt x="72" y="89"/>
                    <a:pt x="72" y="89"/>
                  </a:cubicBezTo>
                  <a:close/>
                  <a:moveTo>
                    <a:pt x="51" y="89"/>
                  </a:moveTo>
                  <a:cubicBezTo>
                    <a:pt x="51" y="90"/>
                    <a:pt x="50" y="91"/>
                    <a:pt x="49" y="91"/>
                  </a:cubicBezTo>
                  <a:cubicBezTo>
                    <a:pt x="12" y="91"/>
                    <a:pt x="12" y="91"/>
                    <a:pt x="12" y="91"/>
                  </a:cubicBezTo>
                  <a:cubicBezTo>
                    <a:pt x="11" y="91"/>
                    <a:pt x="10" y="90"/>
                    <a:pt x="10" y="89"/>
                  </a:cubicBezTo>
                  <a:cubicBezTo>
                    <a:pt x="10" y="87"/>
                    <a:pt x="10" y="87"/>
                    <a:pt x="10" y="87"/>
                  </a:cubicBezTo>
                  <a:cubicBezTo>
                    <a:pt x="10" y="85"/>
                    <a:pt x="11" y="85"/>
                    <a:pt x="12" y="85"/>
                  </a:cubicBezTo>
                  <a:cubicBezTo>
                    <a:pt x="49" y="85"/>
                    <a:pt x="49" y="85"/>
                    <a:pt x="49" y="85"/>
                  </a:cubicBezTo>
                  <a:cubicBezTo>
                    <a:pt x="50" y="85"/>
                    <a:pt x="51" y="85"/>
                    <a:pt x="51" y="87"/>
                  </a:cubicBezTo>
                  <a:lnTo>
                    <a:pt x="51" y="89"/>
                  </a:lnTo>
                  <a:close/>
                  <a:moveTo>
                    <a:pt x="10" y="17"/>
                  </a:moveTo>
                  <a:cubicBezTo>
                    <a:pt x="10" y="13"/>
                    <a:pt x="13" y="10"/>
                    <a:pt x="17" y="10"/>
                  </a:cubicBezTo>
                  <a:cubicBezTo>
                    <a:pt x="85" y="10"/>
                    <a:pt x="85" y="10"/>
                    <a:pt x="85" y="10"/>
                  </a:cubicBezTo>
                  <a:cubicBezTo>
                    <a:pt x="89" y="10"/>
                    <a:pt x="92" y="13"/>
                    <a:pt x="92" y="17"/>
                  </a:cubicBezTo>
                  <a:cubicBezTo>
                    <a:pt x="92" y="56"/>
                    <a:pt x="92" y="56"/>
                    <a:pt x="92" y="56"/>
                  </a:cubicBezTo>
                  <a:cubicBezTo>
                    <a:pt x="92" y="59"/>
                    <a:pt x="89" y="62"/>
                    <a:pt x="85" y="62"/>
                  </a:cubicBezTo>
                  <a:cubicBezTo>
                    <a:pt x="17" y="62"/>
                    <a:pt x="17" y="62"/>
                    <a:pt x="17" y="62"/>
                  </a:cubicBezTo>
                  <a:cubicBezTo>
                    <a:pt x="13" y="62"/>
                    <a:pt x="10" y="59"/>
                    <a:pt x="10" y="56"/>
                  </a:cubicBezTo>
                  <a:lnTo>
                    <a:pt x="10" y="17"/>
                  </a:lnTo>
                  <a:close/>
                  <a:moveTo>
                    <a:pt x="94" y="72"/>
                  </a:moveTo>
                  <a:cubicBezTo>
                    <a:pt x="98" y="72"/>
                    <a:pt x="98" y="72"/>
                    <a:pt x="98" y="72"/>
                  </a:cubicBezTo>
                  <a:cubicBezTo>
                    <a:pt x="100" y="72"/>
                    <a:pt x="102" y="70"/>
                    <a:pt x="102" y="67"/>
                  </a:cubicBezTo>
                  <a:cubicBezTo>
                    <a:pt x="102" y="5"/>
                    <a:pt x="102" y="5"/>
                    <a:pt x="102" y="5"/>
                  </a:cubicBezTo>
                  <a:cubicBezTo>
                    <a:pt x="102" y="2"/>
                    <a:pt x="100" y="0"/>
                    <a:pt x="98" y="0"/>
                  </a:cubicBezTo>
                  <a:cubicBezTo>
                    <a:pt x="5" y="0"/>
                    <a:pt x="5" y="0"/>
                    <a:pt x="5" y="0"/>
                  </a:cubicBezTo>
                  <a:cubicBezTo>
                    <a:pt x="2" y="0"/>
                    <a:pt x="0" y="2"/>
                    <a:pt x="0" y="5"/>
                  </a:cubicBezTo>
                  <a:cubicBezTo>
                    <a:pt x="0" y="67"/>
                    <a:pt x="0" y="67"/>
                    <a:pt x="0" y="67"/>
                  </a:cubicBezTo>
                  <a:cubicBezTo>
                    <a:pt x="0" y="70"/>
                    <a:pt x="2" y="72"/>
                    <a:pt x="5" y="72"/>
                  </a:cubicBezTo>
                  <a:cubicBezTo>
                    <a:pt x="9" y="72"/>
                    <a:pt x="9" y="72"/>
                    <a:pt x="9" y="72"/>
                  </a:cubicBezTo>
                  <a:cubicBezTo>
                    <a:pt x="9" y="75"/>
                    <a:pt x="9" y="75"/>
                    <a:pt x="9" y="75"/>
                  </a:cubicBezTo>
                  <a:cubicBezTo>
                    <a:pt x="6" y="75"/>
                    <a:pt x="6" y="75"/>
                    <a:pt x="6" y="75"/>
                  </a:cubicBezTo>
                  <a:cubicBezTo>
                    <a:pt x="3" y="75"/>
                    <a:pt x="1" y="77"/>
                    <a:pt x="1" y="80"/>
                  </a:cubicBezTo>
                  <a:cubicBezTo>
                    <a:pt x="1" y="97"/>
                    <a:pt x="1" y="97"/>
                    <a:pt x="1" y="97"/>
                  </a:cubicBezTo>
                  <a:cubicBezTo>
                    <a:pt x="1" y="99"/>
                    <a:pt x="3" y="101"/>
                    <a:pt x="5" y="101"/>
                  </a:cubicBezTo>
                  <a:cubicBezTo>
                    <a:pt x="98" y="101"/>
                    <a:pt x="98" y="101"/>
                    <a:pt x="98" y="101"/>
                  </a:cubicBezTo>
                  <a:cubicBezTo>
                    <a:pt x="100" y="101"/>
                    <a:pt x="102" y="99"/>
                    <a:pt x="102" y="97"/>
                  </a:cubicBezTo>
                  <a:cubicBezTo>
                    <a:pt x="102" y="79"/>
                    <a:pt x="102" y="79"/>
                    <a:pt x="102" y="79"/>
                  </a:cubicBezTo>
                  <a:cubicBezTo>
                    <a:pt x="102" y="76"/>
                    <a:pt x="100" y="75"/>
                    <a:pt x="98" y="75"/>
                  </a:cubicBezTo>
                  <a:cubicBezTo>
                    <a:pt x="94" y="75"/>
                    <a:pt x="94" y="75"/>
                    <a:pt x="94" y="75"/>
                  </a:cubicBezTo>
                  <a:lnTo>
                    <a:pt x="94" y="7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54" name="Google Shape;4954;p22"/>
          <p:cNvSpPr/>
          <p:nvPr/>
        </p:nvSpPr>
        <p:spPr>
          <a:xfrm>
            <a:off x="8084299" y="3681700"/>
            <a:ext cx="337397" cy="272245"/>
          </a:xfrm>
          <a:custGeom>
            <a:avLst/>
            <a:gdLst/>
            <a:ahLst/>
            <a:cxnLst/>
            <a:rect l="l" t="t" r="r" b="b"/>
            <a:pathLst>
              <a:path w="101" h="81" extrusionOk="0">
                <a:moveTo>
                  <a:pt x="14" y="38"/>
                </a:moveTo>
                <a:cubicBezTo>
                  <a:pt x="13" y="38"/>
                  <a:pt x="13" y="38"/>
                  <a:pt x="12" y="38"/>
                </a:cubicBezTo>
                <a:cubicBezTo>
                  <a:pt x="10" y="38"/>
                  <a:pt x="9" y="37"/>
                  <a:pt x="8" y="35"/>
                </a:cubicBezTo>
                <a:cubicBezTo>
                  <a:pt x="7" y="32"/>
                  <a:pt x="7" y="30"/>
                  <a:pt x="7" y="28"/>
                </a:cubicBezTo>
                <a:cubicBezTo>
                  <a:pt x="7" y="18"/>
                  <a:pt x="13" y="12"/>
                  <a:pt x="13" y="12"/>
                </a:cubicBezTo>
                <a:cubicBezTo>
                  <a:pt x="15" y="11"/>
                  <a:pt x="18" y="11"/>
                  <a:pt x="20" y="13"/>
                </a:cubicBezTo>
                <a:cubicBezTo>
                  <a:pt x="21" y="15"/>
                  <a:pt x="21" y="18"/>
                  <a:pt x="19" y="19"/>
                </a:cubicBezTo>
                <a:cubicBezTo>
                  <a:pt x="19" y="19"/>
                  <a:pt x="16" y="22"/>
                  <a:pt x="16" y="27"/>
                </a:cubicBezTo>
                <a:cubicBezTo>
                  <a:pt x="16" y="29"/>
                  <a:pt x="16" y="30"/>
                  <a:pt x="17" y="32"/>
                </a:cubicBezTo>
                <a:cubicBezTo>
                  <a:pt x="17" y="35"/>
                  <a:pt x="16" y="37"/>
                  <a:pt x="14" y="38"/>
                </a:cubicBezTo>
                <a:moveTo>
                  <a:pt x="27" y="6"/>
                </a:moveTo>
                <a:cubicBezTo>
                  <a:pt x="29" y="6"/>
                  <a:pt x="31" y="8"/>
                  <a:pt x="31" y="10"/>
                </a:cubicBezTo>
                <a:cubicBezTo>
                  <a:pt x="31" y="12"/>
                  <a:pt x="29" y="14"/>
                  <a:pt x="27" y="14"/>
                </a:cubicBezTo>
                <a:cubicBezTo>
                  <a:pt x="25" y="14"/>
                  <a:pt x="23" y="12"/>
                  <a:pt x="23" y="10"/>
                </a:cubicBezTo>
                <a:cubicBezTo>
                  <a:pt x="23" y="8"/>
                  <a:pt x="25" y="6"/>
                  <a:pt x="27" y="6"/>
                </a:cubicBezTo>
                <a:moveTo>
                  <a:pt x="101" y="29"/>
                </a:moveTo>
                <a:cubicBezTo>
                  <a:pt x="101" y="28"/>
                  <a:pt x="101" y="27"/>
                  <a:pt x="101" y="26"/>
                </a:cubicBezTo>
                <a:cubicBezTo>
                  <a:pt x="101" y="12"/>
                  <a:pt x="89" y="0"/>
                  <a:pt x="74" y="0"/>
                </a:cubicBezTo>
                <a:cubicBezTo>
                  <a:pt x="64" y="0"/>
                  <a:pt x="54" y="6"/>
                  <a:pt x="50" y="15"/>
                </a:cubicBezTo>
                <a:cubicBezTo>
                  <a:pt x="46" y="6"/>
                  <a:pt x="37" y="0"/>
                  <a:pt x="26" y="0"/>
                </a:cubicBezTo>
                <a:cubicBezTo>
                  <a:pt x="12" y="0"/>
                  <a:pt x="0" y="12"/>
                  <a:pt x="0" y="26"/>
                </a:cubicBezTo>
                <a:cubicBezTo>
                  <a:pt x="0" y="27"/>
                  <a:pt x="0" y="28"/>
                  <a:pt x="0" y="29"/>
                </a:cubicBezTo>
                <a:cubicBezTo>
                  <a:pt x="0" y="29"/>
                  <a:pt x="1" y="55"/>
                  <a:pt x="51" y="81"/>
                </a:cubicBezTo>
                <a:cubicBezTo>
                  <a:pt x="101" y="55"/>
                  <a:pt x="101" y="29"/>
                  <a:pt x="101" y="2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55" name="Google Shape;4955;p22"/>
          <p:cNvGrpSpPr/>
          <p:nvPr/>
        </p:nvGrpSpPr>
        <p:grpSpPr>
          <a:xfrm>
            <a:off x="7511887" y="3644471"/>
            <a:ext cx="269917" cy="342052"/>
            <a:chOff x="5633915" y="2694037"/>
            <a:chExt cx="202438" cy="256539"/>
          </a:xfrm>
        </p:grpSpPr>
        <p:sp>
          <p:nvSpPr>
            <p:cNvPr id="4956" name="Google Shape;4956;p22"/>
            <p:cNvSpPr/>
            <p:nvPr/>
          </p:nvSpPr>
          <p:spPr>
            <a:xfrm>
              <a:off x="5689760" y="2756862"/>
              <a:ext cx="87258" cy="87258"/>
            </a:xfrm>
            <a:custGeom>
              <a:avLst/>
              <a:gdLst/>
              <a:ahLst/>
              <a:cxnLst/>
              <a:rect l="l" t="t" r="r" b="b"/>
              <a:pathLst>
                <a:path w="35" h="35" extrusionOk="0">
                  <a:moveTo>
                    <a:pt x="25" y="3"/>
                  </a:moveTo>
                  <a:cubicBezTo>
                    <a:pt x="25" y="2"/>
                    <a:pt x="24" y="0"/>
                    <a:pt x="22" y="0"/>
                  </a:cubicBezTo>
                  <a:cubicBezTo>
                    <a:pt x="14" y="0"/>
                    <a:pt x="14" y="0"/>
                    <a:pt x="14" y="0"/>
                  </a:cubicBezTo>
                  <a:cubicBezTo>
                    <a:pt x="12" y="0"/>
                    <a:pt x="11" y="2"/>
                    <a:pt x="11" y="3"/>
                  </a:cubicBezTo>
                  <a:cubicBezTo>
                    <a:pt x="11" y="11"/>
                    <a:pt x="11" y="11"/>
                    <a:pt x="11" y="11"/>
                  </a:cubicBezTo>
                  <a:cubicBezTo>
                    <a:pt x="3" y="11"/>
                    <a:pt x="3" y="11"/>
                    <a:pt x="3" y="11"/>
                  </a:cubicBezTo>
                  <a:cubicBezTo>
                    <a:pt x="2" y="11"/>
                    <a:pt x="0" y="12"/>
                    <a:pt x="0" y="14"/>
                  </a:cubicBezTo>
                  <a:cubicBezTo>
                    <a:pt x="0" y="22"/>
                    <a:pt x="0" y="22"/>
                    <a:pt x="0" y="22"/>
                  </a:cubicBezTo>
                  <a:cubicBezTo>
                    <a:pt x="0" y="23"/>
                    <a:pt x="2" y="24"/>
                    <a:pt x="3" y="24"/>
                  </a:cubicBezTo>
                  <a:cubicBezTo>
                    <a:pt x="11" y="24"/>
                    <a:pt x="11" y="24"/>
                    <a:pt x="11" y="24"/>
                  </a:cubicBezTo>
                  <a:cubicBezTo>
                    <a:pt x="11" y="32"/>
                    <a:pt x="11" y="32"/>
                    <a:pt x="11" y="32"/>
                  </a:cubicBezTo>
                  <a:cubicBezTo>
                    <a:pt x="11" y="34"/>
                    <a:pt x="12" y="35"/>
                    <a:pt x="14" y="35"/>
                  </a:cubicBezTo>
                  <a:cubicBezTo>
                    <a:pt x="22" y="35"/>
                    <a:pt x="22" y="35"/>
                    <a:pt x="22" y="35"/>
                  </a:cubicBezTo>
                  <a:cubicBezTo>
                    <a:pt x="24" y="35"/>
                    <a:pt x="25" y="34"/>
                    <a:pt x="25" y="32"/>
                  </a:cubicBezTo>
                  <a:cubicBezTo>
                    <a:pt x="25" y="24"/>
                    <a:pt x="25" y="24"/>
                    <a:pt x="25" y="24"/>
                  </a:cubicBezTo>
                  <a:cubicBezTo>
                    <a:pt x="32" y="24"/>
                    <a:pt x="32" y="24"/>
                    <a:pt x="32" y="24"/>
                  </a:cubicBezTo>
                  <a:cubicBezTo>
                    <a:pt x="34" y="24"/>
                    <a:pt x="35" y="23"/>
                    <a:pt x="35" y="22"/>
                  </a:cubicBezTo>
                  <a:cubicBezTo>
                    <a:pt x="35" y="14"/>
                    <a:pt x="35" y="14"/>
                    <a:pt x="35" y="14"/>
                  </a:cubicBezTo>
                  <a:cubicBezTo>
                    <a:pt x="35" y="12"/>
                    <a:pt x="34" y="11"/>
                    <a:pt x="32" y="11"/>
                  </a:cubicBezTo>
                  <a:cubicBezTo>
                    <a:pt x="25" y="11"/>
                    <a:pt x="25" y="11"/>
                    <a:pt x="25" y="11"/>
                  </a:cubicBezTo>
                  <a:lnTo>
                    <a:pt x="25"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57" name="Google Shape;4957;p22"/>
            <p:cNvSpPr/>
            <p:nvPr/>
          </p:nvSpPr>
          <p:spPr>
            <a:xfrm>
              <a:off x="5633915" y="2694037"/>
              <a:ext cx="202438" cy="256539"/>
            </a:xfrm>
            <a:custGeom>
              <a:avLst/>
              <a:gdLst/>
              <a:ahLst/>
              <a:cxnLst/>
              <a:rect l="l" t="t" r="r" b="b"/>
              <a:pathLst>
                <a:path w="80" h="102" extrusionOk="0">
                  <a:moveTo>
                    <a:pt x="45" y="85"/>
                  </a:moveTo>
                  <a:cubicBezTo>
                    <a:pt x="42" y="87"/>
                    <a:pt x="39" y="87"/>
                    <a:pt x="36" y="85"/>
                  </a:cubicBezTo>
                  <a:cubicBezTo>
                    <a:pt x="26" y="74"/>
                    <a:pt x="11" y="56"/>
                    <a:pt x="11" y="40"/>
                  </a:cubicBezTo>
                  <a:cubicBezTo>
                    <a:pt x="11" y="24"/>
                    <a:pt x="24" y="11"/>
                    <a:pt x="40" y="11"/>
                  </a:cubicBezTo>
                  <a:cubicBezTo>
                    <a:pt x="56" y="11"/>
                    <a:pt x="69" y="24"/>
                    <a:pt x="69" y="40"/>
                  </a:cubicBezTo>
                  <a:cubicBezTo>
                    <a:pt x="69" y="59"/>
                    <a:pt x="54" y="76"/>
                    <a:pt x="45" y="85"/>
                  </a:cubicBezTo>
                  <a:moveTo>
                    <a:pt x="40" y="0"/>
                  </a:moveTo>
                  <a:cubicBezTo>
                    <a:pt x="18" y="0"/>
                    <a:pt x="0" y="18"/>
                    <a:pt x="0" y="40"/>
                  </a:cubicBezTo>
                  <a:cubicBezTo>
                    <a:pt x="0" y="70"/>
                    <a:pt x="35" y="99"/>
                    <a:pt x="37" y="100"/>
                  </a:cubicBezTo>
                  <a:cubicBezTo>
                    <a:pt x="39" y="102"/>
                    <a:pt x="41" y="102"/>
                    <a:pt x="44" y="101"/>
                  </a:cubicBezTo>
                  <a:cubicBezTo>
                    <a:pt x="45" y="100"/>
                    <a:pt x="80" y="74"/>
                    <a:pt x="80" y="40"/>
                  </a:cubicBezTo>
                  <a:cubicBezTo>
                    <a:pt x="80" y="18"/>
                    <a:pt x="62" y="0"/>
                    <a:pt x="4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58" name="Google Shape;4958;p22"/>
          <p:cNvSpPr/>
          <p:nvPr/>
        </p:nvSpPr>
        <p:spPr>
          <a:xfrm>
            <a:off x="6897591" y="3639817"/>
            <a:ext cx="332744" cy="346705"/>
          </a:xfrm>
          <a:custGeom>
            <a:avLst/>
            <a:gdLst/>
            <a:ahLst/>
            <a:cxnLst/>
            <a:rect l="l" t="t" r="r" b="b"/>
            <a:pathLst>
              <a:path w="99" h="103" extrusionOk="0">
                <a:moveTo>
                  <a:pt x="73" y="75"/>
                </a:moveTo>
                <a:cubicBezTo>
                  <a:pt x="73" y="78"/>
                  <a:pt x="71" y="79"/>
                  <a:pt x="68" y="79"/>
                </a:cubicBezTo>
                <a:cubicBezTo>
                  <a:pt x="64" y="79"/>
                  <a:pt x="64" y="79"/>
                  <a:pt x="64" y="79"/>
                </a:cubicBezTo>
                <a:cubicBezTo>
                  <a:pt x="62" y="79"/>
                  <a:pt x="60" y="78"/>
                  <a:pt x="60" y="75"/>
                </a:cubicBezTo>
                <a:cubicBezTo>
                  <a:pt x="60" y="56"/>
                  <a:pt x="60" y="56"/>
                  <a:pt x="60" y="56"/>
                </a:cubicBezTo>
                <a:cubicBezTo>
                  <a:pt x="39" y="56"/>
                  <a:pt x="39" y="56"/>
                  <a:pt x="39" y="56"/>
                </a:cubicBezTo>
                <a:cubicBezTo>
                  <a:pt x="39" y="75"/>
                  <a:pt x="39" y="75"/>
                  <a:pt x="39" y="75"/>
                </a:cubicBezTo>
                <a:cubicBezTo>
                  <a:pt x="39" y="78"/>
                  <a:pt x="38" y="79"/>
                  <a:pt x="35" y="79"/>
                </a:cubicBezTo>
                <a:cubicBezTo>
                  <a:pt x="31" y="79"/>
                  <a:pt x="31" y="79"/>
                  <a:pt x="31" y="79"/>
                </a:cubicBezTo>
                <a:cubicBezTo>
                  <a:pt x="29" y="79"/>
                  <a:pt x="27" y="78"/>
                  <a:pt x="27" y="75"/>
                </a:cubicBezTo>
                <a:cubicBezTo>
                  <a:pt x="27" y="28"/>
                  <a:pt x="27" y="28"/>
                  <a:pt x="27" y="28"/>
                </a:cubicBezTo>
                <a:cubicBezTo>
                  <a:pt x="27" y="26"/>
                  <a:pt x="29" y="24"/>
                  <a:pt x="31" y="24"/>
                </a:cubicBezTo>
                <a:cubicBezTo>
                  <a:pt x="35" y="24"/>
                  <a:pt x="35" y="24"/>
                  <a:pt x="35" y="24"/>
                </a:cubicBezTo>
                <a:cubicBezTo>
                  <a:pt x="38" y="24"/>
                  <a:pt x="39" y="26"/>
                  <a:pt x="39" y="28"/>
                </a:cubicBezTo>
                <a:cubicBezTo>
                  <a:pt x="39" y="45"/>
                  <a:pt x="39" y="45"/>
                  <a:pt x="39" y="45"/>
                </a:cubicBezTo>
                <a:cubicBezTo>
                  <a:pt x="60" y="45"/>
                  <a:pt x="60" y="45"/>
                  <a:pt x="60" y="45"/>
                </a:cubicBezTo>
                <a:cubicBezTo>
                  <a:pt x="60" y="28"/>
                  <a:pt x="60" y="28"/>
                  <a:pt x="60" y="28"/>
                </a:cubicBezTo>
                <a:cubicBezTo>
                  <a:pt x="60" y="26"/>
                  <a:pt x="62" y="24"/>
                  <a:pt x="64" y="24"/>
                </a:cubicBezTo>
                <a:cubicBezTo>
                  <a:pt x="68" y="24"/>
                  <a:pt x="68" y="24"/>
                  <a:pt x="68" y="24"/>
                </a:cubicBezTo>
                <a:cubicBezTo>
                  <a:pt x="71" y="24"/>
                  <a:pt x="73" y="26"/>
                  <a:pt x="73" y="28"/>
                </a:cubicBezTo>
                <a:cubicBezTo>
                  <a:pt x="73" y="75"/>
                  <a:pt x="73" y="75"/>
                  <a:pt x="73" y="75"/>
                </a:cubicBezTo>
                <a:close/>
                <a:moveTo>
                  <a:pt x="16" y="0"/>
                </a:moveTo>
                <a:cubicBezTo>
                  <a:pt x="7" y="0"/>
                  <a:pt x="0" y="8"/>
                  <a:pt x="0" y="17"/>
                </a:cubicBezTo>
                <a:cubicBezTo>
                  <a:pt x="0" y="86"/>
                  <a:pt x="0" y="86"/>
                  <a:pt x="0" y="86"/>
                </a:cubicBezTo>
                <a:cubicBezTo>
                  <a:pt x="0" y="95"/>
                  <a:pt x="7" y="103"/>
                  <a:pt x="16" y="103"/>
                </a:cubicBezTo>
                <a:cubicBezTo>
                  <a:pt x="83" y="103"/>
                  <a:pt x="83" y="103"/>
                  <a:pt x="83" y="103"/>
                </a:cubicBezTo>
                <a:cubicBezTo>
                  <a:pt x="92" y="103"/>
                  <a:pt x="99" y="95"/>
                  <a:pt x="99" y="86"/>
                </a:cubicBezTo>
                <a:cubicBezTo>
                  <a:pt x="99" y="17"/>
                  <a:pt x="99" y="17"/>
                  <a:pt x="99" y="17"/>
                </a:cubicBezTo>
                <a:cubicBezTo>
                  <a:pt x="99" y="8"/>
                  <a:pt x="92" y="0"/>
                  <a:pt x="83" y="0"/>
                </a:cubicBezTo>
                <a:lnTo>
                  <a:pt x="1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59" name="Google Shape;4959;p22"/>
          <p:cNvGrpSpPr/>
          <p:nvPr/>
        </p:nvGrpSpPr>
        <p:grpSpPr>
          <a:xfrm>
            <a:off x="6339141" y="3646797"/>
            <a:ext cx="335071" cy="339724"/>
            <a:chOff x="4754355" y="2695781"/>
            <a:chExt cx="251303" cy="254793"/>
          </a:xfrm>
        </p:grpSpPr>
        <p:sp>
          <p:nvSpPr>
            <p:cNvPr id="4960" name="Google Shape;4960;p22"/>
            <p:cNvSpPr/>
            <p:nvPr/>
          </p:nvSpPr>
          <p:spPr>
            <a:xfrm>
              <a:off x="4754355" y="2695781"/>
              <a:ext cx="251303" cy="254793"/>
            </a:xfrm>
            <a:custGeom>
              <a:avLst/>
              <a:gdLst/>
              <a:ahLst/>
              <a:cxnLst/>
              <a:rect l="l" t="t" r="r" b="b"/>
              <a:pathLst>
                <a:path w="100" h="101" extrusionOk="0">
                  <a:moveTo>
                    <a:pt x="50" y="93"/>
                  </a:moveTo>
                  <a:cubicBezTo>
                    <a:pt x="27" y="93"/>
                    <a:pt x="8" y="74"/>
                    <a:pt x="8" y="51"/>
                  </a:cubicBezTo>
                  <a:cubicBezTo>
                    <a:pt x="8" y="27"/>
                    <a:pt x="27" y="8"/>
                    <a:pt x="50" y="8"/>
                  </a:cubicBezTo>
                  <a:cubicBezTo>
                    <a:pt x="73" y="8"/>
                    <a:pt x="92" y="27"/>
                    <a:pt x="92" y="51"/>
                  </a:cubicBezTo>
                  <a:cubicBezTo>
                    <a:pt x="92" y="74"/>
                    <a:pt x="73" y="93"/>
                    <a:pt x="50" y="93"/>
                  </a:cubicBezTo>
                  <a:moveTo>
                    <a:pt x="50" y="0"/>
                  </a:moveTo>
                  <a:cubicBezTo>
                    <a:pt x="22" y="0"/>
                    <a:pt x="0" y="23"/>
                    <a:pt x="0" y="51"/>
                  </a:cubicBezTo>
                  <a:cubicBezTo>
                    <a:pt x="0" y="78"/>
                    <a:pt x="22" y="101"/>
                    <a:pt x="50" y="101"/>
                  </a:cubicBezTo>
                  <a:cubicBezTo>
                    <a:pt x="78" y="101"/>
                    <a:pt x="100" y="78"/>
                    <a:pt x="100" y="51"/>
                  </a:cubicBezTo>
                  <a:cubicBezTo>
                    <a:pt x="100" y="23"/>
                    <a:pt x="78" y="0"/>
                    <a:pt x="5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61" name="Google Shape;4961;p22"/>
            <p:cNvSpPr/>
            <p:nvPr/>
          </p:nvSpPr>
          <p:spPr>
            <a:xfrm>
              <a:off x="4801475" y="2744646"/>
              <a:ext cx="162300" cy="158810"/>
            </a:xfrm>
            <a:custGeom>
              <a:avLst/>
              <a:gdLst/>
              <a:ahLst/>
              <a:cxnLst/>
              <a:rect l="l" t="t" r="r" b="b"/>
              <a:pathLst>
                <a:path w="64" h="63" extrusionOk="0">
                  <a:moveTo>
                    <a:pt x="42" y="21"/>
                  </a:moveTo>
                  <a:cubicBezTo>
                    <a:pt x="42" y="5"/>
                    <a:pt x="42" y="5"/>
                    <a:pt x="42" y="5"/>
                  </a:cubicBezTo>
                  <a:cubicBezTo>
                    <a:pt x="42" y="2"/>
                    <a:pt x="40" y="0"/>
                    <a:pt x="37" y="0"/>
                  </a:cubicBezTo>
                  <a:cubicBezTo>
                    <a:pt x="27" y="0"/>
                    <a:pt x="27" y="0"/>
                    <a:pt x="27" y="0"/>
                  </a:cubicBezTo>
                  <a:cubicBezTo>
                    <a:pt x="24" y="0"/>
                    <a:pt x="22" y="2"/>
                    <a:pt x="22" y="5"/>
                  </a:cubicBezTo>
                  <a:cubicBezTo>
                    <a:pt x="22" y="21"/>
                    <a:pt x="22" y="21"/>
                    <a:pt x="22" y="21"/>
                  </a:cubicBezTo>
                  <a:cubicBezTo>
                    <a:pt x="5" y="21"/>
                    <a:pt x="5" y="21"/>
                    <a:pt x="5" y="21"/>
                  </a:cubicBezTo>
                  <a:cubicBezTo>
                    <a:pt x="3" y="21"/>
                    <a:pt x="0" y="23"/>
                    <a:pt x="0" y="26"/>
                  </a:cubicBezTo>
                  <a:cubicBezTo>
                    <a:pt x="0" y="37"/>
                    <a:pt x="0" y="37"/>
                    <a:pt x="0" y="37"/>
                  </a:cubicBezTo>
                  <a:cubicBezTo>
                    <a:pt x="0" y="40"/>
                    <a:pt x="3" y="42"/>
                    <a:pt x="5" y="42"/>
                  </a:cubicBezTo>
                  <a:cubicBezTo>
                    <a:pt x="22" y="42"/>
                    <a:pt x="22" y="42"/>
                    <a:pt x="22" y="42"/>
                  </a:cubicBezTo>
                  <a:cubicBezTo>
                    <a:pt x="22" y="58"/>
                    <a:pt x="22" y="58"/>
                    <a:pt x="22" y="58"/>
                  </a:cubicBezTo>
                  <a:cubicBezTo>
                    <a:pt x="22" y="61"/>
                    <a:pt x="24" y="63"/>
                    <a:pt x="27" y="63"/>
                  </a:cubicBezTo>
                  <a:cubicBezTo>
                    <a:pt x="37" y="63"/>
                    <a:pt x="37" y="63"/>
                    <a:pt x="37" y="63"/>
                  </a:cubicBezTo>
                  <a:cubicBezTo>
                    <a:pt x="40" y="63"/>
                    <a:pt x="42" y="61"/>
                    <a:pt x="42" y="58"/>
                  </a:cubicBezTo>
                  <a:cubicBezTo>
                    <a:pt x="42" y="42"/>
                    <a:pt x="42" y="42"/>
                    <a:pt x="42" y="42"/>
                  </a:cubicBezTo>
                  <a:cubicBezTo>
                    <a:pt x="59" y="42"/>
                    <a:pt x="59" y="42"/>
                    <a:pt x="59" y="42"/>
                  </a:cubicBezTo>
                  <a:cubicBezTo>
                    <a:pt x="61" y="42"/>
                    <a:pt x="64" y="40"/>
                    <a:pt x="64" y="37"/>
                  </a:cubicBezTo>
                  <a:cubicBezTo>
                    <a:pt x="64" y="26"/>
                    <a:pt x="64" y="26"/>
                    <a:pt x="64" y="26"/>
                  </a:cubicBezTo>
                  <a:cubicBezTo>
                    <a:pt x="64" y="23"/>
                    <a:pt x="61" y="21"/>
                    <a:pt x="59" y="21"/>
                  </a:cubicBezTo>
                  <a:lnTo>
                    <a:pt x="42" y="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62" name="Google Shape;4962;p22"/>
          <p:cNvGrpSpPr/>
          <p:nvPr/>
        </p:nvGrpSpPr>
        <p:grpSpPr>
          <a:xfrm>
            <a:off x="5792324" y="3639817"/>
            <a:ext cx="325763" cy="346705"/>
            <a:chOff x="4344243" y="2690546"/>
            <a:chExt cx="244322" cy="260029"/>
          </a:xfrm>
        </p:grpSpPr>
        <p:sp>
          <p:nvSpPr>
            <p:cNvPr id="4963" name="Google Shape;4963;p22"/>
            <p:cNvSpPr/>
            <p:nvPr/>
          </p:nvSpPr>
          <p:spPr>
            <a:xfrm>
              <a:off x="4344243" y="2690546"/>
              <a:ext cx="244322" cy="260029"/>
            </a:xfrm>
            <a:custGeom>
              <a:avLst/>
              <a:gdLst/>
              <a:ahLst/>
              <a:cxnLst/>
              <a:rect l="l" t="t" r="r" b="b"/>
              <a:pathLst>
                <a:path w="97" h="103" extrusionOk="0">
                  <a:moveTo>
                    <a:pt x="80" y="86"/>
                  </a:moveTo>
                  <a:cubicBezTo>
                    <a:pt x="80" y="87"/>
                    <a:pt x="79" y="88"/>
                    <a:pt x="78" y="88"/>
                  </a:cubicBezTo>
                  <a:cubicBezTo>
                    <a:pt x="72" y="88"/>
                    <a:pt x="72" y="88"/>
                    <a:pt x="72" y="88"/>
                  </a:cubicBezTo>
                  <a:cubicBezTo>
                    <a:pt x="71" y="88"/>
                    <a:pt x="69" y="87"/>
                    <a:pt x="69" y="86"/>
                  </a:cubicBezTo>
                  <a:cubicBezTo>
                    <a:pt x="69" y="81"/>
                    <a:pt x="69" y="81"/>
                    <a:pt x="69" y="81"/>
                  </a:cubicBezTo>
                  <a:cubicBezTo>
                    <a:pt x="69" y="79"/>
                    <a:pt x="71" y="78"/>
                    <a:pt x="72" y="78"/>
                  </a:cubicBezTo>
                  <a:cubicBezTo>
                    <a:pt x="78" y="78"/>
                    <a:pt x="78" y="78"/>
                    <a:pt x="78" y="78"/>
                  </a:cubicBezTo>
                  <a:cubicBezTo>
                    <a:pt x="79" y="78"/>
                    <a:pt x="80" y="79"/>
                    <a:pt x="80" y="81"/>
                  </a:cubicBezTo>
                  <a:lnTo>
                    <a:pt x="80" y="86"/>
                  </a:lnTo>
                  <a:close/>
                  <a:moveTo>
                    <a:pt x="29" y="86"/>
                  </a:moveTo>
                  <a:cubicBezTo>
                    <a:pt x="29" y="87"/>
                    <a:pt x="28" y="88"/>
                    <a:pt x="27" y="88"/>
                  </a:cubicBezTo>
                  <a:cubicBezTo>
                    <a:pt x="20" y="88"/>
                    <a:pt x="20" y="88"/>
                    <a:pt x="20" y="88"/>
                  </a:cubicBezTo>
                  <a:cubicBezTo>
                    <a:pt x="19" y="88"/>
                    <a:pt x="18" y="87"/>
                    <a:pt x="18" y="86"/>
                  </a:cubicBezTo>
                  <a:cubicBezTo>
                    <a:pt x="18" y="81"/>
                    <a:pt x="18" y="81"/>
                    <a:pt x="18" y="81"/>
                  </a:cubicBezTo>
                  <a:cubicBezTo>
                    <a:pt x="18" y="79"/>
                    <a:pt x="19" y="78"/>
                    <a:pt x="20" y="78"/>
                  </a:cubicBezTo>
                  <a:cubicBezTo>
                    <a:pt x="27" y="78"/>
                    <a:pt x="27" y="78"/>
                    <a:pt x="27" y="78"/>
                  </a:cubicBezTo>
                  <a:cubicBezTo>
                    <a:pt x="28" y="78"/>
                    <a:pt x="29" y="79"/>
                    <a:pt x="29" y="81"/>
                  </a:cubicBezTo>
                  <a:lnTo>
                    <a:pt x="29" y="86"/>
                  </a:lnTo>
                  <a:close/>
                  <a:moveTo>
                    <a:pt x="54" y="44"/>
                  </a:moveTo>
                  <a:cubicBezTo>
                    <a:pt x="53" y="44"/>
                    <a:pt x="52" y="43"/>
                    <a:pt x="52" y="41"/>
                  </a:cubicBezTo>
                  <a:cubicBezTo>
                    <a:pt x="52" y="36"/>
                    <a:pt x="52" y="36"/>
                    <a:pt x="52" y="36"/>
                  </a:cubicBezTo>
                  <a:cubicBezTo>
                    <a:pt x="52" y="35"/>
                    <a:pt x="53" y="34"/>
                    <a:pt x="54" y="34"/>
                  </a:cubicBezTo>
                  <a:cubicBezTo>
                    <a:pt x="61" y="34"/>
                    <a:pt x="61" y="34"/>
                    <a:pt x="61" y="34"/>
                  </a:cubicBezTo>
                  <a:cubicBezTo>
                    <a:pt x="63" y="34"/>
                    <a:pt x="64" y="35"/>
                    <a:pt x="64" y="36"/>
                  </a:cubicBezTo>
                  <a:cubicBezTo>
                    <a:pt x="64" y="41"/>
                    <a:pt x="64" y="41"/>
                    <a:pt x="64" y="41"/>
                  </a:cubicBezTo>
                  <a:cubicBezTo>
                    <a:pt x="64" y="43"/>
                    <a:pt x="63" y="44"/>
                    <a:pt x="61" y="44"/>
                  </a:cubicBezTo>
                  <a:lnTo>
                    <a:pt x="54" y="44"/>
                  </a:lnTo>
                  <a:close/>
                  <a:moveTo>
                    <a:pt x="21" y="44"/>
                  </a:moveTo>
                  <a:cubicBezTo>
                    <a:pt x="19" y="44"/>
                    <a:pt x="18" y="43"/>
                    <a:pt x="18" y="41"/>
                  </a:cubicBezTo>
                  <a:cubicBezTo>
                    <a:pt x="18" y="36"/>
                    <a:pt x="18" y="36"/>
                    <a:pt x="18" y="36"/>
                  </a:cubicBezTo>
                  <a:cubicBezTo>
                    <a:pt x="18" y="35"/>
                    <a:pt x="19" y="34"/>
                    <a:pt x="21" y="34"/>
                  </a:cubicBezTo>
                  <a:cubicBezTo>
                    <a:pt x="43" y="34"/>
                    <a:pt x="43" y="34"/>
                    <a:pt x="43" y="34"/>
                  </a:cubicBezTo>
                  <a:cubicBezTo>
                    <a:pt x="45" y="34"/>
                    <a:pt x="46" y="35"/>
                    <a:pt x="46" y="36"/>
                  </a:cubicBezTo>
                  <a:cubicBezTo>
                    <a:pt x="46" y="41"/>
                    <a:pt x="46" y="41"/>
                    <a:pt x="46" y="41"/>
                  </a:cubicBezTo>
                  <a:cubicBezTo>
                    <a:pt x="46" y="43"/>
                    <a:pt x="45" y="44"/>
                    <a:pt x="43" y="44"/>
                  </a:cubicBezTo>
                  <a:lnTo>
                    <a:pt x="21" y="44"/>
                  </a:lnTo>
                  <a:close/>
                  <a:moveTo>
                    <a:pt x="61" y="50"/>
                  </a:moveTo>
                  <a:cubicBezTo>
                    <a:pt x="63" y="50"/>
                    <a:pt x="64" y="51"/>
                    <a:pt x="64" y="52"/>
                  </a:cubicBezTo>
                  <a:cubicBezTo>
                    <a:pt x="64" y="58"/>
                    <a:pt x="64" y="58"/>
                    <a:pt x="64" y="58"/>
                  </a:cubicBezTo>
                  <a:cubicBezTo>
                    <a:pt x="64" y="59"/>
                    <a:pt x="63" y="60"/>
                    <a:pt x="61" y="60"/>
                  </a:cubicBezTo>
                  <a:cubicBezTo>
                    <a:pt x="21" y="60"/>
                    <a:pt x="21" y="60"/>
                    <a:pt x="21" y="60"/>
                  </a:cubicBezTo>
                  <a:cubicBezTo>
                    <a:pt x="19" y="60"/>
                    <a:pt x="18" y="59"/>
                    <a:pt x="18" y="58"/>
                  </a:cubicBezTo>
                  <a:cubicBezTo>
                    <a:pt x="18" y="52"/>
                    <a:pt x="18" y="52"/>
                    <a:pt x="18" y="52"/>
                  </a:cubicBezTo>
                  <a:cubicBezTo>
                    <a:pt x="18" y="51"/>
                    <a:pt x="19" y="50"/>
                    <a:pt x="21" y="50"/>
                  </a:cubicBezTo>
                  <a:lnTo>
                    <a:pt x="61" y="50"/>
                  </a:lnTo>
                  <a:close/>
                  <a:moveTo>
                    <a:pt x="78" y="50"/>
                  </a:moveTo>
                  <a:cubicBezTo>
                    <a:pt x="79" y="50"/>
                    <a:pt x="80" y="51"/>
                    <a:pt x="80" y="52"/>
                  </a:cubicBezTo>
                  <a:cubicBezTo>
                    <a:pt x="80" y="58"/>
                    <a:pt x="80" y="58"/>
                    <a:pt x="80" y="58"/>
                  </a:cubicBezTo>
                  <a:cubicBezTo>
                    <a:pt x="80" y="59"/>
                    <a:pt x="79" y="60"/>
                    <a:pt x="78" y="60"/>
                  </a:cubicBezTo>
                  <a:cubicBezTo>
                    <a:pt x="72" y="60"/>
                    <a:pt x="72" y="60"/>
                    <a:pt x="72" y="60"/>
                  </a:cubicBezTo>
                  <a:cubicBezTo>
                    <a:pt x="71" y="60"/>
                    <a:pt x="69" y="59"/>
                    <a:pt x="69" y="58"/>
                  </a:cubicBezTo>
                  <a:cubicBezTo>
                    <a:pt x="69" y="52"/>
                    <a:pt x="69" y="52"/>
                    <a:pt x="69" y="52"/>
                  </a:cubicBezTo>
                  <a:cubicBezTo>
                    <a:pt x="69" y="51"/>
                    <a:pt x="71" y="50"/>
                    <a:pt x="72" y="50"/>
                  </a:cubicBezTo>
                  <a:lnTo>
                    <a:pt x="78" y="50"/>
                  </a:lnTo>
                  <a:close/>
                  <a:moveTo>
                    <a:pt x="72" y="44"/>
                  </a:moveTo>
                  <a:cubicBezTo>
                    <a:pt x="71" y="44"/>
                    <a:pt x="69" y="43"/>
                    <a:pt x="69" y="41"/>
                  </a:cubicBezTo>
                  <a:cubicBezTo>
                    <a:pt x="69" y="36"/>
                    <a:pt x="69" y="36"/>
                    <a:pt x="69" y="36"/>
                  </a:cubicBezTo>
                  <a:cubicBezTo>
                    <a:pt x="69" y="35"/>
                    <a:pt x="71" y="34"/>
                    <a:pt x="72" y="34"/>
                  </a:cubicBezTo>
                  <a:cubicBezTo>
                    <a:pt x="78" y="34"/>
                    <a:pt x="78" y="34"/>
                    <a:pt x="78" y="34"/>
                  </a:cubicBezTo>
                  <a:cubicBezTo>
                    <a:pt x="79" y="34"/>
                    <a:pt x="80" y="35"/>
                    <a:pt x="80" y="36"/>
                  </a:cubicBezTo>
                  <a:cubicBezTo>
                    <a:pt x="80" y="41"/>
                    <a:pt x="80" y="41"/>
                    <a:pt x="80" y="41"/>
                  </a:cubicBezTo>
                  <a:cubicBezTo>
                    <a:pt x="80" y="43"/>
                    <a:pt x="79" y="44"/>
                    <a:pt x="78" y="44"/>
                  </a:cubicBezTo>
                  <a:lnTo>
                    <a:pt x="72" y="44"/>
                  </a:lnTo>
                  <a:close/>
                  <a:moveTo>
                    <a:pt x="36" y="8"/>
                  </a:moveTo>
                  <a:cubicBezTo>
                    <a:pt x="36" y="6"/>
                    <a:pt x="38" y="4"/>
                    <a:pt x="40" y="4"/>
                  </a:cubicBezTo>
                  <a:cubicBezTo>
                    <a:pt x="56" y="4"/>
                    <a:pt x="56" y="4"/>
                    <a:pt x="56" y="4"/>
                  </a:cubicBezTo>
                  <a:cubicBezTo>
                    <a:pt x="58" y="4"/>
                    <a:pt x="60" y="6"/>
                    <a:pt x="60" y="8"/>
                  </a:cubicBezTo>
                  <a:cubicBezTo>
                    <a:pt x="60" y="22"/>
                    <a:pt x="60" y="22"/>
                    <a:pt x="60" y="22"/>
                  </a:cubicBezTo>
                  <a:cubicBezTo>
                    <a:pt x="36" y="22"/>
                    <a:pt x="36" y="22"/>
                    <a:pt x="36" y="22"/>
                  </a:cubicBezTo>
                  <a:lnTo>
                    <a:pt x="36" y="8"/>
                  </a:lnTo>
                  <a:close/>
                  <a:moveTo>
                    <a:pt x="93" y="30"/>
                  </a:moveTo>
                  <a:cubicBezTo>
                    <a:pt x="95" y="30"/>
                    <a:pt x="97" y="28"/>
                    <a:pt x="97" y="26"/>
                  </a:cubicBezTo>
                  <a:cubicBezTo>
                    <a:pt x="97" y="25"/>
                    <a:pt x="97" y="25"/>
                    <a:pt x="97" y="25"/>
                  </a:cubicBezTo>
                  <a:cubicBezTo>
                    <a:pt x="97" y="23"/>
                    <a:pt x="95" y="22"/>
                    <a:pt x="93" y="22"/>
                  </a:cubicBezTo>
                  <a:cubicBezTo>
                    <a:pt x="64" y="22"/>
                    <a:pt x="64" y="22"/>
                    <a:pt x="64" y="22"/>
                  </a:cubicBezTo>
                  <a:cubicBezTo>
                    <a:pt x="64" y="5"/>
                    <a:pt x="64" y="5"/>
                    <a:pt x="64" y="5"/>
                  </a:cubicBezTo>
                  <a:cubicBezTo>
                    <a:pt x="64" y="2"/>
                    <a:pt x="62" y="0"/>
                    <a:pt x="60" y="0"/>
                  </a:cubicBezTo>
                  <a:cubicBezTo>
                    <a:pt x="37" y="0"/>
                    <a:pt x="37" y="0"/>
                    <a:pt x="37" y="0"/>
                  </a:cubicBezTo>
                  <a:cubicBezTo>
                    <a:pt x="34" y="0"/>
                    <a:pt x="32" y="2"/>
                    <a:pt x="32" y="5"/>
                  </a:cubicBezTo>
                  <a:cubicBezTo>
                    <a:pt x="32" y="22"/>
                    <a:pt x="32" y="22"/>
                    <a:pt x="32" y="22"/>
                  </a:cubicBezTo>
                  <a:cubicBezTo>
                    <a:pt x="3" y="22"/>
                    <a:pt x="3" y="22"/>
                    <a:pt x="3" y="22"/>
                  </a:cubicBezTo>
                  <a:cubicBezTo>
                    <a:pt x="1" y="22"/>
                    <a:pt x="0" y="23"/>
                    <a:pt x="0" y="25"/>
                  </a:cubicBezTo>
                  <a:cubicBezTo>
                    <a:pt x="0" y="26"/>
                    <a:pt x="0" y="26"/>
                    <a:pt x="0" y="26"/>
                  </a:cubicBezTo>
                  <a:cubicBezTo>
                    <a:pt x="0" y="28"/>
                    <a:pt x="1" y="30"/>
                    <a:pt x="3" y="30"/>
                  </a:cubicBezTo>
                  <a:cubicBezTo>
                    <a:pt x="9" y="30"/>
                    <a:pt x="9" y="30"/>
                    <a:pt x="9" y="30"/>
                  </a:cubicBezTo>
                  <a:cubicBezTo>
                    <a:pt x="9" y="62"/>
                    <a:pt x="9" y="62"/>
                    <a:pt x="9" y="62"/>
                  </a:cubicBezTo>
                  <a:cubicBezTo>
                    <a:pt x="3" y="62"/>
                    <a:pt x="3" y="62"/>
                    <a:pt x="3" y="62"/>
                  </a:cubicBezTo>
                  <a:cubicBezTo>
                    <a:pt x="1" y="62"/>
                    <a:pt x="0" y="63"/>
                    <a:pt x="0" y="65"/>
                  </a:cubicBezTo>
                  <a:cubicBezTo>
                    <a:pt x="0" y="66"/>
                    <a:pt x="0" y="66"/>
                    <a:pt x="0" y="66"/>
                  </a:cubicBezTo>
                  <a:cubicBezTo>
                    <a:pt x="0" y="68"/>
                    <a:pt x="1" y="70"/>
                    <a:pt x="3" y="70"/>
                  </a:cubicBezTo>
                  <a:cubicBezTo>
                    <a:pt x="9" y="70"/>
                    <a:pt x="9" y="70"/>
                    <a:pt x="9" y="70"/>
                  </a:cubicBezTo>
                  <a:cubicBezTo>
                    <a:pt x="9" y="99"/>
                    <a:pt x="9" y="99"/>
                    <a:pt x="9" y="99"/>
                  </a:cubicBezTo>
                  <a:cubicBezTo>
                    <a:pt x="9" y="101"/>
                    <a:pt x="10" y="103"/>
                    <a:pt x="12" y="103"/>
                  </a:cubicBezTo>
                  <a:cubicBezTo>
                    <a:pt x="38" y="103"/>
                    <a:pt x="38" y="103"/>
                    <a:pt x="38" y="103"/>
                  </a:cubicBezTo>
                  <a:cubicBezTo>
                    <a:pt x="38" y="82"/>
                    <a:pt x="38" y="82"/>
                    <a:pt x="38" y="82"/>
                  </a:cubicBezTo>
                  <a:cubicBezTo>
                    <a:pt x="38" y="80"/>
                    <a:pt x="39" y="78"/>
                    <a:pt x="42" y="78"/>
                  </a:cubicBezTo>
                  <a:cubicBezTo>
                    <a:pt x="54" y="78"/>
                    <a:pt x="54" y="78"/>
                    <a:pt x="54" y="78"/>
                  </a:cubicBezTo>
                  <a:cubicBezTo>
                    <a:pt x="57" y="78"/>
                    <a:pt x="58" y="80"/>
                    <a:pt x="58" y="82"/>
                  </a:cubicBezTo>
                  <a:cubicBezTo>
                    <a:pt x="58" y="103"/>
                    <a:pt x="58" y="103"/>
                    <a:pt x="58" y="103"/>
                  </a:cubicBezTo>
                  <a:cubicBezTo>
                    <a:pt x="84" y="103"/>
                    <a:pt x="84" y="103"/>
                    <a:pt x="84" y="103"/>
                  </a:cubicBezTo>
                  <a:cubicBezTo>
                    <a:pt x="86" y="103"/>
                    <a:pt x="87" y="101"/>
                    <a:pt x="87" y="99"/>
                  </a:cubicBezTo>
                  <a:cubicBezTo>
                    <a:pt x="87" y="70"/>
                    <a:pt x="87" y="70"/>
                    <a:pt x="87" y="70"/>
                  </a:cubicBezTo>
                  <a:cubicBezTo>
                    <a:pt x="93" y="70"/>
                    <a:pt x="93" y="70"/>
                    <a:pt x="93" y="70"/>
                  </a:cubicBezTo>
                  <a:cubicBezTo>
                    <a:pt x="95" y="70"/>
                    <a:pt x="97" y="68"/>
                    <a:pt x="97" y="66"/>
                  </a:cubicBezTo>
                  <a:cubicBezTo>
                    <a:pt x="97" y="65"/>
                    <a:pt x="97" y="65"/>
                    <a:pt x="97" y="65"/>
                  </a:cubicBezTo>
                  <a:cubicBezTo>
                    <a:pt x="97" y="63"/>
                    <a:pt x="95" y="62"/>
                    <a:pt x="93" y="62"/>
                  </a:cubicBezTo>
                  <a:cubicBezTo>
                    <a:pt x="87" y="62"/>
                    <a:pt x="87" y="62"/>
                    <a:pt x="87" y="62"/>
                  </a:cubicBezTo>
                  <a:cubicBezTo>
                    <a:pt x="87" y="30"/>
                    <a:pt x="87" y="30"/>
                    <a:pt x="87" y="30"/>
                  </a:cubicBezTo>
                  <a:lnTo>
                    <a:pt x="93" y="3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64" name="Google Shape;4964;p22"/>
            <p:cNvSpPr/>
            <p:nvPr/>
          </p:nvSpPr>
          <p:spPr>
            <a:xfrm>
              <a:off x="4452443" y="2706252"/>
              <a:ext cx="27923" cy="33159"/>
            </a:xfrm>
            <a:custGeom>
              <a:avLst/>
              <a:gdLst/>
              <a:ahLst/>
              <a:cxnLst/>
              <a:rect l="l" t="t" r="r" b="b"/>
              <a:pathLst>
                <a:path w="16" h="19" extrusionOk="0">
                  <a:moveTo>
                    <a:pt x="10" y="7"/>
                  </a:moveTo>
                  <a:lnTo>
                    <a:pt x="4" y="7"/>
                  </a:lnTo>
                  <a:lnTo>
                    <a:pt x="4" y="0"/>
                  </a:lnTo>
                  <a:lnTo>
                    <a:pt x="0" y="0"/>
                  </a:lnTo>
                  <a:lnTo>
                    <a:pt x="0" y="19"/>
                  </a:lnTo>
                  <a:lnTo>
                    <a:pt x="4" y="19"/>
                  </a:lnTo>
                  <a:lnTo>
                    <a:pt x="4" y="12"/>
                  </a:lnTo>
                  <a:lnTo>
                    <a:pt x="10" y="12"/>
                  </a:lnTo>
                  <a:lnTo>
                    <a:pt x="10" y="19"/>
                  </a:lnTo>
                  <a:lnTo>
                    <a:pt x="16" y="19"/>
                  </a:lnTo>
                  <a:lnTo>
                    <a:pt x="16" y="0"/>
                  </a:lnTo>
                  <a:lnTo>
                    <a:pt x="10" y="0"/>
                  </a:lnTo>
                  <a:lnTo>
                    <a:pt x="10"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65" name="Google Shape;4965;p22"/>
          <p:cNvSpPr/>
          <p:nvPr/>
        </p:nvSpPr>
        <p:spPr>
          <a:xfrm>
            <a:off x="5173375" y="3677047"/>
            <a:ext cx="342052" cy="276899"/>
          </a:xfrm>
          <a:custGeom>
            <a:avLst/>
            <a:gdLst/>
            <a:ahLst/>
            <a:cxnLst/>
            <a:rect l="l" t="t" r="r" b="b"/>
            <a:pathLst>
              <a:path w="102" h="82" extrusionOk="0">
                <a:moveTo>
                  <a:pt x="43" y="38"/>
                </a:moveTo>
                <a:cubicBezTo>
                  <a:pt x="57" y="38"/>
                  <a:pt x="57" y="38"/>
                  <a:pt x="57" y="38"/>
                </a:cubicBezTo>
                <a:cubicBezTo>
                  <a:pt x="50" y="45"/>
                  <a:pt x="50" y="45"/>
                  <a:pt x="50" y="45"/>
                </a:cubicBezTo>
                <a:lnTo>
                  <a:pt x="43" y="38"/>
                </a:lnTo>
                <a:close/>
                <a:moveTo>
                  <a:pt x="34" y="21"/>
                </a:moveTo>
                <a:cubicBezTo>
                  <a:pt x="34" y="19"/>
                  <a:pt x="36" y="17"/>
                  <a:pt x="38" y="17"/>
                </a:cubicBezTo>
                <a:cubicBezTo>
                  <a:pt x="66" y="17"/>
                  <a:pt x="66" y="17"/>
                  <a:pt x="66" y="17"/>
                </a:cubicBezTo>
                <a:cubicBezTo>
                  <a:pt x="69" y="17"/>
                  <a:pt x="70" y="19"/>
                  <a:pt x="70" y="21"/>
                </a:cubicBezTo>
                <a:cubicBezTo>
                  <a:pt x="70" y="22"/>
                  <a:pt x="70" y="22"/>
                  <a:pt x="70" y="22"/>
                </a:cubicBezTo>
                <a:cubicBezTo>
                  <a:pt x="34" y="22"/>
                  <a:pt x="34" y="22"/>
                  <a:pt x="34" y="22"/>
                </a:cubicBezTo>
                <a:cubicBezTo>
                  <a:pt x="34" y="21"/>
                  <a:pt x="34" y="21"/>
                  <a:pt x="34" y="21"/>
                </a:cubicBezTo>
                <a:close/>
                <a:moveTo>
                  <a:pt x="73" y="70"/>
                </a:moveTo>
                <a:cubicBezTo>
                  <a:pt x="73" y="73"/>
                  <a:pt x="71" y="75"/>
                  <a:pt x="68" y="75"/>
                </a:cubicBezTo>
                <a:cubicBezTo>
                  <a:pt x="65" y="75"/>
                  <a:pt x="63" y="73"/>
                  <a:pt x="63" y="70"/>
                </a:cubicBezTo>
                <a:cubicBezTo>
                  <a:pt x="63" y="67"/>
                  <a:pt x="65" y="65"/>
                  <a:pt x="68" y="65"/>
                </a:cubicBezTo>
                <a:cubicBezTo>
                  <a:pt x="71" y="65"/>
                  <a:pt x="73" y="67"/>
                  <a:pt x="73" y="70"/>
                </a:cubicBezTo>
                <a:moveTo>
                  <a:pt x="33" y="75"/>
                </a:moveTo>
                <a:cubicBezTo>
                  <a:pt x="30" y="75"/>
                  <a:pt x="27" y="73"/>
                  <a:pt x="27" y="70"/>
                </a:cubicBezTo>
                <a:cubicBezTo>
                  <a:pt x="27" y="67"/>
                  <a:pt x="30" y="65"/>
                  <a:pt x="33" y="65"/>
                </a:cubicBezTo>
                <a:cubicBezTo>
                  <a:pt x="36" y="65"/>
                  <a:pt x="38" y="67"/>
                  <a:pt x="38" y="70"/>
                </a:cubicBezTo>
                <a:cubicBezTo>
                  <a:pt x="38" y="73"/>
                  <a:pt x="36" y="75"/>
                  <a:pt x="33" y="75"/>
                </a:cubicBezTo>
                <a:moveTo>
                  <a:pt x="72" y="38"/>
                </a:moveTo>
                <a:cubicBezTo>
                  <a:pt x="98" y="38"/>
                  <a:pt x="98" y="38"/>
                  <a:pt x="98" y="38"/>
                </a:cubicBezTo>
                <a:cubicBezTo>
                  <a:pt x="100" y="38"/>
                  <a:pt x="102" y="36"/>
                  <a:pt x="102" y="34"/>
                </a:cubicBezTo>
                <a:cubicBezTo>
                  <a:pt x="102" y="25"/>
                  <a:pt x="102" y="25"/>
                  <a:pt x="102" y="25"/>
                </a:cubicBezTo>
                <a:cubicBezTo>
                  <a:pt x="102" y="23"/>
                  <a:pt x="100" y="22"/>
                  <a:pt x="98" y="22"/>
                </a:cubicBezTo>
                <a:cubicBezTo>
                  <a:pt x="77" y="22"/>
                  <a:pt x="77" y="22"/>
                  <a:pt x="77" y="22"/>
                </a:cubicBezTo>
                <a:cubicBezTo>
                  <a:pt x="77" y="15"/>
                  <a:pt x="77" y="15"/>
                  <a:pt x="77" y="15"/>
                </a:cubicBezTo>
                <a:cubicBezTo>
                  <a:pt x="77" y="13"/>
                  <a:pt x="76" y="11"/>
                  <a:pt x="74" y="11"/>
                </a:cubicBezTo>
                <a:cubicBezTo>
                  <a:pt x="31" y="11"/>
                  <a:pt x="31" y="11"/>
                  <a:pt x="31" y="11"/>
                </a:cubicBezTo>
                <a:cubicBezTo>
                  <a:pt x="29" y="11"/>
                  <a:pt x="27" y="12"/>
                  <a:pt x="27" y="14"/>
                </a:cubicBezTo>
                <a:cubicBezTo>
                  <a:pt x="27" y="15"/>
                  <a:pt x="27" y="15"/>
                  <a:pt x="27" y="15"/>
                </a:cubicBezTo>
                <a:cubicBezTo>
                  <a:pt x="12" y="1"/>
                  <a:pt x="12" y="1"/>
                  <a:pt x="12" y="1"/>
                </a:cubicBezTo>
                <a:cubicBezTo>
                  <a:pt x="11" y="0"/>
                  <a:pt x="10" y="0"/>
                  <a:pt x="9" y="0"/>
                </a:cubicBezTo>
                <a:cubicBezTo>
                  <a:pt x="8" y="0"/>
                  <a:pt x="7" y="1"/>
                  <a:pt x="7" y="1"/>
                </a:cubicBezTo>
                <a:cubicBezTo>
                  <a:pt x="5" y="4"/>
                  <a:pt x="5" y="4"/>
                  <a:pt x="5" y="4"/>
                </a:cubicBezTo>
                <a:cubicBezTo>
                  <a:pt x="3" y="5"/>
                  <a:pt x="4" y="7"/>
                  <a:pt x="5" y="8"/>
                </a:cubicBezTo>
                <a:cubicBezTo>
                  <a:pt x="20" y="22"/>
                  <a:pt x="20" y="22"/>
                  <a:pt x="20" y="22"/>
                </a:cubicBezTo>
                <a:cubicBezTo>
                  <a:pt x="4" y="22"/>
                  <a:pt x="4" y="22"/>
                  <a:pt x="4" y="22"/>
                </a:cubicBezTo>
                <a:cubicBezTo>
                  <a:pt x="1" y="22"/>
                  <a:pt x="0" y="23"/>
                  <a:pt x="0" y="25"/>
                </a:cubicBezTo>
                <a:cubicBezTo>
                  <a:pt x="0" y="34"/>
                  <a:pt x="0" y="34"/>
                  <a:pt x="0" y="34"/>
                </a:cubicBezTo>
                <a:cubicBezTo>
                  <a:pt x="0" y="36"/>
                  <a:pt x="1" y="38"/>
                  <a:pt x="4" y="38"/>
                </a:cubicBezTo>
                <a:cubicBezTo>
                  <a:pt x="29" y="38"/>
                  <a:pt x="29" y="38"/>
                  <a:pt x="29" y="38"/>
                </a:cubicBezTo>
                <a:cubicBezTo>
                  <a:pt x="43" y="52"/>
                  <a:pt x="43" y="52"/>
                  <a:pt x="43" y="52"/>
                </a:cubicBezTo>
                <a:cubicBezTo>
                  <a:pt x="37" y="59"/>
                  <a:pt x="37" y="59"/>
                  <a:pt x="37" y="59"/>
                </a:cubicBezTo>
                <a:cubicBezTo>
                  <a:pt x="35" y="58"/>
                  <a:pt x="34" y="58"/>
                  <a:pt x="33" y="58"/>
                </a:cubicBezTo>
                <a:cubicBezTo>
                  <a:pt x="26" y="58"/>
                  <a:pt x="21" y="63"/>
                  <a:pt x="21" y="70"/>
                </a:cubicBezTo>
                <a:cubicBezTo>
                  <a:pt x="21" y="76"/>
                  <a:pt x="26" y="82"/>
                  <a:pt x="33" y="82"/>
                </a:cubicBezTo>
                <a:cubicBezTo>
                  <a:pt x="39" y="82"/>
                  <a:pt x="45" y="76"/>
                  <a:pt x="45" y="70"/>
                </a:cubicBezTo>
                <a:cubicBezTo>
                  <a:pt x="45" y="68"/>
                  <a:pt x="44" y="67"/>
                  <a:pt x="44" y="66"/>
                </a:cubicBezTo>
                <a:cubicBezTo>
                  <a:pt x="50" y="59"/>
                  <a:pt x="50" y="59"/>
                  <a:pt x="50" y="59"/>
                </a:cubicBezTo>
                <a:cubicBezTo>
                  <a:pt x="57" y="66"/>
                  <a:pt x="57" y="66"/>
                  <a:pt x="57" y="66"/>
                </a:cubicBezTo>
                <a:cubicBezTo>
                  <a:pt x="56" y="67"/>
                  <a:pt x="56" y="68"/>
                  <a:pt x="56" y="70"/>
                </a:cubicBezTo>
                <a:cubicBezTo>
                  <a:pt x="56" y="76"/>
                  <a:pt x="62" y="82"/>
                  <a:pt x="68" y="82"/>
                </a:cubicBezTo>
                <a:cubicBezTo>
                  <a:pt x="75" y="82"/>
                  <a:pt x="80" y="76"/>
                  <a:pt x="80" y="70"/>
                </a:cubicBezTo>
                <a:cubicBezTo>
                  <a:pt x="80" y="63"/>
                  <a:pt x="75" y="58"/>
                  <a:pt x="68" y="58"/>
                </a:cubicBezTo>
                <a:cubicBezTo>
                  <a:pt x="67" y="58"/>
                  <a:pt x="65" y="58"/>
                  <a:pt x="64" y="59"/>
                </a:cubicBezTo>
                <a:cubicBezTo>
                  <a:pt x="57" y="52"/>
                  <a:pt x="57" y="52"/>
                  <a:pt x="57" y="52"/>
                </a:cubicBezTo>
                <a:lnTo>
                  <a:pt x="72" y="3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66" name="Google Shape;4966;p22"/>
          <p:cNvSpPr/>
          <p:nvPr/>
        </p:nvSpPr>
        <p:spPr>
          <a:xfrm>
            <a:off x="2790653" y="4306847"/>
            <a:ext cx="265264" cy="356013"/>
          </a:xfrm>
          <a:custGeom>
            <a:avLst/>
            <a:gdLst/>
            <a:ahLst/>
            <a:cxnLst/>
            <a:rect l="l" t="t" r="r" b="b"/>
            <a:pathLst>
              <a:path w="79" h="106" extrusionOk="0">
                <a:moveTo>
                  <a:pt x="77" y="44"/>
                </a:moveTo>
                <a:cubicBezTo>
                  <a:pt x="76" y="43"/>
                  <a:pt x="74" y="44"/>
                  <a:pt x="73" y="45"/>
                </a:cubicBezTo>
                <a:cubicBezTo>
                  <a:pt x="72" y="47"/>
                  <a:pt x="72" y="49"/>
                  <a:pt x="73" y="50"/>
                </a:cubicBezTo>
                <a:cubicBezTo>
                  <a:pt x="74" y="51"/>
                  <a:pt x="76" y="50"/>
                  <a:pt x="78" y="48"/>
                </a:cubicBezTo>
                <a:cubicBezTo>
                  <a:pt x="79" y="47"/>
                  <a:pt x="78" y="45"/>
                  <a:pt x="77" y="44"/>
                </a:cubicBezTo>
                <a:moveTo>
                  <a:pt x="75" y="40"/>
                </a:moveTo>
                <a:cubicBezTo>
                  <a:pt x="76" y="38"/>
                  <a:pt x="76" y="35"/>
                  <a:pt x="74" y="34"/>
                </a:cubicBezTo>
                <a:cubicBezTo>
                  <a:pt x="73" y="33"/>
                  <a:pt x="70" y="34"/>
                  <a:pt x="68" y="36"/>
                </a:cubicBezTo>
                <a:cubicBezTo>
                  <a:pt x="67" y="39"/>
                  <a:pt x="67" y="41"/>
                  <a:pt x="69" y="43"/>
                </a:cubicBezTo>
                <a:cubicBezTo>
                  <a:pt x="71" y="44"/>
                  <a:pt x="73" y="43"/>
                  <a:pt x="75" y="40"/>
                </a:cubicBezTo>
                <a:moveTo>
                  <a:pt x="63" y="27"/>
                </a:moveTo>
                <a:cubicBezTo>
                  <a:pt x="62" y="30"/>
                  <a:pt x="62" y="32"/>
                  <a:pt x="64" y="34"/>
                </a:cubicBezTo>
                <a:cubicBezTo>
                  <a:pt x="66" y="35"/>
                  <a:pt x="69" y="34"/>
                  <a:pt x="70" y="32"/>
                </a:cubicBezTo>
                <a:cubicBezTo>
                  <a:pt x="72" y="29"/>
                  <a:pt x="71" y="27"/>
                  <a:pt x="69" y="25"/>
                </a:cubicBezTo>
                <a:cubicBezTo>
                  <a:pt x="67" y="24"/>
                  <a:pt x="65" y="25"/>
                  <a:pt x="63" y="27"/>
                </a:cubicBezTo>
                <a:moveTo>
                  <a:pt x="55" y="19"/>
                </a:moveTo>
                <a:cubicBezTo>
                  <a:pt x="53" y="22"/>
                  <a:pt x="54" y="25"/>
                  <a:pt x="56" y="27"/>
                </a:cubicBezTo>
                <a:cubicBezTo>
                  <a:pt x="58" y="28"/>
                  <a:pt x="61" y="27"/>
                  <a:pt x="63" y="24"/>
                </a:cubicBezTo>
                <a:cubicBezTo>
                  <a:pt x="65" y="22"/>
                  <a:pt x="64" y="19"/>
                  <a:pt x="62" y="17"/>
                </a:cubicBezTo>
                <a:cubicBezTo>
                  <a:pt x="60" y="16"/>
                  <a:pt x="57" y="17"/>
                  <a:pt x="55" y="19"/>
                </a:cubicBezTo>
                <a:moveTo>
                  <a:pt x="40" y="21"/>
                </a:moveTo>
                <a:cubicBezTo>
                  <a:pt x="45" y="24"/>
                  <a:pt x="51" y="22"/>
                  <a:pt x="54" y="17"/>
                </a:cubicBezTo>
                <a:cubicBezTo>
                  <a:pt x="58" y="12"/>
                  <a:pt x="57" y="6"/>
                  <a:pt x="52" y="3"/>
                </a:cubicBezTo>
                <a:cubicBezTo>
                  <a:pt x="48" y="0"/>
                  <a:pt x="41" y="2"/>
                  <a:pt x="38" y="7"/>
                </a:cubicBezTo>
                <a:cubicBezTo>
                  <a:pt x="35" y="12"/>
                  <a:pt x="36" y="18"/>
                  <a:pt x="40" y="21"/>
                </a:cubicBezTo>
                <a:moveTo>
                  <a:pt x="65" y="62"/>
                </a:moveTo>
                <a:cubicBezTo>
                  <a:pt x="64" y="62"/>
                  <a:pt x="63" y="63"/>
                  <a:pt x="63" y="64"/>
                </a:cubicBezTo>
                <a:cubicBezTo>
                  <a:pt x="56" y="74"/>
                  <a:pt x="35" y="91"/>
                  <a:pt x="31" y="96"/>
                </a:cubicBezTo>
                <a:cubicBezTo>
                  <a:pt x="26" y="104"/>
                  <a:pt x="17" y="106"/>
                  <a:pt x="9" y="102"/>
                </a:cubicBezTo>
                <a:cubicBezTo>
                  <a:pt x="2" y="97"/>
                  <a:pt x="0" y="87"/>
                  <a:pt x="5" y="80"/>
                </a:cubicBezTo>
                <a:cubicBezTo>
                  <a:pt x="11" y="70"/>
                  <a:pt x="27" y="70"/>
                  <a:pt x="31" y="62"/>
                </a:cubicBezTo>
                <a:cubicBezTo>
                  <a:pt x="31" y="62"/>
                  <a:pt x="31" y="62"/>
                  <a:pt x="31" y="62"/>
                </a:cubicBezTo>
                <a:cubicBezTo>
                  <a:pt x="31" y="62"/>
                  <a:pt x="31" y="61"/>
                  <a:pt x="31" y="61"/>
                </a:cubicBezTo>
                <a:cubicBezTo>
                  <a:pt x="25" y="52"/>
                  <a:pt x="25" y="38"/>
                  <a:pt x="30" y="31"/>
                </a:cubicBezTo>
                <a:cubicBezTo>
                  <a:pt x="35" y="23"/>
                  <a:pt x="45" y="27"/>
                  <a:pt x="56" y="34"/>
                </a:cubicBezTo>
                <a:cubicBezTo>
                  <a:pt x="66" y="40"/>
                  <a:pt x="70" y="53"/>
                  <a:pt x="65" y="6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67" name="Google Shape;4967;p22"/>
          <p:cNvGrpSpPr/>
          <p:nvPr/>
        </p:nvGrpSpPr>
        <p:grpSpPr>
          <a:xfrm>
            <a:off x="2253144" y="4309176"/>
            <a:ext cx="281553" cy="346705"/>
            <a:chOff x="1985963" y="3206750"/>
            <a:chExt cx="192088" cy="236538"/>
          </a:xfrm>
        </p:grpSpPr>
        <p:sp>
          <p:nvSpPr>
            <p:cNvPr id="4968" name="Google Shape;4968;p22"/>
            <p:cNvSpPr/>
            <p:nvPr/>
          </p:nvSpPr>
          <p:spPr>
            <a:xfrm>
              <a:off x="1985963" y="3206750"/>
              <a:ext cx="192088" cy="236538"/>
            </a:xfrm>
            <a:custGeom>
              <a:avLst/>
              <a:gdLst/>
              <a:ahLst/>
              <a:cxnLst/>
              <a:rect l="l" t="t" r="r" b="b"/>
              <a:pathLst>
                <a:path w="84" h="103" extrusionOk="0">
                  <a:moveTo>
                    <a:pt x="75" y="18"/>
                  </a:moveTo>
                  <a:cubicBezTo>
                    <a:pt x="69" y="6"/>
                    <a:pt x="57" y="0"/>
                    <a:pt x="41" y="1"/>
                  </a:cubicBezTo>
                  <a:cubicBezTo>
                    <a:pt x="17" y="3"/>
                    <a:pt x="8" y="27"/>
                    <a:pt x="7" y="28"/>
                  </a:cubicBezTo>
                  <a:cubicBezTo>
                    <a:pt x="6" y="30"/>
                    <a:pt x="8" y="33"/>
                    <a:pt x="10" y="34"/>
                  </a:cubicBezTo>
                  <a:cubicBezTo>
                    <a:pt x="13" y="35"/>
                    <a:pt x="15" y="34"/>
                    <a:pt x="16" y="31"/>
                  </a:cubicBezTo>
                  <a:cubicBezTo>
                    <a:pt x="17" y="30"/>
                    <a:pt x="24" y="12"/>
                    <a:pt x="42" y="11"/>
                  </a:cubicBezTo>
                  <a:cubicBezTo>
                    <a:pt x="54" y="10"/>
                    <a:pt x="63" y="13"/>
                    <a:pt x="67" y="22"/>
                  </a:cubicBezTo>
                  <a:cubicBezTo>
                    <a:pt x="74" y="35"/>
                    <a:pt x="69" y="57"/>
                    <a:pt x="57" y="70"/>
                  </a:cubicBezTo>
                  <a:cubicBezTo>
                    <a:pt x="44" y="86"/>
                    <a:pt x="31" y="94"/>
                    <a:pt x="22" y="93"/>
                  </a:cubicBezTo>
                  <a:cubicBezTo>
                    <a:pt x="17" y="93"/>
                    <a:pt x="13" y="90"/>
                    <a:pt x="9" y="84"/>
                  </a:cubicBezTo>
                  <a:cubicBezTo>
                    <a:pt x="8" y="82"/>
                    <a:pt x="5" y="81"/>
                    <a:pt x="3" y="83"/>
                  </a:cubicBezTo>
                  <a:cubicBezTo>
                    <a:pt x="1" y="84"/>
                    <a:pt x="0" y="87"/>
                    <a:pt x="1" y="89"/>
                  </a:cubicBezTo>
                  <a:cubicBezTo>
                    <a:pt x="6" y="98"/>
                    <a:pt x="13" y="102"/>
                    <a:pt x="21" y="103"/>
                  </a:cubicBezTo>
                  <a:cubicBezTo>
                    <a:pt x="22" y="103"/>
                    <a:pt x="22" y="103"/>
                    <a:pt x="23" y="103"/>
                  </a:cubicBezTo>
                  <a:cubicBezTo>
                    <a:pt x="39" y="103"/>
                    <a:pt x="56" y="87"/>
                    <a:pt x="65" y="77"/>
                  </a:cubicBezTo>
                  <a:cubicBezTo>
                    <a:pt x="79" y="60"/>
                    <a:pt x="84" y="34"/>
                    <a:pt x="75"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69" name="Google Shape;4969;p22"/>
            <p:cNvSpPr/>
            <p:nvPr/>
          </p:nvSpPr>
          <p:spPr>
            <a:xfrm>
              <a:off x="2017713" y="3255962"/>
              <a:ext cx="119063" cy="139700"/>
            </a:xfrm>
            <a:custGeom>
              <a:avLst/>
              <a:gdLst/>
              <a:ahLst/>
              <a:cxnLst/>
              <a:rect l="l" t="t" r="r" b="b"/>
              <a:pathLst>
                <a:path w="52" h="61" extrusionOk="0">
                  <a:moveTo>
                    <a:pt x="30" y="10"/>
                  </a:moveTo>
                  <a:cubicBezTo>
                    <a:pt x="32" y="10"/>
                    <a:pt x="34" y="10"/>
                    <a:pt x="36" y="11"/>
                  </a:cubicBezTo>
                  <a:cubicBezTo>
                    <a:pt x="39" y="12"/>
                    <a:pt x="40" y="14"/>
                    <a:pt x="41" y="16"/>
                  </a:cubicBezTo>
                  <a:cubicBezTo>
                    <a:pt x="41" y="19"/>
                    <a:pt x="40" y="23"/>
                    <a:pt x="39" y="27"/>
                  </a:cubicBezTo>
                  <a:cubicBezTo>
                    <a:pt x="38" y="27"/>
                    <a:pt x="38" y="27"/>
                    <a:pt x="37" y="27"/>
                  </a:cubicBezTo>
                  <a:cubicBezTo>
                    <a:pt x="24" y="27"/>
                    <a:pt x="24" y="27"/>
                    <a:pt x="24" y="27"/>
                  </a:cubicBezTo>
                  <a:cubicBezTo>
                    <a:pt x="24" y="24"/>
                    <a:pt x="23" y="22"/>
                    <a:pt x="22" y="20"/>
                  </a:cubicBezTo>
                  <a:cubicBezTo>
                    <a:pt x="23" y="17"/>
                    <a:pt x="26" y="12"/>
                    <a:pt x="30" y="10"/>
                  </a:cubicBezTo>
                  <a:moveTo>
                    <a:pt x="8" y="37"/>
                  </a:moveTo>
                  <a:cubicBezTo>
                    <a:pt x="5" y="37"/>
                    <a:pt x="5" y="37"/>
                    <a:pt x="5" y="37"/>
                  </a:cubicBezTo>
                  <a:cubicBezTo>
                    <a:pt x="4" y="39"/>
                    <a:pt x="4" y="39"/>
                    <a:pt x="4" y="39"/>
                  </a:cubicBezTo>
                  <a:cubicBezTo>
                    <a:pt x="1" y="47"/>
                    <a:pt x="0" y="57"/>
                    <a:pt x="7" y="60"/>
                  </a:cubicBezTo>
                  <a:cubicBezTo>
                    <a:pt x="7" y="61"/>
                    <a:pt x="8" y="61"/>
                    <a:pt x="9" y="61"/>
                  </a:cubicBezTo>
                  <a:cubicBezTo>
                    <a:pt x="11" y="61"/>
                    <a:pt x="12" y="60"/>
                    <a:pt x="13" y="58"/>
                  </a:cubicBezTo>
                  <a:cubicBezTo>
                    <a:pt x="14" y="56"/>
                    <a:pt x="14" y="53"/>
                    <a:pt x="11" y="52"/>
                  </a:cubicBezTo>
                  <a:cubicBezTo>
                    <a:pt x="11" y="51"/>
                    <a:pt x="11" y="48"/>
                    <a:pt x="12" y="45"/>
                  </a:cubicBezTo>
                  <a:cubicBezTo>
                    <a:pt x="18" y="43"/>
                    <a:pt x="21" y="40"/>
                    <a:pt x="23" y="36"/>
                  </a:cubicBezTo>
                  <a:cubicBezTo>
                    <a:pt x="23" y="36"/>
                    <a:pt x="23" y="36"/>
                    <a:pt x="23" y="36"/>
                  </a:cubicBezTo>
                  <a:cubicBezTo>
                    <a:pt x="33" y="36"/>
                    <a:pt x="33" y="36"/>
                    <a:pt x="33" y="36"/>
                  </a:cubicBezTo>
                  <a:cubicBezTo>
                    <a:pt x="30" y="40"/>
                    <a:pt x="26" y="44"/>
                    <a:pt x="23" y="47"/>
                  </a:cubicBezTo>
                  <a:cubicBezTo>
                    <a:pt x="21" y="49"/>
                    <a:pt x="20" y="52"/>
                    <a:pt x="22" y="54"/>
                  </a:cubicBezTo>
                  <a:cubicBezTo>
                    <a:pt x="24" y="56"/>
                    <a:pt x="27" y="56"/>
                    <a:pt x="29" y="54"/>
                  </a:cubicBezTo>
                  <a:cubicBezTo>
                    <a:pt x="41" y="44"/>
                    <a:pt x="52" y="28"/>
                    <a:pt x="50" y="15"/>
                  </a:cubicBezTo>
                  <a:cubicBezTo>
                    <a:pt x="49" y="9"/>
                    <a:pt x="46" y="5"/>
                    <a:pt x="40" y="2"/>
                  </a:cubicBezTo>
                  <a:cubicBezTo>
                    <a:pt x="35" y="0"/>
                    <a:pt x="31" y="0"/>
                    <a:pt x="26" y="2"/>
                  </a:cubicBezTo>
                  <a:cubicBezTo>
                    <a:pt x="17" y="6"/>
                    <a:pt x="13" y="17"/>
                    <a:pt x="12" y="19"/>
                  </a:cubicBezTo>
                  <a:cubicBezTo>
                    <a:pt x="11" y="21"/>
                    <a:pt x="11" y="21"/>
                    <a:pt x="11" y="21"/>
                  </a:cubicBezTo>
                  <a:cubicBezTo>
                    <a:pt x="13" y="23"/>
                    <a:pt x="13" y="23"/>
                    <a:pt x="13" y="23"/>
                  </a:cubicBezTo>
                  <a:cubicBezTo>
                    <a:pt x="13" y="24"/>
                    <a:pt x="16" y="29"/>
                    <a:pt x="14" y="32"/>
                  </a:cubicBezTo>
                  <a:cubicBezTo>
                    <a:pt x="13" y="34"/>
                    <a:pt x="11" y="36"/>
                    <a:pt x="8" y="3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70" name="Google Shape;4970;p22"/>
          <p:cNvSpPr/>
          <p:nvPr/>
        </p:nvSpPr>
        <p:spPr>
          <a:xfrm>
            <a:off x="1566715" y="4374327"/>
            <a:ext cx="339724" cy="221055"/>
          </a:xfrm>
          <a:custGeom>
            <a:avLst/>
            <a:gdLst/>
            <a:ahLst/>
            <a:cxnLst/>
            <a:rect l="l" t="t" r="r" b="b"/>
            <a:pathLst>
              <a:path w="101" h="66" extrusionOk="0">
                <a:moveTo>
                  <a:pt x="65" y="53"/>
                </a:moveTo>
                <a:cubicBezTo>
                  <a:pt x="71" y="49"/>
                  <a:pt x="75" y="42"/>
                  <a:pt x="75" y="34"/>
                </a:cubicBezTo>
                <a:cubicBezTo>
                  <a:pt x="75" y="24"/>
                  <a:pt x="69" y="15"/>
                  <a:pt x="61" y="11"/>
                </a:cubicBezTo>
                <a:cubicBezTo>
                  <a:pt x="74" y="16"/>
                  <a:pt x="86" y="28"/>
                  <a:pt x="90" y="33"/>
                </a:cubicBezTo>
                <a:cubicBezTo>
                  <a:pt x="86" y="38"/>
                  <a:pt x="77" y="48"/>
                  <a:pt x="65" y="53"/>
                </a:cubicBezTo>
                <a:moveTo>
                  <a:pt x="11" y="33"/>
                </a:moveTo>
                <a:cubicBezTo>
                  <a:pt x="15" y="28"/>
                  <a:pt x="25" y="18"/>
                  <a:pt x="37" y="12"/>
                </a:cubicBezTo>
                <a:cubicBezTo>
                  <a:pt x="30" y="17"/>
                  <a:pt x="25" y="25"/>
                  <a:pt x="25" y="34"/>
                </a:cubicBezTo>
                <a:cubicBezTo>
                  <a:pt x="25" y="41"/>
                  <a:pt x="28" y="47"/>
                  <a:pt x="33" y="52"/>
                </a:cubicBezTo>
                <a:cubicBezTo>
                  <a:pt x="23" y="47"/>
                  <a:pt x="14" y="38"/>
                  <a:pt x="11" y="33"/>
                </a:cubicBezTo>
                <a:moveTo>
                  <a:pt x="60" y="49"/>
                </a:moveTo>
                <a:cubicBezTo>
                  <a:pt x="57" y="49"/>
                  <a:pt x="54" y="46"/>
                  <a:pt x="54" y="43"/>
                </a:cubicBezTo>
                <a:cubicBezTo>
                  <a:pt x="54" y="40"/>
                  <a:pt x="57" y="37"/>
                  <a:pt x="60" y="37"/>
                </a:cubicBezTo>
                <a:cubicBezTo>
                  <a:pt x="63" y="37"/>
                  <a:pt x="66" y="40"/>
                  <a:pt x="66" y="43"/>
                </a:cubicBezTo>
                <a:cubicBezTo>
                  <a:pt x="66" y="46"/>
                  <a:pt x="63" y="49"/>
                  <a:pt x="60" y="49"/>
                </a:cubicBezTo>
                <a:moveTo>
                  <a:pt x="42" y="27"/>
                </a:moveTo>
                <a:cubicBezTo>
                  <a:pt x="41" y="29"/>
                  <a:pt x="40" y="32"/>
                  <a:pt x="41" y="36"/>
                </a:cubicBezTo>
                <a:cubicBezTo>
                  <a:pt x="42" y="39"/>
                  <a:pt x="40" y="41"/>
                  <a:pt x="38" y="42"/>
                </a:cubicBezTo>
                <a:cubicBezTo>
                  <a:pt x="37" y="42"/>
                  <a:pt x="37" y="42"/>
                  <a:pt x="37" y="42"/>
                </a:cubicBezTo>
                <a:cubicBezTo>
                  <a:pt x="35" y="42"/>
                  <a:pt x="33" y="41"/>
                  <a:pt x="32" y="38"/>
                </a:cubicBezTo>
                <a:cubicBezTo>
                  <a:pt x="30" y="30"/>
                  <a:pt x="33" y="24"/>
                  <a:pt x="35" y="21"/>
                </a:cubicBezTo>
                <a:cubicBezTo>
                  <a:pt x="39" y="16"/>
                  <a:pt x="44" y="14"/>
                  <a:pt x="48" y="14"/>
                </a:cubicBezTo>
                <a:cubicBezTo>
                  <a:pt x="48" y="14"/>
                  <a:pt x="48" y="14"/>
                  <a:pt x="48" y="14"/>
                </a:cubicBezTo>
                <a:cubicBezTo>
                  <a:pt x="51" y="14"/>
                  <a:pt x="53" y="16"/>
                  <a:pt x="53" y="19"/>
                </a:cubicBezTo>
                <a:cubicBezTo>
                  <a:pt x="53" y="21"/>
                  <a:pt x="51" y="23"/>
                  <a:pt x="48" y="23"/>
                </a:cubicBezTo>
                <a:cubicBezTo>
                  <a:pt x="47" y="23"/>
                  <a:pt x="44" y="24"/>
                  <a:pt x="42" y="27"/>
                </a:cubicBezTo>
                <a:moveTo>
                  <a:pt x="100" y="30"/>
                </a:moveTo>
                <a:cubicBezTo>
                  <a:pt x="99" y="29"/>
                  <a:pt x="78" y="0"/>
                  <a:pt x="50" y="0"/>
                </a:cubicBezTo>
                <a:cubicBezTo>
                  <a:pt x="23" y="0"/>
                  <a:pt x="2" y="29"/>
                  <a:pt x="1" y="30"/>
                </a:cubicBezTo>
                <a:cubicBezTo>
                  <a:pt x="0" y="32"/>
                  <a:pt x="0" y="34"/>
                  <a:pt x="1" y="36"/>
                </a:cubicBezTo>
                <a:cubicBezTo>
                  <a:pt x="2" y="37"/>
                  <a:pt x="23" y="66"/>
                  <a:pt x="50" y="66"/>
                </a:cubicBezTo>
                <a:cubicBezTo>
                  <a:pt x="78" y="66"/>
                  <a:pt x="99" y="37"/>
                  <a:pt x="100" y="36"/>
                </a:cubicBezTo>
                <a:cubicBezTo>
                  <a:pt x="101" y="34"/>
                  <a:pt x="101" y="32"/>
                  <a:pt x="100" y="3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1" name="Google Shape;4971;p22"/>
          <p:cNvSpPr/>
          <p:nvPr/>
        </p:nvSpPr>
        <p:spPr>
          <a:xfrm>
            <a:off x="975689" y="4313829"/>
            <a:ext cx="255956" cy="342052"/>
          </a:xfrm>
          <a:custGeom>
            <a:avLst/>
            <a:gdLst/>
            <a:ahLst/>
            <a:cxnLst/>
            <a:rect l="l" t="t" r="r" b="b"/>
            <a:pathLst>
              <a:path w="76" h="102" extrusionOk="0">
                <a:moveTo>
                  <a:pt x="27" y="4"/>
                </a:moveTo>
                <a:cubicBezTo>
                  <a:pt x="28" y="4"/>
                  <a:pt x="30" y="4"/>
                  <a:pt x="31" y="5"/>
                </a:cubicBezTo>
                <a:cubicBezTo>
                  <a:pt x="21" y="12"/>
                  <a:pt x="21" y="12"/>
                  <a:pt x="21" y="12"/>
                </a:cubicBezTo>
                <a:cubicBezTo>
                  <a:pt x="20" y="11"/>
                  <a:pt x="20" y="10"/>
                  <a:pt x="19" y="9"/>
                </a:cubicBezTo>
                <a:cubicBezTo>
                  <a:pt x="20" y="6"/>
                  <a:pt x="23" y="4"/>
                  <a:pt x="27" y="4"/>
                </a:cubicBezTo>
                <a:moveTo>
                  <a:pt x="18" y="31"/>
                </a:moveTo>
                <a:cubicBezTo>
                  <a:pt x="25" y="26"/>
                  <a:pt x="25" y="26"/>
                  <a:pt x="25" y="26"/>
                </a:cubicBezTo>
                <a:cubicBezTo>
                  <a:pt x="33" y="34"/>
                  <a:pt x="33" y="34"/>
                  <a:pt x="33" y="34"/>
                </a:cubicBezTo>
                <a:cubicBezTo>
                  <a:pt x="18" y="34"/>
                  <a:pt x="18" y="34"/>
                  <a:pt x="18" y="34"/>
                </a:cubicBezTo>
                <a:lnTo>
                  <a:pt x="18" y="31"/>
                </a:lnTo>
                <a:close/>
                <a:moveTo>
                  <a:pt x="35" y="30"/>
                </a:moveTo>
                <a:cubicBezTo>
                  <a:pt x="29" y="24"/>
                  <a:pt x="29" y="24"/>
                  <a:pt x="29" y="24"/>
                </a:cubicBezTo>
                <a:cubicBezTo>
                  <a:pt x="35" y="19"/>
                  <a:pt x="35" y="19"/>
                  <a:pt x="35" y="19"/>
                </a:cubicBezTo>
                <a:lnTo>
                  <a:pt x="35" y="30"/>
                </a:lnTo>
                <a:close/>
                <a:moveTo>
                  <a:pt x="19" y="18"/>
                </a:moveTo>
                <a:cubicBezTo>
                  <a:pt x="34" y="8"/>
                  <a:pt x="34" y="8"/>
                  <a:pt x="34" y="8"/>
                </a:cubicBezTo>
                <a:cubicBezTo>
                  <a:pt x="35" y="9"/>
                  <a:pt x="35" y="10"/>
                  <a:pt x="35" y="12"/>
                </a:cubicBezTo>
                <a:cubicBezTo>
                  <a:pt x="35" y="15"/>
                  <a:pt x="35" y="15"/>
                  <a:pt x="35" y="15"/>
                </a:cubicBezTo>
                <a:cubicBezTo>
                  <a:pt x="18" y="26"/>
                  <a:pt x="18" y="26"/>
                  <a:pt x="18" y="26"/>
                </a:cubicBezTo>
                <a:cubicBezTo>
                  <a:pt x="18" y="18"/>
                  <a:pt x="18" y="18"/>
                  <a:pt x="18" y="18"/>
                </a:cubicBezTo>
                <a:cubicBezTo>
                  <a:pt x="19" y="18"/>
                  <a:pt x="19" y="18"/>
                  <a:pt x="19" y="18"/>
                </a:cubicBezTo>
                <a:moveTo>
                  <a:pt x="39" y="42"/>
                </a:moveTo>
                <a:cubicBezTo>
                  <a:pt x="39" y="12"/>
                  <a:pt x="39" y="12"/>
                  <a:pt x="39" y="12"/>
                </a:cubicBezTo>
                <a:cubicBezTo>
                  <a:pt x="39" y="5"/>
                  <a:pt x="33" y="0"/>
                  <a:pt x="27" y="0"/>
                </a:cubicBezTo>
                <a:cubicBezTo>
                  <a:pt x="22" y="0"/>
                  <a:pt x="17" y="3"/>
                  <a:pt x="16" y="7"/>
                </a:cubicBezTo>
                <a:cubicBezTo>
                  <a:pt x="15" y="7"/>
                  <a:pt x="15" y="7"/>
                  <a:pt x="14" y="7"/>
                </a:cubicBezTo>
                <a:cubicBezTo>
                  <a:pt x="14" y="7"/>
                  <a:pt x="13" y="7"/>
                  <a:pt x="12" y="7"/>
                </a:cubicBezTo>
                <a:cubicBezTo>
                  <a:pt x="6" y="4"/>
                  <a:pt x="6" y="4"/>
                  <a:pt x="6" y="4"/>
                </a:cubicBezTo>
                <a:cubicBezTo>
                  <a:pt x="4" y="3"/>
                  <a:pt x="2" y="3"/>
                  <a:pt x="2" y="5"/>
                </a:cubicBezTo>
                <a:cubicBezTo>
                  <a:pt x="1" y="6"/>
                  <a:pt x="1" y="6"/>
                  <a:pt x="1" y="6"/>
                </a:cubicBezTo>
                <a:cubicBezTo>
                  <a:pt x="0" y="7"/>
                  <a:pt x="0" y="9"/>
                  <a:pt x="2" y="10"/>
                </a:cubicBezTo>
                <a:cubicBezTo>
                  <a:pt x="8" y="14"/>
                  <a:pt x="8" y="14"/>
                  <a:pt x="8" y="14"/>
                </a:cubicBezTo>
                <a:cubicBezTo>
                  <a:pt x="8" y="14"/>
                  <a:pt x="8" y="15"/>
                  <a:pt x="9" y="15"/>
                </a:cubicBezTo>
                <a:cubicBezTo>
                  <a:pt x="2" y="24"/>
                  <a:pt x="2" y="24"/>
                  <a:pt x="2" y="24"/>
                </a:cubicBezTo>
                <a:cubicBezTo>
                  <a:pt x="1" y="25"/>
                  <a:pt x="1" y="26"/>
                  <a:pt x="1" y="27"/>
                </a:cubicBezTo>
                <a:cubicBezTo>
                  <a:pt x="2" y="27"/>
                  <a:pt x="2" y="28"/>
                  <a:pt x="3" y="28"/>
                </a:cubicBezTo>
                <a:cubicBezTo>
                  <a:pt x="4" y="30"/>
                  <a:pt x="4" y="30"/>
                  <a:pt x="4" y="30"/>
                </a:cubicBezTo>
                <a:cubicBezTo>
                  <a:pt x="5" y="30"/>
                  <a:pt x="7" y="30"/>
                  <a:pt x="8" y="29"/>
                </a:cubicBezTo>
                <a:cubicBezTo>
                  <a:pt x="15" y="20"/>
                  <a:pt x="15" y="20"/>
                  <a:pt x="15" y="20"/>
                </a:cubicBezTo>
                <a:cubicBezTo>
                  <a:pt x="15" y="48"/>
                  <a:pt x="15" y="48"/>
                  <a:pt x="15" y="48"/>
                </a:cubicBezTo>
                <a:cubicBezTo>
                  <a:pt x="13" y="49"/>
                  <a:pt x="13" y="49"/>
                  <a:pt x="13" y="49"/>
                </a:cubicBezTo>
                <a:cubicBezTo>
                  <a:pt x="7" y="51"/>
                  <a:pt x="3" y="56"/>
                  <a:pt x="3" y="62"/>
                </a:cubicBezTo>
                <a:cubicBezTo>
                  <a:pt x="3" y="74"/>
                  <a:pt x="3" y="74"/>
                  <a:pt x="3" y="74"/>
                </a:cubicBezTo>
                <a:cubicBezTo>
                  <a:pt x="3" y="79"/>
                  <a:pt x="5" y="83"/>
                  <a:pt x="7" y="87"/>
                </a:cubicBezTo>
                <a:cubicBezTo>
                  <a:pt x="18" y="102"/>
                  <a:pt x="18" y="102"/>
                  <a:pt x="18" y="102"/>
                </a:cubicBezTo>
                <a:cubicBezTo>
                  <a:pt x="68" y="102"/>
                  <a:pt x="68" y="102"/>
                  <a:pt x="68" y="102"/>
                </a:cubicBezTo>
                <a:cubicBezTo>
                  <a:pt x="73" y="74"/>
                  <a:pt x="73" y="74"/>
                  <a:pt x="73" y="74"/>
                </a:cubicBezTo>
                <a:cubicBezTo>
                  <a:pt x="76" y="61"/>
                  <a:pt x="67" y="49"/>
                  <a:pt x="55" y="46"/>
                </a:cubicBezTo>
                <a:lnTo>
                  <a:pt x="39" y="4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72" name="Google Shape;4972;p22"/>
          <p:cNvGrpSpPr/>
          <p:nvPr/>
        </p:nvGrpSpPr>
        <p:grpSpPr>
          <a:xfrm>
            <a:off x="319510" y="4374327"/>
            <a:ext cx="339724" cy="221055"/>
            <a:chOff x="666751" y="3251200"/>
            <a:chExt cx="231775" cy="150813"/>
          </a:xfrm>
        </p:grpSpPr>
        <p:sp>
          <p:nvSpPr>
            <p:cNvPr id="4973" name="Google Shape;4973;p22"/>
            <p:cNvSpPr/>
            <p:nvPr/>
          </p:nvSpPr>
          <p:spPr>
            <a:xfrm>
              <a:off x="723901" y="3267075"/>
              <a:ext cx="33338" cy="3175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4" name="Google Shape;4974;p22"/>
            <p:cNvSpPr/>
            <p:nvPr/>
          </p:nvSpPr>
          <p:spPr>
            <a:xfrm>
              <a:off x="762001" y="3289300"/>
              <a:ext cx="90488" cy="28575"/>
            </a:xfrm>
            <a:custGeom>
              <a:avLst/>
              <a:gdLst/>
              <a:ahLst/>
              <a:cxnLst/>
              <a:rect l="l" t="t" r="r" b="b"/>
              <a:pathLst>
                <a:path w="40" h="12" extrusionOk="0">
                  <a:moveTo>
                    <a:pt x="6" y="0"/>
                  </a:moveTo>
                  <a:cubicBezTo>
                    <a:pt x="5" y="0"/>
                    <a:pt x="3" y="0"/>
                    <a:pt x="2" y="2"/>
                  </a:cubicBezTo>
                  <a:cubicBezTo>
                    <a:pt x="1" y="3"/>
                    <a:pt x="0" y="4"/>
                    <a:pt x="0" y="6"/>
                  </a:cubicBezTo>
                  <a:cubicBezTo>
                    <a:pt x="0" y="12"/>
                    <a:pt x="0" y="12"/>
                    <a:pt x="0" y="12"/>
                  </a:cubicBezTo>
                  <a:cubicBezTo>
                    <a:pt x="39" y="12"/>
                    <a:pt x="39" y="12"/>
                    <a:pt x="39" y="12"/>
                  </a:cubicBezTo>
                  <a:cubicBezTo>
                    <a:pt x="39" y="12"/>
                    <a:pt x="40" y="12"/>
                    <a:pt x="40" y="11"/>
                  </a:cubicBezTo>
                  <a:cubicBezTo>
                    <a:pt x="40" y="11"/>
                    <a:pt x="40" y="10"/>
                    <a:pt x="40" y="10"/>
                  </a:cubicBezTo>
                  <a:cubicBezTo>
                    <a:pt x="35" y="7"/>
                    <a:pt x="26" y="1"/>
                    <a:pt x="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5" name="Google Shape;4975;p22"/>
            <p:cNvSpPr/>
            <p:nvPr/>
          </p:nvSpPr>
          <p:spPr>
            <a:xfrm>
              <a:off x="706438" y="3298825"/>
              <a:ext cx="42863" cy="19050"/>
            </a:xfrm>
            <a:custGeom>
              <a:avLst/>
              <a:gdLst/>
              <a:ahLst/>
              <a:cxnLst/>
              <a:rect l="l" t="t" r="r" b="b"/>
              <a:pathLst>
                <a:path w="19" h="8" extrusionOk="0">
                  <a:moveTo>
                    <a:pt x="19" y="7"/>
                  </a:moveTo>
                  <a:cubicBezTo>
                    <a:pt x="19" y="5"/>
                    <a:pt x="17" y="4"/>
                    <a:pt x="16" y="3"/>
                  </a:cubicBezTo>
                  <a:cubicBezTo>
                    <a:pt x="3" y="1"/>
                    <a:pt x="3" y="1"/>
                    <a:pt x="3" y="1"/>
                  </a:cubicBezTo>
                  <a:cubicBezTo>
                    <a:pt x="2" y="0"/>
                    <a:pt x="1" y="1"/>
                    <a:pt x="1" y="1"/>
                  </a:cubicBezTo>
                  <a:cubicBezTo>
                    <a:pt x="0" y="1"/>
                    <a:pt x="0" y="2"/>
                    <a:pt x="0" y="3"/>
                  </a:cubicBezTo>
                  <a:cubicBezTo>
                    <a:pt x="0" y="8"/>
                    <a:pt x="0" y="8"/>
                    <a:pt x="0" y="8"/>
                  </a:cubicBezTo>
                  <a:cubicBezTo>
                    <a:pt x="19" y="8"/>
                    <a:pt x="19" y="8"/>
                    <a:pt x="19" y="8"/>
                  </a:cubicBezTo>
                  <a:lnTo>
                    <a:pt x="19"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6" name="Google Shape;4976;p22"/>
            <p:cNvSpPr/>
            <p:nvPr/>
          </p:nvSpPr>
          <p:spPr>
            <a:xfrm>
              <a:off x="666751" y="3251200"/>
              <a:ext cx="231775" cy="150813"/>
            </a:xfrm>
            <a:custGeom>
              <a:avLst/>
              <a:gdLst/>
              <a:ahLst/>
              <a:cxnLst/>
              <a:rect l="l" t="t" r="r" b="b"/>
              <a:pathLst>
                <a:path w="101" h="66" extrusionOk="0">
                  <a:moveTo>
                    <a:pt x="93" y="62"/>
                  </a:moveTo>
                  <a:cubicBezTo>
                    <a:pt x="90" y="62"/>
                    <a:pt x="88" y="60"/>
                    <a:pt x="88" y="58"/>
                  </a:cubicBezTo>
                  <a:cubicBezTo>
                    <a:pt x="88" y="56"/>
                    <a:pt x="88" y="55"/>
                    <a:pt x="89" y="54"/>
                  </a:cubicBezTo>
                  <a:cubicBezTo>
                    <a:pt x="89" y="55"/>
                    <a:pt x="89" y="55"/>
                    <a:pt x="89" y="55"/>
                  </a:cubicBezTo>
                  <a:cubicBezTo>
                    <a:pt x="89" y="57"/>
                    <a:pt x="91" y="59"/>
                    <a:pt x="93" y="59"/>
                  </a:cubicBezTo>
                  <a:cubicBezTo>
                    <a:pt x="95" y="59"/>
                    <a:pt x="96" y="57"/>
                    <a:pt x="96" y="55"/>
                  </a:cubicBezTo>
                  <a:cubicBezTo>
                    <a:pt x="96" y="55"/>
                    <a:pt x="96" y="55"/>
                    <a:pt x="96" y="55"/>
                  </a:cubicBezTo>
                  <a:cubicBezTo>
                    <a:pt x="97" y="55"/>
                    <a:pt x="97" y="56"/>
                    <a:pt x="97" y="58"/>
                  </a:cubicBezTo>
                  <a:cubicBezTo>
                    <a:pt x="97" y="60"/>
                    <a:pt x="95" y="62"/>
                    <a:pt x="93" y="62"/>
                  </a:cubicBezTo>
                  <a:moveTo>
                    <a:pt x="13" y="58"/>
                  </a:moveTo>
                  <a:cubicBezTo>
                    <a:pt x="13" y="60"/>
                    <a:pt x="11" y="62"/>
                    <a:pt x="8" y="62"/>
                  </a:cubicBezTo>
                  <a:cubicBezTo>
                    <a:pt x="5" y="62"/>
                    <a:pt x="3" y="60"/>
                    <a:pt x="3" y="58"/>
                  </a:cubicBezTo>
                  <a:cubicBezTo>
                    <a:pt x="3" y="56"/>
                    <a:pt x="4" y="55"/>
                    <a:pt x="4" y="55"/>
                  </a:cubicBezTo>
                  <a:cubicBezTo>
                    <a:pt x="4" y="55"/>
                    <a:pt x="4" y="55"/>
                    <a:pt x="4" y="55"/>
                  </a:cubicBezTo>
                  <a:cubicBezTo>
                    <a:pt x="4" y="57"/>
                    <a:pt x="6" y="59"/>
                    <a:pt x="8" y="59"/>
                  </a:cubicBezTo>
                  <a:cubicBezTo>
                    <a:pt x="10" y="59"/>
                    <a:pt x="12" y="57"/>
                    <a:pt x="12" y="55"/>
                  </a:cubicBezTo>
                  <a:cubicBezTo>
                    <a:pt x="12" y="54"/>
                    <a:pt x="12" y="54"/>
                    <a:pt x="12" y="54"/>
                  </a:cubicBezTo>
                  <a:cubicBezTo>
                    <a:pt x="12" y="55"/>
                    <a:pt x="13" y="56"/>
                    <a:pt x="13" y="58"/>
                  </a:cubicBezTo>
                  <a:moveTo>
                    <a:pt x="96" y="50"/>
                  </a:moveTo>
                  <a:cubicBezTo>
                    <a:pt x="96" y="22"/>
                    <a:pt x="96" y="22"/>
                    <a:pt x="96" y="22"/>
                  </a:cubicBezTo>
                  <a:cubicBezTo>
                    <a:pt x="96" y="20"/>
                    <a:pt x="95" y="18"/>
                    <a:pt x="93" y="18"/>
                  </a:cubicBezTo>
                  <a:cubicBezTo>
                    <a:pt x="91" y="18"/>
                    <a:pt x="89" y="20"/>
                    <a:pt x="89" y="22"/>
                  </a:cubicBezTo>
                  <a:cubicBezTo>
                    <a:pt x="89" y="33"/>
                    <a:pt x="89" y="33"/>
                    <a:pt x="89" y="33"/>
                  </a:cubicBezTo>
                  <a:cubicBezTo>
                    <a:pt x="12" y="33"/>
                    <a:pt x="12" y="33"/>
                    <a:pt x="12" y="33"/>
                  </a:cubicBezTo>
                  <a:cubicBezTo>
                    <a:pt x="12" y="4"/>
                    <a:pt x="12" y="4"/>
                    <a:pt x="12" y="4"/>
                  </a:cubicBezTo>
                  <a:cubicBezTo>
                    <a:pt x="12" y="2"/>
                    <a:pt x="10" y="0"/>
                    <a:pt x="8" y="0"/>
                  </a:cubicBezTo>
                  <a:cubicBezTo>
                    <a:pt x="6" y="0"/>
                    <a:pt x="4" y="2"/>
                    <a:pt x="4" y="4"/>
                  </a:cubicBezTo>
                  <a:cubicBezTo>
                    <a:pt x="4" y="50"/>
                    <a:pt x="4" y="50"/>
                    <a:pt x="4" y="50"/>
                  </a:cubicBezTo>
                  <a:cubicBezTo>
                    <a:pt x="1" y="51"/>
                    <a:pt x="0" y="54"/>
                    <a:pt x="0" y="58"/>
                  </a:cubicBezTo>
                  <a:cubicBezTo>
                    <a:pt x="0" y="62"/>
                    <a:pt x="3" y="66"/>
                    <a:pt x="8" y="66"/>
                  </a:cubicBezTo>
                  <a:cubicBezTo>
                    <a:pt x="13" y="66"/>
                    <a:pt x="16" y="62"/>
                    <a:pt x="16" y="58"/>
                  </a:cubicBezTo>
                  <a:cubicBezTo>
                    <a:pt x="16" y="54"/>
                    <a:pt x="14" y="51"/>
                    <a:pt x="12" y="50"/>
                  </a:cubicBezTo>
                  <a:cubicBezTo>
                    <a:pt x="12" y="43"/>
                    <a:pt x="12" y="43"/>
                    <a:pt x="12" y="43"/>
                  </a:cubicBezTo>
                  <a:cubicBezTo>
                    <a:pt x="89" y="43"/>
                    <a:pt x="89" y="43"/>
                    <a:pt x="89" y="43"/>
                  </a:cubicBezTo>
                  <a:cubicBezTo>
                    <a:pt x="89" y="50"/>
                    <a:pt x="89" y="50"/>
                    <a:pt x="89" y="50"/>
                  </a:cubicBezTo>
                  <a:cubicBezTo>
                    <a:pt x="86" y="51"/>
                    <a:pt x="84" y="54"/>
                    <a:pt x="84" y="58"/>
                  </a:cubicBezTo>
                  <a:cubicBezTo>
                    <a:pt x="84" y="62"/>
                    <a:pt x="88" y="66"/>
                    <a:pt x="93" y="66"/>
                  </a:cubicBezTo>
                  <a:cubicBezTo>
                    <a:pt x="97" y="66"/>
                    <a:pt x="101" y="62"/>
                    <a:pt x="101" y="58"/>
                  </a:cubicBezTo>
                  <a:cubicBezTo>
                    <a:pt x="101" y="54"/>
                    <a:pt x="99" y="51"/>
                    <a:pt x="96" y="5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77" name="Google Shape;4977;p22"/>
          <p:cNvSpPr/>
          <p:nvPr/>
        </p:nvSpPr>
        <p:spPr>
          <a:xfrm>
            <a:off x="11663036" y="3639817"/>
            <a:ext cx="241995" cy="346705"/>
          </a:xfrm>
          <a:custGeom>
            <a:avLst/>
            <a:gdLst/>
            <a:ahLst/>
            <a:cxnLst/>
            <a:rect l="l" t="t" r="r" b="b"/>
            <a:pathLst>
              <a:path w="72" h="103" extrusionOk="0">
                <a:moveTo>
                  <a:pt x="12" y="96"/>
                </a:moveTo>
                <a:cubicBezTo>
                  <a:pt x="9" y="96"/>
                  <a:pt x="7" y="93"/>
                  <a:pt x="7" y="90"/>
                </a:cubicBezTo>
                <a:cubicBezTo>
                  <a:pt x="7" y="68"/>
                  <a:pt x="7" y="68"/>
                  <a:pt x="7" y="68"/>
                </a:cubicBezTo>
                <a:cubicBezTo>
                  <a:pt x="20" y="68"/>
                  <a:pt x="20" y="68"/>
                  <a:pt x="20" y="68"/>
                </a:cubicBezTo>
                <a:cubicBezTo>
                  <a:pt x="21" y="68"/>
                  <a:pt x="22" y="67"/>
                  <a:pt x="23" y="66"/>
                </a:cubicBezTo>
                <a:cubicBezTo>
                  <a:pt x="24" y="64"/>
                  <a:pt x="24" y="64"/>
                  <a:pt x="24" y="64"/>
                </a:cubicBezTo>
                <a:cubicBezTo>
                  <a:pt x="27" y="79"/>
                  <a:pt x="27" y="79"/>
                  <a:pt x="27" y="79"/>
                </a:cubicBezTo>
                <a:cubicBezTo>
                  <a:pt x="27" y="81"/>
                  <a:pt x="29" y="82"/>
                  <a:pt x="30" y="82"/>
                </a:cubicBezTo>
                <a:cubicBezTo>
                  <a:pt x="30" y="82"/>
                  <a:pt x="30" y="82"/>
                  <a:pt x="30" y="82"/>
                </a:cubicBezTo>
                <a:cubicBezTo>
                  <a:pt x="32" y="82"/>
                  <a:pt x="33" y="81"/>
                  <a:pt x="34" y="79"/>
                </a:cubicBezTo>
                <a:cubicBezTo>
                  <a:pt x="37" y="60"/>
                  <a:pt x="37" y="60"/>
                  <a:pt x="37" y="60"/>
                </a:cubicBezTo>
                <a:cubicBezTo>
                  <a:pt x="40" y="78"/>
                  <a:pt x="40" y="78"/>
                  <a:pt x="40" y="78"/>
                </a:cubicBezTo>
                <a:cubicBezTo>
                  <a:pt x="41" y="80"/>
                  <a:pt x="42" y="81"/>
                  <a:pt x="44" y="81"/>
                </a:cubicBezTo>
                <a:cubicBezTo>
                  <a:pt x="45" y="81"/>
                  <a:pt x="47" y="80"/>
                  <a:pt x="47" y="79"/>
                </a:cubicBezTo>
                <a:cubicBezTo>
                  <a:pt x="51" y="68"/>
                  <a:pt x="51" y="68"/>
                  <a:pt x="51" y="68"/>
                </a:cubicBezTo>
                <a:cubicBezTo>
                  <a:pt x="65" y="68"/>
                  <a:pt x="65" y="68"/>
                  <a:pt x="65" y="68"/>
                </a:cubicBezTo>
                <a:cubicBezTo>
                  <a:pt x="65" y="90"/>
                  <a:pt x="65" y="90"/>
                  <a:pt x="65" y="90"/>
                </a:cubicBezTo>
                <a:cubicBezTo>
                  <a:pt x="65" y="93"/>
                  <a:pt x="63" y="96"/>
                  <a:pt x="60" y="96"/>
                </a:cubicBezTo>
                <a:lnTo>
                  <a:pt x="12" y="96"/>
                </a:lnTo>
                <a:close/>
                <a:moveTo>
                  <a:pt x="7" y="32"/>
                </a:moveTo>
                <a:cubicBezTo>
                  <a:pt x="7" y="29"/>
                  <a:pt x="9" y="27"/>
                  <a:pt x="12" y="27"/>
                </a:cubicBezTo>
                <a:cubicBezTo>
                  <a:pt x="17" y="27"/>
                  <a:pt x="17" y="27"/>
                  <a:pt x="17" y="27"/>
                </a:cubicBezTo>
                <a:cubicBezTo>
                  <a:pt x="17" y="29"/>
                  <a:pt x="19" y="30"/>
                  <a:pt x="21" y="30"/>
                </a:cubicBezTo>
                <a:cubicBezTo>
                  <a:pt x="52" y="30"/>
                  <a:pt x="52" y="30"/>
                  <a:pt x="52" y="30"/>
                </a:cubicBezTo>
                <a:cubicBezTo>
                  <a:pt x="54" y="30"/>
                  <a:pt x="55" y="29"/>
                  <a:pt x="55" y="27"/>
                </a:cubicBezTo>
                <a:cubicBezTo>
                  <a:pt x="60" y="27"/>
                  <a:pt x="60" y="27"/>
                  <a:pt x="60" y="27"/>
                </a:cubicBezTo>
                <a:cubicBezTo>
                  <a:pt x="63" y="27"/>
                  <a:pt x="65" y="29"/>
                  <a:pt x="65" y="32"/>
                </a:cubicBezTo>
                <a:cubicBezTo>
                  <a:pt x="65" y="61"/>
                  <a:pt x="65" y="61"/>
                  <a:pt x="65" y="61"/>
                </a:cubicBezTo>
                <a:cubicBezTo>
                  <a:pt x="49" y="61"/>
                  <a:pt x="49" y="61"/>
                  <a:pt x="49" y="61"/>
                </a:cubicBezTo>
                <a:cubicBezTo>
                  <a:pt x="47" y="61"/>
                  <a:pt x="46" y="62"/>
                  <a:pt x="46" y="63"/>
                </a:cubicBezTo>
                <a:cubicBezTo>
                  <a:pt x="45" y="65"/>
                  <a:pt x="45" y="65"/>
                  <a:pt x="45" y="65"/>
                </a:cubicBezTo>
                <a:cubicBezTo>
                  <a:pt x="41" y="39"/>
                  <a:pt x="41" y="39"/>
                  <a:pt x="41" y="39"/>
                </a:cubicBezTo>
                <a:cubicBezTo>
                  <a:pt x="40" y="38"/>
                  <a:pt x="39" y="37"/>
                  <a:pt x="37" y="37"/>
                </a:cubicBezTo>
                <a:cubicBezTo>
                  <a:pt x="37" y="37"/>
                  <a:pt x="37" y="37"/>
                  <a:pt x="37" y="37"/>
                </a:cubicBezTo>
                <a:cubicBezTo>
                  <a:pt x="36" y="37"/>
                  <a:pt x="34" y="38"/>
                  <a:pt x="34" y="39"/>
                </a:cubicBezTo>
                <a:cubicBezTo>
                  <a:pt x="30" y="61"/>
                  <a:pt x="30" y="61"/>
                  <a:pt x="30" y="61"/>
                </a:cubicBezTo>
                <a:cubicBezTo>
                  <a:pt x="29" y="55"/>
                  <a:pt x="29" y="55"/>
                  <a:pt x="29" y="55"/>
                </a:cubicBezTo>
                <a:cubicBezTo>
                  <a:pt x="29" y="53"/>
                  <a:pt x="28" y="52"/>
                  <a:pt x="26" y="52"/>
                </a:cubicBezTo>
                <a:cubicBezTo>
                  <a:pt x="25" y="52"/>
                  <a:pt x="23" y="52"/>
                  <a:pt x="23" y="54"/>
                </a:cubicBezTo>
                <a:cubicBezTo>
                  <a:pt x="18" y="61"/>
                  <a:pt x="18" y="61"/>
                  <a:pt x="18" y="61"/>
                </a:cubicBezTo>
                <a:cubicBezTo>
                  <a:pt x="7" y="61"/>
                  <a:pt x="7" y="61"/>
                  <a:pt x="7" y="61"/>
                </a:cubicBezTo>
                <a:lnTo>
                  <a:pt x="7" y="32"/>
                </a:lnTo>
                <a:close/>
                <a:moveTo>
                  <a:pt x="30" y="9"/>
                </a:moveTo>
                <a:cubicBezTo>
                  <a:pt x="30" y="6"/>
                  <a:pt x="33" y="4"/>
                  <a:pt x="35" y="4"/>
                </a:cubicBezTo>
                <a:cubicBezTo>
                  <a:pt x="38" y="4"/>
                  <a:pt x="41" y="6"/>
                  <a:pt x="41" y="9"/>
                </a:cubicBezTo>
                <a:cubicBezTo>
                  <a:pt x="41" y="11"/>
                  <a:pt x="40" y="12"/>
                  <a:pt x="39" y="13"/>
                </a:cubicBezTo>
                <a:cubicBezTo>
                  <a:pt x="32" y="13"/>
                  <a:pt x="32" y="13"/>
                  <a:pt x="32" y="13"/>
                </a:cubicBezTo>
                <a:cubicBezTo>
                  <a:pt x="31" y="12"/>
                  <a:pt x="30" y="11"/>
                  <a:pt x="30" y="9"/>
                </a:cubicBezTo>
                <a:moveTo>
                  <a:pt x="55" y="20"/>
                </a:moveTo>
                <a:cubicBezTo>
                  <a:pt x="55" y="18"/>
                  <a:pt x="55" y="18"/>
                  <a:pt x="55" y="18"/>
                </a:cubicBezTo>
                <a:cubicBezTo>
                  <a:pt x="55" y="15"/>
                  <a:pt x="53" y="13"/>
                  <a:pt x="50" y="13"/>
                </a:cubicBezTo>
                <a:cubicBezTo>
                  <a:pt x="43" y="13"/>
                  <a:pt x="43" y="13"/>
                  <a:pt x="43" y="13"/>
                </a:cubicBezTo>
                <a:cubicBezTo>
                  <a:pt x="44" y="12"/>
                  <a:pt x="44" y="10"/>
                  <a:pt x="44" y="9"/>
                </a:cubicBezTo>
                <a:cubicBezTo>
                  <a:pt x="44" y="4"/>
                  <a:pt x="40" y="0"/>
                  <a:pt x="35" y="0"/>
                </a:cubicBezTo>
                <a:cubicBezTo>
                  <a:pt x="31" y="0"/>
                  <a:pt x="27" y="4"/>
                  <a:pt x="27" y="9"/>
                </a:cubicBezTo>
                <a:cubicBezTo>
                  <a:pt x="27" y="10"/>
                  <a:pt x="27" y="12"/>
                  <a:pt x="28" y="13"/>
                </a:cubicBezTo>
                <a:cubicBezTo>
                  <a:pt x="22" y="13"/>
                  <a:pt x="22" y="13"/>
                  <a:pt x="22" y="13"/>
                </a:cubicBezTo>
                <a:cubicBezTo>
                  <a:pt x="19" y="13"/>
                  <a:pt x="17" y="15"/>
                  <a:pt x="17" y="18"/>
                </a:cubicBezTo>
                <a:cubicBezTo>
                  <a:pt x="17" y="20"/>
                  <a:pt x="17" y="20"/>
                  <a:pt x="17" y="20"/>
                </a:cubicBezTo>
                <a:cubicBezTo>
                  <a:pt x="5" y="20"/>
                  <a:pt x="5" y="20"/>
                  <a:pt x="5" y="20"/>
                </a:cubicBezTo>
                <a:cubicBezTo>
                  <a:pt x="2" y="20"/>
                  <a:pt x="0" y="22"/>
                  <a:pt x="0" y="25"/>
                </a:cubicBezTo>
                <a:cubicBezTo>
                  <a:pt x="0" y="97"/>
                  <a:pt x="0" y="97"/>
                  <a:pt x="0" y="97"/>
                </a:cubicBezTo>
                <a:cubicBezTo>
                  <a:pt x="0" y="100"/>
                  <a:pt x="2" y="103"/>
                  <a:pt x="5" y="103"/>
                </a:cubicBezTo>
                <a:cubicBezTo>
                  <a:pt x="67" y="103"/>
                  <a:pt x="67" y="103"/>
                  <a:pt x="67" y="103"/>
                </a:cubicBezTo>
                <a:cubicBezTo>
                  <a:pt x="70" y="103"/>
                  <a:pt x="72" y="100"/>
                  <a:pt x="72" y="97"/>
                </a:cubicBezTo>
                <a:cubicBezTo>
                  <a:pt x="72" y="25"/>
                  <a:pt x="72" y="25"/>
                  <a:pt x="72" y="25"/>
                </a:cubicBezTo>
                <a:cubicBezTo>
                  <a:pt x="72" y="22"/>
                  <a:pt x="70" y="20"/>
                  <a:pt x="67" y="20"/>
                </a:cubicBezTo>
                <a:lnTo>
                  <a:pt x="55"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8" name="Google Shape;4978;p22"/>
          <p:cNvSpPr/>
          <p:nvPr/>
        </p:nvSpPr>
        <p:spPr>
          <a:xfrm>
            <a:off x="11013838" y="3651451"/>
            <a:ext cx="356013" cy="321109"/>
          </a:xfrm>
          <a:custGeom>
            <a:avLst/>
            <a:gdLst/>
            <a:ahLst/>
            <a:cxnLst/>
            <a:rect l="l" t="t" r="r" b="b"/>
            <a:pathLst>
              <a:path w="106" h="96" extrusionOk="0">
                <a:moveTo>
                  <a:pt x="104" y="62"/>
                </a:moveTo>
                <a:cubicBezTo>
                  <a:pt x="104" y="44"/>
                  <a:pt x="83" y="14"/>
                  <a:pt x="70" y="14"/>
                </a:cubicBezTo>
                <a:cubicBezTo>
                  <a:pt x="64" y="14"/>
                  <a:pt x="61" y="21"/>
                  <a:pt x="59" y="30"/>
                </a:cubicBezTo>
                <a:cubicBezTo>
                  <a:pt x="58" y="29"/>
                  <a:pt x="58" y="28"/>
                  <a:pt x="57" y="28"/>
                </a:cubicBezTo>
                <a:cubicBezTo>
                  <a:pt x="57" y="4"/>
                  <a:pt x="57" y="4"/>
                  <a:pt x="57" y="4"/>
                </a:cubicBezTo>
                <a:cubicBezTo>
                  <a:pt x="57" y="2"/>
                  <a:pt x="55" y="0"/>
                  <a:pt x="53" y="0"/>
                </a:cubicBezTo>
                <a:cubicBezTo>
                  <a:pt x="51" y="0"/>
                  <a:pt x="49" y="2"/>
                  <a:pt x="49" y="4"/>
                </a:cubicBezTo>
                <a:cubicBezTo>
                  <a:pt x="49" y="28"/>
                  <a:pt x="49" y="28"/>
                  <a:pt x="49" y="28"/>
                </a:cubicBezTo>
                <a:cubicBezTo>
                  <a:pt x="49" y="29"/>
                  <a:pt x="48" y="30"/>
                  <a:pt x="47" y="31"/>
                </a:cubicBezTo>
                <a:cubicBezTo>
                  <a:pt x="45" y="22"/>
                  <a:pt x="42" y="15"/>
                  <a:pt x="36" y="15"/>
                </a:cubicBezTo>
                <a:cubicBezTo>
                  <a:pt x="23" y="15"/>
                  <a:pt x="2" y="44"/>
                  <a:pt x="2" y="63"/>
                </a:cubicBezTo>
                <a:cubicBezTo>
                  <a:pt x="2" y="81"/>
                  <a:pt x="0" y="96"/>
                  <a:pt x="13" y="96"/>
                </a:cubicBezTo>
                <a:cubicBezTo>
                  <a:pt x="25" y="96"/>
                  <a:pt x="49" y="81"/>
                  <a:pt x="49" y="63"/>
                </a:cubicBezTo>
                <a:cubicBezTo>
                  <a:pt x="49" y="56"/>
                  <a:pt x="49" y="48"/>
                  <a:pt x="48" y="41"/>
                </a:cubicBezTo>
                <a:cubicBezTo>
                  <a:pt x="50" y="40"/>
                  <a:pt x="52" y="38"/>
                  <a:pt x="53" y="36"/>
                </a:cubicBezTo>
                <a:cubicBezTo>
                  <a:pt x="55" y="37"/>
                  <a:pt x="56" y="39"/>
                  <a:pt x="58" y="40"/>
                </a:cubicBezTo>
                <a:cubicBezTo>
                  <a:pt x="57" y="48"/>
                  <a:pt x="57" y="56"/>
                  <a:pt x="57" y="62"/>
                </a:cubicBezTo>
                <a:cubicBezTo>
                  <a:pt x="57" y="81"/>
                  <a:pt x="81" y="96"/>
                  <a:pt x="94" y="96"/>
                </a:cubicBezTo>
                <a:cubicBezTo>
                  <a:pt x="106" y="96"/>
                  <a:pt x="104" y="81"/>
                  <a:pt x="104" y="6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79" name="Google Shape;4979;p22"/>
          <p:cNvSpPr/>
          <p:nvPr/>
        </p:nvSpPr>
        <p:spPr>
          <a:xfrm>
            <a:off x="8070338" y="4320809"/>
            <a:ext cx="356013" cy="335071"/>
          </a:xfrm>
          <a:custGeom>
            <a:avLst/>
            <a:gdLst/>
            <a:ahLst/>
            <a:cxnLst/>
            <a:rect l="l" t="t" r="r" b="b"/>
            <a:pathLst>
              <a:path w="106" h="100" extrusionOk="0">
                <a:moveTo>
                  <a:pt x="63" y="76"/>
                </a:moveTo>
                <a:cubicBezTo>
                  <a:pt x="59" y="81"/>
                  <a:pt x="52" y="84"/>
                  <a:pt x="45" y="84"/>
                </a:cubicBezTo>
                <a:cubicBezTo>
                  <a:pt x="39" y="84"/>
                  <a:pt x="32" y="81"/>
                  <a:pt x="28" y="76"/>
                </a:cubicBezTo>
                <a:cubicBezTo>
                  <a:pt x="18" y="67"/>
                  <a:pt x="18" y="50"/>
                  <a:pt x="28" y="41"/>
                </a:cubicBezTo>
                <a:cubicBezTo>
                  <a:pt x="32" y="36"/>
                  <a:pt x="39" y="33"/>
                  <a:pt x="45" y="33"/>
                </a:cubicBezTo>
                <a:cubicBezTo>
                  <a:pt x="52" y="33"/>
                  <a:pt x="59" y="36"/>
                  <a:pt x="63" y="41"/>
                </a:cubicBezTo>
                <a:cubicBezTo>
                  <a:pt x="73" y="50"/>
                  <a:pt x="73" y="67"/>
                  <a:pt x="63" y="76"/>
                </a:cubicBezTo>
                <a:moveTo>
                  <a:pt x="98" y="0"/>
                </a:moveTo>
                <a:cubicBezTo>
                  <a:pt x="98" y="0"/>
                  <a:pt x="73" y="0"/>
                  <a:pt x="73" y="0"/>
                </a:cubicBezTo>
                <a:cubicBezTo>
                  <a:pt x="68" y="0"/>
                  <a:pt x="65" y="4"/>
                  <a:pt x="65" y="9"/>
                </a:cubicBezTo>
                <a:cubicBezTo>
                  <a:pt x="65" y="13"/>
                  <a:pt x="68" y="17"/>
                  <a:pt x="73" y="17"/>
                </a:cubicBezTo>
                <a:cubicBezTo>
                  <a:pt x="73" y="17"/>
                  <a:pt x="73" y="17"/>
                  <a:pt x="73" y="17"/>
                </a:cubicBezTo>
                <a:cubicBezTo>
                  <a:pt x="78" y="17"/>
                  <a:pt x="78" y="17"/>
                  <a:pt x="78" y="17"/>
                </a:cubicBezTo>
                <a:cubicBezTo>
                  <a:pt x="69" y="25"/>
                  <a:pt x="69" y="25"/>
                  <a:pt x="69" y="25"/>
                </a:cubicBezTo>
                <a:cubicBezTo>
                  <a:pt x="62" y="20"/>
                  <a:pt x="54" y="17"/>
                  <a:pt x="45" y="17"/>
                </a:cubicBezTo>
                <a:cubicBezTo>
                  <a:pt x="34" y="17"/>
                  <a:pt x="24" y="21"/>
                  <a:pt x="16" y="29"/>
                </a:cubicBezTo>
                <a:cubicBezTo>
                  <a:pt x="0" y="45"/>
                  <a:pt x="0" y="72"/>
                  <a:pt x="16" y="88"/>
                </a:cubicBezTo>
                <a:cubicBezTo>
                  <a:pt x="24" y="96"/>
                  <a:pt x="34" y="100"/>
                  <a:pt x="45" y="100"/>
                </a:cubicBezTo>
                <a:cubicBezTo>
                  <a:pt x="57" y="100"/>
                  <a:pt x="67" y="96"/>
                  <a:pt x="75" y="88"/>
                </a:cubicBezTo>
                <a:cubicBezTo>
                  <a:pt x="89" y="74"/>
                  <a:pt x="91" y="52"/>
                  <a:pt x="81" y="36"/>
                </a:cubicBezTo>
                <a:cubicBezTo>
                  <a:pt x="90" y="27"/>
                  <a:pt x="90" y="27"/>
                  <a:pt x="90" y="27"/>
                </a:cubicBezTo>
                <a:cubicBezTo>
                  <a:pt x="90" y="33"/>
                  <a:pt x="90" y="33"/>
                  <a:pt x="90" y="33"/>
                </a:cubicBezTo>
                <a:cubicBezTo>
                  <a:pt x="90" y="37"/>
                  <a:pt x="94" y="41"/>
                  <a:pt x="98" y="41"/>
                </a:cubicBezTo>
                <a:cubicBezTo>
                  <a:pt x="103" y="41"/>
                  <a:pt x="106" y="37"/>
                  <a:pt x="106" y="33"/>
                </a:cubicBezTo>
                <a:cubicBezTo>
                  <a:pt x="106" y="8"/>
                  <a:pt x="106" y="8"/>
                  <a:pt x="106" y="8"/>
                </a:cubicBezTo>
                <a:cubicBezTo>
                  <a:pt x="106" y="5"/>
                  <a:pt x="106" y="0"/>
                  <a:pt x="9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0" name="Google Shape;4980;p22"/>
          <p:cNvSpPr/>
          <p:nvPr/>
        </p:nvSpPr>
        <p:spPr>
          <a:xfrm>
            <a:off x="7558424" y="4313829"/>
            <a:ext cx="188477" cy="342052"/>
          </a:xfrm>
          <a:custGeom>
            <a:avLst/>
            <a:gdLst/>
            <a:ahLst/>
            <a:cxnLst/>
            <a:rect l="l" t="t" r="r" b="b"/>
            <a:pathLst>
              <a:path w="56" h="102" extrusionOk="0">
                <a:moveTo>
                  <a:pt x="48" y="74"/>
                </a:moveTo>
                <a:cubicBezTo>
                  <a:pt x="48" y="85"/>
                  <a:pt x="39" y="94"/>
                  <a:pt x="28" y="94"/>
                </a:cubicBezTo>
                <a:cubicBezTo>
                  <a:pt x="17" y="94"/>
                  <a:pt x="8" y="85"/>
                  <a:pt x="8" y="74"/>
                </a:cubicBezTo>
                <a:cubicBezTo>
                  <a:pt x="8" y="58"/>
                  <a:pt x="8" y="58"/>
                  <a:pt x="8" y="58"/>
                </a:cubicBezTo>
                <a:cubicBezTo>
                  <a:pt x="8" y="55"/>
                  <a:pt x="11" y="52"/>
                  <a:pt x="14" y="52"/>
                </a:cubicBezTo>
                <a:cubicBezTo>
                  <a:pt x="42" y="52"/>
                  <a:pt x="42" y="52"/>
                  <a:pt x="42" y="52"/>
                </a:cubicBezTo>
                <a:cubicBezTo>
                  <a:pt x="45" y="52"/>
                  <a:pt x="48" y="55"/>
                  <a:pt x="48" y="58"/>
                </a:cubicBezTo>
                <a:lnTo>
                  <a:pt x="48" y="74"/>
                </a:lnTo>
                <a:close/>
                <a:moveTo>
                  <a:pt x="8" y="28"/>
                </a:moveTo>
                <a:cubicBezTo>
                  <a:pt x="8" y="16"/>
                  <a:pt x="16" y="10"/>
                  <a:pt x="21" y="9"/>
                </a:cubicBezTo>
                <a:cubicBezTo>
                  <a:pt x="23" y="9"/>
                  <a:pt x="25" y="10"/>
                  <a:pt x="25" y="12"/>
                </a:cubicBezTo>
                <a:cubicBezTo>
                  <a:pt x="26" y="14"/>
                  <a:pt x="25" y="16"/>
                  <a:pt x="23" y="17"/>
                </a:cubicBezTo>
                <a:cubicBezTo>
                  <a:pt x="22" y="17"/>
                  <a:pt x="16" y="19"/>
                  <a:pt x="16" y="28"/>
                </a:cubicBezTo>
                <a:cubicBezTo>
                  <a:pt x="16" y="43"/>
                  <a:pt x="16" y="43"/>
                  <a:pt x="16" y="43"/>
                </a:cubicBezTo>
                <a:cubicBezTo>
                  <a:pt x="16" y="45"/>
                  <a:pt x="15" y="47"/>
                  <a:pt x="12" y="47"/>
                </a:cubicBezTo>
                <a:cubicBezTo>
                  <a:pt x="10" y="47"/>
                  <a:pt x="8" y="45"/>
                  <a:pt x="8" y="43"/>
                </a:cubicBezTo>
                <a:lnTo>
                  <a:pt x="8" y="28"/>
                </a:lnTo>
                <a:close/>
                <a:moveTo>
                  <a:pt x="28" y="0"/>
                </a:moveTo>
                <a:cubicBezTo>
                  <a:pt x="13" y="0"/>
                  <a:pt x="0" y="12"/>
                  <a:pt x="0" y="27"/>
                </a:cubicBezTo>
                <a:cubicBezTo>
                  <a:pt x="0" y="74"/>
                  <a:pt x="0" y="74"/>
                  <a:pt x="0" y="74"/>
                </a:cubicBezTo>
                <a:cubicBezTo>
                  <a:pt x="0" y="90"/>
                  <a:pt x="13" y="102"/>
                  <a:pt x="28" y="102"/>
                </a:cubicBezTo>
                <a:cubicBezTo>
                  <a:pt x="43" y="102"/>
                  <a:pt x="56" y="90"/>
                  <a:pt x="56" y="74"/>
                </a:cubicBezTo>
                <a:cubicBezTo>
                  <a:pt x="56" y="27"/>
                  <a:pt x="56" y="27"/>
                  <a:pt x="56" y="27"/>
                </a:cubicBezTo>
                <a:cubicBezTo>
                  <a:pt x="56" y="12"/>
                  <a:pt x="43" y="0"/>
                  <a:pt x="2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1" name="Google Shape;4981;p22"/>
          <p:cNvSpPr/>
          <p:nvPr/>
        </p:nvSpPr>
        <p:spPr>
          <a:xfrm>
            <a:off x="6892938" y="4313829"/>
            <a:ext cx="337397" cy="346705"/>
          </a:xfrm>
          <a:custGeom>
            <a:avLst/>
            <a:gdLst/>
            <a:ahLst/>
            <a:cxnLst/>
            <a:rect l="l" t="t" r="r" b="b"/>
            <a:pathLst>
              <a:path w="100" h="103" extrusionOk="0">
                <a:moveTo>
                  <a:pt x="51" y="28"/>
                </a:moveTo>
                <a:cubicBezTo>
                  <a:pt x="51" y="27"/>
                  <a:pt x="51" y="27"/>
                  <a:pt x="51" y="26"/>
                </a:cubicBezTo>
                <a:cubicBezTo>
                  <a:pt x="75" y="44"/>
                  <a:pt x="75" y="44"/>
                  <a:pt x="75" y="44"/>
                </a:cubicBezTo>
                <a:cubicBezTo>
                  <a:pt x="75" y="45"/>
                  <a:pt x="74" y="45"/>
                  <a:pt x="73" y="45"/>
                </a:cubicBezTo>
                <a:lnTo>
                  <a:pt x="51" y="28"/>
                </a:lnTo>
                <a:close/>
                <a:moveTo>
                  <a:pt x="50" y="78"/>
                </a:moveTo>
                <a:cubicBezTo>
                  <a:pt x="24" y="58"/>
                  <a:pt x="24" y="58"/>
                  <a:pt x="24" y="58"/>
                </a:cubicBezTo>
                <a:cubicBezTo>
                  <a:pt x="25" y="58"/>
                  <a:pt x="26" y="57"/>
                  <a:pt x="27" y="57"/>
                </a:cubicBezTo>
                <a:cubicBezTo>
                  <a:pt x="50" y="75"/>
                  <a:pt x="50" y="75"/>
                  <a:pt x="50" y="75"/>
                </a:cubicBezTo>
                <a:cubicBezTo>
                  <a:pt x="50" y="76"/>
                  <a:pt x="50" y="77"/>
                  <a:pt x="50" y="78"/>
                </a:cubicBezTo>
                <a:moveTo>
                  <a:pt x="46" y="88"/>
                </a:moveTo>
                <a:cubicBezTo>
                  <a:pt x="16" y="64"/>
                  <a:pt x="16" y="64"/>
                  <a:pt x="16" y="64"/>
                </a:cubicBezTo>
                <a:cubicBezTo>
                  <a:pt x="17" y="64"/>
                  <a:pt x="17" y="63"/>
                  <a:pt x="18" y="62"/>
                </a:cubicBezTo>
                <a:cubicBezTo>
                  <a:pt x="47" y="85"/>
                  <a:pt x="47" y="85"/>
                  <a:pt x="47" y="85"/>
                </a:cubicBezTo>
                <a:cubicBezTo>
                  <a:pt x="47" y="86"/>
                  <a:pt x="46" y="87"/>
                  <a:pt x="46" y="88"/>
                </a:cubicBezTo>
                <a:moveTo>
                  <a:pt x="44" y="55"/>
                </a:moveTo>
                <a:cubicBezTo>
                  <a:pt x="45" y="55"/>
                  <a:pt x="46" y="55"/>
                  <a:pt x="47" y="55"/>
                </a:cubicBezTo>
                <a:cubicBezTo>
                  <a:pt x="47" y="56"/>
                  <a:pt x="47" y="57"/>
                  <a:pt x="47" y="57"/>
                </a:cubicBezTo>
                <a:cubicBezTo>
                  <a:pt x="49" y="60"/>
                  <a:pt x="50" y="63"/>
                  <a:pt x="50" y="66"/>
                </a:cubicBezTo>
                <a:cubicBezTo>
                  <a:pt x="35" y="55"/>
                  <a:pt x="35" y="55"/>
                  <a:pt x="35" y="55"/>
                </a:cubicBezTo>
                <a:cubicBezTo>
                  <a:pt x="38" y="54"/>
                  <a:pt x="41" y="54"/>
                  <a:pt x="44" y="55"/>
                </a:cubicBezTo>
                <a:moveTo>
                  <a:pt x="55" y="16"/>
                </a:moveTo>
                <a:cubicBezTo>
                  <a:pt x="84" y="38"/>
                  <a:pt x="84" y="38"/>
                  <a:pt x="84" y="38"/>
                </a:cubicBezTo>
                <a:cubicBezTo>
                  <a:pt x="83" y="39"/>
                  <a:pt x="83" y="40"/>
                  <a:pt x="82" y="40"/>
                </a:cubicBezTo>
                <a:cubicBezTo>
                  <a:pt x="53" y="18"/>
                  <a:pt x="53" y="18"/>
                  <a:pt x="53" y="18"/>
                </a:cubicBezTo>
                <a:cubicBezTo>
                  <a:pt x="54" y="17"/>
                  <a:pt x="54" y="16"/>
                  <a:pt x="55" y="16"/>
                </a:cubicBezTo>
                <a:moveTo>
                  <a:pt x="97" y="30"/>
                </a:moveTo>
                <a:cubicBezTo>
                  <a:pt x="95" y="29"/>
                  <a:pt x="92" y="29"/>
                  <a:pt x="90" y="32"/>
                </a:cubicBezTo>
                <a:cubicBezTo>
                  <a:pt x="90" y="32"/>
                  <a:pt x="90" y="32"/>
                  <a:pt x="89" y="33"/>
                </a:cubicBezTo>
                <a:cubicBezTo>
                  <a:pt x="58" y="9"/>
                  <a:pt x="58" y="9"/>
                  <a:pt x="58" y="9"/>
                </a:cubicBezTo>
                <a:cubicBezTo>
                  <a:pt x="59" y="9"/>
                  <a:pt x="59" y="9"/>
                  <a:pt x="59" y="9"/>
                </a:cubicBezTo>
                <a:cubicBezTo>
                  <a:pt x="61" y="7"/>
                  <a:pt x="61" y="3"/>
                  <a:pt x="59" y="1"/>
                </a:cubicBezTo>
                <a:cubicBezTo>
                  <a:pt x="56" y="0"/>
                  <a:pt x="53" y="0"/>
                  <a:pt x="51" y="2"/>
                </a:cubicBezTo>
                <a:cubicBezTo>
                  <a:pt x="51" y="3"/>
                  <a:pt x="37" y="18"/>
                  <a:pt x="41" y="39"/>
                </a:cubicBezTo>
                <a:cubicBezTo>
                  <a:pt x="42" y="41"/>
                  <a:pt x="42" y="44"/>
                  <a:pt x="43" y="47"/>
                </a:cubicBezTo>
                <a:cubicBezTo>
                  <a:pt x="44" y="49"/>
                  <a:pt x="45" y="52"/>
                  <a:pt x="46" y="55"/>
                </a:cubicBezTo>
                <a:cubicBezTo>
                  <a:pt x="44" y="51"/>
                  <a:pt x="40" y="47"/>
                  <a:pt x="34" y="45"/>
                </a:cubicBezTo>
                <a:cubicBezTo>
                  <a:pt x="14" y="47"/>
                  <a:pt x="2" y="64"/>
                  <a:pt x="2" y="65"/>
                </a:cubicBezTo>
                <a:cubicBezTo>
                  <a:pt x="0" y="67"/>
                  <a:pt x="1" y="70"/>
                  <a:pt x="3" y="72"/>
                </a:cubicBezTo>
                <a:cubicBezTo>
                  <a:pt x="6" y="74"/>
                  <a:pt x="9" y="73"/>
                  <a:pt x="11" y="70"/>
                </a:cubicBezTo>
                <a:cubicBezTo>
                  <a:pt x="11" y="70"/>
                  <a:pt x="11" y="70"/>
                  <a:pt x="11" y="70"/>
                </a:cubicBezTo>
                <a:cubicBezTo>
                  <a:pt x="42" y="94"/>
                  <a:pt x="42" y="94"/>
                  <a:pt x="42" y="94"/>
                </a:cubicBezTo>
                <a:cubicBezTo>
                  <a:pt x="40" y="96"/>
                  <a:pt x="41" y="99"/>
                  <a:pt x="43" y="101"/>
                </a:cubicBezTo>
                <a:cubicBezTo>
                  <a:pt x="45" y="103"/>
                  <a:pt x="48" y="102"/>
                  <a:pt x="50" y="100"/>
                </a:cubicBezTo>
                <a:cubicBezTo>
                  <a:pt x="50" y="100"/>
                  <a:pt x="64" y="84"/>
                  <a:pt x="60" y="63"/>
                </a:cubicBezTo>
                <a:cubicBezTo>
                  <a:pt x="59" y="61"/>
                  <a:pt x="59" y="58"/>
                  <a:pt x="58" y="55"/>
                </a:cubicBezTo>
                <a:cubicBezTo>
                  <a:pt x="57" y="52"/>
                  <a:pt x="55" y="49"/>
                  <a:pt x="54" y="45"/>
                </a:cubicBezTo>
                <a:cubicBezTo>
                  <a:pt x="54" y="44"/>
                  <a:pt x="53" y="44"/>
                  <a:pt x="53" y="44"/>
                </a:cubicBezTo>
                <a:cubicBezTo>
                  <a:pt x="52" y="42"/>
                  <a:pt x="52" y="40"/>
                  <a:pt x="51" y="38"/>
                </a:cubicBezTo>
                <a:cubicBezTo>
                  <a:pt x="64" y="48"/>
                  <a:pt x="64" y="48"/>
                  <a:pt x="64" y="48"/>
                </a:cubicBezTo>
                <a:cubicBezTo>
                  <a:pt x="62" y="48"/>
                  <a:pt x="59" y="48"/>
                  <a:pt x="56" y="47"/>
                </a:cubicBezTo>
                <a:cubicBezTo>
                  <a:pt x="56" y="47"/>
                  <a:pt x="55" y="47"/>
                  <a:pt x="55" y="47"/>
                </a:cubicBezTo>
                <a:cubicBezTo>
                  <a:pt x="57" y="51"/>
                  <a:pt x="60" y="55"/>
                  <a:pt x="65" y="58"/>
                </a:cubicBezTo>
                <a:cubicBezTo>
                  <a:pt x="86" y="56"/>
                  <a:pt x="98" y="38"/>
                  <a:pt x="99" y="37"/>
                </a:cubicBezTo>
                <a:cubicBezTo>
                  <a:pt x="100" y="35"/>
                  <a:pt x="100" y="32"/>
                  <a:pt x="97" y="3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82" name="Google Shape;4982;p22"/>
          <p:cNvGrpSpPr/>
          <p:nvPr/>
        </p:nvGrpSpPr>
        <p:grpSpPr>
          <a:xfrm>
            <a:off x="6336814" y="4313829"/>
            <a:ext cx="356013" cy="342052"/>
            <a:chOff x="4752610" y="3119855"/>
            <a:chExt cx="267010" cy="256539"/>
          </a:xfrm>
        </p:grpSpPr>
        <p:sp>
          <p:nvSpPr>
            <p:cNvPr id="4983" name="Google Shape;4983;p22"/>
            <p:cNvSpPr/>
            <p:nvPr/>
          </p:nvSpPr>
          <p:spPr>
            <a:xfrm>
              <a:off x="4752610" y="3119855"/>
              <a:ext cx="267010" cy="256539"/>
            </a:xfrm>
            <a:custGeom>
              <a:avLst/>
              <a:gdLst/>
              <a:ahLst/>
              <a:cxnLst/>
              <a:rect l="l" t="t" r="r" b="b"/>
              <a:pathLst>
                <a:path w="106" h="102" extrusionOk="0">
                  <a:moveTo>
                    <a:pt x="94" y="28"/>
                  </a:moveTo>
                  <a:cubicBezTo>
                    <a:pt x="35" y="87"/>
                    <a:pt x="35" y="87"/>
                    <a:pt x="35" y="87"/>
                  </a:cubicBezTo>
                  <a:cubicBezTo>
                    <a:pt x="19" y="84"/>
                    <a:pt x="19" y="84"/>
                    <a:pt x="19" y="84"/>
                  </a:cubicBezTo>
                  <a:cubicBezTo>
                    <a:pt x="16" y="67"/>
                    <a:pt x="16" y="67"/>
                    <a:pt x="16" y="67"/>
                  </a:cubicBezTo>
                  <a:cubicBezTo>
                    <a:pt x="48" y="36"/>
                    <a:pt x="48" y="36"/>
                    <a:pt x="48" y="36"/>
                  </a:cubicBezTo>
                  <a:cubicBezTo>
                    <a:pt x="53" y="41"/>
                    <a:pt x="53" y="41"/>
                    <a:pt x="53" y="41"/>
                  </a:cubicBezTo>
                  <a:cubicBezTo>
                    <a:pt x="54" y="42"/>
                    <a:pt x="54" y="42"/>
                    <a:pt x="55" y="42"/>
                  </a:cubicBezTo>
                  <a:cubicBezTo>
                    <a:pt x="55" y="42"/>
                    <a:pt x="56" y="42"/>
                    <a:pt x="56" y="41"/>
                  </a:cubicBezTo>
                  <a:cubicBezTo>
                    <a:pt x="57" y="40"/>
                    <a:pt x="57" y="39"/>
                    <a:pt x="56" y="38"/>
                  </a:cubicBezTo>
                  <a:cubicBezTo>
                    <a:pt x="51" y="33"/>
                    <a:pt x="51" y="33"/>
                    <a:pt x="51" y="33"/>
                  </a:cubicBezTo>
                  <a:cubicBezTo>
                    <a:pt x="56" y="27"/>
                    <a:pt x="56" y="27"/>
                    <a:pt x="56" y="27"/>
                  </a:cubicBezTo>
                  <a:cubicBezTo>
                    <a:pt x="62" y="33"/>
                    <a:pt x="62" y="33"/>
                    <a:pt x="62" y="33"/>
                  </a:cubicBezTo>
                  <a:cubicBezTo>
                    <a:pt x="62" y="33"/>
                    <a:pt x="63" y="33"/>
                    <a:pt x="63" y="33"/>
                  </a:cubicBezTo>
                  <a:cubicBezTo>
                    <a:pt x="64" y="33"/>
                    <a:pt x="64" y="33"/>
                    <a:pt x="64" y="33"/>
                  </a:cubicBezTo>
                  <a:cubicBezTo>
                    <a:pt x="65" y="32"/>
                    <a:pt x="65" y="31"/>
                    <a:pt x="64" y="30"/>
                  </a:cubicBezTo>
                  <a:cubicBezTo>
                    <a:pt x="59" y="25"/>
                    <a:pt x="59" y="25"/>
                    <a:pt x="59" y="25"/>
                  </a:cubicBezTo>
                  <a:cubicBezTo>
                    <a:pt x="64" y="19"/>
                    <a:pt x="64" y="19"/>
                    <a:pt x="64" y="19"/>
                  </a:cubicBezTo>
                  <a:cubicBezTo>
                    <a:pt x="70" y="25"/>
                    <a:pt x="70" y="25"/>
                    <a:pt x="70" y="25"/>
                  </a:cubicBezTo>
                  <a:cubicBezTo>
                    <a:pt x="70" y="25"/>
                    <a:pt x="71" y="25"/>
                    <a:pt x="71" y="25"/>
                  </a:cubicBezTo>
                  <a:cubicBezTo>
                    <a:pt x="72" y="25"/>
                    <a:pt x="72" y="25"/>
                    <a:pt x="73" y="25"/>
                  </a:cubicBezTo>
                  <a:cubicBezTo>
                    <a:pt x="74" y="24"/>
                    <a:pt x="74" y="23"/>
                    <a:pt x="73" y="22"/>
                  </a:cubicBezTo>
                  <a:cubicBezTo>
                    <a:pt x="67" y="16"/>
                    <a:pt x="67" y="16"/>
                    <a:pt x="67" y="16"/>
                  </a:cubicBezTo>
                  <a:cubicBezTo>
                    <a:pt x="75" y="9"/>
                    <a:pt x="75" y="9"/>
                    <a:pt x="75" y="9"/>
                  </a:cubicBezTo>
                  <a:cubicBezTo>
                    <a:pt x="77" y="8"/>
                    <a:pt x="82" y="8"/>
                    <a:pt x="89" y="14"/>
                  </a:cubicBezTo>
                  <a:cubicBezTo>
                    <a:pt x="95" y="21"/>
                    <a:pt x="95" y="26"/>
                    <a:pt x="94" y="28"/>
                  </a:cubicBezTo>
                  <a:moveTo>
                    <a:pt x="94" y="9"/>
                  </a:moveTo>
                  <a:cubicBezTo>
                    <a:pt x="87" y="2"/>
                    <a:pt x="81" y="0"/>
                    <a:pt x="77" y="0"/>
                  </a:cubicBezTo>
                  <a:cubicBezTo>
                    <a:pt x="74" y="0"/>
                    <a:pt x="72" y="1"/>
                    <a:pt x="71" y="2"/>
                  </a:cubicBezTo>
                  <a:cubicBezTo>
                    <a:pt x="70" y="2"/>
                    <a:pt x="70" y="2"/>
                    <a:pt x="70" y="2"/>
                  </a:cubicBezTo>
                  <a:cubicBezTo>
                    <a:pt x="8" y="65"/>
                    <a:pt x="8" y="65"/>
                    <a:pt x="8" y="65"/>
                  </a:cubicBezTo>
                  <a:cubicBezTo>
                    <a:pt x="11" y="84"/>
                    <a:pt x="11" y="84"/>
                    <a:pt x="11" y="84"/>
                  </a:cubicBezTo>
                  <a:cubicBezTo>
                    <a:pt x="11" y="84"/>
                    <a:pt x="11" y="84"/>
                    <a:pt x="11" y="84"/>
                  </a:cubicBezTo>
                  <a:cubicBezTo>
                    <a:pt x="3" y="92"/>
                    <a:pt x="3" y="92"/>
                    <a:pt x="3" y="92"/>
                  </a:cubicBezTo>
                  <a:cubicBezTo>
                    <a:pt x="0" y="94"/>
                    <a:pt x="0" y="98"/>
                    <a:pt x="3" y="100"/>
                  </a:cubicBezTo>
                  <a:cubicBezTo>
                    <a:pt x="4" y="101"/>
                    <a:pt x="5" y="102"/>
                    <a:pt x="7" y="102"/>
                  </a:cubicBezTo>
                  <a:cubicBezTo>
                    <a:pt x="8" y="102"/>
                    <a:pt x="10" y="101"/>
                    <a:pt x="11" y="100"/>
                  </a:cubicBezTo>
                  <a:cubicBezTo>
                    <a:pt x="19" y="92"/>
                    <a:pt x="19" y="92"/>
                    <a:pt x="19" y="92"/>
                  </a:cubicBezTo>
                  <a:cubicBezTo>
                    <a:pt x="19" y="92"/>
                    <a:pt x="19" y="92"/>
                    <a:pt x="19" y="92"/>
                  </a:cubicBezTo>
                  <a:cubicBezTo>
                    <a:pt x="38" y="95"/>
                    <a:pt x="38" y="95"/>
                    <a:pt x="38" y="95"/>
                  </a:cubicBezTo>
                  <a:cubicBezTo>
                    <a:pt x="101" y="32"/>
                    <a:pt x="101" y="32"/>
                    <a:pt x="101" y="32"/>
                  </a:cubicBezTo>
                  <a:cubicBezTo>
                    <a:pt x="101" y="32"/>
                    <a:pt x="101" y="32"/>
                    <a:pt x="101" y="32"/>
                  </a:cubicBezTo>
                  <a:cubicBezTo>
                    <a:pt x="101" y="31"/>
                    <a:pt x="106" y="21"/>
                    <a:pt x="94"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4" name="Google Shape;4984;p22"/>
            <p:cNvSpPr/>
            <p:nvPr/>
          </p:nvSpPr>
          <p:spPr>
            <a:xfrm>
              <a:off x="4810200" y="3238526"/>
              <a:ext cx="82023" cy="82023"/>
            </a:xfrm>
            <a:custGeom>
              <a:avLst/>
              <a:gdLst/>
              <a:ahLst/>
              <a:cxnLst/>
              <a:rect l="l" t="t" r="r" b="b"/>
              <a:pathLst>
                <a:path w="33" h="33" extrusionOk="0">
                  <a:moveTo>
                    <a:pt x="1" y="20"/>
                  </a:moveTo>
                  <a:cubicBezTo>
                    <a:pt x="0" y="22"/>
                    <a:pt x="1" y="26"/>
                    <a:pt x="4" y="29"/>
                  </a:cubicBezTo>
                  <a:cubicBezTo>
                    <a:pt x="7" y="32"/>
                    <a:pt x="11" y="33"/>
                    <a:pt x="12" y="32"/>
                  </a:cubicBezTo>
                  <a:cubicBezTo>
                    <a:pt x="33" y="11"/>
                    <a:pt x="33" y="11"/>
                    <a:pt x="33" y="11"/>
                  </a:cubicBezTo>
                  <a:cubicBezTo>
                    <a:pt x="21" y="0"/>
                    <a:pt x="21" y="0"/>
                    <a:pt x="21" y="0"/>
                  </a:cubicBezTo>
                  <a:lnTo>
                    <a:pt x="1"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4985" name="Google Shape;4985;p22"/>
          <p:cNvGrpSpPr/>
          <p:nvPr/>
        </p:nvGrpSpPr>
        <p:grpSpPr>
          <a:xfrm>
            <a:off x="5785343" y="4411557"/>
            <a:ext cx="342052" cy="151248"/>
            <a:chOff x="4339007" y="3193152"/>
            <a:chExt cx="256539" cy="113436"/>
          </a:xfrm>
        </p:grpSpPr>
        <p:sp>
          <p:nvSpPr>
            <p:cNvPr id="4986" name="Google Shape;4986;p22"/>
            <p:cNvSpPr/>
            <p:nvPr/>
          </p:nvSpPr>
          <p:spPr>
            <a:xfrm>
              <a:off x="4396598" y="3245507"/>
              <a:ext cx="29668" cy="33159"/>
            </a:xfrm>
            <a:custGeom>
              <a:avLst/>
              <a:gdLst/>
              <a:ahLst/>
              <a:cxnLst/>
              <a:rect l="l" t="t" r="r" b="b"/>
              <a:pathLst>
                <a:path w="12" h="13" extrusionOk="0">
                  <a:moveTo>
                    <a:pt x="8" y="2"/>
                  </a:moveTo>
                  <a:cubicBezTo>
                    <a:pt x="8" y="2"/>
                    <a:pt x="8" y="5"/>
                    <a:pt x="6" y="7"/>
                  </a:cubicBezTo>
                  <a:cubicBezTo>
                    <a:pt x="5" y="8"/>
                    <a:pt x="4" y="9"/>
                    <a:pt x="1" y="9"/>
                  </a:cubicBezTo>
                  <a:cubicBezTo>
                    <a:pt x="0" y="9"/>
                    <a:pt x="0" y="10"/>
                    <a:pt x="0" y="11"/>
                  </a:cubicBezTo>
                  <a:cubicBezTo>
                    <a:pt x="0" y="12"/>
                    <a:pt x="0" y="13"/>
                    <a:pt x="1" y="13"/>
                  </a:cubicBezTo>
                  <a:cubicBezTo>
                    <a:pt x="5" y="13"/>
                    <a:pt x="7" y="11"/>
                    <a:pt x="9" y="10"/>
                  </a:cubicBezTo>
                  <a:cubicBezTo>
                    <a:pt x="12" y="7"/>
                    <a:pt x="12" y="3"/>
                    <a:pt x="12" y="2"/>
                  </a:cubicBezTo>
                  <a:cubicBezTo>
                    <a:pt x="12" y="1"/>
                    <a:pt x="11" y="0"/>
                    <a:pt x="10" y="0"/>
                  </a:cubicBezTo>
                  <a:cubicBezTo>
                    <a:pt x="9" y="1"/>
                    <a:pt x="8" y="1"/>
                    <a:pt x="8"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7" name="Google Shape;4987;p22"/>
            <p:cNvSpPr/>
            <p:nvPr/>
          </p:nvSpPr>
          <p:spPr>
            <a:xfrm>
              <a:off x="4379147" y="3261213"/>
              <a:ext cx="13961"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8" name="Google Shape;4988;p22"/>
            <p:cNvSpPr/>
            <p:nvPr/>
          </p:nvSpPr>
          <p:spPr>
            <a:xfrm>
              <a:off x="4537955" y="3245507"/>
              <a:ext cx="29668" cy="33159"/>
            </a:xfrm>
            <a:custGeom>
              <a:avLst/>
              <a:gdLst/>
              <a:ahLst/>
              <a:cxnLst/>
              <a:rect l="l" t="t" r="r" b="b"/>
              <a:pathLst>
                <a:path w="12" h="13" extrusionOk="0">
                  <a:moveTo>
                    <a:pt x="9" y="2"/>
                  </a:moveTo>
                  <a:cubicBezTo>
                    <a:pt x="9" y="2"/>
                    <a:pt x="9" y="5"/>
                    <a:pt x="7" y="7"/>
                  </a:cubicBezTo>
                  <a:cubicBezTo>
                    <a:pt x="6" y="8"/>
                    <a:pt x="4" y="9"/>
                    <a:pt x="2" y="9"/>
                  </a:cubicBezTo>
                  <a:cubicBezTo>
                    <a:pt x="1" y="9"/>
                    <a:pt x="0" y="10"/>
                    <a:pt x="0" y="11"/>
                  </a:cubicBezTo>
                  <a:cubicBezTo>
                    <a:pt x="0" y="12"/>
                    <a:pt x="1" y="13"/>
                    <a:pt x="2" y="13"/>
                  </a:cubicBezTo>
                  <a:cubicBezTo>
                    <a:pt x="5" y="13"/>
                    <a:pt x="8" y="11"/>
                    <a:pt x="9" y="10"/>
                  </a:cubicBezTo>
                  <a:cubicBezTo>
                    <a:pt x="12" y="7"/>
                    <a:pt x="12" y="3"/>
                    <a:pt x="12" y="2"/>
                  </a:cubicBezTo>
                  <a:cubicBezTo>
                    <a:pt x="12" y="1"/>
                    <a:pt x="11" y="0"/>
                    <a:pt x="10" y="0"/>
                  </a:cubicBezTo>
                  <a:cubicBezTo>
                    <a:pt x="9" y="1"/>
                    <a:pt x="8" y="1"/>
                    <a:pt x="9" y="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89" name="Google Shape;4989;p22"/>
            <p:cNvSpPr/>
            <p:nvPr/>
          </p:nvSpPr>
          <p:spPr>
            <a:xfrm>
              <a:off x="4522250" y="3261213"/>
              <a:ext cx="12217"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0" name="Google Shape;4990;p22"/>
            <p:cNvSpPr/>
            <p:nvPr/>
          </p:nvSpPr>
          <p:spPr>
            <a:xfrm>
              <a:off x="4339007" y="3193152"/>
              <a:ext cx="256539" cy="113436"/>
            </a:xfrm>
            <a:custGeom>
              <a:avLst/>
              <a:gdLst/>
              <a:ahLst/>
              <a:cxnLst/>
              <a:rect l="l" t="t" r="r" b="b"/>
              <a:pathLst>
                <a:path w="102" h="45" extrusionOk="0">
                  <a:moveTo>
                    <a:pt x="79" y="37"/>
                  </a:moveTo>
                  <a:cubicBezTo>
                    <a:pt x="71" y="37"/>
                    <a:pt x="64" y="31"/>
                    <a:pt x="64" y="22"/>
                  </a:cubicBezTo>
                  <a:cubicBezTo>
                    <a:pt x="64" y="14"/>
                    <a:pt x="71" y="7"/>
                    <a:pt x="79" y="7"/>
                  </a:cubicBezTo>
                  <a:cubicBezTo>
                    <a:pt x="87" y="7"/>
                    <a:pt x="94" y="14"/>
                    <a:pt x="94" y="22"/>
                  </a:cubicBezTo>
                  <a:cubicBezTo>
                    <a:pt x="94" y="31"/>
                    <a:pt x="87" y="37"/>
                    <a:pt x="79" y="37"/>
                  </a:cubicBezTo>
                  <a:moveTo>
                    <a:pt x="22" y="37"/>
                  </a:moveTo>
                  <a:cubicBezTo>
                    <a:pt x="14" y="37"/>
                    <a:pt x="7" y="31"/>
                    <a:pt x="7" y="22"/>
                  </a:cubicBezTo>
                  <a:cubicBezTo>
                    <a:pt x="7" y="14"/>
                    <a:pt x="14" y="7"/>
                    <a:pt x="22" y="7"/>
                  </a:cubicBezTo>
                  <a:cubicBezTo>
                    <a:pt x="30" y="7"/>
                    <a:pt x="37" y="14"/>
                    <a:pt x="37" y="22"/>
                  </a:cubicBezTo>
                  <a:cubicBezTo>
                    <a:pt x="37" y="31"/>
                    <a:pt x="30" y="37"/>
                    <a:pt x="22" y="37"/>
                  </a:cubicBezTo>
                  <a:moveTo>
                    <a:pt x="79" y="0"/>
                  </a:moveTo>
                  <a:cubicBezTo>
                    <a:pt x="69" y="0"/>
                    <a:pt x="60" y="6"/>
                    <a:pt x="57" y="16"/>
                  </a:cubicBezTo>
                  <a:cubicBezTo>
                    <a:pt x="55" y="14"/>
                    <a:pt x="52" y="14"/>
                    <a:pt x="50" y="14"/>
                  </a:cubicBezTo>
                  <a:cubicBezTo>
                    <a:pt x="47" y="14"/>
                    <a:pt x="45" y="15"/>
                    <a:pt x="44" y="15"/>
                  </a:cubicBezTo>
                  <a:cubicBezTo>
                    <a:pt x="41" y="6"/>
                    <a:pt x="32" y="0"/>
                    <a:pt x="22" y="0"/>
                  </a:cubicBezTo>
                  <a:cubicBezTo>
                    <a:pt x="10" y="0"/>
                    <a:pt x="0" y="10"/>
                    <a:pt x="0" y="22"/>
                  </a:cubicBezTo>
                  <a:cubicBezTo>
                    <a:pt x="0" y="35"/>
                    <a:pt x="10" y="45"/>
                    <a:pt x="22" y="45"/>
                  </a:cubicBezTo>
                  <a:cubicBezTo>
                    <a:pt x="34" y="45"/>
                    <a:pt x="44" y="36"/>
                    <a:pt x="45" y="24"/>
                  </a:cubicBezTo>
                  <a:cubicBezTo>
                    <a:pt x="46" y="23"/>
                    <a:pt x="48" y="22"/>
                    <a:pt x="50" y="21"/>
                  </a:cubicBezTo>
                  <a:cubicBezTo>
                    <a:pt x="52" y="21"/>
                    <a:pt x="54" y="22"/>
                    <a:pt x="56" y="24"/>
                  </a:cubicBezTo>
                  <a:cubicBezTo>
                    <a:pt x="57" y="36"/>
                    <a:pt x="67" y="45"/>
                    <a:pt x="79" y="45"/>
                  </a:cubicBezTo>
                  <a:cubicBezTo>
                    <a:pt x="91" y="45"/>
                    <a:pt x="102" y="35"/>
                    <a:pt x="102" y="22"/>
                  </a:cubicBezTo>
                  <a:cubicBezTo>
                    <a:pt x="102" y="10"/>
                    <a:pt x="91" y="0"/>
                    <a:pt x="7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4991" name="Google Shape;4991;p22"/>
          <p:cNvSpPr/>
          <p:nvPr/>
        </p:nvSpPr>
        <p:spPr>
          <a:xfrm>
            <a:off x="5203625" y="4306847"/>
            <a:ext cx="281553" cy="349032"/>
          </a:xfrm>
          <a:custGeom>
            <a:avLst/>
            <a:gdLst/>
            <a:ahLst/>
            <a:cxnLst/>
            <a:rect l="l" t="t" r="r" b="b"/>
            <a:pathLst>
              <a:path w="84" h="104" extrusionOk="0">
                <a:moveTo>
                  <a:pt x="81" y="43"/>
                </a:moveTo>
                <a:cubicBezTo>
                  <a:pt x="70" y="23"/>
                  <a:pt x="70" y="23"/>
                  <a:pt x="70" y="23"/>
                </a:cubicBezTo>
                <a:cubicBezTo>
                  <a:pt x="72" y="22"/>
                  <a:pt x="72" y="22"/>
                  <a:pt x="72" y="22"/>
                </a:cubicBezTo>
                <a:cubicBezTo>
                  <a:pt x="73" y="20"/>
                  <a:pt x="73" y="17"/>
                  <a:pt x="71" y="16"/>
                </a:cubicBezTo>
                <a:cubicBezTo>
                  <a:pt x="69" y="15"/>
                  <a:pt x="68" y="14"/>
                  <a:pt x="66" y="15"/>
                </a:cubicBezTo>
                <a:cubicBezTo>
                  <a:pt x="62" y="7"/>
                  <a:pt x="62" y="7"/>
                  <a:pt x="62" y="7"/>
                </a:cubicBezTo>
                <a:cubicBezTo>
                  <a:pt x="59" y="1"/>
                  <a:pt x="52" y="0"/>
                  <a:pt x="48" y="6"/>
                </a:cubicBezTo>
                <a:cubicBezTo>
                  <a:pt x="30" y="29"/>
                  <a:pt x="30" y="29"/>
                  <a:pt x="30" y="29"/>
                </a:cubicBezTo>
                <a:cubicBezTo>
                  <a:pt x="26" y="35"/>
                  <a:pt x="28" y="41"/>
                  <a:pt x="35" y="42"/>
                </a:cubicBezTo>
                <a:cubicBezTo>
                  <a:pt x="39" y="43"/>
                  <a:pt x="39" y="43"/>
                  <a:pt x="39" y="43"/>
                </a:cubicBezTo>
                <a:cubicBezTo>
                  <a:pt x="46" y="36"/>
                  <a:pt x="61" y="21"/>
                  <a:pt x="61" y="21"/>
                </a:cubicBezTo>
                <a:cubicBezTo>
                  <a:pt x="62" y="21"/>
                  <a:pt x="34" y="57"/>
                  <a:pt x="34" y="57"/>
                </a:cubicBezTo>
                <a:cubicBezTo>
                  <a:pt x="31" y="56"/>
                  <a:pt x="27" y="58"/>
                  <a:pt x="25" y="60"/>
                </a:cubicBezTo>
                <a:cubicBezTo>
                  <a:pt x="3" y="90"/>
                  <a:pt x="3" y="90"/>
                  <a:pt x="3" y="90"/>
                </a:cubicBezTo>
                <a:cubicBezTo>
                  <a:pt x="0" y="94"/>
                  <a:pt x="0" y="99"/>
                  <a:pt x="4" y="102"/>
                </a:cubicBezTo>
                <a:cubicBezTo>
                  <a:pt x="6" y="103"/>
                  <a:pt x="8" y="104"/>
                  <a:pt x="10" y="104"/>
                </a:cubicBezTo>
                <a:cubicBezTo>
                  <a:pt x="12" y="104"/>
                  <a:pt x="15" y="103"/>
                  <a:pt x="17" y="101"/>
                </a:cubicBezTo>
                <a:cubicBezTo>
                  <a:pt x="39" y="71"/>
                  <a:pt x="39" y="71"/>
                  <a:pt x="39" y="71"/>
                </a:cubicBezTo>
                <a:cubicBezTo>
                  <a:pt x="41" y="68"/>
                  <a:pt x="42" y="65"/>
                  <a:pt x="41" y="62"/>
                </a:cubicBezTo>
                <a:cubicBezTo>
                  <a:pt x="53" y="47"/>
                  <a:pt x="53" y="47"/>
                  <a:pt x="53" y="47"/>
                </a:cubicBezTo>
                <a:cubicBezTo>
                  <a:pt x="74" y="52"/>
                  <a:pt x="74" y="52"/>
                  <a:pt x="74" y="52"/>
                </a:cubicBezTo>
                <a:cubicBezTo>
                  <a:pt x="81" y="53"/>
                  <a:pt x="84" y="49"/>
                  <a:pt x="81"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2" name="Google Shape;4992;p22"/>
          <p:cNvSpPr/>
          <p:nvPr/>
        </p:nvSpPr>
        <p:spPr>
          <a:xfrm>
            <a:off x="4582349" y="4344078"/>
            <a:ext cx="342052" cy="286207"/>
          </a:xfrm>
          <a:custGeom>
            <a:avLst/>
            <a:gdLst/>
            <a:ahLst/>
            <a:cxnLst/>
            <a:rect l="l" t="t" r="r" b="b"/>
            <a:pathLst>
              <a:path w="102" h="85" extrusionOk="0">
                <a:moveTo>
                  <a:pt x="68" y="34"/>
                </a:moveTo>
                <a:cubicBezTo>
                  <a:pt x="68" y="36"/>
                  <a:pt x="66" y="37"/>
                  <a:pt x="65" y="37"/>
                </a:cubicBezTo>
                <a:cubicBezTo>
                  <a:pt x="58" y="37"/>
                  <a:pt x="58" y="37"/>
                  <a:pt x="58" y="37"/>
                </a:cubicBezTo>
                <a:cubicBezTo>
                  <a:pt x="58" y="44"/>
                  <a:pt x="58" y="44"/>
                  <a:pt x="58" y="44"/>
                </a:cubicBezTo>
                <a:cubicBezTo>
                  <a:pt x="58" y="46"/>
                  <a:pt x="56" y="47"/>
                  <a:pt x="55" y="47"/>
                </a:cubicBezTo>
                <a:cubicBezTo>
                  <a:pt x="48" y="47"/>
                  <a:pt x="48" y="47"/>
                  <a:pt x="48" y="47"/>
                </a:cubicBezTo>
                <a:cubicBezTo>
                  <a:pt x="46" y="47"/>
                  <a:pt x="45" y="46"/>
                  <a:pt x="45" y="44"/>
                </a:cubicBezTo>
                <a:cubicBezTo>
                  <a:pt x="45" y="37"/>
                  <a:pt x="45" y="37"/>
                  <a:pt x="45" y="37"/>
                </a:cubicBezTo>
                <a:cubicBezTo>
                  <a:pt x="38" y="37"/>
                  <a:pt x="38" y="37"/>
                  <a:pt x="38" y="37"/>
                </a:cubicBezTo>
                <a:cubicBezTo>
                  <a:pt x="36" y="37"/>
                  <a:pt x="35" y="36"/>
                  <a:pt x="35" y="34"/>
                </a:cubicBezTo>
                <a:cubicBezTo>
                  <a:pt x="35" y="28"/>
                  <a:pt x="35" y="28"/>
                  <a:pt x="35" y="28"/>
                </a:cubicBezTo>
                <a:cubicBezTo>
                  <a:pt x="35" y="26"/>
                  <a:pt x="36" y="25"/>
                  <a:pt x="38" y="25"/>
                </a:cubicBezTo>
                <a:cubicBezTo>
                  <a:pt x="45" y="25"/>
                  <a:pt x="45" y="25"/>
                  <a:pt x="45" y="25"/>
                </a:cubicBezTo>
                <a:cubicBezTo>
                  <a:pt x="45" y="18"/>
                  <a:pt x="45" y="18"/>
                  <a:pt x="45" y="18"/>
                </a:cubicBezTo>
                <a:cubicBezTo>
                  <a:pt x="45" y="16"/>
                  <a:pt x="46" y="15"/>
                  <a:pt x="48" y="15"/>
                </a:cubicBezTo>
                <a:cubicBezTo>
                  <a:pt x="55" y="15"/>
                  <a:pt x="55" y="15"/>
                  <a:pt x="55" y="15"/>
                </a:cubicBezTo>
                <a:cubicBezTo>
                  <a:pt x="56" y="15"/>
                  <a:pt x="58" y="16"/>
                  <a:pt x="58" y="18"/>
                </a:cubicBezTo>
                <a:cubicBezTo>
                  <a:pt x="58" y="25"/>
                  <a:pt x="58" y="25"/>
                  <a:pt x="58" y="25"/>
                </a:cubicBezTo>
                <a:cubicBezTo>
                  <a:pt x="65" y="25"/>
                  <a:pt x="65" y="25"/>
                  <a:pt x="65" y="25"/>
                </a:cubicBezTo>
                <a:cubicBezTo>
                  <a:pt x="66" y="25"/>
                  <a:pt x="68" y="26"/>
                  <a:pt x="68" y="28"/>
                </a:cubicBezTo>
                <a:lnTo>
                  <a:pt x="68" y="34"/>
                </a:lnTo>
                <a:close/>
                <a:moveTo>
                  <a:pt x="86" y="0"/>
                </a:moveTo>
                <a:cubicBezTo>
                  <a:pt x="17" y="0"/>
                  <a:pt x="17" y="0"/>
                  <a:pt x="17" y="0"/>
                </a:cubicBezTo>
                <a:cubicBezTo>
                  <a:pt x="8" y="0"/>
                  <a:pt x="0" y="7"/>
                  <a:pt x="0" y="17"/>
                </a:cubicBezTo>
                <a:cubicBezTo>
                  <a:pt x="0" y="49"/>
                  <a:pt x="0" y="49"/>
                  <a:pt x="0" y="49"/>
                </a:cubicBezTo>
                <a:cubicBezTo>
                  <a:pt x="0" y="59"/>
                  <a:pt x="8" y="66"/>
                  <a:pt x="17" y="66"/>
                </a:cubicBezTo>
                <a:cubicBezTo>
                  <a:pt x="59" y="66"/>
                  <a:pt x="59" y="66"/>
                  <a:pt x="59" y="66"/>
                </a:cubicBezTo>
                <a:cubicBezTo>
                  <a:pt x="85" y="84"/>
                  <a:pt x="85" y="84"/>
                  <a:pt x="85" y="84"/>
                </a:cubicBezTo>
                <a:cubicBezTo>
                  <a:pt x="85" y="85"/>
                  <a:pt x="86" y="85"/>
                  <a:pt x="87" y="85"/>
                </a:cubicBezTo>
                <a:cubicBezTo>
                  <a:pt x="88" y="85"/>
                  <a:pt x="89" y="85"/>
                  <a:pt x="89" y="85"/>
                </a:cubicBezTo>
                <a:cubicBezTo>
                  <a:pt x="91" y="84"/>
                  <a:pt x="92" y="82"/>
                  <a:pt x="92" y="81"/>
                </a:cubicBezTo>
                <a:cubicBezTo>
                  <a:pt x="92" y="66"/>
                  <a:pt x="92" y="66"/>
                  <a:pt x="92" y="66"/>
                </a:cubicBezTo>
                <a:cubicBezTo>
                  <a:pt x="98" y="64"/>
                  <a:pt x="102" y="58"/>
                  <a:pt x="102" y="51"/>
                </a:cubicBezTo>
                <a:cubicBezTo>
                  <a:pt x="102" y="17"/>
                  <a:pt x="102" y="17"/>
                  <a:pt x="102" y="17"/>
                </a:cubicBezTo>
                <a:cubicBezTo>
                  <a:pt x="102" y="7"/>
                  <a:pt x="95" y="0"/>
                  <a:pt x="8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4993" name="Google Shape;4993;p22"/>
          <p:cNvGrpSpPr/>
          <p:nvPr/>
        </p:nvGrpSpPr>
        <p:grpSpPr>
          <a:xfrm>
            <a:off x="3995975" y="4313829"/>
            <a:ext cx="241995" cy="342052"/>
            <a:chOff x="2996981" y="3119855"/>
            <a:chExt cx="181496" cy="256539"/>
          </a:xfrm>
        </p:grpSpPr>
        <p:sp>
          <p:nvSpPr>
            <p:cNvPr id="4994" name="Google Shape;4994;p22"/>
            <p:cNvSpPr/>
            <p:nvPr/>
          </p:nvSpPr>
          <p:spPr>
            <a:xfrm>
              <a:off x="2996981" y="3119855"/>
              <a:ext cx="181496" cy="256539"/>
            </a:xfrm>
            <a:custGeom>
              <a:avLst/>
              <a:gdLst/>
              <a:ahLst/>
              <a:cxnLst/>
              <a:rect l="l" t="t" r="r" b="b"/>
              <a:pathLst>
                <a:path w="72" h="102" extrusionOk="0">
                  <a:moveTo>
                    <a:pt x="65" y="91"/>
                  </a:moveTo>
                  <a:cubicBezTo>
                    <a:pt x="65" y="93"/>
                    <a:pt x="63" y="95"/>
                    <a:pt x="61" y="95"/>
                  </a:cubicBezTo>
                  <a:cubicBezTo>
                    <a:pt x="11" y="95"/>
                    <a:pt x="11" y="95"/>
                    <a:pt x="11" y="95"/>
                  </a:cubicBezTo>
                  <a:cubicBezTo>
                    <a:pt x="8" y="95"/>
                    <a:pt x="7" y="93"/>
                    <a:pt x="7" y="91"/>
                  </a:cubicBezTo>
                  <a:cubicBezTo>
                    <a:pt x="7" y="30"/>
                    <a:pt x="7" y="30"/>
                    <a:pt x="7" y="30"/>
                  </a:cubicBezTo>
                  <a:cubicBezTo>
                    <a:pt x="7" y="28"/>
                    <a:pt x="8" y="26"/>
                    <a:pt x="11" y="26"/>
                  </a:cubicBezTo>
                  <a:cubicBezTo>
                    <a:pt x="17" y="26"/>
                    <a:pt x="17" y="26"/>
                    <a:pt x="17" y="26"/>
                  </a:cubicBezTo>
                  <a:cubicBezTo>
                    <a:pt x="17" y="28"/>
                    <a:pt x="18" y="29"/>
                    <a:pt x="20" y="29"/>
                  </a:cubicBezTo>
                  <a:cubicBezTo>
                    <a:pt x="52" y="29"/>
                    <a:pt x="52" y="29"/>
                    <a:pt x="52" y="29"/>
                  </a:cubicBezTo>
                  <a:cubicBezTo>
                    <a:pt x="53" y="29"/>
                    <a:pt x="55" y="28"/>
                    <a:pt x="55" y="26"/>
                  </a:cubicBezTo>
                  <a:cubicBezTo>
                    <a:pt x="61" y="26"/>
                    <a:pt x="61" y="26"/>
                    <a:pt x="61" y="26"/>
                  </a:cubicBezTo>
                  <a:cubicBezTo>
                    <a:pt x="63" y="26"/>
                    <a:pt x="65" y="28"/>
                    <a:pt x="65" y="30"/>
                  </a:cubicBezTo>
                  <a:lnTo>
                    <a:pt x="65" y="91"/>
                  </a:lnTo>
                  <a:close/>
                  <a:moveTo>
                    <a:pt x="30" y="8"/>
                  </a:moveTo>
                  <a:cubicBezTo>
                    <a:pt x="30" y="5"/>
                    <a:pt x="32" y="3"/>
                    <a:pt x="35" y="3"/>
                  </a:cubicBezTo>
                  <a:cubicBezTo>
                    <a:pt x="38" y="3"/>
                    <a:pt x="40" y="5"/>
                    <a:pt x="40" y="8"/>
                  </a:cubicBezTo>
                  <a:cubicBezTo>
                    <a:pt x="40" y="10"/>
                    <a:pt x="40" y="11"/>
                    <a:pt x="38" y="12"/>
                  </a:cubicBezTo>
                  <a:cubicBezTo>
                    <a:pt x="32" y="12"/>
                    <a:pt x="32" y="12"/>
                    <a:pt x="32" y="12"/>
                  </a:cubicBezTo>
                  <a:cubicBezTo>
                    <a:pt x="31" y="11"/>
                    <a:pt x="30" y="10"/>
                    <a:pt x="30" y="8"/>
                  </a:cubicBezTo>
                  <a:moveTo>
                    <a:pt x="55" y="19"/>
                  </a:moveTo>
                  <a:cubicBezTo>
                    <a:pt x="55" y="17"/>
                    <a:pt x="55" y="17"/>
                    <a:pt x="55" y="17"/>
                  </a:cubicBezTo>
                  <a:cubicBezTo>
                    <a:pt x="55" y="14"/>
                    <a:pt x="53" y="12"/>
                    <a:pt x="50" y="12"/>
                  </a:cubicBezTo>
                  <a:cubicBezTo>
                    <a:pt x="43" y="12"/>
                    <a:pt x="43" y="12"/>
                    <a:pt x="43" y="12"/>
                  </a:cubicBezTo>
                  <a:cubicBezTo>
                    <a:pt x="43" y="11"/>
                    <a:pt x="44" y="10"/>
                    <a:pt x="44" y="8"/>
                  </a:cubicBezTo>
                  <a:cubicBezTo>
                    <a:pt x="44" y="4"/>
                    <a:pt x="40" y="0"/>
                    <a:pt x="35" y="0"/>
                  </a:cubicBezTo>
                  <a:cubicBezTo>
                    <a:pt x="30" y="0"/>
                    <a:pt x="27" y="4"/>
                    <a:pt x="27" y="8"/>
                  </a:cubicBezTo>
                  <a:cubicBezTo>
                    <a:pt x="27" y="10"/>
                    <a:pt x="27" y="11"/>
                    <a:pt x="28" y="12"/>
                  </a:cubicBezTo>
                  <a:cubicBezTo>
                    <a:pt x="21" y="12"/>
                    <a:pt x="21" y="12"/>
                    <a:pt x="21" y="12"/>
                  </a:cubicBezTo>
                  <a:cubicBezTo>
                    <a:pt x="19" y="12"/>
                    <a:pt x="17" y="14"/>
                    <a:pt x="17" y="17"/>
                  </a:cubicBezTo>
                  <a:cubicBezTo>
                    <a:pt x="17" y="19"/>
                    <a:pt x="17" y="19"/>
                    <a:pt x="17" y="19"/>
                  </a:cubicBezTo>
                  <a:cubicBezTo>
                    <a:pt x="7" y="19"/>
                    <a:pt x="7" y="19"/>
                    <a:pt x="7" y="19"/>
                  </a:cubicBezTo>
                  <a:cubicBezTo>
                    <a:pt x="3" y="19"/>
                    <a:pt x="0" y="22"/>
                    <a:pt x="0" y="26"/>
                  </a:cubicBezTo>
                  <a:cubicBezTo>
                    <a:pt x="0" y="95"/>
                    <a:pt x="0" y="95"/>
                    <a:pt x="0" y="95"/>
                  </a:cubicBezTo>
                  <a:cubicBezTo>
                    <a:pt x="0" y="99"/>
                    <a:pt x="3" y="102"/>
                    <a:pt x="7" y="102"/>
                  </a:cubicBezTo>
                  <a:cubicBezTo>
                    <a:pt x="65" y="102"/>
                    <a:pt x="65" y="102"/>
                    <a:pt x="65" y="102"/>
                  </a:cubicBezTo>
                  <a:cubicBezTo>
                    <a:pt x="69" y="102"/>
                    <a:pt x="72" y="99"/>
                    <a:pt x="72" y="95"/>
                  </a:cubicBezTo>
                  <a:cubicBezTo>
                    <a:pt x="72" y="26"/>
                    <a:pt x="72" y="26"/>
                    <a:pt x="72" y="26"/>
                  </a:cubicBezTo>
                  <a:cubicBezTo>
                    <a:pt x="72" y="22"/>
                    <a:pt x="69" y="19"/>
                    <a:pt x="65" y="19"/>
                  </a:cubicBezTo>
                  <a:lnTo>
                    <a:pt x="55" y="1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5" name="Google Shape;4995;p22"/>
            <p:cNvSpPr/>
            <p:nvPr/>
          </p:nvSpPr>
          <p:spPr>
            <a:xfrm>
              <a:off x="3030139" y="3210604"/>
              <a:ext cx="33159" cy="2966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6" name="Google Shape;4996;p22"/>
            <p:cNvSpPr/>
            <p:nvPr/>
          </p:nvSpPr>
          <p:spPr>
            <a:xfrm>
              <a:off x="3073768" y="3215838"/>
              <a:ext cx="68062" cy="17452"/>
            </a:xfrm>
            <a:custGeom>
              <a:avLst/>
              <a:gdLst/>
              <a:ahLst/>
              <a:cxnLst/>
              <a:rect l="l" t="t" r="r" b="b"/>
              <a:pathLst>
                <a:path w="27" h="7" extrusionOk="0">
                  <a:moveTo>
                    <a:pt x="24" y="0"/>
                  </a:moveTo>
                  <a:cubicBezTo>
                    <a:pt x="3" y="0"/>
                    <a:pt x="3" y="0"/>
                    <a:pt x="3" y="0"/>
                  </a:cubicBezTo>
                  <a:cubicBezTo>
                    <a:pt x="1" y="0"/>
                    <a:pt x="0" y="2"/>
                    <a:pt x="0" y="4"/>
                  </a:cubicBezTo>
                  <a:cubicBezTo>
                    <a:pt x="0" y="6"/>
                    <a:pt x="1" y="7"/>
                    <a:pt x="3" y="7"/>
                  </a:cubicBezTo>
                  <a:cubicBezTo>
                    <a:pt x="24" y="7"/>
                    <a:pt x="24" y="7"/>
                    <a:pt x="24" y="7"/>
                  </a:cubicBezTo>
                  <a:cubicBezTo>
                    <a:pt x="26" y="7"/>
                    <a:pt x="27" y="6"/>
                    <a:pt x="27" y="4"/>
                  </a:cubicBezTo>
                  <a:cubicBezTo>
                    <a:pt x="27" y="2"/>
                    <a:pt x="26" y="0"/>
                    <a:pt x="2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7" name="Google Shape;4997;p22"/>
            <p:cNvSpPr/>
            <p:nvPr/>
          </p:nvSpPr>
          <p:spPr>
            <a:xfrm>
              <a:off x="3030139" y="3252487"/>
              <a:ext cx="33157" cy="314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8" name="Google Shape;4998;p22"/>
            <p:cNvSpPr/>
            <p:nvPr/>
          </p:nvSpPr>
          <p:spPr>
            <a:xfrm>
              <a:off x="3073767" y="3257722"/>
              <a:ext cx="68061" cy="17452"/>
            </a:xfrm>
            <a:custGeom>
              <a:avLst/>
              <a:gdLst/>
              <a:ahLst/>
              <a:cxnLst/>
              <a:rect l="l" t="t" r="r" b="b"/>
              <a:pathLst>
                <a:path w="27" h="7" extrusionOk="0">
                  <a:moveTo>
                    <a:pt x="24" y="0"/>
                  </a:moveTo>
                  <a:cubicBezTo>
                    <a:pt x="3" y="0"/>
                    <a:pt x="3" y="0"/>
                    <a:pt x="3" y="0"/>
                  </a:cubicBezTo>
                  <a:cubicBezTo>
                    <a:pt x="1" y="0"/>
                    <a:pt x="0" y="2"/>
                    <a:pt x="0" y="4"/>
                  </a:cubicBezTo>
                  <a:cubicBezTo>
                    <a:pt x="0" y="6"/>
                    <a:pt x="1" y="7"/>
                    <a:pt x="3" y="7"/>
                  </a:cubicBezTo>
                  <a:cubicBezTo>
                    <a:pt x="24" y="7"/>
                    <a:pt x="24" y="7"/>
                    <a:pt x="24" y="7"/>
                  </a:cubicBezTo>
                  <a:cubicBezTo>
                    <a:pt x="26" y="7"/>
                    <a:pt x="27" y="6"/>
                    <a:pt x="27" y="4"/>
                  </a:cubicBezTo>
                  <a:cubicBezTo>
                    <a:pt x="27" y="2"/>
                    <a:pt x="26" y="0"/>
                    <a:pt x="2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4999" name="Google Shape;4999;p22"/>
            <p:cNvSpPr/>
            <p:nvPr/>
          </p:nvSpPr>
          <p:spPr>
            <a:xfrm>
              <a:off x="3030139" y="3297861"/>
              <a:ext cx="33157" cy="314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00" name="Google Shape;5000;p22"/>
            <p:cNvSpPr/>
            <p:nvPr/>
          </p:nvSpPr>
          <p:spPr>
            <a:xfrm>
              <a:off x="3073767" y="3306587"/>
              <a:ext cx="68061" cy="17452"/>
            </a:xfrm>
            <a:custGeom>
              <a:avLst/>
              <a:gdLst/>
              <a:ahLst/>
              <a:cxnLst/>
              <a:rect l="l" t="t" r="r" b="b"/>
              <a:pathLst>
                <a:path w="27" h="7" extrusionOk="0">
                  <a:moveTo>
                    <a:pt x="24" y="0"/>
                  </a:moveTo>
                  <a:cubicBezTo>
                    <a:pt x="3" y="0"/>
                    <a:pt x="3" y="0"/>
                    <a:pt x="3" y="0"/>
                  </a:cubicBezTo>
                  <a:cubicBezTo>
                    <a:pt x="1" y="0"/>
                    <a:pt x="0" y="1"/>
                    <a:pt x="0" y="3"/>
                  </a:cubicBezTo>
                  <a:cubicBezTo>
                    <a:pt x="0" y="5"/>
                    <a:pt x="1" y="7"/>
                    <a:pt x="3" y="7"/>
                  </a:cubicBezTo>
                  <a:cubicBezTo>
                    <a:pt x="24" y="7"/>
                    <a:pt x="24" y="7"/>
                    <a:pt x="24" y="7"/>
                  </a:cubicBezTo>
                  <a:cubicBezTo>
                    <a:pt x="26" y="7"/>
                    <a:pt x="27" y="5"/>
                    <a:pt x="27" y="3"/>
                  </a:cubicBezTo>
                  <a:cubicBezTo>
                    <a:pt x="27" y="1"/>
                    <a:pt x="26" y="0"/>
                    <a:pt x="2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01" name="Google Shape;5001;p22"/>
          <p:cNvSpPr/>
          <p:nvPr/>
        </p:nvSpPr>
        <p:spPr>
          <a:xfrm>
            <a:off x="3421237" y="4313829"/>
            <a:ext cx="162881" cy="218727"/>
          </a:xfrm>
          <a:custGeom>
            <a:avLst/>
            <a:gdLst/>
            <a:ahLst/>
            <a:cxnLst/>
            <a:rect l="l" t="t" r="r" b="b"/>
            <a:pathLst>
              <a:path w="48" h="65" extrusionOk="0">
                <a:moveTo>
                  <a:pt x="23" y="4"/>
                </a:moveTo>
                <a:cubicBezTo>
                  <a:pt x="28" y="4"/>
                  <a:pt x="32" y="8"/>
                  <a:pt x="32" y="13"/>
                </a:cubicBezTo>
                <a:cubicBezTo>
                  <a:pt x="32" y="18"/>
                  <a:pt x="28" y="23"/>
                  <a:pt x="23" y="23"/>
                </a:cubicBezTo>
                <a:cubicBezTo>
                  <a:pt x="17" y="23"/>
                  <a:pt x="13" y="18"/>
                  <a:pt x="13" y="13"/>
                </a:cubicBezTo>
                <a:cubicBezTo>
                  <a:pt x="13" y="8"/>
                  <a:pt x="17" y="4"/>
                  <a:pt x="23" y="4"/>
                </a:cubicBezTo>
                <a:moveTo>
                  <a:pt x="12" y="44"/>
                </a:moveTo>
                <a:cubicBezTo>
                  <a:pt x="4" y="44"/>
                  <a:pt x="4" y="44"/>
                  <a:pt x="4" y="44"/>
                </a:cubicBezTo>
                <a:cubicBezTo>
                  <a:pt x="3" y="44"/>
                  <a:pt x="2" y="44"/>
                  <a:pt x="1" y="44"/>
                </a:cubicBezTo>
                <a:cubicBezTo>
                  <a:pt x="2" y="50"/>
                  <a:pt x="6" y="65"/>
                  <a:pt x="25" y="65"/>
                </a:cubicBezTo>
                <a:cubicBezTo>
                  <a:pt x="25" y="65"/>
                  <a:pt x="25" y="65"/>
                  <a:pt x="26" y="65"/>
                </a:cubicBezTo>
                <a:cubicBezTo>
                  <a:pt x="29" y="65"/>
                  <a:pt x="44" y="64"/>
                  <a:pt x="48" y="45"/>
                </a:cubicBezTo>
                <a:cubicBezTo>
                  <a:pt x="46" y="45"/>
                  <a:pt x="44" y="44"/>
                  <a:pt x="42" y="44"/>
                </a:cubicBezTo>
                <a:cubicBezTo>
                  <a:pt x="33" y="44"/>
                  <a:pt x="33" y="44"/>
                  <a:pt x="33" y="44"/>
                </a:cubicBezTo>
                <a:cubicBezTo>
                  <a:pt x="40" y="41"/>
                  <a:pt x="45" y="33"/>
                  <a:pt x="45" y="24"/>
                </a:cubicBezTo>
                <a:cubicBezTo>
                  <a:pt x="45" y="24"/>
                  <a:pt x="45" y="23"/>
                  <a:pt x="45" y="22"/>
                </a:cubicBezTo>
                <a:cubicBezTo>
                  <a:pt x="32" y="22"/>
                  <a:pt x="32" y="22"/>
                  <a:pt x="32" y="22"/>
                </a:cubicBezTo>
                <a:cubicBezTo>
                  <a:pt x="34" y="20"/>
                  <a:pt x="35" y="18"/>
                  <a:pt x="36" y="15"/>
                </a:cubicBezTo>
                <a:cubicBezTo>
                  <a:pt x="43" y="15"/>
                  <a:pt x="43" y="15"/>
                  <a:pt x="43" y="15"/>
                </a:cubicBezTo>
                <a:cubicBezTo>
                  <a:pt x="41" y="10"/>
                  <a:pt x="37" y="6"/>
                  <a:pt x="32" y="4"/>
                </a:cubicBezTo>
                <a:cubicBezTo>
                  <a:pt x="30" y="2"/>
                  <a:pt x="26" y="0"/>
                  <a:pt x="23" y="0"/>
                </a:cubicBezTo>
                <a:cubicBezTo>
                  <a:pt x="19" y="0"/>
                  <a:pt x="16" y="2"/>
                  <a:pt x="14" y="4"/>
                </a:cubicBezTo>
                <a:cubicBezTo>
                  <a:pt x="9" y="6"/>
                  <a:pt x="4" y="10"/>
                  <a:pt x="2" y="15"/>
                </a:cubicBezTo>
                <a:cubicBezTo>
                  <a:pt x="10" y="15"/>
                  <a:pt x="10" y="15"/>
                  <a:pt x="10" y="15"/>
                </a:cubicBezTo>
                <a:cubicBezTo>
                  <a:pt x="10" y="18"/>
                  <a:pt x="11" y="20"/>
                  <a:pt x="13" y="22"/>
                </a:cubicBezTo>
                <a:cubicBezTo>
                  <a:pt x="0" y="22"/>
                  <a:pt x="0" y="22"/>
                  <a:pt x="0" y="22"/>
                </a:cubicBezTo>
                <a:cubicBezTo>
                  <a:pt x="0" y="23"/>
                  <a:pt x="0" y="24"/>
                  <a:pt x="0" y="24"/>
                </a:cubicBezTo>
                <a:cubicBezTo>
                  <a:pt x="0" y="33"/>
                  <a:pt x="5" y="41"/>
                  <a:pt x="12" y="4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02" name="Google Shape;5002;p22"/>
          <p:cNvGrpSpPr/>
          <p:nvPr/>
        </p:nvGrpSpPr>
        <p:grpSpPr>
          <a:xfrm>
            <a:off x="3365391" y="4344078"/>
            <a:ext cx="267591" cy="304821"/>
            <a:chOff x="2524043" y="3142542"/>
            <a:chExt cx="200693" cy="228616"/>
          </a:xfrm>
        </p:grpSpPr>
        <p:sp>
          <p:nvSpPr>
            <p:cNvPr id="5003" name="Google Shape;5003;p22"/>
            <p:cNvSpPr/>
            <p:nvPr/>
          </p:nvSpPr>
          <p:spPr>
            <a:xfrm>
              <a:off x="2524043" y="3233290"/>
              <a:ext cx="200693" cy="137868"/>
            </a:xfrm>
            <a:custGeom>
              <a:avLst/>
              <a:gdLst/>
              <a:ahLst/>
              <a:cxnLst/>
              <a:rect l="l" t="t" r="r" b="b"/>
              <a:pathLst>
                <a:path w="80" h="55" extrusionOk="0">
                  <a:moveTo>
                    <a:pt x="79" y="20"/>
                  </a:moveTo>
                  <a:cubicBezTo>
                    <a:pt x="79" y="20"/>
                    <a:pt x="80" y="6"/>
                    <a:pt x="69" y="1"/>
                  </a:cubicBezTo>
                  <a:cubicBezTo>
                    <a:pt x="64" y="23"/>
                    <a:pt x="45" y="25"/>
                    <a:pt x="42" y="25"/>
                  </a:cubicBezTo>
                  <a:cubicBezTo>
                    <a:pt x="42" y="25"/>
                    <a:pt x="42" y="25"/>
                    <a:pt x="42" y="25"/>
                  </a:cubicBezTo>
                  <a:cubicBezTo>
                    <a:pt x="42" y="27"/>
                    <a:pt x="44" y="29"/>
                    <a:pt x="46" y="31"/>
                  </a:cubicBezTo>
                  <a:cubicBezTo>
                    <a:pt x="50" y="35"/>
                    <a:pt x="51" y="40"/>
                    <a:pt x="48" y="44"/>
                  </a:cubicBezTo>
                  <a:cubicBezTo>
                    <a:pt x="46" y="48"/>
                    <a:pt x="41" y="50"/>
                    <a:pt x="36" y="50"/>
                  </a:cubicBezTo>
                  <a:cubicBezTo>
                    <a:pt x="33" y="50"/>
                    <a:pt x="30" y="50"/>
                    <a:pt x="27" y="49"/>
                  </a:cubicBezTo>
                  <a:cubicBezTo>
                    <a:pt x="26" y="50"/>
                    <a:pt x="25" y="50"/>
                    <a:pt x="24" y="50"/>
                  </a:cubicBezTo>
                  <a:cubicBezTo>
                    <a:pt x="21" y="50"/>
                    <a:pt x="19" y="48"/>
                    <a:pt x="19" y="45"/>
                  </a:cubicBezTo>
                  <a:cubicBezTo>
                    <a:pt x="19" y="43"/>
                    <a:pt x="21" y="40"/>
                    <a:pt x="24" y="40"/>
                  </a:cubicBezTo>
                  <a:cubicBezTo>
                    <a:pt x="26" y="40"/>
                    <a:pt x="29" y="42"/>
                    <a:pt x="29" y="45"/>
                  </a:cubicBezTo>
                  <a:cubicBezTo>
                    <a:pt x="36" y="48"/>
                    <a:pt x="43" y="46"/>
                    <a:pt x="45" y="42"/>
                  </a:cubicBezTo>
                  <a:cubicBezTo>
                    <a:pt x="47" y="39"/>
                    <a:pt x="47" y="36"/>
                    <a:pt x="44" y="34"/>
                  </a:cubicBezTo>
                  <a:cubicBezTo>
                    <a:pt x="40" y="31"/>
                    <a:pt x="38" y="28"/>
                    <a:pt x="39" y="25"/>
                  </a:cubicBezTo>
                  <a:cubicBezTo>
                    <a:pt x="39" y="25"/>
                    <a:pt x="39" y="25"/>
                    <a:pt x="39" y="24"/>
                  </a:cubicBezTo>
                  <a:cubicBezTo>
                    <a:pt x="20" y="23"/>
                    <a:pt x="15" y="6"/>
                    <a:pt x="14" y="0"/>
                  </a:cubicBezTo>
                  <a:cubicBezTo>
                    <a:pt x="0" y="3"/>
                    <a:pt x="0" y="18"/>
                    <a:pt x="0" y="20"/>
                  </a:cubicBezTo>
                  <a:cubicBezTo>
                    <a:pt x="0" y="55"/>
                    <a:pt x="0" y="55"/>
                    <a:pt x="0" y="55"/>
                  </a:cubicBezTo>
                  <a:cubicBezTo>
                    <a:pt x="79" y="55"/>
                    <a:pt x="79" y="55"/>
                    <a:pt x="79" y="55"/>
                  </a:cubicBezTo>
                  <a:lnTo>
                    <a:pt x="79"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04" name="Google Shape;5004;p22"/>
            <p:cNvSpPr/>
            <p:nvPr/>
          </p:nvSpPr>
          <p:spPr>
            <a:xfrm>
              <a:off x="2611301" y="3142542"/>
              <a:ext cx="22687" cy="22688"/>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05" name="Google Shape;5005;p22"/>
          <p:cNvGrpSpPr/>
          <p:nvPr/>
        </p:nvGrpSpPr>
        <p:grpSpPr>
          <a:xfrm>
            <a:off x="2215913" y="5101073"/>
            <a:ext cx="339723" cy="295515"/>
            <a:chOff x="1960563" y="3608387"/>
            <a:chExt cx="231774" cy="201613"/>
          </a:xfrm>
        </p:grpSpPr>
        <p:sp>
          <p:nvSpPr>
            <p:cNvPr id="5006" name="Google Shape;5006;p22"/>
            <p:cNvSpPr/>
            <p:nvPr/>
          </p:nvSpPr>
          <p:spPr>
            <a:xfrm>
              <a:off x="2038350" y="3608387"/>
              <a:ext cx="153987" cy="122238"/>
            </a:xfrm>
            <a:custGeom>
              <a:avLst/>
              <a:gdLst/>
              <a:ahLst/>
              <a:cxnLst/>
              <a:rect l="l" t="t" r="r" b="b"/>
              <a:pathLst>
                <a:path w="67" h="53" extrusionOk="0">
                  <a:moveTo>
                    <a:pt x="4" y="0"/>
                  </a:moveTo>
                  <a:cubicBezTo>
                    <a:pt x="2" y="0"/>
                    <a:pt x="0" y="2"/>
                    <a:pt x="0" y="4"/>
                  </a:cubicBezTo>
                  <a:cubicBezTo>
                    <a:pt x="0" y="10"/>
                    <a:pt x="0" y="10"/>
                    <a:pt x="0" y="10"/>
                  </a:cubicBezTo>
                  <a:cubicBezTo>
                    <a:pt x="8" y="10"/>
                    <a:pt x="8" y="10"/>
                    <a:pt x="8" y="10"/>
                  </a:cubicBezTo>
                  <a:cubicBezTo>
                    <a:pt x="8" y="10"/>
                    <a:pt x="8" y="10"/>
                    <a:pt x="8" y="10"/>
                  </a:cubicBezTo>
                  <a:cubicBezTo>
                    <a:pt x="8" y="8"/>
                    <a:pt x="9" y="7"/>
                    <a:pt x="10" y="7"/>
                  </a:cubicBezTo>
                  <a:cubicBezTo>
                    <a:pt x="57" y="7"/>
                    <a:pt x="57" y="7"/>
                    <a:pt x="57" y="7"/>
                  </a:cubicBezTo>
                  <a:cubicBezTo>
                    <a:pt x="59" y="7"/>
                    <a:pt x="60" y="8"/>
                    <a:pt x="60" y="10"/>
                  </a:cubicBezTo>
                  <a:cubicBezTo>
                    <a:pt x="60" y="44"/>
                    <a:pt x="60" y="44"/>
                    <a:pt x="60" y="44"/>
                  </a:cubicBezTo>
                  <a:cubicBezTo>
                    <a:pt x="60" y="45"/>
                    <a:pt x="59" y="45"/>
                    <a:pt x="58" y="45"/>
                  </a:cubicBezTo>
                  <a:cubicBezTo>
                    <a:pt x="58" y="53"/>
                    <a:pt x="58" y="53"/>
                    <a:pt x="58" y="53"/>
                  </a:cubicBezTo>
                  <a:cubicBezTo>
                    <a:pt x="63" y="53"/>
                    <a:pt x="63" y="53"/>
                    <a:pt x="63" y="53"/>
                  </a:cubicBezTo>
                  <a:cubicBezTo>
                    <a:pt x="65" y="53"/>
                    <a:pt x="67" y="51"/>
                    <a:pt x="67" y="48"/>
                  </a:cubicBezTo>
                  <a:cubicBezTo>
                    <a:pt x="67" y="4"/>
                    <a:pt x="67" y="4"/>
                    <a:pt x="67" y="4"/>
                  </a:cubicBezTo>
                  <a:cubicBezTo>
                    <a:pt x="67" y="2"/>
                    <a:pt x="65" y="0"/>
                    <a:pt x="63" y="0"/>
                  </a:cubicBezTo>
                  <a:lnTo>
                    <a:pt x="4"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07" name="Google Shape;5007;p22"/>
            <p:cNvSpPr/>
            <p:nvPr/>
          </p:nvSpPr>
          <p:spPr>
            <a:xfrm>
              <a:off x="2008188" y="3640137"/>
              <a:ext cx="152400" cy="120650"/>
            </a:xfrm>
            <a:custGeom>
              <a:avLst/>
              <a:gdLst/>
              <a:ahLst/>
              <a:cxnLst/>
              <a:rect l="l" t="t" r="r" b="b"/>
              <a:pathLst>
                <a:path w="66" h="52" extrusionOk="0">
                  <a:moveTo>
                    <a:pt x="0" y="10"/>
                  </a:moveTo>
                  <a:cubicBezTo>
                    <a:pt x="6" y="10"/>
                    <a:pt x="6" y="10"/>
                    <a:pt x="6" y="10"/>
                  </a:cubicBezTo>
                  <a:cubicBezTo>
                    <a:pt x="6" y="8"/>
                    <a:pt x="8" y="7"/>
                    <a:pt x="9" y="7"/>
                  </a:cubicBezTo>
                  <a:cubicBezTo>
                    <a:pt x="55" y="7"/>
                    <a:pt x="55" y="7"/>
                    <a:pt x="55" y="7"/>
                  </a:cubicBezTo>
                  <a:cubicBezTo>
                    <a:pt x="57" y="7"/>
                    <a:pt x="59" y="9"/>
                    <a:pt x="59" y="11"/>
                  </a:cubicBezTo>
                  <a:cubicBezTo>
                    <a:pt x="59" y="44"/>
                    <a:pt x="59" y="44"/>
                    <a:pt x="59" y="44"/>
                  </a:cubicBezTo>
                  <a:cubicBezTo>
                    <a:pt x="59" y="45"/>
                    <a:pt x="58" y="45"/>
                    <a:pt x="57" y="45"/>
                  </a:cubicBezTo>
                  <a:cubicBezTo>
                    <a:pt x="57" y="45"/>
                    <a:pt x="57" y="45"/>
                    <a:pt x="57" y="45"/>
                  </a:cubicBezTo>
                  <a:cubicBezTo>
                    <a:pt x="57" y="52"/>
                    <a:pt x="57" y="52"/>
                    <a:pt x="57" y="52"/>
                  </a:cubicBezTo>
                  <a:cubicBezTo>
                    <a:pt x="62" y="52"/>
                    <a:pt x="62" y="52"/>
                    <a:pt x="62" y="52"/>
                  </a:cubicBezTo>
                  <a:cubicBezTo>
                    <a:pt x="64" y="52"/>
                    <a:pt x="66" y="50"/>
                    <a:pt x="66" y="48"/>
                  </a:cubicBezTo>
                  <a:cubicBezTo>
                    <a:pt x="66" y="4"/>
                    <a:pt x="66" y="4"/>
                    <a:pt x="66" y="4"/>
                  </a:cubicBezTo>
                  <a:cubicBezTo>
                    <a:pt x="66" y="1"/>
                    <a:pt x="64" y="0"/>
                    <a:pt x="62" y="0"/>
                  </a:cubicBezTo>
                  <a:cubicBezTo>
                    <a:pt x="4" y="0"/>
                    <a:pt x="4" y="0"/>
                    <a:pt x="4" y="0"/>
                  </a:cubicBezTo>
                  <a:cubicBezTo>
                    <a:pt x="1" y="0"/>
                    <a:pt x="0" y="2"/>
                    <a:pt x="0" y="4"/>
                  </a:cubicBezTo>
                  <a:lnTo>
                    <a:pt x="0" y="1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08" name="Google Shape;5008;p22"/>
            <p:cNvSpPr/>
            <p:nvPr/>
          </p:nvSpPr>
          <p:spPr>
            <a:xfrm>
              <a:off x="1960563" y="3673475"/>
              <a:ext cx="182562" cy="136525"/>
            </a:xfrm>
            <a:custGeom>
              <a:avLst/>
              <a:gdLst/>
              <a:ahLst/>
              <a:cxnLst/>
              <a:rect l="l" t="t" r="r" b="b"/>
              <a:pathLst>
                <a:path w="80" h="60" extrusionOk="0">
                  <a:moveTo>
                    <a:pt x="48" y="38"/>
                  </a:moveTo>
                  <a:cubicBezTo>
                    <a:pt x="42" y="38"/>
                    <a:pt x="42" y="38"/>
                    <a:pt x="42" y="38"/>
                  </a:cubicBezTo>
                  <a:cubicBezTo>
                    <a:pt x="42" y="46"/>
                    <a:pt x="42" y="46"/>
                    <a:pt x="42" y="46"/>
                  </a:cubicBezTo>
                  <a:cubicBezTo>
                    <a:pt x="34" y="46"/>
                    <a:pt x="34" y="46"/>
                    <a:pt x="34" y="46"/>
                  </a:cubicBezTo>
                  <a:cubicBezTo>
                    <a:pt x="34" y="38"/>
                    <a:pt x="34" y="38"/>
                    <a:pt x="34" y="38"/>
                  </a:cubicBezTo>
                  <a:cubicBezTo>
                    <a:pt x="27" y="38"/>
                    <a:pt x="27" y="38"/>
                    <a:pt x="27" y="38"/>
                  </a:cubicBezTo>
                  <a:cubicBezTo>
                    <a:pt x="27" y="31"/>
                    <a:pt x="27" y="31"/>
                    <a:pt x="27" y="31"/>
                  </a:cubicBezTo>
                  <a:cubicBezTo>
                    <a:pt x="34" y="31"/>
                    <a:pt x="34" y="31"/>
                    <a:pt x="34" y="31"/>
                  </a:cubicBezTo>
                  <a:cubicBezTo>
                    <a:pt x="34" y="25"/>
                    <a:pt x="34" y="25"/>
                    <a:pt x="34" y="25"/>
                  </a:cubicBezTo>
                  <a:cubicBezTo>
                    <a:pt x="34" y="25"/>
                    <a:pt x="34" y="25"/>
                    <a:pt x="34" y="25"/>
                  </a:cubicBezTo>
                  <a:cubicBezTo>
                    <a:pt x="42" y="25"/>
                    <a:pt x="42" y="25"/>
                    <a:pt x="42" y="25"/>
                  </a:cubicBezTo>
                  <a:cubicBezTo>
                    <a:pt x="42" y="31"/>
                    <a:pt x="42" y="31"/>
                    <a:pt x="42" y="31"/>
                  </a:cubicBezTo>
                  <a:cubicBezTo>
                    <a:pt x="48" y="31"/>
                    <a:pt x="48" y="31"/>
                    <a:pt x="48" y="31"/>
                  </a:cubicBezTo>
                  <a:lnTo>
                    <a:pt x="48" y="38"/>
                  </a:lnTo>
                  <a:close/>
                  <a:moveTo>
                    <a:pt x="73" y="19"/>
                  </a:moveTo>
                  <a:cubicBezTo>
                    <a:pt x="73" y="14"/>
                    <a:pt x="69" y="10"/>
                    <a:pt x="65" y="10"/>
                  </a:cubicBezTo>
                  <a:cubicBezTo>
                    <a:pt x="39" y="10"/>
                    <a:pt x="39" y="10"/>
                    <a:pt x="39" y="10"/>
                  </a:cubicBezTo>
                  <a:cubicBezTo>
                    <a:pt x="39" y="10"/>
                    <a:pt x="39" y="10"/>
                    <a:pt x="39" y="10"/>
                  </a:cubicBezTo>
                  <a:cubicBezTo>
                    <a:pt x="37" y="5"/>
                    <a:pt x="37" y="5"/>
                    <a:pt x="37" y="5"/>
                  </a:cubicBezTo>
                  <a:cubicBezTo>
                    <a:pt x="35" y="2"/>
                    <a:pt x="32" y="0"/>
                    <a:pt x="29" y="0"/>
                  </a:cubicBezTo>
                  <a:cubicBezTo>
                    <a:pt x="8" y="0"/>
                    <a:pt x="8" y="0"/>
                    <a:pt x="8" y="0"/>
                  </a:cubicBezTo>
                  <a:cubicBezTo>
                    <a:pt x="3" y="0"/>
                    <a:pt x="0" y="4"/>
                    <a:pt x="0" y="8"/>
                  </a:cubicBezTo>
                  <a:cubicBezTo>
                    <a:pt x="0" y="55"/>
                    <a:pt x="0" y="55"/>
                    <a:pt x="0" y="55"/>
                  </a:cubicBezTo>
                  <a:cubicBezTo>
                    <a:pt x="0" y="57"/>
                    <a:pt x="2" y="59"/>
                    <a:pt x="4" y="59"/>
                  </a:cubicBezTo>
                  <a:cubicBezTo>
                    <a:pt x="69" y="60"/>
                    <a:pt x="69" y="60"/>
                    <a:pt x="69" y="60"/>
                  </a:cubicBezTo>
                  <a:cubicBezTo>
                    <a:pt x="71" y="60"/>
                    <a:pt x="74" y="58"/>
                    <a:pt x="75" y="56"/>
                  </a:cubicBezTo>
                  <a:cubicBezTo>
                    <a:pt x="79" y="46"/>
                    <a:pt x="79" y="46"/>
                    <a:pt x="79" y="46"/>
                  </a:cubicBezTo>
                  <a:cubicBezTo>
                    <a:pt x="80" y="45"/>
                    <a:pt x="80" y="44"/>
                    <a:pt x="79" y="43"/>
                  </a:cubicBezTo>
                  <a:cubicBezTo>
                    <a:pt x="79" y="43"/>
                    <a:pt x="78" y="42"/>
                    <a:pt x="77" y="42"/>
                  </a:cubicBezTo>
                  <a:cubicBezTo>
                    <a:pt x="73" y="42"/>
                    <a:pt x="73" y="42"/>
                    <a:pt x="73" y="42"/>
                  </a:cubicBezTo>
                  <a:lnTo>
                    <a:pt x="73" y="1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09" name="Google Shape;5009;p22"/>
          <p:cNvGrpSpPr/>
          <p:nvPr/>
        </p:nvGrpSpPr>
        <p:grpSpPr>
          <a:xfrm>
            <a:off x="1552753" y="5087114"/>
            <a:ext cx="356012" cy="337397"/>
            <a:chOff x="1508125" y="3598862"/>
            <a:chExt cx="242887" cy="230188"/>
          </a:xfrm>
        </p:grpSpPr>
        <p:sp>
          <p:nvSpPr>
            <p:cNvPr id="5010" name="Google Shape;5010;p22"/>
            <p:cNvSpPr/>
            <p:nvPr/>
          </p:nvSpPr>
          <p:spPr>
            <a:xfrm>
              <a:off x="1508125" y="3617912"/>
              <a:ext cx="136525" cy="134938"/>
            </a:xfrm>
            <a:custGeom>
              <a:avLst/>
              <a:gdLst/>
              <a:ahLst/>
              <a:cxnLst/>
              <a:rect l="l" t="t" r="r" b="b"/>
              <a:pathLst>
                <a:path w="59" h="59" extrusionOk="0">
                  <a:moveTo>
                    <a:pt x="44" y="26"/>
                  </a:moveTo>
                  <a:cubicBezTo>
                    <a:pt x="19" y="40"/>
                    <a:pt x="19" y="40"/>
                    <a:pt x="19" y="40"/>
                  </a:cubicBezTo>
                  <a:cubicBezTo>
                    <a:pt x="18" y="41"/>
                    <a:pt x="18" y="41"/>
                    <a:pt x="17" y="41"/>
                  </a:cubicBezTo>
                  <a:cubicBezTo>
                    <a:pt x="16" y="41"/>
                    <a:pt x="14" y="40"/>
                    <a:pt x="13" y="39"/>
                  </a:cubicBezTo>
                  <a:cubicBezTo>
                    <a:pt x="12" y="37"/>
                    <a:pt x="13" y="34"/>
                    <a:pt x="15" y="33"/>
                  </a:cubicBezTo>
                  <a:cubicBezTo>
                    <a:pt x="40" y="19"/>
                    <a:pt x="40" y="19"/>
                    <a:pt x="40" y="19"/>
                  </a:cubicBezTo>
                  <a:cubicBezTo>
                    <a:pt x="42" y="18"/>
                    <a:pt x="45" y="19"/>
                    <a:pt x="46" y="21"/>
                  </a:cubicBezTo>
                  <a:cubicBezTo>
                    <a:pt x="47" y="23"/>
                    <a:pt x="46" y="25"/>
                    <a:pt x="44" y="26"/>
                  </a:cubicBezTo>
                  <a:moveTo>
                    <a:pt x="52" y="17"/>
                  </a:moveTo>
                  <a:cubicBezTo>
                    <a:pt x="45" y="5"/>
                    <a:pt x="29" y="0"/>
                    <a:pt x="17" y="7"/>
                  </a:cubicBezTo>
                  <a:cubicBezTo>
                    <a:pt x="5" y="14"/>
                    <a:pt x="0" y="30"/>
                    <a:pt x="7" y="42"/>
                  </a:cubicBezTo>
                  <a:cubicBezTo>
                    <a:pt x="14" y="55"/>
                    <a:pt x="30" y="59"/>
                    <a:pt x="42" y="52"/>
                  </a:cubicBezTo>
                  <a:cubicBezTo>
                    <a:pt x="55" y="45"/>
                    <a:pt x="59" y="29"/>
                    <a:pt x="52"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11" name="Google Shape;5011;p22"/>
            <p:cNvSpPr/>
            <p:nvPr/>
          </p:nvSpPr>
          <p:spPr>
            <a:xfrm>
              <a:off x="1624013" y="3716337"/>
              <a:ext cx="111125" cy="112713"/>
            </a:xfrm>
            <a:custGeom>
              <a:avLst/>
              <a:gdLst/>
              <a:ahLst/>
              <a:cxnLst/>
              <a:rect l="l" t="t" r="r" b="b"/>
              <a:pathLst>
                <a:path w="49" h="49" extrusionOk="0">
                  <a:moveTo>
                    <a:pt x="37" y="36"/>
                  </a:moveTo>
                  <a:cubicBezTo>
                    <a:pt x="36" y="37"/>
                    <a:pt x="35" y="37"/>
                    <a:pt x="34" y="37"/>
                  </a:cubicBezTo>
                  <a:cubicBezTo>
                    <a:pt x="33" y="37"/>
                    <a:pt x="32" y="37"/>
                    <a:pt x="31" y="36"/>
                  </a:cubicBezTo>
                  <a:cubicBezTo>
                    <a:pt x="13" y="19"/>
                    <a:pt x="13" y="19"/>
                    <a:pt x="13" y="19"/>
                  </a:cubicBezTo>
                  <a:cubicBezTo>
                    <a:pt x="12" y="17"/>
                    <a:pt x="12" y="14"/>
                    <a:pt x="13" y="13"/>
                  </a:cubicBezTo>
                  <a:cubicBezTo>
                    <a:pt x="15" y="11"/>
                    <a:pt x="17" y="11"/>
                    <a:pt x="19" y="13"/>
                  </a:cubicBezTo>
                  <a:cubicBezTo>
                    <a:pt x="37" y="30"/>
                    <a:pt x="37" y="30"/>
                    <a:pt x="37" y="30"/>
                  </a:cubicBezTo>
                  <a:cubicBezTo>
                    <a:pt x="38" y="32"/>
                    <a:pt x="38" y="34"/>
                    <a:pt x="37" y="36"/>
                  </a:cubicBezTo>
                  <a:moveTo>
                    <a:pt x="9" y="9"/>
                  </a:moveTo>
                  <a:cubicBezTo>
                    <a:pt x="0" y="18"/>
                    <a:pt x="1" y="32"/>
                    <a:pt x="10" y="40"/>
                  </a:cubicBezTo>
                  <a:cubicBezTo>
                    <a:pt x="18" y="49"/>
                    <a:pt x="32" y="49"/>
                    <a:pt x="41" y="40"/>
                  </a:cubicBezTo>
                  <a:cubicBezTo>
                    <a:pt x="49" y="31"/>
                    <a:pt x="49" y="17"/>
                    <a:pt x="40" y="8"/>
                  </a:cubicBezTo>
                  <a:cubicBezTo>
                    <a:pt x="31" y="0"/>
                    <a:pt x="17" y="0"/>
                    <a:pt x="9"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12" name="Google Shape;5012;p22"/>
            <p:cNvSpPr/>
            <p:nvPr/>
          </p:nvSpPr>
          <p:spPr>
            <a:xfrm>
              <a:off x="1647825" y="3598862"/>
              <a:ext cx="103187" cy="103188"/>
            </a:xfrm>
            <a:custGeom>
              <a:avLst/>
              <a:gdLst/>
              <a:ahLst/>
              <a:cxnLst/>
              <a:rect l="l" t="t" r="r" b="b"/>
              <a:pathLst>
                <a:path w="45" h="45" extrusionOk="0">
                  <a:moveTo>
                    <a:pt x="35" y="27"/>
                  </a:moveTo>
                  <a:cubicBezTo>
                    <a:pt x="35" y="27"/>
                    <a:pt x="35" y="27"/>
                    <a:pt x="35" y="27"/>
                  </a:cubicBezTo>
                  <a:cubicBezTo>
                    <a:pt x="10" y="26"/>
                    <a:pt x="10" y="26"/>
                    <a:pt x="10" y="26"/>
                  </a:cubicBezTo>
                  <a:cubicBezTo>
                    <a:pt x="8" y="26"/>
                    <a:pt x="6" y="24"/>
                    <a:pt x="6" y="22"/>
                  </a:cubicBezTo>
                  <a:cubicBezTo>
                    <a:pt x="6" y="20"/>
                    <a:pt x="8" y="18"/>
                    <a:pt x="10" y="18"/>
                  </a:cubicBezTo>
                  <a:cubicBezTo>
                    <a:pt x="10" y="18"/>
                    <a:pt x="10" y="18"/>
                    <a:pt x="10" y="18"/>
                  </a:cubicBezTo>
                  <a:cubicBezTo>
                    <a:pt x="35" y="19"/>
                    <a:pt x="35" y="19"/>
                    <a:pt x="35" y="19"/>
                  </a:cubicBezTo>
                  <a:cubicBezTo>
                    <a:pt x="37" y="19"/>
                    <a:pt x="39" y="21"/>
                    <a:pt x="39" y="23"/>
                  </a:cubicBezTo>
                  <a:cubicBezTo>
                    <a:pt x="39" y="25"/>
                    <a:pt x="37" y="27"/>
                    <a:pt x="35" y="27"/>
                  </a:cubicBezTo>
                  <a:moveTo>
                    <a:pt x="23" y="0"/>
                  </a:moveTo>
                  <a:cubicBezTo>
                    <a:pt x="11" y="0"/>
                    <a:pt x="1" y="10"/>
                    <a:pt x="0" y="22"/>
                  </a:cubicBezTo>
                  <a:cubicBezTo>
                    <a:pt x="0" y="34"/>
                    <a:pt x="10" y="44"/>
                    <a:pt x="22" y="45"/>
                  </a:cubicBezTo>
                  <a:cubicBezTo>
                    <a:pt x="35" y="45"/>
                    <a:pt x="45" y="35"/>
                    <a:pt x="45" y="23"/>
                  </a:cubicBezTo>
                  <a:cubicBezTo>
                    <a:pt x="45" y="11"/>
                    <a:pt x="35" y="1"/>
                    <a:pt x="2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13" name="Google Shape;5013;p22"/>
          <p:cNvSpPr/>
          <p:nvPr/>
        </p:nvSpPr>
        <p:spPr>
          <a:xfrm>
            <a:off x="1015244" y="5082459"/>
            <a:ext cx="165208" cy="342052"/>
          </a:xfrm>
          <a:custGeom>
            <a:avLst/>
            <a:gdLst/>
            <a:ahLst/>
            <a:cxnLst/>
            <a:rect l="l" t="t" r="r" b="b"/>
            <a:pathLst>
              <a:path w="49" h="102" extrusionOk="0">
                <a:moveTo>
                  <a:pt x="35" y="92"/>
                </a:moveTo>
                <a:cubicBezTo>
                  <a:pt x="14" y="92"/>
                  <a:pt x="14" y="92"/>
                  <a:pt x="14" y="92"/>
                </a:cubicBezTo>
                <a:cubicBezTo>
                  <a:pt x="14" y="70"/>
                  <a:pt x="14" y="70"/>
                  <a:pt x="14" y="70"/>
                </a:cubicBezTo>
                <a:cubicBezTo>
                  <a:pt x="35" y="70"/>
                  <a:pt x="35" y="70"/>
                  <a:pt x="35" y="70"/>
                </a:cubicBezTo>
                <a:lnTo>
                  <a:pt x="35" y="92"/>
                </a:lnTo>
                <a:close/>
                <a:moveTo>
                  <a:pt x="30" y="53"/>
                </a:moveTo>
                <a:cubicBezTo>
                  <a:pt x="20" y="53"/>
                  <a:pt x="20" y="53"/>
                  <a:pt x="20" y="53"/>
                </a:cubicBezTo>
                <a:cubicBezTo>
                  <a:pt x="20" y="34"/>
                  <a:pt x="20" y="34"/>
                  <a:pt x="20" y="34"/>
                </a:cubicBezTo>
                <a:cubicBezTo>
                  <a:pt x="30" y="34"/>
                  <a:pt x="30" y="34"/>
                  <a:pt x="30" y="34"/>
                </a:cubicBezTo>
                <a:lnTo>
                  <a:pt x="30" y="53"/>
                </a:lnTo>
                <a:close/>
                <a:moveTo>
                  <a:pt x="37" y="55"/>
                </a:moveTo>
                <a:cubicBezTo>
                  <a:pt x="37" y="32"/>
                  <a:pt x="37" y="32"/>
                  <a:pt x="37" y="32"/>
                </a:cubicBezTo>
                <a:cubicBezTo>
                  <a:pt x="41" y="32"/>
                  <a:pt x="41" y="32"/>
                  <a:pt x="41" y="32"/>
                </a:cubicBezTo>
                <a:cubicBezTo>
                  <a:pt x="41" y="20"/>
                  <a:pt x="41" y="20"/>
                  <a:pt x="41" y="20"/>
                </a:cubicBezTo>
                <a:cubicBezTo>
                  <a:pt x="41" y="18"/>
                  <a:pt x="39" y="16"/>
                  <a:pt x="37" y="16"/>
                </a:cubicBezTo>
                <a:cubicBezTo>
                  <a:pt x="34" y="16"/>
                  <a:pt x="34" y="16"/>
                  <a:pt x="34" y="16"/>
                </a:cubicBezTo>
                <a:cubicBezTo>
                  <a:pt x="34" y="12"/>
                  <a:pt x="34" y="12"/>
                  <a:pt x="34" y="12"/>
                </a:cubicBezTo>
                <a:cubicBezTo>
                  <a:pt x="34" y="5"/>
                  <a:pt x="30" y="0"/>
                  <a:pt x="25" y="0"/>
                </a:cubicBezTo>
                <a:cubicBezTo>
                  <a:pt x="25" y="0"/>
                  <a:pt x="25" y="0"/>
                  <a:pt x="25" y="0"/>
                </a:cubicBezTo>
                <a:cubicBezTo>
                  <a:pt x="19" y="0"/>
                  <a:pt x="15" y="5"/>
                  <a:pt x="15" y="12"/>
                </a:cubicBezTo>
                <a:cubicBezTo>
                  <a:pt x="15" y="16"/>
                  <a:pt x="15" y="16"/>
                  <a:pt x="15" y="16"/>
                </a:cubicBezTo>
                <a:cubicBezTo>
                  <a:pt x="13" y="16"/>
                  <a:pt x="13" y="16"/>
                  <a:pt x="13" y="16"/>
                </a:cubicBezTo>
                <a:cubicBezTo>
                  <a:pt x="10" y="16"/>
                  <a:pt x="8" y="18"/>
                  <a:pt x="8" y="20"/>
                </a:cubicBezTo>
                <a:cubicBezTo>
                  <a:pt x="8" y="32"/>
                  <a:pt x="8" y="32"/>
                  <a:pt x="8" y="32"/>
                </a:cubicBezTo>
                <a:cubicBezTo>
                  <a:pt x="13" y="32"/>
                  <a:pt x="13" y="32"/>
                  <a:pt x="13" y="32"/>
                </a:cubicBezTo>
                <a:cubicBezTo>
                  <a:pt x="13" y="55"/>
                  <a:pt x="13" y="55"/>
                  <a:pt x="13" y="55"/>
                </a:cubicBezTo>
                <a:cubicBezTo>
                  <a:pt x="8" y="58"/>
                  <a:pt x="8" y="58"/>
                  <a:pt x="8" y="58"/>
                </a:cubicBezTo>
                <a:cubicBezTo>
                  <a:pt x="3" y="60"/>
                  <a:pt x="0" y="64"/>
                  <a:pt x="0" y="69"/>
                </a:cubicBezTo>
                <a:cubicBezTo>
                  <a:pt x="0" y="97"/>
                  <a:pt x="0" y="97"/>
                  <a:pt x="0" y="97"/>
                </a:cubicBezTo>
                <a:cubicBezTo>
                  <a:pt x="0" y="97"/>
                  <a:pt x="9" y="102"/>
                  <a:pt x="24" y="102"/>
                </a:cubicBezTo>
                <a:cubicBezTo>
                  <a:pt x="39" y="102"/>
                  <a:pt x="49" y="97"/>
                  <a:pt x="49" y="97"/>
                </a:cubicBezTo>
                <a:cubicBezTo>
                  <a:pt x="49" y="70"/>
                  <a:pt x="49" y="70"/>
                  <a:pt x="49" y="70"/>
                </a:cubicBezTo>
                <a:cubicBezTo>
                  <a:pt x="49" y="64"/>
                  <a:pt x="46" y="59"/>
                  <a:pt x="41" y="57"/>
                </a:cubicBezTo>
                <a:lnTo>
                  <a:pt x="37" y="5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14" name="Google Shape;5014;p22"/>
          <p:cNvSpPr/>
          <p:nvPr/>
        </p:nvSpPr>
        <p:spPr>
          <a:xfrm>
            <a:off x="319509" y="5094095"/>
            <a:ext cx="344377" cy="316456"/>
          </a:xfrm>
          <a:custGeom>
            <a:avLst/>
            <a:gdLst/>
            <a:ahLst/>
            <a:cxnLst/>
            <a:rect l="l" t="t" r="r" b="b"/>
            <a:pathLst>
              <a:path w="102" h="94" extrusionOk="0">
                <a:moveTo>
                  <a:pt x="51" y="51"/>
                </a:moveTo>
                <a:cubicBezTo>
                  <a:pt x="27" y="51"/>
                  <a:pt x="8" y="48"/>
                  <a:pt x="8" y="44"/>
                </a:cubicBezTo>
                <a:cubicBezTo>
                  <a:pt x="8" y="40"/>
                  <a:pt x="27" y="37"/>
                  <a:pt x="51" y="37"/>
                </a:cubicBezTo>
                <a:cubicBezTo>
                  <a:pt x="52" y="37"/>
                  <a:pt x="52" y="37"/>
                  <a:pt x="52" y="37"/>
                </a:cubicBezTo>
                <a:cubicBezTo>
                  <a:pt x="42" y="47"/>
                  <a:pt x="42" y="47"/>
                  <a:pt x="42" y="47"/>
                </a:cubicBezTo>
                <a:cubicBezTo>
                  <a:pt x="42" y="47"/>
                  <a:pt x="61" y="49"/>
                  <a:pt x="79" y="46"/>
                </a:cubicBezTo>
                <a:cubicBezTo>
                  <a:pt x="83" y="39"/>
                  <a:pt x="83" y="39"/>
                  <a:pt x="83" y="39"/>
                </a:cubicBezTo>
                <a:cubicBezTo>
                  <a:pt x="89" y="41"/>
                  <a:pt x="93" y="42"/>
                  <a:pt x="93" y="44"/>
                </a:cubicBezTo>
                <a:cubicBezTo>
                  <a:pt x="93" y="48"/>
                  <a:pt x="74" y="51"/>
                  <a:pt x="51" y="51"/>
                </a:cubicBezTo>
                <a:moveTo>
                  <a:pt x="78" y="16"/>
                </a:moveTo>
                <a:cubicBezTo>
                  <a:pt x="79" y="15"/>
                  <a:pt x="80" y="15"/>
                  <a:pt x="81" y="16"/>
                </a:cubicBezTo>
                <a:cubicBezTo>
                  <a:pt x="82" y="17"/>
                  <a:pt x="82" y="18"/>
                  <a:pt x="81" y="18"/>
                </a:cubicBezTo>
                <a:cubicBezTo>
                  <a:pt x="59" y="40"/>
                  <a:pt x="59" y="40"/>
                  <a:pt x="59" y="40"/>
                </a:cubicBezTo>
                <a:cubicBezTo>
                  <a:pt x="59" y="41"/>
                  <a:pt x="58" y="41"/>
                  <a:pt x="58" y="41"/>
                </a:cubicBezTo>
                <a:cubicBezTo>
                  <a:pt x="57" y="41"/>
                  <a:pt x="57" y="41"/>
                  <a:pt x="56" y="40"/>
                </a:cubicBezTo>
                <a:cubicBezTo>
                  <a:pt x="56" y="40"/>
                  <a:pt x="56" y="38"/>
                  <a:pt x="56" y="38"/>
                </a:cubicBezTo>
                <a:lnTo>
                  <a:pt x="78" y="16"/>
                </a:lnTo>
                <a:close/>
                <a:moveTo>
                  <a:pt x="85" y="10"/>
                </a:moveTo>
                <a:cubicBezTo>
                  <a:pt x="86" y="10"/>
                  <a:pt x="87" y="11"/>
                  <a:pt x="87" y="13"/>
                </a:cubicBezTo>
                <a:cubicBezTo>
                  <a:pt x="87" y="14"/>
                  <a:pt x="86" y="15"/>
                  <a:pt x="85" y="15"/>
                </a:cubicBezTo>
                <a:cubicBezTo>
                  <a:pt x="84" y="15"/>
                  <a:pt x="82" y="14"/>
                  <a:pt x="82" y="13"/>
                </a:cubicBezTo>
                <a:cubicBezTo>
                  <a:pt x="82" y="11"/>
                  <a:pt x="84" y="10"/>
                  <a:pt x="85" y="10"/>
                </a:cubicBezTo>
                <a:moveTo>
                  <a:pt x="102" y="42"/>
                </a:moveTo>
                <a:cubicBezTo>
                  <a:pt x="102" y="42"/>
                  <a:pt x="101" y="42"/>
                  <a:pt x="101" y="41"/>
                </a:cubicBezTo>
                <a:cubicBezTo>
                  <a:pt x="101" y="41"/>
                  <a:pt x="101" y="41"/>
                  <a:pt x="101" y="41"/>
                </a:cubicBezTo>
                <a:cubicBezTo>
                  <a:pt x="101" y="41"/>
                  <a:pt x="101" y="41"/>
                  <a:pt x="101" y="41"/>
                </a:cubicBezTo>
                <a:cubicBezTo>
                  <a:pt x="101" y="39"/>
                  <a:pt x="95" y="37"/>
                  <a:pt x="86" y="35"/>
                </a:cubicBezTo>
                <a:cubicBezTo>
                  <a:pt x="100" y="13"/>
                  <a:pt x="100" y="13"/>
                  <a:pt x="100" y="13"/>
                </a:cubicBezTo>
                <a:cubicBezTo>
                  <a:pt x="102" y="10"/>
                  <a:pt x="101" y="6"/>
                  <a:pt x="98" y="4"/>
                </a:cubicBezTo>
                <a:cubicBezTo>
                  <a:pt x="96" y="2"/>
                  <a:pt x="96" y="2"/>
                  <a:pt x="96" y="2"/>
                </a:cubicBezTo>
                <a:cubicBezTo>
                  <a:pt x="94" y="0"/>
                  <a:pt x="90" y="1"/>
                  <a:pt x="88" y="3"/>
                </a:cubicBezTo>
                <a:cubicBezTo>
                  <a:pt x="57" y="32"/>
                  <a:pt x="57" y="32"/>
                  <a:pt x="57" y="32"/>
                </a:cubicBezTo>
                <a:cubicBezTo>
                  <a:pt x="55" y="32"/>
                  <a:pt x="53" y="32"/>
                  <a:pt x="51" y="32"/>
                </a:cubicBezTo>
                <a:cubicBezTo>
                  <a:pt x="24" y="32"/>
                  <a:pt x="1" y="36"/>
                  <a:pt x="0" y="41"/>
                </a:cubicBezTo>
                <a:cubicBezTo>
                  <a:pt x="0" y="41"/>
                  <a:pt x="0" y="41"/>
                  <a:pt x="0" y="41"/>
                </a:cubicBezTo>
                <a:cubicBezTo>
                  <a:pt x="0" y="41"/>
                  <a:pt x="0" y="41"/>
                  <a:pt x="0" y="41"/>
                </a:cubicBezTo>
                <a:cubicBezTo>
                  <a:pt x="0" y="42"/>
                  <a:pt x="0" y="42"/>
                  <a:pt x="0" y="42"/>
                </a:cubicBezTo>
                <a:cubicBezTo>
                  <a:pt x="0" y="42"/>
                  <a:pt x="0" y="42"/>
                  <a:pt x="0" y="42"/>
                </a:cubicBezTo>
                <a:cubicBezTo>
                  <a:pt x="0" y="42"/>
                  <a:pt x="0" y="42"/>
                  <a:pt x="0" y="42"/>
                </a:cubicBezTo>
                <a:cubicBezTo>
                  <a:pt x="0" y="71"/>
                  <a:pt x="22" y="94"/>
                  <a:pt x="51" y="94"/>
                </a:cubicBezTo>
                <a:cubicBezTo>
                  <a:pt x="79" y="94"/>
                  <a:pt x="102" y="70"/>
                  <a:pt x="102" y="42"/>
                </a:cubicBezTo>
                <a:cubicBezTo>
                  <a:pt x="102" y="42"/>
                  <a:pt x="101" y="42"/>
                  <a:pt x="101" y="42"/>
                </a:cubicBezTo>
                <a:cubicBezTo>
                  <a:pt x="101" y="42"/>
                  <a:pt x="102" y="42"/>
                  <a:pt x="102" y="4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15" name="Google Shape;5015;p22"/>
          <p:cNvGrpSpPr/>
          <p:nvPr/>
        </p:nvGrpSpPr>
        <p:grpSpPr>
          <a:xfrm>
            <a:off x="11723535" y="4316155"/>
            <a:ext cx="123324" cy="339724"/>
            <a:chOff x="8792651" y="3121600"/>
            <a:chExt cx="92493" cy="254793"/>
          </a:xfrm>
        </p:grpSpPr>
        <p:sp>
          <p:nvSpPr>
            <p:cNvPr id="5016" name="Google Shape;5016;p22"/>
            <p:cNvSpPr/>
            <p:nvPr/>
          </p:nvSpPr>
          <p:spPr>
            <a:xfrm>
              <a:off x="8817083" y="3121600"/>
              <a:ext cx="40138" cy="4363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17" name="Google Shape;5017;p22"/>
            <p:cNvSpPr/>
            <p:nvPr/>
          </p:nvSpPr>
          <p:spPr>
            <a:xfrm>
              <a:off x="8792651" y="3170464"/>
              <a:ext cx="92493" cy="205929"/>
            </a:xfrm>
            <a:custGeom>
              <a:avLst/>
              <a:gdLst/>
              <a:ahLst/>
              <a:cxnLst/>
              <a:rect l="l" t="t" r="r" b="b"/>
              <a:pathLst>
                <a:path w="37" h="82" extrusionOk="0">
                  <a:moveTo>
                    <a:pt x="36" y="9"/>
                  </a:moveTo>
                  <a:cubicBezTo>
                    <a:pt x="36" y="9"/>
                    <a:pt x="37" y="0"/>
                    <a:pt x="27" y="0"/>
                  </a:cubicBezTo>
                  <a:cubicBezTo>
                    <a:pt x="9" y="0"/>
                    <a:pt x="9" y="0"/>
                    <a:pt x="9" y="0"/>
                  </a:cubicBezTo>
                  <a:cubicBezTo>
                    <a:pt x="0" y="0"/>
                    <a:pt x="0" y="9"/>
                    <a:pt x="0" y="9"/>
                  </a:cubicBezTo>
                  <a:cubicBezTo>
                    <a:pt x="0" y="36"/>
                    <a:pt x="0" y="36"/>
                    <a:pt x="0" y="36"/>
                  </a:cubicBezTo>
                  <a:cubicBezTo>
                    <a:pt x="0" y="38"/>
                    <a:pt x="1" y="39"/>
                    <a:pt x="3" y="39"/>
                  </a:cubicBezTo>
                  <a:cubicBezTo>
                    <a:pt x="5" y="39"/>
                    <a:pt x="6" y="38"/>
                    <a:pt x="6" y="36"/>
                  </a:cubicBezTo>
                  <a:cubicBezTo>
                    <a:pt x="9" y="79"/>
                    <a:pt x="9" y="79"/>
                    <a:pt x="9" y="79"/>
                  </a:cubicBezTo>
                  <a:cubicBezTo>
                    <a:pt x="10" y="81"/>
                    <a:pt x="11" y="82"/>
                    <a:pt x="13" y="82"/>
                  </a:cubicBezTo>
                  <a:cubicBezTo>
                    <a:pt x="15" y="82"/>
                    <a:pt x="17" y="81"/>
                    <a:pt x="17" y="79"/>
                  </a:cubicBezTo>
                  <a:cubicBezTo>
                    <a:pt x="19" y="79"/>
                    <a:pt x="19" y="79"/>
                    <a:pt x="19" y="79"/>
                  </a:cubicBezTo>
                  <a:cubicBezTo>
                    <a:pt x="20" y="81"/>
                    <a:pt x="21" y="82"/>
                    <a:pt x="23" y="82"/>
                  </a:cubicBezTo>
                  <a:cubicBezTo>
                    <a:pt x="25" y="82"/>
                    <a:pt x="26" y="81"/>
                    <a:pt x="27" y="79"/>
                  </a:cubicBezTo>
                  <a:cubicBezTo>
                    <a:pt x="30" y="36"/>
                    <a:pt x="30" y="36"/>
                    <a:pt x="30" y="36"/>
                  </a:cubicBezTo>
                  <a:cubicBezTo>
                    <a:pt x="30" y="38"/>
                    <a:pt x="31" y="39"/>
                    <a:pt x="33" y="39"/>
                  </a:cubicBezTo>
                  <a:cubicBezTo>
                    <a:pt x="35" y="39"/>
                    <a:pt x="36" y="38"/>
                    <a:pt x="36" y="36"/>
                  </a:cubicBezTo>
                  <a:lnTo>
                    <a:pt x="36" y="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18" name="Google Shape;5018;p22"/>
          <p:cNvGrpSpPr/>
          <p:nvPr/>
        </p:nvGrpSpPr>
        <p:grpSpPr>
          <a:xfrm>
            <a:off x="11060374" y="4313828"/>
            <a:ext cx="255957" cy="335072"/>
            <a:chOff x="8295280" y="3119855"/>
            <a:chExt cx="191968" cy="251304"/>
          </a:xfrm>
        </p:grpSpPr>
        <p:sp>
          <p:nvSpPr>
            <p:cNvPr id="5019" name="Google Shape;5019;p22"/>
            <p:cNvSpPr/>
            <p:nvPr/>
          </p:nvSpPr>
          <p:spPr>
            <a:xfrm>
              <a:off x="8340654" y="3119855"/>
              <a:ext cx="116925" cy="113436"/>
            </a:xfrm>
            <a:custGeom>
              <a:avLst/>
              <a:gdLst/>
              <a:ahLst/>
              <a:cxnLst/>
              <a:rect l="l" t="t" r="r" b="b"/>
              <a:pathLst>
                <a:path w="46" h="45" extrusionOk="0">
                  <a:moveTo>
                    <a:pt x="3" y="37"/>
                  </a:moveTo>
                  <a:cubicBezTo>
                    <a:pt x="2" y="38"/>
                    <a:pt x="2" y="39"/>
                    <a:pt x="3" y="40"/>
                  </a:cubicBezTo>
                  <a:cubicBezTo>
                    <a:pt x="3" y="41"/>
                    <a:pt x="4" y="42"/>
                    <a:pt x="5" y="43"/>
                  </a:cubicBezTo>
                  <a:cubicBezTo>
                    <a:pt x="8" y="44"/>
                    <a:pt x="8" y="44"/>
                    <a:pt x="8" y="44"/>
                  </a:cubicBezTo>
                  <a:cubicBezTo>
                    <a:pt x="10" y="45"/>
                    <a:pt x="13" y="45"/>
                    <a:pt x="14" y="43"/>
                  </a:cubicBezTo>
                  <a:cubicBezTo>
                    <a:pt x="14" y="42"/>
                    <a:pt x="14" y="42"/>
                    <a:pt x="14" y="42"/>
                  </a:cubicBezTo>
                  <a:cubicBezTo>
                    <a:pt x="14" y="42"/>
                    <a:pt x="14" y="42"/>
                    <a:pt x="14" y="42"/>
                  </a:cubicBezTo>
                  <a:cubicBezTo>
                    <a:pt x="16" y="43"/>
                    <a:pt x="19" y="42"/>
                    <a:pt x="20" y="40"/>
                  </a:cubicBezTo>
                  <a:cubicBezTo>
                    <a:pt x="25" y="29"/>
                    <a:pt x="25" y="29"/>
                    <a:pt x="25" y="29"/>
                  </a:cubicBezTo>
                  <a:cubicBezTo>
                    <a:pt x="28" y="31"/>
                    <a:pt x="31" y="33"/>
                    <a:pt x="33" y="36"/>
                  </a:cubicBezTo>
                  <a:cubicBezTo>
                    <a:pt x="36" y="33"/>
                    <a:pt x="40" y="32"/>
                    <a:pt x="45" y="32"/>
                  </a:cubicBezTo>
                  <a:cubicBezTo>
                    <a:pt x="45" y="32"/>
                    <a:pt x="46" y="32"/>
                    <a:pt x="46" y="32"/>
                  </a:cubicBezTo>
                  <a:cubicBezTo>
                    <a:pt x="42" y="25"/>
                    <a:pt x="36" y="20"/>
                    <a:pt x="31" y="17"/>
                  </a:cubicBezTo>
                  <a:cubicBezTo>
                    <a:pt x="33" y="13"/>
                    <a:pt x="33" y="13"/>
                    <a:pt x="33" y="13"/>
                  </a:cubicBezTo>
                  <a:cubicBezTo>
                    <a:pt x="34" y="12"/>
                    <a:pt x="34" y="11"/>
                    <a:pt x="33" y="10"/>
                  </a:cubicBezTo>
                  <a:cubicBezTo>
                    <a:pt x="33" y="9"/>
                    <a:pt x="32" y="8"/>
                    <a:pt x="31" y="7"/>
                  </a:cubicBezTo>
                  <a:cubicBezTo>
                    <a:pt x="31" y="7"/>
                    <a:pt x="31" y="7"/>
                    <a:pt x="31" y="7"/>
                  </a:cubicBezTo>
                  <a:cubicBezTo>
                    <a:pt x="31" y="6"/>
                    <a:pt x="31" y="6"/>
                    <a:pt x="31" y="5"/>
                  </a:cubicBezTo>
                  <a:cubicBezTo>
                    <a:pt x="31" y="4"/>
                    <a:pt x="30" y="4"/>
                    <a:pt x="30" y="4"/>
                  </a:cubicBezTo>
                  <a:cubicBezTo>
                    <a:pt x="24" y="1"/>
                    <a:pt x="24" y="1"/>
                    <a:pt x="24" y="1"/>
                  </a:cubicBezTo>
                  <a:cubicBezTo>
                    <a:pt x="22" y="0"/>
                    <a:pt x="21" y="1"/>
                    <a:pt x="20" y="2"/>
                  </a:cubicBezTo>
                  <a:cubicBezTo>
                    <a:pt x="20" y="2"/>
                    <a:pt x="20" y="2"/>
                    <a:pt x="20" y="2"/>
                  </a:cubicBezTo>
                  <a:cubicBezTo>
                    <a:pt x="18" y="1"/>
                    <a:pt x="15" y="2"/>
                    <a:pt x="14" y="4"/>
                  </a:cubicBezTo>
                  <a:cubicBezTo>
                    <a:pt x="1" y="31"/>
                    <a:pt x="1" y="31"/>
                    <a:pt x="1" y="31"/>
                  </a:cubicBezTo>
                  <a:cubicBezTo>
                    <a:pt x="1" y="32"/>
                    <a:pt x="0" y="33"/>
                    <a:pt x="1" y="34"/>
                  </a:cubicBezTo>
                  <a:cubicBezTo>
                    <a:pt x="1" y="35"/>
                    <a:pt x="2" y="36"/>
                    <a:pt x="3" y="36"/>
                  </a:cubicBezTo>
                  <a:cubicBezTo>
                    <a:pt x="3" y="37"/>
                    <a:pt x="3" y="37"/>
                    <a:pt x="3" y="3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20" name="Google Shape;5020;p22"/>
            <p:cNvSpPr/>
            <p:nvPr/>
          </p:nvSpPr>
          <p:spPr>
            <a:xfrm>
              <a:off x="8295280" y="3271684"/>
              <a:ext cx="162299" cy="99475"/>
            </a:xfrm>
            <a:custGeom>
              <a:avLst/>
              <a:gdLst/>
              <a:ahLst/>
              <a:cxnLst/>
              <a:rect l="l" t="t" r="r" b="b"/>
              <a:pathLst>
                <a:path w="64" h="40" extrusionOk="0">
                  <a:moveTo>
                    <a:pt x="51" y="1"/>
                  </a:moveTo>
                  <a:cubicBezTo>
                    <a:pt x="51" y="2"/>
                    <a:pt x="50" y="3"/>
                    <a:pt x="49" y="4"/>
                  </a:cubicBezTo>
                  <a:cubicBezTo>
                    <a:pt x="46" y="7"/>
                    <a:pt x="43" y="9"/>
                    <a:pt x="39" y="10"/>
                  </a:cubicBezTo>
                  <a:cubicBezTo>
                    <a:pt x="39" y="6"/>
                    <a:pt x="39" y="6"/>
                    <a:pt x="39" y="6"/>
                  </a:cubicBezTo>
                  <a:cubicBezTo>
                    <a:pt x="42" y="6"/>
                    <a:pt x="42" y="6"/>
                    <a:pt x="42" y="6"/>
                  </a:cubicBezTo>
                  <a:cubicBezTo>
                    <a:pt x="42" y="3"/>
                    <a:pt x="42" y="3"/>
                    <a:pt x="42" y="3"/>
                  </a:cubicBezTo>
                  <a:cubicBezTo>
                    <a:pt x="42" y="1"/>
                    <a:pt x="41" y="0"/>
                    <a:pt x="40" y="0"/>
                  </a:cubicBezTo>
                  <a:cubicBezTo>
                    <a:pt x="12" y="0"/>
                    <a:pt x="12" y="0"/>
                    <a:pt x="12" y="0"/>
                  </a:cubicBezTo>
                  <a:cubicBezTo>
                    <a:pt x="10" y="0"/>
                    <a:pt x="9" y="1"/>
                    <a:pt x="9" y="3"/>
                  </a:cubicBezTo>
                  <a:cubicBezTo>
                    <a:pt x="9" y="6"/>
                    <a:pt x="9" y="6"/>
                    <a:pt x="9" y="6"/>
                  </a:cubicBezTo>
                  <a:cubicBezTo>
                    <a:pt x="15" y="6"/>
                    <a:pt x="15" y="6"/>
                    <a:pt x="15" y="6"/>
                  </a:cubicBezTo>
                  <a:cubicBezTo>
                    <a:pt x="15" y="27"/>
                    <a:pt x="15" y="27"/>
                    <a:pt x="15" y="27"/>
                  </a:cubicBezTo>
                  <a:cubicBezTo>
                    <a:pt x="15" y="27"/>
                    <a:pt x="15" y="27"/>
                    <a:pt x="15" y="27"/>
                  </a:cubicBezTo>
                  <a:cubicBezTo>
                    <a:pt x="9" y="29"/>
                    <a:pt x="3" y="34"/>
                    <a:pt x="0" y="40"/>
                  </a:cubicBezTo>
                  <a:cubicBezTo>
                    <a:pt x="52" y="40"/>
                    <a:pt x="52" y="40"/>
                    <a:pt x="52" y="40"/>
                  </a:cubicBezTo>
                  <a:cubicBezTo>
                    <a:pt x="49" y="35"/>
                    <a:pt x="44" y="30"/>
                    <a:pt x="39" y="28"/>
                  </a:cubicBezTo>
                  <a:cubicBezTo>
                    <a:pt x="39" y="28"/>
                    <a:pt x="39" y="28"/>
                    <a:pt x="39" y="28"/>
                  </a:cubicBezTo>
                  <a:cubicBezTo>
                    <a:pt x="39" y="28"/>
                    <a:pt x="39" y="28"/>
                    <a:pt x="39" y="28"/>
                  </a:cubicBezTo>
                  <a:cubicBezTo>
                    <a:pt x="39" y="23"/>
                    <a:pt x="39" y="23"/>
                    <a:pt x="39" y="23"/>
                  </a:cubicBezTo>
                  <a:cubicBezTo>
                    <a:pt x="47" y="22"/>
                    <a:pt x="54" y="19"/>
                    <a:pt x="59" y="13"/>
                  </a:cubicBezTo>
                  <a:cubicBezTo>
                    <a:pt x="61" y="11"/>
                    <a:pt x="62" y="8"/>
                    <a:pt x="64" y="5"/>
                  </a:cubicBezTo>
                  <a:cubicBezTo>
                    <a:pt x="63" y="5"/>
                    <a:pt x="63" y="5"/>
                    <a:pt x="63" y="5"/>
                  </a:cubicBezTo>
                  <a:cubicBezTo>
                    <a:pt x="58" y="5"/>
                    <a:pt x="54" y="4"/>
                    <a:pt x="51"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21" name="Google Shape;5021;p22"/>
            <p:cNvSpPr/>
            <p:nvPr/>
          </p:nvSpPr>
          <p:spPr>
            <a:xfrm>
              <a:off x="8419187" y="3207113"/>
              <a:ext cx="68061" cy="68062"/>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22" name="Google Shape;5022;p22"/>
          <p:cNvGrpSpPr/>
          <p:nvPr/>
        </p:nvGrpSpPr>
        <p:grpSpPr>
          <a:xfrm>
            <a:off x="10581038" y="4313828"/>
            <a:ext cx="218727" cy="342053"/>
            <a:chOff x="7935778" y="3119855"/>
            <a:chExt cx="164045" cy="256540"/>
          </a:xfrm>
        </p:grpSpPr>
        <p:sp>
          <p:nvSpPr>
            <p:cNvPr id="5023" name="Google Shape;5023;p22"/>
            <p:cNvSpPr/>
            <p:nvPr/>
          </p:nvSpPr>
          <p:spPr>
            <a:xfrm>
              <a:off x="7986388" y="3119855"/>
              <a:ext cx="69806" cy="7329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24" name="Google Shape;5024;p22"/>
            <p:cNvSpPr/>
            <p:nvPr/>
          </p:nvSpPr>
          <p:spPr>
            <a:xfrm>
              <a:off x="7935778" y="3200133"/>
              <a:ext cx="164045" cy="176262"/>
            </a:xfrm>
            <a:custGeom>
              <a:avLst/>
              <a:gdLst/>
              <a:ahLst/>
              <a:cxnLst/>
              <a:rect l="l" t="t" r="r" b="b"/>
              <a:pathLst>
                <a:path w="65" h="70" extrusionOk="0">
                  <a:moveTo>
                    <a:pt x="25" y="33"/>
                  </a:moveTo>
                  <a:cubicBezTo>
                    <a:pt x="24" y="34"/>
                    <a:pt x="23" y="34"/>
                    <a:pt x="21" y="34"/>
                  </a:cubicBezTo>
                  <a:cubicBezTo>
                    <a:pt x="17" y="34"/>
                    <a:pt x="14" y="30"/>
                    <a:pt x="14" y="26"/>
                  </a:cubicBezTo>
                  <a:cubicBezTo>
                    <a:pt x="14" y="22"/>
                    <a:pt x="17" y="18"/>
                    <a:pt x="21" y="18"/>
                  </a:cubicBezTo>
                  <a:cubicBezTo>
                    <a:pt x="26" y="18"/>
                    <a:pt x="29" y="22"/>
                    <a:pt x="29" y="26"/>
                  </a:cubicBezTo>
                  <a:cubicBezTo>
                    <a:pt x="31" y="25"/>
                    <a:pt x="32" y="24"/>
                    <a:pt x="33" y="24"/>
                  </a:cubicBezTo>
                  <a:cubicBezTo>
                    <a:pt x="33" y="24"/>
                    <a:pt x="33" y="24"/>
                    <a:pt x="33" y="24"/>
                  </a:cubicBezTo>
                  <a:cubicBezTo>
                    <a:pt x="35" y="24"/>
                    <a:pt x="36" y="24"/>
                    <a:pt x="36" y="24"/>
                  </a:cubicBezTo>
                  <a:cubicBezTo>
                    <a:pt x="41" y="25"/>
                    <a:pt x="53" y="31"/>
                    <a:pt x="53" y="31"/>
                  </a:cubicBezTo>
                  <a:cubicBezTo>
                    <a:pt x="53" y="31"/>
                    <a:pt x="46" y="38"/>
                    <a:pt x="35" y="38"/>
                  </a:cubicBezTo>
                  <a:cubicBezTo>
                    <a:pt x="35" y="38"/>
                    <a:pt x="35" y="38"/>
                    <a:pt x="34" y="38"/>
                  </a:cubicBezTo>
                  <a:cubicBezTo>
                    <a:pt x="34" y="38"/>
                    <a:pt x="34" y="38"/>
                    <a:pt x="34" y="38"/>
                  </a:cubicBezTo>
                  <a:cubicBezTo>
                    <a:pt x="33" y="38"/>
                    <a:pt x="32" y="38"/>
                    <a:pt x="32" y="38"/>
                  </a:cubicBezTo>
                  <a:cubicBezTo>
                    <a:pt x="26" y="37"/>
                    <a:pt x="25" y="35"/>
                    <a:pt x="25" y="33"/>
                  </a:cubicBezTo>
                  <a:moveTo>
                    <a:pt x="58" y="9"/>
                  </a:moveTo>
                  <a:cubicBezTo>
                    <a:pt x="58" y="7"/>
                    <a:pt x="54" y="0"/>
                    <a:pt x="43" y="0"/>
                  </a:cubicBezTo>
                  <a:cubicBezTo>
                    <a:pt x="22" y="0"/>
                    <a:pt x="22" y="0"/>
                    <a:pt x="22" y="0"/>
                  </a:cubicBezTo>
                  <a:cubicBezTo>
                    <a:pt x="12" y="0"/>
                    <a:pt x="8" y="6"/>
                    <a:pt x="7" y="9"/>
                  </a:cubicBezTo>
                  <a:cubicBezTo>
                    <a:pt x="7" y="9"/>
                    <a:pt x="0" y="31"/>
                    <a:pt x="2" y="36"/>
                  </a:cubicBezTo>
                  <a:cubicBezTo>
                    <a:pt x="2" y="39"/>
                    <a:pt x="8" y="43"/>
                    <a:pt x="14" y="46"/>
                  </a:cubicBezTo>
                  <a:cubicBezTo>
                    <a:pt x="6" y="70"/>
                    <a:pt x="6" y="70"/>
                    <a:pt x="6" y="70"/>
                  </a:cubicBezTo>
                  <a:cubicBezTo>
                    <a:pt x="61" y="70"/>
                    <a:pt x="61" y="70"/>
                    <a:pt x="61" y="70"/>
                  </a:cubicBezTo>
                  <a:cubicBezTo>
                    <a:pt x="54" y="45"/>
                    <a:pt x="54" y="45"/>
                    <a:pt x="54" y="45"/>
                  </a:cubicBezTo>
                  <a:cubicBezTo>
                    <a:pt x="59" y="42"/>
                    <a:pt x="64" y="39"/>
                    <a:pt x="64" y="36"/>
                  </a:cubicBezTo>
                  <a:cubicBezTo>
                    <a:pt x="65" y="31"/>
                    <a:pt x="58" y="9"/>
                    <a:pt x="58"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25" name="Google Shape;5025;p22"/>
          <p:cNvSpPr/>
          <p:nvPr/>
        </p:nvSpPr>
        <p:spPr>
          <a:xfrm>
            <a:off x="9892281" y="4383636"/>
            <a:ext cx="342051" cy="197785"/>
          </a:xfrm>
          <a:custGeom>
            <a:avLst/>
            <a:gdLst/>
            <a:ahLst/>
            <a:cxnLst/>
            <a:rect l="l" t="t" r="r" b="b"/>
            <a:pathLst>
              <a:path w="102" h="59" extrusionOk="0">
                <a:moveTo>
                  <a:pt x="90" y="27"/>
                </a:moveTo>
                <a:cubicBezTo>
                  <a:pt x="88" y="27"/>
                  <a:pt x="87" y="26"/>
                  <a:pt x="86" y="24"/>
                </a:cubicBezTo>
                <a:cubicBezTo>
                  <a:pt x="86" y="24"/>
                  <a:pt x="86" y="24"/>
                  <a:pt x="86" y="24"/>
                </a:cubicBezTo>
                <a:cubicBezTo>
                  <a:pt x="88" y="23"/>
                  <a:pt x="88" y="23"/>
                  <a:pt x="88" y="23"/>
                </a:cubicBezTo>
                <a:cubicBezTo>
                  <a:pt x="89" y="23"/>
                  <a:pt x="90" y="22"/>
                  <a:pt x="90" y="21"/>
                </a:cubicBezTo>
                <a:cubicBezTo>
                  <a:pt x="90" y="21"/>
                  <a:pt x="90" y="21"/>
                  <a:pt x="90" y="21"/>
                </a:cubicBezTo>
                <a:cubicBezTo>
                  <a:pt x="90" y="20"/>
                  <a:pt x="89" y="19"/>
                  <a:pt x="88" y="19"/>
                </a:cubicBezTo>
                <a:cubicBezTo>
                  <a:pt x="86" y="19"/>
                  <a:pt x="86" y="19"/>
                  <a:pt x="86" y="19"/>
                </a:cubicBezTo>
                <a:cubicBezTo>
                  <a:pt x="86" y="17"/>
                  <a:pt x="88" y="17"/>
                  <a:pt x="90" y="17"/>
                </a:cubicBezTo>
                <a:cubicBezTo>
                  <a:pt x="92" y="17"/>
                  <a:pt x="95" y="19"/>
                  <a:pt x="95" y="22"/>
                </a:cubicBezTo>
                <a:cubicBezTo>
                  <a:pt x="95" y="24"/>
                  <a:pt x="92" y="27"/>
                  <a:pt x="90" y="27"/>
                </a:cubicBezTo>
                <a:moveTo>
                  <a:pt x="55" y="33"/>
                </a:moveTo>
                <a:cubicBezTo>
                  <a:pt x="55" y="34"/>
                  <a:pt x="54" y="35"/>
                  <a:pt x="53" y="35"/>
                </a:cubicBezTo>
                <a:cubicBezTo>
                  <a:pt x="49" y="35"/>
                  <a:pt x="49" y="35"/>
                  <a:pt x="49" y="35"/>
                </a:cubicBezTo>
                <a:cubicBezTo>
                  <a:pt x="49" y="39"/>
                  <a:pt x="49" y="39"/>
                  <a:pt x="49" y="39"/>
                </a:cubicBezTo>
                <a:cubicBezTo>
                  <a:pt x="49" y="41"/>
                  <a:pt x="48" y="42"/>
                  <a:pt x="46" y="42"/>
                </a:cubicBezTo>
                <a:cubicBezTo>
                  <a:pt x="45" y="42"/>
                  <a:pt x="45" y="42"/>
                  <a:pt x="45" y="42"/>
                </a:cubicBezTo>
                <a:cubicBezTo>
                  <a:pt x="43" y="42"/>
                  <a:pt x="42" y="41"/>
                  <a:pt x="42" y="39"/>
                </a:cubicBezTo>
                <a:cubicBezTo>
                  <a:pt x="42" y="35"/>
                  <a:pt x="42" y="35"/>
                  <a:pt x="42" y="35"/>
                </a:cubicBezTo>
                <a:cubicBezTo>
                  <a:pt x="38" y="35"/>
                  <a:pt x="38" y="35"/>
                  <a:pt x="38" y="35"/>
                </a:cubicBezTo>
                <a:cubicBezTo>
                  <a:pt x="37" y="35"/>
                  <a:pt x="36" y="34"/>
                  <a:pt x="36" y="33"/>
                </a:cubicBezTo>
                <a:cubicBezTo>
                  <a:pt x="36" y="32"/>
                  <a:pt x="36" y="32"/>
                  <a:pt x="36" y="32"/>
                </a:cubicBezTo>
                <a:cubicBezTo>
                  <a:pt x="36" y="30"/>
                  <a:pt x="37" y="29"/>
                  <a:pt x="38" y="29"/>
                </a:cubicBezTo>
                <a:cubicBezTo>
                  <a:pt x="42" y="29"/>
                  <a:pt x="42" y="29"/>
                  <a:pt x="42" y="29"/>
                </a:cubicBezTo>
                <a:cubicBezTo>
                  <a:pt x="42" y="25"/>
                  <a:pt x="42" y="25"/>
                  <a:pt x="42" y="25"/>
                </a:cubicBezTo>
                <a:cubicBezTo>
                  <a:pt x="42" y="24"/>
                  <a:pt x="43" y="23"/>
                  <a:pt x="45" y="23"/>
                </a:cubicBezTo>
                <a:cubicBezTo>
                  <a:pt x="46" y="23"/>
                  <a:pt x="46" y="23"/>
                  <a:pt x="46" y="23"/>
                </a:cubicBezTo>
                <a:cubicBezTo>
                  <a:pt x="48" y="23"/>
                  <a:pt x="49" y="24"/>
                  <a:pt x="49" y="25"/>
                </a:cubicBezTo>
                <a:cubicBezTo>
                  <a:pt x="49" y="29"/>
                  <a:pt x="49" y="29"/>
                  <a:pt x="49" y="29"/>
                </a:cubicBezTo>
                <a:cubicBezTo>
                  <a:pt x="53" y="29"/>
                  <a:pt x="53" y="29"/>
                  <a:pt x="53" y="29"/>
                </a:cubicBezTo>
                <a:cubicBezTo>
                  <a:pt x="54" y="29"/>
                  <a:pt x="55" y="30"/>
                  <a:pt x="55" y="32"/>
                </a:cubicBezTo>
                <a:lnTo>
                  <a:pt x="55" y="33"/>
                </a:lnTo>
                <a:close/>
                <a:moveTo>
                  <a:pt x="34" y="55"/>
                </a:moveTo>
                <a:cubicBezTo>
                  <a:pt x="34" y="55"/>
                  <a:pt x="34" y="49"/>
                  <a:pt x="34" y="49"/>
                </a:cubicBezTo>
                <a:cubicBezTo>
                  <a:pt x="35" y="49"/>
                  <a:pt x="37" y="49"/>
                  <a:pt x="38" y="49"/>
                </a:cubicBezTo>
                <a:cubicBezTo>
                  <a:pt x="44" y="49"/>
                  <a:pt x="50" y="48"/>
                  <a:pt x="55" y="46"/>
                </a:cubicBezTo>
                <a:cubicBezTo>
                  <a:pt x="55" y="55"/>
                  <a:pt x="55" y="55"/>
                  <a:pt x="55" y="55"/>
                </a:cubicBezTo>
                <a:cubicBezTo>
                  <a:pt x="48" y="55"/>
                  <a:pt x="39" y="55"/>
                  <a:pt x="34" y="55"/>
                </a:cubicBezTo>
                <a:moveTo>
                  <a:pt x="90" y="9"/>
                </a:moveTo>
                <a:cubicBezTo>
                  <a:pt x="84" y="9"/>
                  <a:pt x="79" y="13"/>
                  <a:pt x="78" y="18"/>
                </a:cubicBezTo>
                <a:cubicBezTo>
                  <a:pt x="63" y="17"/>
                  <a:pt x="63" y="17"/>
                  <a:pt x="63" y="17"/>
                </a:cubicBezTo>
                <a:cubicBezTo>
                  <a:pt x="62" y="14"/>
                  <a:pt x="59" y="12"/>
                  <a:pt x="54" y="11"/>
                </a:cubicBezTo>
                <a:cubicBezTo>
                  <a:pt x="54" y="11"/>
                  <a:pt x="54" y="10"/>
                  <a:pt x="54" y="10"/>
                </a:cubicBezTo>
                <a:cubicBezTo>
                  <a:pt x="54" y="9"/>
                  <a:pt x="53" y="8"/>
                  <a:pt x="53" y="7"/>
                </a:cubicBezTo>
                <a:cubicBezTo>
                  <a:pt x="97" y="7"/>
                  <a:pt x="97" y="7"/>
                  <a:pt x="97" y="7"/>
                </a:cubicBezTo>
                <a:cubicBezTo>
                  <a:pt x="98" y="7"/>
                  <a:pt x="99" y="6"/>
                  <a:pt x="99" y="5"/>
                </a:cubicBezTo>
                <a:cubicBezTo>
                  <a:pt x="99" y="4"/>
                  <a:pt x="98" y="3"/>
                  <a:pt x="97" y="3"/>
                </a:cubicBezTo>
                <a:cubicBezTo>
                  <a:pt x="51" y="3"/>
                  <a:pt x="51" y="3"/>
                  <a:pt x="51" y="3"/>
                </a:cubicBezTo>
                <a:cubicBezTo>
                  <a:pt x="51" y="1"/>
                  <a:pt x="49" y="0"/>
                  <a:pt x="47" y="0"/>
                </a:cubicBezTo>
                <a:cubicBezTo>
                  <a:pt x="46" y="0"/>
                  <a:pt x="44" y="1"/>
                  <a:pt x="44" y="3"/>
                </a:cubicBezTo>
                <a:cubicBezTo>
                  <a:pt x="2" y="3"/>
                  <a:pt x="2" y="3"/>
                  <a:pt x="2" y="3"/>
                </a:cubicBezTo>
                <a:cubicBezTo>
                  <a:pt x="1" y="3"/>
                  <a:pt x="0" y="4"/>
                  <a:pt x="0" y="5"/>
                </a:cubicBezTo>
                <a:cubicBezTo>
                  <a:pt x="0" y="6"/>
                  <a:pt x="1" y="7"/>
                  <a:pt x="2" y="7"/>
                </a:cubicBezTo>
                <a:cubicBezTo>
                  <a:pt x="42" y="7"/>
                  <a:pt x="42" y="7"/>
                  <a:pt x="42" y="7"/>
                </a:cubicBezTo>
                <a:cubicBezTo>
                  <a:pt x="41" y="8"/>
                  <a:pt x="41" y="9"/>
                  <a:pt x="41" y="10"/>
                </a:cubicBezTo>
                <a:cubicBezTo>
                  <a:pt x="41" y="10"/>
                  <a:pt x="41" y="11"/>
                  <a:pt x="41" y="11"/>
                </a:cubicBezTo>
                <a:cubicBezTo>
                  <a:pt x="27" y="13"/>
                  <a:pt x="9" y="26"/>
                  <a:pt x="9" y="36"/>
                </a:cubicBezTo>
                <a:cubicBezTo>
                  <a:pt x="9" y="45"/>
                  <a:pt x="19" y="48"/>
                  <a:pt x="31" y="49"/>
                </a:cubicBezTo>
                <a:cubicBezTo>
                  <a:pt x="31" y="49"/>
                  <a:pt x="30" y="55"/>
                  <a:pt x="30" y="55"/>
                </a:cubicBezTo>
                <a:cubicBezTo>
                  <a:pt x="25" y="54"/>
                  <a:pt x="25" y="52"/>
                  <a:pt x="25" y="51"/>
                </a:cubicBezTo>
                <a:cubicBezTo>
                  <a:pt x="25" y="50"/>
                  <a:pt x="24" y="49"/>
                  <a:pt x="23" y="49"/>
                </a:cubicBezTo>
                <a:cubicBezTo>
                  <a:pt x="22" y="49"/>
                  <a:pt x="21" y="50"/>
                  <a:pt x="21" y="51"/>
                </a:cubicBezTo>
                <a:cubicBezTo>
                  <a:pt x="21" y="51"/>
                  <a:pt x="21" y="53"/>
                  <a:pt x="23" y="56"/>
                </a:cubicBezTo>
                <a:cubicBezTo>
                  <a:pt x="25" y="58"/>
                  <a:pt x="27" y="59"/>
                  <a:pt x="31" y="59"/>
                </a:cubicBezTo>
                <a:cubicBezTo>
                  <a:pt x="33" y="59"/>
                  <a:pt x="34" y="59"/>
                  <a:pt x="36" y="59"/>
                </a:cubicBezTo>
                <a:cubicBezTo>
                  <a:pt x="42" y="59"/>
                  <a:pt x="50" y="59"/>
                  <a:pt x="57" y="58"/>
                </a:cubicBezTo>
                <a:cubicBezTo>
                  <a:pt x="57" y="58"/>
                  <a:pt x="57" y="58"/>
                  <a:pt x="57" y="58"/>
                </a:cubicBezTo>
                <a:cubicBezTo>
                  <a:pt x="62" y="58"/>
                  <a:pt x="66" y="58"/>
                  <a:pt x="66" y="58"/>
                </a:cubicBezTo>
                <a:cubicBezTo>
                  <a:pt x="67" y="58"/>
                  <a:pt x="68" y="57"/>
                  <a:pt x="68" y="56"/>
                </a:cubicBezTo>
                <a:cubicBezTo>
                  <a:pt x="68" y="55"/>
                  <a:pt x="67" y="54"/>
                  <a:pt x="66" y="54"/>
                </a:cubicBezTo>
                <a:cubicBezTo>
                  <a:pt x="66" y="54"/>
                  <a:pt x="63" y="54"/>
                  <a:pt x="59" y="55"/>
                </a:cubicBezTo>
                <a:cubicBezTo>
                  <a:pt x="59" y="55"/>
                  <a:pt x="58" y="44"/>
                  <a:pt x="58" y="44"/>
                </a:cubicBezTo>
                <a:cubicBezTo>
                  <a:pt x="58" y="43"/>
                  <a:pt x="58" y="43"/>
                  <a:pt x="58" y="44"/>
                </a:cubicBezTo>
                <a:cubicBezTo>
                  <a:pt x="61" y="41"/>
                  <a:pt x="63" y="37"/>
                  <a:pt x="64" y="33"/>
                </a:cubicBezTo>
                <a:cubicBezTo>
                  <a:pt x="79" y="27"/>
                  <a:pt x="79" y="27"/>
                  <a:pt x="79" y="27"/>
                </a:cubicBezTo>
                <a:cubicBezTo>
                  <a:pt x="81" y="31"/>
                  <a:pt x="85" y="34"/>
                  <a:pt x="90" y="34"/>
                </a:cubicBezTo>
                <a:cubicBezTo>
                  <a:pt x="96" y="34"/>
                  <a:pt x="102" y="28"/>
                  <a:pt x="102" y="22"/>
                </a:cubicBezTo>
                <a:cubicBezTo>
                  <a:pt x="102" y="15"/>
                  <a:pt x="96" y="9"/>
                  <a:pt x="90" y="9"/>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26" name="Google Shape;5026;p22"/>
          <p:cNvGrpSpPr/>
          <p:nvPr/>
        </p:nvGrpSpPr>
        <p:grpSpPr>
          <a:xfrm>
            <a:off x="9250063" y="4367345"/>
            <a:ext cx="342052" cy="235016"/>
            <a:chOff x="6937547" y="3159993"/>
            <a:chExt cx="256539" cy="176262"/>
          </a:xfrm>
        </p:grpSpPr>
        <p:sp>
          <p:nvSpPr>
            <p:cNvPr id="5027" name="Google Shape;5027;p22"/>
            <p:cNvSpPr/>
            <p:nvPr/>
          </p:nvSpPr>
          <p:spPr>
            <a:xfrm>
              <a:off x="6937547" y="3159993"/>
              <a:ext cx="176260" cy="153574"/>
            </a:xfrm>
            <a:custGeom>
              <a:avLst/>
              <a:gdLst/>
              <a:ahLst/>
              <a:cxnLst/>
              <a:rect l="l" t="t" r="r" b="b"/>
              <a:pathLst>
                <a:path w="70" h="61" extrusionOk="0">
                  <a:moveTo>
                    <a:pt x="11" y="29"/>
                  </a:moveTo>
                  <a:cubicBezTo>
                    <a:pt x="10" y="29"/>
                    <a:pt x="10" y="29"/>
                    <a:pt x="10" y="29"/>
                  </a:cubicBezTo>
                  <a:cubicBezTo>
                    <a:pt x="8" y="29"/>
                    <a:pt x="7" y="28"/>
                    <a:pt x="6" y="26"/>
                  </a:cubicBezTo>
                  <a:cubicBezTo>
                    <a:pt x="6" y="24"/>
                    <a:pt x="6" y="23"/>
                    <a:pt x="6" y="21"/>
                  </a:cubicBezTo>
                  <a:cubicBezTo>
                    <a:pt x="5" y="13"/>
                    <a:pt x="10" y="9"/>
                    <a:pt x="11" y="9"/>
                  </a:cubicBezTo>
                  <a:cubicBezTo>
                    <a:pt x="12" y="8"/>
                    <a:pt x="14" y="8"/>
                    <a:pt x="15" y="9"/>
                  </a:cubicBezTo>
                  <a:cubicBezTo>
                    <a:pt x="16" y="11"/>
                    <a:pt x="16" y="13"/>
                    <a:pt x="15" y="14"/>
                  </a:cubicBezTo>
                  <a:cubicBezTo>
                    <a:pt x="15" y="14"/>
                    <a:pt x="12" y="16"/>
                    <a:pt x="12" y="20"/>
                  </a:cubicBezTo>
                  <a:cubicBezTo>
                    <a:pt x="12" y="22"/>
                    <a:pt x="13" y="23"/>
                    <a:pt x="13" y="24"/>
                  </a:cubicBezTo>
                  <a:cubicBezTo>
                    <a:pt x="14" y="26"/>
                    <a:pt x="12" y="28"/>
                    <a:pt x="11" y="29"/>
                  </a:cubicBezTo>
                  <a:moveTo>
                    <a:pt x="21" y="4"/>
                  </a:moveTo>
                  <a:cubicBezTo>
                    <a:pt x="23" y="4"/>
                    <a:pt x="24" y="5"/>
                    <a:pt x="24" y="7"/>
                  </a:cubicBezTo>
                  <a:cubicBezTo>
                    <a:pt x="24" y="9"/>
                    <a:pt x="23" y="11"/>
                    <a:pt x="21" y="11"/>
                  </a:cubicBezTo>
                  <a:cubicBezTo>
                    <a:pt x="19" y="11"/>
                    <a:pt x="18" y="9"/>
                    <a:pt x="18" y="7"/>
                  </a:cubicBezTo>
                  <a:cubicBezTo>
                    <a:pt x="18" y="6"/>
                    <a:pt x="19" y="4"/>
                    <a:pt x="21" y="4"/>
                  </a:cubicBezTo>
                  <a:moveTo>
                    <a:pt x="38" y="43"/>
                  </a:moveTo>
                  <a:cubicBezTo>
                    <a:pt x="37" y="39"/>
                    <a:pt x="36" y="36"/>
                    <a:pt x="36" y="33"/>
                  </a:cubicBezTo>
                  <a:cubicBezTo>
                    <a:pt x="36" y="30"/>
                    <a:pt x="36" y="27"/>
                    <a:pt x="37" y="25"/>
                  </a:cubicBezTo>
                  <a:cubicBezTo>
                    <a:pt x="38" y="22"/>
                    <a:pt x="39" y="20"/>
                    <a:pt x="40" y="18"/>
                  </a:cubicBezTo>
                  <a:cubicBezTo>
                    <a:pt x="41" y="16"/>
                    <a:pt x="43" y="14"/>
                    <a:pt x="45" y="12"/>
                  </a:cubicBezTo>
                  <a:cubicBezTo>
                    <a:pt x="50" y="7"/>
                    <a:pt x="57" y="4"/>
                    <a:pt x="65" y="4"/>
                  </a:cubicBezTo>
                  <a:cubicBezTo>
                    <a:pt x="66" y="4"/>
                    <a:pt x="68" y="4"/>
                    <a:pt x="70" y="4"/>
                  </a:cubicBezTo>
                  <a:cubicBezTo>
                    <a:pt x="66" y="1"/>
                    <a:pt x="62" y="0"/>
                    <a:pt x="57" y="0"/>
                  </a:cubicBezTo>
                  <a:cubicBezTo>
                    <a:pt x="49" y="0"/>
                    <a:pt x="42" y="4"/>
                    <a:pt x="39" y="11"/>
                  </a:cubicBezTo>
                  <a:cubicBezTo>
                    <a:pt x="35" y="4"/>
                    <a:pt x="28" y="0"/>
                    <a:pt x="20" y="0"/>
                  </a:cubicBezTo>
                  <a:cubicBezTo>
                    <a:pt x="9" y="0"/>
                    <a:pt x="0" y="9"/>
                    <a:pt x="0" y="20"/>
                  </a:cubicBezTo>
                  <a:cubicBezTo>
                    <a:pt x="0" y="22"/>
                    <a:pt x="0" y="22"/>
                    <a:pt x="0" y="22"/>
                  </a:cubicBezTo>
                  <a:cubicBezTo>
                    <a:pt x="0" y="22"/>
                    <a:pt x="0" y="41"/>
                    <a:pt x="38" y="61"/>
                  </a:cubicBezTo>
                  <a:cubicBezTo>
                    <a:pt x="38" y="61"/>
                    <a:pt x="45" y="58"/>
                    <a:pt x="48" y="56"/>
                  </a:cubicBezTo>
                  <a:cubicBezTo>
                    <a:pt x="47" y="55"/>
                    <a:pt x="46" y="54"/>
                    <a:pt x="45" y="53"/>
                  </a:cubicBezTo>
                  <a:cubicBezTo>
                    <a:pt x="41" y="50"/>
                    <a:pt x="39" y="46"/>
                    <a:pt x="38"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28" name="Google Shape;5028;p22"/>
            <p:cNvSpPr/>
            <p:nvPr/>
          </p:nvSpPr>
          <p:spPr>
            <a:xfrm>
              <a:off x="7063199" y="3243761"/>
              <a:ext cx="40138" cy="34903"/>
            </a:xfrm>
            <a:custGeom>
              <a:avLst/>
              <a:gdLst/>
              <a:ahLst/>
              <a:cxnLst/>
              <a:rect l="l" t="t" r="r" b="b"/>
              <a:pathLst>
                <a:path w="16" h="14" extrusionOk="0">
                  <a:moveTo>
                    <a:pt x="13" y="10"/>
                  </a:moveTo>
                  <a:cubicBezTo>
                    <a:pt x="7" y="8"/>
                    <a:pt x="6" y="2"/>
                    <a:pt x="5" y="2"/>
                  </a:cubicBezTo>
                  <a:cubicBezTo>
                    <a:pt x="5" y="1"/>
                    <a:pt x="4" y="0"/>
                    <a:pt x="3" y="0"/>
                  </a:cubicBezTo>
                  <a:cubicBezTo>
                    <a:pt x="1" y="0"/>
                    <a:pt x="0" y="2"/>
                    <a:pt x="1" y="3"/>
                  </a:cubicBezTo>
                  <a:cubicBezTo>
                    <a:pt x="1" y="4"/>
                    <a:pt x="3" y="13"/>
                    <a:pt x="13" y="14"/>
                  </a:cubicBezTo>
                  <a:cubicBezTo>
                    <a:pt x="13" y="14"/>
                    <a:pt x="13" y="14"/>
                    <a:pt x="13" y="14"/>
                  </a:cubicBezTo>
                  <a:cubicBezTo>
                    <a:pt x="14" y="14"/>
                    <a:pt x="15" y="14"/>
                    <a:pt x="15" y="12"/>
                  </a:cubicBezTo>
                  <a:cubicBezTo>
                    <a:pt x="16" y="11"/>
                    <a:pt x="15" y="10"/>
                    <a:pt x="13" y="1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29" name="Google Shape;5029;p22"/>
            <p:cNvSpPr/>
            <p:nvPr/>
          </p:nvSpPr>
          <p:spPr>
            <a:xfrm>
              <a:off x="7040512" y="3182681"/>
              <a:ext cx="153574" cy="153574"/>
            </a:xfrm>
            <a:custGeom>
              <a:avLst/>
              <a:gdLst/>
              <a:ahLst/>
              <a:cxnLst/>
              <a:rect l="l" t="t" r="r" b="b"/>
              <a:pathLst>
                <a:path w="61" h="61" extrusionOk="0">
                  <a:moveTo>
                    <a:pt x="35" y="35"/>
                  </a:moveTo>
                  <a:cubicBezTo>
                    <a:pt x="32" y="38"/>
                    <a:pt x="28" y="40"/>
                    <a:pt x="24" y="40"/>
                  </a:cubicBezTo>
                  <a:cubicBezTo>
                    <a:pt x="19" y="40"/>
                    <a:pt x="15" y="38"/>
                    <a:pt x="12" y="35"/>
                  </a:cubicBezTo>
                  <a:cubicBezTo>
                    <a:pt x="9" y="32"/>
                    <a:pt x="8" y="28"/>
                    <a:pt x="8" y="24"/>
                  </a:cubicBezTo>
                  <a:cubicBezTo>
                    <a:pt x="8" y="21"/>
                    <a:pt x="8" y="18"/>
                    <a:pt x="9" y="16"/>
                  </a:cubicBezTo>
                  <a:cubicBezTo>
                    <a:pt x="10" y="15"/>
                    <a:pt x="11" y="13"/>
                    <a:pt x="12" y="12"/>
                  </a:cubicBezTo>
                  <a:cubicBezTo>
                    <a:pt x="12" y="12"/>
                    <a:pt x="13" y="12"/>
                    <a:pt x="13" y="12"/>
                  </a:cubicBezTo>
                  <a:cubicBezTo>
                    <a:pt x="16" y="9"/>
                    <a:pt x="20" y="7"/>
                    <a:pt x="24" y="7"/>
                  </a:cubicBezTo>
                  <a:cubicBezTo>
                    <a:pt x="28" y="7"/>
                    <a:pt x="32" y="9"/>
                    <a:pt x="35" y="12"/>
                  </a:cubicBezTo>
                  <a:cubicBezTo>
                    <a:pt x="36" y="13"/>
                    <a:pt x="37" y="14"/>
                    <a:pt x="37" y="14"/>
                  </a:cubicBezTo>
                  <a:cubicBezTo>
                    <a:pt x="42" y="21"/>
                    <a:pt x="41" y="30"/>
                    <a:pt x="35" y="35"/>
                  </a:cubicBezTo>
                  <a:moveTo>
                    <a:pt x="60" y="50"/>
                  </a:moveTo>
                  <a:cubicBezTo>
                    <a:pt x="51" y="40"/>
                    <a:pt x="51" y="40"/>
                    <a:pt x="51" y="40"/>
                  </a:cubicBezTo>
                  <a:cubicBezTo>
                    <a:pt x="49" y="39"/>
                    <a:pt x="47" y="39"/>
                    <a:pt x="45" y="40"/>
                  </a:cubicBezTo>
                  <a:cubicBezTo>
                    <a:pt x="43" y="38"/>
                    <a:pt x="43" y="38"/>
                    <a:pt x="43" y="38"/>
                  </a:cubicBezTo>
                  <a:cubicBezTo>
                    <a:pt x="50" y="28"/>
                    <a:pt x="49" y="15"/>
                    <a:pt x="41" y="7"/>
                  </a:cubicBezTo>
                  <a:cubicBezTo>
                    <a:pt x="36" y="3"/>
                    <a:pt x="30" y="0"/>
                    <a:pt x="24" y="0"/>
                  </a:cubicBezTo>
                  <a:cubicBezTo>
                    <a:pt x="18" y="0"/>
                    <a:pt x="12" y="3"/>
                    <a:pt x="7" y="7"/>
                  </a:cubicBezTo>
                  <a:cubicBezTo>
                    <a:pt x="3" y="12"/>
                    <a:pt x="0" y="17"/>
                    <a:pt x="0" y="24"/>
                  </a:cubicBezTo>
                  <a:cubicBezTo>
                    <a:pt x="0" y="30"/>
                    <a:pt x="3" y="36"/>
                    <a:pt x="7" y="40"/>
                  </a:cubicBezTo>
                  <a:cubicBezTo>
                    <a:pt x="12" y="45"/>
                    <a:pt x="18" y="47"/>
                    <a:pt x="24" y="47"/>
                  </a:cubicBezTo>
                  <a:cubicBezTo>
                    <a:pt x="29" y="47"/>
                    <a:pt x="34" y="46"/>
                    <a:pt x="38" y="43"/>
                  </a:cubicBezTo>
                  <a:cubicBezTo>
                    <a:pt x="40" y="45"/>
                    <a:pt x="40" y="45"/>
                    <a:pt x="40" y="45"/>
                  </a:cubicBezTo>
                  <a:cubicBezTo>
                    <a:pt x="39" y="47"/>
                    <a:pt x="39" y="49"/>
                    <a:pt x="40" y="51"/>
                  </a:cubicBezTo>
                  <a:cubicBezTo>
                    <a:pt x="50" y="60"/>
                    <a:pt x="50" y="60"/>
                    <a:pt x="50" y="60"/>
                  </a:cubicBezTo>
                  <a:cubicBezTo>
                    <a:pt x="50" y="61"/>
                    <a:pt x="51" y="61"/>
                    <a:pt x="52" y="61"/>
                  </a:cubicBezTo>
                  <a:cubicBezTo>
                    <a:pt x="53" y="61"/>
                    <a:pt x="54" y="61"/>
                    <a:pt x="55" y="60"/>
                  </a:cubicBezTo>
                  <a:cubicBezTo>
                    <a:pt x="60" y="55"/>
                    <a:pt x="60" y="55"/>
                    <a:pt x="60" y="55"/>
                  </a:cubicBezTo>
                  <a:cubicBezTo>
                    <a:pt x="61" y="54"/>
                    <a:pt x="61" y="51"/>
                    <a:pt x="60" y="5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0" name="Google Shape;5030;p22"/>
            <p:cNvSpPr/>
            <p:nvPr/>
          </p:nvSpPr>
          <p:spPr>
            <a:xfrm>
              <a:off x="7064944" y="3226309"/>
              <a:ext cx="13961" cy="122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31" name="Google Shape;5031;p22"/>
          <p:cNvGrpSpPr/>
          <p:nvPr/>
        </p:nvGrpSpPr>
        <p:grpSpPr>
          <a:xfrm>
            <a:off x="8670672" y="4339425"/>
            <a:ext cx="344377" cy="283879"/>
            <a:chOff x="6503003" y="3139052"/>
            <a:chExt cx="258283" cy="212909"/>
          </a:xfrm>
        </p:grpSpPr>
        <p:sp>
          <p:nvSpPr>
            <p:cNvPr id="5032" name="Google Shape;5032;p22"/>
            <p:cNvSpPr/>
            <p:nvPr/>
          </p:nvSpPr>
          <p:spPr>
            <a:xfrm>
              <a:off x="6503003" y="3139052"/>
              <a:ext cx="123906" cy="212909"/>
            </a:xfrm>
            <a:custGeom>
              <a:avLst/>
              <a:gdLst/>
              <a:ahLst/>
              <a:cxnLst/>
              <a:rect l="l" t="t" r="r" b="b"/>
              <a:pathLst>
                <a:path w="49" h="84" extrusionOk="0">
                  <a:moveTo>
                    <a:pt x="43" y="12"/>
                  </a:moveTo>
                  <a:cubicBezTo>
                    <a:pt x="43" y="13"/>
                    <a:pt x="41" y="14"/>
                    <a:pt x="40" y="14"/>
                  </a:cubicBezTo>
                  <a:cubicBezTo>
                    <a:pt x="40" y="14"/>
                    <a:pt x="40" y="14"/>
                    <a:pt x="40" y="14"/>
                  </a:cubicBezTo>
                  <a:cubicBezTo>
                    <a:pt x="39" y="14"/>
                    <a:pt x="38" y="15"/>
                    <a:pt x="38" y="17"/>
                  </a:cubicBezTo>
                  <a:cubicBezTo>
                    <a:pt x="38" y="69"/>
                    <a:pt x="38" y="69"/>
                    <a:pt x="38" y="69"/>
                  </a:cubicBezTo>
                  <a:cubicBezTo>
                    <a:pt x="38" y="69"/>
                    <a:pt x="36" y="77"/>
                    <a:pt x="25" y="77"/>
                  </a:cubicBezTo>
                  <a:cubicBezTo>
                    <a:pt x="13" y="77"/>
                    <a:pt x="12" y="69"/>
                    <a:pt x="12" y="69"/>
                  </a:cubicBezTo>
                  <a:cubicBezTo>
                    <a:pt x="12" y="17"/>
                    <a:pt x="12" y="17"/>
                    <a:pt x="12" y="17"/>
                  </a:cubicBezTo>
                  <a:cubicBezTo>
                    <a:pt x="12" y="15"/>
                    <a:pt x="11" y="14"/>
                    <a:pt x="10" y="14"/>
                  </a:cubicBezTo>
                  <a:cubicBezTo>
                    <a:pt x="10" y="14"/>
                    <a:pt x="10" y="14"/>
                    <a:pt x="10" y="14"/>
                  </a:cubicBezTo>
                  <a:cubicBezTo>
                    <a:pt x="8" y="14"/>
                    <a:pt x="7" y="13"/>
                    <a:pt x="7" y="12"/>
                  </a:cubicBezTo>
                  <a:cubicBezTo>
                    <a:pt x="7" y="9"/>
                    <a:pt x="7" y="9"/>
                    <a:pt x="7" y="9"/>
                  </a:cubicBezTo>
                  <a:cubicBezTo>
                    <a:pt x="7" y="8"/>
                    <a:pt x="8" y="7"/>
                    <a:pt x="10" y="7"/>
                  </a:cubicBezTo>
                  <a:cubicBezTo>
                    <a:pt x="40" y="7"/>
                    <a:pt x="40" y="7"/>
                    <a:pt x="40" y="7"/>
                  </a:cubicBezTo>
                  <a:cubicBezTo>
                    <a:pt x="41" y="7"/>
                    <a:pt x="43" y="8"/>
                    <a:pt x="43" y="9"/>
                  </a:cubicBezTo>
                  <a:lnTo>
                    <a:pt x="43" y="12"/>
                  </a:lnTo>
                  <a:close/>
                  <a:moveTo>
                    <a:pt x="43" y="0"/>
                  </a:moveTo>
                  <a:cubicBezTo>
                    <a:pt x="7" y="0"/>
                    <a:pt x="7" y="0"/>
                    <a:pt x="7" y="0"/>
                  </a:cubicBezTo>
                  <a:cubicBezTo>
                    <a:pt x="3" y="0"/>
                    <a:pt x="0" y="3"/>
                    <a:pt x="0" y="7"/>
                  </a:cubicBezTo>
                  <a:cubicBezTo>
                    <a:pt x="0" y="14"/>
                    <a:pt x="0" y="14"/>
                    <a:pt x="0" y="14"/>
                  </a:cubicBezTo>
                  <a:cubicBezTo>
                    <a:pt x="0" y="18"/>
                    <a:pt x="2" y="20"/>
                    <a:pt x="5" y="21"/>
                  </a:cubicBezTo>
                  <a:cubicBezTo>
                    <a:pt x="5" y="69"/>
                    <a:pt x="5" y="69"/>
                    <a:pt x="5" y="69"/>
                  </a:cubicBezTo>
                  <a:cubicBezTo>
                    <a:pt x="5" y="69"/>
                    <a:pt x="5" y="69"/>
                    <a:pt x="5" y="69"/>
                  </a:cubicBezTo>
                  <a:cubicBezTo>
                    <a:pt x="6" y="74"/>
                    <a:pt x="10" y="84"/>
                    <a:pt x="25" y="84"/>
                  </a:cubicBezTo>
                  <a:cubicBezTo>
                    <a:pt x="39" y="84"/>
                    <a:pt x="44" y="75"/>
                    <a:pt x="44" y="70"/>
                  </a:cubicBezTo>
                  <a:cubicBezTo>
                    <a:pt x="44" y="69"/>
                    <a:pt x="45" y="69"/>
                    <a:pt x="45" y="69"/>
                  </a:cubicBezTo>
                  <a:cubicBezTo>
                    <a:pt x="45" y="21"/>
                    <a:pt x="45" y="21"/>
                    <a:pt x="45" y="21"/>
                  </a:cubicBezTo>
                  <a:cubicBezTo>
                    <a:pt x="47" y="20"/>
                    <a:pt x="49" y="18"/>
                    <a:pt x="49" y="14"/>
                  </a:cubicBezTo>
                  <a:cubicBezTo>
                    <a:pt x="49" y="7"/>
                    <a:pt x="49" y="7"/>
                    <a:pt x="49" y="7"/>
                  </a:cubicBezTo>
                  <a:cubicBezTo>
                    <a:pt x="49" y="3"/>
                    <a:pt x="46" y="0"/>
                    <a:pt x="4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3" name="Google Shape;5033;p22"/>
            <p:cNvSpPr/>
            <p:nvPr/>
          </p:nvSpPr>
          <p:spPr>
            <a:xfrm>
              <a:off x="6543142" y="3252487"/>
              <a:ext cx="45374" cy="73297"/>
            </a:xfrm>
            <a:custGeom>
              <a:avLst/>
              <a:gdLst/>
              <a:ahLst/>
              <a:cxnLst/>
              <a:rect l="l" t="t" r="r" b="b"/>
              <a:pathLst>
                <a:path w="18" h="29" extrusionOk="0">
                  <a:moveTo>
                    <a:pt x="0" y="22"/>
                  </a:moveTo>
                  <a:cubicBezTo>
                    <a:pt x="0" y="22"/>
                    <a:pt x="0" y="29"/>
                    <a:pt x="9" y="29"/>
                  </a:cubicBezTo>
                  <a:cubicBezTo>
                    <a:pt x="17" y="29"/>
                    <a:pt x="18" y="22"/>
                    <a:pt x="18" y="22"/>
                  </a:cubicBezTo>
                  <a:cubicBezTo>
                    <a:pt x="18" y="0"/>
                    <a:pt x="18" y="0"/>
                    <a:pt x="18" y="0"/>
                  </a:cubicBezTo>
                  <a:cubicBezTo>
                    <a:pt x="0" y="0"/>
                    <a:pt x="0" y="0"/>
                    <a:pt x="0" y="0"/>
                  </a:cubicBezTo>
                  <a:lnTo>
                    <a:pt x="0" y="2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4" name="Google Shape;5034;p22"/>
            <p:cNvSpPr/>
            <p:nvPr/>
          </p:nvSpPr>
          <p:spPr>
            <a:xfrm>
              <a:off x="6637380" y="3139052"/>
              <a:ext cx="123906" cy="212909"/>
            </a:xfrm>
            <a:custGeom>
              <a:avLst/>
              <a:gdLst/>
              <a:ahLst/>
              <a:cxnLst/>
              <a:rect l="l" t="t" r="r" b="b"/>
              <a:pathLst>
                <a:path w="49" h="84" extrusionOk="0">
                  <a:moveTo>
                    <a:pt x="42" y="12"/>
                  </a:moveTo>
                  <a:cubicBezTo>
                    <a:pt x="42" y="13"/>
                    <a:pt x="41" y="14"/>
                    <a:pt x="39" y="14"/>
                  </a:cubicBezTo>
                  <a:cubicBezTo>
                    <a:pt x="39" y="14"/>
                    <a:pt x="39" y="14"/>
                    <a:pt x="39" y="14"/>
                  </a:cubicBezTo>
                  <a:cubicBezTo>
                    <a:pt x="38" y="14"/>
                    <a:pt x="37" y="15"/>
                    <a:pt x="37" y="17"/>
                  </a:cubicBezTo>
                  <a:cubicBezTo>
                    <a:pt x="37" y="69"/>
                    <a:pt x="37" y="69"/>
                    <a:pt x="37" y="69"/>
                  </a:cubicBezTo>
                  <a:cubicBezTo>
                    <a:pt x="37" y="69"/>
                    <a:pt x="36" y="77"/>
                    <a:pt x="24" y="77"/>
                  </a:cubicBezTo>
                  <a:cubicBezTo>
                    <a:pt x="12" y="77"/>
                    <a:pt x="12" y="69"/>
                    <a:pt x="12" y="69"/>
                  </a:cubicBezTo>
                  <a:cubicBezTo>
                    <a:pt x="12" y="17"/>
                    <a:pt x="12" y="17"/>
                    <a:pt x="12" y="17"/>
                  </a:cubicBezTo>
                  <a:cubicBezTo>
                    <a:pt x="12" y="16"/>
                    <a:pt x="11" y="14"/>
                    <a:pt x="9" y="14"/>
                  </a:cubicBezTo>
                  <a:cubicBezTo>
                    <a:pt x="9" y="14"/>
                    <a:pt x="9" y="14"/>
                    <a:pt x="9" y="14"/>
                  </a:cubicBezTo>
                  <a:cubicBezTo>
                    <a:pt x="8" y="14"/>
                    <a:pt x="7" y="13"/>
                    <a:pt x="7" y="12"/>
                  </a:cubicBezTo>
                  <a:cubicBezTo>
                    <a:pt x="7" y="9"/>
                    <a:pt x="7" y="9"/>
                    <a:pt x="7" y="9"/>
                  </a:cubicBezTo>
                  <a:cubicBezTo>
                    <a:pt x="7" y="8"/>
                    <a:pt x="8" y="7"/>
                    <a:pt x="9" y="7"/>
                  </a:cubicBezTo>
                  <a:cubicBezTo>
                    <a:pt x="39" y="7"/>
                    <a:pt x="39" y="7"/>
                    <a:pt x="39" y="7"/>
                  </a:cubicBezTo>
                  <a:cubicBezTo>
                    <a:pt x="41" y="7"/>
                    <a:pt x="42" y="8"/>
                    <a:pt x="42" y="9"/>
                  </a:cubicBezTo>
                  <a:lnTo>
                    <a:pt x="42" y="12"/>
                  </a:lnTo>
                  <a:close/>
                  <a:moveTo>
                    <a:pt x="42" y="0"/>
                  </a:moveTo>
                  <a:cubicBezTo>
                    <a:pt x="7" y="0"/>
                    <a:pt x="7" y="0"/>
                    <a:pt x="7" y="0"/>
                  </a:cubicBezTo>
                  <a:cubicBezTo>
                    <a:pt x="3" y="0"/>
                    <a:pt x="0" y="3"/>
                    <a:pt x="0" y="7"/>
                  </a:cubicBezTo>
                  <a:cubicBezTo>
                    <a:pt x="0" y="14"/>
                    <a:pt x="0" y="14"/>
                    <a:pt x="0" y="14"/>
                  </a:cubicBezTo>
                  <a:cubicBezTo>
                    <a:pt x="0" y="18"/>
                    <a:pt x="2" y="20"/>
                    <a:pt x="5" y="21"/>
                  </a:cubicBezTo>
                  <a:cubicBezTo>
                    <a:pt x="5" y="69"/>
                    <a:pt x="5" y="69"/>
                    <a:pt x="5" y="69"/>
                  </a:cubicBezTo>
                  <a:cubicBezTo>
                    <a:pt x="5" y="69"/>
                    <a:pt x="5" y="69"/>
                    <a:pt x="5" y="69"/>
                  </a:cubicBezTo>
                  <a:cubicBezTo>
                    <a:pt x="5" y="74"/>
                    <a:pt x="10" y="84"/>
                    <a:pt x="24" y="84"/>
                  </a:cubicBezTo>
                  <a:cubicBezTo>
                    <a:pt x="38" y="84"/>
                    <a:pt x="43" y="75"/>
                    <a:pt x="44" y="70"/>
                  </a:cubicBezTo>
                  <a:cubicBezTo>
                    <a:pt x="44" y="69"/>
                    <a:pt x="44" y="69"/>
                    <a:pt x="44" y="69"/>
                  </a:cubicBezTo>
                  <a:cubicBezTo>
                    <a:pt x="44" y="21"/>
                    <a:pt x="44" y="21"/>
                    <a:pt x="44" y="21"/>
                  </a:cubicBezTo>
                  <a:cubicBezTo>
                    <a:pt x="47" y="20"/>
                    <a:pt x="49" y="18"/>
                    <a:pt x="49" y="14"/>
                  </a:cubicBezTo>
                  <a:cubicBezTo>
                    <a:pt x="49" y="7"/>
                    <a:pt x="49" y="7"/>
                    <a:pt x="49" y="7"/>
                  </a:cubicBezTo>
                  <a:cubicBezTo>
                    <a:pt x="49" y="3"/>
                    <a:pt x="46" y="0"/>
                    <a:pt x="4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5" name="Google Shape;5035;p22"/>
            <p:cNvSpPr/>
            <p:nvPr/>
          </p:nvSpPr>
          <p:spPr>
            <a:xfrm>
              <a:off x="6677519" y="3177445"/>
              <a:ext cx="43628" cy="148339"/>
            </a:xfrm>
            <a:custGeom>
              <a:avLst/>
              <a:gdLst/>
              <a:ahLst/>
              <a:cxnLst/>
              <a:rect l="l" t="t" r="r" b="b"/>
              <a:pathLst>
                <a:path w="17" h="59" extrusionOk="0">
                  <a:moveTo>
                    <a:pt x="0" y="52"/>
                  </a:moveTo>
                  <a:cubicBezTo>
                    <a:pt x="0" y="52"/>
                    <a:pt x="0" y="59"/>
                    <a:pt x="8" y="59"/>
                  </a:cubicBezTo>
                  <a:cubicBezTo>
                    <a:pt x="16" y="59"/>
                    <a:pt x="17" y="52"/>
                    <a:pt x="17" y="52"/>
                  </a:cubicBezTo>
                  <a:cubicBezTo>
                    <a:pt x="17" y="0"/>
                    <a:pt x="17" y="0"/>
                    <a:pt x="17" y="0"/>
                  </a:cubicBezTo>
                  <a:cubicBezTo>
                    <a:pt x="0" y="0"/>
                    <a:pt x="0" y="0"/>
                    <a:pt x="0" y="0"/>
                  </a:cubicBezTo>
                  <a:lnTo>
                    <a:pt x="0" y="5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36" name="Google Shape;5036;p22"/>
          <p:cNvGrpSpPr/>
          <p:nvPr/>
        </p:nvGrpSpPr>
        <p:grpSpPr>
          <a:xfrm>
            <a:off x="8077317" y="5098749"/>
            <a:ext cx="349032" cy="304820"/>
            <a:chOff x="6057988" y="3556145"/>
            <a:chExt cx="261774" cy="228615"/>
          </a:xfrm>
        </p:grpSpPr>
        <p:sp>
          <p:nvSpPr>
            <p:cNvPr id="5037" name="Google Shape;5037;p22"/>
            <p:cNvSpPr/>
            <p:nvPr/>
          </p:nvSpPr>
          <p:spPr>
            <a:xfrm>
              <a:off x="6176658" y="3556145"/>
              <a:ext cx="102964" cy="90748"/>
            </a:xfrm>
            <a:custGeom>
              <a:avLst/>
              <a:gdLst/>
              <a:ahLst/>
              <a:cxnLst/>
              <a:rect l="l" t="t" r="r" b="b"/>
              <a:pathLst>
                <a:path w="41" h="36" extrusionOk="0">
                  <a:moveTo>
                    <a:pt x="15" y="36"/>
                  </a:moveTo>
                  <a:cubicBezTo>
                    <a:pt x="40" y="4"/>
                    <a:pt x="40" y="4"/>
                    <a:pt x="40" y="4"/>
                  </a:cubicBezTo>
                  <a:cubicBezTo>
                    <a:pt x="41" y="3"/>
                    <a:pt x="41" y="2"/>
                    <a:pt x="40" y="1"/>
                  </a:cubicBezTo>
                  <a:cubicBezTo>
                    <a:pt x="39" y="1"/>
                    <a:pt x="38" y="0"/>
                    <a:pt x="38" y="1"/>
                  </a:cubicBezTo>
                  <a:cubicBezTo>
                    <a:pt x="19" y="12"/>
                    <a:pt x="19" y="12"/>
                    <a:pt x="19" y="12"/>
                  </a:cubicBezTo>
                  <a:cubicBezTo>
                    <a:pt x="11" y="17"/>
                    <a:pt x="4" y="23"/>
                    <a:pt x="0" y="31"/>
                  </a:cubicBezTo>
                  <a:cubicBezTo>
                    <a:pt x="6" y="36"/>
                    <a:pt x="6" y="36"/>
                    <a:pt x="6" y="36"/>
                  </a:cubicBezTo>
                  <a:lnTo>
                    <a:pt x="15" y="3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8" name="Google Shape;5038;p22"/>
            <p:cNvSpPr/>
            <p:nvPr/>
          </p:nvSpPr>
          <p:spPr>
            <a:xfrm>
              <a:off x="6077185" y="3680051"/>
              <a:ext cx="99473" cy="104709"/>
            </a:xfrm>
            <a:custGeom>
              <a:avLst/>
              <a:gdLst/>
              <a:ahLst/>
              <a:cxnLst/>
              <a:rect l="l" t="t" r="r" b="b"/>
              <a:pathLst>
                <a:path w="39" h="42" extrusionOk="0">
                  <a:moveTo>
                    <a:pt x="26" y="31"/>
                  </a:moveTo>
                  <a:cubicBezTo>
                    <a:pt x="23" y="35"/>
                    <a:pt x="16" y="36"/>
                    <a:pt x="12" y="33"/>
                  </a:cubicBezTo>
                  <a:cubicBezTo>
                    <a:pt x="8" y="29"/>
                    <a:pt x="7" y="23"/>
                    <a:pt x="10" y="19"/>
                  </a:cubicBezTo>
                  <a:cubicBezTo>
                    <a:pt x="12" y="16"/>
                    <a:pt x="15" y="15"/>
                    <a:pt x="18" y="15"/>
                  </a:cubicBezTo>
                  <a:cubicBezTo>
                    <a:pt x="21" y="15"/>
                    <a:pt x="23" y="15"/>
                    <a:pt x="25" y="17"/>
                  </a:cubicBezTo>
                  <a:cubicBezTo>
                    <a:pt x="29" y="20"/>
                    <a:pt x="30" y="27"/>
                    <a:pt x="26" y="31"/>
                  </a:cubicBezTo>
                  <a:moveTo>
                    <a:pt x="34" y="6"/>
                  </a:moveTo>
                  <a:cubicBezTo>
                    <a:pt x="28" y="0"/>
                    <a:pt x="28" y="0"/>
                    <a:pt x="28" y="0"/>
                  </a:cubicBezTo>
                  <a:cubicBezTo>
                    <a:pt x="23" y="9"/>
                    <a:pt x="23" y="9"/>
                    <a:pt x="23" y="9"/>
                  </a:cubicBezTo>
                  <a:cubicBezTo>
                    <a:pt x="22" y="8"/>
                    <a:pt x="20" y="8"/>
                    <a:pt x="18" y="8"/>
                  </a:cubicBezTo>
                  <a:cubicBezTo>
                    <a:pt x="13" y="8"/>
                    <a:pt x="8" y="10"/>
                    <a:pt x="5" y="14"/>
                  </a:cubicBezTo>
                  <a:cubicBezTo>
                    <a:pt x="0" y="22"/>
                    <a:pt x="1" y="32"/>
                    <a:pt x="8" y="38"/>
                  </a:cubicBezTo>
                  <a:cubicBezTo>
                    <a:pt x="11" y="40"/>
                    <a:pt x="15" y="42"/>
                    <a:pt x="18" y="42"/>
                  </a:cubicBezTo>
                  <a:cubicBezTo>
                    <a:pt x="24" y="42"/>
                    <a:pt x="28" y="39"/>
                    <a:pt x="32" y="35"/>
                  </a:cubicBezTo>
                  <a:cubicBezTo>
                    <a:pt x="36" y="29"/>
                    <a:pt x="36" y="21"/>
                    <a:pt x="32" y="15"/>
                  </a:cubicBezTo>
                  <a:cubicBezTo>
                    <a:pt x="39" y="6"/>
                    <a:pt x="39" y="6"/>
                    <a:pt x="39" y="6"/>
                  </a:cubicBezTo>
                  <a:lnTo>
                    <a:pt x="34" y="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39" name="Google Shape;5039;p22"/>
            <p:cNvSpPr/>
            <p:nvPr/>
          </p:nvSpPr>
          <p:spPr>
            <a:xfrm>
              <a:off x="6057988" y="3557889"/>
              <a:ext cx="261774" cy="130887"/>
            </a:xfrm>
            <a:custGeom>
              <a:avLst/>
              <a:gdLst/>
              <a:ahLst/>
              <a:cxnLst/>
              <a:rect l="l" t="t" r="r" b="b"/>
              <a:pathLst>
                <a:path w="104" h="52" extrusionOk="0">
                  <a:moveTo>
                    <a:pt x="51" y="45"/>
                  </a:moveTo>
                  <a:cubicBezTo>
                    <a:pt x="49" y="47"/>
                    <a:pt x="47" y="48"/>
                    <a:pt x="45" y="46"/>
                  </a:cubicBezTo>
                  <a:cubicBezTo>
                    <a:pt x="45" y="46"/>
                    <a:pt x="45" y="46"/>
                    <a:pt x="45" y="46"/>
                  </a:cubicBezTo>
                  <a:cubicBezTo>
                    <a:pt x="44" y="46"/>
                    <a:pt x="44" y="45"/>
                    <a:pt x="43" y="44"/>
                  </a:cubicBezTo>
                  <a:cubicBezTo>
                    <a:pt x="43" y="43"/>
                    <a:pt x="43" y="42"/>
                    <a:pt x="44" y="40"/>
                  </a:cubicBezTo>
                  <a:cubicBezTo>
                    <a:pt x="45" y="39"/>
                    <a:pt x="48" y="38"/>
                    <a:pt x="50" y="40"/>
                  </a:cubicBezTo>
                  <a:cubicBezTo>
                    <a:pt x="50" y="40"/>
                    <a:pt x="50" y="40"/>
                    <a:pt x="50" y="40"/>
                  </a:cubicBezTo>
                  <a:cubicBezTo>
                    <a:pt x="51" y="40"/>
                    <a:pt x="51" y="41"/>
                    <a:pt x="51" y="42"/>
                  </a:cubicBezTo>
                  <a:cubicBezTo>
                    <a:pt x="52" y="43"/>
                    <a:pt x="51" y="44"/>
                    <a:pt x="51" y="45"/>
                  </a:cubicBezTo>
                  <a:moveTo>
                    <a:pt x="26" y="23"/>
                  </a:moveTo>
                  <a:cubicBezTo>
                    <a:pt x="23" y="27"/>
                    <a:pt x="16" y="28"/>
                    <a:pt x="12" y="24"/>
                  </a:cubicBezTo>
                  <a:cubicBezTo>
                    <a:pt x="8" y="21"/>
                    <a:pt x="7" y="14"/>
                    <a:pt x="11" y="10"/>
                  </a:cubicBezTo>
                  <a:cubicBezTo>
                    <a:pt x="13" y="8"/>
                    <a:pt x="16" y="7"/>
                    <a:pt x="19" y="7"/>
                  </a:cubicBezTo>
                  <a:cubicBezTo>
                    <a:pt x="21" y="7"/>
                    <a:pt x="23" y="7"/>
                    <a:pt x="25" y="9"/>
                  </a:cubicBezTo>
                  <a:cubicBezTo>
                    <a:pt x="27" y="11"/>
                    <a:pt x="29" y="13"/>
                    <a:pt x="29" y="16"/>
                  </a:cubicBezTo>
                  <a:cubicBezTo>
                    <a:pt x="29" y="19"/>
                    <a:pt x="28" y="21"/>
                    <a:pt x="26" y="23"/>
                  </a:cubicBezTo>
                  <a:moveTo>
                    <a:pt x="104" y="41"/>
                  </a:moveTo>
                  <a:cubicBezTo>
                    <a:pt x="104" y="40"/>
                    <a:pt x="103" y="40"/>
                    <a:pt x="102" y="40"/>
                  </a:cubicBezTo>
                  <a:cubicBezTo>
                    <a:pt x="51" y="38"/>
                    <a:pt x="51" y="38"/>
                    <a:pt x="51" y="38"/>
                  </a:cubicBezTo>
                  <a:cubicBezTo>
                    <a:pt x="51" y="38"/>
                    <a:pt x="51" y="38"/>
                    <a:pt x="51" y="38"/>
                  </a:cubicBezTo>
                  <a:cubicBezTo>
                    <a:pt x="34" y="24"/>
                    <a:pt x="34" y="24"/>
                    <a:pt x="34" y="24"/>
                  </a:cubicBezTo>
                  <a:cubicBezTo>
                    <a:pt x="35" y="21"/>
                    <a:pt x="36" y="18"/>
                    <a:pt x="35" y="15"/>
                  </a:cubicBezTo>
                  <a:cubicBezTo>
                    <a:pt x="35" y="11"/>
                    <a:pt x="33" y="7"/>
                    <a:pt x="29" y="4"/>
                  </a:cubicBezTo>
                  <a:cubicBezTo>
                    <a:pt x="26" y="1"/>
                    <a:pt x="23" y="0"/>
                    <a:pt x="19" y="0"/>
                  </a:cubicBezTo>
                  <a:cubicBezTo>
                    <a:pt x="14" y="0"/>
                    <a:pt x="9" y="2"/>
                    <a:pt x="6" y="6"/>
                  </a:cubicBezTo>
                  <a:cubicBezTo>
                    <a:pt x="0" y="13"/>
                    <a:pt x="1" y="24"/>
                    <a:pt x="8" y="30"/>
                  </a:cubicBezTo>
                  <a:cubicBezTo>
                    <a:pt x="11" y="32"/>
                    <a:pt x="15" y="33"/>
                    <a:pt x="19" y="33"/>
                  </a:cubicBezTo>
                  <a:cubicBezTo>
                    <a:pt x="22" y="33"/>
                    <a:pt x="24" y="33"/>
                    <a:pt x="27" y="31"/>
                  </a:cubicBezTo>
                  <a:cubicBezTo>
                    <a:pt x="44" y="51"/>
                    <a:pt x="44" y="51"/>
                    <a:pt x="44" y="51"/>
                  </a:cubicBezTo>
                  <a:cubicBezTo>
                    <a:pt x="45" y="51"/>
                    <a:pt x="86" y="52"/>
                    <a:pt x="88" y="51"/>
                  </a:cubicBezTo>
                  <a:cubicBezTo>
                    <a:pt x="103" y="43"/>
                    <a:pt x="103" y="43"/>
                    <a:pt x="103" y="43"/>
                  </a:cubicBezTo>
                  <a:cubicBezTo>
                    <a:pt x="104" y="43"/>
                    <a:pt x="104" y="42"/>
                    <a:pt x="104" y="4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40" name="Google Shape;5040;p22"/>
          <p:cNvGrpSpPr/>
          <p:nvPr/>
        </p:nvGrpSpPr>
        <p:grpSpPr>
          <a:xfrm>
            <a:off x="7479312" y="5084787"/>
            <a:ext cx="344377" cy="332744"/>
            <a:chOff x="5609483" y="3545674"/>
            <a:chExt cx="258283" cy="249558"/>
          </a:xfrm>
        </p:grpSpPr>
        <p:sp>
          <p:nvSpPr>
            <p:cNvPr id="5041" name="Google Shape;5041;p22"/>
            <p:cNvSpPr/>
            <p:nvPr/>
          </p:nvSpPr>
          <p:spPr>
            <a:xfrm>
              <a:off x="5632169" y="3591048"/>
              <a:ext cx="204183" cy="204184"/>
            </a:xfrm>
            <a:custGeom>
              <a:avLst/>
              <a:gdLst/>
              <a:ahLst/>
              <a:cxnLst/>
              <a:rect l="l" t="t" r="r" b="b"/>
              <a:pathLst>
                <a:path w="81" h="81" extrusionOk="0">
                  <a:moveTo>
                    <a:pt x="40" y="73"/>
                  </a:moveTo>
                  <a:cubicBezTo>
                    <a:pt x="22" y="73"/>
                    <a:pt x="7" y="59"/>
                    <a:pt x="7" y="40"/>
                  </a:cubicBezTo>
                  <a:cubicBezTo>
                    <a:pt x="7" y="22"/>
                    <a:pt x="22" y="7"/>
                    <a:pt x="40" y="7"/>
                  </a:cubicBezTo>
                  <a:cubicBezTo>
                    <a:pt x="59" y="7"/>
                    <a:pt x="73" y="22"/>
                    <a:pt x="73" y="40"/>
                  </a:cubicBezTo>
                  <a:cubicBezTo>
                    <a:pt x="73" y="59"/>
                    <a:pt x="59" y="73"/>
                    <a:pt x="40" y="73"/>
                  </a:cubicBezTo>
                  <a:moveTo>
                    <a:pt x="40" y="0"/>
                  </a:moveTo>
                  <a:cubicBezTo>
                    <a:pt x="18" y="0"/>
                    <a:pt x="0" y="18"/>
                    <a:pt x="0" y="40"/>
                  </a:cubicBezTo>
                  <a:cubicBezTo>
                    <a:pt x="0" y="63"/>
                    <a:pt x="18" y="81"/>
                    <a:pt x="40" y="81"/>
                  </a:cubicBezTo>
                  <a:cubicBezTo>
                    <a:pt x="63" y="81"/>
                    <a:pt x="81" y="63"/>
                    <a:pt x="81" y="40"/>
                  </a:cubicBezTo>
                  <a:cubicBezTo>
                    <a:pt x="81" y="18"/>
                    <a:pt x="63" y="0"/>
                    <a:pt x="4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2" name="Google Shape;5042;p22"/>
            <p:cNvSpPr/>
            <p:nvPr/>
          </p:nvSpPr>
          <p:spPr>
            <a:xfrm>
              <a:off x="5609483" y="3573596"/>
              <a:ext cx="54099" cy="55845"/>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3" name="Google Shape;5043;p22"/>
            <p:cNvSpPr/>
            <p:nvPr/>
          </p:nvSpPr>
          <p:spPr>
            <a:xfrm>
              <a:off x="5803195" y="3573596"/>
              <a:ext cx="41884" cy="41884"/>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4" name="Google Shape;5044;p22"/>
            <p:cNvSpPr/>
            <p:nvPr/>
          </p:nvSpPr>
          <p:spPr>
            <a:xfrm>
              <a:off x="5843334" y="3545674"/>
              <a:ext cx="24432" cy="24432"/>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5" name="Google Shape;5045;p22"/>
            <p:cNvSpPr/>
            <p:nvPr/>
          </p:nvSpPr>
          <p:spPr>
            <a:xfrm>
              <a:off x="5677543" y="3552655"/>
              <a:ext cx="19196" cy="20942"/>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6" name="Google Shape;5046;p22"/>
            <p:cNvSpPr/>
            <p:nvPr/>
          </p:nvSpPr>
          <p:spPr>
            <a:xfrm>
              <a:off x="5663582" y="3648638"/>
              <a:ext cx="82022" cy="80277"/>
            </a:xfrm>
            <a:custGeom>
              <a:avLst/>
              <a:gdLst/>
              <a:ahLst/>
              <a:cxnLst/>
              <a:rect l="l" t="t" r="r" b="b"/>
              <a:pathLst>
                <a:path w="32" h="32" extrusionOk="0">
                  <a:moveTo>
                    <a:pt x="21" y="23"/>
                  </a:moveTo>
                  <a:cubicBezTo>
                    <a:pt x="20" y="25"/>
                    <a:pt x="18" y="25"/>
                    <a:pt x="16" y="25"/>
                  </a:cubicBezTo>
                  <a:cubicBezTo>
                    <a:pt x="14" y="25"/>
                    <a:pt x="12" y="25"/>
                    <a:pt x="11" y="23"/>
                  </a:cubicBezTo>
                  <a:cubicBezTo>
                    <a:pt x="10" y="22"/>
                    <a:pt x="9" y="20"/>
                    <a:pt x="9" y="16"/>
                  </a:cubicBezTo>
                  <a:cubicBezTo>
                    <a:pt x="9" y="13"/>
                    <a:pt x="10" y="11"/>
                    <a:pt x="11" y="10"/>
                  </a:cubicBezTo>
                  <a:cubicBezTo>
                    <a:pt x="12" y="8"/>
                    <a:pt x="14" y="8"/>
                    <a:pt x="16" y="8"/>
                  </a:cubicBezTo>
                  <a:cubicBezTo>
                    <a:pt x="18" y="8"/>
                    <a:pt x="19" y="8"/>
                    <a:pt x="21" y="10"/>
                  </a:cubicBezTo>
                  <a:cubicBezTo>
                    <a:pt x="22" y="11"/>
                    <a:pt x="22" y="13"/>
                    <a:pt x="22" y="16"/>
                  </a:cubicBezTo>
                  <a:cubicBezTo>
                    <a:pt x="22" y="19"/>
                    <a:pt x="22" y="22"/>
                    <a:pt x="21" y="23"/>
                  </a:cubicBezTo>
                  <a:moveTo>
                    <a:pt x="16" y="0"/>
                  </a:moveTo>
                  <a:cubicBezTo>
                    <a:pt x="11" y="0"/>
                    <a:pt x="7" y="2"/>
                    <a:pt x="4" y="5"/>
                  </a:cubicBezTo>
                  <a:cubicBezTo>
                    <a:pt x="1" y="7"/>
                    <a:pt x="0" y="11"/>
                    <a:pt x="0" y="16"/>
                  </a:cubicBezTo>
                  <a:cubicBezTo>
                    <a:pt x="0" y="20"/>
                    <a:pt x="1" y="23"/>
                    <a:pt x="2" y="25"/>
                  </a:cubicBezTo>
                  <a:cubicBezTo>
                    <a:pt x="3" y="28"/>
                    <a:pt x="5" y="30"/>
                    <a:pt x="8" y="31"/>
                  </a:cubicBezTo>
                  <a:cubicBezTo>
                    <a:pt x="10" y="32"/>
                    <a:pt x="13" y="32"/>
                    <a:pt x="16" y="32"/>
                  </a:cubicBezTo>
                  <a:cubicBezTo>
                    <a:pt x="20" y="32"/>
                    <a:pt x="23" y="32"/>
                    <a:pt x="25" y="30"/>
                  </a:cubicBezTo>
                  <a:cubicBezTo>
                    <a:pt x="27" y="29"/>
                    <a:pt x="29" y="27"/>
                    <a:pt x="30" y="25"/>
                  </a:cubicBezTo>
                  <a:cubicBezTo>
                    <a:pt x="31" y="23"/>
                    <a:pt x="32" y="20"/>
                    <a:pt x="32" y="16"/>
                  </a:cubicBezTo>
                  <a:cubicBezTo>
                    <a:pt x="32" y="11"/>
                    <a:pt x="31" y="7"/>
                    <a:pt x="28" y="5"/>
                  </a:cubicBezTo>
                  <a:cubicBezTo>
                    <a:pt x="25" y="2"/>
                    <a:pt x="21" y="0"/>
                    <a:pt x="1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47" name="Google Shape;5047;p22"/>
            <p:cNvSpPr/>
            <p:nvPr/>
          </p:nvSpPr>
          <p:spPr>
            <a:xfrm>
              <a:off x="5747349" y="3676560"/>
              <a:ext cx="43628" cy="50610"/>
            </a:xfrm>
            <a:custGeom>
              <a:avLst/>
              <a:gdLst/>
              <a:ahLst/>
              <a:cxnLst/>
              <a:rect l="l" t="t" r="r" b="b"/>
              <a:pathLst>
                <a:path w="17" h="20" extrusionOk="0">
                  <a:moveTo>
                    <a:pt x="10" y="15"/>
                  </a:moveTo>
                  <a:cubicBezTo>
                    <a:pt x="10" y="15"/>
                    <a:pt x="11" y="14"/>
                    <a:pt x="12" y="13"/>
                  </a:cubicBezTo>
                  <a:cubicBezTo>
                    <a:pt x="14" y="12"/>
                    <a:pt x="15" y="11"/>
                    <a:pt x="16" y="10"/>
                  </a:cubicBezTo>
                  <a:cubicBezTo>
                    <a:pt x="17" y="9"/>
                    <a:pt x="17" y="7"/>
                    <a:pt x="17" y="6"/>
                  </a:cubicBezTo>
                  <a:cubicBezTo>
                    <a:pt x="17" y="5"/>
                    <a:pt x="17" y="4"/>
                    <a:pt x="16" y="3"/>
                  </a:cubicBezTo>
                  <a:cubicBezTo>
                    <a:pt x="15" y="2"/>
                    <a:pt x="14" y="1"/>
                    <a:pt x="13" y="1"/>
                  </a:cubicBezTo>
                  <a:cubicBezTo>
                    <a:pt x="12" y="0"/>
                    <a:pt x="11" y="0"/>
                    <a:pt x="9" y="0"/>
                  </a:cubicBezTo>
                  <a:cubicBezTo>
                    <a:pt x="7" y="0"/>
                    <a:pt x="5" y="0"/>
                    <a:pt x="4" y="1"/>
                  </a:cubicBezTo>
                  <a:cubicBezTo>
                    <a:pt x="3" y="1"/>
                    <a:pt x="2" y="2"/>
                    <a:pt x="2" y="3"/>
                  </a:cubicBezTo>
                  <a:cubicBezTo>
                    <a:pt x="1" y="4"/>
                    <a:pt x="1" y="5"/>
                    <a:pt x="0" y="7"/>
                  </a:cubicBezTo>
                  <a:cubicBezTo>
                    <a:pt x="6" y="7"/>
                    <a:pt x="6" y="7"/>
                    <a:pt x="6" y="7"/>
                  </a:cubicBezTo>
                  <a:cubicBezTo>
                    <a:pt x="6" y="6"/>
                    <a:pt x="7" y="5"/>
                    <a:pt x="7" y="5"/>
                  </a:cubicBezTo>
                  <a:cubicBezTo>
                    <a:pt x="7" y="4"/>
                    <a:pt x="8" y="4"/>
                    <a:pt x="9" y="4"/>
                  </a:cubicBezTo>
                  <a:cubicBezTo>
                    <a:pt x="9" y="4"/>
                    <a:pt x="10" y="4"/>
                    <a:pt x="11" y="5"/>
                  </a:cubicBezTo>
                  <a:cubicBezTo>
                    <a:pt x="11" y="5"/>
                    <a:pt x="11" y="6"/>
                    <a:pt x="11" y="6"/>
                  </a:cubicBezTo>
                  <a:cubicBezTo>
                    <a:pt x="11" y="7"/>
                    <a:pt x="11" y="7"/>
                    <a:pt x="11" y="8"/>
                  </a:cubicBezTo>
                  <a:cubicBezTo>
                    <a:pt x="10" y="9"/>
                    <a:pt x="9" y="10"/>
                    <a:pt x="7" y="11"/>
                  </a:cubicBezTo>
                  <a:cubicBezTo>
                    <a:pt x="5" y="13"/>
                    <a:pt x="3" y="14"/>
                    <a:pt x="2" y="16"/>
                  </a:cubicBezTo>
                  <a:cubicBezTo>
                    <a:pt x="1" y="17"/>
                    <a:pt x="0" y="20"/>
                    <a:pt x="0" y="20"/>
                  </a:cubicBezTo>
                  <a:cubicBezTo>
                    <a:pt x="16" y="20"/>
                    <a:pt x="16" y="20"/>
                    <a:pt x="16" y="20"/>
                  </a:cubicBezTo>
                  <a:cubicBezTo>
                    <a:pt x="16" y="17"/>
                    <a:pt x="16" y="17"/>
                    <a:pt x="16" y="17"/>
                  </a:cubicBezTo>
                  <a:cubicBezTo>
                    <a:pt x="8" y="17"/>
                    <a:pt x="8" y="17"/>
                    <a:pt x="8" y="17"/>
                  </a:cubicBezTo>
                  <a:cubicBezTo>
                    <a:pt x="9" y="17"/>
                    <a:pt x="9" y="16"/>
                    <a:pt x="10"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48" name="Google Shape;5048;p22"/>
          <p:cNvGrpSpPr/>
          <p:nvPr/>
        </p:nvGrpSpPr>
        <p:grpSpPr>
          <a:xfrm>
            <a:off x="6930167" y="5084787"/>
            <a:ext cx="258283" cy="339724"/>
            <a:chOff x="5197625" y="3545674"/>
            <a:chExt cx="193712" cy="254793"/>
          </a:xfrm>
        </p:grpSpPr>
        <p:sp>
          <p:nvSpPr>
            <p:cNvPr id="5049" name="Google Shape;5049;p22"/>
            <p:cNvSpPr/>
            <p:nvPr/>
          </p:nvSpPr>
          <p:spPr>
            <a:xfrm>
              <a:off x="5236019" y="3545674"/>
              <a:ext cx="118671" cy="11518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50" name="Google Shape;5050;p22"/>
            <p:cNvSpPr/>
            <p:nvPr/>
          </p:nvSpPr>
          <p:spPr>
            <a:xfrm>
              <a:off x="5197625" y="3676560"/>
              <a:ext cx="193712" cy="123907"/>
            </a:xfrm>
            <a:custGeom>
              <a:avLst/>
              <a:gdLst/>
              <a:ahLst/>
              <a:cxnLst/>
              <a:rect l="l" t="t" r="r" b="b"/>
              <a:pathLst>
                <a:path w="77" h="49" extrusionOk="0">
                  <a:moveTo>
                    <a:pt x="61" y="0"/>
                  </a:moveTo>
                  <a:cubicBezTo>
                    <a:pt x="35" y="0"/>
                    <a:pt x="35" y="0"/>
                    <a:pt x="35" y="0"/>
                  </a:cubicBezTo>
                  <a:cubicBezTo>
                    <a:pt x="33" y="0"/>
                    <a:pt x="33" y="0"/>
                    <a:pt x="32" y="1"/>
                  </a:cubicBezTo>
                  <a:cubicBezTo>
                    <a:pt x="32" y="2"/>
                    <a:pt x="32" y="3"/>
                    <a:pt x="33" y="4"/>
                  </a:cubicBezTo>
                  <a:cubicBezTo>
                    <a:pt x="41" y="10"/>
                    <a:pt x="52" y="19"/>
                    <a:pt x="52" y="19"/>
                  </a:cubicBezTo>
                  <a:cubicBezTo>
                    <a:pt x="52" y="19"/>
                    <a:pt x="52" y="19"/>
                    <a:pt x="52" y="19"/>
                  </a:cubicBezTo>
                  <a:cubicBezTo>
                    <a:pt x="59" y="19"/>
                    <a:pt x="59" y="19"/>
                    <a:pt x="59" y="19"/>
                  </a:cubicBezTo>
                  <a:cubicBezTo>
                    <a:pt x="65" y="19"/>
                    <a:pt x="70" y="24"/>
                    <a:pt x="70" y="31"/>
                  </a:cubicBezTo>
                  <a:cubicBezTo>
                    <a:pt x="70" y="37"/>
                    <a:pt x="65" y="42"/>
                    <a:pt x="59" y="42"/>
                  </a:cubicBezTo>
                  <a:cubicBezTo>
                    <a:pt x="16" y="42"/>
                    <a:pt x="16" y="42"/>
                    <a:pt x="16" y="42"/>
                  </a:cubicBezTo>
                  <a:cubicBezTo>
                    <a:pt x="15" y="42"/>
                    <a:pt x="14" y="42"/>
                    <a:pt x="14" y="41"/>
                  </a:cubicBezTo>
                  <a:cubicBezTo>
                    <a:pt x="13" y="41"/>
                    <a:pt x="13" y="40"/>
                    <a:pt x="13" y="39"/>
                  </a:cubicBezTo>
                  <a:cubicBezTo>
                    <a:pt x="13" y="32"/>
                    <a:pt x="13" y="16"/>
                    <a:pt x="13" y="6"/>
                  </a:cubicBezTo>
                  <a:cubicBezTo>
                    <a:pt x="13" y="4"/>
                    <a:pt x="12" y="3"/>
                    <a:pt x="11" y="3"/>
                  </a:cubicBezTo>
                  <a:cubicBezTo>
                    <a:pt x="10" y="2"/>
                    <a:pt x="8" y="2"/>
                    <a:pt x="8" y="3"/>
                  </a:cubicBezTo>
                  <a:cubicBezTo>
                    <a:pt x="3" y="7"/>
                    <a:pt x="0" y="14"/>
                    <a:pt x="0" y="22"/>
                  </a:cubicBezTo>
                  <a:cubicBezTo>
                    <a:pt x="0" y="49"/>
                    <a:pt x="0" y="49"/>
                    <a:pt x="0" y="49"/>
                  </a:cubicBezTo>
                  <a:cubicBezTo>
                    <a:pt x="77" y="49"/>
                    <a:pt x="77" y="49"/>
                    <a:pt x="77" y="49"/>
                  </a:cubicBezTo>
                  <a:cubicBezTo>
                    <a:pt x="77" y="22"/>
                    <a:pt x="77" y="22"/>
                    <a:pt x="77" y="22"/>
                  </a:cubicBezTo>
                  <a:cubicBezTo>
                    <a:pt x="77" y="10"/>
                    <a:pt x="70" y="0"/>
                    <a:pt x="6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51" name="Google Shape;5051;p22"/>
            <p:cNvSpPr/>
            <p:nvPr/>
          </p:nvSpPr>
          <p:spPr>
            <a:xfrm>
              <a:off x="5328512" y="3734151"/>
              <a:ext cx="36648" cy="38393"/>
            </a:xfrm>
            <a:custGeom>
              <a:avLst/>
              <a:gdLst/>
              <a:ahLst/>
              <a:cxnLst/>
              <a:rect l="l" t="t" r="r" b="b"/>
              <a:pathLst>
                <a:path w="14" h="15" extrusionOk="0">
                  <a:moveTo>
                    <a:pt x="14" y="8"/>
                  </a:moveTo>
                  <a:cubicBezTo>
                    <a:pt x="14" y="3"/>
                    <a:pt x="11" y="0"/>
                    <a:pt x="7" y="0"/>
                  </a:cubicBezTo>
                  <a:cubicBezTo>
                    <a:pt x="0" y="0"/>
                    <a:pt x="0" y="0"/>
                    <a:pt x="0" y="0"/>
                  </a:cubicBezTo>
                  <a:cubicBezTo>
                    <a:pt x="0" y="15"/>
                    <a:pt x="0" y="15"/>
                    <a:pt x="0" y="15"/>
                  </a:cubicBezTo>
                  <a:cubicBezTo>
                    <a:pt x="7" y="15"/>
                    <a:pt x="7" y="15"/>
                    <a:pt x="7" y="15"/>
                  </a:cubicBezTo>
                  <a:cubicBezTo>
                    <a:pt x="11" y="15"/>
                    <a:pt x="14" y="12"/>
                    <a:pt x="14" y="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52" name="Google Shape;5052;p22"/>
          <p:cNvSpPr/>
          <p:nvPr/>
        </p:nvSpPr>
        <p:spPr>
          <a:xfrm>
            <a:off x="6367063" y="5084787"/>
            <a:ext cx="283879" cy="339724"/>
          </a:xfrm>
          <a:custGeom>
            <a:avLst/>
            <a:gdLst/>
            <a:ahLst/>
            <a:cxnLst/>
            <a:rect l="l" t="t" r="r" b="b"/>
            <a:pathLst>
              <a:path w="85" h="101" extrusionOk="0">
                <a:moveTo>
                  <a:pt x="31" y="41"/>
                </a:moveTo>
                <a:cubicBezTo>
                  <a:pt x="18" y="41"/>
                  <a:pt x="7" y="40"/>
                  <a:pt x="7" y="37"/>
                </a:cubicBezTo>
                <a:cubicBezTo>
                  <a:pt x="7" y="35"/>
                  <a:pt x="18" y="33"/>
                  <a:pt x="31" y="33"/>
                </a:cubicBezTo>
                <a:cubicBezTo>
                  <a:pt x="44" y="33"/>
                  <a:pt x="55" y="35"/>
                  <a:pt x="55" y="37"/>
                </a:cubicBezTo>
                <a:cubicBezTo>
                  <a:pt x="55" y="40"/>
                  <a:pt x="44" y="41"/>
                  <a:pt x="31" y="41"/>
                </a:cubicBezTo>
                <a:moveTo>
                  <a:pt x="78" y="13"/>
                </a:moveTo>
                <a:cubicBezTo>
                  <a:pt x="75" y="10"/>
                  <a:pt x="72" y="8"/>
                  <a:pt x="69" y="6"/>
                </a:cubicBezTo>
                <a:cubicBezTo>
                  <a:pt x="67" y="5"/>
                  <a:pt x="66" y="4"/>
                  <a:pt x="64" y="3"/>
                </a:cubicBezTo>
                <a:cubicBezTo>
                  <a:pt x="63" y="3"/>
                  <a:pt x="62" y="2"/>
                  <a:pt x="61" y="2"/>
                </a:cubicBezTo>
                <a:cubicBezTo>
                  <a:pt x="60" y="2"/>
                  <a:pt x="60" y="2"/>
                  <a:pt x="60" y="2"/>
                </a:cubicBezTo>
                <a:cubicBezTo>
                  <a:pt x="59" y="1"/>
                  <a:pt x="59" y="1"/>
                  <a:pt x="59" y="1"/>
                </a:cubicBezTo>
                <a:cubicBezTo>
                  <a:pt x="58" y="1"/>
                  <a:pt x="58" y="1"/>
                  <a:pt x="58" y="1"/>
                </a:cubicBezTo>
                <a:cubicBezTo>
                  <a:pt x="55" y="0"/>
                  <a:pt x="51" y="0"/>
                  <a:pt x="47" y="0"/>
                </a:cubicBezTo>
                <a:cubicBezTo>
                  <a:pt x="43" y="0"/>
                  <a:pt x="39" y="0"/>
                  <a:pt x="34" y="1"/>
                </a:cubicBezTo>
                <a:cubicBezTo>
                  <a:pt x="30" y="1"/>
                  <a:pt x="26" y="4"/>
                  <a:pt x="23" y="8"/>
                </a:cubicBezTo>
                <a:cubicBezTo>
                  <a:pt x="21" y="11"/>
                  <a:pt x="20" y="19"/>
                  <a:pt x="25" y="22"/>
                </a:cubicBezTo>
                <a:cubicBezTo>
                  <a:pt x="28" y="24"/>
                  <a:pt x="35" y="22"/>
                  <a:pt x="37" y="21"/>
                </a:cubicBezTo>
                <a:cubicBezTo>
                  <a:pt x="39" y="20"/>
                  <a:pt x="40" y="19"/>
                  <a:pt x="42" y="16"/>
                </a:cubicBezTo>
                <a:cubicBezTo>
                  <a:pt x="43" y="14"/>
                  <a:pt x="45" y="12"/>
                  <a:pt x="48" y="12"/>
                </a:cubicBezTo>
                <a:cubicBezTo>
                  <a:pt x="50" y="12"/>
                  <a:pt x="53" y="12"/>
                  <a:pt x="56" y="12"/>
                </a:cubicBezTo>
                <a:cubicBezTo>
                  <a:pt x="56" y="12"/>
                  <a:pt x="56" y="12"/>
                  <a:pt x="56" y="12"/>
                </a:cubicBezTo>
                <a:cubicBezTo>
                  <a:pt x="56" y="12"/>
                  <a:pt x="57" y="13"/>
                  <a:pt x="57" y="13"/>
                </a:cubicBezTo>
                <a:cubicBezTo>
                  <a:pt x="58" y="13"/>
                  <a:pt x="58" y="13"/>
                  <a:pt x="58" y="13"/>
                </a:cubicBezTo>
                <a:cubicBezTo>
                  <a:pt x="59" y="13"/>
                  <a:pt x="59" y="13"/>
                  <a:pt x="60" y="13"/>
                </a:cubicBezTo>
                <a:cubicBezTo>
                  <a:pt x="61" y="14"/>
                  <a:pt x="62" y="14"/>
                  <a:pt x="64" y="15"/>
                </a:cubicBezTo>
                <a:cubicBezTo>
                  <a:pt x="66" y="16"/>
                  <a:pt x="68" y="18"/>
                  <a:pt x="70" y="20"/>
                </a:cubicBezTo>
                <a:cubicBezTo>
                  <a:pt x="73" y="24"/>
                  <a:pt x="75" y="29"/>
                  <a:pt x="75" y="35"/>
                </a:cubicBezTo>
                <a:cubicBezTo>
                  <a:pt x="75" y="40"/>
                  <a:pt x="73" y="46"/>
                  <a:pt x="70" y="50"/>
                </a:cubicBezTo>
                <a:cubicBezTo>
                  <a:pt x="69" y="51"/>
                  <a:pt x="69" y="52"/>
                  <a:pt x="68" y="52"/>
                </a:cubicBezTo>
                <a:cubicBezTo>
                  <a:pt x="68" y="53"/>
                  <a:pt x="68" y="53"/>
                  <a:pt x="68" y="53"/>
                </a:cubicBezTo>
                <a:cubicBezTo>
                  <a:pt x="67" y="54"/>
                  <a:pt x="67" y="54"/>
                  <a:pt x="67" y="54"/>
                </a:cubicBezTo>
                <a:cubicBezTo>
                  <a:pt x="66" y="55"/>
                  <a:pt x="65" y="56"/>
                  <a:pt x="64" y="57"/>
                </a:cubicBezTo>
                <a:cubicBezTo>
                  <a:pt x="61" y="58"/>
                  <a:pt x="59" y="60"/>
                  <a:pt x="56" y="61"/>
                </a:cubicBezTo>
                <a:cubicBezTo>
                  <a:pt x="52" y="63"/>
                  <a:pt x="48" y="64"/>
                  <a:pt x="44" y="64"/>
                </a:cubicBezTo>
                <a:cubicBezTo>
                  <a:pt x="64" y="57"/>
                  <a:pt x="62" y="35"/>
                  <a:pt x="62" y="35"/>
                </a:cubicBezTo>
                <a:cubicBezTo>
                  <a:pt x="61" y="32"/>
                  <a:pt x="47" y="30"/>
                  <a:pt x="31" y="30"/>
                </a:cubicBezTo>
                <a:cubicBezTo>
                  <a:pt x="14" y="30"/>
                  <a:pt x="1" y="32"/>
                  <a:pt x="0" y="35"/>
                </a:cubicBezTo>
                <a:cubicBezTo>
                  <a:pt x="0" y="35"/>
                  <a:pt x="0" y="35"/>
                  <a:pt x="0" y="35"/>
                </a:cubicBezTo>
                <a:cubicBezTo>
                  <a:pt x="0" y="35"/>
                  <a:pt x="0" y="36"/>
                  <a:pt x="0" y="36"/>
                </a:cubicBezTo>
                <a:cubicBezTo>
                  <a:pt x="0" y="36"/>
                  <a:pt x="0" y="36"/>
                  <a:pt x="0" y="36"/>
                </a:cubicBezTo>
                <a:cubicBezTo>
                  <a:pt x="0" y="36"/>
                  <a:pt x="0" y="36"/>
                  <a:pt x="0" y="36"/>
                </a:cubicBezTo>
                <a:cubicBezTo>
                  <a:pt x="0" y="36"/>
                  <a:pt x="0" y="36"/>
                  <a:pt x="0" y="36"/>
                </a:cubicBezTo>
                <a:cubicBezTo>
                  <a:pt x="0" y="50"/>
                  <a:pt x="9" y="62"/>
                  <a:pt x="21" y="66"/>
                </a:cubicBezTo>
                <a:cubicBezTo>
                  <a:pt x="20" y="66"/>
                  <a:pt x="20" y="66"/>
                  <a:pt x="19" y="66"/>
                </a:cubicBezTo>
                <a:cubicBezTo>
                  <a:pt x="18" y="66"/>
                  <a:pt x="17" y="67"/>
                  <a:pt x="16" y="68"/>
                </a:cubicBezTo>
                <a:cubicBezTo>
                  <a:pt x="16" y="68"/>
                  <a:pt x="16" y="68"/>
                  <a:pt x="16" y="68"/>
                </a:cubicBezTo>
                <a:cubicBezTo>
                  <a:pt x="16" y="69"/>
                  <a:pt x="16" y="70"/>
                  <a:pt x="15" y="71"/>
                </a:cubicBezTo>
                <a:cubicBezTo>
                  <a:pt x="15" y="71"/>
                  <a:pt x="15" y="72"/>
                  <a:pt x="15" y="72"/>
                </a:cubicBezTo>
                <a:cubicBezTo>
                  <a:pt x="16" y="73"/>
                  <a:pt x="16" y="74"/>
                  <a:pt x="16" y="75"/>
                </a:cubicBezTo>
                <a:cubicBezTo>
                  <a:pt x="17" y="76"/>
                  <a:pt x="17" y="76"/>
                  <a:pt x="18" y="76"/>
                </a:cubicBezTo>
                <a:cubicBezTo>
                  <a:pt x="18" y="77"/>
                  <a:pt x="19" y="77"/>
                  <a:pt x="19" y="77"/>
                </a:cubicBezTo>
                <a:cubicBezTo>
                  <a:pt x="19" y="77"/>
                  <a:pt x="20" y="77"/>
                  <a:pt x="20" y="78"/>
                </a:cubicBezTo>
                <a:cubicBezTo>
                  <a:pt x="20" y="78"/>
                  <a:pt x="21" y="78"/>
                  <a:pt x="21" y="78"/>
                </a:cubicBezTo>
                <a:cubicBezTo>
                  <a:pt x="22" y="78"/>
                  <a:pt x="22" y="79"/>
                  <a:pt x="23" y="79"/>
                </a:cubicBezTo>
                <a:cubicBezTo>
                  <a:pt x="24" y="79"/>
                  <a:pt x="26" y="80"/>
                  <a:pt x="27" y="80"/>
                </a:cubicBezTo>
                <a:cubicBezTo>
                  <a:pt x="27" y="81"/>
                  <a:pt x="27" y="81"/>
                  <a:pt x="27" y="81"/>
                </a:cubicBezTo>
                <a:cubicBezTo>
                  <a:pt x="19" y="83"/>
                  <a:pt x="13" y="89"/>
                  <a:pt x="11" y="96"/>
                </a:cubicBezTo>
                <a:cubicBezTo>
                  <a:pt x="11" y="96"/>
                  <a:pt x="11" y="96"/>
                  <a:pt x="11" y="96"/>
                </a:cubicBezTo>
                <a:cubicBezTo>
                  <a:pt x="11" y="96"/>
                  <a:pt x="11" y="97"/>
                  <a:pt x="11" y="97"/>
                </a:cubicBezTo>
                <a:cubicBezTo>
                  <a:pt x="11" y="97"/>
                  <a:pt x="11" y="97"/>
                  <a:pt x="11" y="97"/>
                </a:cubicBezTo>
                <a:cubicBezTo>
                  <a:pt x="11" y="97"/>
                  <a:pt x="11" y="97"/>
                  <a:pt x="11" y="97"/>
                </a:cubicBezTo>
                <a:cubicBezTo>
                  <a:pt x="11" y="99"/>
                  <a:pt x="20" y="101"/>
                  <a:pt x="31" y="101"/>
                </a:cubicBezTo>
                <a:cubicBezTo>
                  <a:pt x="42" y="101"/>
                  <a:pt x="50" y="99"/>
                  <a:pt x="50" y="97"/>
                </a:cubicBezTo>
                <a:cubicBezTo>
                  <a:pt x="50" y="97"/>
                  <a:pt x="50" y="97"/>
                  <a:pt x="50" y="97"/>
                </a:cubicBezTo>
                <a:cubicBezTo>
                  <a:pt x="51" y="97"/>
                  <a:pt x="51" y="97"/>
                  <a:pt x="51" y="97"/>
                </a:cubicBezTo>
                <a:cubicBezTo>
                  <a:pt x="50" y="92"/>
                  <a:pt x="47" y="88"/>
                  <a:pt x="43" y="85"/>
                </a:cubicBezTo>
                <a:cubicBezTo>
                  <a:pt x="44" y="85"/>
                  <a:pt x="44" y="84"/>
                  <a:pt x="44" y="83"/>
                </a:cubicBezTo>
                <a:cubicBezTo>
                  <a:pt x="45" y="81"/>
                  <a:pt x="44" y="80"/>
                  <a:pt x="44" y="79"/>
                </a:cubicBezTo>
                <a:cubicBezTo>
                  <a:pt x="43" y="78"/>
                  <a:pt x="43" y="77"/>
                  <a:pt x="42" y="77"/>
                </a:cubicBezTo>
                <a:cubicBezTo>
                  <a:pt x="42" y="76"/>
                  <a:pt x="41" y="76"/>
                  <a:pt x="41" y="76"/>
                </a:cubicBezTo>
                <a:cubicBezTo>
                  <a:pt x="39" y="75"/>
                  <a:pt x="38" y="74"/>
                  <a:pt x="36" y="74"/>
                </a:cubicBezTo>
                <a:cubicBezTo>
                  <a:pt x="36" y="74"/>
                  <a:pt x="36" y="74"/>
                  <a:pt x="36" y="74"/>
                </a:cubicBezTo>
                <a:cubicBezTo>
                  <a:pt x="37" y="73"/>
                  <a:pt x="38" y="73"/>
                  <a:pt x="39" y="73"/>
                </a:cubicBezTo>
                <a:cubicBezTo>
                  <a:pt x="46" y="73"/>
                  <a:pt x="53" y="72"/>
                  <a:pt x="60" y="69"/>
                </a:cubicBezTo>
                <a:cubicBezTo>
                  <a:pt x="63" y="67"/>
                  <a:pt x="66" y="66"/>
                  <a:pt x="69" y="63"/>
                </a:cubicBezTo>
                <a:cubicBezTo>
                  <a:pt x="70" y="62"/>
                  <a:pt x="72" y="61"/>
                  <a:pt x="73" y="60"/>
                </a:cubicBezTo>
                <a:cubicBezTo>
                  <a:pt x="74" y="59"/>
                  <a:pt x="74" y="59"/>
                  <a:pt x="74" y="59"/>
                </a:cubicBezTo>
                <a:cubicBezTo>
                  <a:pt x="75" y="58"/>
                  <a:pt x="75" y="58"/>
                  <a:pt x="75" y="58"/>
                </a:cubicBezTo>
                <a:cubicBezTo>
                  <a:pt x="76" y="57"/>
                  <a:pt x="76" y="56"/>
                  <a:pt x="77" y="56"/>
                </a:cubicBezTo>
                <a:cubicBezTo>
                  <a:pt x="81" y="50"/>
                  <a:pt x="84" y="43"/>
                  <a:pt x="84" y="35"/>
                </a:cubicBezTo>
                <a:cubicBezTo>
                  <a:pt x="85" y="27"/>
                  <a:pt x="83" y="20"/>
                  <a:pt x="78" y="1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53" name="Google Shape;5053;p22"/>
          <p:cNvSpPr/>
          <p:nvPr/>
        </p:nvSpPr>
        <p:spPr>
          <a:xfrm>
            <a:off x="5780689" y="5084787"/>
            <a:ext cx="346704" cy="339724"/>
          </a:xfrm>
          <a:custGeom>
            <a:avLst/>
            <a:gdLst/>
            <a:ahLst/>
            <a:cxnLst/>
            <a:rect l="l" t="t" r="r" b="b"/>
            <a:pathLst>
              <a:path w="103" h="101" extrusionOk="0">
                <a:moveTo>
                  <a:pt x="56" y="82"/>
                </a:moveTo>
                <a:cubicBezTo>
                  <a:pt x="56" y="85"/>
                  <a:pt x="54" y="87"/>
                  <a:pt x="51" y="87"/>
                </a:cubicBezTo>
                <a:cubicBezTo>
                  <a:pt x="49" y="87"/>
                  <a:pt x="47" y="85"/>
                  <a:pt x="47" y="82"/>
                </a:cubicBezTo>
                <a:cubicBezTo>
                  <a:pt x="47" y="80"/>
                  <a:pt x="47" y="80"/>
                  <a:pt x="47" y="80"/>
                </a:cubicBezTo>
                <a:cubicBezTo>
                  <a:pt x="56" y="78"/>
                  <a:pt x="56" y="78"/>
                  <a:pt x="56" y="78"/>
                </a:cubicBezTo>
                <a:lnTo>
                  <a:pt x="56" y="82"/>
                </a:lnTo>
                <a:close/>
                <a:moveTo>
                  <a:pt x="45" y="81"/>
                </a:moveTo>
                <a:cubicBezTo>
                  <a:pt x="43" y="81"/>
                  <a:pt x="42" y="80"/>
                  <a:pt x="41" y="79"/>
                </a:cubicBezTo>
                <a:cubicBezTo>
                  <a:pt x="41" y="78"/>
                  <a:pt x="41" y="78"/>
                  <a:pt x="41" y="78"/>
                </a:cubicBezTo>
                <a:cubicBezTo>
                  <a:pt x="40" y="75"/>
                  <a:pt x="41" y="73"/>
                  <a:pt x="43" y="72"/>
                </a:cubicBezTo>
                <a:cubicBezTo>
                  <a:pt x="44" y="71"/>
                  <a:pt x="46" y="71"/>
                  <a:pt x="47" y="70"/>
                </a:cubicBezTo>
                <a:cubicBezTo>
                  <a:pt x="47" y="53"/>
                  <a:pt x="47" y="53"/>
                  <a:pt x="47" y="53"/>
                </a:cubicBezTo>
                <a:cubicBezTo>
                  <a:pt x="41" y="50"/>
                  <a:pt x="36" y="46"/>
                  <a:pt x="34" y="41"/>
                </a:cubicBezTo>
                <a:cubicBezTo>
                  <a:pt x="33" y="33"/>
                  <a:pt x="35" y="28"/>
                  <a:pt x="38" y="26"/>
                </a:cubicBezTo>
                <a:cubicBezTo>
                  <a:pt x="39" y="24"/>
                  <a:pt x="41" y="23"/>
                  <a:pt x="43" y="23"/>
                </a:cubicBezTo>
                <a:cubicBezTo>
                  <a:pt x="44" y="22"/>
                  <a:pt x="45" y="22"/>
                  <a:pt x="47" y="21"/>
                </a:cubicBezTo>
                <a:cubicBezTo>
                  <a:pt x="47" y="18"/>
                  <a:pt x="47" y="18"/>
                  <a:pt x="47" y="18"/>
                </a:cubicBezTo>
                <a:cubicBezTo>
                  <a:pt x="47" y="15"/>
                  <a:pt x="49" y="13"/>
                  <a:pt x="51" y="13"/>
                </a:cubicBezTo>
                <a:cubicBezTo>
                  <a:pt x="54" y="13"/>
                  <a:pt x="56" y="15"/>
                  <a:pt x="56" y="18"/>
                </a:cubicBezTo>
                <a:cubicBezTo>
                  <a:pt x="56" y="21"/>
                  <a:pt x="56" y="21"/>
                  <a:pt x="56" y="21"/>
                </a:cubicBezTo>
                <a:cubicBezTo>
                  <a:pt x="58" y="21"/>
                  <a:pt x="60" y="21"/>
                  <a:pt x="62" y="21"/>
                </a:cubicBezTo>
                <a:cubicBezTo>
                  <a:pt x="63" y="22"/>
                  <a:pt x="63" y="22"/>
                  <a:pt x="63" y="22"/>
                </a:cubicBezTo>
                <a:cubicBezTo>
                  <a:pt x="66" y="22"/>
                  <a:pt x="67" y="25"/>
                  <a:pt x="67" y="27"/>
                </a:cubicBezTo>
                <a:cubicBezTo>
                  <a:pt x="66" y="29"/>
                  <a:pt x="65" y="31"/>
                  <a:pt x="63" y="31"/>
                </a:cubicBezTo>
                <a:cubicBezTo>
                  <a:pt x="61" y="31"/>
                  <a:pt x="59" y="30"/>
                  <a:pt x="56" y="30"/>
                </a:cubicBezTo>
                <a:cubicBezTo>
                  <a:pt x="53" y="30"/>
                  <a:pt x="49" y="30"/>
                  <a:pt x="47" y="31"/>
                </a:cubicBezTo>
                <a:cubicBezTo>
                  <a:pt x="47" y="31"/>
                  <a:pt x="45" y="32"/>
                  <a:pt x="44" y="33"/>
                </a:cubicBezTo>
                <a:cubicBezTo>
                  <a:pt x="43" y="34"/>
                  <a:pt x="42" y="36"/>
                  <a:pt x="43" y="39"/>
                </a:cubicBezTo>
                <a:cubicBezTo>
                  <a:pt x="44" y="40"/>
                  <a:pt x="45" y="41"/>
                  <a:pt x="47" y="42"/>
                </a:cubicBezTo>
                <a:cubicBezTo>
                  <a:pt x="47" y="33"/>
                  <a:pt x="47" y="33"/>
                  <a:pt x="47" y="33"/>
                </a:cubicBezTo>
                <a:cubicBezTo>
                  <a:pt x="56" y="35"/>
                  <a:pt x="56" y="35"/>
                  <a:pt x="56" y="35"/>
                </a:cubicBezTo>
                <a:cubicBezTo>
                  <a:pt x="56" y="66"/>
                  <a:pt x="56" y="66"/>
                  <a:pt x="56" y="66"/>
                </a:cubicBezTo>
                <a:cubicBezTo>
                  <a:pt x="60" y="64"/>
                  <a:pt x="60" y="62"/>
                  <a:pt x="60" y="62"/>
                </a:cubicBezTo>
                <a:cubicBezTo>
                  <a:pt x="60" y="62"/>
                  <a:pt x="56" y="48"/>
                  <a:pt x="56" y="48"/>
                </a:cubicBezTo>
                <a:cubicBezTo>
                  <a:pt x="63" y="52"/>
                  <a:pt x="70" y="57"/>
                  <a:pt x="69" y="63"/>
                </a:cubicBezTo>
                <a:cubicBezTo>
                  <a:pt x="69" y="68"/>
                  <a:pt x="65" y="72"/>
                  <a:pt x="58" y="75"/>
                </a:cubicBezTo>
                <a:cubicBezTo>
                  <a:pt x="56" y="76"/>
                  <a:pt x="56" y="76"/>
                  <a:pt x="56" y="76"/>
                </a:cubicBezTo>
                <a:cubicBezTo>
                  <a:pt x="47" y="80"/>
                  <a:pt x="47" y="80"/>
                  <a:pt x="47" y="80"/>
                </a:cubicBezTo>
                <a:cubicBezTo>
                  <a:pt x="47" y="80"/>
                  <a:pt x="47" y="80"/>
                  <a:pt x="47" y="80"/>
                </a:cubicBezTo>
                <a:cubicBezTo>
                  <a:pt x="47" y="80"/>
                  <a:pt x="47" y="80"/>
                  <a:pt x="46" y="80"/>
                </a:cubicBezTo>
                <a:cubicBezTo>
                  <a:pt x="46" y="81"/>
                  <a:pt x="45" y="81"/>
                  <a:pt x="45" y="81"/>
                </a:cubicBezTo>
                <a:moveTo>
                  <a:pt x="100" y="41"/>
                </a:moveTo>
                <a:cubicBezTo>
                  <a:pt x="102" y="39"/>
                  <a:pt x="103" y="36"/>
                  <a:pt x="101" y="34"/>
                </a:cubicBezTo>
                <a:cubicBezTo>
                  <a:pt x="86" y="11"/>
                  <a:pt x="86" y="11"/>
                  <a:pt x="86" y="11"/>
                </a:cubicBezTo>
                <a:cubicBezTo>
                  <a:pt x="86" y="10"/>
                  <a:pt x="85" y="9"/>
                  <a:pt x="83" y="9"/>
                </a:cubicBezTo>
                <a:cubicBezTo>
                  <a:pt x="82" y="9"/>
                  <a:pt x="81" y="9"/>
                  <a:pt x="80" y="10"/>
                </a:cubicBezTo>
                <a:cubicBezTo>
                  <a:pt x="70" y="16"/>
                  <a:pt x="70" y="16"/>
                  <a:pt x="70" y="16"/>
                </a:cubicBezTo>
                <a:cubicBezTo>
                  <a:pt x="70" y="4"/>
                  <a:pt x="70" y="4"/>
                  <a:pt x="70" y="4"/>
                </a:cubicBezTo>
                <a:cubicBezTo>
                  <a:pt x="70" y="2"/>
                  <a:pt x="68" y="0"/>
                  <a:pt x="65" y="0"/>
                </a:cubicBezTo>
                <a:cubicBezTo>
                  <a:pt x="37" y="0"/>
                  <a:pt x="37" y="0"/>
                  <a:pt x="37" y="0"/>
                </a:cubicBezTo>
                <a:cubicBezTo>
                  <a:pt x="35" y="0"/>
                  <a:pt x="33" y="2"/>
                  <a:pt x="33" y="4"/>
                </a:cubicBezTo>
                <a:cubicBezTo>
                  <a:pt x="33" y="16"/>
                  <a:pt x="33" y="16"/>
                  <a:pt x="33" y="16"/>
                </a:cubicBezTo>
                <a:cubicBezTo>
                  <a:pt x="22" y="10"/>
                  <a:pt x="22" y="10"/>
                  <a:pt x="22" y="10"/>
                </a:cubicBezTo>
                <a:cubicBezTo>
                  <a:pt x="20" y="8"/>
                  <a:pt x="18" y="9"/>
                  <a:pt x="16" y="11"/>
                </a:cubicBezTo>
                <a:cubicBezTo>
                  <a:pt x="1" y="34"/>
                  <a:pt x="1" y="34"/>
                  <a:pt x="1" y="34"/>
                </a:cubicBezTo>
                <a:cubicBezTo>
                  <a:pt x="1" y="35"/>
                  <a:pt x="0" y="37"/>
                  <a:pt x="1" y="38"/>
                </a:cubicBezTo>
                <a:cubicBezTo>
                  <a:pt x="1" y="39"/>
                  <a:pt x="2" y="40"/>
                  <a:pt x="3" y="41"/>
                </a:cubicBezTo>
                <a:cubicBezTo>
                  <a:pt x="17" y="50"/>
                  <a:pt x="17" y="50"/>
                  <a:pt x="17" y="50"/>
                </a:cubicBezTo>
                <a:cubicBezTo>
                  <a:pt x="3" y="60"/>
                  <a:pt x="3" y="60"/>
                  <a:pt x="3" y="60"/>
                </a:cubicBezTo>
                <a:cubicBezTo>
                  <a:pt x="2" y="60"/>
                  <a:pt x="1" y="61"/>
                  <a:pt x="1" y="62"/>
                </a:cubicBezTo>
                <a:cubicBezTo>
                  <a:pt x="0" y="63"/>
                  <a:pt x="1" y="65"/>
                  <a:pt x="1" y="66"/>
                </a:cubicBezTo>
                <a:cubicBezTo>
                  <a:pt x="16" y="89"/>
                  <a:pt x="16" y="89"/>
                  <a:pt x="16" y="89"/>
                </a:cubicBezTo>
                <a:cubicBezTo>
                  <a:pt x="17" y="90"/>
                  <a:pt x="18" y="91"/>
                  <a:pt x="19" y="91"/>
                </a:cubicBezTo>
                <a:cubicBezTo>
                  <a:pt x="20" y="91"/>
                  <a:pt x="21" y="91"/>
                  <a:pt x="22" y="90"/>
                </a:cubicBezTo>
                <a:cubicBezTo>
                  <a:pt x="33" y="84"/>
                  <a:pt x="33" y="84"/>
                  <a:pt x="33" y="84"/>
                </a:cubicBezTo>
                <a:cubicBezTo>
                  <a:pt x="33" y="96"/>
                  <a:pt x="33" y="96"/>
                  <a:pt x="33" y="96"/>
                </a:cubicBezTo>
                <a:cubicBezTo>
                  <a:pt x="33" y="99"/>
                  <a:pt x="35" y="101"/>
                  <a:pt x="37" y="101"/>
                </a:cubicBezTo>
                <a:cubicBezTo>
                  <a:pt x="65" y="101"/>
                  <a:pt x="65" y="101"/>
                  <a:pt x="65" y="101"/>
                </a:cubicBezTo>
                <a:cubicBezTo>
                  <a:pt x="68" y="101"/>
                  <a:pt x="70" y="99"/>
                  <a:pt x="70" y="96"/>
                </a:cubicBezTo>
                <a:cubicBezTo>
                  <a:pt x="70" y="84"/>
                  <a:pt x="70" y="84"/>
                  <a:pt x="70" y="84"/>
                </a:cubicBezTo>
                <a:cubicBezTo>
                  <a:pt x="80" y="90"/>
                  <a:pt x="80" y="90"/>
                  <a:pt x="80" y="90"/>
                </a:cubicBezTo>
                <a:cubicBezTo>
                  <a:pt x="81" y="91"/>
                  <a:pt x="82" y="91"/>
                  <a:pt x="83" y="91"/>
                </a:cubicBezTo>
                <a:cubicBezTo>
                  <a:pt x="85" y="91"/>
                  <a:pt x="86" y="90"/>
                  <a:pt x="86" y="89"/>
                </a:cubicBezTo>
                <a:cubicBezTo>
                  <a:pt x="101" y="66"/>
                  <a:pt x="101" y="66"/>
                  <a:pt x="101" y="66"/>
                </a:cubicBezTo>
                <a:cubicBezTo>
                  <a:pt x="103" y="64"/>
                  <a:pt x="102" y="61"/>
                  <a:pt x="100" y="60"/>
                </a:cubicBezTo>
                <a:cubicBezTo>
                  <a:pt x="85" y="50"/>
                  <a:pt x="85" y="50"/>
                  <a:pt x="85" y="50"/>
                </a:cubicBezTo>
                <a:lnTo>
                  <a:pt x="100" y="4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54" name="Google Shape;5054;p22"/>
          <p:cNvSpPr/>
          <p:nvPr/>
        </p:nvSpPr>
        <p:spPr>
          <a:xfrm>
            <a:off x="5180355" y="5108056"/>
            <a:ext cx="335071" cy="288533"/>
          </a:xfrm>
          <a:custGeom>
            <a:avLst/>
            <a:gdLst/>
            <a:ahLst/>
            <a:cxnLst/>
            <a:rect l="l" t="t" r="r" b="b"/>
            <a:pathLst>
              <a:path w="100" h="86" extrusionOk="0">
                <a:moveTo>
                  <a:pt x="79" y="78"/>
                </a:moveTo>
                <a:cubicBezTo>
                  <a:pt x="78" y="79"/>
                  <a:pt x="77" y="79"/>
                  <a:pt x="76" y="79"/>
                </a:cubicBezTo>
                <a:cubicBezTo>
                  <a:pt x="75" y="79"/>
                  <a:pt x="73" y="79"/>
                  <a:pt x="73" y="78"/>
                </a:cubicBezTo>
                <a:cubicBezTo>
                  <a:pt x="71" y="77"/>
                  <a:pt x="70" y="75"/>
                  <a:pt x="70" y="73"/>
                </a:cubicBezTo>
                <a:cubicBezTo>
                  <a:pt x="70" y="71"/>
                  <a:pt x="71" y="70"/>
                  <a:pt x="73" y="68"/>
                </a:cubicBezTo>
                <a:cubicBezTo>
                  <a:pt x="73" y="68"/>
                  <a:pt x="75" y="68"/>
                  <a:pt x="76" y="68"/>
                </a:cubicBezTo>
                <a:cubicBezTo>
                  <a:pt x="77" y="68"/>
                  <a:pt x="78" y="68"/>
                  <a:pt x="79" y="68"/>
                </a:cubicBezTo>
                <a:cubicBezTo>
                  <a:pt x="80" y="70"/>
                  <a:pt x="82" y="71"/>
                  <a:pt x="82" y="73"/>
                </a:cubicBezTo>
                <a:cubicBezTo>
                  <a:pt x="82" y="75"/>
                  <a:pt x="80" y="77"/>
                  <a:pt x="79" y="78"/>
                </a:cubicBezTo>
                <a:moveTo>
                  <a:pt x="37" y="78"/>
                </a:moveTo>
                <a:cubicBezTo>
                  <a:pt x="36" y="79"/>
                  <a:pt x="35" y="79"/>
                  <a:pt x="34" y="79"/>
                </a:cubicBezTo>
                <a:cubicBezTo>
                  <a:pt x="33" y="79"/>
                  <a:pt x="31" y="79"/>
                  <a:pt x="31" y="78"/>
                </a:cubicBezTo>
                <a:cubicBezTo>
                  <a:pt x="29" y="77"/>
                  <a:pt x="28" y="75"/>
                  <a:pt x="28" y="73"/>
                </a:cubicBezTo>
                <a:cubicBezTo>
                  <a:pt x="28" y="71"/>
                  <a:pt x="29" y="70"/>
                  <a:pt x="31" y="68"/>
                </a:cubicBezTo>
                <a:cubicBezTo>
                  <a:pt x="31" y="68"/>
                  <a:pt x="33" y="68"/>
                  <a:pt x="34" y="68"/>
                </a:cubicBezTo>
                <a:cubicBezTo>
                  <a:pt x="35" y="68"/>
                  <a:pt x="36" y="68"/>
                  <a:pt x="37" y="68"/>
                </a:cubicBezTo>
                <a:cubicBezTo>
                  <a:pt x="38" y="70"/>
                  <a:pt x="39" y="71"/>
                  <a:pt x="39" y="73"/>
                </a:cubicBezTo>
                <a:cubicBezTo>
                  <a:pt x="39" y="75"/>
                  <a:pt x="38" y="77"/>
                  <a:pt x="37" y="78"/>
                </a:cubicBezTo>
                <a:moveTo>
                  <a:pt x="21" y="73"/>
                </a:moveTo>
                <a:cubicBezTo>
                  <a:pt x="21" y="73"/>
                  <a:pt x="21" y="73"/>
                  <a:pt x="21" y="73"/>
                </a:cubicBezTo>
                <a:cubicBezTo>
                  <a:pt x="21" y="73"/>
                  <a:pt x="21" y="73"/>
                  <a:pt x="21" y="73"/>
                </a:cubicBezTo>
                <a:cubicBezTo>
                  <a:pt x="21" y="73"/>
                  <a:pt x="21" y="73"/>
                  <a:pt x="21" y="73"/>
                </a:cubicBezTo>
                <a:moveTo>
                  <a:pt x="53" y="24"/>
                </a:moveTo>
                <a:cubicBezTo>
                  <a:pt x="60" y="24"/>
                  <a:pt x="60" y="24"/>
                  <a:pt x="60" y="24"/>
                </a:cubicBezTo>
                <a:cubicBezTo>
                  <a:pt x="60" y="17"/>
                  <a:pt x="60" y="17"/>
                  <a:pt x="60" y="17"/>
                </a:cubicBezTo>
                <a:cubicBezTo>
                  <a:pt x="69" y="17"/>
                  <a:pt x="69" y="17"/>
                  <a:pt x="69" y="17"/>
                </a:cubicBezTo>
                <a:cubicBezTo>
                  <a:pt x="69" y="24"/>
                  <a:pt x="69" y="24"/>
                  <a:pt x="69" y="24"/>
                </a:cubicBezTo>
                <a:cubicBezTo>
                  <a:pt x="75" y="24"/>
                  <a:pt x="75" y="24"/>
                  <a:pt x="75" y="24"/>
                </a:cubicBezTo>
                <a:cubicBezTo>
                  <a:pt x="75" y="33"/>
                  <a:pt x="75" y="33"/>
                  <a:pt x="75" y="33"/>
                </a:cubicBezTo>
                <a:cubicBezTo>
                  <a:pt x="69" y="33"/>
                  <a:pt x="69" y="33"/>
                  <a:pt x="69" y="33"/>
                </a:cubicBezTo>
                <a:cubicBezTo>
                  <a:pt x="69" y="39"/>
                  <a:pt x="69" y="39"/>
                  <a:pt x="69" y="39"/>
                </a:cubicBezTo>
                <a:cubicBezTo>
                  <a:pt x="60" y="39"/>
                  <a:pt x="60" y="39"/>
                  <a:pt x="60" y="39"/>
                </a:cubicBezTo>
                <a:cubicBezTo>
                  <a:pt x="60" y="33"/>
                  <a:pt x="60" y="33"/>
                  <a:pt x="60" y="33"/>
                </a:cubicBezTo>
                <a:cubicBezTo>
                  <a:pt x="53" y="33"/>
                  <a:pt x="53" y="33"/>
                  <a:pt x="53" y="33"/>
                </a:cubicBezTo>
                <a:lnTo>
                  <a:pt x="53" y="24"/>
                </a:lnTo>
                <a:close/>
                <a:moveTo>
                  <a:pt x="100" y="66"/>
                </a:moveTo>
                <a:cubicBezTo>
                  <a:pt x="100" y="61"/>
                  <a:pt x="100" y="61"/>
                  <a:pt x="100" y="61"/>
                </a:cubicBezTo>
                <a:cubicBezTo>
                  <a:pt x="100" y="56"/>
                  <a:pt x="98" y="54"/>
                  <a:pt x="96" y="52"/>
                </a:cubicBezTo>
                <a:cubicBezTo>
                  <a:pt x="93" y="49"/>
                  <a:pt x="90" y="49"/>
                  <a:pt x="89" y="49"/>
                </a:cubicBezTo>
                <a:cubicBezTo>
                  <a:pt x="88" y="49"/>
                  <a:pt x="88" y="49"/>
                  <a:pt x="88" y="49"/>
                </a:cubicBezTo>
                <a:cubicBezTo>
                  <a:pt x="98" y="12"/>
                  <a:pt x="98" y="12"/>
                  <a:pt x="98" y="12"/>
                </a:cubicBezTo>
                <a:cubicBezTo>
                  <a:pt x="98" y="10"/>
                  <a:pt x="98" y="9"/>
                  <a:pt x="97" y="7"/>
                </a:cubicBezTo>
                <a:cubicBezTo>
                  <a:pt x="96" y="6"/>
                  <a:pt x="94" y="5"/>
                  <a:pt x="93" y="5"/>
                </a:cubicBezTo>
                <a:cubicBezTo>
                  <a:pt x="37" y="5"/>
                  <a:pt x="37" y="5"/>
                  <a:pt x="37" y="5"/>
                </a:cubicBezTo>
                <a:cubicBezTo>
                  <a:pt x="36" y="5"/>
                  <a:pt x="34" y="6"/>
                  <a:pt x="33" y="7"/>
                </a:cubicBezTo>
                <a:cubicBezTo>
                  <a:pt x="32" y="8"/>
                  <a:pt x="32" y="10"/>
                  <a:pt x="32" y="11"/>
                </a:cubicBezTo>
                <a:cubicBezTo>
                  <a:pt x="37" y="49"/>
                  <a:pt x="37" y="49"/>
                  <a:pt x="37" y="49"/>
                </a:cubicBezTo>
                <a:cubicBezTo>
                  <a:pt x="33" y="49"/>
                  <a:pt x="33" y="49"/>
                  <a:pt x="33" y="49"/>
                </a:cubicBezTo>
                <a:cubicBezTo>
                  <a:pt x="31" y="49"/>
                  <a:pt x="29" y="47"/>
                  <a:pt x="28" y="45"/>
                </a:cubicBezTo>
                <a:cubicBezTo>
                  <a:pt x="23" y="10"/>
                  <a:pt x="23" y="10"/>
                  <a:pt x="23" y="10"/>
                </a:cubicBezTo>
                <a:cubicBezTo>
                  <a:pt x="23" y="7"/>
                  <a:pt x="20" y="4"/>
                  <a:pt x="17" y="3"/>
                </a:cubicBezTo>
                <a:cubicBezTo>
                  <a:pt x="5" y="1"/>
                  <a:pt x="5" y="1"/>
                  <a:pt x="5" y="1"/>
                </a:cubicBezTo>
                <a:cubicBezTo>
                  <a:pt x="3" y="0"/>
                  <a:pt x="0" y="2"/>
                  <a:pt x="0" y="4"/>
                </a:cubicBezTo>
                <a:cubicBezTo>
                  <a:pt x="0" y="5"/>
                  <a:pt x="0" y="7"/>
                  <a:pt x="1" y="8"/>
                </a:cubicBezTo>
                <a:cubicBezTo>
                  <a:pt x="1" y="9"/>
                  <a:pt x="3" y="10"/>
                  <a:pt x="4" y="10"/>
                </a:cubicBezTo>
                <a:cubicBezTo>
                  <a:pt x="8" y="11"/>
                  <a:pt x="8" y="11"/>
                  <a:pt x="8" y="11"/>
                </a:cubicBezTo>
                <a:cubicBezTo>
                  <a:pt x="12" y="12"/>
                  <a:pt x="14" y="15"/>
                  <a:pt x="15" y="18"/>
                </a:cubicBezTo>
                <a:cubicBezTo>
                  <a:pt x="20" y="54"/>
                  <a:pt x="20" y="54"/>
                  <a:pt x="20" y="54"/>
                </a:cubicBezTo>
                <a:cubicBezTo>
                  <a:pt x="20" y="57"/>
                  <a:pt x="22" y="59"/>
                  <a:pt x="25" y="59"/>
                </a:cubicBezTo>
                <a:cubicBezTo>
                  <a:pt x="89" y="59"/>
                  <a:pt x="89" y="59"/>
                  <a:pt x="89" y="59"/>
                </a:cubicBezTo>
                <a:cubicBezTo>
                  <a:pt x="89" y="59"/>
                  <a:pt x="89" y="59"/>
                  <a:pt x="90" y="59"/>
                </a:cubicBezTo>
                <a:cubicBezTo>
                  <a:pt x="90" y="59"/>
                  <a:pt x="90" y="60"/>
                  <a:pt x="90" y="61"/>
                </a:cubicBezTo>
                <a:cubicBezTo>
                  <a:pt x="90" y="67"/>
                  <a:pt x="90" y="67"/>
                  <a:pt x="90" y="67"/>
                </a:cubicBezTo>
                <a:cubicBezTo>
                  <a:pt x="90" y="67"/>
                  <a:pt x="90" y="68"/>
                  <a:pt x="90" y="68"/>
                </a:cubicBezTo>
                <a:cubicBezTo>
                  <a:pt x="90" y="68"/>
                  <a:pt x="89" y="69"/>
                  <a:pt x="89" y="69"/>
                </a:cubicBezTo>
                <a:cubicBezTo>
                  <a:pt x="87" y="69"/>
                  <a:pt x="87" y="69"/>
                  <a:pt x="87" y="69"/>
                </a:cubicBezTo>
                <a:cubicBezTo>
                  <a:pt x="87" y="69"/>
                  <a:pt x="87" y="69"/>
                  <a:pt x="87" y="68"/>
                </a:cubicBezTo>
                <a:cubicBezTo>
                  <a:pt x="85" y="64"/>
                  <a:pt x="81" y="61"/>
                  <a:pt x="76" y="61"/>
                </a:cubicBezTo>
                <a:cubicBezTo>
                  <a:pt x="71" y="61"/>
                  <a:pt x="66" y="64"/>
                  <a:pt x="65" y="68"/>
                </a:cubicBezTo>
                <a:cubicBezTo>
                  <a:pt x="65" y="69"/>
                  <a:pt x="64" y="69"/>
                  <a:pt x="64" y="69"/>
                </a:cubicBezTo>
                <a:cubicBezTo>
                  <a:pt x="45" y="69"/>
                  <a:pt x="45" y="69"/>
                  <a:pt x="45" y="69"/>
                </a:cubicBezTo>
                <a:cubicBezTo>
                  <a:pt x="45" y="69"/>
                  <a:pt x="45" y="69"/>
                  <a:pt x="45" y="68"/>
                </a:cubicBezTo>
                <a:cubicBezTo>
                  <a:pt x="43" y="64"/>
                  <a:pt x="39" y="61"/>
                  <a:pt x="34" y="61"/>
                </a:cubicBezTo>
                <a:cubicBezTo>
                  <a:pt x="29" y="61"/>
                  <a:pt x="24" y="64"/>
                  <a:pt x="22" y="68"/>
                </a:cubicBezTo>
                <a:cubicBezTo>
                  <a:pt x="22" y="69"/>
                  <a:pt x="22" y="69"/>
                  <a:pt x="22" y="69"/>
                </a:cubicBezTo>
                <a:cubicBezTo>
                  <a:pt x="21" y="69"/>
                  <a:pt x="21" y="69"/>
                  <a:pt x="21" y="69"/>
                </a:cubicBezTo>
                <a:cubicBezTo>
                  <a:pt x="21" y="78"/>
                  <a:pt x="21" y="78"/>
                  <a:pt x="21" y="78"/>
                </a:cubicBezTo>
                <a:cubicBezTo>
                  <a:pt x="22" y="78"/>
                  <a:pt x="22" y="78"/>
                  <a:pt x="22" y="78"/>
                </a:cubicBezTo>
                <a:cubicBezTo>
                  <a:pt x="22" y="78"/>
                  <a:pt x="22" y="78"/>
                  <a:pt x="22" y="78"/>
                </a:cubicBezTo>
                <a:cubicBezTo>
                  <a:pt x="24" y="83"/>
                  <a:pt x="29" y="86"/>
                  <a:pt x="34" y="86"/>
                </a:cubicBezTo>
                <a:cubicBezTo>
                  <a:pt x="39" y="86"/>
                  <a:pt x="43" y="83"/>
                  <a:pt x="45" y="78"/>
                </a:cubicBezTo>
                <a:cubicBezTo>
                  <a:pt x="45" y="78"/>
                  <a:pt x="45" y="78"/>
                  <a:pt x="45" y="78"/>
                </a:cubicBezTo>
                <a:cubicBezTo>
                  <a:pt x="64" y="78"/>
                  <a:pt x="64" y="78"/>
                  <a:pt x="64" y="78"/>
                </a:cubicBezTo>
                <a:cubicBezTo>
                  <a:pt x="64" y="78"/>
                  <a:pt x="65" y="78"/>
                  <a:pt x="65" y="78"/>
                </a:cubicBezTo>
                <a:cubicBezTo>
                  <a:pt x="66" y="83"/>
                  <a:pt x="71" y="86"/>
                  <a:pt x="76" y="86"/>
                </a:cubicBezTo>
                <a:cubicBezTo>
                  <a:pt x="81" y="86"/>
                  <a:pt x="85" y="83"/>
                  <a:pt x="87" y="78"/>
                </a:cubicBezTo>
                <a:cubicBezTo>
                  <a:pt x="87" y="78"/>
                  <a:pt x="87" y="78"/>
                  <a:pt x="87" y="78"/>
                </a:cubicBezTo>
                <a:cubicBezTo>
                  <a:pt x="89" y="78"/>
                  <a:pt x="89" y="78"/>
                  <a:pt x="89" y="78"/>
                </a:cubicBezTo>
                <a:cubicBezTo>
                  <a:pt x="93" y="78"/>
                  <a:pt x="96" y="76"/>
                  <a:pt x="97" y="75"/>
                </a:cubicBezTo>
                <a:cubicBezTo>
                  <a:pt x="100" y="72"/>
                  <a:pt x="100" y="67"/>
                  <a:pt x="100" y="6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55" name="Google Shape;5055;p22"/>
          <p:cNvGrpSpPr/>
          <p:nvPr/>
        </p:nvGrpSpPr>
        <p:grpSpPr>
          <a:xfrm>
            <a:off x="4600962" y="5070826"/>
            <a:ext cx="321109" cy="353685"/>
            <a:chOff x="3450721" y="3535203"/>
            <a:chExt cx="240832" cy="265264"/>
          </a:xfrm>
        </p:grpSpPr>
        <p:sp>
          <p:nvSpPr>
            <p:cNvPr id="5056" name="Google Shape;5056;p22"/>
            <p:cNvSpPr/>
            <p:nvPr/>
          </p:nvSpPr>
          <p:spPr>
            <a:xfrm>
              <a:off x="3450721" y="3535203"/>
              <a:ext cx="240832" cy="237342"/>
            </a:xfrm>
            <a:custGeom>
              <a:avLst/>
              <a:gdLst/>
              <a:ahLst/>
              <a:cxnLst/>
              <a:rect l="l" t="t" r="r" b="b"/>
              <a:pathLst>
                <a:path w="95" h="94" extrusionOk="0">
                  <a:moveTo>
                    <a:pt x="84" y="16"/>
                  </a:moveTo>
                  <a:cubicBezTo>
                    <a:pt x="77" y="6"/>
                    <a:pt x="55" y="0"/>
                    <a:pt x="37" y="5"/>
                  </a:cubicBezTo>
                  <a:cubicBezTo>
                    <a:pt x="17" y="11"/>
                    <a:pt x="7" y="24"/>
                    <a:pt x="7" y="46"/>
                  </a:cubicBezTo>
                  <a:cubicBezTo>
                    <a:pt x="0" y="59"/>
                    <a:pt x="0" y="59"/>
                    <a:pt x="0" y="59"/>
                  </a:cubicBezTo>
                  <a:cubicBezTo>
                    <a:pt x="0" y="60"/>
                    <a:pt x="0" y="60"/>
                    <a:pt x="0" y="61"/>
                  </a:cubicBezTo>
                  <a:cubicBezTo>
                    <a:pt x="1" y="62"/>
                    <a:pt x="1" y="62"/>
                    <a:pt x="2" y="63"/>
                  </a:cubicBezTo>
                  <a:cubicBezTo>
                    <a:pt x="6" y="64"/>
                    <a:pt x="6" y="64"/>
                    <a:pt x="6" y="64"/>
                  </a:cubicBezTo>
                  <a:cubicBezTo>
                    <a:pt x="6" y="66"/>
                    <a:pt x="6" y="67"/>
                    <a:pt x="6" y="69"/>
                  </a:cubicBezTo>
                  <a:cubicBezTo>
                    <a:pt x="43" y="69"/>
                    <a:pt x="43" y="69"/>
                    <a:pt x="43" y="69"/>
                  </a:cubicBezTo>
                  <a:cubicBezTo>
                    <a:pt x="50" y="69"/>
                    <a:pt x="63" y="72"/>
                    <a:pt x="63" y="84"/>
                  </a:cubicBezTo>
                  <a:cubicBezTo>
                    <a:pt x="64" y="94"/>
                    <a:pt x="64" y="94"/>
                    <a:pt x="64" y="94"/>
                  </a:cubicBezTo>
                  <a:cubicBezTo>
                    <a:pt x="64" y="94"/>
                    <a:pt x="64" y="94"/>
                    <a:pt x="64" y="94"/>
                  </a:cubicBezTo>
                  <a:cubicBezTo>
                    <a:pt x="71" y="90"/>
                    <a:pt x="79" y="85"/>
                    <a:pt x="84" y="78"/>
                  </a:cubicBezTo>
                  <a:cubicBezTo>
                    <a:pt x="81" y="67"/>
                    <a:pt x="81" y="67"/>
                    <a:pt x="81" y="67"/>
                  </a:cubicBezTo>
                  <a:cubicBezTo>
                    <a:pt x="93" y="56"/>
                    <a:pt x="95" y="28"/>
                    <a:pt x="84"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57" name="Google Shape;5057;p22"/>
            <p:cNvSpPr/>
            <p:nvPr/>
          </p:nvSpPr>
          <p:spPr>
            <a:xfrm>
              <a:off x="3466428" y="3728915"/>
              <a:ext cx="129142" cy="71552"/>
            </a:xfrm>
            <a:custGeom>
              <a:avLst/>
              <a:gdLst/>
              <a:ahLst/>
              <a:cxnLst/>
              <a:rect l="l" t="t" r="r" b="b"/>
              <a:pathLst>
                <a:path w="51" h="28" extrusionOk="0">
                  <a:moveTo>
                    <a:pt x="37" y="0"/>
                  </a:moveTo>
                  <a:cubicBezTo>
                    <a:pt x="0" y="0"/>
                    <a:pt x="0" y="0"/>
                    <a:pt x="0" y="0"/>
                  </a:cubicBezTo>
                  <a:cubicBezTo>
                    <a:pt x="1" y="10"/>
                    <a:pt x="5" y="13"/>
                    <a:pt x="21" y="13"/>
                  </a:cubicBezTo>
                  <a:cubicBezTo>
                    <a:pt x="24" y="13"/>
                    <a:pt x="27" y="13"/>
                    <a:pt x="30" y="12"/>
                  </a:cubicBezTo>
                  <a:cubicBezTo>
                    <a:pt x="30" y="12"/>
                    <a:pt x="30" y="12"/>
                    <a:pt x="30" y="12"/>
                  </a:cubicBezTo>
                  <a:cubicBezTo>
                    <a:pt x="33" y="28"/>
                    <a:pt x="33" y="28"/>
                    <a:pt x="33" y="28"/>
                  </a:cubicBezTo>
                  <a:cubicBezTo>
                    <a:pt x="39" y="26"/>
                    <a:pt x="45" y="24"/>
                    <a:pt x="51" y="21"/>
                  </a:cubicBezTo>
                  <a:cubicBezTo>
                    <a:pt x="50" y="8"/>
                    <a:pt x="50" y="8"/>
                    <a:pt x="50" y="8"/>
                  </a:cubicBezTo>
                  <a:cubicBezTo>
                    <a:pt x="50" y="0"/>
                    <a:pt x="38" y="0"/>
                    <a:pt x="3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58" name="Google Shape;5058;p22"/>
          <p:cNvGrpSpPr/>
          <p:nvPr/>
        </p:nvGrpSpPr>
        <p:grpSpPr>
          <a:xfrm>
            <a:off x="3995973" y="5077806"/>
            <a:ext cx="241995" cy="346705"/>
            <a:chOff x="2996980" y="3540438"/>
            <a:chExt cx="181496" cy="260029"/>
          </a:xfrm>
        </p:grpSpPr>
        <p:sp>
          <p:nvSpPr>
            <p:cNvPr id="5059" name="Google Shape;5059;p22"/>
            <p:cNvSpPr/>
            <p:nvPr/>
          </p:nvSpPr>
          <p:spPr>
            <a:xfrm>
              <a:off x="2996980" y="3540438"/>
              <a:ext cx="181496" cy="260029"/>
            </a:xfrm>
            <a:custGeom>
              <a:avLst/>
              <a:gdLst/>
              <a:ahLst/>
              <a:cxnLst/>
              <a:rect l="l" t="t" r="r" b="b"/>
              <a:pathLst>
                <a:path w="72" h="103" extrusionOk="0">
                  <a:moveTo>
                    <a:pt x="65" y="92"/>
                  </a:moveTo>
                  <a:cubicBezTo>
                    <a:pt x="65" y="94"/>
                    <a:pt x="63" y="96"/>
                    <a:pt x="61" y="96"/>
                  </a:cubicBezTo>
                  <a:cubicBezTo>
                    <a:pt x="10" y="96"/>
                    <a:pt x="10" y="96"/>
                    <a:pt x="10" y="96"/>
                  </a:cubicBezTo>
                  <a:cubicBezTo>
                    <a:pt x="8" y="96"/>
                    <a:pt x="6" y="94"/>
                    <a:pt x="6" y="92"/>
                  </a:cubicBezTo>
                  <a:cubicBezTo>
                    <a:pt x="6" y="30"/>
                    <a:pt x="6" y="30"/>
                    <a:pt x="6" y="30"/>
                  </a:cubicBezTo>
                  <a:cubicBezTo>
                    <a:pt x="6" y="28"/>
                    <a:pt x="8" y="27"/>
                    <a:pt x="10" y="27"/>
                  </a:cubicBezTo>
                  <a:cubicBezTo>
                    <a:pt x="17" y="27"/>
                    <a:pt x="17" y="27"/>
                    <a:pt x="17" y="27"/>
                  </a:cubicBezTo>
                  <a:cubicBezTo>
                    <a:pt x="17" y="27"/>
                    <a:pt x="17" y="27"/>
                    <a:pt x="17" y="27"/>
                  </a:cubicBezTo>
                  <a:cubicBezTo>
                    <a:pt x="17" y="29"/>
                    <a:pt x="18" y="30"/>
                    <a:pt x="20" y="30"/>
                  </a:cubicBezTo>
                  <a:cubicBezTo>
                    <a:pt x="51" y="30"/>
                    <a:pt x="51" y="30"/>
                    <a:pt x="51" y="30"/>
                  </a:cubicBezTo>
                  <a:cubicBezTo>
                    <a:pt x="53" y="30"/>
                    <a:pt x="55" y="29"/>
                    <a:pt x="55" y="27"/>
                  </a:cubicBezTo>
                  <a:cubicBezTo>
                    <a:pt x="55" y="27"/>
                    <a:pt x="55" y="27"/>
                    <a:pt x="55" y="27"/>
                  </a:cubicBezTo>
                  <a:cubicBezTo>
                    <a:pt x="61" y="27"/>
                    <a:pt x="61" y="27"/>
                    <a:pt x="61" y="27"/>
                  </a:cubicBezTo>
                  <a:cubicBezTo>
                    <a:pt x="63" y="27"/>
                    <a:pt x="65" y="28"/>
                    <a:pt x="65" y="30"/>
                  </a:cubicBezTo>
                  <a:cubicBezTo>
                    <a:pt x="65" y="92"/>
                    <a:pt x="65" y="92"/>
                    <a:pt x="65" y="92"/>
                  </a:cubicBezTo>
                  <a:close/>
                  <a:moveTo>
                    <a:pt x="32" y="9"/>
                  </a:moveTo>
                  <a:cubicBezTo>
                    <a:pt x="32" y="6"/>
                    <a:pt x="34" y="4"/>
                    <a:pt x="37" y="4"/>
                  </a:cubicBezTo>
                  <a:cubicBezTo>
                    <a:pt x="40" y="4"/>
                    <a:pt x="42" y="6"/>
                    <a:pt x="42" y="9"/>
                  </a:cubicBezTo>
                  <a:cubicBezTo>
                    <a:pt x="42" y="10"/>
                    <a:pt x="41" y="12"/>
                    <a:pt x="40" y="13"/>
                  </a:cubicBezTo>
                  <a:cubicBezTo>
                    <a:pt x="33" y="13"/>
                    <a:pt x="33" y="13"/>
                    <a:pt x="33" y="13"/>
                  </a:cubicBezTo>
                  <a:cubicBezTo>
                    <a:pt x="32" y="12"/>
                    <a:pt x="32" y="10"/>
                    <a:pt x="32" y="9"/>
                  </a:cubicBezTo>
                  <a:moveTo>
                    <a:pt x="55" y="20"/>
                  </a:moveTo>
                  <a:cubicBezTo>
                    <a:pt x="55" y="16"/>
                    <a:pt x="55" y="16"/>
                    <a:pt x="55" y="16"/>
                  </a:cubicBezTo>
                  <a:cubicBezTo>
                    <a:pt x="55" y="14"/>
                    <a:pt x="53" y="13"/>
                    <a:pt x="51" y="13"/>
                  </a:cubicBezTo>
                  <a:cubicBezTo>
                    <a:pt x="44" y="13"/>
                    <a:pt x="44" y="13"/>
                    <a:pt x="44" y="13"/>
                  </a:cubicBezTo>
                  <a:cubicBezTo>
                    <a:pt x="45" y="12"/>
                    <a:pt x="45" y="10"/>
                    <a:pt x="45" y="9"/>
                  </a:cubicBezTo>
                  <a:cubicBezTo>
                    <a:pt x="45" y="4"/>
                    <a:pt x="41" y="0"/>
                    <a:pt x="37" y="0"/>
                  </a:cubicBezTo>
                  <a:cubicBezTo>
                    <a:pt x="32" y="0"/>
                    <a:pt x="28" y="4"/>
                    <a:pt x="28" y="9"/>
                  </a:cubicBezTo>
                  <a:cubicBezTo>
                    <a:pt x="28" y="10"/>
                    <a:pt x="29" y="12"/>
                    <a:pt x="29" y="13"/>
                  </a:cubicBezTo>
                  <a:cubicBezTo>
                    <a:pt x="20" y="13"/>
                    <a:pt x="20" y="13"/>
                    <a:pt x="20" y="13"/>
                  </a:cubicBezTo>
                  <a:cubicBezTo>
                    <a:pt x="18" y="13"/>
                    <a:pt x="17" y="14"/>
                    <a:pt x="17" y="16"/>
                  </a:cubicBezTo>
                  <a:cubicBezTo>
                    <a:pt x="17" y="20"/>
                    <a:pt x="17" y="20"/>
                    <a:pt x="17" y="20"/>
                  </a:cubicBezTo>
                  <a:cubicBezTo>
                    <a:pt x="5" y="20"/>
                    <a:pt x="5" y="20"/>
                    <a:pt x="5" y="20"/>
                  </a:cubicBezTo>
                  <a:cubicBezTo>
                    <a:pt x="2" y="20"/>
                    <a:pt x="0" y="22"/>
                    <a:pt x="0" y="25"/>
                  </a:cubicBezTo>
                  <a:cubicBezTo>
                    <a:pt x="0" y="97"/>
                    <a:pt x="0" y="97"/>
                    <a:pt x="0" y="97"/>
                  </a:cubicBezTo>
                  <a:cubicBezTo>
                    <a:pt x="0" y="100"/>
                    <a:pt x="2" y="103"/>
                    <a:pt x="5" y="103"/>
                  </a:cubicBezTo>
                  <a:cubicBezTo>
                    <a:pt x="66" y="103"/>
                    <a:pt x="66" y="103"/>
                    <a:pt x="66" y="103"/>
                  </a:cubicBezTo>
                  <a:cubicBezTo>
                    <a:pt x="69" y="103"/>
                    <a:pt x="72" y="100"/>
                    <a:pt x="72" y="97"/>
                  </a:cubicBezTo>
                  <a:cubicBezTo>
                    <a:pt x="72" y="25"/>
                    <a:pt x="72" y="25"/>
                    <a:pt x="72" y="25"/>
                  </a:cubicBezTo>
                  <a:cubicBezTo>
                    <a:pt x="72" y="22"/>
                    <a:pt x="69" y="20"/>
                    <a:pt x="66" y="20"/>
                  </a:cubicBezTo>
                  <a:lnTo>
                    <a:pt x="55"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0" name="Google Shape;5060;p22"/>
            <p:cNvSpPr/>
            <p:nvPr/>
          </p:nvSpPr>
          <p:spPr>
            <a:xfrm>
              <a:off x="3065042" y="3669580"/>
              <a:ext cx="45374" cy="45374"/>
            </a:xfrm>
            <a:custGeom>
              <a:avLst/>
              <a:gdLst/>
              <a:ahLst/>
              <a:cxnLst/>
              <a:rect l="l" t="t" r="r" b="b"/>
              <a:pathLst>
                <a:path w="18" h="18" extrusionOk="0">
                  <a:moveTo>
                    <a:pt x="16" y="6"/>
                  </a:moveTo>
                  <a:cubicBezTo>
                    <a:pt x="17" y="6"/>
                    <a:pt x="17" y="5"/>
                    <a:pt x="17" y="4"/>
                  </a:cubicBezTo>
                  <a:cubicBezTo>
                    <a:pt x="17" y="4"/>
                    <a:pt x="17" y="3"/>
                    <a:pt x="16" y="3"/>
                  </a:cubicBezTo>
                  <a:cubicBezTo>
                    <a:pt x="15" y="1"/>
                    <a:pt x="15" y="1"/>
                    <a:pt x="15" y="1"/>
                  </a:cubicBezTo>
                  <a:cubicBezTo>
                    <a:pt x="14" y="0"/>
                    <a:pt x="12" y="1"/>
                    <a:pt x="11" y="2"/>
                  </a:cubicBezTo>
                  <a:cubicBezTo>
                    <a:pt x="9" y="5"/>
                    <a:pt x="9" y="5"/>
                    <a:pt x="9" y="5"/>
                  </a:cubicBezTo>
                  <a:cubicBezTo>
                    <a:pt x="6" y="2"/>
                    <a:pt x="6" y="2"/>
                    <a:pt x="6" y="2"/>
                  </a:cubicBezTo>
                  <a:cubicBezTo>
                    <a:pt x="5" y="1"/>
                    <a:pt x="4" y="1"/>
                    <a:pt x="4" y="1"/>
                  </a:cubicBezTo>
                  <a:cubicBezTo>
                    <a:pt x="3" y="1"/>
                    <a:pt x="2" y="1"/>
                    <a:pt x="2" y="2"/>
                  </a:cubicBezTo>
                  <a:cubicBezTo>
                    <a:pt x="1" y="3"/>
                    <a:pt x="1" y="3"/>
                    <a:pt x="1" y="3"/>
                  </a:cubicBezTo>
                  <a:cubicBezTo>
                    <a:pt x="0" y="4"/>
                    <a:pt x="0" y="6"/>
                    <a:pt x="1" y="7"/>
                  </a:cubicBezTo>
                  <a:cubicBezTo>
                    <a:pt x="4" y="10"/>
                    <a:pt x="4" y="10"/>
                    <a:pt x="4" y="10"/>
                  </a:cubicBezTo>
                  <a:cubicBezTo>
                    <a:pt x="1" y="13"/>
                    <a:pt x="1" y="13"/>
                    <a:pt x="1" y="13"/>
                  </a:cubicBezTo>
                  <a:cubicBezTo>
                    <a:pt x="1" y="13"/>
                    <a:pt x="0" y="14"/>
                    <a:pt x="0" y="14"/>
                  </a:cubicBezTo>
                  <a:cubicBezTo>
                    <a:pt x="0" y="15"/>
                    <a:pt x="1" y="16"/>
                    <a:pt x="1" y="16"/>
                  </a:cubicBezTo>
                  <a:cubicBezTo>
                    <a:pt x="2" y="17"/>
                    <a:pt x="2" y="17"/>
                    <a:pt x="2" y="17"/>
                  </a:cubicBezTo>
                  <a:cubicBezTo>
                    <a:pt x="3" y="18"/>
                    <a:pt x="5" y="18"/>
                    <a:pt x="6" y="17"/>
                  </a:cubicBezTo>
                  <a:cubicBezTo>
                    <a:pt x="9" y="14"/>
                    <a:pt x="9" y="14"/>
                    <a:pt x="9" y="14"/>
                  </a:cubicBezTo>
                  <a:cubicBezTo>
                    <a:pt x="12" y="17"/>
                    <a:pt x="12" y="17"/>
                    <a:pt x="12" y="17"/>
                  </a:cubicBezTo>
                  <a:cubicBezTo>
                    <a:pt x="12" y="18"/>
                    <a:pt x="13" y="18"/>
                    <a:pt x="14" y="18"/>
                  </a:cubicBezTo>
                  <a:cubicBezTo>
                    <a:pt x="14" y="18"/>
                    <a:pt x="15" y="18"/>
                    <a:pt x="15" y="17"/>
                  </a:cubicBezTo>
                  <a:cubicBezTo>
                    <a:pt x="17" y="16"/>
                    <a:pt x="17" y="16"/>
                    <a:pt x="17" y="16"/>
                  </a:cubicBezTo>
                  <a:cubicBezTo>
                    <a:pt x="18" y="15"/>
                    <a:pt x="18" y="13"/>
                    <a:pt x="17" y="12"/>
                  </a:cubicBezTo>
                  <a:cubicBezTo>
                    <a:pt x="14" y="9"/>
                    <a:pt x="14" y="9"/>
                    <a:pt x="14" y="9"/>
                  </a:cubicBezTo>
                  <a:lnTo>
                    <a:pt x="16" y="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1" name="Google Shape;5061;p22"/>
            <p:cNvSpPr/>
            <p:nvPr/>
          </p:nvSpPr>
          <p:spPr>
            <a:xfrm>
              <a:off x="3023158" y="3629442"/>
              <a:ext cx="127396" cy="127397"/>
            </a:xfrm>
            <a:custGeom>
              <a:avLst/>
              <a:gdLst/>
              <a:ahLst/>
              <a:cxnLst/>
              <a:rect l="l" t="t" r="r" b="b"/>
              <a:pathLst>
                <a:path w="51" h="51" extrusionOk="0">
                  <a:moveTo>
                    <a:pt x="26" y="44"/>
                  </a:moveTo>
                  <a:cubicBezTo>
                    <a:pt x="16" y="44"/>
                    <a:pt x="7" y="36"/>
                    <a:pt x="7" y="25"/>
                  </a:cubicBezTo>
                  <a:cubicBezTo>
                    <a:pt x="7" y="15"/>
                    <a:pt x="16" y="7"/>
                    <a:pt x="26" y="7"/>
                  </a:cubicBezTo>
                  <a:cubicBezTo>
                    <a:pt x="36" y="7"/>
                    <a:pt x="44" y="15"/>
                    <a:pt x="44" y="25"/>
                  </a:cubicBezTo>
                  <a:cubicBezTo>
                    <a:pt x="44" y="36"/>
                    <a:pt x="36" y="44"/>
                    <a:pt x="26" y="44"/>
                  </a:cubicBezTo>
                  <a:moveTo>
                    <a:pt x="26" y="0"/>
                  </a:moveTo>
                  <a:cubicBezTo>
                    <a:pt x="12" y="0"/>
                    <a:pt x="0" y="12"/>
                    <a:pt x="0" y="25"/>
                  </a:cubicBezTo>
                  <a:cubicBezTo>
                    <a:pt x="0" y="39"/>
                    <a:pt x="12" y="51"/>
                    <a:pt x="26" y="51"/>
                  </a:cubicBezTo>
                  <a:cubicBezTo>
                    <a:pt x="40" y="51"/>
                    <a:pt x="51" y="39"/>
                    <a:pt x="51" y="25"/>
                  </a:cubicBezTo>
                  <a:cubicBezTo>
                    <a:pt x="51" y="12"/>
                    <a:pt x="40" y="0"/>
                    <a:pt x="2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62" name="Google Shape;5062;p22"/>
          <p:cNvGrpSpPr/>
          <p:nvPr/>
        </p:nvGrpSpPr>
        <p:grpSpPr>
          <a:xfrm>
            <a:off x="3390986" y="5077805"/>
            <a:ext cx="211745" cy="302496"/>
            <a:chOff x="2543239" y="3540438"/>
            <a:chExt cx="158809" cy="226872"/>
          </a:xfrm>
        </p:grpSpPr>
        <p:sp>
          <p:nvSpPr>
            <p:cNvPr id="5063" name="Google Shape;5063;p22"/>
            <p:cNvSpPr/>
            <p:nvPr/>
          </p:nvSpPr>
          <p:spPr>
            <a:xfrm>
              <a:off x="2543239" y="3540438"/>
              <a:ext cx="158809" cy="80277"/>
            </a:xfrm>
            <a:custGeom>
              <a:avLst/>
              <a:gdLst/>
              <a:ahLst/>
              <a:cxnLst/>
              <a:rect l="l" t="t" r="r" b="b"/>
              <a:pathLst>
                <a:path w="63" h="32" extrusionOk="0">
                  <a:moveTo>
                    <a:pt x="25" y="9"/>
                  </a:moveTo>
                  <a:cubicBezTo>
                    <a:pt x="29" y="9"/>
                    <a:pt x="29" y="9"/>
                    <a:pt x="29" y="9"/>
                  </a:cubicBezTo>
                  <a:cubicBezTo>
                    <a:pt x="29" y="5"/>
                    <a:pt x="29" y="5"/>
                    <a:pt x="29" y="5"/>
                  </a:cubicBezTo>
                  <a:cubicBezTo>
                    <a:pt x="34" y="5"/>
                    <a:pt x="34" y="5"/>
                    <a:pt x="34" y="5"/>
                  </a:cubicBezTo>
                  <a:cubicBezTo>
                    <a:pt x="34" y="9"/>
                    <a:pt x="34" y="9"/>
                    <a:pt x="34" y="9"/>
                  </a:cubicBezTo>
                  <a:cubicBezTo>
                    <a:pt x="38" y="9"/>
                    <a:pt x="38" y="9"/>
                    <a:pt x="38" y="9"/>
                  </a:cubicBezTo>
                  <a:cubicBezTo>
                    <a:pt x="38" y="14"/>
                    <a:pt x="38" y="14"/>
                    <a:pt x="38" y="14"/>
                  </a:cubicBezTo>
                  <a:cubicBezTo>
                    <a:pt x="34" y="14"/>
                    <a:pt x="34" y="14"/>
                    <a:pt x="34" y="14"/>
                  </a:cubicBezTo>
                  <a:cubicBezTo>
                    <a:pt x="34" y="18"/>
                    <a:pt x="34" y="18"/>
                    <a:pt x="34" y="18"/>
                  </a:cubicBezTo>
                  <a:cubicBezTo>
                    <a:pt x="29" y="18"/>
                    <a:pt x="29" y="18"/>
                    <a:pt x="29" y="18"/>
                  </a:cubicBezTo>
                  <a:cubicBezTo>
                    <a:pt x="29" y="14"/>
                    <a:pt x="29" y="14"/>
                    <a:pt x="29" y="14"/>
                  </a:cubicBezTo>
                  <a:cubicBezTo>
                    <a:pt x="25" y="14"/>
                    <a:pt x="25" y="14"/>
                    <a:pt x="25" y="14"/>
                  </a:cubicBezTo>
                  <a:lnTo>
                    <a:pt x="25" y="9"/>
                  </a:lnTo>
                  <a:close/>
                  <a:moveTo>
                    <a:pt x="31" y="23"/>
                  </a:moveTo>
                  <a:cubicBezTo>
                    <a:pt x="41" y="23"/>
                    <a:pt x="49" y="26"/>
                    <a:pt x="56" y="31"/>
                  </a:cubicBezTo>
                  <a:cubicBezTo>
                    <a:pt x="57" y="32"/>
                    <a:pt x="59" y="32"/>
                    <a:pt x="61" y="31"/>
                  </a:cubicBezTo>
                  <a:cubicBezTo>
                    <a:pt x="62" y="30"/>
                    <a:pt x="63" y="29"/>
                    <a:pt x="63" y="27"/>
                  </a:cubicBezTo>
                  <a:cubicBezTo>
                    <a:pt x="62" y="14"/>
                    <a:pt x="62" y="14"/>
                    <a:pt x="62" y="14"/>
                  </a:cubicBezTo>
                  <a:cubicBezTo>
                    <a:pt x="61" y="10"/>
                    <a:pt x="59" y="6"/>
                    <a:pt x="55" y="5"/>
                  </a:cubicBezTo>
                  <a:cubicBezTo>
                    <a:pt x="47" y="2"/>
                    <a:pt x="40" y="0"/>
                    <a:pt x="31" y="0"/>
                  </a:cubicBezTo>
                  <a:cubicBezTo>
                    <a:pt x="23" y="0"/>
                    <a:pt x="15" y="2"/>
                    <a:pt x="8" y="5"/>
                  </a:cubicBezTo>
                  <a:cubicBezTo>
                    <a:pt x="4" y="7"/>
                    <a:pt x="1" y="10"/>
                    <a:pt x="1" y="14"/>
                  </a:cubicBezTo>
                  <a:cubicBezTo>
                    <a:pt x="0" y="27"/>
                    <a:pt x="0" y="27"/>
                    <a:pt x="0" y="27"/>
                  </a:cubicBezTo>
                  <a:cubicBezTo>
                    <a:pt x="0" y="29"/>
                    <a:pt x="0" y="30"/>
                    <a:pt x="2" y="31"/>
                  </a:cubicBezTo>
                  <a:cubicBezTo>
                    <a:pt x="3" y="32"/>
                    <a:pt x="5" y="32"/>
                    <a:pt x="6" y="31"/>
                  </a:cubicBezTo>
                  <a:cubicBezTo>
                    <a:pt x="13" y="26"/>
                    <a:pt x="22" y="23"/>
                    <a:pt x="31"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4" name="Google Shape;5064;p22"/>
            <p:cNvSpPr/>
            <p:nvPr/>
          </p:nvSpPr>
          <p:spPr>
            <a:xfrm>
              <a:off x="2558946" y="3720190"/>
              <a:ext cx="45374" cy="29668"/>
            </a:xfrm>
            <a:custGeom>
              <a:avLst/>
              <a:gdLst/>
              <a:ahLst/>
              <a:cxnLst/>
              <a:rect l="l" t="t" r="r" b="b"/>
              <a:pathLst>
                <a:path w="18" h="12" extrusionOk="0">
                  <a:moveTo>
                    <a:pt x="17" y="1"/>
                  </a:moveTo>
                  <a:cubicBezTo>
                    <a:pt x="16" y="0"/>
                    <a:pt x="15" y="0"/>
                    <a:pt x="14" y="0"/>
                  </a:cubicBezTo>
                  <a:cubicBezTo>
                    <a:pt x="1" y="7"/>
                    <a:pt x="1" y="7"/>
                    <a:pt x="1" y="7"/>
                  </a:cubicBezTo>
                  <a:cubicBezTo>
                    <a:pt x="0" y="8"/>
                    <a:pt x="0" y="9"/>
                    <a:pt x="0" y="10"/>
                  </a:cubicBezTo>
                  <a:cubicBezTo>
                    <a:pt x="1" y="11"/>
                    <a:pt x="2" y="12"/>
                    <a:pt x="3" y="12"/>
                  </a:cubicBezTo>
                  <a:cubicBezTo>
                    <a:pt x="3" y="12"/>
                    <a:pt x="3" y="12"/>
                    <a:pt x="4" y="11"/>
                  </a:cubicBezTo>
                  <a:cubicBezTo>
                    <a:pt x="16" y="4"/>
                    <a:pt x="16" y="4"/>
                    <a:pt x="16" y="4"/>
                  </a:cubicBezTo>
                  <a:cubicBezTo>
                    <a:pt x="17" y="4"/>
                    <a:pt x="18" y="2"/>
                    <a:pt x="17"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5" name="Google Shape;5065;p22"/>
            <p:cNvSpPr/>
            <p:nvPr/>
          </p:nvSpPr>
          <p:spPr>
            <a:xfrm>
              <a:off x="2579888" y="3744622"/>
              <a:ext cx="31413" cy="22688"/>
            </a:xfrm>
            <a:custGeom>
              <a:avLst/>
              <a:gdLst/>
              <a:ahLst/>
              <a:cxnLst/>
              <a:rect l="l" t="t" r="r" b="b"/>
              <a:pathLst>
                <a:path w="13" h="9" extrusionOk="0">
                  <a:moveTo>
                    <a:pt x="9" y="0"/>
                  </a:moveTo>
                  <a:cubicBezTo>
                    <a:pt x="2" y="5"/>
                    <a:pt x="2" y="5"/>
                    <a:pt x="2" y="5"/>
                  </a:cubicBezTo>
                  <a:cubicBezTo>
                    <a:pt x="0" y="5"/>
                    <a:pt x="0" y="7"/>
                    <a:pt x="1" y="8"/>
                  </a:cubicBezTo>
                  <a:cubicBezTo>
                    <a:pt x="1" y="8"/>
                    <a:pt x="2" y="9"/>
                    <a:pt x="3" y="9"/>
                  </a:cubicBezTo>
                  <a:cubicBezTo>
                    <a:pt x="3" y="9"/>
                    <a:pt x="3" y="9"/>
                    <a:pt x="4" y="9"/>
                  </a:cubicBezTo>
                  <a:cubicBezTo>
                    <a:pt x="12" y="5"/>
                    <a:pt x="12" y="5"/>
                    <a:pt x="12" y="5"/>
                  </a:cubicBezTo>
                  <a:cubicBezTo>
                    <a:pt x="13" y="4"/>
                    <a:pt x="13" y="3"/>
                    <a:pt x="13" y="1"/>
                  </a:cubicBezTo>
                  <a:cubicBezTo>
                    <a:pt x="12" y="0"/>
                    <a:pt x="11" y="0"/>
                    <a:pt x="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6" name="Google Shape;5066;p22"/>
            <p:cNvSpPr/>
            <p:nvPr/>
          </p:nvSpPr>
          <p:spPr>
            <a:xfrm>
              <a:off x="2637478" y="3720190"/>
              <a:ext cx="45374" cy="29668"/>
            </a:xfrm>
            <a:custGeom>
              <a:avLst/>
              <a:gdLst/>
              <a:ahLst/>
              <a:cxnLst/>
              <a:rect l="l" t="t" r="r" b="b"/>
              <a:pathLst>
                <a:path w="18" h="12" extrusionOk="0">
                  <a:moveTo>
                    <a:pt x="16" y="7"/>
                  </a:moveTo>
                  <a:cubicBezTo>
                    <a:pt x="4" y="0"/>
                    <a:pt x="4" y="0"/>
                    <a:pt x="4" y="0"/>
                  </a:cubicBezTo>
                  <a:cubicBezTo>
                    <a:pt x="3" y="0"/>
                    <a:pt x="1" y="0"/>
                    <a:pt x="1" y="1"/>
                  </a:cubicBezTo>
                  <a:cubicBezTo>
                    <a:pt x="0" y="2"/>
                    <a:pt x="1" y="4"/>
                    <a:pt x="2" y="4"/>
                  </a:cubicBezTo>
                  <a:cubicBezTo>
                    <a:pt x="14" y="11"/>
                    <a:pt x="14" y="11"/>
                    <a:pt x="14" y="11"/>
                  </a:cubicBezTo>
                  <a:cubicBezTo>
                    <a:pt x="15" y="12"/>
                    <a:pt x="15" y="12"/>
                    <a:pt x="15" y="12"/>
                  </a:cubicBezTo>
                  <a:cubicBezTo>
                    <a:pt x="16" y="12"/>
                    <a:pt x="17" y="11"/>
                    <a:pt x="17" y="10"/>
                  </a:cubicBezTo>
                  <a:cubicBezTo>
                    <a:pt x="18" y="9"/>
                    <a:pt x="18" y="8"/>
                    <a:pt x="16" y="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67" name="Google Shape;5067;p22"/>
            <p:cNvSpPr/>
            <p:nvPr/>
          </p:nvSpPr>
          <p:spPr>
            <a:xfrm>
              <a:off x="2628752" y="3744622"/>
              <a:ext cx="33157" cy="22688"/>
            </a:xfrm>
            <a:custGeom>
              <a:avLst/>
              <a:gdLst/>
              <a:ahLst/>
              <a:cxnLst/>
              <a:rect l="l" t="t" r="r" b="b"/>
              <a:pathLst>
                <a:path w="13" h="9" extrusionOk="0">
                  <a:moveTo>
                    <a:pt x="11" y="5"/>
                  </a:moveTo>
                  <a:cubicBezTo>
                    <a:pt x="3" y="0"/>
                    <a:pt x="3" y="0"/>
                    <a:pt x="3" y="0"/>
                  </a:cubicBezTo>
                  <a:cubicBezTo>
                    <a:pt x="2" y="0"/>
                    <a:pt x="1" y="0"/>
                    <a:pt x="0" y="1"/>
                  </a:cubicBezTo>
                  <a:cubicBezTo>
                    <a:pt x="0" y="3"/>
                    <a:pt x="0" y="4"/>
                    <a:pt x="1" y="5"/>
                  </a:cubicBezTo>
                  <a:cubicBezTo>
                    <a:pt x="9" y="9"/>
                    <a:pt x="9" y="9"/>
                    <a:pt x="9" y="9"/>
                  </a:cubicBezTo>
                  <a:cubicBezTo>
                    <a:pt x="9" y="9"/>
                    <a:pt x="10" y="9"/>
                    <a:pt x="10" y="9"/>
                  </a:cubicBezTo>
                  <a:cubicBezTo>
                    <a:pt x="11" y="9"/>
                    <a:pt x="12" y="8"/>
                    <a:pt x="12" y="8"/>
                  </a:cubicBezTo>
                  <a:cubicBezTo>
                    <a:pt x="13" y="7"/>
                    <a:pt x="12" y="5"/>
                    <a:pt x="11" y="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68" name="Google Shape;5068;p22"/>
          <p:cNvSpPr/>
          <p:nvPr/>
        </p:nvSpPr>
        <p:spPr>
          <a:xfrm>
            <a:off x="3342122" y="5173209"/>
            <a:ext cx="311801" cy="251303"/>
          </a:xfrm>
          <a:custGeom>
            <a:avLst/>
            <a:gdLst/>
            <a:ahLst/>
            <a:cxnLst/>
            <a:rect l="l" t="t" r="r" b="b"/>
            <a:pathLst>
              <a:path w="93" h="75" extrusionOk="0">
                <a:moveTo>
                  <a:pt x="46" y="70"/>
                </a:moveTo>
                <a:cubicBezTo>
                  <a:pt x="31" y="70"/>
                  <a:pt x="18" y="60"/>
                  <a:pt x="15" y="46"/>
                </a:cubicBezTo>
                <a:cubicBezTo>
                  <a:pt x="34" y="37"/>
                  <a:pt x="34" y="37"/>
                  <a:pt x="34" y="37"/>
                </a:cubicBezTo>
                <a:cubicBezTo>
                  <a:pt x="37" y="36"/>
                  <a:pt x="40" y="35"/>
                  <a:pt x="43" y="35"/>
                </a:cubicBezTo>
                <a:cubicBezTo>
                  <a:pt x="49" y="35"/>
                  <a:pt x="49" y="35"/>
                  <a:pt x="49" y="35"/>
                </a:cubicBezTo>
                <a:cubicBezTo>
                  <a:pt x="53" y="35"/>
                  <a:pt x="56" y="36"/>
                  <a:pt x="60" y="38"/>
                </a:cubicBezTo>
                <a:cubicBezTo>
                  <a:pt x="78" y="46"/>
                  <a:pt x="78" y="46"/>
                  <a:pt x="78" y="46"/>
                </a:cubicBezTo>
                <a:cubicBezTo>
                  <a:pt x="74" y="60"/>
                  <a:pt x="61" y="70"/>
                  <a:pt x="46" y="70"/>
                </a:cubicBezTo>
                <a:moveTo>
                  <a:pt x="85" y="20"/>
                </a:moveTo>
                <a:cubicBezTo>
                  <a:pt x="84" y="19"/>
                  <a:pt x="82" y="19"/>
                  <a:pt x="81" y="19"/>
                </a:cubicBezTo>
                <a:cubicBezTo>
                  <a:pt x="80" y="19"/>
                  <a:pt x="80" y="19"/>
                  <a:pt x="79" y="20"/>
                </a:cubicBezTo>
                <a:cubicBezTo>
                  <a:pt x="72" y="8"/>
                  <a:pt x="60" y="0"/>
                  <a:pt x="46" y="0"/>
                </a:cubicBezTo>
                <a:cubicBezTo>
                  <a:pt x="32" y="0"/>
                  <a:pt x="20" y="8"/>
                  <a:pt x="14" y="20"/>
                </a:cubicBezTo>
                <a:cubicBezTo>
                  <a:pt x="13" y="19"/>
                  <a:pt x="12" y="19"/>
                  <a:pt x="11" y="19"/>
                </a:cubicBezTo>
                <a:cubicBezTo>
                  <a:pt x="10" y="19"/>
                  <a:pt x="9" y="19"/>
                  <a:pt x="8" y="20"/>
                </a:cubicBezTo>
                <a:cubicBezTo>
                  <a:pt x="3" y="22"/>
                  <a:pt x="0" y="26"/>
                  <a:pt x="1" y="31"/>
                </a:cubicBezTo>
                <a:cubicBezTo>
                  <a:pt x="2" y="34"/>
                  <a:pt x="3" y="36"/>
                  <a:pt x="4" y="38"/>
                </a:cubicBezTo>
                <a:cubicBezTo>
                  <a:pt x="5" y="41"/>
                  <a:pt x="7" y="42"/>
                  <a:pt x="9" y="42"/>
                </a:cubicBezTo>
                <a:cubicBezTo>
                  <a:pt x="10" y="44"/>
                  <a:pt x="10" y="46"/>
                  <a:pt x="11" y="48"/>
                </a:cubicBezTo>
                <a:cubicBezTo>
                  <a:pt x="15" y="63"/>
                  <a:pt x="29" y="75"/>
                  <a:pt x="46" y="75"/>
                </a:cubicBezTo>
                <a:cubicBezTo>
                  <a:pt x="63" y="75"/>
                  <a:pt x="77" y="64"/>
                  <a:pt x="82" y="48"/>
                </a:cubicBezTo>
                <a:cubicBezTo>
                  <a:pt x="82" y="46"/>
                  <a:pt x="83" y="44"/>
                  <a:pt x="83" y="42"/>
                </a:cubicBezTo>
                <a:cubicBezTo>
                  <a:pt x="86" y="42"/>
                  <a:pt x="87" y="41"/>
                  <a:pt x="89" y="38"/>
                </a:cubicBezTo>
                <a:cubicBezTo>
                  <a:pt x="89" y="36"/>
                  <a:pt x="90" y="34"/>
                  <a:pt x="91" y="31"/>
                </a:cubicBezTo>
                <a:cubicBezTo>
                  <a:pt x="93" y="26"/>
                  <a:pt x="89" y="22"/>
                  <a:pt x="85"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69" name="Google Shape;5069;p22"/>
          <p:cNvGrpSpPr/>
          <p:nvPr/>
        </p:nvGrpSpPr>
        <p:grpSpPr>
          <a:xfrm>
            <a:off x="2767384" y="5077806"/>
            <a:ext cx="311801" cy="346705"/>
            <a:chOff x="2075537" y="3540438"/>
            <a:chExt cx="233851" cy="260029"/>
          </a:xfrm>
        </p:grpSpPr>
        <p:sp>
          <p:nvSpPr>
            <p:cNvPr id="5070" name="Google Shape;5070;p22"/>
            <p:cNvSpPr/>
            <p:nvPr/>
          </p:nvSpPr>
          <p:spPr>
            <a:xfrm>
              <a:off x="2075537" y="3540438"/>
              <a:ext cx="233851" cy="130887"/>
            </a:xfrm>
            <a:custGeom>
              <a:avLst/>
              <a:gdLst/>
              <a:ahLst/>
              <a:cxnLst/>
              <a:rect l="l" t="t" r="r" b="b"/>
              <a:pathLst>
                <a:path w="93" h="52" extrusionOk="0">
                  <a:moveTo>
                    <a:pt x="54" y="18"/>
                  </a:moveTo>
                  <a:cubicBezTo>
                    <a:pt x="49" y="18"/>
                    <a:pt x="49" y="18"/>
                    <a:pt x="49" y="18"/>
                  </a:cubicBezTo>
                  <a:cubicBezTo>
                    <a:pt x="49" y="23"/>
                    <a:pt x="49" y="23"/>
                    <a:pt x="49" y="23"/>
                  </a:cubicBezTo>
                  <a:cubicBezTo>
                    <a:pt x="43" y="23"/>
                    <a:pt x="43" y="23"/>
                    <a:pt x="43" y="23"/>
                  </a:cubicBezTo>
                  <a:cubicBezTo>
                    <a:pt x="43" y="18"/>
                    <a:pt x="43" y="18"/>
                    <a:pt x="43" y="18"/>
                  </a:cubicBezTo>
                  <a:cubicBezTo>
                    <a:pt x="38" y="18"/>
                    <a:pt x="38" y="18"/>
                    <a:pt x="38" y="18"/>
                  </a:cubicBezTo>
                  <a:cubicBezTo>
                    <a:pt x="38" y="12"/>
                    <a:pt x="38" y="12"/>
                    <a:pt x="38" y="12"/>
                  </a:cubicBezTo>
                  <a:cubicBezTo>
                    <a:pt x="43" y="12"/>
                    <a:pt x="43" y="12"/>
                    <a:pt x="43" y="12"/>
                  </a:cubicBezTo>
                  <a:cubicBezTo>
                    <a:pt x="43" y="7"/>
                    <a:pt x="43" y="7"/>
                    <a:pt x="43" y="7"/>
                  </a:cubicBezTo>
                  <a:cubicBezTo>
                    <a:pt x="49" y="7"/>
                    <a:pt x="49" y="7"/>
                    <a:pt x="49" y="7"/>
                  </a:cubicBezTo>
                  <a:cubicBezTo>
                    <a:pt x="49" y="12"/>
                    <a:pt x="49" y="12"/>
                    <a:pt x="49" y="12"/>
                  </a:cubicBezTo>
                  <a:cubicBezTo>
                    <a:pt x="54" y="12"/>
                    <a:pt x="54" y="12"/>
                    <a:pt x="54" y="12"/>
                  </a:cubicBezTo>
                  <a:lnTo>
                    <a:pt x="54" y="18"/>
                  </a:lnTo>
                  <a:close/>
                  <a:moveTo>
                    <a:pt x="46" y="0"/>
                  </a:moveTo>
                  <a:cubicBezTo>
                    <a:pt x="31" y="0"/>
                    <a:pt x="18" y="7"/>
                    <a:pt x="7" y="16"/>
                  </a:cubicBezTo>
                  <a:cubicBezTo>
                    <a:pt x="2" y="20"/>
                    <a:pt x="0" y="28"/>
                    <a:pt x="3" y="35"/>
                  </a:cubicBezTo>
                  <a:cubicBezTo>
                    <a:pt x="9" y="51"/>
                    <a:pt x="9" y="51"/>
                    <a:pt x="9" y="51"/>
                  </a:cubicBezTo>
                  <a:cubicBezTo>
                    <a:pt x="16" y="37"/>
                    <a:pt x="30" y="27"/>
                    <a:pt x="46" y="27"/>
                  </a:cubicBezTo>
                  <a:cubicBezTo>
                    <a:pt x="62" y="27"/>
                    <a:pt x="77" y="37"/>
                    <a:pt x="83" y="52"/>
                  </a:cubicBezTo>
                  <a:cubicBezTo>
                    <a:pt x="90" y="35"/>
                    <a:pt x="90" y="35"/>
                    <a:pt x="90" y="35"/>
                  </a:cubicBezTo>
                  <a:cubicBezTo>
                    <a:pt x="93" y="28"/>
                    <a:pt x="91" y="20"/>
                    <a:pt x="85" y="16"/>
                  </a:cubicBezTo>
                  <a:cubicBezTo>
                    <a:pt x="74" y="6"/>
                    <a:pt x="61" y="0"/>
                    <a:pt x="4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1" name="Google Shape;5071;p22"/>
            <p:cNvSpPr/>
            <p:nvPr/>
          </p:nvSpPr>
          <p:spPr>
            <a:xfrm>
              <a:off x="2103459" y="3634676"/>
              <a:ext cx="176260" cy="165791"/>
            </a:xfrm>
            <a:custGeom>
              <a:avLst/>
              <a:gdLst/>
              <a:ahLst/>
              <a:cxnLst/>
              <a:rect l="l" t="t" r="r" b="b"/>
              <a:pathLst>
                <a:path w="70" h="66" extrusionOk="0">
                  <a:moveTo>
                    <a:pt x="53" y="0"/>
                  </a:moveTo>
                  <a:cubicBezTo>
                    <a:pt x="53" y="0"/>
                    <a:pt x="53" y="0"/>
                    <a:pt x="53" y="0"/>
                  </a:cubicBezTo>
                  <a:cubicBezTo>
                    <a:pt x="53" y="0"/>
                    <a:pt x="41" y="18"/>
                    <a:pt x="21" y="25"/>
                  </a:cubicBezTo>
                  <a:cubicBezTo>
                    <a:pt x="20" y="25"/>
                    <a:pt x="19" y="25"/>
                    <a:pt x="19" y="24"/>
                  </a:cubicBezTo>
                  <a:cubicBezTo>
                    <a:pt x="19" y="23"/>
                    <a:pt x="19" y="22"/>
                    <a:pt x="19" y="22"/>
                  </a:cubicBezTo>
                  <a:cubicBezTo>
                    <a:pt x="20" y="21"/>
                    <a:pt x="21" y="19"/>
                    <a:pt x="22" y="18"/>
                  </a:cubicBezTo>
                  <a:cubicBezTo>
                    <a:pt x="22" y="17"/>
                    <a:pt x="22" y="16"/>
                    <a:pt x="22" y="15"/>
                  </a:cubicBezTo>
                  <a:cubicBezTo>
                    <a:pt x="21" y="14"/>
                    <a:pt x="20" y="14"/>
                    <a:pt x="19" y="14"/>
                  </a:cubicBezTo>
                  <a:cubicBezTo>
                    <a:pt x="13" y="16"/>
                    <a:pt x="3" y="21"/>
                    <a:pt x="0" y="33"/>
                  </a:cubicBezTo>
                  <a:cubicBezTo>
                    <a:pt x="1" y="51"/>
                    <a:pt x="16" y="66"/>
                    <a:pt x="35" y="66"/>
                  </a:cubicBezTo>
                  <a:cubicBezTo>
                    <a:pt x="54" y="66"/>
                    <a:pt x="70" y="50"/>
                    <a:pt x="70" y="30"/>
                  </a:cubicBezTo>
                  <a:cubicBezTo>
                    <a:pt x="70" y="17"/>
                    <a:pt x="63" y="6"/>
                    <a:pt x="5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072" name="Google Shape;5072;p22"/>
          <p:cNvSpPr/>
          <p:nvPr/>
        </p:nvSpPr>
        <p:spPr>
          <a:xfrm>
            <a:off x="2215914" y="5853417"/>
            <a:ext cx="339724" cy="265264"/>
          </a:xfrm>
          <a:custGeom>
            <a:avLst/>
            <a:gdLst/>
            <a:ahLst/>
            <a:cxnLst/>
            <a:rect l="l" t="t" r="r" b="b"/>
            <a:pathLst>
              <a:path w="101" h="79" extrusionOk="0">
                <a:moveTo>
                  <a:pt x="77" y="19"/>
                </a:moveTo>
                <a:cubicBezTo>
                  <a:pt x="84" y="11"/>
                  <a:pt x="84" y="11"/>
                  <a:pt x="84" y="11"/>
                </a:cubicBezTo>
                <a:cubicBezTo>
                  <a:pt x="91" y="19"/>
                  <a:pt x="91" y="19"/>
                  <a:pt x="91" y="19"/>
                </a:cubicBezTo>
                <a:lnTo>
                  <a:pt x="77" y="19"/>
                </a:lnTo>
                <a:close/>
                <a:moveTo>
                  <a:pt x="10" y="19"/>
                </a:moveTo>
                <a:cubicBezTo>
                  <a:pt x="17" y="11"/>
                  <a:pt x="17" y="11"/>
                  <a:pt x="17" y="11"/>
                </a:cubicBezTo>
                <a:cubicBezTo>
                  <a:pt x="24" y="19"/>
                  <a:pt x="24" y="19"/>
                  <a:pt x="24" y="19"/>
                </a:cubicBezTo>
                <a:cubicBezTo>
                  <a:pt x="10" y="19"/>
                  <a:pt x="10" y="19"/>
                  <a:pt x="10" y="19"/>
                </a:cubicBezTo>
                <a:close/>
                <a:moveTo>
                  <a:pt x="88" y="4"/>
                </a:moveTo>
                <a:cubicBezTo>
                  <a:pt x="86" y="2"/>
                  <a:pt x="83" y="0"/>
                  <a:pt x="79" y="0"/>
                </a:cubicBezTo>
                <a:cubicBezTo>
                  <a:pt x="64" y="0"/>
                  <a:pt x="64" y="0"/>
                  <a:pt x="64" y="0"/>
                </a:cubicBezTo>
                <a:cubicBezTo>
                  <a:pt x="57" y="0"/>
                  <a:pt x="53" y="4"/>
                  <a:pt x="50" y="8"/>
                </a:cubicBezTo>
                <a:cubicBezTo>
                  <a:pt x="48" y="4"/>
                  <a:pt x="44" y="0"/>
                  <a:pt x="37" y="0"/>
                </a:cubicBezTo>
                <a:cubicBezTo>
                  <a:pt x="22" y="0"/>
                  <a:pt x="22" y="0"/>
                  <a:pt x="22" y="0"/>
                </a:cubicBezTo>
                <a:cubicBezTo>
                  <a:pt x="18" y="0"/>
                  <a:pt x="15" y="2"/>
                  <a:pt x="12" y="4"/>
                </a:cubicBezTo>
                <a:cubicBezTo>
                  <a:pt x="0" y="19"/>
                  <a:pt x="0" y="19"/>
                  <a:pt x="0" y="19"/>
                </a:cubicBezTo>
                <a:cubicBezTo>
                  <a:pt x="0" y="28"/>
                  <a:pt x="8" y="35"/>
                  <a:pt x="17" y="35"/>
                </a:cubicBezTo>
                <a:cubicBezTo>
                  <a:pt x="26" y="35"/>
                  <a:pt x="33" y="28"/>
                  <a:pt x="34" y="19"/>
                </a:cubicBezTo>
                <a:cubicBezTo>
                  <a:pt x="23" y="7"/>
                  <a:pt x="23" y="7"/>
                  <a:pt x="23" y="7"/>
                </a:cubicBezTo>
                <a:cubicBezTo>
                  <a:pt x="37" y="7"/>
                  <a:pt x="37" y="7"/>
                  <a:pt x="37" y="7"/>
                </a:cubicBezTo>
                <a:cubicBezTo>
                  <a:pt x="40" y="7"/>
                  <a:pt x="42" y="9"/>
                  <a:pt x="44" y="11"/>
                </a:cubicBezTo>
                <a:cubicBezTo>
                  <a:pt x="44" y="59"/>
                  <a:pt x="44" y="59"/>
                  <a:pt x="44" y="59"/>
                </a:cubicBezTo>
                <a:cubicBezTo>
                  <a:pt x="32" y="59"/>
                  <a:pt x="32" y="59"/>
                  <a:pt x="32" y="59"/>
                </a:cubicBezTo>
                <a:cubicBezTo>
                  <a:pt x="28" y="59"/>
                  <a:pt x="25" y="62"/>
                  <a:pt x="25" y="65"/>
                </a:cubicBezTo>
                <a:cubicBezTo>
                  <a:pt x="25" y="67"/>
                  <a:pt x="25" y="67"/>
                  <a:pt x="25" y="67"/>
                </a:cubicBezTo>
                <a:cubicBezTo>
                  <a:pt x="24" y="67"/>
                  <a:pt x="24" y="67"/>
                  <a:pt x="24" y="67"/>
                </a:cubicBezTo>
                <a:cubicBezTo>
                  <a:pt x="20" y="67"/>
                  <a:pt x="17" y="70"/>
                  <a:pt x="17" y="74"/>
                </a:cubicBezTo>
                <a:cubicBezTo>
                  <a:pt x="17" y="79"/>
                  <a:pt x="17" y="79"/>
                  <a:pt x="17" y="79"/>
                </a:cubicBezTo>
                <a:cubicBezTo>
                  <a:pt x="81" y="79"/>
                  <a:pt x="81" y="79"/>
                  <a:pt x="81" y="79"/>
                </a:cubicBezTo>
                <a:cubicBezTo>
                  <a:pt x="81" y="74"/>
                  <a:pt x="81" y="74"/>
                  <a:pt x="81" y="74"/>
                </a:cubicBezTo>
                <a:cubicBezTo>
                  <a:pt x="81" y="70"/>
                  <a:pt x="79" y="67"/>
                  <a:pt x="75" y="67"/>
                </a:cubicBezTo>
                <a:cubicBezTo>
                  <a:pt x="74" y="67"/>
                  <a:pt x="74" y="67"/>
                  <a:pt x="74" y="67"/>
                </a:cubicBezTo>
                <a:cubicBezTo>
                  <a:pt x="74" y="65"/>
                  <a:pt x="74" y="65"/>
                  <a:pt x="74" y="65"/>
                </a:cubicBezTo>
                <a:cubicBezTo>
                  <a:pt x="74" y="62"/>
                  <a:pt x="71" y="59"/>
                  <a:pt x="67" y="59"/>
                </a:cubicBezTo>
                <a:cubicBezTo>
                  <a:pt x="55" y="59"/>
                  <a:pt x="55" y="59"/>
                  <a:pt x="55" y="59"/>
                </a:cubicBezTo>
                <a:cubicBezTo>
                  <a:pt x="55" y="14"/>
                  <a:pt x="55" y="14"/>
                  <a:pt x="55" y="14"/>
                </a:cubicBezTo>
                <a:cubicBezTo>
                  <a:pt x="56" y="11"/>
                  <a:pt x="59" y="7"/>
                  <a:pt x="64" y="7"/>
                </a:cubicBezTo>
                <a:cubicBezTo>
                  <a:pt x="78" y="7"/>
                  <a:pt x="78" y="7"/>
                  <a:pt x="78" y="7"/>
                </a:cubicBezTo>
                <a:cubicBezTo>
                  <a:pt x="67" y="19"/>
                  <a:pt x="67" y="19"/>
                  <a:pt x="67" y="19"/>
                </a:cubicBezTo>
                <a:cubicBezTo>
                  <a:pt x="68" y="28"/>
                  <a:pt x="75" y="35"/>
                  <a:pt x="84" y="35"/>
                </a:cubicBezTo>
                <a:cubicBezTo>
                  <a:pt x="93" y="35"/>
                  <a:pt x="101" y="28"/>
                  <a:pt x="101" y="19"/>
                </a:cubicBezTo>
                <a:lnTo>
                  <a:pt x="88" y="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073" name="Google Shape;5073;p22"/>
          <p:cNvGrpSpPr/>
          <p:nvPr/>
        </p:nvGrpSpPr>
        <p:grpSpPr>
          <a:xfrm>
            <a:off x="1601618" y="5816187"/>
            <a:ext cx="272244" cy="342052"/>
            <a:chOff x="1201213" y="3941824"/>
            <a:chExt cx="204183" cy="256539"/>
          </a:xfrm>
        </p:grpSpPr>
        <p:sp>
          <p:nvSpPr>
            <p:cNvPr id="5074" name="Google Shape;5074;p22"/>
            <p:cNvSpPr/>
            <p:nvPr/>
          </p:nvSpPr>
          <p:spPr>
            <a:xfrm>
              <a:off x="1201213" y="3941824"/>
              <a:ext cx="204183" cy="256539"/>
            </a:xfrm>
            <a:custGeom>
              <a:avLst/>
              <a:gdLst/>
              <a:ahLst/>
              <a:cxnLst/>
              <a:rect l="l" t="t" r="r" b="b"/>
              <a:pathLst>
                <a:path w="81" h="102" extrusionOk="0">
                  <a:moveTo>
                    <a:pt x="74" y="91"/>
                  </a:moveTo>
                  <a:cubicBezTo>
                    <a:pt x="74" y="93"/>
                    <a:pt x="72" y="95"/>
                    <a:pt x="70" y="95"/>
                  </a:cubicBezTo>
                  <a:cubicBezTo>
                    <a:pt x="11" y="95"/>
                    <a:pt x="11" y="95"/>
                    <a:pt x="11" y="95"/>
                  </a:cubicBezTo>
                  <a:cubicBezTo>
                    <a:pt x="9" y="95"/>
                    <a:pt x="7" y="93"/>
                    <a:pt x="7" y="91"/>
                  </a:cubicBezTo>
                  <a:cubicBezTo>
                    <a:pt x="7" y="32"/>
                    <a:pt x="7" y="32"/>
                    <a:pt x="7" y="32"/>
                  </a:cubicBezTo>
                  <a:cubicBezTo>
                    <a:pt x="7" y="30"/>
                    <a:pt x="9" y="28"/>
                    <a:pt x="11" y="28"/>
                  </a:cubicBezTo>
                  <a:cubicBezTo>
                    <a:pt x="18" y="28"/>
                    <a:pt x="18" y="28"/>
                    <a:pt x="18" y="28"/>
                  </a:cubicBezTo>
                  <a:cubicBezTo>
                    <a:pt x="18" y="28"/>
                    <a:pt x="18" y="28"/>
                    <a:pt x="18" y="28"/>
                  </a:cubicBezTo>
                  <a:cubicBezTo>
                    <a:pt x="20" y="39"/>
                    <a:pt x="30" y="48"/>
                    <a:pt x="42" y="48"/>
                  </a:cubicBezTo>
                  <a:cubicBezTo>
                    <a:pt x="54" y="48"/>
                    <a:pt x="64" y="39"/>
                    <a:pt x="66" y="28"/>
                  </a:cubicBezTo>
                  <a:cubicBezTo>
                    <a:pt x="66" y="28"/>
                    <a:pt x="66" y="28"/>
                    <a:pt x="66" y="28"/>
                  </a:cubicBezTo>
                  <a:cubicBezTo>
                    <a:pt x="70" y="28"/>
                    <a:pt x="70" y="28"/>
                    <a:pt x="70" y="28"/>
                  </a:cubicBezTo>
                  <a:cubicBezTo>
                    <a:pt x="72" y="28"/>
                    <a:pt x="74" y="30"/>
                    <a:pt x="74" y="32"/>
                  </a:cubicBezTo>
                  <a:cubicBezTo>
                    <a:pt x="74" y="91"/>
                    <a:pt x="74" y="91"/>
                    <a:pt x="74" y="91"/>
                  </a:cubicBezTo>
                  <a:close/>
                  <a:moveTo>
                    <a:pt x="42" y="6"/>
                  </a:moveTo>
                  <a:cubicBezTo>
                    <a:pt x="51" y="6"/>
                    <a:pt x="59" y="12"/>
                    <a:pt x="60" y="21"/>
                  </a:cubicBezTo>
                  <a:cubicBezTo>
                    <a:pt x="49" y="21"/>
                    <a:pt x="49" y="21"/>
                    <a:pt x="49" y="21"/>
                  </a:cubicBezTo>
                  <a:cubicBezTo>
                    <a:pt x="50" y="22"/>
                    <a:pt x="50" y="23"/>
                    <a:pt x="50" y="24"/>
                  </a:cubicBezTo>
                  <a:cubicBezTo>
                    <a:pt x="50" y="25"/>
                    <a:pt x="50" y="26"/>
                    <a:pt x="49" y="27"/>
                  </a:cubicBezTo>
                  <a:cubicBezTo>
                    <a:pt x="48" y="30"/>
                    <a:pt x="45" y="31"/>
                    <a:pt x="42" y="31"/>
                  </a:cubicBezTo>
                  <a:cubicBezTo>
                    <a:pt x="39" y="31"/>
                    <a:pt x="36" y="30"/>
                    <a:pt x="35" y="27"/>
                  </a:cubicBezTo>
                  <a:cubicBezTo>
                    <a:pt x="35" y="26"/>
                    <a:pt x="34" y="25"/>
                    <a:pt x="34" y="24"/>
                  </a:cubicBezTo>
                  <a:cubicBezTo>
                    <a:pt x="34" y="23"/>
                    <a:pt x="35" y="22"/>
                    <a:pt x="35" y="21"/>
                  </a:cubicBezTo>
                  <a:cubicBezTo>
                    <a:pt x="24" y="21"/>
                    <a:pt x="24" y="21"/>
                    <a:pt x="24" y="21"/>
                  </a:cubicBezTo>
                  <a:cubicBezTo>
                    <a:pt x="26" y="12"/>
                    <a:pt x="33" y="6"/>
                    <a:pt x="42" y="6"/>
                  </a:cubicBezTo>
                  <a:moveTo>
                    <a:pt x="66" y="21"/>
                  </a:moveTo>
                  <a:cubicBezTo>
                    <a:pt x="66" y="22"/>
                    <a:pt x="66" y="22"/>
                    <a:pt x="66" y="21"/>
                  </a:cubicBezTo>
                  <a:cubicBezTo>
                    <a:pt x="64" y="9"/>
                    <a:pt x="54" y="0"/>
                    <a:pt x="42" y="0"/>
                  </a:cubicBezTo>
                  <a:cubicBezTo>
                    <a:pt x="30" y="0"/>
                    <a:pt x="20" y="9"/>
                    <a:pt x="18" y="21"/>
                  </a:cubicBezTo>
                  <a:cubicBezTo>
                    <a:pt x="18" y="22"/>
                    <a:pt x="18" y="22"/>
                    <a:pt x="18" y="21"/>
                  </a:cubicBezTo>
                  <a:cubicBezTo>
                    <a:pt x="6" y="21"/>
                    <a:pt x="6" y="21"/>
                    <a:pt x="6" y="21"/>
                  </a:cubicBezTo>
                  <a:cubicBezTo>
                    <a:pt x="3" y="21"/>
                    <a:pt x="0" y="23"/>
                    <a:pt x="0" y="27"/>
                  </a:cubicBezTo>
                  <a:cubicBezTo>
                    <a:pt x="0" y="96"/>
                    <a:pt x="0" y="96"/>
                    <a:pt x="0" y="96"/>
                  </a:cubicBezTo>
                  <a:cubicBezTo>
                    <a:pt x="0" y="99"/>
                    <a:pt x="3" y="102"/>
                    <a:pt x="6" y="102"/>
                  </a:cubicBezTo>
                  <a:cubicBezTo>
                    <a:pt x="75" y="102"/>
                    <a:pt x="75" y="102"/>
                    <a:pt x="75" y="102"/>
                  </a:cubicBezTo>
                  <a:cubicBezTo>
                    <a:pt x="78" y="102"/>
                    <a:pt x="81" y="99"/>
                    <a:pt x="81" y="96"/>
                  </a:cubicBezTo>
                  <a:cubicBezTo>
                    <a:pt x="81" y="27"/>
                    <a:pt x="81" y="27"/>
                    <a:pt x="81" y="27"/>
                  </a:cubicBezTo>
                  <a:cubicBezTo>
                    <a:pt x="81" y="23"/>
                    <a:pt x="78" y="21"/>
                    <a:pt x="75" y="21"/>
                  </a:cubicBezTo>
                  <a:lnTo>
                    <a:pt x="66" y="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5" name="Google Shape;5075;p22"/>
            <p:cNvSpPr/>
            <p:nvPr/>
          </p:nvSpPr>
          <p:spPr>
            <a:xfrm>
              <a:off x="1328609" y="3971492"/>
              <a:ext cx="8725" cy="698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6" name="Google Shape;5076;p22"/>
            <p:cNvSpPr/>
            <p:nvPr/>
          </p:nvSpPr>
          <p:spPr>
            <a:xfrm>
              <a:off x="1276254" y="3971492"/>
              <a:ext cx="6981" cy="698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7" name="Google Shape;5077;p22"/>
            <p:cNvSpPr/>
            <p:nvPr/>
          </p:nvSpPr>
          <p:spPr>
            <a:xfrm>
              <a:off x="1304177" y="3959276"/>
              <a:ext cx="6981" cy="698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8" name="Google Shape;5078;p22"/>
            <p:cNvSpPr/>
            <p:nvPr/>
          </p:nvSpPr>
          <p:spPr>
            <a:xfrm>
              <a:off x="1295452" y="3973237"/>
              <a:ext cx="20942" cy="38393"/>
            </a:xfrm>
            <a:custGeom>
              <a:avLst/>
              <a:gdLst/>
              <a:ahLst/>
              <a:cxnLst/>
              <a:rect l="l" t="t" r="r" b="b"/>
              <a:pathLst>
                <a:path w="8" h="15" extrusionOk="0">
                  <a:moveTo>
                    <a:pt x="4" y="15"/>
                  </a:moveTo>
                  <a:cubicBezTo>
                    <a:pt x="6" y="15"/>
                    <a:pt x="8" y="13"/>
                    <a:pt x="8" y="11"/>
                  </a:cubicBezTo>
                  <a:cubicBezTo>
                    <a:pt x="8" y="9"/>
                    <a:pt x="7" y="8"/>
                    <a:pt x="6" y="7"/>
                  </a:cubicBezTo>
                  <a:cubicBezTo>
                    <a:pt x="6" y="2"/>
                    <a:pt x="6" y="2"/>
                    <a:pt x="6" y="2"/>
                  </a:cubicBezTo>
                  <a:cubicBezTo>
                    <a:pt x="6" y="1"/>
                    <a:pt x="5" y="0"/>
                    <a:pt x="4" y="0"/>
                  </a:cubicBezTo>
                  <a:cubicBezTo>
                    <a:pt x="3" y="0"/>
                    <a:pt x="2" y="1"/>
                    <a:pt x="2" y="2"/>
                  </a:cubicBezTo>
                  <a:cubicBezTo>
                    <a:pt x="2" y="7"/>
                    <a:pt x="2" y="7"/>
                    <a:pt x="2" y="7"/>
                  </a:cubicBezTo>
                  <a:cubicBezTo>
                    <a:pt x="1" y="8"/>
                    <a:pt x="0" y="9"/>
                    <a:pt x="0" y="11"/>
                  </a:cubicBezTo>
                  <a:cubicBezTo>
                    <a:pt x="0" y="13"/>
                    <a:pt x="2" y="15"/>
                    <a:pt x="4"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79" name="Google Shape;5079;p22"/>
            <p:cNvSpPr/>
            <p:nvPr/>
          </p:nvSpPr>
          <p:spPr>
            <a:xfrm>
              <a:off x="1230880" y="4072712"/>
              <a:ext cx="62826" cy="87258"/>
            </a:xfrm>
            <a:custGeom>
              <a:avLst/>
              <a:gdLst/>
              <a:ahLst/>
              <a:cxnLst/>
              <a:rect l="l" t="t" r="r" b="b"/>
              <a:pathLst>
                <a:path w="25" h="35" extrusionOk="0">
                  <a:moveTo>
                    <a:pt x="0" y="31"/>
                  </a:moveTo>
                  <a:cubicBezTo>
                    <a:pt x="0" y="33"/>
                    <a:pt x="2" y="35"/>
                    <a:pt x="5" y="35"/>
                  </a:cubicBezTo>
                  <a:cubicBezTo>
                    <a:pt x="20" y="35"/>
                    <a:pt x="20" y="35"/>
                    <a:pt x="20" y="35"/>
                  </a:cubicBezTo>
                  <a:cubicBezTo>
                    <a:pt x="23" y="35"/>
                    <a:pt x="25" y="33"/>
                    <a:pt x="25" y="31"/>
                  </a:cubicBezTo>
                  <a:cubicBezTo>
                    <a:pt x="25" y="4"/>
                    <a:pt x="25" y="4"/>
                    <a:pt x="25" y="4"/>
                  </a:cubicBezTo>
                  <a:cubicBezTo>
                    <a:pt x="25" y="2"/>
                    <a:pt x="23" y="0"/>
                    <a:pt x="20" y="0"/>
                  </a:cubicBezTo>
                  <a:cubicBezTo>
                    <a:pt x="5" y="0"/>
                    <a:pt x="5" y="0"/>
                    <a:pt x="5" y="0"/>
                  </a:cubicBezTo>
                  <a:cubicBezTo>
                    <a:pt x="2" y="0"/>
                    <a:pt x="0" y="2"/>
                    <a:pt x="0" y="4"/>
                  </a:cubicBezTo>
                  <a:lnTo>
                    <a:pt x="0"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0" name="Google Shape;5080;p22"/>
            <p:cNvSpPr/>
            <p:nvPr/>
          </p:nvSpPr>
          <p:spPr>
            <a:xfrm>
              <a:off x="1311158" y="4072712"/>
              <a:ext cx="61080" cy="87258"/>
            </a:xfrm>
            <a:custGeom>
              <a:avLst/>
              <a:gdLst/>
              <a:ahLst/>
              <a:cxnLst/>
              <a:rect l="l" t="t" r="r" b="b"/>
              <a:pathLst>
                <a:path w="24" h="35" extrusionOk="0">
                  <a:moveTo>
                    <a:pt x="0" y="31"/>
                  </a:moveTo>
                  <a:cubicBezTo>
                    <a:pt x="0" y="33"/>
                    <a:pt x="2" y="35"/>
                    <a:pt x="5" y="35"/>
                  </a:cubicBezTo>
                  <a:cubicBezTo>
                    <a:pt x="20" y="35"/>
                    <a:pt x="20" y="35"/>
                    <a:pt x="20" y="35"/>
                  </a:cubicBezTo>
                  <a:cubicBezTo>
                    <a:pt x="22" y="35"/>
                    <a:pt x="24" y="33"/>
                    <a:pt x="24" y="31"/>
                  </a:cubicBezTo>
                  <a:cubicBezTo>
                    <a:pt x="24" y="4"/>
                    <a:pt x="24" y="4"/>
                    <a:pt x="24" y="4"/>
                  </a:cubicBezTo>
                  <a:cubicBezTo>
                    <a:pt x="24" y="2"/>
                    <a:pt x="22" y="0"/>
                    <a:pt x="20" y="0"/>
                  </a:cubicBezTo>
                  <a:cubicBezTo>
                    <a:pt x="5" y="0"/>
                    <a:pt x="5" y="0"/>
                    <a:pt x="5" y="0"/>
                  </a:cubicBezTo>
                  <a:cubicBezTo>
                    <a:pt x="2" y="0"/>
                    <a:pt x="0" y="2"/>
                    <a:pt x="0" y="4"/>
                  </a:cubicBezTo>
                  <a:lnTo>
                    <a:pt x="0" y="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81" name="Google Shape;5081;p22"/>
          <p:cNvGrpSpPr/>
          <p:nvPr/>
        </p:nvGrpSpPr>
        <p:grpSpPr>
          <a:xfrm>
            <a:off x="929150" y="5825495"/>
            <a:ext cx="342052" cy="318783"/>
            <a:chOff x="1082675" y="3963987"/>
            <a:chExt cx="233363" cy="217488"/>
          </a:xfrm>
        </p:grpSpPr>
        <p:sp>
          <p:nvSpPr>
            <p:cNvPr id="5082" name="Google Shape;5082;p22"/>
            <p:cNvSpPr/>
            <p:nvPr/>
          </p:nvSpPr>
          <p:spPr>
            <a:xfrm>
              <a:off x="1131888" y="3963987"/>
              <a:ext cx="179387" cy="163513"/>
            </a:xfrm>
            <a:custGeom>
              <a:avLst/>
              <a:gdLst/>
              <a:ahLst/>
              <a:cxnLst/>
              <a:rect l="l" t="t" r="r" b="b"/>
              <a:pathLst>
                <a:path w="78" h="71" extrusionOk="0">
                  <a:moveTo>
                    <a:pt x="76" y="11"/>
                  </a:moveTo>
                  <a:cubicBezTo>
                    <a:pt x="78" y="8"/>
                    <a:pt x="78" y="5"/>
                    <a:pt x="76" y="2"/>
                  </a:cubicBezTo>
                  <a:cubicBezTo>
                    <a:pt x="74" y="0"/>
                    <a:pt x="70" y="0"/>
                    <a:pt x="68" y="2"/>
                  </a:cubicBezTo>
                  <a:cubicBezTo>
                    <a:pt x="3" y="67"/>
                    <a:pt x="3" y="67"/>
                    <a:pt x="3" y="67"/>
                  </a:cubicBezTo>
                  <a:cubicBezTo>
                    <a:pt x="0" y="71"/>
                    <a:pt x="0" y="71"/>
                    <a:pt x="0" y="71"/>
                  </a:cubicBezTo>
                  <a:cubicBezTo>
                    <a:pt x="9" y="70"/>
                    <a:pt x="18" y="69"/>
                    <a:pt x="27" y="68"/>
                  </a:cubicBezTo>
                  <a:lnTo>
                    <a:pt x="76"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3" name="Google Shape;5083;p22"/>
            <p:cNvSpPr/>
            <p:nvPr/>
          </p:nvSpPr>
          <p:spPr>
            <a:xfrm>
              <a:off x="1082675" y="4130675"/>
              <a:ext cx="104775" cy="50800"/>
            </a:xfrm>
            <a:custGeom>
              <a:avLst/>
              <a:gdLst/>
              <a:ahLst/>
              <a:cxnLst/>
              <a:rect l="l" t="t" r="r" b="b"/>
              <a:pathLst>
                <a:path w="46" h="22" extrusionOk="0">
                  <a:moveTo>
                    <a:pt x="8" y="17"/>
                  </a:moveTo>
                  <a:cubicBezTo>
                    <a:pt x="18" y="7"/>
                    <a:pt x="18" y="7"/>
                    <a:pt x="18" y="7"/>
                  </a:cubicBezTo>
                  <a:cubicBezTo>
                    <a:pt x="22" y="7"/>
                    <a:pt x="30" y="6"/>
                    <a:pt x="37" y="5"/>
                  </a:cubicBezTo>
                  <a:cubicBezTo>
                    <a:pt x="29" y="13"/>
                    <a:pt x="16" y="16"/>
                    <a:pt x="8" y="17"/>
                  </a:cubicBezTo>
                  <a:moveTo>
                    <a:pt x="16" y="3"/>
                  </a:moveTo>
                  <a:cubicBezTo>
                    <a:pt x="1" y="19"/>
                    <a:pt x="1" y="19"/>
                    <a:pt x="1" y="19"/>
                  </a:cubicBezTo>
                  <a:cubicBezTo>
                    <a:pt x="0" y="19"/>
                    <a:pt x="0" y="20"/>
                    <a:pt x="0" y="21"/>
                  </a:cubicBezTo>
                  <a:cubicBezTo>
                    <a:pt x="1" y="22"/>
                    <a:pt x="1" y="22"/>
                    <a:pt x="2" y="22"/>
                  </a:cubicBezTo>
                  <a:cubicBezTo>
                    <a:pt x="2" y="22"/>
                    <a:pt x="2" y="22"/>
                    <a:pt x="2" y="22"/>
                  </a:cubicBezTo>
                  <a:cubicBezTo>
                    <a:pt x="3" y="22"/>
                    <a:pt x="3" y="22"/>
                    <a:pt x="4" y="22"/>
                  </a:cubicBezTo>
                  <a:cubicBezTo>
                    <a:pt x="4" y="22"/>
                    <a:pt x="4" y="22"/>
                    <a:pt x="4" y="22"/>
                  </a:cubicBezTo>
                  <a:cubicBezTo>
                    <a:pt x="10" y="22"/>
                    <a:pt x="10" y="22"/>
                    <a:pt x="10" y="22"/>
                  </a:cubicBezTo>
                  <a:cubicBezTo>
                    <a:pt x="11" y="22"/>
                    <a:pt x="12" y="21"/>
                    <a:pt x="12" y="21"/>
                  </a:cubicBezTo>
                  <a:cubicBezTo>
                    <a:pt x="15" y="20"/>
                    <a:pt x="18" y="19"/>
                    <a:pt x="21" y="18"/>
                  </a:cubicBezTo>
                  <a:cubicBezTo>
                    <a:pt x="21" y="19"/>
                    <a:pt x="20" y="19"/>
                    <a:pt x="20" y="20"/>
                  </a:cubicBezTo>
                  <a:cubicBezTo>
                    <a:pt x="20" y="21"/>
                    <a:pt x="21" y="22"/>
                    <a:pt x="22" y="22"/>
                  </a:cubicBezTo>
                  <a:cubicBezTo>
                    <a:pt x="34" y="22"/>
                    <a:pt x="34" y="22"/>
                    <a:pt x="34" y="22"/>
                  </a:cubicBezTo>
                  <a:cubicBezTo>
                    <a:pt x="35" y="22"/>
                    <a:pt x="36" y="21"/>
                    <a:pt x="36" y="20"/>
                  </a:cubicBezTo>
                  <a:cubicBezTo>
                    <a:pt x="36" y="19"/>
                    <a:pt x="35" y="18"/>
                    <a:pt x="34" y="18"/>
                  </a:cubicBezTo>
                  <a:cubicBezTo>
                    <a:pt x="22" y="18"/>
                    <a:pt x="22" y="18"/>
                    <a:pt x="22" y="18"/>
                  </a:cubicBezTo>
                  <a:cubicBezTo>
                    <a:pt x="22" y="18"/>
                    <a:pt x="22" y="18"/>
                    <a:pt x="22" y="18"/>
                  </a:cubicBezTo>
                  <a:cubicBezTo>
                    <a:pt x="30" y="16"/>
                    <a:pt x="37" y="11"/>
                    <a:pt x="42" y="5"/>
                  </a:cubicBezTo>
                  <a:cubicBezTo>
                    <a:pt x="46" y="0"/>
                    <a:pt x="46" y="0"/>
                    <a:pt x="46" y="0"/>
                  </a:cubicBezTo>
                  <a:cubicBezTo>
                    <a:pt x="46" y="0"/>
                    <a:pt x="17" y="3"/>
                    <a:pt x="16"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4" name="Google Shape;5084;p22"/>
            <p:cNvSpPr/>
            <p:nvPr/>
          </p:nvSpPr>
          <p:spPr>
            <a:xfrm>
              <a:off x="1238250" y="4171950"/>
              <a:ext cx="36512" cy="9525"/>
            </a:xfrm>
            <a:custGeom>
              <a:avLst/>
              <a:gdLst/>
              <a:ahLst/>
              <a:cxnLst/>
              <a:rect l="l" t="t" r="r" b="b"/>
              <a:pathLst>
                <a:path w="16" h="4" extrusionOk="0">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5" name="Google Shape;5085;p22"/>
            <p:cNvSpPr/>
            <p:nvPr/>
          </p:nvSpPr>
          <p:spPr>
            <a:xfrm>
              <a:off x="1182688" y="4171950"/>
              <a:ext cx="36512" cy="9525"/>
            </a:xfrm>
            <a:custGeom>
              <a:avLst/>
              <a:gdLst/>
              <a:ahLst/>
              <a:cxnLst/>
              <a:rect l="l" t="t" r="r" b="b"/>
              <a:pathLst>
                <a:path w="16" h="4" extrusionOk="0">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6" name="Google Shape;5086;p22"/>
            <p:cNvSpPr/>
            <p:nvPr/>
          </p:nvSpPr>
          <p:spPr>
            <a:xfrm>
              <a:off x="1293813" y="4171950"/>
              <a:ext cx="22225" cy="9525"/>
            </a:xfrm>
            <a:custGeom>
              <a:avLst/>
              <a:gdLst/>
              <a:ahLst/>
              <a:cxnLst/>
              <a:rect l="l" t="t" r="r" b="b"/>
              <a:pathLst>
                <a:path w="10" h="4" extrusionOk="0">
                  <a:moveTo>
                    <a:pt x="8" y="0"/>
                  </a:moveTo>
                  <a:cubicBezTo>
                    <a:pt x="2" y="0"/>
                    <a:pt x="2" y="0"/>
                    <a:pt x="2" y="0"/>
                  </a:cubicBezTo>
                  <a:cubicBezTo>
                    <a:pt x="1" y="0"/>
                    <a:pt x="0" y="1"/>
                    <a:pt x="0" y="2"/>
                  </a:cubicBezTo>
                  <a:cubicBezTo>
                    <a:pt x="0" y="3"/>
                    <a:pt x="1" y="4"/>
                    <a:pt x="2" y="4"/>
                  </a:cubicBezTo>
                  <a:cubicBezTo>
                    <a:pt x="8" y="4"/>
                    <a:pt x="8" y="4"/>
                    <a:pt x="8" y="4"/>
                  </a:cubicBezTo>
                  <a:cubicBezTo>
                    <a:pt x="9" y="4"/>
                    <a:pt x="10" y="3"/>
                    <a:pt x="10" y="2"/>
                  </a:cubicBezTo>
                  <a:cubicBezTo>
                    <a:pt x="10" y="1"/>
                    <a:pt x="9" y="0"/>
                    <a:pt x="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87" name="Google Shape;5087;p22"/>
          <p:cNvGrpSpPr/>
          <p:nvPr/>
        </p:nvGrpSpPr>
        <p:grpSpPr>
          <a:xfrm>
            <a:off x="342777" y="5818515"/>
            <a:ext cx="290860" cy="342051"/>
            <a:chOff x="682625" y="3959225"/>
            <a:chExt cx="198438" cy="233362"/>
          </a:xfrm>
        </p:grpSpPr>
        <p:sp>
          <p:nvSpPr>
            <p:cNvPr id="5088" name="Google Shape;5088;p22"/>
            <p:cNvSpPr/>
            <p:nvPr/>
          </p:nvSpPr>
          <p:spPr>
            <a:xfrm>
              <a:off x="809625" y="4098925"/>
              <a:ext cx="58737" cy="76200"/>
            </a:xfrm>
            <a:custGeom>
              <a:avLst/>
              <a:gdLst/>
              <a:ahLst/>
              <a:cxnLst/>
              <a:rect l="l" t="t" r="r" b="b"/>
              <a:pathLst>
                <a:path w="26" h="33" extrusionOk="0">
                  <a:moveTo>
                    <a:pt x="26" y="13"/>
                  </a:moveTo>
                  <a:cubicBezTo>
                    <a:pt x="23" y="0"/>
                    <a:pt x="23" y="0"/>
                    <a:pt x="23" y="0"/>
                  </a:cubicBezTo>
                  <a:cubicBezTo>
                    <a:pt x="19" y="7"/>
                    <a:pt x="13" y="16"/>
                    <a:pt x="0" y="25"/>
                  </a:cubicBezTo>
                  <a:cubicBezTo>
                    <a:pt x="9" y="33"/>
                    <a:pt x="9" y="33"/>
                    <a:pt x="9" y="33"/>
                  </a:cubicBezTo>
                  <a:cubicBezTo>
                    <a:pt x="18" y="26"/>
                    <a:pt x="23" y="19"/>
                    <a:pt x="26" y="1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89" name="Google Shape;5089;p22"/>
            <p:cNvSpPr/>
            <p:nvPr/>
          </p:nvSpPr>
          <p:spPr>
            <a:xfrm>
              <a:off x="839788" y="4148137"/>
              <a:ext cx="41275" cy="44450"/>
            </a:xfrm>
            <a:custGeom>
              <a:avLst/>
              <a:gdLst/>
              <a:ahLst/>
              <a:cxnLst/>
              <a:rect l="l" t="t" r="r" b="b"/>
              <a:pathLst>
                <a:path w="18" h="20" extrusionOk="0">
                  <a:moveTo>
                    <a:pt x="15" y="0"/>
                  </a:moveTo>
                  <a:cubicBezTo>
                    <a:pt x="12" y="5"/>
                    <a:pt x="7" y="11"/>
                    <a:pt x="0" y="16"/>
                  </a:cubicBezTo>
                  <a:cubicBezTo>
                    <a:pt x="1" y="17"/>
                    <a:pt x="1" y="17"/>
                    <a:pt x="1" y="17"/>
                  </a:cubicBezTo>
                  <a:cubicBezTo>
                    <a:pt x="4" y="19"/>
                    <a:pt x="8" y="20"/>
                    <a:pt x="11" y="18"/>
                  </a:cubicBezTo>
                  <a:cubicBezTo>
                    <a:pt x="13" y="17"/>
                    <a:pt x="13" y="17"/>
                    <a:pt x="13" y="17"/>
                  </a:cubicBezTo>
                  <a:cubicBezTo>
                    <a:pt x="16" y="15"/>
                    <a:pt x="18" y="11"/>
                    <a:pt x="17" y="7"/>
                  </a:cubicBezTo>
                  <a:lnTo>
                    <a:pt x="1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0" name="Google Shape;5090;p22"/>
            <p:cNvSpPr/>
            <p:nvPr/>
          </p:nvSpPr>
          <p:spPr>
            <a:xfrm>
              <a:off x="687388" y="3968750"/>
              <a:ext cx="180975" cy="179388"/>
            </a:xfrm>
            <a:custGeom>
              <a:avLst/>
              <a:gdLst/>
              <a:ahLst/>
              <a:cxnLst/>
              <a:rect l="l" t="t" r="r" b="b"/>
              <a:pathLst>
                <a:path w="79" h="78" extrusionOk="0">
                  <a:moveTo>
                    <a:pt x="73" y="46"/>
                  </a:moveTo>
                  <a:cubicBezTo>
                    <a:pt x="71" y="35"/>
                    <a:pt x="71" y="35"/>
                    <a:pt x="71" y="35"/>
                  </a:cubicBezTo>
                  <a:cubicBezTo>
                    <a:pt x="77" y="27"/>
                    <a:pt x="79" y="19"/>
                    <a:pt x="76" y="14"/>
                  </a:cubicBezTo>
                  <a:cubicBezTo>
                    <a:pt x="75" y="12"/>
                    <a:pt x="70" y="4"/>
                    <a:pt x="68" y="0"/>
                  </a:cubicBezTo>
                  <a:cubicBezTo>
                    <a:pt x="67" y="10"/>
                    <a:pt x="54" y="23"/>
                    <a:pt x="40" y="32"/>
                  </a:cubicBezTo>
                  <a:cubicBezTo>
                    <a:pt x="28" y="39"/>
                    <a:pt x="16" y="43"/>
                    <a:pt x="7" y="43"/>
                  </a:cubicBezTo>
                  <a:cubicBezTo>
                    <a:pt x="4" y="43"/>
                    <a:pt x="2" y="43"/>
                    <a:pt x="0" y="42"/>
                  </a:cubicBezTo>
                  <a:cubicBezTo>
                    <a:pt x="2" y="46"/>
                    <a:pt x="6" y="53"/>
                    <a:pt x="8" y="55"/>
                  </a:cubicBezTo>
                  <a:cubicBezTo>
                    <a:pt x="11" y="60"/>
                    <a:pt x="19" y="62"/>
                    <a:pt x="29" y="60"/>
                  </a:cubicBezTo>
                  <a:cubicBezTo>
                    <a:pt x="36" y="66"/>
                    <a:pt x="36" y="66"/>
                    <a:pt x="36" y="66"/>
                  </a:cubicBezTo>
                  <a:cubicBezTo>
                    <a:pt x="47" y="60"/>
                    <a:pt x="54" y="53"/>
                    <a:pt x="59" y="46"/>
                  </a:cubicBezTo>
                  <a:cubicBezTo>
                    <a:pt x="63" y="43"/>
                    <a:pt x="67" y="39"/>
                    <a:pt x="70" y="36"/>
                  </a:cubicBezTo>
                  <a:cubicBezTo>
                    <a:pt x="68" y="45"/>
                    <a:pt x="60" y="58"/>
                    <a:pt x="40" y="70"/>
                  </a:cubicBezTo>
                  <a:cubicBezTo>
                    <a:pt x="48" y="78"/>
                    <a:pt x="48" y="78"/>
                    <a:pt x="48" y="78"/>
                  </a:cubicBezTo>
                  <a:cubicBezTo>
                    <a:pt x="67" y="66"/>
                    <a:pt x="72" y="53"/>
                    <a:pt x="73"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1" name="Google Shape;5091;p22"/>
            <p:cNvSpPr/>
            <p:nvPr/>
          </p:nvSpPr>
          <p:spPr>
            <a:xfrm>
              <a:off x="682625" y="3959225"/>
              <a:ext cx="106362" cy="93663"/>
            </a:xfrm>
            <a:custGeom>
              <a:avLst/>
              <a:gdLst/>
              <a:ahLst/>
              <a:cxnLst/>
              <a:rect l="l" t="t" r="r" b="b"/>
              <a:pathLst>
                <a:path w="46" h="41" extrusionOk="0">
                  <a:moveTo>
                    <a:pt x="11" y="41"/>
                  </a:moveTo>
                  <a:cubicBezTo>
                    <a:pt x="46" y="0"/>
                    <a:pt x="46" y="0"/>
                    <a:pt x="46" y="0"/>
                  </a:cubicBezTo>
                  <a:cubicBezTo>
                    <a:pt x="39" y="2"/>
                    <a:pt x="33" y="5"/>
                    <a:pt x="26" y="9"/>
                  </a:cubicBezTo>
                  <a:cubicBezTo>
                    <a:pt x="17" y="14"/>
                    <a:pt x="10" y="20"/>
                    <a:pt x="5" y="26"/>
                  </a:cubicBezTo>
                  <a:cubicBezTo>
                    <a:pt x="1" y="31"/>
                    <a:pt x="0" y="36"/>
                    <a:pt x="1" y="38"/>
                  </a:cubicBezTo>
                  <a:cubicBezTo>
                    <a:pt x="2" y="40"/>
                    <a:pt x="5" y="41"/>
                    <a:pt x="9" y="41"/>
                  </a:cubicBezTo>
                  <a:cubicBezTo>
                    <a:pt x="9" y="41"/>
                    <a:pt x="10" y="41"/>
                    <a:pt x="11" y="4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92" name="Google Shape;5092;p22"/>
          <p:cNvGrpSpPr/>
          <p:nvPr/>
        </p:nvGrpSpPr>
        <p:grpSpPr>
          <a:xfrm>
            <a:off x="11609517" y="5082459"/>
            <a:ext cx="344376" cy="328091"/>
            <a:chOff x="8707138" y="3543928"/>
            <a:chExt cx="258282" cy="246068"/>
          </a:xfrm>
        </p:grpSpPr>
        <p:sp>
          <p:nvSpPr>
            <p:cNvPr id="5093" name="Google Shape;5093;p22"/>
            <p:cNvSpPr/>
            <p:nvPr/>
          </p:nvSpPr>
          <p:spPr>
            <a:xfrm>
              <a:off x="8721099" y="3543928"/>
              <a:ext cx="184987" cy="198948"/>
            </a:xfrm>
            <a:custGeom>
              <a:avLst/>
              <a:gdLst/>
              <a:ahLst/>
              <a:cxnLst/>
              <a:rect l="l" t="t" r="r" b="b"/>
              <a:pathLst>
                <a:path w="73" h="79" extrusionOk="0">
                  <a:moveTo>
                    <a:pt x="59" y="76"/>
                  </a:moveTo>
                  <a:cubicBezTo>
                    <a:pt x="58" y="76"/>
                    <a:pt x="55" y="75"/>
                    <a:pt x="54" y="74"/>
                  </a:cubicBezTo>
                  <a:cubicBezTo>
                    <a:pt x="52" y="72"/>
                    <a:pt x="51" y="71"/>
                    <a:pt x="50" y="69"/>
                  </a:cubicBezTo>
                  <a:cubicBezTo>
                    <a:pt x="48" y="65"/>
                    <a:pt x="49" y="60"/>
                    <a:pt x="51" y="55"/>
                  </a:cubicBezTo>
                  <a:cubicBezTo>
                    <a:pt x="52" y="51"/>
                    <a:pt x="52" y="51"/>
                    <a:pt x="52" y="51"/>
                  </a:cubicBezTo>
                  <a:cubicBezTo>
                    <a:pt x="52" y="50"/>
                    <a:pt x="53" y="48"/>
                    <a:pt x="53" y="46"/>
                  </a:cubicBezTo>
                  <a:cubicBezTo>
                    <a:pt x="53" y="42"/>
                    <a:pt x="53" y="38"/>
                    <a:pt x="51" y="35"/>
                  </a:cubicBezTo>
                  <a:cubicBezTo>
                    <a:pt x="50" y="31"/>
                    <a:pt x="48" y="29"/>
                    <a:pt x="46" y="26"/>
                  </a:cubicBezTo>
                  <a:cubicBezTo>
                    <a:pt x="47" y="19"/>
                    <a:pt x="42" y="11"/>
                    <a:pt x="34" y="6"/>
                  </a:cubicBezTo>
                  <a:cubicBezTo>
                    <a:pt x="23" y="0"/>
                    <a:pt x="10" y="1"/>
                    <a:pt x="5" y="10"/>
                  </a:cubicBezTo>
                  <a:cubicBezTo>
                    <a:pt x="0" y="18"/>
                    <a:pt x="5" y="31"/>
                    <a:pt x="16" y="37"/>
                  </a:cubicBezTo>
                  <a:cubicBezTo>
                    <a:pt x="23" y="41"/>
                    <a:pt x="31" y="42"/>
                    <a:pt x="37" y="39"/>
                  </a:cubicBezTo>
                  <a:cubicBezTo>
                    <a:pt x="38" y="40"/>
                    <a:pt x="38" y="40"/>
                    <a:pt x="39" y="41"/>
                  </a:cubicBezTo>
                  <a:cubicBezTo>
                    <a:pt x="40" y="42"/>
                    <a:pt x="40" y="44"/>
                    <a:pt x="41" y="46"/>
                  </a:cubicBezTo>
                  <a:cubicBezTo>
                    <a:pt x="41" y="47"/>
                    <a:pt x="41" y="48"/>
                    <a:pt x="41" y="49"/>
                  </a:cubicBezTo>
                  <a:cubicBezTo>
                    <a:pt x="41" y="50"/>
                    <a:pt x="40" y="52"/>
                    <a:pt x="40" y="53"/>
                  </a:cubicBezTo>
                  <a:cubicBezTo>
                    <a:pt x="40" y="57"/>
                    <a:pt x="40" y="60"/>
                    <a:pt x="41" y="63"/>
                  </a:cubicBezTo>
                  <a:cubicBezTo>
                    <a:pt x="41" y="66"/>
                    <a:pt x="42" y="69"/>
                    <a:pt x="44" y="72"/>
                  </a:cubicBezTo>
                  <a:cubicBezTo>
                    <a:pt x="46" y="75"/>
                    <a:pt x="49" y="77"/>
                    <a:pt x="52" y="78"/>
                  </a:cubicBezTo>
                  <a:cubicBezTo>
                    <a:pt x="54" y="79"/>
                    <a:pt x="57" y="79"/>
                    <a:pt x="59" y="79"/>
                  </a:cubicBezTo>
                  <a:cubicBezTo>
                    <a:pt x="64" y="79"/>
                    <a:pt x="67" y="78"/>
                    <a:pt x="70" y="78"/>
                  </a:cubicBezTo>
                  <a:cubicBezTo>
                    <a:pt x="72" y="77"/>
                    <a:pt x="73" y="77"/>
                    <a:pt x="73" y="77"/>
                  </a:cubicBezTo>
                  <a:cubicBezTo>
                    <a:pt x="73" y="77"/>
                    <a:pt x="72" y="77"/>
                    <a:pt x="70" y="77"/>
                  </a:cubicBezTo>
                  <a:cubicBezTo>
                    <a:pt x="67" y="77"/>
                    <a:pt x="63" y="77"/>
                    <a:pt x="59" y="7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4" name="Google Shape;5094;p22"/>
            <p:cNvSpPr/>
            <p:nvPr/>
          </p:nvSpPr>
          <p:spPr>
            <a:xfrm>
              <a:off x="8707138" y="3659109"/>
              <a:ext cx="109944" cy="130887"/>
            </a:xfrm>
            <a:custGeom>
              <a:avLst/>
              <a:gdLst/>
              <a:ahLst/>
              <a:cxnLst/>
              <a:rect l="l" t="t" r="r" b="b"/>
              <a:pathLst>
                <a:path w="44" h="52" extrusionOk="0">
                  <a:moveTo>
                    <a:pt x="41" y="50"/>
                  </a:moveTo>
                  <a:cubicBezTo>
                    <a:pt x="40" y="50"/>
                    <a:pt x="38" y="50"/>
                    <a:pt x="35" y="49"/>
                  </a:cubicBezTo>
                  <a:cubicBezTo>
                    <a:pt x="33" y="48"/>
                    <a:pt x="31" y="46"/>
                    <a:pt x="30" y="44"/>
                  </a:cubicBezTo>
                  <a:cubicBezTo>
                    <a:pt x="29" y="42"/>
                    <a:pt x="30" y="39"/>
                    <a:pt x="31" y="36"/>
                  </a:cubicBezTo>
                  <a:cubicBezTo>
                    <a:pt x="32" y="34"/>
                    <a:pt x="32" y="34"/>
                    <a:pt x="32" y="34"/>
                  </a:cubicBezTo>
                  <a:cubicBezTo>
                    <a:pt x="33" y="33"/>
                    <a:pt x="33" y="31"/>
                    <a:pt x="33" y="30"/>
                  </a:cubicBezTo>
                  <a:cubicBezTo>
                    <a:pt x="34" y="28"/>
                    <a:pt x="34" y="25"/>
                    <a:pt x="33" y="22"/>
                  </a:cubicBezTo>
                  <a:cubicBezTo>
                    <a:pt x="32" y="19"/>
                    <a:pt x="30" y="17"/>
                    <a:pt x="29" y="15"/>
                  </a:cubicBezTo>
                  <a:cubicBezTo>
                    <a:pt x="28" y="11"/>
                    <a:pt x="25" y="7"/>
                    <a:pt x="22" y="5"/>
                  </a:cubicBezTo>
                  <a:cubicBezTo>
                    <a:pt x="15" y="0"/>
                    <a:pt x="7" y="1"/>
                    <a:pt x="3" y="6"/>
                  </a:cubicBezTo>
                  <a:cubicBezTo>
                    <a:pt x="0" y="11"/>
                    <a:pt x="2" y="19"/>
                    <a:pt x="9" y="23"/>
                  </a:cubicBezTo>
                  <a:cubicBezTo>
                    <a:pt x="13" y="26"/>
                    <a:pt x="17" y="27"/>
                    <a:pt x="21" y="26"/>
                  </a:cubicBezTo>
                  <a:cubicBezTo>
                    <a:pt x="21" y="26"/>
                    <a:pt x="22" y="27"/>
                    <a:pt x="22" y="27"/>
                  </a:cubicBezTo>
                  <a:cubicBezTo>
                    <a:pt x="22" y="28"/>
                    <a:pt x="23" y="28"/>
                    <a:pt x="23" y="29"/>
                  </a:cubicBezTo>
                  <a:cubicBezTo>
                    <a:pt x="23" y="30"/>
                    <a:pt x="23" y="31"/>
                    <a:pt x="23" y="31"/>
                  </a:cubicBezTo>
                  <a:cubicBezTo>
                    <a:pt x="23" y="34"/>
                    <a:pt x="23" y="34"/>
                    <a:pt x="23" y="34"/>
                  </a:cubicBezTo>
                  <a:cubicBezTo>
                    <a:pt x="23" y="36"/>
                    <a:pt x="23" y="38"/>
                    <a:pt x="23" y="40"/>
                  </a:cubicBezTo>
                  <a:cubicBezTo>
                    <a:pt x="23" y="42"/>
                    <a:pt x="24" y="45"/>
                    <a:pt x="25" y="47"/>
                  </a:cubicBezTo>
                  <a:cubicBezTo>
                    <a:pt x="26" y="48"/>
                    <a:pt x="28" y="50"/>
                    <a:pt x="30" y="50"/>
                  </a:cubicBezTo>
                  <a:cubicBezTo>
                    <a:pt x="32" y="51"/>
                    <a:pt x="33" y="51"/>
                    <a:pt x="35" y="52"/>
                  </a:cubicBezTo>
                  <a:cubicBezTo>
                    <a:pt x="38" y="52"/>
                    <a:pt x="40" y="51"/>
                    <a:pt x="41" y="51"/>
                  </a:cubicBezTo>
                  <a:cubicBezTo>
                    <a:pt x="43" y="50"/>
                    <a:pt x="44" y="50"/>
                    <a:pt x="44" y="50"/>
                  </a:cubicBezTo>
                  <a:cubicBezTo>
                    <a:pt x="44" y="50"/>
                    <a:pt x="43" y="50"/>
                    <a:pt x="41" y="5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5" name="Google Shape;5095;p22"/>
            <p:cNvSpPr/>
            <p:nvPr/>
          </p:nvSpPr>
          <p:spPr>
            <a:xfrm>
              <a:off x="8860711" y="3550909"/>
              <a:ext cx="104709" cy="132632"/>
            </a:xfrm>
            <a:custGeom>
              <a:avLst/>
              <a:gdLst/>
              <a:ahLst/>
              <a:cxnLst/>
              <a:rect l="l" t="t" r="r" b="b"/>
              <a:pathLst>
                <a:path w="42" h="53" extrusionOk="0">
                  <a:moveTo>
                    <a:pt x="39" y="51"/>
                  </a:moveTo>
                  <a:cubicBezTo>
                    <a:pt x="38" y="51"/>
                    <a:pt x="36" y="51"/>
                    <a:pt x="33" y="50"/>
                  </a:cubicBezTo>
                  <a:cubicBezTo>
                    <a:pt x="31" y="49"/>
                    <a:pt x="29" y="47"/>
                    <a:pt x="28" y="45"/>
                  </a:cubicBezTo>
                  <a:cubicBezTo>
                    <a:pt x="28" y="43"/>
                    <a:pt x="29" y="40"/>
                    <a:pt x="30" y="37"/>
                  </a:cubicBezTo>
                  <a:cubicBezTo>
                    <a:pt x="31" y="35"/>
                    <a:pt x="31" y="35"/>
                    <a:pt x="31" y="35"/>
                  </a:cubicBezTo>
                  <a:cubicBezTo>
                    <a:pt x="31" y="34"/>
                    <a:pt x="32" y="32"/>
                    <a:pt x="32" y="31"/>
                  </a:cubicBezTo>
                  <a:cubicBezTo>
                    <a:pt x="33" y="29"/>
                    <a:pt x="33" y="26"/>
                    <a:pt x="32" y="23"/>
                  </a:cubicBezTo>
                  <a:cubicBezTo>
                    <a:pt x="31" y="20"/>
                    <a:pt x="30" y="18"/>
                    <a:pt x="28" y="15"/>
                  </a:cubicBezTo>
                  <a:cubicBezTo>
                    <a:pt x="28" y="12"/>
                    <a:pt x="25" y="8"/>
                    <a:pt x="22" y="5"/>
                  </a:cubicBezTo>
                  <a:cubicBezTo>
                    <a:pt x="15" y="0"/>
                    <a:pt x="7" y="1"/>
                    <a:pt x="3" y="6"/>
                  </a:cubicBezTo>
                  <a:cubicBezTo>
                    <a:pt x="0" y="11"/>
                    <a:pt x="2" y="18"/>
                    <a:pt x="8" y="23"/>
                  </a:cubicBezTo>
                  <a:cubicBezTo>
                    <a:pt x="12" y="26"/>
                    <a:pt x="16" y="27"/>
                    <a:pt x="20" y="26"/>
                  </a:cubicBezTo>
                  <a:cubicBezTo>
                    <a:pt x="20" y="27"/>
                    <a:pt x="21" y="27"/>
                    <a:pt x="21" y="28"/>
                  </a:cubicBezTo>
                  <a:cubicBezTo>
                    <a:pt x="21" y="28"/>
                    <a:pt x="22" y="29"/>
                    <a:pt x="22" y="30"/>
                  </a:cubicBezTo>
                  <a:cubicBezTo>
                    <a:pt x="22" y="31"/>
                    <a:pt x="22" y="31"/>
                    <a:pt x="22" y="32"/>
                  </a:cubicBezTo>
                  <a:cubicBezTo>
                    <a:pt x="22" y="35"/>
                    <a:pt x="22" y="35"/>
                    <a:pt x="22" y="35"/>
                  </a:cubicBezTo>
                  <a:cubicBezTo>
                    <a:pt x="21" y="37"/>
                    <a:pt x="21" y="39"/>
                    <a:pt x="21" y="41"/>
                  </a:cubicBezTo>
                  <a:cubicBezTo>
                    <a:pt x="22" y="43"/>
                    <a:pt x="22" y="45"/>
                    <a:pt x="23" y="47"/>
                  </a:cubicBezTo>
                  <a:cubicBezTo>
                    <a:pt x="24" y="49"/>
                    <a:pt x="26" y="51"/>
                    <a:pt x="28" y="51"/>
                  </a:cubicBezTo>
                  <a:cubicBezTo>
                    <a:pt x="29" y="52"/>
                    <a:pt x="31" y="53"/>
                    <a:pt x="33" y="53"/>
                  </a:cubicBezTo>
                  <a:cubicBezTo>
                    <a:pt x="36" y="53"/>
                    <a:pt x="38" y="52"/>
                    <a:pt x="39" y="52"/>
                  </a:cubicBezTo>
                  <a:cubicBezTo>
                    <a:pt x="41" y="52"/>
                    <a:pt x="42" y="52"/>
                    <a:pt x="42" y="52"/>
                  </a:cubicBezTo>
                  <a:cubicBezTo>
                    <a:pt x="42" y="52"/>
                    <a:pt x="41" y="52"/>
                    <a:pt x="39" y="5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096" name="Google Shape;5096;p22"/>
          <p:cNvGrpSpPr/>
          <p:nvPr/>
        </p:nvGrpSpPr>
        <p:grpSpPr>
          <a:xfrm>
            <a:off x="11081316" y="5077806"/>
            <a:ext cx="225707" cy="346705"/>
            <a:chOff x="8310987" y="3540438"/>
            <a:chExt cx="169280" cy="260029"/>
          </a:xfrm>
        </p:grpSpPr>
        <p:sp>
          <p:nvSpPr>
            <p:cNvPr id="5097" name="Google Shape;5097;p22"/>
            <p:cNvSpPr/>
            <p:nvPr/>
          </p:nvSpPr>
          <p:spPr>
            <a:xfrm>
              <a:off x="8310987" y="3592793"/>
              <a:ext cx="169280" cy="207674"/>
            </a:xfrm>
            <a:custGeom>
              <a:avLst/>
              <a:gdLst/>
              <a:ahLst/>
              <a:cxnLst/>
              <a:rect l="l" t="t" r="r" b="b"/>
              <a:pathLst>
                <a:path w="67" h="82" extrusionOk="0">
                  <a:moveTo>
                    <a:pt x="57" y="62"/>
                  </a:moveTo>
                  <a:cubicBezTo>
                    <a:pt x="57" y="65"/>
                    <a:pt x="54" y="68"/>
                    <a:pt x="51" y="68"/>
                  </a:cubicBezTo>
                  <a:cubicBezTo>
                    <a:pt x="16" y="68"/>
                    <a:pt x="16" y="68"/>
                    <a:pt x="16" y="68"/>
                  </a:cubicBezTo>
                  <a:cubicBezTo>
                    <a:pt x="13" y="68"/>
                    <a:pt x="10" y="65"/>
                    <a:pt x="10" y="62"/>
                  </a:cubicBezTo>
                  <a:cubicBezTo>
                    <a:pt x="10" y="20"/>
                    <a:pt x="10" y="20"/>
                    <a:pt x="10" y="20"/>
                  </a:cubicBezTo>
                  <a:cubicBezTo>
                    <a:pt x="10" y="17"/>
                    <a:pt x="13" y="14"/>
                    <a:pt x="16" y="14"/>
                  </a:cubicBezTo>
                  <a:cubicBezTo>
                    <a:pt x="51" y="14"/>
                    <a:pt x="51" y="14"/>
                    <a:pt x="51" y="14"/>
                  </a:cubicBezTo>
                  <a:cubicBezTo>
                    <a:pt x="54" y="14"/>
                    <a:pt x="57" y="17"/>
                    <a:pt x="57" y="20"/>
                  </a:cubicBezTo>
                  <a:lnTo>
                    <a:pt x="57" y="62"/>
                  </a:lnTo>
                  <a:close/>
                  <a:moveTo>
                    <a:pt x="9" y="0"/>
                  </a:moveTo>
                  <a:cubicBezTo>
                    <a:pt x="4" y="0"/>
                    <a:pt x="0" y="4"/>
                    <a:pt x="0" y="9"/>
                  </a:cubicBezTo>
                  <a:cubicBezTo>
                    <a:pt x="0" y="72"/>
                    <a:pt x="0" y="72"/>
                    <a:pt x="0" y="72"/>
                  </a:cubicBezTo>
                  <a:cubicBezTo>
                    <a:pt x="0" y="77"/>
                    <a:pt x="4" y="82"/>
                    <a:pt x="9" y="82"/>
                  </a:cubicBezTo>
                  <a:cubicBezTo>
                    <a:pt x="58" y="82"/>
                    <a:pt x="58" y="82"/>
                    <a:pt x="58" y="82"/>
                  </a:cubicBezTo>
                  <a:cubicBezTo>
                    <a:pt x="63" y="82"/>
                    <a:pt x="67" y="77"/>
                    <a:pt x="67" y="72"/>
                  </a:cubicBezTo>
                  <a:cubicBezTo>
                    <a:pt x="67" y="9"/>
                    <a:pt x="67" y="9"/>
                    <a:pt x="67" y="9"/>
                  </a:cubicBezTo>
                  <a:cubicBezTo>
                    <a:pt x="67" y="4"/>
                    <a:pt x="63" y="0"/>
                    <a:pt x="58" y="0"/>
                  </a:cubicBezTo>
                  <a:lnTo>
                    <a:pt x="9"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8" name="Google Shape;5098;p22"/>
            <p:cNvSpPr/>
            <p:nvPr/>
          </p:nvSpPr>
          <p:spPr>
            <a:xfrm>
              <a:off x="8351125" y="3646893"/>
              <a:ext cx="92493" cy="95984"/>
            </a:xfrm>
            <a:custGeom>
              <a:avLst/>
              <a:gdLst/>
              <a:ahLst/>
              <a:cxnLst/>
              <a:rect l="l" t="t" r="r" b="b"/>
              <a:pathLst>
                <a:path w="37" h="38" extrusionOk="0">
                  <a:moveTo>
                    <a:pt x="8" y="19"/>
                  </a:moveTo>
                  <a:cubicBezTo>
                    <a:pt x="8" y="18"/>
                    <a:pt x="9" y="18"/>
                    <a:pt x="9" y="18"/>
                  </a:cubicBezTo>
                  <a:cubicBezTo>
                    <a:pt x="16" y="18"/>
                    <a:pt x="16" y="18"/>
                    <a:pt x="16" y="18"/>
                  </a:cubicBezTo>
                  <a:cubicBezTo>
                    <a:pt x="16" y="18"/>
                    <a:pt x="17" y="18"/>
                    <a:pt x="17" y="19"/>
                  </a:cubicBezTo>
                  <a:cubicBezTo>
                    <a:pt x="17" y="21"/>
                    <a:pt x="15" y="24"/>
                    <a:pt x="13" y="24"/>
                  </a:cubicBezTo>
                  <a:cubicBezTo>
                    <a:pt x="10" y="24"/>
                    <a:pt x="8" y="21"/>
                    <a:pt x="8" y="19"/>
                  </a:cubicBezTo>
                  <a:moveTo>
                    <a:pt x="19" y="23"/>
                  </a:moveTo>
                  <a:cubicBezTo>
                    <a:pt x="19" y="23"/>
                    <a:pt x="19" y="23"/>
                    <a:pt x="19" y="24"/>
                  </a:cubicBezTo>
                  <a:cubicBezTo>
                    <a:pt x="22" y="27"/>
                    <a:pt x="22" y="27"/>
                    <a:pt x="22" y="27"/>
                  </a:cubicBezTo>
                  <a:cubicBezTo>
                    <a:pt x="21" y="28"/>
                    <a:pt x="21" y="28"/>
                    <a:pt x="21" y="28"/>
                  </a:cubicBezTo>
                  <a:cubicBezTo>
                    <a:pt x="19" y="27"/>
                    <a:pt x="19" y="27"/>
                    <a:pt x="19" y="27"/>
                  </a:cubicBezTo>
                  <a:cubicBezTo>
                    <a:pt x="19" y="27"/>
                    <a:pt x="18" y="27"/>
                    <a:pt x="18" y="27"/>
                  </a:cubicBezTo>
                  <a:cubicBezTo>
                    <a:pt x="17" y="28"/>
                    <a:pt x="17" y="28"/>
                    <a:pt x="17" y="28"/>
                  </a:cubicBezTo>
                  <a:cubicBezTo>
                    <a:pt x="15" y="27"/>
                    <a:pt x="15" y="27"/>
                    <a:pt x="15" y="27"/>
                  </a:cubicBezTo>
                  <a:cubicBezTo>
                    <a:pt x="18" y="24"/>
                    <a:pt x="18" y="24"/>
                    <a:pt x="18" y="24"/>
                  </a:cubicBezTo>
                  <a:cubicBezTo>
                    <a:pt x="18" y="23"/>
                    <a:pt x="18" y="23"/>
                    <a:pt x="19" y="23"/>
                  </a:cubicBezTo>
                  <a:moveTo>
                    <a:pt x="21" y="19"/>
                  </a:moveTo>
                  <a:cubicBezTo>
                    <a:pt x="21" y="18"/>
                    <a:pt x="21" y="18"/>
                    <a:pt x="22" y="18"/>
                  </a:cubicBezTo>
                  <a:cubicBezTo>
                    <a:pt x="28" y="18"/>
                    <a:pt x="28" y="18"/>
                    <a:pt x="28" y="18"/>
                  </a:cubicBezTo>
                  <a:cubicBezTo>
                    <a:pt x="29" y="18"/>
                    <a:pt x="29" y="18"/>
                    <a:pt x="29" y="19"/>
                  </a:cubicBezTo>
                  <a:cubicBezTo>
                    <a:pt x="29" y="21"/>
                    <a:pt x="28" y="24"/>
                    <a:pt x="25" y="24"/>
                  </a:cubicBezTo>
                  <a:cubicBezTo>
                    <a:pt x="23" y="24"/>
                    <a:pt x="21" y="21"/>
                    <a:pt x="21" y="19"/>
                  </a:cubicBezTo>
                  <a:moveTo>
                    <a:pt x="6" y="28"/>
                  </a:moveTo>
                  <a:cubicBezTo>
                    <a:pt x="8" y="24"/>
                    <a:pt x="8" y="24"/>
                    <a:pt x="8" y="24"/>
                  </a:cubicBezTo>
                  <a:cubicBezTo>
                    <a:pt x="8" y="33"/>
                    <a:pt x="8" y="33"/>
                    <a:pt x="8" y="33"/>
                  </a:cubicBezTo>
                  <a:cubicBezTo>
                    <a:pt x="8" y="34"/>
                    <a:pt x="9" y="36"/>
                    <a:pt x="10" y="36"/>
                  </a:cubicBezTo>
                  <a:cubicBezTo>
                    <a:pt x="11" y="37"/>
                    <a:pt x="15" y="38"/>
                    <a:pt x="19" y="38"/>
                  </a:cubicBezTo>
                  <a:cubicBezTo>
                    <a:pt x="23" y="38"/>
                    <a:pt x="26" y="37"/>
                    <a:pt x="27" y="36"/>
                  </a:cubicBezTo>
                  <a:cubicBezTo>
                    <a:pt x="29" y="36"/>
                    <a:pt x="29" y="34"/>
                    <a:pt x="29" y="33"/>
                  </a:cubicBezTo>
                  <a:cubicBezTo>
                    <a:pt x="29" y="24"/>
                    <a:pt x="29" y="24"/>
                    <a:pt x="29" y="24"/>
                  </a:cubicBezTo>
                  <a:cubicBezTo>
                    <a:pt x="30" y="24"/>
                    <a:pt x="30" y="24"/>
                    <a:pt x="30" y="24"/>
                  </a:cubicBezTo>
                  <a:cubicBezTo>
                    <a:pt x="32" y="28"/>
                    <a:pt x="32" y="28"/>
                    <a:pt x="32" y="28"/>
                  </a:cubicBezTo>
                  <a:cubicBezTo>
                    <a:pt x="35" y="25"/>
                    <a:pt x="37" y="21"/>
                    <a:pt x="37" y="17"/>
                  </a:cubicBezTo>
                  <a:cubicBezTo>
                    <a:pt x="37" y="8"/>
                    <a:pt x="29" y="0"/>
                    <a:pt x="19" y="0"/>
                  </a:cubicBezTo>
                  <a:cubicBezTo>
                    <a:pt x="9" y="0"/>
                    <a:pt x="0" y="8"/>
                    <a:pt x="0" y="17"/>
                  </a:cubicBezTo>
                  <a:cubicBezTo>
                    <a:pt x="0" y="21"/>
                    <a:pt x="2" y="25"/>
                    <a:pt x="6" y="2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099" name="Google Shape;5099;p22"/>
            <p:cNvSpPr/>
            <p:nvPr/>
          </p:nvSpPr>
          <p:spPr>
            <a:xfrm>
              <a:off x="8356361" y="3540438"/>
              <a:ext cx="80277" cy="45374"/>
            </a:xfrm>
            <a:custGeom>
              <a:avLst/>
              <a:gdLst/>
              <a:ahLst/>
              <a:cxnLst/>
              <a:rect l="l" t="t" r="r" b="b"/>
              <a:pathLst>
                <a:path w="32" h="18" extrusionOk="0">
                  <a:moveTo>
                    <a:pt x="32" y="6"/>
                  </a:moveTo>
                  <a:cubicBezTo>
                    <a:pt x="32" y="3"/>
                    <a:pt x="29" y="0"/>
                    <a:pt x="26" y="0"/>
                  </a:cubicBezTo>
                  <a:cubicBezTo>
                    <a:pt x="5" y="0"/>
                    <a:pt x="5" y="0"/>
                    <a:pt x="5" y="0"/>
                  </a:cubicBezTo>
                  <a:cubicBezTo>
                    <a:pt x="2" y="0"/>
                    <a:pt x="0" y="3"/>
                    <a:pt x="0" y="6"/>
                  </a:cubicBezTo>
                  <a:cubicBezTo>
                    <a:pt x="0" y="18"/>
                    <a:pt x="0" y="18"/>
                    <a:pt x="0" y="18"/>
                  </a:cubicBezTo>
                  <a:cubicBezTo>
                    <a:pt x="32" y="18"/>
                    <a:pt x="32" y="18"/>
                    <a:pt x="32" y="18"/>
                  </a:cubicBezTo>
                  <a:cubicBezTo>
                    <a:pt x="32" y="6"/>
                    <a:pt x="32" y="6"/>
                    <a:pt x="32"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00" name="Google Shape;5100;p22"/>
          <p:cNvSpPr/>
          <p:nvPr/>
        </p:nvSpPr>
        <p:spPr>
          <a:xfrm>
            <a:off x="10562422" y="5077806"/>
            <a:ext cx="246649" cy="346705"/>
          </a:xfrm>
          <a:custGeom>
            <a:avLst/>
            <a:gdLst/>
            <a:ahLst/>
            <a:cxnLst/>
            <a:rect l="l" t="t" r="r" b="b"/>
            <a:pathLst>
              <a:path w="73" h="103" extrusionOk="0">
                <a:moveTo>
                  <a:pt x="66" y="92"/>
                </a:moveTo>
                <a:cubicBezTo>
                  <a:pt x="66" y="94"/>
                  <a:pt x="65" y="96"/>
                  <a:pt x="63" y="96"/>
                </a:cubicBezTo>
                <a:cubicBezTo>
                  <a:pt x="11" y="96"/>
                  <a:pt x="11" y="96"/>
                  <a:pt x="11" y="96"/>
                </a:cubicBezTo>
                <a:cubicBezTo>
                  <a:pt x="9" y="96"/>
                  <a:pt x="7" y="94"/>
                  <a:pt x="7" y="92"/>
                </a:cubicBezTo>
                <a:cubicBezTo>
                  <a:pt x="7" y="30"/>
                  <a:pt x="7" y="30"/>
                  <a:pt x="7" y="30"/>
                </a:cubicBezTo>
                <a:cubicBezTo>
                  <a:pt x="7" y="28"/>
                  <a:pt x="9" y="26"/>
                  <a:pt x="11" y="26"/>
                </a:cubicBezTo>
                <a:cubicBezTo>
                  <a:pt x="18" y="26"/>
                  <a:pt x="18" y="26"/>
                  <a:pt x="18" y="26"/>
                </a:cubicBezTo>
                <a:cubicBezTo>
                  <a:pt x="18" y="28"/>
                  <a:pt x="19" y="30"/>
                  <a:pt x="21" y="30"/>
                </a:cubicBezTo>
                <a:cubicBezTo>
                  <a:pt x="52" y="30"/>
                  <a:pt x="52" y="30"/>
                  <a:pt x="52" y="30"/>
                </a:cubicBezTo>
                <a:cubicBezTo>
                  <a:pt x="54" y="30"/>
                  <a:pt x="56" y="28"/>
                  <a:pt x="56" y="26"/>
                </a:cubicBezTo>
                <a:cubicBezTo>
                  <a:pt x="63" y="26"/>
                  <a:pt x="63" y="26"/>
                  <a:pt x="63" y="26"/>
                </a:cubicBezTo>
                <a:cubicBezTo>
                  <a:pt x="65" y="26"/>
                  <a:pt x="66" y="28"/>
                  <a:pt x="66" y="30"/>
                </a:cubicBezTo>
                <a:lnTo>
                  <a:pt x="66" y="92"/>
                </a:lnTo>
                <a:close/>
                <a:moveTo>
                  <a:pt x="33" y="9"/>
                </a:moveTo>
                <a:cubicBezTo>
                  <a:pt x="33" y="6"/>
                  <a:pt x="35" y="4"/>
                  <a:pt x="38" y="4"/>
                </a:cubicBezTo>
                <a:cubicBezTo>
                  <a:pt x="41" y="4"/>
                  <a:pt x="43" y="6"/>
                  <a:pt x="43" y="9"/>
                </a:cubicBezTo>
                <a:cubicBezTo>
                  <a:pt x="43" y="10"/>
                  <a:pt x="42" y="12"/>
                  <a:pt x="41" y="13"/>
                </a:cubicBezTo>
                <a:cubicBezTo>
                  <a:pt x="34" y="13"/>
                  <a:pt x="34" y="13"/>
                  <a:pt x="34" y="13"/>
                </a:cubicBezTo>
                <a:cubicBezTo>
                  <a:pt x="33" y="12"/>
                  <a:pt x="33" y="10"/>
                  <a:pt x="33" y="9"/>
                </a:cubicBezTo>
                <a:moveTo>
                  <a:pt x="56" y="20"/>
                </a:moveTo>
                <a:cubicBezTo>
                  <a:pt x="56" y="17"/>
                  <a:pt x="56" y="17"/>
                  <a:pt x="56" y="17"/>
                </a:cubicBezTo>
                <a:cubicBezTo>
                  <a:pt x="56" y="14"/>
                  <a:pt x="54" y="13"/>
                  <a:pt x="52" y="13"/>
                </a:cubicBezTo>
                <a:cubicBezTo>
                  <a:pt x="45" y="13"/>
                  <a:pt x="45" y="13"/>
                  <a:pt x="45" y="13"/>
                </a:cubicBezTo>
                <a:cubicBezTo>
                  <a:pt x="46" y="11"/>
                  <a:pt x="46" y="10"/>
                  <a:pt x="46" y="9"/>
                </a:cubicBezTo>
                <a:cubicBezTo>
                  <a:pt x="46" y="4"/>
                  <a:pt x="43" y="0"/>
                  <a:pt x="38" y="0"/>
                </a:cubicBezTo>
                <a:cubicBezTo>
                  <a:pt x="33" y="0"/>
                  <a:pt x="29" y="4"/>
                  <a:pt x="29" y="9"/>
                </a:cubicBezTo>
                <a:cubicBezTo>
                  <a:pt x="29" y="10"/>
                  <a:pt x="30" y="11"/>
                  <a:pt x="30" y="13"/>
                </a:cubicBezTo>
                <a:cubicBezTo>
                  <a:pt x="22" y="13"/>
                  <a:pt x="22" y="13"/>
                  <a:pt x="22" y="13"/>
                </a:cubicBezTo>
                <a:cubicBezTo>
                  <a:pt x="20" y="13"/>
                  <a:pt x="18" y="14"/>
                  <a:pt x="18" y="17"/>
                </a:cubicBezTo>
                <a:cubicBezTo>
                  <a:pt x="18" y="20"/>
                  <a:pt x="18" y="20"/>
                  <a:pt x="18" y="20"/>
                </a:cubicBezTo>
                <a:cubicBezTo>
                  <a:pt x="7" y="20"/>
                  <a:pt x="7" y="20"/>
                  <a:pt x="7" y="20"/>
                </a:cubicBezTo>
                <a:cubicBezTo>
                  <a:pt x="3" y="20"/>
                  <a:pt x="0" y="23"/>
                  <a:pt x="0" y="26"/>
                </a:cubicBezTo>
                <a:cubicBezTo>
                  <a:pt x="0" y="96"/>
                  <a:pt x="0" y="96"/>
                  <a:pt x="0" y="96"/>
                </a:cubicBezTo>
                <a:cubicBezTo>
                  <a:pt x="0" y="100"/>
                  <a:pt x="3" y="103"/>
                  <a:pt x="7" y="103"/>
                </a:cubicBezTo>
                <a:cubicBezTo>
                  <a:pt x="66" y="103"/>
                  <a:pt x="66" y="103"/>
                  <a:pt x="66" y="103"/>
                </a:cubicBezTo>
                <a:cubicBezTo>
                  <a:pt x="70" y="103"/>
                  <a:pt x="73" y="100"/>
                  <a:pt x="73" y="96"/>
                </a:cubicBezTo>
                <a:cubicBezTo>
                  <a:pt x="73" y="26"/>
                  <a:pt x="73" y="26"/>
                  <a:pt x="73" y="26"/>
                </a:cubicBezTo>
                <a:cubicBezTo>
                  <a:pt x="73" y="23"/>
                  <a:pt x="70" y="20"/>
                  <a:pt x="66" y="20"/>
                </a:cubicBezTo>
                <a:lnTo>
                  <a:pt x="56"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01" name="Google Shape;5101;p22"/>
          <p:cNvGrpSpPr/>
          <p:nvPr/>
        </p:nvGrpSpPr>
        <p:grpSpPr>
          <a:xfrm>
            <a:off x="10604306" y="5196478"/>
            <a:ext cx="167535" cy="169863"/>
            <a:chOff x="7953229" y="3629442"/>
            <a:chExt cx="125651" cy="127397"/>
          </a:xfrm>
        </p:grpSpPr>
        <p:sp>
          <p:nvSpPr>
            <p:cNvPr id="5102" name="Google Shape;5102;p22"/>
            <p:cNvSpPr/>
            <p:nvPr/>
          </p:nvSpPr>
          <p:spPr>
            <a:xfrm>
              <a:off x="7982898" y="3671325"/>
              <a:ext cx="66316" cy="50610"/>
            </a:xfrm>
            <a:custGeom>
              <a:avLst/>
              <a:gdLst/>
              <a:ahLst/>
              <a:cxnLst/>
              <a:rect l="l" t="t" r="r" b="b"/>
              <a:pathLst>
                <a:path w="26" h="20" extrusionOk="0">
                  <a:moveTo>
                    <a:pt x="10" y="11"/>
                  </a:moveTo>
                  <a:cubicBezTo>
                    <a:pt x="6" y="7"/>
                    <a:pt x="6" y="7"/>
                    <a:pt x="6" y="7"/>
                  </a:cubicBezTo>
                  <a:cubicBezTo>
                    <a:pt x="5" y="6"/>
                    <a:pt x="5" y="6"/>
                    <a:pt x="4" y="6"/>
                  </a:cubicBezTo>
                  <a:cubicBezTo>
                    <a:pt x="3" y="6"/>
                    <a:pt x="3" y="6"/>
                    <a:pt x="2" y="7"/>
                  </a:cubicBezTo>
                  <a:cubicBezTo>
                    <a:pt x="1" y="8"/>
                    <a:pt x="1" y="8"/>
                    <a:pt x="1" y="8"/>
                  </a:cubicBezTo>
                  <a:cubicBezTo>
                    <a:pt x="0" y="9"/>
                    <a:pt x="0" y="10"/>
                    <a:pt x="1" y="11"/>
                  </a:cubicBezTo>
                  <a:cubicBezTo>
                    <a:pt x="8" y="19"/>
                    <a:pt x="8" y="19"/>
                    <a:pt x="8" y="19"/>
                  </a:cubicBezTo>
                  <a:cubicBezTo>
                    <a:pt x="9" y="19"/>
                    <a:pt x="9" y="20"/>
                    <a:pt x="10" y="20"/>
                  </a:cubicBezTo>
                  <a:cubicBezTo>
                    <a:pt x="11" y="20"/>
                    <a:pt x="11" y="19"/>
                    <a:pt x="12" y="19"/>
                  </a:cubicBezTo>
                  <a:cubicBezTo>
                    <a:pt x="25" y="5"/>
                    <a:pt x="25" y="5"/>
                    <a:pt x="25" y="5"/>
                  </a:cubicBezTo>
                  <a:cubicBezTo>
                    <a:pt x="26" y="4"/>
                    <a:pt x="26" y="3"/>
                    <a:pt x="25" y="2"/>
                  </a:cubicBezTo>
                  <a:cubicBezTo>
                    <a:pt x="23" y="0"/>
                    <a:pt x="23" y="0"/>
                    <a:pt x="23" y="0"/>
                  </a:cubicBezTo>
                  <a:cubicBezTo>
                    <a:pt x="23" y="0"/>
                    <a:pt x="22" y="0"/>
                    <a:pt x="22" y="0"/>
                  </a:cubicBezTo>
                  <a:cubicBezTo>
                    <a:pt x="21" y="0"/>
                    <a:pt x="20" y="0"/>
                    <a:pt x="20" y="0"/>
                  </a:cubicBezTo>
                  <a:lnTo>
                    <a:pt x="10"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03" name="Google Shape;5103;p22"/>
            <p:cNvSpPr/>
            <p:nvPr/>
          </p:nvSpPr>
          <p:spPr>
            <a:xfrm>
              <a:off x="7953229" y="3629442"/>
              <a:ext cx="125651" cy="127397"/>
            </a:xfrm>
            <a:custGeom>
              <a:avLst/>
              <a:gdLst/>
              <a:ahLst/>
              <a:cxnLst/>
              <a:rect l="l" t="t" r="r" b="b"/>
              <a:pathLst>
                <a:path w="50" h="51" extrusionOk="0">
                  <a:moveTo>
                    <a:pt x="25" y="44"/>
                  </a:moveTo>
                  <a:cubicBezTo>
                    <a:pt x="15" y="44"/>
                    <a:pt x="6" y="36"/>
                    <a:pt x="6" y="25"/>
                  </a:cubicBezTo>
                  <a:cubicBezTo>
                    <a:pt x="6" y="15"/>
                    <a:pt x="15" y="7"/>
                    <a:pt x="25" y="7"/>
                  </a:cubicBezTo>
                  <a:cubicBezTo>
                    <a:pt x="35" y="7"/>
                    <a:pt x="43" y="15"/>
                    <a:pt x="43" y="25"/>
                  </a:cubicBezTo>
                  <a:cubicBezTo>
                    <a:pt x="43" y="36"/>
                    <a:pt x="35" y="44"/>
                    <a:pt x="25" y="44"/>
                  </a:cubicBezTo>
                  <a:moveTo>
                    <a:pt x="25" y="0"/>
                  </a:moveTo>
                  <a:cubicBezTo>
                    <a:pt x="11" y="0"/>
                    <a:pt x="0" y="11"/>
                    <a:pt x="0" y="25"/>
                  </a:cubicBezTo>
                  <a:cubicBezTo>
                    <a:pt x="0" y="39"/>
                    <a:pt x="11" y="51"/>
                    <a:pt x="25" y="51"/>
                  </a:cubicBezTo>
                  <a:cubicBezTo>
                    <a:pt x="39" y="51"/>
                    <a:pt x="50" y="39"/>
                    <a:pt x="50" y="25"/>
                  </a:cubicBezTo>
                  <a:cubicBezTo>
                    <a:pt x="50" y="11"/>
                    <a:pt x="39" y="0"/>
                    <a:pt x="2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04" name="Google Shape;5104;p22"/>
          <p:cNvSpPr/>
          <p:nvPr/>
        </p:nvSpPr>
        <p:spPr>
          <a:xfrm>
            <a:off x="9892281" y="5077806"/>
            <a:ext cx="342051" cy="346705"/>
          </a:xfrm>
          <a:custGeom>
            <a:avLst/>
            <a:gdLst/>
            <a:ahLst/>
            <a:cxnLst/>
            <a:rect l="l" t="t" r="r" b="b"/>
            <a:pathLst>
              <a:path w="102" h="103" extrusionOk="0">
                <a:moveTo>
                  <a:pt x="83" y="12"/>
                </a:moveTo>
                <a:cubicBezTo>
                  <a:pt x="82" y="13"/>
                  <a:pt x="82" y="13"/>
                  <a:pt x="82" y="14"/>
                </a:cubicBezTo>
                <a:cubicBezTo>
                  <a:pt x="81" y="16"/>
                  <a:pt x="81" y="18"/>
                  <a:pt x="82" y="20"/>
                </a:cubicBezTo>
                <a:cubicBezTo>
                  <a:pt x="84" y="23"/>
                  <a:pt x="87" y="30"/>
                  <a:pt x="85" y="35"/>
                </a:cubicBezTo>
                <a:cubicBezTo>
                  <a:pt x="83" y="39"/>
                  <a:pt x="80" y="41"/>
                  <a:pt x="75" y="42"/>
                </a:cubicBezTo>
                <a:cubicBezTo>
                  <a:pt x="74" y="43"/>
                  <a:pt x="73" y="43"/>
                  <a:pt x="72" y="43"/>
                </a:cubicBezTo>
                <a:cubicBezTo>
                  <a:pt x="72" y="43"/>
                  <a:pt x="71" y="44"/>
                  <a:pt x="71" y="45"/>
                </a:cubicBezTo>
                <a:cubicBezTo>
                  <a:pt x="71" y="45"/>
                  <a:pt x="72" y="46"/>
                  <a:pt x="72" y="47"/>
                </a:cubicBezTo>
                <a:cubicBezTo>
                  <a:pt x="74" y="47"/>
                  <a:pt x="76" y="48"/>
                  <a:pt x="77" y="50"/>
                </a:cubicBezTo>
                <a:cubicBezTo>
                  <a:pt x="79" y="50"/>
                  <a:pt x="82" y="50"/>
                  <a:pt x="83" y="51"/>
                </a:cubicBezTo>
                <a:cubicBezTo>
                  <a:pt x="88" y="54"/>
                  <a:pt x="90" y="60"/>
                  <a:pt x="89" y="69"/>
                </a:cubicBezTo>
                <a:cubicBezTo>
                  <a:pt x="89" y="72"/>
                  <a:pt x="87" y="74"/>
                  <a:pt x="85" y="74"/>
                </a:cubicBezTo>
                <a:cubicBezTo>
                  <a:pt x="85" y="74"/>
                  <a:pt x="85" y="74"/>
                  <a:pt x="85" y="74"/>
                </a:cubicBezTo>
                <a:cubicBezTo>
                  <a:pt x="82" y="73"/>
                  <a:pt x="80" y="71"/>
                  <a:pt x="80" y="69"/>
                </a:cubicBezTo>
                <a:cubicBezTo>
                  <a:pt x="80" y="68"/>
                  <a:pt x="80" y="67"/>
                  <a:pt x="80" y="66"/>
                </a:cubicBezTo>
                <a:cubicBezTo>
                  <a:pt x="80" y="66"/>
                  <a:pt x="80" y="65"/>
                  <a:pt x="80" y="65"/>
                </a:cubicBezTo>
                <a:cubicBezTo>
                  <a:pt x="79" y="65"/>
                  <a:pt x="79" y="65"/>
                  <a:pt x="78" y="65"/>
                </a:cubicBezTo>
                <a:cubicBezTo>
                  <a:pt x="72" y="72"/>
                  <a:pt x="64" y="78"/>
                  <a:pt x="48" y="77"/>
                </a:cubicBezTo>
                <a:cubicBezTo>
                  <a:pt x="32" y="76"/>
                  <a:pt x="22" y="63"/>
                  <a:pt x="25" y="53"/>
                </a:cubicBezTo>
                <a:cubicBezTo>
                  <a:pt x="25" y="53"/>
                  <a:pt x="25" y="53"/>
                  <a:pt x="25" y="53"/>
                </a:cubicBezTo>
                <a:cubicBezTo>
                  <a:pt x="25" y="52"/>
                  <a:pt x="25" y="51"/>
                  <a:pt x="24" y="51"/>
                </a:cubicBezTo>
                <a:cubicBezTo>
                  <a:pt x="19" y="48"/>
                  <a:pt x="16" y="43"/>
                  <a:pt x="16" y="37"/>
                </a:cubicBezTo>
                <a:cubicBezTo>
                  <a:pt x="16" y="28"/>
                  <a:pt x="23" y="21"/>
                  <a:pt x="31" y="22"/>
                </a:cubicBezTo>
                <a:cubicBezTo>
                  <a:pt x="40" y="22"/>
                  <a:pt x="44" y="31"/>
                  <a:pt x="44" y="40"/>
                </a:cubicBezTo>
                <a:cubicBezTo>
                  <a:pt x="44" y="41"/>
                  <a:pt x="44" y="42"/>
                  <a:pt x="44" y="43"/>
                </a:cubicBezTo>
                <a:cubicBezTo>
                  <a:pt x="43" y="43"/>
                  <a:pt x="44" y="44"/>
                  <a:pt x="44" y="45"/>
                </a:cubicBezTo>
                <a:cubicBezTo>
                  <a:pt x="45" y="45"/>
                  <a:pt x="46" y="45"/>
                  <a:pt x="46" y="45"/>
                </a:cubicBezTo>
                <a:cubicBezTo>
                  <a:pt x="47" y="45"/>
                  <a:pt x="47" y="44"/>
                  <a:pt x="47" y="44"/>
                </a:cubicBezTo>
                <a:cubicBezTo>
                  <a:pt x="47" y="44"/>
                  <a:pt x="48" y="44"/>
                  <a:pt x="48" y="44"/>
                </a:cubicBezTo>
                <a:cubicBezTo>
                  <a:pt x="49" y="41"/>
                  <a:pt x="50" y="38"/>
                  <a:pt x="49" y="36"/>
                </a:cubicBezTo>
                <a:cubicBezTo>
                  <a:pt x="47" y="34"/>
                  <a:pt x="48" y="31"/>
                  <a:pt x="51" y="30"/>
                </a:cubicBezTo>
                <a:cubicBezTo>
                  <a:pt x="53" y="29"/>
                  <a:pt x="56" y="30"/>
                  <a:pt x="57" y="32"/>
                </a:cubicBezTo>
                <a:cubicBezTo>
                  <a:pt x="58" y="34"/>
                  <a:pt x="59" y="37"/>
                  <a:pt x="58" y="40"/>
                </a:cubicBezTo>
                <a:cubicBezTo>
                  <a:pt x="58" y="41"/>
                  <a:pt x="59" y="43"/>
                  <a:pt x="61" y="43"/>
                </a:cubicBezTo>
                <a:cubicBezTo>
                  <a:pt x="62" y="43"/>
                  <a:pt x="63" y="43"/>
                  <a:pt x="63" y="43"/>
                </a:cubicBezTo>
                <a:cubicBezTo>
                  <a:pt x="64" y="44"/>
                  <a:pt x="65" y="43"/>
                  <a:pt x="65" y="43"/>
                </a:cubicBezTo>
                <a:cubicBezTo>
                  <a:pt x="67" y="40"/>
                  <a:pt x="70" y="39"/>
                  <a:pt x="74" y="38"/>
                </a:cubicBezTo>
                <a:cubicBezTo>
                  <a:pt x="77" y="37"/>
                  <a:pt x="80" y="36"/>
                  <a:pt x="81" y="33"/>
                </a:cubicBezTo>
                <a:cubicBezTo>
                  <a:pt x="82" y="31"/>
                  <a:pt x="81" y="27"/>
                  <a:pt x="78" y="23"/>
                </a:cubicBezTo>
                <a:cubicBezTo>
                  <a:pt x="76" y="20"/>
                  <a:pt x="76" y="16"/>
                  <a:pt x="77" y="12"/>
                </a:cubicBezTo>
                <a:cubicBezTo>
                  <a:pt x="78" y="11"/>
                  <a:pt x="78" y="10"/>
                  <a:pt x="79" y="9"/>
                </a:cubicBezTo>
                <a:cubicBezTo>
                  <a:pt x="71" y="4"/>
                  <a:pt x="62" y="1"/>
                  <a:pt x="52" y="1"/>
                </a:cubicBezTo>
                <a:cubicBezTo>
                  <a:pt x="24" y="0"/>
                  <a:pt x="1" y="23"/>
                  <a:pt x="0" y="51"/>
                </a:cubicBezTo>
                <a:cubicBezTo>
                  <a:pt x="0" y="79"/>
                  <a:pt x="22" y="102"/>
                  <a:pt x="50" y="103"/>
                </a:cubicBezTo>
                <a:cubicBezTo>
                  <a:pt x="78" y="103"/>
                  <a:pt x="102" y="81"/>
                  <a:pt x="102" y="53"/>
                </a:cubicBezTo>
                <a:cubicBezTo>
                  <a:pt x="102" y="36"/>
                  <a:pt x="95" y="21"/>
                  <a:pt x="83" y="1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05" name="Google Shape;5105;p22"/>
          <p:cNvSpPr/>
          <p:nvPr/>
        </p:nvSpPr>
        <p:spPr>
          <a:xfrm>
            <a:off x="9250063" y="5142958"/>
            <a:ext cx="342051" cy="214073"/>
          </a:xfrm>
          <a:custGeom>
            <a:avLst/>
            <a:gdLst/>
            <a:ahLst/>
            <a:cxnLst/>
            <a:rect l="l" t="t" r="r" b="b"/>
            <a:pathLst>
              <a:path w="102" h="64" extrusionOk="0">
                <a:moveTo>
                  <a:pt x="38" y="64"/>
                </a:moveTo>
                <a:cubicBezTo>
                  <a:pt x="36" y="64"/>
                  <a:pt x="34" y="63"/>
                  <a:pt x="34" y="61"/>
                </a:cubicBezTo>
                <a:cubicBezTo>
                  <a:pt x="29" y="37"/>
                  <a:pt x="29" y="37"/>
                  <a:pt x="29" y="37"/>
                </a:cubicBezTo>
                <a:cubicBezTo>
                  <a:pt x="26" y="43"/>
                  <a:pt x="26" y="43"/>
                  <a:pt x="26" y="43"/>
                </a:cubicBezTo>
                <a:cubicBezTo>
                  <a:pt x="25" y="44"/>
                  <a:pt x="24" y="45"/>
                  <a:pt x="22" y="45"/>
                </a:cubicBezTo>
                <a:cubicBezTo>
                  <a:pt x="4" y="45"/>
                  <a:pt x="4" y="45"/>
                  <a:pt x="4" y="45"/>
                </a:cubicBezTo>
                <a:cubicBezTo>
                  <a:pt x="2" y="45"/>
                  <a:pt x="0" y="43"/>
                  <a:pt x="0" y="41"/>
                </a:cubicBezTo>
                <a:cubicBezTo>
                  <a:pt x="0" y="39"/>
                  <a:pt x="2" y="37"/>
                  <a:pt x="4" y="37"/>
                </a:cubicBezTo>
                <a:cubicBezTo>
                  <a:pt x="20" y="37"/>
                  <a:pt x="20" y="37"/>
                  <a:pt x="20" y="37"/>
                </a:cubicBezTo>
                <a:cubicBezTo>
                  <a:pt x="27" y="25"/>
                  <a:pt x="27" y="25"/>
                  <a:pt x="27" y="25"/>
                </a:cubicBezTo>
                <a:cubicBezTo>
                  <a:pt x="28" y="24"/>
                  <a:pt x="30" y="23"/>
                  <a:pt x="31" y="23"/>
                </a:cubicBezTo>
                <a:cubicBezTo>
                  <a:pt x="33" y="24"/>
                  <a:pt x="34" y="25"/>
                  <a:pt x="34" y="26"/>
                </a:cubicBezTo>
                <a:cubicBezTo>
                  <a:pt x="37" y="41"/>
                  <a:pt x="37" y="41"/>
                  <a:pt x="37" y="41"/>
                </a:cubicBezTo>
                <a:cubicBezTo>
                  <a:pt x="44" y="3"/>
                  <a:pt x="44" y="3"/>
                  <a:pt x="44" y="3"/>
                </a:cubicBezTo>
                <a:cubicBezTo>
                  <a:pt x="44" y="1"/>
                  <a:pt x="46" y="0"/>
                  <a:pt x="48" y="0"/>
                </a:cubicBezTo>
                <a:cubicBezTo>
                  <a:pt x="48" y="0"/>
                  <a:pt x="48" y="0"/>
                  <a:pt x="48" y="0"/>
                </a:cubicBezTo>
                <a:cubicBezTo>
                  <a:pt x="50" y="0"/>
                  <a:pt x="51" y="1"/>
                  <a:pt x="52" y="3"/>
                </a:cubicBezTo>
                <a:cubicBezTo>
                  <a:pt x="59" y="46"/>
                  <a:pt x="59" y="46"/>
                  <a:pt x="59" y="46"/>
                </a:cubicBezTo>
                <a:cubicBezTo>
                  <a:pt x="61" y="40"/>
                  <a:pt x="61" y="40"/>
                  <a:pt x="61" y="40"/>
                </a:cubicBezTo>
                <a:cubicBezTo>
                  <a:pt x="62" y="38"/>
                  <a:pt x="63" y="37"/>
                  <a:pt x="65" y="37"/>
                </a:cubicBezTo>
                <a:cubicBezTo>
                  <a:pt x="98" y="37"/>
                  <a:pt x="98" y="37"/>
                  <a:pt x="98" y="37"/>
                </a:cubicBezTo>
                <a:cubicBezTo>
                  <a:pt x="100" y="37"/>
                  <a:pt x="102" y="39"/>
                  <a:pt x="102" y="41"/>
                </a:cubicBezTo>
                <a:cubicBezTo>
                  <a:pt x="102" y="43"/>
                  <a:pt x="100" y="45"/>
                  <a:pt x="98" y="45"/>
                </a:cubicBezTo>
                <a:cubicBezTo>
                  <a:pt x="67" y="45"/>
                  <a:pt x="67" y="45"/>
                  <a:pt x="67" y="45"/>
                </a:cubicBezTo>
                <a:cubicBezTo>
                  <a:pt x="61" y="61"/>
                  <a:pt x="61" y="61"/>
                  <a:pt x="61" y="61"/>
                </a:cubicBezTo>
                <a:cubicBezTo>
                  <a:pt x="60" y="62"/>
                  <a:pt x="59" y="63"/>
                  <a:pt x="57" y="63"/>
                </a:cubicBezTo>
                <a:cubicBezTo>
                  <a:pt x="55" y="63"/>
                  <a:pt x="54" y="62"/>
                  <a:pt x="54" y="60"/>
                </a:cubicBezTo>
                <a:cubicBezTo>
                  <a:pt x="48" y="25"/>
                  <a:pt x="48" y="25"/>
                  <a:pt x="48" y="25"/>
                </a:cubicBezTo>
                <a:cubicBezTo>
                  <a:pt x="41" y="61"/>
                  <a:pt x="41" y="61"/>
                  <a:pt x="41" y="61"/>
                </a:cubicBezTo>
                <a:cubicBezTo>
                  <a:pt x="41" y="63"/>
                  <a:pt x="39" y="64"/>
                  <a:pt x="38" y="6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06" name="Google Shape;5106;p22"/>
          <p:cNvSpPr/>
          <p:nvPr/>
        </p:nvSpPr>
        <p:spPr>
          <a:xfrm>
            <a:off x="8677651" y="5087113"/>
            <a:ext cx="337396" cy="330416"/>
          </a:xfrm>
          <a:custGeom>
            <a:avLst/>
            <a:gdLst/>
            <a:ahLst/>
            <a:cxnLst/>
            <a:rect l="l" t="t" r="r" b="b"/>
            <a:pathLst>
              <a:path w="100" h="98" extrusionOk="0">
                <a:moveTo>
                  <a:pt x="92" y="74"/>
                </a:moveTo>
                <a:cubicBezTo>
                  <a:pt x="92" y="75"/>
                  <a:pt x="91" y="77"/>
                  <a:pt x="90" y="78"/>
                </a:cubicBezTo>
                <a:cubicBezTo>
                  <a:pt x="89" y="79"/>
                  <a:pt x="87" y="79"/>
                  <a:pt x="86" y="79"/>
                </a:cubicBezTo>
                <a:cubicBezTo>
                  <a:pt x="85" y="79"/>
                  <a:pt x="83" y="79"/>
                  <a:pt x="82" y="79"/>
                </a:cubicBezTo>
                <a:cubicBezTo>
                  <a:pt x="82" y="78"/>
                  <a:pt x="82" y="22"/>
                  <a:pt x="82" y="22"/>
                </a:cubicBezTo>
                <a:cubicBezTo>
                  <a:pt x="82" y="18"/>
                  <a:pt x="80" y="14"/>
                  <a:pt x="77" y="10"/>
                </a:cubicBezTo>
                <a:cubicBezTo>
                  <a:pt x="80" y="11"/>
                  <a:pt x="84" y="11"/>
                  <a:pt x="88" y="12"/>
                </a:cubicBezTo>
                <a:cubicBezTo>
                  <a:pt x="90" y="12"/>
                  <a:pt x="92" y="14"/>
                  <a:pt x="92" y="17"/>
                </a:cubicBezTo>
                <a:cubicBezTo>
                  <a:pt x="92" y="33"/>
                  <a:pt x="92" y="57"/>
                  <a:pt x="92" y="74"/>
                </a:cubicBezTo>
                <a:moveTo>
                  <a:pt x="75" y="76"/>
                </a:moveTo>
                <a:cubicBezTo>
                  <a:pt x="75" y="82"/>
                  <a:pt x="61" y="90"/>
                  <a:pt x="41" y="90"/>
                </a:cubicBezTo>
                <a:cubicBezTo>
                  <a:pt x="38" y="90"/>
                  <a:pt x="34" y="89"/>
                  <a:pt x="31" y="89"/>
                </a:cubicBezTo>
                <a:cubicBezTo>
                  <a:pt x="31" y="88"/>
                  <a:pt x="31" y="88"/>
                  <a:pt x="31" y="88"/>
                </a:cubicBezTo>
                <a:cubicBezTo>
                  <a:pt x="31" y="86"/>
                  <a:pt x="30" y="85"/>
                  <a:pt x="28" y="85"/>
                </a:cubicBezTo>
                <a:cubicBezTo>
                  <a:pt x="28" y="85"/>
                  <a:pt x="28" y="85"/>
                  <a:pt x="28" y="85"/>
                </a:cubicBezTo>
                <a:cubicBezTo>
                  <a:pt x="26" y="85"/>
                  <a:pt x="25" y="86"/>
                  <a:pt x="25" y="88"/>
                </a:cubicBezTo>
                <a:cubicBezTo>
                  <a:pt x="25" y="88"/>
                  <a:pt x="25" y="88"/>
                  <a:pt x="25" y="88"/>
                </a:cubicBezTo>
                <a:cubicBezTo>
                  <a:pt x="15" y="85"/>
                  <a:pt x="8" y="80"/>
                  <a:pt x="8" y="76"/>
                </a:cubicBezTo>
                <a:cubicBezTo>
                  <a:pt x="8" y="74"/>
                  <a:pt x="8" y="34"/>
                  <a:pt x="8" y="34"/>
                </a:cubicBezTo>
                <a:cubicBezTo>
                  <a:pt x="12" y="38"/>
                  <a:pt x="19" y="41"/>
                  <a:pt x="28" y="42"/>
                </a:cubicBezTo>
                <a:cubicBezTo>
                  <a:pt x="26" y="42"/>
                  <a:pt x="25" y="43"/>
                  <a:pt x="25" y="45"/>
                </a:cubicBezTo>
                <a:cubicBezTo>
                  <a:pt x="25" y="55"/>
                  <a:pt x="25" y="55"/>
                  <a:pt x="25" y="55"/>
                </a:cubicBezTo>
                <a:cubicBezTo>
                  <a:pt x="25" y="57"/>
                  <a:pt x="27" y="57"/>
                  <a:pt x="28" y="57"/>
                </a:cubicBezTo>
                <a:cubicBezTo>
                  <a:pt x="28" y="57"/>
                  <a:pt x="28" y="57"/>
                  <a:pt x="28" y="57"/>
                </a:cubicBezTo>
                <a:cubicBezTo>
                  <a:pt x="30" y="57"/>
                  <a:pt x="31" y="57"/>
                  <a:pt x="31" y="55"/>
                </a:cubicBezTo>
                <a:cubicBezTo>
                  <a:pt x="31" y="45"/>
                  <a:pt x="31" y="45"/>
                  <a:pt x="31" y="45"/>
                </a:cubicBezTo>
                <a:cubicBezTo>
                  <a:pt x="31" y="44"/>
                  <a:pt x="31" y="43"/>
                  <a:pt x="30" y="43"/>
                </a:cubicBezTo>
                <a:cubicBezTo>
                  <a:pt x="33" y="43"/>
                  <a:pt x="37" y="43"/>
                  <a:pt x="41" y="43"/>
                </a:cubicBezTo>
                <a:cubicBezTo>
                  <a:pt x="55" y="43"/>
                  <a:pt x="68" y="40"/>
                  <a:pt x="75" y="34"/>
                </a:cubicBezTo>
                <a:cubicBezTo>
                  <a:pt x="75" y="34"/>
                  <a:pt x="75" y="73"/>
                  <a:pt x="75" y="76"/>
                </a:cubicBezTo>
                <a:moveTo>
                  <a:pt x="41" y="8"/>
                </a:moveTo>
                <a:cubicBezTo>
                  <a:pt x="61" y="8"/>
                  <a:pt x="75" y="15"/>
                  <a:pt x="75" y="22"/>
                </a:cubicBezTo>
                <a:cubicBezTo>
                  <a:pt x="75" y="28"/>
                  <a:pt x="61" y="36"/>
                  <a:pt x="41" y="36"/>
                </a:cubicBezTo>
                <a:cubicBezTo>
                  <a:pt x="22" y="36"/>
                  <a:pt x="8" y="28"/>
                  <a:pt x="8" y="22"/>
                </a:cubicBezTo>
                <a:cubicBezTo>
                  <a:pt x="8" y="15"/>
                  <a:pt x="22" y="8"/>
                  <a:pt x="41" y="8"/>
                </a:cubicBezTo>
                <a:moveTo>
                  <a:pt x="75" y="3"/>
                </a:moveTo>
                <a:cubicBezTo>
                  <a:pt x="65" y="2"/>
                  <a:pt x="49" y="0"/>
                  <a:pt x="38" y="0"/>
                </a:cubicBezTo>
                <a:cubicBezTo>
                  <a:pt x="38" y="0"/>
                  <a:pt x="38" y="0"/>
                  <a:pt x="38" y="0"/>
                </a:cubicBezTo>
                <a:cubicBezTo>
                  <a:pt x="16" y="1"/>
                  <a:pt x="0" y="10"/>
                  <a:pt x="0" y="22"/>
                </a:cubicBezTo>
                <a:cubicBezTo>
                  <a:pt x="0" y="77"/>
                  <a:pt x="0" y="77"/>
                  <a:pt x="0" y="77"/>
                </a:cubicBezTo>
                <a:cubicBezTo>
                  <a:pt x="1" y="89"/>
                  <a:pt x="19" y="98"/>
                  <a:pt x="41" y="98"/>
                </a:cubicBezTo>
                <a:cubicBezTo>
                  <a:pt x="58" y="98"/>
                  <a:pt x="71" y="93"/>
                  <a:pt x="78" y="86"/>
                </a:cubicBezTo>
                <a:cubicBezTo>
                  <a:pt x="82" y="86"/>
                  <a:pt x="85" y="86"/>
                  <a:pt x="89" y="87"/>
                </a:cubicBezTo>
                <a:cubicBezTo>
                  <a:pt x="91" y="87"/>
                  <a:pt x="94" y="87"/>
                  <a:pt x="96" y="85"/>
                </a:cubicBezTo>
                <a:cubicBezTo>
                  <a:pt x="98" y="83"/>
                  <a:pt x="99" y="81"/>
                  <a:pt x="99" y="78"/>
                </a:cubicBezTo>
                <a:cubicBezTo>
                  <a:pt x="100" y="15"/>
                  <a:pt x="100" y="15"/>
                  <a:pt x="100" y="15"/>
                </a:cubicBezTo>
                <a:cubicBezTo>
                  <a:pt x="100" y="10"/>
                  <a:pt x="96" y="6"/>
                  <a:pt x="91" y="5"/>
                </a:cubicBezTo>
                <a:cubicBezTo>
                  <a:pt x="86" y="4"/>
                  <a:pt x="80" y="3"/>
                  <a:pt x="75" y="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07" name="Google Shape;5107;p22"/>
          <p:cNvSpPr/>
          <p:nvPr/>
        </p:nvSpPr>
        <p:spPr>
          <a:xfrm>
            <a:off x="8086625" y="5855745"/>
            <a:ext cx="332743" cy="255956"/>
          </a:xfrm>
          <a:custGeom>
            <a:avLst/>
            <a:gdLst/>
            <a:ahLst/>
            <a:cxnLst/>
            <a:rect l="l" t="t" r="r" b="b"/>
            <a:pathLst>
              <a:path w="99" h="76" extrusionOk="0">
                <a:moveTo>
                  <a:pt x="61" y="20"/>
                </a:moveTo>
                <a:cubicBezTo>
                  <a:pt x="59" y="23"/>
                  <a:pt x="54" y="24"/>
                  <a:pt x="51" y="21"/>
                </a:cubicBezTo>
                <a:cubicBezTo>
                  <a:pt x="48" y="19"/>
                  <a:pt x="47" y="14"/>
                  <a:pt x="49" y="11"/>
                </a:cubicBezTo>
                <a:cubicBezTo>
                  <a:pt x="52" y="7"/>
                  <a:pt x="56" y="7"/>
                  <a:pt x="60" y="9"/>
                </a:cubicBezTo>
                <a:cubicBezTo>
                  <a:pt x="57" y="10"/>
                  <a:pt x="55" y="10"/>
                  <a:pt x="55" y="10"/>
                </a:cubicBezTo>
                <a:cubicBezTo>
                  <a:pt x="53" y="11"/>
                  <a:pt x="53" y="13"/>
                  <a:pt x="53" y="15"/>
                </a:cubicBezTo>
                <a:cubicBezTo>
                  <a:pt x="54" y="17"/>
                  <a:pt x="56" y="18"/>
                  <a:pt x="58" y="17"/>
                </a:cubicBezTo>
                <a:cubicBezTo>
                  <a:pt x="58" y="17"/>
                  <a:pt x="60" y="16"/>
                  <a:pt x="63" y="16"/>
                </a:cubicBezTo>
                <a:cubicBezTo>
                  <a:pt x="63" y="17"/>
                  <a:pt x="62" y="19"/>
                  <a:pt x="61" y="20"/>
                </a:cubicBezTo>
                <a:moveTo>
                  <a:pt x="44" y="50"/>
                </a:moveTo>
                <a:cubicBezTo>
                  <a:pt x="44" y="51"/>
                  <a:pt x="42" y="52"/>
                  <a:pt x="41" y="51"/>
                </a:cubicBezTo>
                <a:cubicBezTo>
                  <a:pt x="37" y="48"/>
                  <a:pt x="37" y="48"/>
                  <a:pt x="37" y="48"/>
                </a:cubicBezTo>
                <a:cubicBezTo>
                  <a:pt x="34" y="52"/>
                  <a:pt x="34" y="52"/>
                  <a:pt x="34" y="52"/>
                </a:cubicBezTo>
                <a:cubicBezTo>
                  <a:pt x="33" y="53"/>
                  <a:pt x="31" y="53"/>
                  <a:pt x="30" y="52"/>
                </a:cubicBezTo>
                <a:cubicBezTo>
                  <a:pt x="26" y="49"/>
                  <a:pt x="26" y="49"/>
                  <a:pt x="26" y="49"/>
                </a:cubicBezTo>
                <a:cubicBezTo>
                  <a:pt x="25" y="48"/>
                  <a:pt x="25" y="47"/>
                  <a:pt x="26" y="46"/>
                </a:cubicBezTo>
                <a:cubicBezTo>
                  <a:pt x="29" y="41"/>
                  <a:pt x="29" y="41"/>
                  <a:pt x="29" y="41"/>
                </a:cubicBezTo>
                <a:cubicBezTo>
                  <a:pt x="25" y="38"/>
                  <a:pt x="25" y="38"/>
                  <a:pt x="25" y="38"/>
                </a:cubicBezTo>
                <a:cubicBezTo>
                  <a:pt x="24" y="38"/>
                  <a:pt x="24" y="37"/>
                  <a:pt x="24" y="37"/>
                </a:cubicBezTo>
                <a:cubicBezTo>
                  <a:pt x="24" y="36"/>
                  <a:pt x="24" y="35"/>
                  <a:pt x="24" y="35"/>
                </a:cubicBezTo>
                <a:cubicBezTo>
                  <a:pt x="28" y="31"/>
                  <a:pt x="28" y="31"/>
                  <a:pt x="28" y="31"/>
                </a:cubicBezTo>
                <a:cubicBezTo>
                  <a:pt x="28" y="30"/>
                  <a:pt x="29" y="30"/>
                  <a:pt x="29" y="30"/>
                </a:cubicBezTo>
                <a:cubicBezTo>
                  <a:pt x="30" y="30"/>
                  <a:pt x="31" y="30"/>
                  <a:pt x="31" y="30"/>
                </a:cubicBezTo>
                <a:cubicBezTo>
                  <a:pt x="35" y="33"/>
                  <a:pt x="35" y="33"/>
                  <a:pt x="35" y="33"/>
                </a:cubicBezTo>
                <a:cubicBezTo>
                  <a:pt x="38" y="29"/>
                  <a:pt x="38" y="29"/>
                  <a:pt x="38" y="29"/>
                </a:cubicBezTo>
                <a:cubicBezTo>
                  <a:pt x="39" y="29"/>
                  <a:pt x="39" y="29"/>
                  <a:pt x="40" y="28"/>
                </a:cubicBezTo>
                <a:cubicBezTo>
                  <a:pt x="40" y="28"/>
                  <a:pt x="41" y="29"/>
                  <a:pt x="42" y="29"/>
                </a:cubicBezTo>
                <a:cubicBezTo>
                  <a:pt x="46" y="32"/>
                  <a:pt x="46" y="32"/>
                  <a:pt x="46" y="32"/>
                </a:cubicBezTo>
                <a:cubicBezTo>
                  <a:pt x="47" y="33"/>
                  <a:pt x="47" y="35"/>
                  <a:pt x="46" y="36"/>
                </a:cubicBezTo>
                <a:cubicBezTo>
                  <a:pt x="43" y="40"/>
                  <a:pt x="43" y="40"/>
                  <a:pt x="43" y="40"/>
                </a:cubicBezTo>
                <a:cubicBezTo>
                  <a:pt x="47" y="43"/>
                  <a:pt x="47" y="43"/>
                  <a:pt x="47" y="43"/>
                </a:cubicBezTo>
                <a:cubicBezTo>
                  <a:pt x="48" y="44"/>
                  <a:pt x="48" y="45"/>
                  <a:pt x="48" y="46"/>
                </a:cubicBezTo>
                <a:lnTo>
                  <a:pt x="44" y="50"/>
                </a:lnTo>
                <a:close/>
                <a:moveTo>
                  <a:pt x="98" y="31"/>
                </a:moveTo>
                <a:cubicBezTo>
                  <a:pt x="90" y="14"/>
                  <a:pt x="78" y="9"/>
                  <a:pt x="70" y="9"/>
                </a:cubicBezTo>
                <a:cubicBezTo>
                  <a:pt x="68" y="4"/>
                  <a:pt x="64" y="0"/>
                  <a:pt x="59" y="1"/>
                </a:cubicBezTo>
                <a:cubicBezTo>
                  <a:pt x="38" y="1"/>
                  <a:pt x="38" y="1"/>
                  <a:pt x="38" y="1"/>
                </a:cubicBezTo>
                <a:cubicBezTo>
                  <a:pt x="35" y="1"/>
                  <a:pt x="32" y="2"/>
                  <a:pt x="29" y="5"/>
                </a:cubicBezTo>
                <a:cubicBezTo>
                  <a:pt x="3" y="39"/>
                  <a:pt x="3" y="39"/>
                  <a:pt x="3" y="39"/>
                </a:cubicBezTo>
                <a:cubicBezTo>
                  <a:pt x="0" y="44"/>
                  <a:pt x="1" y="50"/>
                  <a:pt x="5" y="54"/>
                </a:cubicBezTo>
                <a:cubicBezTo>
                  <a:pt x="31" y="74"/>
                  <a:pt x="31" y="74"/>
                  <a:pt x="31" y="74"/>
                </a:cubicBezTo>
                <a:cubicBezTo>
                  <a:pt x="33" y="76"/>
                  <a:pt x="36" y="76"/>
                  <a:pt x="39" y="76"/>
                </a:cubicBezTo>
                <a:cubicBezTo>
                  <a:pt x="41" y="76"/>
                  <a:pt x="44" y="74"/>
                  <a:pt x="46" y="72"/>
                </a:cubicBezTo>
                <a:cubicBezTo>
                  <a:pt x="72" y="37"/>
                  <a:pt x="72" y="37"/>
                  <a:pt x="72" y="37"/>
                </a:cubicBezTo>
                <a:cubicBezTo>
                  <a:pt x="74" y="35"/>
                  <a:pt x="75" y="32"/>
                  <a:pt x="74" y="29"/>
                </a:cubicBezTo>
                <a:cubicBezTo>
                  <a:pt x="71" y="16"/>
                  <a:pt x="71" y="16"/>
                  <a:pt x="71" y="16"/>
                </a:cubicBezTo>
                <a:cubicBezTo>
                  <a:pt x="78" y="17"/>
                  <a:pt x="86" y="22"/>
                  <a:pt x="92" y="34"/>
                </a:cubicBezTo>
                <a:cubicBezTo>
                  <a:pt x="93" y="35"/>
                  <a:pt x="94" y="36"/>
                  <a:pt x="95" y="36"/>
                </a:cubicBezTo>
                <a:cubicBezTo>
                  <a:pt x="96" y="36"/>
                  <a:pt x="96" y="36"/>
                  <a:pt x="97" y="36"/>
                </a:cubicBezTo>
                <a:cubicBezTo>
                  <a:pt x="98" y="35"/>
                  <a:pt x="99" y="33"/>
                  <a:pt x="98" y="3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08" name="Google Shape;5108;p22"/>
          <p:cNvSpPr/>
          <p:nvPr/>
        </p:nvSpPr>
        <p:spPr>
          <a:xfrm>
            <a:off x="7490944" y="5816187"/>
            <a:ext cx="316456" cy="356013"/>
          </a:xfrm>
          <a:custGeom>
            <a:avLst/>
            <a:gdLst/>
            <a:ahLst/>
            <a:cxnLst/>
            <a:rect l="l" t="t" r="r" b="b"/>
            <a:pathLst>
              <a:path w="94" h="106" extrusionOk="0">
                <a:moveTo>
                  <a:pt x="86" y="17"/>
                </a:moveTo>
                <a:cubicBezTo>
                  <a:pt x="84" y="10"/>
                  <a:pt x="77" y="5"/>
                  <a:pt x="73" y="2"/>
                </a:cubicBezTo>
                <a:cubicBezTo>
                  <a:pt x="69" y="0"/>
                  <a:pt x="65" y="0"/>
                  <a:pt x="62" y="2"/>
                </a:cubicBezTo>
                <a:cubicBezTo>
                  <a:pt x="53" y="7"/>
                  <a:pt x="53" y="7"/>
                  <a:pt x="53" y="7"/>
                </a:cubicBezTo>
                <a:cubicBezTo>
                  <a:pt x="49" y="10"/>
                  <a:pt x="45" y="10"/>
                  <a:pt x="41" y="7"/>
                </a:cubicBezTo>
                <a:cubicBezTo>
                  <a:pt x="32" y="2"/>
                  <a:pt x="32" y="2"/>
                  <a:pt x="32" y="2"/>
                </a:cubicBezTo>
                <a:cubicBezTo>
                  <a:pt x="29" y="0"/>
                  <a:pt x="25" y="0"/>
                  <a:pt x="21" y="2"/>
                </a:cubicBezTo>
                <a:cubicBezTo>
                  <a:pt x="17" y="5"/>
                  <a:pt x="10" y="10"/>
                  <a:pt x="8" y="17"/>
                </a:cubicBezTo>
                <a:cubicBezTo>
                  <a:pt x="5" y="28"/>
                  <a:pt x="0" y="42"/>
                  <a:pt x="13" y="58"/>
                </a:cubicBezTo>
                <a:cubicBezTo>
                  <a:pt x="13" y="58"/>
                  <a:pt x="6" y="87"/>
                  <a:pt x="22" y="101"/>
                </a:cubicBezTo>
                <a:cubicBezTo>
                  <a:pt x="22" y="101"/>
                  <a:pt x="34" y="106"/>
                  <a:pt x="32" y="95"/>
                </a:cubicBezTo>
                <a:cubicBezTo>
                  <a:pt x="31" y="89"/>
                  <a:pt x="31" y="63"/>
                  <a:pt x="47" y="62"/>
                </a:cubicBezTo>
                <a:cubicBezTo>
                  <a:pt x="63" y="63"/>
                  <a:pt x="63" y="89"/>
                  <a:pt x="62" y="95"/>
                </a:cubicBezTo>
                <a:cubicBezTo>
                  <a:pt x="60" y="106"/>
                  <a:pt x="72" y="101"/>
                  <a:pt x="72" y="101"/>
                </a:cubicBezTo>
                <a:cubicBezTo>
                  <a:pt x="88" y="87"/>
                  <a:pt x="81" y="58"/>
                  <a:pt x="81" y="58"/>
                </a:cubicBezTo>
                <a:cubicBezTo>
                  <a:pt x="94" y="42"/>
                  <a:pt x="89" y="28"/>
                  <a:pt x="86" y="1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09" name="Google Shape;5109;p22"/>
          <p:cNvGrpSpPr/>
          <p:nvPr/>
        </p:nvGrpSpPr>
        <p:grpSpPr>
          <a:xfrm>
            <a:off x="6976704" y="5818515"/>
            <a:ext cx="176843" cy="339724"/>
            <a:chOff x="5232528" y="3943570"/>
            <a:chExt cx="132632" cy="254793"/>
          </a:xfrm>
        </p:grpSpPr>
        <p:sp>
          <p:nvSpPr>
            <p:cNvPr id="5110" name="Google Shape;5110;p22"/>
            <p:cNvSpPr/>
            <p:nvPr/>
          </p:nvSpPr>
          <p:spPr>
            <a:xfrm>
              <a:off x="5232528" y="3943570"/>
              <a:ext cx="132632" cy="254793"/>
            </a:xfrm>
            <a:custGeom>
              <a:avLst/>
              <a:gdLst/>
              <a:ahLst/>
              <a:cxnLst/>
              <a:rect l="l" t="t" r="r" b="b"/>
              <a:pathLst>
                <a:path w="52" h="101" extrusionOk="0">
                  <a:moveTo>
                    <a:pt x="26" y="94"/>
                  </a:moveTo>
                  <a:cubicBezTo>
                    <a:pt x="16" y="94"/>
                    <a:pt x="7" y="85"/>
                    <a:pt x="7" y="75"/>
                  </a:cubicBezTo>
                  <a:cubicBezTo>
                    <a:pt x="7" y="71"/>
                    <a:pt x="9" y="68"/>
                    <a:pt x="11" y="64"/>
                  </a:cubicBezTo>
                  <a:cubicBezTo>
                    <a:pt x="25" y="64"/>
                    <a:pt x="25" y="64"/>
                    <a:pt x="25" y="64"/>
                  </a:cubicBezTo>
                  <a:cubicBezTo>
                    <a:pt x="26" y="64"/>
                    <a:pt x="26" y="64"/>
                    <a:pt x="26" y="63"/>
                  </a:cubicBezTo>
                  <a:cubicBezTo>
                    <a:pt x="26" y="62"/>
                    <a:pt x="26" y="61"/>
                    <a:pt x="25" y="61"/>
                  </a:cubicBezTo>
                  <a:cubicBezTo>
                    <a:pt x="15" y="61"/>
                    <a:pt x="15" y="61"/>
                    <a:pt x="15" y="61"/>
                  </a:cubicBezTo>
                  <a:cubicBezTo>
                    <a:pt x="15" y="60"/>
                    <a:pt x="16" y="60"/>
                    <a:pt x="17" y="59"/>
                  </a:cubicBezTo>
                  <a:cubicBezTo>
                    <a:pt x="18" y="58"/>
                    <a:pt x="18" y="58"/>
                    <a:pt x="18" y="58"/>
                  </a:cubicBezTo>
                  <a:cubicBezTo>
                    <a:pt x="18" y="53"/>
                    <a:pt x="18" y="53"/>
                    <a:pt x="18" y="53"/>
                  </a:cubicBezTo>
                  <a:cubicBezTo>
                    <a:pt x="25" y="53"/>
                    <a:pt x="25" y="53"/>
                    <a:pt x="25" y="53"/>
                  </a:cubicBezTo>
                  <a:cubicBezTo>
                    <a:pt x="26" y="53"/>
                    <a:pt x="26" y="53"/>
                    <a:pt x="26" y="52"/>
                  </a:cubicBezTo>
                  <a:cubicBezTo>
                    <a:pt x="26" y="51"/>
                    <a:pt x="26" y="50"/>
                    <a:pt x="25" y="50"/>
                  </a:cubicBezTo>
                  <a:cubicBezTo>
                    <a:pt x="18" y="50"/>
                    <a:pt x="18" y="50"/>
                    <a:pt x="18" y="50"/>
                  </a:cubicBezTo>
                  <a:cubicBezTo>
                    <a:pt x="18" y="46"/>
                    <a:pt x="18" y="46"/>
                    <a:pt x="18" y="46"/>
                  </a:cubicBezTo>
                  <a:cubicBezTo>
                    <a:pt x="25" y="46"/>
                    <a:pt x="25" y="46"/>
                    <a:pt x="25" y="46"/>
                  </a:cubicBezTo>
                  <a:cubicBezTo>
                    <a:pt x="26" y="46"/>
                    <a:pt x="26" y="46"/>
                    <a:pt x="26" y="45"/>
                  </a:cubicBezTo>
                  <a:cubicBezTo>
                    <a:pt x="26" y="44"/>
                    <a:pt x="26" y="43"/>
                    <a:pt x="25" y="43"/>
                  </a:cubicBezTo>
                  <a:cubicBezTo>
                    <a:pt x="18" y="43"/>
                    <a:pt x="18" y="43"/>
                    <a:pt x="18" y="43"/>
                  </a:cubicBezTo>
                  <a:cubicBezTo>
                    <a:pt x="18" y="39"/>
                    <a:pt x="18" y="39"/>
                    <a:pt x="18" y="39"/>
                  </a:cubicBezTo>
                  <a:cubicBezTo>
                    <a:pt x="25" y="39"/>
                    <a:pt x="25" y="39"/>
                    <a:pt x="25" y="39"/>
                  </a:cubicBezTo>
                  <a:cubicBezTo>
                    <a:pt x="26" y="39"/>
                    <a:pt x="26" y="38"/>
                    <a:pt x="26" y="37"/>
                  </a:cubicBezTo>
                  <a:cubicBezTo>
                    <a:pt x="26" y="36"/>
                    <a:pt x="26" y="36"/>
                    <a:pt x="25" y="36"/>
                  </a:cubicBezTo>
                  <a:cubicBezTo>
                    <a:pt x="18" y="36"/>
                    <a:pt x="18" y="36"/>
                    <a:pt x="18" y="36"/>
                  </a:cubicBezTo>
                  <a:cubicBezTo>
                    <a:pt x="18" y="32"/>
                    <a:pt x="18" y="32"/>
                    <a:pt x="18" y="32"/>
                  </a:cubicBezTo>
                  <a:cubicBezTo>
                    <a:pt x="25" y="32"/>
                    <a:pt x="25" y="32"/>
                    <a:pt x="25" y="32"/>
                  </a:cubicBezTo>
                  <a:cubicBezTo>
                    <a:pt x="26" y="32"/>
                    <a:pt x="26" y="31"/>
                    <a:pt x="26" y="30"/>
                  </a:cubicBezTo>
                  <a:cubicBezTo>
                    <a:pt x="26" y="29"/>
                    <a:pt x="26" y="29"/>
                    <a:pt x="25" y="29"/>
                  </a:cubicBezTo>
                  <a:cubicBezTo>
                    <a:pt x="18" y="29"/>
                    <a:pt x="18" y="29"/>
                    <a:pt x="18" y="29"/>
                  </a:cubicBezTo>
                  <a:cubicBezTo>
                    <a:pt x="18" y="25"/>
                    <a:pt x="18" y="25"/>
                    <a:pt x="18" y="25"/>
                  </a:cubicBezTo>
                  <a:cubicBezTo>
                    <a:pt x="25" y="25"/>
                    <a:pt x="25" y="25"/>
                    <a:pt x="25" y="25"/>
                  </a:cubicBezTo>
                  <a:cubicBezTo>
                    <a:pt x="26" y="25"/>
                    <a:pt x="26" y="24"/>
                    <a:pt x="26" y="23"/>
                  </a:cubicBezTo>
                  <a:cubicBezTo>
                    <a:pt x="26" y="22"/>
                    <a:pt x="26" y="21"/>
                    <a:pt x="25" y="21"/>
                  </a:cubicBezTo>
                  <a:cubicBezTo>
                    <a:pt x="18" y="21"/>
                    <a:pt x="18" y="21"/>
                    <a:pt x="18" y="21"/>
                  </a:cubicBezTo>
                  <a:cubicBezTo>
                    <a:pt x="18" y="15"/>
                    <a:pt x="18" y="15"/>
                    <a:pt x="18" y="15"/>
                  </a:cubicBezTo>
                  <a:cubicBezTo>
                    <a:pt x="18" y="11"/>
                    <a:pt x="22" y="7"/>
                    <a:pt x="26" y="7"/>
                  </a:cubicBezTo>
                  <a:cubicBezTo>
                    <a:pt x="31" y="7"/>
                    <a:pt x="34" y="11"/>
                    <a:pt x="34" y="15"/>
                  </a:cubicBezTo>
                  <a:cubicBezTo>
                    <a:pt x="34" y="58"/>
                    <a:pt x="34" y="58"/>
                    <a:pt x="34" y="58"/>
                  </a:cubicBezTo>
                  <a:cubicBezTo>
                    <a:pt x="36" y="59"/>
                    <a:pt x="36" y="59"/>
                    <a:pt x="36" y="59"/>
                  </a:cubicBezTo>
                  <a:cubicBezTo>
                    <a:pt x="42" y="63"/>
                    <a:pt x="45" y="68"/>
                    <a:pt x="45" y="75"/>
                  </a:cubicBezTo>
                  <a:cubicBezTo>
                    <a:pt x="45" y="85"/>
                    <a:pt x="36" y="94"/>
                    <a:pt x="26" y="94"/>
                  </a:cubicBezTo>
                  <a:moveTo>
                    <a:pt x="42" y="54"/>
                  </a:moveTo>
                  <a:cubicBezTo>
                    <a:pt x="42" y="15"/>
                    <a:pt x="42" y="15"/>
                    <a:pt x="42" y="15"/>
                  </a:cubicBezTo>
                  <a:cubicBezTo>
                    <a:pt x="42" y="7"/>
                    <a:pt x="35" y="0"/>
                    <a:pt x="26" y="0"/>
                  </a:cubicBezTo>
                  <a:cubicBezTo>
                    <a:pt x="18" y="0"/>
                    <a:pt x="11" y="7"/>
                    <a:pt x="11" y="15"/>
                  </a:cubicBezTo>
                  <a:cubicBezTo>
                    <a:pt x="11" y="54"/>
                    <a:pt x="11" y="54"/>
                    <a:pt x="11" y="54"/>
                  </a:cubicBezTo>
                  <a:cubicBezTo>
                    <a:pt x="4" y="59"/>
                    <a:pt x="0" y="67"/>
                    <a:pt x="0" y="75"/>
                  </a:cubicBezTo>
                  <a:cubicBezTo>
                    <a:pt x="0" y="89"/>
                    <a:pt x="12" y="101"/>
                    <a:pt x="26" y="101"/>
                  </a:cubicBezTo>
                  <a:cubicBezTo>
                    <a:pt x="40" y="101"/>
                    <a:pt x="52" y="89"/>
                    <a:pt x="52" y="75"/>
                  </a:cubicBezTo>
                  <a:cubicBezTo>
                    <a:pt x="52" y="67"/>
                    <a:pt x="48" y="59"/>
                    <a:pt x="42" y="5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11" name="Google Shape;5111;p22"/>
            <p:cNvSpPr/>
            <p:nvPr/>
          </p:nvSpPr>
          <p:spPr>
            <a:xfrm>
              <a:off x="5269176" y="4128557"/>
              <a:ext cx="59335" cy="40139"/>
            </a:xfrm>
            <a:custGeom>
              <a:avLst/>
              <a:gdLst/>
              <a:ahLst/>
              <a:cxnLst/>
              <a:rect l="l" t="t" r="r" b="b"/>
              <a:pathLst>
                <a:path w="24" h="16" extrusionOk="0">
                  <a:moveTo>
                    <a:pt x="0" y="0"/>
                  </a:moveTo>
                  <a:cubicBezTo>
                    <a:pt x="0" y="1"/>
                    <a:pt x="0" y="2"/>
                    <a:pt x="0" y="4"/>
                  </a:cubicBezTo>
                  <a:cubicBezTo>
                    <a:pt x="0" y="10"/>
                    <a:pt x="5" y="16"/>
                    <a:pt x="12" y="16"/>
                  </a:cubicBezTo>
                  <a:cubicBezTo>
                    <a:pt x="19" y="16"/>
                    <a:pt x="24" y="10"/>
                    <a:pt x="24" y="4"/>
                  </a:cubicBezTo>
                  <a:cubicBezTo>
                    <a:pt x="24" y="2"/>
                    <a:pt x="24" y="1"/>
                    <a:pt x="24" y="0"/>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12" name="Google Shape;5112;p22"/>
          <p:cNvGrpSpPr/>
          <p:nvPr/>
        </p:nvGrpSpPr>
        <p:grpSpPr>
          <a:xfrm>
            <a:off x="6360082" y="5816187"/>
            <a:ext cx="318783" cy="342052"/>
            <a:chOff x="4770061" y="3941824"/>
            <a:chExt cx="239087" cy="256539"/>
          </a:xfrm>
        </p:grpSpPr>
        <p:sp>
          <p:nvSpPr>
            <p:cNvPr id="5113" name="Google Shape;5113;p22"/>
            <p:cNvSpPr/>
            <p:nvPr/>
          </p:nvSpPr>
          <p:spPr>
            <a:xfrm>
              <a:off x="4880006" y="4077947"/>
              <a:ext cx="129142" cy="120416"/>
            </a:xfrm>
            <a:custGeom>
              <a:avLst/>
              <a:gdLst/>
              <a:ahLst/>
              <a:cxnLst/>
              <a:rect l="l" t="t" r="r" b="b"/>
              <a:pathLst>
                <a:path w="51" h="48" extrusionOk="0">
                  <a:moveTo>
                    <a:pt x="34" y="36"/>
                  </a:moveTo>
                  <a:cubicBezTo>
                    <a:pt x="34" y="38"/>
                    <a:pt x="32" y="38"/>
                    <a:pt x="31" y="38"/>
                  </a:cubicBezTo>
                  <a:cubicBezTo>
                    <a:pt x="20" y="38"/>
                    <a:pt x="20" y="38"/>
                    <a:pt x="20" y="38"/>
                  </a:cubicBezTo>
                  <a:cubicBezTo>
                    <a:pt x="18" y="38"/>
                    <a:pt x="17" y="38"/>
                    <a:pt x="16" y="36"/>
                  </a:cubicBezTo>
                  <a:cubicBezTo>
                    <a:pt x="10" y="26"/>
                    <a:pt x="10" y="26"/>
                    <a:pt x="10" y="26"/>
                  </a:cubicBezTo>
                  <a:cubicBezTo>
                    <a:pt x="9" y="25"/>
                    <a:pt x="9" y="23"/>
                    <a:pt x="10" y="22"/>
                  </a:cubicBezTo>
                  <a:cubicBezTo>
                    <a:pt x="16" y="12"/>
                    <a:pt x="16" y="12"/>
                    <a:pt x="16" y="12"/>
                  </a:cubicBezTo>
                  <a:cubicBezTo>
                    <a:pt x="17" y="10"/>
                    <a:pt x="18" y="10"/>
                    <a:pt x="20" y="10"/>
                  </a:cubicBezTo>
                  <a:cubicBezTo>
                    <a:pt x="31" y="10"/>
                    <a:pt x="31" y="10"/>
                    <a:pt x="31" y="10"/>
                  </a:cubicBezTo>
                  <a:cubicBezTo>
                    <a:pt x="32" y="10"/>
                    <a:pt x="34" y="10"/>
                    <a:pt x="34" y="12"/>
                  </a:cubicBezTo>
                  <a:cubicBezTo>
                    <a:pt x="40" y="22"/>
                    <a:pt x="40" y="22"/>
                    <a:pt x="40" y="22"/>
                  </a:cubicBezTo>
                  <a:cubicBezTo>
                    <a:pt x="41" y="23"/>
                    <a:pt x="41" y="25"/>
                    <a:pt x="40" y="26"/>
                  </a:cubicBezTo>
                  <a:lnTo>
                    <a:pt x="34" y="36"/>
                  </a:lnTo>
                  <a:close/>
                  <a:moveTo>
                    <a:pt x="15" y="0"/>
                  </a:moveTo>
                  <a:cubicBezTo>
                    <a:pt x="13" y="0"/>
                    <a:pt x="12" y="1"/>
                    <a:pt x="11" y="3"/>
                  </a:cubicBezTo>
                  <a:cubicBezTo>
                    <a:pt x="0" y="22"/>
                    <a:pt x="0" y="22"/>
                    <a:pt x="0" y="22"/>
                  </a:cubicBezTo>
                  <a:cubicBezTo>
                    <a:pt x="0" y="23"/>
                    <a:pt x="0" y="25"/>
                    <a:pt x="0" y="26"/>
                  </a:cubicBezTo>
                  <a:cubicBezTo>
                    <a:pt x="11" y="45"/>
                    <a:pt x="11" y="45"/>
                    <a:pt x="11" y="45"/>
                  </a:cubicBezTo>
                  <a:cubicBezTo>
                    <a:pt x="12" y="47"/>
                    <a:pt x="13" y="48"/>
                    <a:pt x="15" y="48"/>
                  </a:cubicBezTo>
                  <a:cubicBezTo>
                    <a:pt x="35" y="48"/>
                    <a:pt x="35" y="48"/>
                    <a:pt x="35" y="48"/>
                  </a:cubicBezTo>
                  <a:cubicBezTo>
                    <a:pt x="37" y="48"/>
                    <a:pt x="39" y="47"/>
                    <a:pt x="40" y="45"/>
                  </a:cubicBezTo>
                  <a:cubicBezTo>
                    <a:pt x="50" y="26"/>
                    <a:pt x="50" y="26"/>
                    <a:pt x="50" y="26"/>
                  </a:cubicBezTo>
                  <a:cubicBezTo>
                    <a:pt x="51" y="25"/>
                    <a:pt x="51" y="23"/>
                    <a:pt x="50" y="22"/>
                  </a:cubicBezTo>
                  <a:cubicBezTo>
                    <a:pt x="40" y="3"/>
                    <a:pt x="40" y="3"/>
                    <a:pt x="40" y="3"/>
                  </a:cubicBezTo>
                  <a:cubicBezTo>
                    <a:pt x="39" y="1"/>
                    <a:pt x="37" y="0"/>
                    <a:pt x="35" y="0"/>
                  </a:cubicBezTo>
                  <a:lnTo>
                    <a:pt x="1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14" name="Google Shape;5114;p22"/>
            <p:cNvSpPr/>
            <p:nvPr/>
          </p:nvSpPr>
          <p:spPr>
            <a:xfrm>
              <a:off x="4770061" y="4004650"/>
              <a:ext cx="130886" cy="120416"/>
            </a:xfrm>
            <a:custGeom>
              <a:avLst/>
              <a:gdLst/>
              <a:ahLst/>
              <a:cxnLst/>
              <a:rect l="l" t="t" r="r" b="b"/>
              <a:pathLst>
                <a:path w="52" h="48" extrusionOk="0">
                  <a:moveTo>
                    <a:pt x="41" y="3"/>
                  </a:moveTo>
                  <a:cubicBezTo>
                    <a:pt x="40" y="1"/>
                    <a:pt x="38" y="0"/>
                    <a:pt x="36" y="0"/>
                  </a:cubicBezTo>
                  <a:cubicBezTo>
                    <a:pt x="16" y="0"/>
                    <a:pt x="16" y="0"/>
                    <a:pt x="16" y="0"/>
                  </a:cubicBezTo>
                  <a:cubicBezTo>
                    <a:pt x="14" y="0"/>
                    <a:pt x="12" y="1"/>
                    <a:pt x="12" y="3"/>
                  </a:cubicBezTo>
                  <a:cubicBezTo>
                    <a:pt x="1" y="22"/>
                    <a:pt x="1" y="22"/>
                    <a:pt x="1" y="22"/>
                  </a:cubicBezTo>
                  <a:cubicBezTo>
                    <a:pt x="0" y="23"/>
                    <a:pt x="0" y="25"/>
                    <a:pt x="1" y="27"/>
                  </a:cubicBezTo>
                  <a:cubicBezTo>
                    <a:pt x="12" y="46"/>
                    <a:pt x="12" y="46"/>
                    <a:pt x="12" y="46"/>
                  </a:cubicBezTo>
                  <a:cubicBezTo>
                    <a:pt x="12" y="47"/>
                    <a:pt x="14" y="48"/>
                    <a:pt x="16" y="48"/>
                  </a:cubicBezTo>
                  <a:cubicBezTo>
                    <a:pt x="36" y="48"/>
                    <a:pt x="36" y="48"/>
                    <a:pt x="36" y="48"/>
                  </a:cubicBezTo>
                  <a:cubicBezTo>
                    <a:pt x="38" y="48"/>
                    <a:pt x="40" y="47"/>
                    <a:pt x="41" y="46"/>
                  </a:cubicBezTo>
                  <a:cubicBezTo>
                    <a:pt x="51" y="27"/>
                    <a:pt x="51" y="27"/>
                    <a:pt x="51" y="27"/>
                  </a:cubicBezTo>
                  <a:cubicBezTo>
                    <a:pt x="52" y="25"/>
                    <a:pt x="52" y="23"/>
                    <a:pt x="51" y="22"/>
                  </a:cubicBezTo>
                  <a:lnTo>
                    <a:pt x="41"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15" name="Google Shape;5115;p22"/>
            <p:cNvSpPr/>
            <p:nvPr/>
          </p:nvSpPr>
          <p:spPr>
            <a:xfrm>
              <a:off x="4880006" y="3941824"/>
              <a:ext cx="129142" cy="120416"/>
            </a:xfrm>
            <a:custGeom>
              <a:avLst/>
              <a:gdLst/>
              <a:ahLst/>
              <a:cxnLst/>
              <a:rect l="l" t="t" r="r" b="b"/>
              <a:pathLst>
                <a:path w="51" h="48" extrusionOk="0">
                  <a:moveTo>
                    <a:pt x="35" y="48"/>
                  </a:moveTo>
                  <a:cubicBezTo>
                    <a:pt x="37" y="48"/>
                    <a:pt x="39" y="47"/>
                    <a:pt x="40" y="45"/>
                  </a:cubicBezTo>
                  <a:cubicBezTo>
                    <a:pt x="50" y="26"/>
                    <a:pt x="50" y="26"/>
                    <a:pt x="50" y="26"/>
                  </a:cubicBezTo>
                  <a:cubicBezTo>
                    <a:pt x="51" y="24"/>
                    <a:pt x="51" y="23"/>
                    <a:pt x="50" y="21"/>
                  </a:cubicBezTo>
                  <a:cubicBezTo>
                    <a:pt x="40" y="2"/>
                    <a:pt x="40" y="2"/>
                    <a:pt x="40" y="2"/>
                  </a:cubicBezTo>
                  <a:cubicBezTo>
                    <a:pt x="39" y="1"/>
                    <a:pt x="37" y="0"/>
                    <a:pt x="35" y="0"/>
                  </a:cubicBezTo>
                  <a:cubicBezTo>
                    <a:pt x="15" y="0"/>
                    <a:pt x="15" y="0"/>
                    <a:pt x="15" y="0"/>
                  </a:cubicBezTo>
                  <a:cubicBezTo>
                    <a:pt x="13" y="0"/>
                    <a:pt x="12" y="1"/>
                    <a:pt x="11" y="2"/>
                  </a:cubicBezTo>
                  <a:cubicBezTo>
                    <a:pt x="0" y="21"/>
                    <a:pt x="0" y="21"/>
                    <a:pt x="0" y="21"/>
                  </a:cubicBezTo>
                  <a:cubicBezTo>
                    <a:pt x="0" y="23"/>
                    <a:pt x="0" y="24"/>
                    <a:pt x="0" y="26"/>
                  </a:cubicBezTo>
                  <a:cubicBezTo>
                    <a:pt x="11" y="45"/>
                    <a:pt x="11" y="45"/>
                    <a:pt x="11" y="45"/>
                  </a:cubicBezTo>
                  <a:cubicBezTo>
                    <a:pt x="12" y="47"/>
                    <a:pt x="13" y="48"/>
                    <a:pt x="15" y="48"/>
                  </a:cubicBezTo>
                  <a:lnTo>
                    <a:pt x="35" y="4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16" name="Google Shape;5116;p22"/>
          <p:cNvGrpSpPr/>
          <p:nvPr/>
        </p:nvGrpSpPr>
        <p:grpSpPr>
          <a:xfrm>
            <a:off x="5824901" y="5853418"/>
            <a:ext cx="262937" cy="241996"/>
            <a:chOff x="4368675" y="3969747"/>
            <a:chExt cx="197203" cy="181497"/>
          </a:xfrm>
        </p:grpSpPr>
        <p:sp>
          <p:nvSpPr>
            <p:cNvPr id="5117" name="Google Shape;5117;p22"/>
            <p:cNvSpPr/>
            <p:nvPr/>
          </p:nvSpPr>
          <p:spPr>
            <a:xfrm>
              <a:off x="4368675" y="4069221"/>
              <a:ext cx="75041" cy="82023"/>
            </a:xfrm>
            <a:custGeom>
              <a:avLst/>
              <a:gdLst/>
              <a:ahLst/>
              <a:cxnLst/>
              <a:rect l="l" t="t" r="r" b="b"/>
              <a:pathLst>
                <a:path w="30" h="32" extrusionOk="0">
                  <a:moveTo>
                    <a:pt x="20" y="0"/>
                  </a:moveTo>
                  <a:cubicBezTo>
                    <a:pt x="5" y="0"/>
                    <a:pt x="5" y="0"/>
                    <a:pt x="5" y="0"/>
                  </a:cubicBezTo>
                  <a:cubicBezTo>
                    <a:pt x="3" y="0"/>
                    <a:pt x="2" y="1"/>
                    <a:pt x="1" y="2"/>
                  </a:cubicBezTo>
                  <a:cubicBezTo>
                    <a:pt x="0" y="3"/>
                    <a:pt x="0" y="4"/>
                    <a:pt x="0" y="6"/>
                  </a:cubicBezTo>
                  <a:cubicBezTo>
                    <a:pt x="1" y="16"/>
                    <a:pt x="7" y="25"/>
                    <a:pt x="15" y="31"/>
                  </a:cubicBezTo>
                  <a:cubicBezTo>
                    <a:pt x="16" y="32"/>
                    <a:pt x="18" y="32"/>
                    <a:pt x="19" y="32"/>
                  </a:cubicBezTo>
                  <a:cubicBezTo>
                    <a:pt x="20" y="32"/>
                    <a:pt x="22" y="31"/>
                    <a:pt x="22" y="30"/>
                  </a:cubicBezTo>
                  <a:cubicBezTo>
                    <a:pt x="25" y="25"/>
                    <a:pt x="28" y="20"/>
                    <a:pt x="30" y="17"/>
                  </a:cubicBezTo>
                  <a:cubicBezTo>
                    <a:pt x="24" y="13"/>
                    <a:pt x="20" y="7"/>
                    <a:pt x="2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18" name="Google Shape;5118;p22"/>
            <p:cNvSpPr/>
            <p:nvPr/>
          </p:nvSpPr>
          <p:spPr>
            <a:xfrm>
              <a:off x="4421029" y="3969747"/>
              <a:ext cx="90748" cy="54100"/>
            </a:xfrm>
            <a:custGeom>
              <a:avLst/>
              <a:gdLst/>
              <a:ahLst/>
              <a:cxnLst/>
              <a:rect l="l" t="t" r="r" b="b"/>
              <a:pathLst>
                <a:path w="36" h="22" extrusionOk="0">
                  <a:moveTo>
                    <a:pt x="18" y="20"/>
                  </a:moveTo>
                  <a:cubicBezTo>
                    <a:pt x="21" y="20"/>
                    <a:pt x="24" y="21"/>
                    <a:pt x="27" y="22"/>
                  </a:cubicBezTo>
                  <a:cubicBezTo>
                    <a:pt x="35" y="10"/>
                    <a:pt x="35" y="10"/>
                    <a:pt x="35" y="10"/>
                  </a:cubicBezTo>
                  <a:cubicBezTo>
                    <a:pt x="36" y="9"/>
                    <a:pt x="36" y="7"/>
                    <a:pt x="36" y="6"/>
                  </a:cubicBezTo>
                  <a:cubicBezTo>
                    <a:pt x="35" y="4"/>
                    <a:pt x="34" y="3"/>
                    <a:pt x="33" y="3"/>
                  </a:cubicBezTo>
                  <a:cubicBezTo>
                    <a:pt x="28" y="1"/>
                    <a:pt x="23" y="0"/>
                    <a:pt x="18" y="0"/>
                  </a:cubicBezTo>
                  <a:cubicBezTo>
                    <a:pt x="13" y="0"/>
                    <a:pt x="8" y="1"/>
                    <a:pt x="4" y="2"/>
                  </a:cubicBezTo>
                  <a:cubicBezTo>
                    <a:pt x="3" y="3"/>
                    <a:pt x="1" y="4"/>
                    <a:pt x="1" y="5"/>
                  </a:cubicBezTo>
                  <a:cubicBezTo>
                    <a:pt x="0" y="7"/>
                    <a:pt x="1" y="8"/>
                    <a:pt x="1" y="10"/>
                  </a:cubicBezTo>
                  <a:cubicBezTo>
                    <a:pt x="5" y="15"/>
                    <a:pt x="7" y="19"/>
                    <a:pt x="9" y="22"/>
                  </a:cubicBezTo>
                  <a:cubicBezTo>
                    <a:pt x="12" y="21"/>
                    <a:pt x="15" y="20"/>
                    <a:pt x="18" y="2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19" name="Google Shape;5119;p22"/>
            <p:cNvSpPr/>
            <p:nvPr/>
          </p:nvSpPr>
          <p:spPr>
            <a:xfrm>
              <a:off x="4492581" y="4062241"/>
              <a:ext cx="73297" cy="85513"/>
            </a:xfrm>
            <a:custGeom>
              <a:avLst/>
              <a:gdLst/>
              <a:ahLst/>
              <a:cxnLst/>
              <a:rect l="l" t="t" r="r" b="b"/>
              <a:pathLst>
                <a:path w="29" h="34" extrusionOk="0">
                  <a:moveTo>
                    <a:pt x="9" y="0"/>
                  </a:moveTo>
                  <a:cubicBezTo>
                    <a:pt x="9" y="1"/>
                    <a:pt x="10" y="2"/>
                    <a:pt x="10" y="3"/>
                  </a:cubicBezTo>
                  <a:cubicBezTo>
                    <a:pt x="10" y="10"/>
                    <a:pt x="6" y="16"/>
                    <a:pt x="0" y="19"/>
                  </a:cubicBezTo>
                  <a:cubicBezTo>
                    <a:pt x="7" y="31"/>
                    <a:pt x="7" y="31"/>
                    <a:pt x="7" y="31"/>
                  </a:cubicBezTo>
                  <a:cubicBezTo>
                    <a:pt x="8" y="33"/>
                    <a:pt x="10" y="34"/>
                    <a:pt x="11" y="34"/>
                  </a:cubicBezTo>
                  <a:cubicBezTo>
                    <a:pt x="13" y="34"/>
                    <a:pt x="14" y="33"/>
                    <a:pt x="15" y="32"/>
                  </a:cubicBezTo>
                  <a:cubicBezTo>
                    <a:pt x="24" y="24"/>
                    <a:pt x="28" y="14"/>
                    <a:pt x="29" y="7"/>
                  </a:cubicBezTo>
                  <a:cubicBezTo>
                    <a:pt x="29" y="5"/>
                    <a:pt x="29" y="4"/>
                    <a:pt x="28" y="3"/>
                  </a:cubicBezTo>
                  <a:cubicBezTo>
                    <a:pt x="27" y="2"/>
                    <a:pt x="26" y="1"/>
                    <a:pt x="25" y="1"/>
                  </a:cubicBezTo>
                  <a:cubicBezTo>
                    <a:pt x="19" y="1"/>
                    <a:pt x="13" y="0"/>
                    <a:pt x="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20" name="Google Shape;5120;p22"/>
            <p:cNvSpPr/>
            <p:nvPr/>
          </p:nvSpPr>
          <p:spPr>
            <a:xfrm>
              <a:off x="4431500" y="4034318"/>
              <a:ext cx="71551" cy="68062"/>
            </a:xfrm>
            <a:custGeom>
              <a:avLst/>
              <a:gdLst/>
              <a:ahLst/>
              <a:cxnLst/>
              <a:rect l="l" t="t" r="r" b="b"/>
              <a:pathLst>
                <a:path w="28" h="27" extrusionOk="0">
                  <a:moveTo>
                    <a:pt x="14" y="0"/>
                  </a:moveTo>
                  <a:cubicBezTo>
                    <a:pt x="11" y="0"/>
                    <a:pt x="8" y="1"/>
                    <a:pt x="5" y="3"/>
                  </a:cubicBezTo>
                  <a:cubicBezTo>
                    <a:pt x="2" y="5"/>
                    <a:pt x="0" y="9"/>
                    <a:pt x="0" y="14"/>
                  </a:cubicBezTo>
                  <a:cubicBezTo>
                    <a:pt x="0" y="14"/>
                    <a:pt x="0" y="14"/>
                    <a:pt x="0" y="14"/>
                  </a:cubicBezTo>
                  <a:cubicBezTo>
                    <a:pt x="1" y="20"/>
                    <a:pt x="5" y="25"/>
                    <a:pt x="11" y="27"/>
                  </a:cubicBezTo>
                  <a:cubicBezTo>
                    <a:pt x="12" y="27"/>
                    <a:pt x="13" y="27"/>
                    <a:pt x="14" y="27"/>
                  </a:cubicBezTo>
                  <a:cubicBezTo>
                    <a:pt x="15" y="27"/>
                    <a:pt x="16" y="27"/>
                    <a:pt x="18" y="27"/>
                  </a:cubicBezTo>
                  <a:cubicBezTo>
                    <a:pt x="23" y="25"/>
                    <a:pt x="28" y="20"/>
                    <a:pt x="28" y="14"/>
                  </a:cubicBezTo>
                  <a:cubicBezTo>
                    <a:pt x="28" y="6"/>
                    <a:pt x="22" y="0"/>
                    <a:pt x="1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21" name="Google Shape;5121;p22"/>
          <p:cNvSpPr/>
          <p:nvPr/>
        </p:nvSpPr>
        <p:spPr>
          <a:xfrm>
            <a:off x="5785343" y="5811534"/>
            <a:ext cx="342051" cy="346705"/>
          </a:xfrm>
          <a:custGeom>
            <a:avLst/>
            <a:gdLst/>
            <a:ahLst/>
            <a:cxnLst/>
            <a:rect l="l" t="t" r="r" b="b"/>
            <a:pathLst>
              <a:path w="102" h="103" extrusionOk="0">
                <a:moveTo>
                  <a:pt x="73" y="89"/>
                </a:moveTo>
                <a:cubicBezTo>
                  <a:pt x="67" y="93"/>
                  <a:pt x="59" y="95"/>
                  <a:pt x="51" y="95"/>
                </a:cubicBezTo>
                <a:cubicBezTo>
                  <a:pt x="43" y="95"/>
                  <a:pt x="36" y="93"/>
                  <a:pt x="30" y="90"/>
                </a:cubicBezTo>
                <a:cubicBezTo>
                  <a:pt x="17" y="82"/>
                  <a:pt x="8" y="68"/>
                  <a:pt x="7" y="52"/>
                </a:cubicBezTo>
                <a:cubicBezTo>
                  <a:pt x="7" y="52"/>
                  <a:pt x="7" y="52"/>
                  <a:pt x="7" y="52"/>
                </a:cubicBezTo>
                <a:cubicBezTo>
                  <a:pt x="7" y="35"/>
                  <a:pt x="16" y="21"/>
                  <a:pt x="29" y="14"/>
                </a:cubicBezTo>
                <a:cubicBezTo>
                  <a:pt x="36" y="10"/>
                  <a:pt x="43" y="8"/>
                  <a:pt x="51" y="8"/>
                </a:cubicBezTo>
                <a:cubicBezTo>
                  <a:pt x="59" y="8"/>
                  <a:pt x="67" y="10"/>
                  <a:pt x="74" y="14"/>
                </a:cubicBezTo>
                <a:cubicBezTo>
                  <a:pt x="86" y="22"/>
                  <a:pt x="94" y="35"/>
                  <a:pt x="95" y="50"/>
                </a:cubicBezTo>
                <a:cubicBezTo>
                  <a:pt x="95" y="51"/>
                  <a:pt x="95" y="51"/>
                  <a:pt x="95" y="52"/>
                </a:cubicBezTo>
                <a:cubicBezTo>
                  <a:pt x="95" y="67"/>
                  <a:pt x="86" y="81"/>
                  <a:pt x="73" y="89"/>
                </a:cubicBezTo>
                <a:moveTo>
                  <a:pt x="102" y="51"/>
                </a:moveTo>
                <a:cubicBezTo>
                  <a:pt x="102" y="33"/>
                  <a:pt x="92" y="17"/>
                  <a:pt x="78" y="8"/>
                </a:cubicBezTo>
                <a:cubicBezTo>
                  <a:pt x="70" y="3"/>
                  <a:pt x="61" y="0"/>
                  <a:pt x="51" y="0"/>
                </a:cubicBezTo>
                <a:cubicBezTo>
                  <a:pt x="42" y="0"/>
                  <a:pt x="33" y="3"/>
                  <a:pt x="25" y="7"/>
                </a:cubicBezTo>
                <a:cubicBezTo>
                  <a:pt x="10" y="16"/>
                  <a:pt x="0" y="32"/>
                  <a:pt x="0" y="52"/>
                </a:cubicBezTo>
                <a:cubicBezTo>
                  <a:pt x="0" y="52"/>
                  <a:pt x="0" y="52"/>
                  <a:pt x="0" y="52"/>
                </a:cubicBezTo>
                <a:cubicBezTo>
                  <a:pt x="0" y="71"/>
                  <a:pt x="10" y="88"/>
                  <a:pt x="26" y="97"/>
                </a:cubicBezTo>
                <a:cubicBezTo>
                  <a:pt x="33" y="101"/>
                  <a:pt x="42" y="103"/>
                  <a:pt x="51" y="103"/>
                </a:cubicBezTo>
                <a:cubicBezTo>
                  <a:pt x="61" y="103"/>
                  <a:pt x="69" y="100"/>
                  <a:pt x="77" y="96"/>
                </a:cubicBezTo>
                <a:cubicBezTo>
                  <a:pt x="92" y="87"/>
                  <a:pt x="102" y="70"/>
                  <a:pt x="102" y="52"/>
                </a:cubicBezTo>
                <a:cubicBezTo>
                  <a:pt x="102" y="51"/>
                  <a:pt x="102" y="51"/>
                  <a:pt x="102" y="5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22" name="Google Shape;5122;p22"/>
          <p:cNvSpPr/>
          <p:nvPr/>
        </p:nvSpPr>
        <p:spPr>
          <a:xfrm>
            <a:off x="5168720" y="5834803"/>
            <a:ext cx="346704" cy="302495"/>
          </a:xfrm>
          <a:custGeom>
            <a:avLst/>
            <a:gdLst/>
            <a:ahLst/>
            <a:cxnLst/>
            <a:rect l="l" t="t" r="r" b="b"/>
            <a:pathLst>
              <a:path w="103" h="90" extrusionOk="0">
                <a:moveTo>
                  <a:pt x="96" y="63"/>
                </a:moveTo>
                <a:cubicBezTo>
                  <a:pt x="96" y="62"/>
                  <a:pt x="96" y="62"/>
                  <a:pt x="96" y="62"/>
                </a:cubicBezTo>
                <a:cubicBezTo>
                  <a:pt x="96" y="58"/>
                  <a:pt x="93" y="55"/>
                  <a:pt x="90" y="55"/>
                </a:cubicBezTo>
                <a:cubicBezTo>
                  <a:pt x="86" y="55"/>
                  <a:pt x="83" y="58"/>
                  <a:pt x="83" y="62"/>
                </a:cubicBezTo>
                <a:cubicBezTo>
                  <a:pt x="83" y="62"/>
                  <a:pt x="83" y="62"/>
                  <a:pt x="83" y="63"/>
                </a:cubicBezTo>
                <a:cubicBezTo>
                  <a:pt x="82" y="62"/>
                  <a:pt x="82" y="61"/>
                  <a:pt x="82" y="59"/>
                </a:cubicBezTo>
                <a:cubicBezTo>
                  <a:pt x="82" y="55"/>
                  <a:pt x="85" y="52"/>
                  <a:pt x="90" y="52"/>
                </a:cubicBezTo>
                <a:cubicBezTo>
                  <a:pt x="94" y="52"/>
                  <a:pt x="97" y="55"/>
                  <a:pt x="97" y="59"/>
                </a:cubicBezTo>
                <a:cubicBezTo>
                  <a:pt x="97" y="61"/>
                  <a:pt x="97" y="62"/>
                  <a:pt x="96" y="63"/>
                </a:cubicBezTo>
                <a:moveTo>
                  <a:pt x="20" y="47"/>
                </a:moveTo>
                <a:cubicBezTo>
                  <a:pt x="43" y="47"/>
                  <a:pt x="43" y="47"/>
                  <a:pt x="43" y="47"/>
                </a:cubicBezTo>
                <a:cubicBezTo>
                  <a:pt x="40" y="50"/>
                  <a:pt x="37" y="52"/>
                  <a:pt x="34" y="54"/>
                </a:cubicBezTo>
                <a:cubicBezTo>
                  <a:pt x="33" y="55"/>
                  <a:pt x="30" y="55"/>
                  <a:pt x="28" y="54"/>
                </a:cubicBezTo>
                <a:cubicBezTo>
                  <a:pt x="25" y="52"/>
                  <a:pt x="22" y="49"/>
                  <a:pt x="20" y="47"/>
                </a:cubicBezTo>
                <a:moveTo>
                  <a:pt x="90" y="46"/>
                </a:moveTo>
                <a:cubicBezTo>
                  <a:pt x="85" y="46"/>
                  <a:pt x="81" y="48"/>
                  <a:pt x="78" y="52"/>
                </a:cubicBezTo>
                <a:cubicBezTo>
                  <a:pt x="76" y="52"/>
                  <a:pt x="74" y="52"/>
                  <a:pt x="72" y="53"/>
                </a:cubicBezTo>
                <a:cubicBezTo>
                  <a:pt x="67" y="56"/>
                  <a:pt x="65" y="62"/>
                  <a:pt x="63" y="68"/>
                </a:cubicBezTo>
                <a:cubicBezTo>
                  <a:pt x="61" y="77"/>
                  <a:pt x="59" y="82"/>
                  <a:pt x="51" y="83"/>
                </a:cubicBezTo>
                <a:cubicBezTo>
                  <a:pt x="47" y="83"/>
                  <a:pt x="44" y="82"/>
                  <a:pt x="42" y="80"/>
                </a:cubicBezTo>
                <a:cubicBezTo>
                  <a:pt x="38" y="76"/>
                  <a:pt x="37" y="68"/>
                  <a:pt x="37" y="64"/>
                </a:cubicBezTo>
                <a:cubicBezTo>
                  <a:pt x="37" y="62"/>
                  <a:pt x="37" y="61"/>
                  <a:pt x="39" y="60"/>
                </a:cubicBezTo>
                <a:cubicBezTo>
                  <a:pt x="55" y="48"/>
                  <a:pt x="63" y="36"/>
                  <a:pt x="62" y="25"/>
                </a:cubicBezTo>
                <a:cubicBezTo>
                  <a:pt x="61" y="14"/>
                  <a:pt x="52" y="8"/>
                  <a:pt x="48" y="5"/>
                </a:cubicBezTo>
                <a:cubicBezTo>
                  <a:pt x="48" y="6"/>
                  <a:pt x="48" y="6"/>
                  <a:pt x="48" y="5"/>
                </a:cubicBezTo>
                <a:cubicBezTo>
                  <a:pt x="47" y="2"/>
                  <a:pt x="44" y="0"/>
                  <a:pt x="41" y="0"/>
                </a:cubicBezTo>
                <a:cubicBezTo>
                  <a:pt x="36" y="0"/>
                  <a:pt x="33" y="4"/>
                  <a:pt x="33" y="8"/>
                </a:cubicBezTo>
                <a:cubicBezTo>
                  <a:pt x="33" y="12"/>
                  <a:pt x="36" y="16"/>
                  <a:pt x="41" y="16"/>
                </a:cubicBezTo>
                <a:cubicBezTo>
                  <a:pt x="43" y="16"/>
                  <a:pt x="45" y="15"/>
                  <a:pt x="47" y="13"/>
                </a:cubicBezTo>
                <a:cubicBezTo>
                  <a:pt x="50" y="15"/>
                  <a:pt x="54" y="20"/>
                  <a:pt x="55" y="25"/>
                </a:cubicBezTo>
                <a:cubicBezTo>
                  <a:pt x="55" y="30"/>
                  <a:pt x="53" y="35"/>
                  <a:pt x="49" y="40"/>
                </a:cubicBezTo>
                <a:cubicBezTo>
                  <a:pt x="13" y="40"/>
                  <a:pt x="13" y="40"/>
                  <a:pt x="13" y="40"/>
                </a:cubicBezTo>
                <a:cubicBezTo>
                  <a:pt x="9" y="35"/>
                  <a:pt x="8" y="30"/>
                  <a:pt x="8" y="25"/>
                </a:cubicBezTo>
                <a:cubicBezTo>
                  <a:pt x="9" y="20"/>
                  <a:pt x="16" y="13"/>
                  <a:pt x="16" y="13"/>
                </a:cubicBezTo>
                <a:cubicBezTo>
                  <a:pt x="17" y="15"/>
                  <a:pt x="19" y="16"/>
                  <a:pt x="21" y="16"/>
                </a:cubicBezTo>
                <a:cubicBezTo>
                  <a:pt x="25" y="16"/>
                  <a:pt x="29" y="12"/>
                  <a:pt x="29" y="8"/>
                </a:cubicBezTo>
                <a:cubicBezTo>
                  <a:pt x="29" y="4"/>
                  <a:pt x="25" y="0"/>
                  <a:pt x="21" y="0"/>
                </a:cubicBezTo>
                <a:cubicBezTo>
                  <a:pt x="17" y="0"/>
                  <a:pt x="14" y="3"/>
                  <a:pt x="14" y="6"/>
                </a:cubicBezTo>
                <a:cubicBezTo>
                  <a:pt x="14" y="6"/>
                  <a:pt x="14" y="6"/>
                  <a:pt x="14" y="6"/>
                </a:cubicBezTo>
                <a:cubicBezTo>
                  <a:pt x="9" y="9"/>
                  <a:pt x="2" y="15"/>
                  <a:pt x="1" y="25"/>
                </a:cubicBezTo>
                <a:cubicBezTo>
                  <a:pt x="0" y="37"/>
                  <a:pt x="9" y="49"/>
                  <a:pt x="28" y="62"/>
                </a:cubicBezTo>
                <a:cubicBezTo>
                  <a:pt x="30" y="64"/>
                  <a:pt x="31" y="79"/>
                  <a:pt x="37" y="85"/>
                </a:cubicBezTo>
                <a:cubicBezTo>
                  <a:pt x="40" y="88"/>
                  <a:pt x="44" y="90"/>
                  <a:pt x="50" y="90"/>
                </a:cubicBezTo>
                <a:cubicBezTo>
                  <a:pt x="50" y="90"/>
                  <a:pt x="51" y="90"/>
                  <a:pt x="51" y="90"/>
                </a:cubicBezTo>
                <a:cubicBezTo>
                  <a:pt x="65" y="89"/>
                  <a:pt x="68" y="78"/>
                  <a:pt x="70" y="70"/>
                </a:cubicBezTo>
                <a:cubicBezTo>
                  <a:pt x="71" y="66"/>
                  <a:pt x="73" y="61"/>
                  <a:pt x="75" y="60"/>
                </a:cubicBezTo>
                <a:cubicBezTo>
                  <a:pt x="76" y="60"/>
                  <a:pt x="76" y="61"/>
                  <a:pt x="76" y="60"/>
                </a:cubicBezTo>
                <a:cubicBezTo>
                  <a:pt x="76" y="68"/>
                  <a:pt x="82" y="73"/>
                  <a:pt x="90" y="73"/>
                </a:cubicBezTo>
                <a:cubicBezTo>
                  <a:pt x="97" y="73"/>
                  <a:pt x="103" y="67"/>
                  <a:pt x="103" y="59"/>
                </a:cubicBezTo>
                <a:cubicBezTo>
                  <a:pt x="103" y="52"/>
                  <a:pt x="97" y="46"/>
                  <a:pt x="90" y="4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23" name="Google Shape;5123;p22"/>
          <p:cNvSpPr/>
          <p:nvPr/>
        </p:nvSpPr>
        <p:spPr>
          <a:xfrm>
            <a:off x="4607943" y="5816187"/>
            <a:ext cx="293187" cy="342052"/>
          </a:xfrm>
          <a:custGeom>
            <a:avLst/>
            <a:gdLst/>
            <a:ahLst/>
            <a:cxnLst/>
            <a:rect l="l" t="t" r="r" b="b"/>
            <a:pathLst>
              <a:path w="87" h="102" extrusionOk="0">
                <a:moveTo>
                  <a:pt x="57" y="0"/>
                </a:moveTo>
                <a:cubicBezTo>
                  <a:pt x="44" y="0"/>
                  <a:pt x="29" y="5"/>
                  <a:pt x="31" y="25"/>
                </a:cubicBezTo>
                <a:cubicBezTo>
                  <a:pt x="27" y="24"/>
                  <a:pt x="22" y="20"/>
                  <a:pt x="20" y="14"/>
                </a:cubicBezTo>
                <a:cubicBezTo>
                  <a:pt x="20" y="11"/>
                  <a:pt x="16" y="9"/>
                  <a:pt x="13" y="10"/>
                </a:cubicBezTo>
                <a:cubicBezTo>
                  <a:pt x="10" y="11"/>
                  <a:pt x="8" y="14"/>
                  <a:pt x="9" y="17"/>
                </a:cubicBezTo>
                <a:cubicBezTo>
                  <a:pt x="13" y="31"/>
                  <a:pt x="25" y="36"/>
                  <a:pt x="33" y="38"/>
                </a:cubicBezTo>
                <a:cubicBezTo>
                  <a:pt x="36" y="46"/>
                  <a:pt x="35" y="53"/>
                  <a:pt x="34" y="59"/>
                </a:cubicBezTo>
                <a:cubicBezTo>
                  <a:pt x="34" y="59"/>
                  <a:pt x="34" y="59"/>
                  <a:pt x="34" y="59"/>
                </a:cubicBezTo>
                <a:cubicBezTo>
                  <a:pt x="34" y="59"/>
                  <a:pt x="34" y="59"/>
                  <a:pt x="34" y="59"/>
                </a:cubicBezTo>
                <a:cubicBezTo>
                  <a:pt x="31" y="67"/>
                  <a:pt x="23" y="69"/>
                  <a:pt x="19" y="69"/>
                </a:cubicBezTo>
                <a:cubicBezTo>
                  <a:pt x="10" y="67"/>
                  <a:pt x="6" y="71"/>
                  <a:pt x="4" y="74"/>
                </a:cubicBezTo>
                <a:cubicBezTo>
                  <a:pt x="0" y="81"/>
                  <a:pt x="3" y="93"/>
                  <a:pt x="9" y="100"/>
                </a:cubicBezTo>
                <a:cubicBezTo>
                  <a:pt x="10" y="101"/>
                  <a:pt x="12" y="102"/>
                  <a:pt x="13" y="102"/>
                </a:cubicBezTo>
                <a:cubicBezTo>
                  <a:pt x="15" y="102"/>
                  <a:pt x="16" y="102"/>
                  <a:pt x="17" y="101"/>
                </a:cubicBezTo>
                <a:cubicBezTo>
                  <a:pt x="19" y="99"/>
                  <a:pt x="20" y="95"/>
                  <a:pt x="18" y="93"/>
                </a:cubicBezTo>
                <a:cubicBezTo>
                  <a:pt x="14" y="88"/>
                  <a:pt x="13" y="81"/>
                  <a:pt x="14" y="80"/>
                </a:cubicBezTo>
                <a:cubicBezTo>
                  <a:pt x="14" y="80"/>
                  <a:pt x="15" y="80"/>
                  <a:pt x="17" y="81"/>
                </a:cubicBezTo>
                <a:cubicBezTo>
                  <a:pt x="21" y="82"/>
                  <a:pt x="25" y="82"/>
                  <a:pt x="28" y="82"/>
                </a:cubicBezTo>
                <a:cubicBezTo>
                  <a:pt x="30" y="83"/>
                  <a:pt x="35" y="84"/>
                  <a:pt x="41" y="84"/>
                </a:cubicBezTo>
                <a:cubicBezTo>
                  <a:pt x="62" y="85"/>
                  <a:pt x="80" y="65"/>
                  <a:pt x="84" y="40"/>
                </a:cubicBezTo>
                <a:cubicBezTo>
                  <a:pt x="87" y="15"/>
                  <a:pt x="74" y="0"/>
                  <a:pt x="5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24" name="Google Shape;5124;p22"/>
          <p:cNvGrpSpPr/>
          <p:nvPr/>
        </p:nvGrpSpPr>
        <p:grpSpPr>
          <a:xfrm>
            <a:off x="3958744" y="5795246"/>
            <a:ext cx="328091" cy="372300"/>
            <a:chOff x="2969058" y="3926118"/>
            <a:chExt cx="246068" cy="279225"/>
          </a:xfrm>
        </p:grpSpPr>
        <p:sp>
          <p:nvSpPr>
            <p:cNvPr id="5125" name="Google Shape;5125;p22"/>
            <p:cNvSpPr/>
            <p:nvPr/>
          </p:nvSpPr>
          <p:spPr>
            <a:xfrm>
              <a:off x="2969058" y="3926118"/>
              <a:ext cx="214654" cy="279225"/>
            </a:xfrm>
            <a:custGeom>
              <a:avLst/>
              <a:gdLst/>
              <a:ahLst/>
              <a:cxnLst/>
              <a:rect l="l" t="t" r="r" b="b"/>
              <a:pathLst>
                <a:path w="85" h="111" extrusionOk="0">
                  <a:moveTo>
                    <a:pt x="35" y="41"/>
                  </a:moveTo>
                  <a:cubicBezTo>
                    <a:pt x="32" y="33"/>
                    <a:pt x="33" y="24"/>
                    <a:pt x="46" y="22"/>
                  </a:cubicBezTo>
                  <a:cubicBezTo>
                    <a:pt x="46" y="22"/>
                    <a:pt x="63" y="21"/>
                    <a:pt x="60" y="38"/>
                  </a:cubicBezTo>
                  <a:cubicBezTo>
                    <a:pt x="60" y="38"/>
                    <a:pt x="59" y="46"/>
                    <a:pt x="48" y="58"/>
                  </a:cubicBezTo>
                  <a:cubicBezTo>
                    <a:pt x="48" y="58"/>
                    <a:pt x="39" y="49"/>
                    <a:pt x="35" y="41"/>
                  </a:cubicBezTo>
                  <a:moveTo>
                    <a:pt x="63" y="68"/>
                  </a:moveTo>
                  <a:cubicBezTo>
                    <a:pt x="85" y="43"/>
                    <a:pt x="76" y="24"/>
                    <a:pt x="76" y="24"/>
                  </a:cubicBezTo>
                  <a:cubicBezTo>
                    <a:pt x="65" y="0"/>
                    <a:pt x="40" y="7"/>
                    <a:pt x="40" y="7"/>
                  </a:cubicBezTo>
                  <a:cubicBezTo>
                    <a:pt x="15" y="14"/>
                    <a:pt x="16" y="33"/>
                    <a:pt x="18" y="44"/>
                  </a:cubicBezTo>
                  <a:cubicBezTo>
                    <a:pt x="21" y="55"/>
                    <a:pt x="34" y="69"/>
                    <a:pt x="34" y="69"/>
                  </a:cubicBezTo>
                  <a:cubicBezTo>
                    <a:pt x="32" y="71"/>
                    <a:pt x="11" y="85"/>
                    <a:pt x="6" y="87"/>
                  </a:cubicBezTo>
                  <a:cubicBezTo>
                    <a:pt x="0" y="90"/>
                    <a:pt x="1" y="97"/>
                    <a:pt x="1" y="97"/>
                  </a:cubicBezTo>
                  <a:cubicBezTo>
                    <a:pt x="1" y="103"/>
                    <a:pt x="5" y="106"/>
                    <a:pt x="5" y="106"/>
                  </a:cubicBezTo>
                  <a:cubicBezTo>
                    <a:pt x="13" y="111"/>
                    <a:pt x="19" y="105"/>
                    <a:pt x="19" y="105"/>
                  </a:cubicBezTo>
                  <a:cubicBezTo>
                    <a:pt x="22" y="103"/>
                    <a:pt x="36" y="93"/>
                    <a:pt x="36" y="93"/>
                  </a:cubicBezTo>
                  <a:cubicBezTo>
                    <a:pt x="54" y="79"/>
                    <a:pt x="63" y="68"/>
                    <a:pt x="63" y="6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26" name="Google Shape;5126;p22"/>
            <p:cNvSpPr/>
            <p:nvPr/>
          </p:nvSpPr>
          <p:spPr>
            <a:xfrm>
              <a:off x="3096455" y="4109359"/>
              <a:ext cx="118671" cy="95984"/>
            </a:xfrm>
            <a:custGeom>
              <a:avLst/>
              <a:gdLst/>
              <a:ahLst/>
              <a:cxnLst/>
              <a:rect l="l" t="t" r="r" b="b"/>
              <a:pathLst>
                <a:path w="47" h="38" extrusionOk="0">
                  <a:moveTo>
                    <a:pt x="40" y="14"/>
                  </a:moveTo>
                  <a:cubicBezTo>
                    <a:pt x="17" y="0"/>
                    <a:pt x="17" y="0"/>
                    <a:pt x="17" y="0"/>
                  </a:cubicBezTo>
                  <a:cubicBezTo>
                    <a:pt x="0" y="12"/>
                    <a:pt x="0" y="12"/>
                    <a:pt x="0" y="12"/>
                  </a:cubicBezTo>
                  <a:cubicBezTo>
                    <a:pt x="5" y="17"/>
                    <a:pt x="22" y="30"/>
                    <a:pt x="25" y="31"/>
                  </a:cubicBezTo>
                  <a:cubicBezTo>
                    <a:pt x="27" y="33"/>
                    <a:pt x="36" y="38"/>
                    <a:pt x="41" y="29"/>
                  </a:cubicBezTo>
                  <a:cubicBezTo>
                    <a:pt x="47" y="21"/>
                    <a:pt x="40" y="14"/>
                    <a:pt x="40" y="14"/>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27" name="Google Shape;5127;p22"/>
          <p:cNvSpPr/>
          <p:nvPr/>
        </p:nvSpPr>
        <p:spPr>
          <a:xfrm>
            <a:off x="3323508" y="5816187"/>
            <a:ext cx="344377" cy="342052"/>
          </a:xfrm>
          <a:custGeom>
            <a:avLst/>
            <a:gdLst/>
            <a:ahLst/>
            <a:cxnLst/>
            <a:rect l="l" t="t" r="r" b="b"/>
            <a:pathLst>
              <a:path w="102" h="102" extrusionOk="0">
                <a:moveTo>
                  <a:pt x="77" y="40"/>
                </a:moveTo>
                <a:cubicBezTo>
                  <a:pt x="77" y="40"/>
                  <a:pt x="77" y="41"/>
                  <a:pt x="77" y="42"/>
                </a:cubicBezTo>
                <a:cubicBezTo>
                  <a:pt x="77" y="43"/>
                  <a:pt x="77" y="43"/>
                  <a:pt x="77" y="44"/>
                </a:cubicBezTo>
                <a:cubicBezTo>
                  <a:pt x="58" y="62"/>
                  <a:pt x="58" y="62"/>
                  <a:pt x="58" y="62"/>
                </a:cubicBezTo>
                <a:cubicBezTo>
                  <a:pt x="51" y="56"/>
                  <a:pt x="51" y="56"/>
                  <a:pt x="51" y="56"/>
                </a:cubicBezTo>
                <a:cubicBezTo>
                  <a:pt x="72" y="35"/>
                  <a:pt x="72" y="35"/>
                  <a:pt x="72" y="35"/>
                </a:cubicBezTo>
                <a:lnTo>
                  <a:pt x="77" y="40"/>
                </a:lnTo>
                <a:close/>
                <a:moveTo>
                  <a:pt x="39" y="44"/>
                </a:moveTo>
                <a:cubicBezTo>
                  <a:pt x="40" y="44"/>
                  <a:pt x="40" y="44"/>
                  <a:pt x="40" y="44"/>
                </a:cubicBezTo>
                <a:cubicBezTo>
                  <a:pt x="43" y="47"/>
                  <a:pt x="43" y="47"/>
                  <a:pt x="43" y="47"/>
                </a:cubicBezTo>
                <a:cubicBezTo>
                  <a:pt x="44" y="47"/>
                  <a:pt x="44" y="47"/>
                  <a:pt x="45" y="47"/>
                </a:cubicBezTo>
                <a:cubicBezTo>
                  <a:pt x="45" y="47"/>
                  <a:pt x="46" y="47"/>
                  <a:pt x="46" y="47"/>
                </a:cubicBezTo>
                <a:cubicBezTo>
                  <a:pt x="47" y="46"/>
                  <a:pt x="47" y="45"/>
                  <a:pt x="46" y="44"/>
                </a:cubicBezTo>
                <a:cubicBezTo>
                  <a:pt x="43" y="41"/>
                  <a:pt x="43" y="41"/>
                  <a:pt x="43" y="41"/>
                </a:cubicBezTo>
                <a:cubicBezTo>
                  <a:pt x="45" y="39"/>
                  <a:pt x="45" y="39"/>
                  <a:pt x="45" y="39"/>
                </a:cubicBezTo>
                <a:cubicBezTo>
                  <a:pt x="48" y="42"/>
                  <a:pt x="48" y="42"/>
                  <a:pt x="48" y="42"/>
                </a:cubicBezTo>
                <a:cubicBezTo>
                  <a:pt x="48" y="43"/>
                  <a:pt x="49" y="43"/>
                  <a:pt x="49" y="43"/>
                </a:cubicBezTo>
                <a:cubicBezTo>
                  <a:pt x="50" y="43"/>
                  <a:pt x="50" y="43"/>
                  <a:pt x="50" y="42"/>
                </a:cubicBezTo>
                <a:cubicBezTo>
                  <a:pt x="51" y="42"/>
                  <a:pt x="51" y="40"/>
                  <a:pt x="50" y="40"/>
                </a:cubicBezTo>
                <a:cubicBezTo>
                  <a:pt x="47" y="36"/>
                  <a:pt x="47" y="36"/>
                  <a:pt x="47" y="36"/>
                </a:cubicBezTo>
                <a:cubicBezTo>
                  <a:pt x="49" y="35"/>
                  <a:pt x="49" y="35"/>
                  <a:pt x="49" y="35"/>
                </a:cubicBezTo>
                <a:cubicBezTo>
                  <a:pt x="52" y="38"/>
                  <a:pt x="52" y="38"/>
                  <a:pt x="52" y="38"/>
                </a:cubicBezTo>
                <a:cubicBezTo>
                  <a:pt x="53" y="38"/>
                  <a:pt x="53" y="38"/>
                  <a:pt x="54" y="38"/>
                </a:cubicBezTo>
                <a:cubicBezTo>
                  <a:pt x="54" y="38"/>
                  <a:pt x="55" y="38"/>
                  <a:pt x="55" y="38"/>
                </a:cubicBezTo>
                <a:cubicBezTo>
                  <a:pt x="56" y="37"/>
                  <a:pt x="56" y="36"/>
                  <a:pt x="55" y="35"/>
                </a:cubicBezTo>
                <a:cubicBezTo>
                  <a:pt x="52" y="32"/>
                  <a:pt x="52" y="32"/>
                  <a:pt x="52" y="32"/>
                </a:cubicBezTo>
                <a:cubicBezTo>
                  <a:pt x="53" y="30"/>
                  <a:pt x="53" y="30"/>
                  <a:pt x="53" y="30"/>
                </a:cubicBezTo>
                <a:cubicBezTo>
                  <a:pt x="57" y="33"/>
                  <a:pt x="57" y="33"/>
                  <a:pt x="57" y="33"/>
                </a:cubicBezTo>
                <a:cubicBezTo>
                  <a:pt x="57" y="34"/>
                  <a:pt x="58" y="34"/>
                  <a:pt x="58" y="34"/>
                </a:cubicBezTo>
                <a:cubicBezTo>
                  <a:pt x="58" y="34"/>
                  <a:pt x="59" y="34"/>
                  <a:pt x="59" y="33"/>
                </a:cubicBezTo>
                <a:cubicBezTo>
                  <a:pt x="60" y="33"/>
                  <a:pt x="60" y="32"/>
                  <a:pt x="59" y="31"/>
                </a:cubicBezTo>
                <a:cubicBezTo>
                  <a:pt x="56" y="28"/>
                  <a:pt x="56" y="28"/>
                  <a:pt x="56" y="28"/>
                </a:cubicBezTo>
                <a:cubicBezTo>
                  <a:pt x="58" y="25"/>
                  <a:pt x="58" y="25"/>
                  <a:pt x="58" y="25"/>
                </a:cubicBezTo>
                <a:cubicBezTo>
                  <a:pt x="59" y="24"/>
                  <a:pt x="61" y="24"/>
                  <a:pt x="62" y="25"/>
                </a:cubicBezTo>
                <a:cubicBezTo>
                  <a:pt x="67" y="30"/>
                  <a:pt x="67" y="30"/>
                  <a:pt x="67" y="30"/>
                </a:cubicBezTo>
                <a:cubicBezTo>
                  <a:pt x="46" y="51"/>
                  <a:pt x="46" y="51"/>
                  <a:pt x="46" y="51"/>
                </a:cubicBezTo>
                <a:lnTo>
                  <a:pt x="39" y="44"/>
                </a:lnTo>
                <a:close/>
                <a:moveTo>
                  <a:pt x="38" y="55"/>
                </a:moveTo>
                <a:cubicBezTo>
                  <a:pt x="27" y="66"/>
                  <a:pt x="27" y="66"/>
                  <a:pt x="27" y="66"/>
                </a:cubicBezTo>
                <a:cubicBezTo>
                  <a:pt x="26" y="67"/>
                  <a:pt x="25" y="67"/>
                  <a:pt x="24" y="67"/>
                </a:cubicBezTo>
                <a:cubicBezTo>
                  <a:pt x="23" y="67"/>
                  <a:pt x="22" y="67"/>
                  <a:pt x="22" y="66"/>
                </a:cubicBezTo>
                <a:cubicBezTo>
                  <a:pt x="20" y="65"/>
                  <a:pt x="20" y="62"/>
                  <a:pt x="22" y="61"/>
                </a:cubicBezTo>
                <a:cubicBezTo>
                  <a:pt x="32" y="50"/>
                  <a:pt x="32" y="50"/>
                  <a:pt x="32" y="50"/>
                </a:cubicBezTo>
                <a:cubicBezTo>
                  <a:pt x="34" y="49"/>
                  <a:pt x="36" y="49"/>
                  <a:pt x="38" y="50"/>
                </a:cubicBezTo>
                <a:cubicBezTo>
                  <a:pt x="39" y="52"/>
                  <a:pt x="39" y="54"/>
                  <a:pt x="38" y="55"/>
                </a:cubicBezTo>
                <a:moveTo>
                  <a:pt x="24" y="76"/>
                </a:moveTo>
                <a:cubicBezTo>
                  <a:pt x="23" y="77"/>
                  <a:pt x="21" y="77"/>
                  <a:pt x="20" y="76"/>
                </a:cubicBezTo>
                <a:cubicBezTo>
                  <a:pt x="19" y="75"/>
                  <a:pt x="19" y="73"/>
                  <a:pt x="20" y="72"/>
                </a:cubicBezTo>
                <a:cubicBezTo>
                  <a:pt x="21" y="71"/>
                  <a:pt x="23" y="71"/>
                  <a:pt x="24" y="72"/>
                </a:cubicBezTo>
                <a:cubicBezTo>
                  <a:pt x="25" y="73"/>
                  <a:pt x="25" y="75"/>
                  <a:pt x="24" y="76"/>
                </a:cubicBezTo>
                <a:moveTo>
                  <a:pt x="101" y="25"/>
                </a:moveTo>
                <a:cubicBezTo>
                  <a:pt x="77" y="1"/>
                  <a:pt x="77" y="1"/>
                  <a:pt x="77" y="1"/>
                </a:cubicBezTo>
                <a:cubicBezTo>
                  <a:pt x="76" y="0"/>
                  <a:pt x="73" y="0"/>
                  <a:pt x="72" y="1"/>
                </a:cubicBezTo>
                <a:cubicBezTo>
                  <a:pt x="70" y="3"/>
                  <a:pt x="70" y="5"/>
                  <a:pt x="72" y="7"/>
                </a:cubicBezTo>
                <a:cubicBezTo>
                  <a:pt x="81" y="16"/>
                  <a:pt x="81" y="16"/>
                  <a:pt x="81" y="16"/>
                </a:cubicBezTo>
                <a:cubicBezTo>
                  <a:pt x="72" y="25"/>
                  <a:pt x="72" y="25"/>
                  <a:pt x="72" y="25"/>
                </a:cubicBezTo>
                <a:cubicBezTo>
                  <a:pt x="64" y="16"/>
                  <a:pt x="64" y="16"/>
                  <a:pt x="64" y="16"/>
                </a:cubicBezTo>
                <a:cubicBezTo>
                  <a:pt x="63" y="15"/>
                  <a:pt x="61" y="15"/>
                  <a:pt x="60" y="15"/>
                </a:cubicBezTo>
                <a:cubicBezTo>
                  <a:pt x="59" y="15"/>
                  <a:pt x="58" y="15"/>
                  <a:pt x="57" y="16"/>
                </a:cubicBezTo>
                <a:cubicBezTo>
                  <a:pt x="17" y="56"/>
                  <a:pt x="17" y="56"/>
                  <a:pt x="17" y="56"/>
                </a:cubicBezTo>
                <a:cubicBezTo>
                  <a:pt x="15" y="59"/>
                  <a:pt x="13" y="62"/>
                  <a:pt x="14" y="66"/>
                </a:cubicBezTo>
                <a:cubicBezTo>
                  <a:pt x="16" y="81"/>
                  <a:pt x="16" y="81"/>
                  <a:pt x="16" y="81"/>
                </a:cubicBezTo>
                <a:cubicBezTo>
                  <a:pt x="1" y="96"/>
                  <a:pt x="1" y="96"/>
                  <a:pt x="1" y="96"/>
                </a:cubicBezTo>
                <a:cubicBezTo>
                  <a:pt x="0" y="97"/>
                  <a:pt x="0" y="99"/>
                  <a:pt x="1" y="101"/>
                </a:cubicBezTo>
                <a:cubicBezTo>
                  <a:pt x="2" y="102"/>
                  <a:pt x="3" y="102"/>
                  <a:pt x="4" y="102"/>
                </a:cubicBezTo>
                <a:cubicBezTo>
                  <a:pt x="5" y="102"/>
                  <a:pt x="6" y="102"/>
                  <a:pt x="6" y="101"/>
                </a:cubicBezTo>
                <a:cubicBezTo>
                  <a:pt x="21" y="86"/>
                  <a:pt x="21" y="86"/>
                  <a:pt x="21" y="86"/>
                </a:cubicBezTo>
                <a:cubicBezTo>
                  <a:pt x="36" y="88"/>
                  <a:pt x="36" y="88"/>
                  <a:pt x="36" y="88"/>
                </a:cubicBezTo>
                <a:cubicBezTo>
                  <a:pt x="40" y="89"/>
                  <a:pt x="44" y="87"/>
                  <a:pt x="46" y="85"/>
                </a:cubicBezTo>
                <a:cubicBezTo>
                  <a:pt x="86" y="45"/>
                  <a:pt x="86" y="45"/>
                  <a:pt x="86" y="45"/>
                </a:cubicBezTo>
                <a:cubicBezTo>
                  <a:pt x="88" y="43"/>
                  <a:pt x="88" y="40"/>
                  <a:pt x="86" y="38"/>
                </a:cubicBezTo>
                <a:cubicBezTo>
                  <a:pt x="77" y="30"/>
                  <a:pt x="77" y="30"/>
                  <a:pt x="77" y="30"/>
                </a:cubicBezTo>
                <a:cubicBezTo>
                  <a:pt x="86" y="21"/>
                  <a:pt x="86" y="21"/>
                  <a:pt x="86" y="21"/>
                </a:cubicBezTo>
                <a:cubicBezTo>
                  <a:pt x="95" y="30"/>
                  <a:pt x="95" y="30"/>
                  <a:pt x="95" y="30"/>
                </a:cubicBezTo>
                <a:cubicBezTo>
                  <a:pt x="96" y="31"/>
                  <a:pt x="97" y="31"/>
                  <a:pt x="98" y="31"/>
                </a:cubicBezTo>
                <a:cubicBezTo>
                  <a:pt x="99" y="31"/>
                  <a:pt x="100" y="31"/>
                  <a:pt x="101" y="30"/>
                </a:cubicBezTo>
                <a:cubicBezTo>
                  <a:pt x="102" y="29"/>
                  <a:pt x="102" y="26"/>
                  <a:pt x="101" y="2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28" name="Google Shape;5128;p22"/>
          <p:cNvGrpSpPr/>
          <p:nvPr/>
        </p:nvGrpSpPr>
        <p:grpSpPr>
          <a:xfrm>
            <a:off x="2816249" y="5811533"/>
            <a:ext cx="211745" cy="346707"/>
            <a:chOff x="2112186" y="3938334"/>
            <a:chExt cx="158809" cy="260030"/>
          </a:xfrm>
        </p:grpSpPr>
        <p:sp>
          <p:nvSpPr>
            <p:cNvPr id="5129" name="Google Shape;5129;p22"/>
            <p:cNvSpPr/>
            <p:nvPr/>
          </p:nvSpPr>
          <p:spPr>
            <a:xfrm>
              <a:off x="2112186" y="4022102"/>
              <a:ext cx="158809" cy="176262"/>
            </a:xfrm>
            <a:custGeom>
              <a:avLst/>
              <a:gdLst/>
              <a:ahLst/>
              <a:cxnLst/>
              <a:rect l="l" t="t" r="r" b="b"/>
              <a:pathLst>
                <a:path w="63" h="70" extrusionOk="0">
                  <a:moveTo>
                    <a:pt x="44" y="52"/>
                  </a:moveTo>
                  <a:cubicBezTo>
                    <a:pt x="44" y="54"/>
                    <a:pt x="42" y="55"/>
                    <a:pt x="41" y="55"/>
                  </a:cubicBezTo>
                  <a:cubicBezTo>
                    <a:pt x="23" y="55"/>
                    <a:pt x="23" y="55"/>
                    <a:pt x="23" y="55"/>
                  </a:cubicBezTo>
                  <a:cubicBezTo>
                    <a:pt x="21" y="55"/>
                    <a:pt x="20" y="54"/>
                    <a:pt x="20" y="52"/>
                  </a:cubicBezTo>
                  <a:cubicBezTo>
                    <a:pt x="20" y="27"/>
                    <a:pt x="20" y="27"/>
                    <a:pt x="20" y="27"/>
                  </a:cubicBezTo>
                  <a:cubicBezTo>
                    <a:pt x="20" y="25"/>
                    <a:pt x="21" y="24"/>
                    <a:pt x="23" y="24"/>
                  </a:cubicBezTo>
                  <a:cubicBezTo>
                    <a:pt x="41" y="24"/>
                    <a:pt x="41" y="24"/>
                    <a:pt x="41" y="24"/>
                  </a:cubicBezTo>
                  <a:cubicBezTo>
                    <a:pt x="42" y="24"/>
                    <a:pt x="44" y="25"/>
                    <a:pt x="44" y="27"/>
                  </a:cubicBezTo>
                  <a:lnTo>
                    <a:pt x="44" y="52"/>
                  </a:lnTo>
                  <a:close/>
                  <a:moveTo>
                    <a:pt x="9" y="60"/>
                  </a:moveTo>
                  <a:cubicBezTo>
                    <a:pt x="7" y="60"/>
                    <a:pt x="5" y="58"/>
                    <a:pt x="5" y="55"/>
                  </a:cubicBezTo>
                  <a:cubicBezTo>
                    <a:pt x="5" y="53"/>
                    <a:pt x="7" y="51"/>
                    <a:pt x="9" y="51"/>
                  </a:cubicBezTo>
                  <a:cubicBezTo>
                    <a:pt x="12" y="51"/>
                    <a:pt x="14" y="53"/>
                    <a:pt x="14" y="55"/>
                  </a:cubicBezTo>
                  <a:cubicBezTo>
                    <a:pt x="14" y="58"/>
                    <a:pt x="12" y="60"/>
                    <a:pt x="9" y="60"/>
                  </a:cubicBezTo>
                  <a:moveTo>
                    <a:pt x="5" y="14"/>
                  </a:moveTo>
                  <a:cubicBezTo>
                    <a:pt x="5" y="12"/>
                    <a:pt x="5" y="10"/>
                    <a:pt x="7" y="10"/>
                  </a:cubicBezTo>
                  <a:cubicBezTo>
                    <a:pt x="21" y="3"/>
                    <a:pt x="21" y="3"/>
                    <a:pt x="21" y="3"/>
                  </a:cubicBezTo>
                  <a:cubicBezTo>
                    <a:pt x="23" y="2"/>
                    <a:pt x="25" y="3"/>
                    <a:pt x="26" y="5"/>
                  </a:cubicBezTo>
                  <a:cubicBezTo>
                    <a:pt x="27" y="7"/>
                    <a:pt x="27" y="10"/>
                    <a:pt x="24" y="11"/>
                  </a:cubicBezTo>
                  <a:cubicBezTo>
                    <a:pt x="13" y="16"/>
                    <a:pt x="13" y="16"/>
                    <a:pt x="13" y="16"/>
                  </a:cubicBezTo>
                  <a:cubicBezTo>
                    <a:pt x="13" y="43"/>
                    <a:pt x="13" y="43"/>
                    <a:pt x="13" y="43"/>
                  </a:cubicBezTo>
                  <a:cubicBezTo>
                    <a:pt x="13" y="45"/>
                    <a:pt x="11" y="47"/>
                    <a:pt x="9" y="47"/>
                  </a:cubicBezTo>
                  <a:cubicBezTo>
                    <a:pt x="6" y="47"/>
                    <a:pt x="5" y="45"/>
                    <a:pt x="5" y="43"/>
                  </a:cubicBezTo>
                  <a:lnTo>
                    <a:pt x="5" y="14"/>
                  </a:lnTo>
                  <a:close/>
                  <a:moveTo>
                    <a:pt x="45" y="0"/>
                  </a:moveTo>
                  <a:cubicBezTo>
                    <a:pt x="19" y="0"/>
                    <a:pt x="19" y="0"/>
                    <a:pt x="19" y="0"/>
                  </a:cubicBezTo>
                  <a:cubicBezTo>
                    <a:pt x="5" y="7"/>
                    <a:pt x="5" y="7"/>
                    <a:pt x="5" y="7"/>
                  </a:cubicBezTo>
                  <a:cubicBezTo>
                    <a:pt x="2" y="8"/>
                    <a:pt x="0" y="11"/>
                    <a:pt x="0" y="14"/>
                  </a:cubicBezTo>
                  <a:cubicBezTo>
                    <a:pt x="0" y="59"/>
                    <a:pt x="0" y="59"/>
                    <a:pt x="0" y="59"/>
                  </a:cubicBezTo>
                  <a:cubicBezTo>
                    <a:pt x="0" y="62"/>
                    <a:pt x="2" y="65"/>
                    <a:pt x="5" y="66"/>
                  </a:cubicBezTo>
                  <a:cubicBezTo>
                    <a:pt x="10" y="68"/>
                    <a:pt x="19" y="70"/>
                    <a:pt x="31" y="70"/>
                  </a:cubicBezTo>
                  <a:cubicBezTo>
                    <a:pt x="43" y="70"/>
                    <a:pt x="53" y="67"/>
                    <a:pt x="58" y="66"/>
                  </a:cubicBezTo>
                  <a:cubicBezTo>
                    <a:pt x="61" y="65"/>
                    <a:pt x="63" y="62"/>
                    <a:pt x="63" y="59"/>
                  </a:cubicBezTo>
                  <a:cubicBezTo>
                    <a:pt x="63" y="14"/>
                    <a:pt x="63" y="14"/>
                    <a:pt x="63" y="14"/>
                  </a:cubicBezTo>
                  <a:cubicBezTo>
                    <a:pt x="63" y="11"/>
                    <a:pt x="61" y="8"/>
                    <a:pt x="59" y="7"/>
                  </a:cubicBezTo>
                  <a:lnTo>
                    <a:pt x="4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30" name="Google Shape;5130;p22"/>
            <p:cNvSpPr/>
            <p:nvPr/>
          </p:nvSpPr>
          <p:spPr>
            <a:xfrm>
              <a:off x="2126147" y="3938334"/>
              <a:ext cx="136122" cy="71552"/>
            </a:xfrm>
            <a:custGeom>
              <a:avLst/>
              <a:gdLst/>
              <a:ahLst/>
              <a:cxnLst/>
              <a:rect l="l" t="t" r="r" b="b"/>
              <a:pathLst>
                <a:path w="54" h="28" extrusionOk="0">
                  <a:moveTo>
                    <a:pt x="11" y="19"/>
                  </a:moveTo>
                  <a:cubicBezTo>
                    <a:pt x="11" y="21"/>
                    <a:pt x="9" y="23"/>
                    <a:pt x="7" y="23"/>
                  </a:cubicBezTo>
                  <a:cubicBezTo>
                    <a:pt x="5" y="23"/>
                    <a:pt x="3" y="21"/>
                    <a:pt x="3" y="19"/>
                  </a:cubicBezTo>
                  <a:cubicBezTo>
                    <a:pt x="3" y="12"/>
                    <a:pt x="3" y="12"/>
                    <a:pt x="3" y="12"/>
                  </a:cubicBezTo>
                  <a:cubicBezTo>
                    <a:pt x="3" y="9"/>
                    <a:pt x="5" y="8"/>
                    <a:pt x="7" y="8"/>
                  </a:cubicBezTo>
                  <a:cubicBezTo>
                    <a:pt x="9" y="8"/>
                    <a:pt x="11" y="9"/>
                    <a:pt x="11" y="12"/>
                  </a:cubicBezTo>
                  <a:lnTo>
                    <a:pt x="11" y="19"/>
                  </a:lnTo>
                  <a:close/>
                  <a:moveTo>
                    <a:pt x="54" y="0"/>
                  </a:moveTo>
                  <a:cubicBezTo>
                    <a:pt x="51" y="0"/>
                    <a:pt x="51" y="0"/>
                    <a:pt x="51" y="0"/>
                  </a:cubicBezTo>
                  <a:cubicBezTo>
                    <a:pt x="47" y="1"/>
                    <a:pt x="47" y="3"/>
                    <a:pt x="47" y="3"/>
                  </a:cubicBezTo>
                  <a:cubicBezTo>
                    <a:pt x="47" y="1"/>
                    <a:pt x="44" y="1"/>
                    <a:pt x="42" y="0"/>
                  </a:cubicBezTo>
                  <a:cubicBezTo>
                    <a:pt x="37" y="0"/>
                    <a:pt x="37" y="0"/>
                    <a:pt x="37" y="0"/>
                  </a:cubicBezTo>
                  <a:cubicBezTo>
                    <a:pt x="34" y="1"/>
                    <a:pt x="34" y="3"/>
                    <a:pt x="34" y="3"/>
                  </a:cubicBezTo>
                  <a:cubicBezTo>
                    <a:pt x="33" y="1"/>
                    <a:pt x="31" y="1"/>
                    <a:pt x="29" y="0"/>
                  </a:cubicBezTo>
                  <a:cubicBezTo>
                    <a:pt x="24" y="0"/>
                    <a:pt x="24" y="0"/>
                    <a:pt x="24" y="0"/>
                  </a:cubicBezTo>
                  <a:cubicBezTo>
                    <a:pt x="21" y="1"/>
                    <a:pt x="20" y="3"/>
                    <a:pt x="20" y="3"/>
                  </a:cubicBezTo>
                  <a:cubicBezTo>
                    <a:pt x="20" y="1"/>
                    <a:pt x="18" y="1"/>
                    <a:pt x="16" y="0"/>
                  </a:cubicBezTo>
                  <a:cubicBezTo>
                    <a:pt x="11" y="0"/>
                    <a:pt x="11" y="0"/>
                    <a:pt x="11" y="0"/>
                  </a:cubicBezTo>
                  <a:cubicBezTo>
                    <a:pt x="8" y="1"/>
                    <a:pt x="7" y="3"/>
                    <a:pt x="7" y="3"/>
                  </a:cubicBezTo>
                  <a:cubicBezTo>
                    <a:pt x="7" y="1"/>
                    <a:pt x="4" y="1"/>
                    <a:pt x="2" y="0"/>
                  </a:cubicBezTo>
                  <a:cubicBezTo>
                    <a:pt x="0" y="0"/>
                    <a:pt x="0" y="0"/>
                    <a:pt x="0" y="0"/>
                  </a:cubicBezTo>
                  <a:cubicBezTo>
                    <a:pt x="0" y="23"/>
                    <a:pt x="0" y="23"/>
                    <a:pt x="0" y="23"/>
                  </a:cubicBezTo>
                  <a:cubicBezTo>
                    <a:pt x="0" y="26"/>
                    <a:pt x="2" y="28"/>
                    <a:pt x="4" y="28"/>
                  </a:cubicBezTo>
                  <a:cubicBezTo>
                    <a:pt x="49" y="28"/>
                    <a:pt x="49" y="28"/>
                    <a:pt x="49" y="28"/>
                  </a:cubicBezTo>
                  <a:cubicBezTo>
                    <a:pt x="52" y="28"/>
                    <a:pt x="54" y="26"/>
                    <a:pt x="54" y="23"/>
                  </a:cubicBezTo>
                  <a:lnTo>
                    <a:pt x="54"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31" name="Google Shape;5131;p22"/>
          <p:cNvSpPr/>
          <p:nvPr/>
        </p:nvSpPr>
        <p:spPr>
          <a:xfrm>
            <a:off x="11672344" y="5855745"/>
            <a:ext cx="228033" cy="255956"/>
          </a:xfrm>
          <a:custGeom>
            <a:avLst/>
            <a:gdLst/>
            <a:ahLst/>
            <a:cxnLst/>
            <a:rect l="l" t="t" r="r" b="b"/>
            <a:pathLst>
              <a:path w="68" h="76" extrusionOk="0">
                <a:moveTo>
                  <a:pt x="58" y="49"/>
                </a:moveTo>
                <a:cubicBezTo>
                  <a:pt x="66" y="41"/>
                  <a:pt x="68" y="21"/>
                  <a:pt x="61" y="12"/>
                </a:cubicBezTo>
                <a:cubicBezTo>
                  <a:pt x="55" y="5"/>
                  <a:pt x="39" y="0"/>
                  <a:pt x="26" y="4"/>
                </a:cubicBezTo>
                <a:cubicBezTo>
                  <a:pt x="12" y="8"/>
                  <a:pt x="5" y="17"/>
                  <a:pt x="4" y="34"/>
                </a:cubicBezTo>
                <a:cubicBezTo>
                  <a:pt x="0" y="43"/>
                  <a:pt x="0" y="43"/>
                  <a:pt x="0" y="43"/>
                </a:cubicBezTo>
                <a:cubicBezTo>
                  <a:pt x="0" y="44"/>
                  <a:pt x="0" y="44"/>
                  <a:pt x="0" y="45"/>
                </a:cubicBezTo>
                <a:cubicBezTo>
                  <a:pt x="0" y="45"/>
                  <a:pt x="1" y="46"/>
                  <a:pt x="1" y="46"/>
                </a:cubicBezTo>
                <a:cubicBezTo>
                  <a:pt x="4" y="47"/>
                  <a:pt x="4" y="47"/>
                  <a:pt x="4" y="47"/>
                </a:cubicBezTo>
                <a:cubicBezTo>
                  <a:pt x="4" y="48"/>
                  <a:pt x="4" y="49"/>
                  <a:pt x="4" y="50"/>
                </a:cubicBezTo>
                <a:cubicBezTo>
                  <a:pt x="8" y="51"/>
                  <a:pt x="10" y="53"/>
                  <a:pt x="10" y="55"/>
                </a:cubicBezTo>
                <a:cubicBezTo>
                  <a:pt x="10" y="57"/>
                  <a:pt x="8" y="59"/>
                  <a:pt x="5" y="60"/>
                </a:cubicBezTo>
                <a:cubicBezTo>
                  <a:pt x="6" y="64"/>
                  <a:pt x="10" y="66"/>
                  <a:pt x="19" y="66"/>
                </a:cubicBezTo>
                <a:cubicBezTo>
                  <a:pt x="22" y="66"/>
                  <a:pt x="24" y="66"/>
                  <a:pt x="25" y="65"/>
                </a:cubicBezTo>
                <a:cubicBezTo>
                  <a:pt x="28" y="76"/>
                  <a:pt x="28" y="76"/>
                  <a:pt x="28" y="76"/>
                </a:cubicBezTo>
                <a:cubicBezTo>
                  <a:pt x="34" y="74"/>
                  <a:pt x="40" y="72"/>
                  <a:pt x="46" y="68"/>
                </a:cubicBezTo>
                <a:cubicBezTo>
                  <a:pt x="51" y="66"/>
                  <a:pt x="57" y="62"/>
                  <a:pt x="60" y="57"/>
                </a:cubicBezTo>
                <a:lnTo>
                  <a:pt x="58" y="4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32" name="Google Shape;5132;p22"/>
          <p:cNvGrpSpPr/>
          <p:nvPr/>
        </p:nvGrpSpPr>
        <p:grpSpPr>
          <a:xfrm>
            <a:off x="11027797" y="5823169"/>
            <a:ext cx="328091" cy="335071"/>
            <a:chOff x="8270848" y="3947060"/>
            <a:chExt cx="246068" cy="251303"/>
          </a:xfrm>
        </p:grpSpPr>
        <p:sp>
          <p:nvSpPr>
            <p:cNvPr id="5133" name="Google Shape;5133;p22"/>
            <p:cNvSpPr/>
            <p:nvPr/>
          </p:nvSpPr>
          <p:spPr>
            <a:xfrm>
              <a:off x="8270848" y="3973237"/>
              <a:ext cx="150084" cy="225126"/>
            </a:xfrm>
            <a:custGeom>
              <a:avLst/>
              <a:gdLst/>
              <a:ahLst/>
              <a:cxnLst/>
              <a:rect l="l" t="t" r="r" b="b"/>
              <a:pathLst>
                <a:path w="60" h="89" extrusionOk="0">
                  <a:moveTo>
                    <a:pt x="43" y="67"/>
                  </a:moveTo>
                  <a:cubicBezTo>
                    <a:pt x="36" y="67"/>
                    <a:pt x="36" y="67"/>
                    <a:pt x="36" y="67"/>
                  </a:cubicBezTo>
                  <a:cubicBezTo>
                    <a:pt x="36" y="60"/>
                    <a:pt x="36" y="60"/>
                    <a:pt x="36" y="60"/>
                  </a:cubicBezTo>
                  <a:cubicBezTo>
                    <a:pt x="50" y="57"/>
                    <a:pt x="60" y="45"/>
                    <a:pt x="60" y="30"/>
                  </a:cubicBezTo>
                  <a:cubicBezTo>
                    <a:pt x="60" y="26"/>
                    <a:pt x="60" y="22"/>
                    <a:pt x="58" y="19"/>
                  </a:cubicBezTo>
                  <a:cubicBezTo>
                    <a:pt x="57" y="18"/>
                    <a:pt x="55" y="18"/>
                    <a:pt x="53" y="18"/>
                  </a:cubicBezTo>
                  <a:cubicBezTo>
                    <a:pt x="51" y="18"/>
                    <a:pt x="48" y="19"/>
                    <a:pt x="46" y="20"/>
                  </a:cubicBezTo>
                  <a:cubicBezTo>
                    <a:pt x="48" y="23"/>
                    <a:pt x="49" y="27"/>
                    <a:pt x="49" y="30"/>
                  </a:cubicBezTo>
                  <a:cubicBezTo>
                    <a:pt x="49" y="40"/>
                    <a:pt x="40" y="49"/>
                    <a:pt x="30" y="49"/>
                  </a:cubicBezTo>
                  <a:cubicBezTo>
                    <a:pt x="20" y="49"/>
                    <a:pt x="12" y="40"/>
                    <a:pt x="12" y="30"/>
                  </a:cubicBezTo>
                  <a:cubicBezTo>
                    <a:pt x="12" y="23"/>
                    <a:pt x="17" y="16"/>
                    <a:pt x="23" y="13"/>
                  </a:cubicBezTo>
                  <a:cubicBezTo>
                    <a:pt x="25" y="11"/>
                    <a:pt x="26" y="9"/>
                    <a:pt x="28" y="7"/>
                  </a:cubicBezTo>
                  <a:cubicBezTo>
                    <a:pt x="31" y="5"/>
                    <a:pt x="34" y="2"/>
                    <a:pt x="37" y="1"/>
                  </a:cubicBezTo>
                  <a:cubicBezTo>
                    <a:pt x="35" y="0"/>
                    <a:pt x="32" y="0"/>
                    <a:pt x="30" y="0"/>
                  </a:cubicBezTo>
                  <a:cubicBezTo>
                    <a:pt x="14" y="0"/>
                    <a:pt x="0" y="14"/>
                    <a:pt x="0" y="30"/>
                  </a:cubicBezTo>
                  <a:cubicBezTo>
                    <a:pt x="0" y="45"/>
                    <a:pt x="10" y="57"/>
                    <a:pt x="24" y="60"/>
                  </a:cubicBezTo>
                  <a:cubicBezTo>
                    <a:pt x="24" y="67"/>
                    <a:pt x="24" y="67"/>
                    <a:pt x="24" y="67"/>
                  </a:cubicBezTo>
                  <a:cubicBezTo>
                    <a:pt x="17" y="67"/>
                    <a:pt x="17" y="67"/>
                    <a:pt x="17" y="67"/>
                  </a:cubicBezTo>
                  <a:cubicBezTo>
                    <a:pt x="14" y="67"/>
                    <a:pt x="11" y="69"/>
                    <a:pt x="11" y="73"/>
                  </a:cubicBezTo>
                  <a:cubicBezTo>
                    <a:pt x="11" y="76"/>
                    <a:pt x="14" y="78"/>
                    <a:pt x="17" y="78"/>
                  </a:cubicBezTo>
                  <a:cubicBezTo>
                    <a:pt x="24" y="78"/>
                    <a:pt x="24" y="78"/>
                    <a:pt x="24" y="78"/>
                  </a:cubicBezTo>
                  <a:cubicBezTo>
                    <a:pt x="24" y="83"/>
                    <a:pt x="24" y="83"/>
                    <a:pt x="24" y="83"/>
                  </a:cubicBezTo>
                  <a:cubicBezTo>
                    <a:pt x="24" y="86"/>
                    <a:pt x="26" y="89"/>
                    <a:pt x="30" y="89"/>
                  </a:cubicBezTo>
                  <a:cubicBezTo>
                    <a:pt x="33" y="89"/>
                    <a:pt x="36" y="86"/>
                    <a:pt x="36" y="83"/>
                  </a:cubicBezTo>
                  <a:cubicBezTo>
                    <a:pt x="36" y="78"/>
                    <a:pt x="36" y="78"/>
                    <a:pt x="36" y="78"/>
                  </a:cubicBezTo>
                  <a:cubicBezTo>
                    <a:pt x="43" y="78"/>
                    <a:pt x="43" y="78"/>
                    <a:pt x="43" y="78"/>
                  </a:cubicBezTo>
                  <a:cubicBezTo>
                    <a:pt x="46" y="78"/>
                    <a:pt x="49" y="76"/>
                    <a:pt x="49" y="73"/>
                  </a:cubicBezTo>
                  <a:cubicBezTo>
                    <a:pt x="49" y="69"/>
                    <a:pt x="46" y="67"/>
                    <a:pt x="43" y="6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34" name="Google Shape;5134;p22"/>
            <p:cNvSpPr/>
            <p:nvPr/>
          </p:nvSpPr>
          <p:spPr>
            <a:xfrm>
              <a:off x="8321458" y="3947060"/>
              <a:ext cx="195458" cy="184987"/>
            </a:xfrm>
            <a:custGeom>
              <a:avLst/>
              <a:gdLst/>
              <a:ahLst/>
              <a:cxnLst/>
              <a:rect l="l" t="t" r="r" b="b"/>
              <a:pathLst>
                <a:path w="78" h="74" extrusionOk="0">
                  <a:moveTo>
                    <a:pt x="72" y="0"/>
                  </a:moveTo>
                  <a:cubicBezTo>
                    <a:pt x="72" y="0"/>
                    <a:pt x="53" y="0"/>
                    <a:pt x="53" y="0"/>
                  </a:cubicBezTo>
                  <a:cubicBezTo>
                    <a:pt x="50" y="0"/>
                    <a:pt x="47" y="3"/>
                    <a:pt x="48" y="6"/>
                  </a:cubicBezTo>
                  <a:cubicBezTo>
                    <a:pt x="48" y="10"/>
                    <a:pt x="50" y="13"/>
                    <a:pt x="53" y="13"/>
                  </a:cubicBezTo>
                  <a:cubicBezTo>
                    <a:pt x="54" y="13"/>
                    <a:pt x="54" y="13"/>
                    <a:pt x="54" y="13"/>
                  </a:cubicBezTo>
                  <a:cubicBezTo>
                    <a:pt x="57" y="12"/>
                    <a:pt x="57" y="12"/>
                    <a:pt x="57" y="12"/>
                  </a:cubicBezTo>
                  <a:cubicBezTo>
                    <a:pt x="51" y="18"/>
                    <a:pt x="51" y="18"/>
                    <a:pt x="51" y="18"/>
                  </a:cubicBezTo>
                  <a:cubicBezTo>
                    <a:pt x="46" y="15"/>
                    <a:pt x="40" y="13"/>
                    <a:pt x="33" y="13"/>
                  </a:cubicBezTo>
                  <a:cubicBezTo>
                    <a:pt x="25" y="13"/>
                    <a:pt x="17" y="16"/>
                    <a:pt x="12" y="21"/>
                  </a:cubicBezTo>
                  <a:cubicBezTo>
                    <a:pt x="2" y="31"/>
                    <a:pt x="0" y="44"/>
                    <a:pt x="5" y="56"/>
                  </a:cubicBezTo>
                  <a:cubicBezTo>
                    <a:pt x="6" y="56"/>
                    <a:pt x="6" y="56"/>
                    <a:pt x="6" y="56"/>
                  </a:cubicBezTo>
                  <a:cubicBezTo>
                    <a:pt x="7" y="56"/>
                    <a:pt x="9" y="56"/>
                    <a:pt x="10" y="56"/>
                  </a:cubicBezTo>
                  <a:cubicBezTo>
                    <a:pt x="10" y="56"/>
                    <a:pt x="10" y="56"/>
                    <a:pt x="10" y="56"/>
                  </a:cubicBezTo>
                  <a:cubicBezTo>
                    <a:pt x="13" y="56"/>
                    <a:pt x="16" y="56"/>
                    <a:pt x="18" y="54"/>
                  </a:cubicBezTo>
                  <a:cubicBezTo>
                    <a:pt x="13" y="47"/>
                    <a:pt x="13" y="36"/>
                    <a:pt x="20" y="30"/>
                  </a:cubicBezTo>
                  <a:cubicBezTo>
                    <a:pt x="24" y="26"/>
                    <a:pt x="28" y="24"/>
                    <a:pt x="33" y="24"/>
                  </a:cubicBezTo>
                  <a:cubicBezTo>
                    <a:pt x="38" y="24"/>
                    <a:pt x="43" y="26"/>
                    <a:pt x="47" y="30"/>
                  </a:cubicBezTo>
                  <a:cubicBezTo>
                    <a:pt x="54" y="37"/>
                    <a:pt x="54" y="49"/>
                    <a:pt x="47" y="56"/>
                  </a:cubicBezTo>
                  <a:cubicBezTo>
                    <a:pt x="44" y="59"/>
                    <a:pt x="40" y="61"/>
                    <a:pt x="37" y="61"/>
                  </a:cubicBezTo>
                  <a:cubicBezTo>
                    <a:pt x="37" y="62"/>
                    <a:pt x="36" y="62"/>
                    <a:pt x="36" y="62"/>
                  </a:cubicBezTo>
                  <a:cubicBezTo>
                    <a:pt x="33" y="67"/>
                    <a:pt x="28" y="70"/>
                    <a:pt x="23" y="72"/>
                  </a:cubicBezTo>
                  <a:cubicBezTo>
                    <a:pt x="26" y="73"/>
                    <a:pt x="30" y="74"/>
                    <a:pt x="33" y="74"/>
                  </a:cubicBezTo>
                  <a:cubicBezTo>
                    <a:pt x="41" y="74"/>
                    <a:pt x="49" y="71"/>
                    <a:pt x="55" y="65"/>
                  </a:cubicBezTo>
                  <a:cubicBezTo>
                    <a:pt x="65" y="54"/>
                    <a:pt x="67" y="38"/>
                    <a:pt x="59" y="26"/>
                  </a:cubicBezTo>
                  <a:cubicBezTo>
                    <a:pt x="66" y="20"/>
                    <a:pt x="66" y="20"/>
                    <a:pt x="66" y="20"/>
                  </a:cubicBezTo>
                  <a:cubicBezTo>
                    <a:pt x="66" y="24"/>
                    <a:pt x="66" y="24"/>
                    <a:pt x="66" y="24"/>
                  </a:cubicBezTo>
                  <a:cubicBezTo>
                    <a:pt x="66" y="27"/>
                    <a:pt x="69" y="30"/>
                    <a:pt x="72" y="30"/>
                  </a:cubicBezTo>
                  <a:cubicBezTo>
                    <a:pt x="76" y="30"/>
                    <a:pt x="78" y="27"/>
                    <a:pt x="78" y="24"/>
                  </a:cubicBezTo>
                  <a:cubicBezTo>
                    <a:pt x="78" y="5"/>
                    <a:pt x="78" y="5"/>
                    <a:pt x="78" y="5"/>
                  </a:cubicBezTo>
                  <a:cubicBezTo>
                    <a:pt x="78" y="4"/>
                    <a:pt x="78" y="0"/>
                    <a:pt x="7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grpSp>
        <p:nvGrpSpPr>
          <p:cNvPr id="5135" name="Google Shape;5135;p22"/>
          <p:cNvGrpSpPr/>
          <p:nvPr/>
        </p:nvGrpSpPr>
        <p:grpSpPr>
          <a:xfrm>
            <a:off x="10562422" y="5818515"/>
            <a:ext cx="253629" cy="332744"/>
            <a:chOff x="7921816" y="3943570"/>
            <a:chExt cx="190222" cy="249558"/>
          </a:xfrm>
        </p:grpSpPr>
        <p:sp>
          <p:nvSpPr>
            <p:cNvPr id="5136" name="Google Shape;5136;p22"/>
            <p:cNvSpPr/>
            <p:nvPr/>
          </p:nvSpPr>
          <p:spPr>
            <a:xfrm>
              <a:off x="7921816" y="3943570"/>
              <a:ext cx="190222" cy="249558"/>
            </a:xfrm>
            <a:custGeom>
              <a:avLst/>
              <a:gdLst/>
              <a:ahLst/>
              <a:cxnLst/>
              <a:rect l="l" t="t" r="r" b="b"/>
              <a:pathLst>
                <a:path w="75" h="99" extrusionOk="0">
                  <a:moveTo>
                    <a:pt x="59" y="88"/>
                  </a:moveTo>
                  <a:cubicBezTo>
                    <a:pt x="56" y="89"/>
                    <a:pt x="50" y="91"/>
                    <a:pt x="38" y="91"/>
                  </a:cubicBezTo>
                  <a:cubicBezTo>
                    <a:pt x="26" y="91"/>
                    <a:pt x="20" y="89"/>
                    <a:pt x="17" y="88"/>
                  </a:cubicBezTo>
                  <a:cubicBezTo>
                    <a:pt x="10" y="14"/>
                    <a:pt x="10" y="14"/>
                    <a:pt x="10" y="14"/>
                  </a:cubicBezTo>
                  <a:cubicBezTo>
                    <a:pt x="9" y="12"/>
                    <a:pt x="10" y="11"/>
                    <a:pt x="11" y="10"/>
                  </a:cubicBezTo>
                  <a:cubicBezTo>
                    <a:pt x="12" y="9"/>
                    <a:pt x="14" y="8"/>
                    <a:pt x="15" y="8"/>
                  </a:cubicBezTo>
                  <a:cubicBezTo>
                    <a:pt x="61" y="8"/>
                    <a:pt x="61" y="8"/>
                    <a:pt x="61" y="8"/>
                  </a:cubicBezTo>
                  <a:cubicBezTo>
                    <a:pt x="62" y="8"/>
                    <a:pt x="64" y="9"/>
                    <a:pt x="65" y="10"/>
                  </a:cubicBezTo>
                  <a:cubicBezTo>
                    <a:pt x="66" y="11"/>
                    <a:pt x="66" y="12"/>
                    <a:pt x="66" y="14"/>
                  </a:cubicBezTo>
                  <a:lnTo>
                    <a:pt x="59" y="88"/>
                  </a:lnTo>
                  <a:close/>
                  <a:moveTo>
                    <a:pt x="6" y="0"/>
                  </a:moveTo>
                  <a:cubicBezTo>
                    <a:pt x="4" y="0"/>
                    <a:pt x="3" y="0"/>
                    <a:pt x="2" y="2"/>
                  </a:cubicBezTo>
                  <a:cubicBezTo>
                    <a:pt x="1" y="3"/>
                    <a:pt x="0" y="4"/>
                    <a:pt x="0" y="6"/>
                  </a:cubicBezTo>
                  <a:cubicBezTo>
                    <a:pt x="9" y="92"/>
                    <a:pt x="9" y="92"/>
                    <a:pt x="9" y="92"/>
                  </a:cubicBezTo>
                  <a:cubicBezTo>
                    <a:pt x="11" y="93"/>
                    <a:pt x="11" y="93"/>
                    <a:pt x="11" y="93"/>
                  </a:cubicBezTo>
                  <a:cubicBezTo>
                    <a:pt x="12" y="94"/>
                    <a:pt x="18" y="99"/>
                    <a:pt x="38" y="99"/>
                  </a:cubicBezTo>
                  <a:cubicBezTo>
                    <a:pt x="58" y="99"/>
                    <a:pt x="64" y="94"/>
                    <a:pt x="65" y="93"/>
                  </a:cubicBezTo>
                  <a:cubicBezTo>
                    <a:pt x="66" y="92"/>
                    <a:pt x="66" y="92"/>
                    <a:pt x="66" y="92"/>
                  </a:cubicBezTo>
                  <a:cubicBezTo>
                    <a:pt x="75" y="6"/>
                    <a:pt x="75" y="6"/>
                    <a:pt x="75" y="6"/>
                  </a:cubicBezTo>
                  <a:cubicBezTo>
                    <a:pt x="75" y="4"/>
                    <a:pt x="75" y="3"/>
                    <a:pt x="74" y="2"/>
                  </a:cubicBezTo>
                  <a:cubicBezTo>
                    <a:pt x="73" y="0"/>
                    <a:pt x="71" y="0"/>
                    <a:pt x="70" y="0"/>
                  </a:cubicBezTo>
                  <a:lnTo>
                    <a:pt x="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37" name="Google Shape;5137;p22"/>
            <p:cNvSpPr/>
            <p:nvPr/>
          </p:nvSpPr>
          <p:spPr>
            <a:xfrm>
              <a:off x="7972427" y="4027338"/>
              <a:ext cx="90748" cy="127397"/>
            </a:xfrm>
            <a:custGeom>
              <a:avLst/>
              <a:gdLst/>
              <a:ahLst/>
              <a:cxnLst/>
              <a:rect l="l" t="t" r="r" b="b"/>
              <a:pathLst>
                <a:path w="36" h="51" extrusionOk="0">
                  <a:moveTo>
                    <a:pt x="0" y="1"/>
                  </a:moveTo>
                  <a:cubicBezTo>
                    <a:pt x="4" y="48"/>
                    <a:pt x="4" y="48"/>
                    <a:pt x="4" y="48"/>
                  </a:cubicBezTo>
                  <a:cubicBezTo>
                    <a:pt x="4" y="48"/>
                    <a:pt x="9" y="51"/>
                    <a:pt x="17" y="51"/>
                  </a:cubicBezTo>
                  <a:cubicBezTo>
                    <a:pt x="25" y="51"/>
                    <a:pt x="32" y="48"/>
                    <a:pt x="32" y="48"/>
                  </a:cubicBezTo>
                  <a:cubicBezTo>
                    <a:pt x="36" y="3"/>
                    <a:pt x="36" y="3"/>
                    <a:pt x="36" y="3"/>
                  </a:cubicBezTo>
                  <a:cubicBezTo>
                    <a:pt x="35" y="3"/>
                    <a:pt x="33" y="3"/>
                    <a:pt x="32" y="3"/>
                  </a:cubicBezTo>
                  <a:cubicBezTo>
                    <a:pt x="22" y="3"/>
                    <a:pt x="10" y="0"/>
                    <a:pt x="0" y="1"/>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138" name="Google Shape;5138;p22"/>
          <p:cNvSpPr/>
          <p:nvPr/>
        </p:nvSpPr>
        <p:spPr>
          <a:xfrm>
            <a:off x="9892281" y="5909263"/>
            <a:ext cx="342051" cy="155901"/>
          </a:xfrm>
          <a:custGeom>
            <a:avLst/>
            <a:gdLst/>
            <a:ahLst/>
            <a:cxnLst/>
            <a:rect l="l" t="t" r="r" b="b"/>
            <a:pathLst>
              <a:path w="102" h="46" extrusionOk="0">
                <a:moveTo>
                  <a:pt x="97" y="18"/>
                </a:moveTo>
                <a:cubicBezTo>
                  <a:pt x="97" y="18"/>
                  <a:pt x="97" y="18"/>
                  <a:pt x="97" y="18"/>
                </a:cubicBezTo>
                <a:cubicBezTo>
                  <a:pt x="97" y="15"/>
                  <a:pt x="97" y="15"/>
                  <a:pt x="97" y="15"/>
                </a:cubicBezTo>
                <a:cubicBezTo>
                  <a:pt x="97" y="12"/>
                  <a:pt x="94" y="10"/>
                  <a:pt x="92" y="10"/>
                </a:cubicBezTo>
                <a:cubicBezTo>
                  <a:pt x="90" y="10"/>
                  <a:pt x="90" y="10"/>
                  <a:pt x="90" y="10"/>
                </a:cubicBezTo>
                <a:cubicBezTo>
                  <a:pt x="90" y="5"/>
                  <a:pt x="90" y="5"/>
                  <a:pt x="90" y="5"/>
                </a:cubicBezTo>
                <a:cubicBezTo>
                  <a:pt x="90" y="3"/>
                  <a:pt x="88" y="0"/>
                  <a:pt x="85" y="0"/>
                </a:cubicBezTo>
                <a:cubicBezTo>
                  <a:pt x="76" y="0"/>
                  <a:pt x="76" y="0"/>
                  <a:pt x="76" y="0"/>
                </a:cubicBezTo>
                <a:cubicBezTo>
                  <a:pt x="73" y="0"/>
                  <a:pt x="71" y="3"/>
                  <a:pt x="71" y="5"/>
                </a:cubicBezTo>
                <a:cubicBezTo>
                  <a:pt x="71" y="18"/>
                  <a:pt x="71" y="18"/>
                  <a:pt x="71" y="18"/>
                </a:cubicBezTo>
                <a:cubicBezTo>
                  <a:pt x="32" y="18"/>
                  <a:pt x="32" y="18"/>
                  <a:pt x="32" y="18"/>
                </a:cubicBezTo>
                <a:cubicBezTo>
                  <a:pt x="32" y="5"/>
                  <a:pt x="32" y="5"/>
                  <a:pt x="32" y="5"/>
                </a:cubicBezTo>
                <a:cubicBezTo>
                  <a:pt x="32" y="3"/>
                  <a:pt x="30" y="0"/>
                  <a:pt x="27" y="0"/>
                </a:cubicBezTo>
                <a:cubicBezTo>
                  <a:pt x="18" y="0"/>
                  <a:pt x="18" y="0"/>
                  <a:pt x="18" y="0"/>
                </a:cubicBezTo>
                <a:cubicBezTo>
                  <a:pt x="16" y="0"/>
                  <a:pt x="13" y="3"/>
                  <a:pt x="13" y="5"/>
                </a:cubicBezTo>
                <a:cubicBezTo>
                  <a:pt x="13" y="10"/>
                  <a:pt x="13" y="10"/>
                  <a:pt x="13" y="10"/>
                </a:cubicBezTo>
                <a:cubicBezTo>
                  <a:pt x="12" y="10"/>
                  <a:pt x="12" y="10"/>
                  <a:pt x="12" y="10"/>
                </a:cubicBezTo>
                <a:cubicBezTo>
                  <a:pt x="9" y="10"/>
                  <a:pt x="7" y="12"/>
                  <a:pt x="7" y="15"/>
                </a:cubicBezTo>
                <a:cubicBezTo>
                  <a:pt x="7" y="18"/>
                  <a:pt x="7" y="18"/>
                  <a:pt x="7" y="18"/>
                </a:cubicBezTo>
                <a:cubicBezTo>
                  <a:pt x="6" y="18"/>
                  <a:pt x="6" y="18"/>
                  <a:pt x="6" y="18"/>
                </a:cubicBezTo>
                <a:cubicBezTo>
                  <a:pt x="3" y="18"/>
                  <a:pt x="0" y="20"/>
                  <a:pt x="0" y="23"/>
                </a:cubicBezTo>
                <a:cubicBezTo>
                  <a:pt x="0" y="26"/>
                  <a:pt x="3" y="28"/>
                  <a:pt x="6" y="28"/>
                </a:cubicBezTo>
                <a:cubicBezTo>
                  <a:pt x="7" y="28"/>
                  <a:pt x="7" y="28"/>
                  <a:pt x="7" y="28"/>
                </a:cubicBezTo>
                <a:cubicBezTo>
                  <a:pt x="7" y="31"/>
                  <a:pt x="7" y="31"/>
                  <a:pt x="7" y="31"/>
                </a:cubicBezTo>
                <a:cubicBezTo>
                  <a:pt x="7" y="34"/>
                  <a:pt x="9" y="37"/>
                  <a:pt x="12" y="37"/>
                </a:cubicBezTo>
                <a:cubicBezTo>
                  <a:pt x="13" y="37"/>
                  <a:pt x="13" y="37"/>
                  <a:pt x="13" y="37"/>
                </a:cubicBezTo>
                <a:cubicBezTo>
                  <a:pt x="13" y="41"/>
                  <a:pt x="13" y="41"/>
                  <a:pt x="13" y="41"/>
                </a:cubicBezTo>
                <a:cubicBezTo>
                  <a:pt x="13" y="44"/>
                  <a:pt x="16" y="46"/>
                  <a:pt x="18" y="46"/>
                </a:cubicBezTo>
                <a:cubicBezTo>
                  <a:pt x="27" y="46"/>
                  <a:pt x="27" y="46"/>
                  <a:pt x="27" y="46"/>
                </a:cubicBezTo>
                <a:cubicBezTo>
                  <a:pt x="30" y="46"/>
                  <a:pt x="32" y="44"/>
                  <a:pt x="32" y="41"/>
                </a:cubicBezTo>
                <a:cubicBezTo>
                  <a:pt x="32" y="28"/>
                  <a:pt x="32" y="28"/>
                  <a:pt x="32" y="28"/>
                </a:cubicBezTo>
                <a:cubicBezTo>
                  <a:pt x="71" y="28"/>
                  <a:pt x="71" y="28"/>
                  <a:pt x="71" y="28"/>
                </a:cubicBezTo>
                <a:cubicBezTo>
                  <a:pt x="71" y="41"/>
                  <a:pt x="71" y="41"/>
                  <a:pt x="71" y="41"/>
                </a:cubicBezTo>
                <a:cubicBezTo>
                  <a:pt x="71" y="44"/>
                  <a:pt x="73" y="46"/>
                  <a:pt x="76" y="46"/>
                </a:cubicBezTo>
                <a:cubicBezTo>
                  <a:pt x="85" y="46"/>
                  <a:pt x="85" y="46"/>
                  <a:pt x="85" y="46"/>
                </a:cubicBezTo>
                <a:cubicBezTo>
                  <a:pt x="88" y="46"/>
                  <a:pt x="90" y="44"/>
                  <a:pt x="90" y="41"/>
                </a:cubicBezTo>
                <a:cubicBezTo>
                  <a:pt x="90" y="37"/>
                  <a:pt x="90" y="37"/>
                  <a:pt x="90" y="37"/>
                </a:cubicBezTo>
                <a:cubicBezTo>
                  <a:pt x="92" y="37"/>
                  <a:pt x="92" y="37"/>
                  <a:pt x="92" y="37"/>
                </a:cubicBezTo>
                <a:cubicBezTo>
                  <a:pt x="94" y="37"/>
                  <a:pt x="97" y="34"/>
                  <a:pt x="97" y="31"/>
                </a:cubicBezTo>
                <a:cubicBezTo>
                  <a:pt x="97" y="28"/>
                  <a:pt x="97" y="28"/>
                  <a:pt x="97" y="28"/>
                </a:cubicBezTo>
                <a:cubicBezTo>
                  <a:pt x="97" y="28"/>
                  <a:pt x="97" y="28"/>
                  <a:pt x="97" y="28"/>
                </a:cubicBezTo>
                <a:cubicBezTo>
                  <a:pt x="100" y="28"/>
                  <a:pt x="102" y="26"/>
                  <a:pt x="102" y="23"/>
                </a:cubicBezTo>
                <a:cubicBezTo>
                  <a:pt x="102" y="20"/>
                  <a:pt x="100" y="18"/>
                  <a:pt x="97" y="18"/>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39" name="Google Shape;5139;p22"/>
          <p:cNvSpPr/>
          <p:nvPr/>
        </p:nvSpPr>
        <p:spPr>
          <a:xfrm>
            <a:off x="9396658" y="5823169"/>
            <a:ext cx="53517" cy="53519"/>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40" name="Google Shape;5140;p22"/>
          <p:cNvSpPr/>
          <p:nvPr/>
        </p:nvSpPr>
        <p:spPr>
          <a:xfrm>
            <a:off x="9357101" y="5883667"/>
            <a:ext cx="130305" cy="274572"/>
          </a:xfrm>
          <a:custGeom>
            <a:avLst/>
            <a:gdLst/>
            <a:ahLst/>
            <a:cxnLst/>
            <a:rect l="l" t="t" r="r" b="b"/>
            <a:pathLst>
              <a:path w="39" h="82" extrusionOk="0">
                <a:moveTo>
                  <a:pt x="38" y="22"/>
                </a:moveTo>
                <a:cubicBezTo>
                  <a:pt x="39" y="19"/>
                  <a:pt x="35" y="6"/>
                  <a:pt x="35" y="6"/>
                </a:cubicBezTo>
                <a:cubicBezTo>
                  <a:pt x="34" y="4"/>
                  <a:pt x="32" y="1"/>
                  <a:pt x="25" y="1"/>
                </a:cubicBezTo>
                <a:cubicBezTo>
                  <a:pt x="13" y="1"/>
                  <a:pt x="13" y="1"/>
                  <a:pt x="13" y="1"/>
                </a:cubicBezTo>
                <a:cubicBezTo>
                  <a:pt x="7" y="0"/>
                  <a:pt x="4" y="4"/>
                  <a:pt x="4" y="6"/>
                </a:cubicBezTo>
                <a:cubicBezTo>
                  <a:pt x="4" y="6"/>
                  <a:pt x="0" y="19"/>
                  <a:pt x="0" y="22"/>
                </a:cubicBezTo>
                <a:cubicBezTo>
                  <a:pt x="1" y="24"/>
                  <a:pt x="4" y="26"/>
                  <a:pt x="8" y="28"/>
                </a:cubicBezTo>
                <a:cubicBezTo>
                  <a:pt x="0" y="51"/>
                  <a:pt x="0" y="51"/>
                  <a:pt x="0" y="51"/>
                </a:cubicBezTo>
                <a:cubicBezTo>
                  <a:pt x="11" y="51"/>
                  <a:pt x="11" y="51"/>
                  <a:pt x="11" y="51"/>
                </a:cubicBezTo>
                <a:cubicBezTo>
                  <a:pt x="11" y="79"/>
                  <a:pt x="11" y="79"/>
                  <a:pt x="11" y="79"/>
                </a:cubicBezTo>
                <a:cubicBezTo>
                  <a:pt x="12" y="81"/>
                  <a:pt x="13" y="82"/>
                  <a:pt x="15" y="82"/>
                </a:cubicBezTo>
                <a:cubicBezTo>
                  <a:pt x="17" y="82"/>
                  <a:pt x="18" y="81"/>
                  <a:pt x="19" y="79"/>
                </a:cubicBezTo>
                <a:cubicBezTo>
                  <a:pt x="20" y="79"/>
                  <a:pt x="20" y="79"/>
                  <a:pt x="20" y="79"/>
                </a:cubicBezTo>
                <a:cubicBezTo>
                  <a:pt x="20" y="81"/>
                  <a:pt x="21" y="82"/>
                  <a:pt x="23" y="82"/>
                </a:cubicBezTo>
                <a:cubicBezTo>
                  <a:pt x="25" y="82"/>
                  <a:pt x="27" y="81"/>
                  <a:pt x="27" y="79"/>
                </a:cubicBezTo>
                <a:cubicBezTo>
                  <a:pt x="27" y="51"/>
                  <a:pt x="27" y="51"/>
                  <a:pt x="27" y="51"/>
                </a:cubicBezTo>
                <a:cubicBezTo>
                  <a:pt x="39" y="51"/>
                  <a:pt x="39" y="51"/>
                  <a:pt x="39" y="51"/>
                </a:cubicBezTo>
                <a:cubicBezTo>
                  <a:pt x="32" y="27"/>
                  <a:pt x="32" y="27"/>
                  <a:pt x="32" y="27"/>
                </a:cubicBezTo>
                <a:cubicBezTo>
                  <a:pt x="35" y="26"/>
                  <a:pt x="38" y="23"/>
                  <a:pt x="38" y="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141" name="Google Shape;5141;p22"/>
          <p:cNvGrpSpPr/>
          <p:nvPr/>
        </p:nvGrpSpPr>
        <p:grpSpPr>
          <a:xfrm>
            <a:off x="8670672" y="5816187"/>
            <a:ext cx="344377" cy="342052"/>
            <a:chOff x="6503003" y="3941824"/>
            <a:chExt cx="258283" cy="256539"/>
          </a:xfrm>
        </p:grpSpPr>
        <p:sp>
          <p:nvSpPr>
            <p:cNvPr id="5142" name="Google Shape;5142;p22"/>
            <p:cNvSpPr/>
            <p:nvPr/>
          </p:nvSpPr>
          <p:spPr>
            <a:xfrm>
              <a:off x="6503003" y="3966256"/>
              <a:ext cx="258283" cy="232107"/>
            </a:xfrm>
            <a:custGeom>
              <a:avLst/>
              <a:gdLst/>
              <a:ahLst/>
              <a:cxnLst/>
              <a:rect l="l" t="t" r="r" b="b"/>
              <a:pathLst>
                <a:path w="102" h="92" extrusionOk="0">
                  <a:moveTo>
                    <a:pt x="49" y="46"/>
                  </a:moveTo>
                  <a:cubicBezTo>
                    <a:pt x="46" y="47"/>
                    <a:pt x="40" y="39"/>
                    <a:pt x="40" y="39"/>
                  </a:cubicBezTo>
                  <a:cubicBezTo>
                    <a:pt x="36" y="35"/>
                    <a:pt x="47" y="30"/>
                    <a:pt x="49" y="31"/>
                  </a:cubicBezTo>
                  <a:cubicBezTo>
                    <a:pt x="51" y="33"/>
                    <a:pt x="52" y="46"/>
                    <a:pt x="49" y="46"/>
                  </a:cubicBezTo>
                  <a:moveTo>
                    <a:pt x="65" y="30"/>
                  </a:moveTo>
                  <a:cubicBezTo>
                    <a:pt x="70" y="30"/>
                    <a:pt x="74" y="32"/>
                    <a:pt x="76" y="36"/>
                  </a:cubicBezTo>
                  <a:cubicBezTo>
                    <a:pt x="77" y="38"/>
                    <a:pt x="80" y="42"/>
                    <a:pt x="94" y="41"/>
                  </a:cubicBezTo>
                  <a:cubicBezTo>
                    <a:pt x="102" y="40"/>
                    <a:pt x="102" y="40"/>
                    <a:pt x="102" y="40"/>
                  </a:cubicBezTo>
                  <a:cubicBezTo>
                    <a:pt x="102" y="4"/>
                    <a:pt x="102" y="4"/>
                    <a:pt x="102" y="4"/>
                  </a:cubicBezTo>
                  <a:cubicBezTo>
                    <a:pt x="102" y="2"/>
                    <a:pt x="100" y="0"/>
                    <a:pt x="98" y="0"/>
                  </a:cubicBezTo>
                  <a:cubicBezTo>
                    <a:pt x="85" y="0"/>
                    <a:pt x="85" y="0"/>
                    <a:pt x="85" y="0"/>
                  </a:cubicBezTo>
                  <a:cubicBezTo>
                    <a:pt x="83" y="0"/>
                    <a:pt x="81" y="2"/>
                    <a:pt x="81" y="4"/>
                  </a:cubicBezTo>
                  <a:cubicBezTo>
                    <a:pt x="81" y="10"/>
                    <a:pt x="81" y="10"/>
                    <a:pt x="81" y="10"/>
                  </a:cubicBezTo>
                  <a:cubicBezTo>
                    <a:pt x="81" y="12"/>
                    <a:pt x="79" y="14"/>
                    <a:pt x="76" y="14"/>
                  </a:cubicBezTo>
                  <a:cubicBezTo>
                    <a:pt x="27" y="14"/>
                    <a:pt x="27" y="14"/>
                    <a:pt x="27" y="14"/>
                  </a:cubicBezTo>
                  <a:cubicBezTo>
                    <a:pt x="24" y="14"/>
                    <a:pt x="22" y="12"/>
                    <a:pt x="22" y="10"/>
                  </a:cubicBezTo>
                  <a:cubicBezTo>
                    <a:pt x="22" y="4"/>
                    <a:pt x="22" y="4"/>
                    <a:pt x="22" y="4"/>
                  </a:cubicBezTo>
                  <a:cubicBezTo>
                    <a:pt x="22" y="2"/>
                    <a:pt x="20" y="0"/>
                    <a:pt x="18" y="0"/>
                  </a:cubicBezTo>
                  <a:cubicBezTo>
                    <a:pt x="5" y="0"/>
                    <a:pt x="5" y="0"/>
                    <a:pt x="5" y="0"/>
                  </a:cubicBezTo>
                  <a:cubicBezTo>
                    <a:pt x="2" y="0"/>
                    <a:pt x="0" y="2"/>
                    <a:pt x="0" y="4"/>
                  </a:cubicBezTo>
                  <a:cubicBezTo>
                    <a:pt x="0" y="76"/>
                    <a:pt x="0" y="76"/>
                    <a:pt x="0" y="76"/>
                  </a:cubicBezTo>
                  <a:cubicBezTo>
                    <a:pt x="6" y="70"/>
                    <a:pt x="6" y="70"/>
                    <a:pt x="6" y="70"/>
                  </a:cubicBezTo>
                  <a:cubicBezTo>
                    <a:pt x="6" y="70"/>
                    <a:pt x="7" y="69"/>
                    <a:pt x="9" y="67"/>
                  </a:cubicBezTo>
                  <a:cubicBezTo>
                    <a:pt x="16" y="59"/>
                    <a:pt x="17" y="54"/>
                    <a:pt x="17" y="52"/>
                  </a:cubicBezTo>
                  <a:cubicBezTo>
                    <a:pt x="17" y="51"/>
                    <a:pt x="17" y="51"/>
                    <a:pt x="17" y="50"/>
                  </a:cubicBezTo>
                  <a:cubicBezTo>
                    <a:pt x="17" y="50"/>
                    <a:pt x="17" y="50"/>
                    <a:pt x="17" y="50"/>
                  </a:cubicBezTo>
                  <a:cubicBezTo>
                    <a:pt x="17" y="50"/>
                    <a:pt x="17" y="50"/>
                    <a:pt x="17" y="50"/>
                  </a:cubicBezTo>
                  <a:cubicBezTo>
                    <a:pt x="16" y="47"/>
                    <a:pt x="17" y="43"/>
                    <a:pt x="20" y="41"/>
                  </a:cubicBezTo>
                  <a:cubicBezTo>
                    <a:pt x="25" y="37"/>
                    <a:pt x="32" y="37"/>
                    <a:pt x="36" y="41"/>
                  </a:cubicBezTo>
                  <a:cubicBezTo>
                    <a:pt x="37" y="43"/>
                    <a:pt x="38" y="45"/>
                    <a:pt x="38" y="46"/>
                  </a:cubicBezTo>
                  <a:cubicBezTo>
                    <a:pt x="39" y="48"/>
                    <a:pt x="41" y="51"/>
                    <a:pt x="45" y="53"/>
                  </a:cubicBezTo>
                  <a:cubicBezTo>
                    <a:pt x="47" y="54"/>
                    <a:pt x="48" y="55"/>
                    <a:pt x="50" y="56"/>
                  </a:cubicBezTo>
                  <a:cubicBezTo>
                    <a:pt x="54" y="61"/>
                    <a:pt x="54" y="68"/>
                    <a:pt x="49" y="72"/>
                  </a:cubicBezTo>
                  <a:cubicBezTo>
                    <a:pt x="45" y="75"/>
                    <a:pt x="40" y="76"/>
                    <a:pt x="36" y="74"/>
                  </a:cubicBezTo>
                  <a:cubicBezTo>
                    <a:pt x="35" y="73"/>
                    <a:pt x="29" y="72"/>
                    <a:pt x="19" y="81"/>
                  </a:cubicBezTo>
                  <a:cubicBezTo>
                    <a:pt x="7" y="92"/>
                    <a:pt x="7" y="92"/>
                    <a:pt x="7" y="92"/>
                  </a:cubicBezTo>
                  <a:cubicBezTo>
                    <a:pt x="98" y="92"/>
                    <a:pt x="98" y="92"/>
                    <a:pt x="98" y="92"/>
                  </a:cubicBezTo>
                  <a:cubicBezTo>
                    <a:pt x="100" y="92"/>
                    <a:pt x="102" y="90"/>
                    <a:pt x="102" y="88"/>
                  </a:cubicBezTo>
                  <a:cubicBezTo>
                    <a:pt x="102" y="57"/>
                    <a:pt x="102" y="57"/>
                    <a:pt x="102" y="57"/>
                  </a:cubicBezTo>
                  <a:cubicBezTo>
                    <a:pt x="98" y="57"/>
                    <a:pt x="98" y="57"/>
                    <a:pt x="98" y="57"/>
                  </a:cubicBezTo>
                  <a:cubicBezTo>
                    <a:pt x="98" y="57"/>
                    <a:pt x="97" y="58"/>
                    <a:pt x="94" y="58"/>
                  </a:cubicBezTo>
                  <a:cubicBezTo>
                    <a:pt x="84" y="60"/>
                    <a:pt x="80" y="63"/>
                    <a:pt x="78" y="65"/>
                  </a:cubicBezTo>
                  <a:cubicBezTo>
                    <a:pt x="78" y="66"/>
                    <a:pt x="78" y="66"/>
                    <a:pt x="78" y="67"/>
                  </a:cubicBezTo>
                  <a:cubicBezTo>
                    <a:pt x="78" y="67"/>
                    <a:pt x="78" y="67"/>
                    <a:pt x="78" y="67"/>
                  </a:cubicBezTo>
                  <a:cubicBezTo>
                    <a:pt x="78" y="67"/>
                    <a:pt x="78" y="67"/>
                    <a:pt x="78" y="67"/>
                  </a:cubicBezTo>
                  <a:cubicBezTo>
                    <a:pt x="76" y="70"/>
                    <a:pt x="73" y="72"/>
                    <a:pt x="69" y="73"/>
                  </a:cubicBezTo>
                  <a:cubicBezTo>
                    <a:pt x="63" y="73"/>
                    <a:pt x="58" y="69"/>
                    <a:pt x="57" y="63"/>
                  </a:cubicBezTo>
                  <a:cubicBezTo>
                    <a:pt x="57" y="61"/>
                    <a:pt x="57" y="59"/>
                    <a:pt x="58" y="57"/>
                  </a:cubicBezTo>
                  <a:cubicBezTo>
                    <a:pt x="58" y="55"/>
                    <a:pt x="59" y="52"/>
                    <a:pt x="57" y="47"/>
                  </a:cubicBezTo>
                  <a:cubicBezTo>
                    <a:pt x="56" y="46"/>
                    <a:pt x="55" y="44"/>
                    <a:pt x="55" y="42"/>
                  </a:cubicBezTo>
                  <a:cubicBezTo>
                    <a:pt x="54" y="36"/>
                    <a:pt x="59" y="31"/>
                    <a:pt x="65" y="3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143" name="Google Shape;5143;p22"/>
            <p:cNvSpPr/>
            <p:nvPr/>
          </p:nvSpPr>
          <p:spPr>
            <a:xfrm>
              <a:off x="6571064" y="3941824"/>
              <a:ext cx="123906" cy="47120"/>
            </a:xfrm>
            <a:custGeom>
              <a:avLst/>
              <a:gdLst/>
              <a:ahLst/>
              <a:cxnLst/>
              <a:rect l="l" t="t" r="r" b="b"/>
              <a:pathLst>
                <a:path w="49" h="19" extrusionOk="0">
                  <a:moveTo>
                    <a:pt x="49" y="5"/>
                  </a:moveTo>
                  <a:cubicBezTo>
                    <a:pt x="49" y="2"/>
                    <a:pt x="47" y="0"/>
                    <a:pt x="44" y="0"/>
                  </a:cubicBezTo>
                  <a:cubicBezTo>
                    <a:pt x="5" y="0"/>
                    <a:pt x="5" y="0"/>
                    <a:pt x="5" y="0"/>
                  </a:cubicBezTo>
                  <a:cubicBezTo>
                    <a:pt x="2" y="0"/>
                    <a:pt x="0" y="2"/>
                    <a:pt x="0" y="5"/>
                  </a:cubicBezTo>
                  <a:cubicBezTo>
                    <a:pt x="0" y="15"/>
                    <a:pt x="0" y="15"/>
                    <a:pt x="0" y="15"/>
                  </a:cubicBezTo>
                  <a:cubicBezTo>
                    <a:pt x="0" y="18"/>
                    <a:pt x="2" y="19"/>
                    <a:pt x="5" y="19"/>
                  </a:cubicBezTo>
                  <a:cubicBezTo>
                    <a:pt x="44" y="19"/>
                    <a:pt x="44" y="19"/>
                    <a:pt x="44" y="19"/>
                  </a:cubicBezTo>
                  <a:cubicBezTo>
                    <a:pt x="47" y="19"/>
                    <a:pt x="49" y="18"/>
                    <a:pt x="49" y="15"/>
                  </a:cubicBezTo>
                  <a:lnTo>
                    <a:pt x="49"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84"/>
        <p:cNvGrpSpPr/>
        <p:nvPr/>
      </p:nvGrpSpPr>
      <p:grpSpPr>
        <a:xfrm>
          <a:off x="0" y="0"/>
          <a:ext cx="0" cy="0"/>
          <a:chOff x="0" y="0"/>
          <a:chExt cx="0" cy="0"/>
        </a:xfrm>
      </p:grpSpPr>
      <p:sp>
        <p:nvSpPr>
          <p:cNvPr id="5885" name="Google Shape;5885;p25"/>
          <p:cNvSpPr/>
          <p:nvPr/>
        </p:nvSpPr>
        <p:spPr>
          <a:xfrm>
            <a:off x="1725085" y="791634"/>
            <a:ext cx="427567" cy="309033"/>
          </a:xfrm>
          <a:custGeom>
            <a:avLst/>
            <a:gdLst/>
            <a:ahLst/>
            <a:cxnLst/>
            <a:rect l="l" t="t" r="r" b="b"/>
            <a:pathLst>
              <a:path w="333" h="241" extrusionOk="0">
                <a:moveTo>
                  <a:pt x="159" y="17"/>
                </a:moveTo>
                <a:cubicBezTo>
                  <a:pt x="159" y="76"/>
                  <a:pt x="159" y="76"/>
                  <a:pt x="159" y="76"/>
                </a:cubicBezTo>
                <a:cubicBezTo>
                  <a:pt x="293" y="76"/>
                  <a:pt x="293" y="76"/>
                  <a:pt x="293" y="76"/>
                </a:cubicBezTo>
                <a:cubicBezTo>
                  <a:pt x="315" y="76"/>
                  <a:pt x="333" y="96"/>
                  <a:pt x="333" y="120"/>
                </a:cubicBezTo>
                <a:cubicBezTo>
                  <a:pt x="333" y="145"/>
                  <a:pt x="315" y="164"/>
                  <a:pt x="293" y="164"/>
                </a:cubicBezTo>
                <a:cubicBezTo>
                  <a:pt x="159" y="164"/>
                  <a:pt x="159" y="164"/>
                  <a:pt x="159" y="164"/>
                </a:cubicBezTo>
                <a:cubicBezTo>
                  <a:pt x="159" y="223"/>
                  <a:pt x="159" y="223"/>
                  <a:pt x="159" y="223"/>
                </a:cubicBezTo>
                <a:cubicBezTo>
                  <a:pt x="159" y="233"/>
                  <a:pt x="152" y="241"/>
                  <a:pt x="143" y="241"/>
                </a:cubicBezTo>
                <a:cubicBezTo>
                  <a:pt x="136" y="241"/>
                  <a:pt x="136" y="237"/>
                  <a:pt x="128" y="232"/>
                </a:cubicBezTo>
                <a:cubicBezTo>
                  <a:pt x="99" y="209"/>
                  <a:pt x="0" y="130"/>
                  <a:pt x="0" y="130"/>
                </a:cubicBezTo>
                <a:cubicBezTo>
                  <a:pt x="1" y="119"/>
                  <a:pt x="1" y="119"/>
                  <a:pt x="1" y="119"/>
                </a:cubicBezTo>
                <a:cubicBezTo>
                  <a:pt x="2" y="113"/>
                  <a:pt x="115" y="19"/>
                  <a:pt x="130" y="6"/>
                </a:cubicBezTo>
                <a:cubicBezTo>
                  <a:pt x="134" y="2"/>
                  <a:pt x="138" y="0"/>
                  <a:pt x="143" y="0"/>
                </a:cubicBezTo>
                <a:cubicBezTo>
                  <a:pt x="152" y="0"/>
                  <a:pt x="159" y="8"/>
                  <a:pt x="159"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86" name="Google Shape;5886;p25"/>
          <p:cNvSpPr/>
          <p:nvPr/>
        </p:nvSpPr>
        <p:spPr>
          <a:xfrm>
            <a:off x="7986185" y="5632451"/>
            <a:ext cx="232833" cy="338667"/>
          </a:xfrm>
          <a:custGeom>
            <a:avLst/>
            <a:gdLst/>
            <a:ahLst/>
            <a:cxnLst/>
            <a:rect l="l" t="t" r="r" b="b"/>
            <a:pathLst>
              <a:path w="182" h="264" extrusionOk="0">
                <a:moveTo>
                  <a:pt x="168" y="126"/>
                </a:moveTo>
                <a:cubicBezTo>
                  <a:pt x="124" y="126"/>
                  <a:pt x="124" y="126"/>
                  <a:pt x="124" y="126"/>
                </a:cubicBezTo>
                <a:cubicBezTo>
                  <a:pt x="124" y="232"/>
                  <a:pt x="124" y="232"/>
                  <a:pt x="124" y="232"/>
                </a:cubicBezTo>
                <a:cubicBezTo>
                  <a:pt x="124" y="250"/>
                  <a:pt x="109" y="264"/>
                  <a:pt x="91" y="264"/>
                </a:cubicBezTo>
                <a:cubicBezTo>
                  <a:pt x="72" y="264"/>
                  <a:pt x="57" y="250"/>
                  <a:pt x="57" y="232"/>
                </a:cubicBezTo>
                <a:cubicBezTo>
                  <a:pt x="57" y="126"/>
                  <a:pt x="57" y="126"/>
                  <a:pt x="57" y="126"/>
                </a:cubicBezTo>
                <a:cubicBezTo>
                  <a:pt x="13" y="126"/>
                  <a:pt x="13" y="126"/>
                  <a:pt x="13" y="126"/>
                </a:cubicBezTo>
                <a:cubicBezTo>
                  <a:pt x="5" y="126"/>
                  <a:pt x="0" y="120"/>
                  <a:pt x="0" y="113"/>
                </a:cubicBezTo>
                <a:cubicBezTo>
                  <a:pt x="0" y="108"/>
                  <a:pt x="2" y="107"/>
                  <a:pt x="7" y="102"/>
                </a:cubicBezTo>
                <a:cubicBezTo>
                  <a:pt x="24" y="78"/>
                  <a:pt x="84" y="0"/>
                  <a:pt x="84" y="0"/>
                </a:cubicBezTo>
                <a:cubicBezTo>
                  <a:pt x="92" y="1"/>
                  <a:pt x="92" y="1"/>
                  <a:pt x="92" y="1"/>
                </a:cubicBezTo>
                <a:cubicBezTo>
                  <a:pt x="96" y="2"/>
                  <a:pt x="167" y="91"/>
                  <a:pt x="177" y="103"/>
                </a:cubicBezTo>
                <a:cubicBezTo>
                  <a:pt x="180" y="106"/>
                  <a:pt x="182" y="109"/>
                  <a:pt x="182" y="113"/>
                </a:cubicBezTo>
                <a:cubicBezTo>
                  <a:pt x="182" y="120"/>
                  <a:pt x="176" y="126"/>
                  <a:pt x="168" y="1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87" name="Google Shape;5887;p25"/>
          <p:cNvSpPr/>
          <p:nvPr/>
        </p:nvSpPr>
        <p:spPr>
          <a:xfrm>
            <a:off x="7884585" y="5899151"/>
            <a:ext cx="436033" cy="175684"/>
          </a:xfrm>
          <a:custGeom>
            <a:avLst/>
            <a:gdLst/>
            <a:ahLst/>
            <a:cxnLst/>
            <a:rect l="l" t="t" r="r" b="b"/>
            <a:pathLst>
              <a:path w="339" h="137" extrusionOk="0">
                <a:moveTo>
                  <a:pt x="317" y="0"/>
                </a:moveTo>
                <a:cubicBezTo>
                  <a:pt x="305" y="0"/>
                  <a:pt x="295" y="10"/>
                  <a:pt x="295" y="22"/>
                </a:cubicBezTo>
                <a:cubicBezTo>
                  <a:pt x="295" y="90"/>
                  <a:pt x="295" y="90"/>
                  <a:pt x="295" y="90"/>
                </a:cubicBezTo>
                <a:cubicBezTo>
                  <a:pt x="46" y="90"/>
                  <a:pt x="46" y="90"/>
                  <a:pt x="46" y="90"/>
                </a:cubicBezTo>
                <a:cubicBezTo>
                  <a:pt x="46" y="23"/>
                  <a:pt x="46" y="23"/>
                  <a:pt x="46" y="23"/>
                </a:cubicBezTo>
                <a:cubicBezTo>
                  <a:pt x="46" y="10"/>
                  <a:pt x="36" y="0"/>
                  <a:pt x="23" y="0"/>
                </a:cubicBezTo>
                <a:cubicBezTo>
                  <a:pt x="11" y="0"/>
                  <a:pt x="0" y="10"/>
                  <a:pt x="0" y="23"/>
                </a:cubicBezTo>
                <a:cubicBezTo>
                  <a:pt x="0" y="109"/>
                  <a:pt x="0" y="109"/>
                  <a:pt x="0" y="109"/>
                </a:cubicBezTo>
                <a:cubicBezTo>
                  <a:pt x="0" y="111"/>
                  <a:pt x="0" y="112"/>
                  <a:pt x="0" y="113"/>
                </a:cubicBezTo>
                <a:cubicBezTo>
                  <a:pt x="0" y="118"/>
                  <a:pt x="1" y="122"/>
                  <a:pt x="4" y="126"/>
                </a:cubicBezTo>
                <a:cubicBezTo>
                  <a:pt x="8" y="132"/>
                  <a:pt x="15" y="136"/>
                  <a:pt x="23" y="136"/>
                </a:cubicBezTo>
                <a:cubicBezTo>
                  <a:pt x="24" y="136"/>
                  <a:pt x="24" y="136"/>
                  <a:pt x="24" y="136"/>
                </a:cubicBezTo>
                <a:cubicBezTo>
                  <a:pt x="24" y="136"/>
                  <a:pt x="25" y="136"/>
                  <a:pt x="25" y="136"/>
                </a:cubicBezTo>
                <a:cubicBezTo>
                  <a:pt x="312" y="136"/>
                  <a:pt x="312" y="136"/>
                  <a:pt x="312" y="136"/>
                </a:cubicBezTo>
                <a:cubicBezTo>
                  <a:pt x="314" y="136"/>
                  <a:pt x="316" y="137"/>
                  <a:pt x="317" y="137"/>
                </a:cubicBezTo>
                <a:cubicBezTo>
                  <a:pt x="329" y="137"/>
                  <a:pt x="339" y="127"/>
                  <a:pt x="339" y="115"/>
                </a:cubicBezTo>
                <a:cubicBezTo>
                  <a:pt x="339" y="22"/>
                  <a:pt x="339" y="22"/>
                  <a:pt x="339" y="22"/>
                </a:cubicBezTo>
                <a:cubicBezTo>
                  <a:pt x="339" y="10"/>
                  <a:pt x="329" y="0"/>
                  <a:pt x="317"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88" name="Google Shape;5888;p25"/>
          <p:cNvSpPr/>
          <p:nvPr/>
        </p:nvSpPr>
        <p:spPr>
          <a:xfrm>
            <a:off x="474134" y="5632451"/>
            <a:ext cx="412751" cy="177800"/>
          </a:xfrm>
          <a:custGeom>
            <a:avLst/>
            <a:gdLst/>
            <a:ahLst/>
            <a:cxnLst/>
            <a:rect l="l" t="t" r="r" b="b"/>
            <a:pathLst>
              <a:path w="321" h="138" extrusionOk="0">
                <a:moveTo>
                  <a:pt x="302" y="99"/>
                </a:moveTo>
                <a:cubicBezTo>
                  <a:pt x="255" y="99"/>
                  <a:pt x="255" y="99"/>
                  <a:pt x="255" y="99"/>
                </a:cubicBezTo>
                <a:cubicBezTo>
                  <a:pt x="255" y="95"/>
                  <a:pt x="254" y="91"/>
                  <a:pt x="252" y="87"/>
                </a:cubicBezTo>
                <a:cubicBezTo>
                  <a:pt x="207" y="13"/>
                  <a:pt x="207" y="13"/>
                  <a:pt x="207" y="13"/>
                </a:cubicBezTo>
                <a:cubicBezTo>
                  <a:pt x="202" y="4"/>
                  <a:pt x="191" y="0"/>
                  <a:pt x="183" y="5"/>
                </a:cubicBezTo>
                <a:cubicBezTo>
                  <a:pt x="175" y="10"/>
                  <a:pt x="173" y="21"/>
                  <a:pt x="178" y="30"/>
                </a:cubicBezTo>
                <a:cubicBezTo>
                  <a:pt x="219" y="99"/>
                  <a:pt x="219" y="99"/>
                  <a:pt x="219" y="99"/>
                </a:cubicBezTo>
                <a:cubicBezTo>
                  <a:pt x="103" y="99"/>
                  <a:pt x="103" y="99"/>
                  <a:pt x="103" y="99"/>
                </a:cubicBezTo>
                <a:cubicBezTo>
                  <a:pt x="142" y="34"/>
                  <a:pt x="142" y="34"/>
                  <a:pt x="142" y="34"/>
                </a:cubicBezTo>
                <a:cubicBezTo>
                  <a:pt x="147" y="25"/>
                  <a:pt x="145" y="13"/>
                  <a:pt x="137" y="8"/>
                </a:cubicBezTo>
                <a:cubicBezTo>
                  <a:pt x="129" y="3"/>
                  <a:pt x="118" y="7"/>
                  <a:pt x="113" y="16"/>
                </a:cubicBezTo>
                <a:cubicBezTo>
                  <a:pt x="68" y="91"/>
                  <a:pt x="68" y="91"/>
                  <a:pt x="68" y="91"/>
                </a:cubicBezTo>
                <a:cubicBezTo>
                  <a:pt x="67" y="93"/>
                  <a:pt x="66" y="96"/>
                  <a:pt x="65" y="99"/>
                </a:cubicBezTo>
                <a:cubicBezTo>
                  <a:pt x="19" y="99"/>
                  <a:pt x="19" y="99"/>
                  <a:pt x="19" y="99"/>
                </a:cubicBezTo>
                <a:cubicBezTo>
                  <a:pt x="8" y="99"/>
                  <a:pt x="0" y="108"/>
                  <a:pt x="0" y="119"/>
                </a:cubicBezTo>
                <a:cubicBezTo>
                  <a:pt x="0" y="129"/>
                  <a:pt x="8" y="138"/>
                  <a:pt x="19" y="138"/>
                </a:cubicBezTo>
                <a:cubicBezTo>
                  <a:pt x="302" y="138"/>
                  <a:pt x="302" y="138"/>
                  <a:pt x="302" y="138"/>
                </a:cubicBezTo>
                <a:cubicBezTo>
                  <a:pt x="313" y="138"/>
                  <a:pt x="321" y="129"/>
                  <a:pt x="321" y="119"/>
                </a:cubicBezTo>
                <a:cubicBezTo>
                  <a:pt x="321" y="108"/>
                  <a:pt x="313" y="99"/>
                  <a:pt x="302" y="9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89" name="Google Shape;5889;p25"/>
          <p:cNvSpPr/>
          <p:nvPr/>
        </p:nvSpPr>
        <p:spPr>
          <a:xfrm>
            <a:off x="488951" y="5844118"/>
            <a:ext cx="376767" cy="226484"/>
          </a:xfrm>
          <a:custGeom>
            <a:avLst/>
            <a:gdLst/>
            <a:ahLst/>
            <a:cxnLst/>
            <a:rect l="l" t="t" r="r" b="b"/>
            <a:pathLst>
              <a:path w="293" h="176" extrusionOk="0">
                <a:moveTo>
                  <a:pt x="0" y="0"/>
                </a:moveTo>
                <a:cubicBezTo>
                  <a:pt x="12" y="152"/>
                  <a:pt x="12" y="152"/>
                  <a:pt x="12" y="152"/>
                </a:cubicBezTo>
                <a:cubicBezTo>
                  <a:pt x="12" y="152"/>
                  <a:pt x="17" y="174"/>
                  <a:pt x="39" y="176"/>
                </a:cubicBezTo>
                <a:cubicBezTo>
                  <a:pt x="252" y="176"/>
                  <a:pt x="252" y="176"/>
                  <a:pt x="252" y="176"/>
                </a:cubicBezTo>
                <a:cubicBezTo>
                  <a:pt x="252" y="176"/>
                  <a:pt x="276" y="176"/>
                  <a:pt x="281" y="149"/>
                </a:cubicBezTo>
                <a:cubicBezTo>
                  <a:pt x="287" y="122"/>
                  <a:pt x="293" y="1"/>
                  <a:pt x="293" y="1"/>
                </a:cubicBezTo>
                <a:lnTo>
                  <a:pt x="0" y="0"/>
                </a:lnTo>
                <a:close/>
                <a:moveTo>
                  <a:pt x="90" y="122"/>
                </a:moveTo>
                <a:cubicBezTo>
                  <a:pt x="90" y="131"/>
                  <a:pt x="82" y="139"/>
                  <a:pt x="73" y="139"/>
                </a:cubicBezTo>
                <a:cubicBezTo>
                  <a:pt x="63" y="139"/>
                  <a:pt x="55" y="131"/>
                  <a:pt x="55" y="122"/>
                </a:cubicBezTo>
                <a:cubicBezTo>
                  <a:pt x="55" y="51"/>
                  <a:pt x="55" y="51"/>
                  <a:pt x="55" y="51"/>
                </a:cubicBezTo>
                <a:cubicBezTo>
                  <a:pt x="55" y="42"/>
                  <a:pt x="63" y="34"/>
                  <a:pt x="73" y="34"/>
                </a:cubicBezTo>
                <a:cubicBezTo>
                  <a:pt x="82" y="34"/>
                  <a:pt x="90" y="42"/>
                  <a:pt x="90" y="51"/>
                </a:cubicBezTo>
                <a:lnTo>
                  <a:pt x="90" y="122"/>
                </a:lnTo>
                <a:close/>
                <a:moveTo>
                  <a:pt x="164" y="121"/>
                </a:moveTo>
                <a:cubicBezTo>
                  <a:pt x="164" y="130"/>
                  <a:pt x="156" y="137"/>
                  <a:pt x="146" y="137"/>
                </a:cubicBezTo>
                <a:cubicBezTo>
                  <a:pt x="137" y="137"/>
                  <a:pt x="129" y="130"/>
                  <a:pt x="129" y="121"/>
                </a:cubicBezTo>
                <a:cubicBezTo>
                  <a:pt x="129" y="49"/>
                  <a:pt x="129" y="49"/>
                  <a:pt x="129" y="49"/>
                </a:cubicBezTo>
                <a:cubicBezTo>
                  <a:pt x="129" y="40"/>
                  <a:pt x="137" y="33"/>
                  <a:pt x="146" y="33"/>
                </a:cubicBezTo>
                <a:cubicBezTo>
                  <a:pt x="156" y="33"/>
                  <a:pt x="164" y="40"/>
                  <a:pt x="164" y="49"/>
                </a:cubicBezTo>
                <a:lnTo>
                  <a:pt x="164" y="121"/>
                </a:lnTo>
                <a:close/>
                <a:moveTo>
                  <a:pt x="231" y="121"/>
                </a:moveTo>
                <a:cubicBezTo>
                  <a:pt x="231" y="130"/>
                  <a:pt x="223" y="137"/>
                  <a:pt x="214" y="137"/>
                </a:cubicBezTo>
                <a:cubicBezTo>
                  <a:pt x="204" y="137"/>
                  <a:pt x="196" y="130"/>
                  <a:pt x="196" y="121"/>
                </a:cubicBezTo>
                <a:cubicBezTo>
                  <a:pt x="196" y="50"/>
                  <a:pt x="196" y="50"/>
                  <a:pt x="196" y="50"/>
                </a:cubicBezTo>
                <a:cubicBezTo>
                  <a:pt x="196" y="41"/>
                  <a:pt x="204" y="33"/>
                  <a:pt x="214" y="33"/>
                </a:cubicBezTo>
                <a:cubicBezTo>
                  <a:pt x="223" y="33"/>
                  <a:pt x="231" y="41"/>
                  <a:pt x="231" y="50"/>
                </a:cubicBezTo>
                <a:lnTo>
                  <a:pt x="231" y="1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0" name="Google Shape;5890;p25"/>
          <p:cNvSpPr/>
          <p:nvPr/>
        </p:nvSpPr>
        <p:spPr>
          <a:xfrm>
            <a:off x="4174067" y="4991100"/>
            <a:ext cx="440267" cy="431800"/>
          </a:xfrm>
          <a:custGeom>
            <a:avLst/>
            <a:gdLst/>
            <a:ahLst/>
            <a:cxnLst/>
            <a:rect l="l" t="t" r="r" b="b"/>
            <a:pathLst>
              <a:path w="342" h="336" extrusionOk="0">
                <a:moveTo>
                  <a:pt x="174" y="336"/>
                </a:moveTo>
                <a:cubicBezTo>
                  <a:pt x="133" y="335"/>
                  <a:pt x="93" y="319"/>
                  <a:pt x="62" y="288"/>
                </a:cubicBezTo>
                <a:cubicBezTo>
                  <a:pt x="0" y="225"/>
                  <a:pt x="1" y="124"/>
                  <a:pt x="64" y="62"/>
                </a:cubicBezTo>
                <a:cubicBezTo>
                  <a:pt x="127" y="0"/>
                  <a:pt x="228" y="0"/>
                  <a:pt x="290" y="63"/>
                </a:cubicBezTo>
                <a:cubicBezTo>
                  <a:pt x="328" y="101"/>
                  <a:pt x="342" y="153"/>
                  <a:pt x="334" y="202"/>
                </a:cubicBezTo>
                <a:cubicBezTo>
                  <a:pt x="276" y="189"/>
                  <a:pt x="276" y="189"/>
                  <a:pt x="276" y="189"/>
                </a:cubicBezTo>
                <a:cubicBezTo>
                  <a:pt x="282" y="158"/>
                  <a:pt x="273" y="125"/>
                  <a:pt x="250" y="101"/>
                </a:cubicBezTo>
                <a:cubicBezTo>
                  <a:pt x="211" y="62"/>
                  <a:pt x="147" y="63"/>
                  <a:pt x="105" y="104"/>
                </a:cubicBezTo>
                <a:cubicBezTo>
                  <a:pt x="64" y="144"/>
                  <a:pt x="62" y="209"/>
                  <a:pt x="101" y="248"/>
                </a:cubicBezTo>
                <a:cubicBezTo>
                  <a:pt x="121" y="269"/>
                  <a:pt x="149" y="278"/>
                  <a:pt x="176" y="277"/>
                </a:cubicBezTo>
                <a:lnTo>
                  <a:pt x="174" y="33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1" name="Google Shape;5891;p25"/>
          <p:cNvSpPr/>
          <p:nvPr/>
        </p:nvSpPr>
        <p:spPr>
          <a:xfrm>
            <a:off x="4347633" y="5160433"/>
            <a:ext cx="112184" cy="112184"/>
          </a:xfrm>
          <a:custGeom>
            <a:avLst/>
            <a:gdLst/>
            <a:ahLst/>
            <a:cxnLst/>
            <a:rect l="l" t="t" r="r" b="b"/>
            <a:pathLst>
              <a:path w="86" h="87" extrusionOk="0">
                <a:moveTo>
                  <a:pt x="15" y="71"/>
                </a:moveTo>
                <a:cubicBezTo>
                  <a:pt x="0" y="56"/>
                  <a:pt x="0" y="31"/>
                  <a:pt x="15" y="16"/>
                </a:cubicBezTo>
                <a:cubicBezTo>
                  <a:pt x="31" y="0"/>
                  <a:pt x="56" y="0"/>
                  <a:pt x="71" y="16"/>
                </a:cubicBezTo>
                <a:cubicBezTo>
                  <a:pt x="86" y="32"/>
                  <a:pt x="86" y="57"/>
                  <a:pt x="71" y="72"/>
                </a:cubicBezTo>
                <a:cubicBezTo>
                  <a:pt x="55" y="87"/>
                  <a:pt x="30" y="87"/>
                  <a:pt x="15" y="7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2" name="Google Shape;5892;p25"/>
          <p:cNvSpPr/>
          <p:nvPr/>
        </p:nvSpPr>
        <p:spPr>
          <a:xfrm>
            <a:off x="4489451" y="5211234"/>
            <a:ext cx="160867" cy="114300"/>
          </a:xfrm>
          <a:custGeom>
            <a:avLst/>
            <a:gdLst/>
            <a:ahLst/>
            <a:cxnLst/>
            <a:rect l="l" t="t" r="r" b="b"/>
            <a:pathLst>
              <a:path w="76" h="54" extrusionOk="0">
                <a:moveTo>
                  <a:pt x="0" y="0"/>
                </a:moveTo>
                <a:lnTo>
                  <a:pt x="76" y="0"/>
                </a:lnTo>
                <a:lnTo>
                  <a:pt x="37" y="54"/>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3" name="Google Shape;5893;p25"/>
          <p:cNvSpPr/>
          <p:nvPr/>
        </p:nvSpPr>
        <p:spPr>
          <a:xfrm>
            <a:off x="8557684" y="3829051"/>
            <a:ext cx="349251" cy="351367"/>
          </a:xfrm>
          <a:custGeom>
            <a:avLst/>
            <a:gdLst/>
            <a:ahLst/>
            <a:cxnLst/>
            <a:rect l="l" t="t" r="r" b="b"/>
            <a:pathLst>
              <a:path w="273" h="273" extrusionOk="0">
                <a:moveTo>
                  <a:pt x="154" y="2"/>
                </a:moveTo>
                <a:cubicBezTo>
                  <a:pt x="148" y="1"/>
                  <a:pt x="142" y="0"/>
                  <a:pt x="137" y="0"/>
                </a:cubicBezTo>
                <a:cubicBezTo>
                  <a:pt x="61" y="0"/>
                  <a:pt x="0" y="61"/>
                  <a:pt x="0" y="137"/>
                </a:cubicBezTo>
                <a:cubicBezTo>
                  <a:pt x="0" y="212"/>
                  <a:pt x="61" y="273"/>
                  <a:pt x="137" y="273"/>
                </a:cubicBezTo>
                <a:cubicBezTo>
                  <a:pt x="212" y="273"/>
                  <a:pt x="273" y="212"/>
                  <a:pt x="273" y="137"/>
                </a:cubicBezTo>
                <a:cubicBezTo>
                  <a:pt x="227" y="137"/>
                  <a:pt x="227" y="137"/>
                  <a:pt x="227" y="137"/>
                </a:cubicBezTo>
                <a:cubicBezTo>
                  <a:pt x="227" y="187"/>
                  <a:pt x="187" y="227"/>
                  <a:pt x="137" y="227"/>
                </a:cubicBezTo>
                <a:cubicBezTo>
                  <a:pt x="86" y="227"/>
                  <a:pt x="46" y="187"/>
                  <a:pt x="46" y="137"/>
                </a:cubicBezTo>
                <a:cubicBezTo>
                  <a:pt x="46" y="86"/>
                  <a:pt x="86" y="46"/>
                  <a:pt x="137" y="46"/>
                </a:cubicBezTo>
                <a:cubicBezTo>
                  <a:pt x="140" y="46"/>
                  <a:pt x="144" y="46"/>
                  <a:pt x="148" y="47"/>
                </a:cubicBezTo>
                <a:lnTo>
                  <a:pt x="154"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4" name="Google Shape;5894;p25"/>
          <p:cNvSpPr/>
          <p:nvPr/>
        </p:nvSpPr>
        <p:spPr>
          <a:xfrm>
            <a:off x="8733367" y="3769785"/>
            <a:ext cx="135467" cy="173567"/>
          </a:xfrm>
          <a:custGeom>
            <a:avLst/>
            <a:gdLst/>
            <a:ahLst/>
            <a:cxnLst/>
            <a:rect l="l" t="t" r="r" b="b"/>
            <a:pathLst>
              <a:path w="64" h="82" extrusionOk="0">
                <a:moveTo>
                  <a:pt x="0" y="0"/>
                </a:moveTo>
                <a:lnTo>
                  <a:pt x="0" y="82"/>
                </a:lnTo>
                <a:lnTo>
                  <a:pt x="64" y="42"/>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5" name="Google Shape;5895;p25"/>
          <p:cNvSpPr/>
          <p:nvPr/>
        </p:nvSpPr>
        <p:spPr>
          <a:xfrm>
            <a:off x="1788584" y="5806018"/>
            <a:ext cx="298451" cy="260351"/>
          </a:xfrm>
          <a:custGeom>
            <a:avLst/>
            <a:gdLst/>
            <a:ahLst/>
            <a:cxnLst/>
            <a:rect l="l" t="t" r="r" b="b"/>
            <a:pathLst>
              <a:path w="233" h="202" extrusionOk="0">
                <a:moveTo>
                  <a:pt x="233" y="187"/>
                </a:moveTo>
                <a:cubicBezTo>
                  <a:pt x="233" y="195"/>
                  <a:pt x="227" y="202"/>
                  <a:pt x="219" y="202"/>
                </a:cubicBezTo>
                <a:cubicBezTo>
                  <a:pt x="15" y="202"/>
                  <a:pt x="15" y="202"/>
                  <a:pt x="15" y="202"/>
                </a:cubicBezTo>
                <a:cubicBezTo>
                  <a:pt x="7" y="202"/>
                  <a:pt x="0" y="195"/>
                  <a:pt x="0" y="187"/>
                </a:cubicBezTo>
                <a:cubicBezTo>
                  <a:pt x="0" y="15"/>
                  <a:pt x="0" y="15"/>
                  <a:pt x="0" y="15"/>
                </a:cubicBezTo>
                <a:cubicBezTo>
                  <a:pt x="0" y="7"/>
                  <a:pt x="7" y="0"/>
                  <a:pt x="15" y="0"/>
                </a:cubicBezTo>
                <a:cubicBezTo>
                  <a:pt x="214" y="0"/>
                  <a:pt x="214" y="0"/>
                  <a:pt x="214" y="0"/>
                </a:cubicBezTo>
                <a:cubicBezTo>
                  <a:pt x="222" y="0"/>
                  <a:pt x="228" y="7"/>
                  <a:pt x="228" y="15"/>
                </a:cubicBezTo>
                <a:lnTo>
                  <a:pt x="233" y="187"/>
                </a:lnTo>
                <a:close/>
                <a:moveTo>
                  <a:pt x="126" y="95"/>
                </a:moveTo>
                <a:cubicBezTo>
                  <a:pt x="141" y="89"/>
                  <a:pt x="145" y="73"/>
                  <a:pt x="139" y="58"/>
                </a:cubicBezTo>
                <a:cubicBezTo>
                  <a:pt x="134" y="43"/>
                  <a:pt x="102" y="35"/>
                  <a:pt x="91" y="60"/>
                </a:cubicBezTo>
                <a:cubicBezTo>
                  <a:pt x="80" y="84"/>
                  <a:pt x="106" y="95"/>
                  <a:pt x="106" y="95"/>
                </a:cubicBezTo>
                <a:cubicBezTo>
                  <a:pt x="85" y="158"/>
                  <a:pt x="85" y="158"/>
                  <a:pt x="85" y="158"/>
                </a:cubicBezTo>
                <a:cubicBezTo>
                  <a:pt x="146" y="158"/>
                  <a:pt x="146" y="158"/>
                  <a:pt x="146" y="158"/>
                </a:cubicBezTo>
                <a:lnTo>
                  <a:pt x="126" y="9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6" name="Google Shape;5896;p25"/>
          <p:cNvSpPr/>
          <p:nvPr/>
        </p:nvSpPr>
        <p:spPr>
          <a:xfrm>
            <a:off x="1818218" y="5638800"/>
            <a:ext cx="241300" cy="222251"/>
          </a:xfrm>
          <a:custGeom>
            <a:avLst/>
            <a:gdLst/>
            <a:ahLst/>
            <a:cxnLst/>
            <a:rect l="l" t="t" r="r" b="b"/>
            <a:pathLst>
              <a:path w="188" h="172" extrusionOk="0">
                <a:moveTo>
                  <a:pt x="188" y="172"/>
                </a:moveTo>
                <a:cubicBezTo>
                  <a:pt x="188" y="85"/>
                  <a:pt x="188" y="85"/>
                  <a:pt x="188" y="85"/>
                </a:cubicBezTo>
                <a:cubicBezTo>
                  <a:pt x="188" y="85"/>
                  <a:pt x="179" y="0"/>
                  <a:pt x="94" y="0"/>
                </a:cubicBezTo>
                <a:cubicBezTo>
                  <a:pt x="9" y="0"/>
                  <a:pt x="0" y="85"/>
                  <a:pt x="0" y="85"/>
                </a:cubicBezTo>
                <a:cubicBezTo>
                  <a:pt x="0" y="161"/>
                  <a:pt x="0" y="161"/>
                  <a:pt x="0" y="161"/>
                </a:cubicBezTo>
                <a:cubicBezTo>
                  <a:pt x="40" y="143"/>
                  <a:pt x="40" y="143"/>
                  <a:pt x="40" y="143"/>
                </a:cubicBezTo>
                <a:cubicBezTo>
                  <a:pt x="40" y="85"/>
                  <a:pt x="40" y="85"/>
                  <a:pt x="40" y="85"/>
                </a:cubicBezTo>
                <a:cubicBezTo>
                  <a:pt x="40" y="85"/>
                  <a:pt x="45" y="36"/>
                  <a:pt x="94" y="36"/>
                </a:cubicBezTo>
                <a:cubicBezTo>
                  <a:pt x="143" y="36"/>
                  <a:pt x="148" y="85"/>
                  <a:pt x="148" y="85"/>
                </a:cubicBezTo>
                <a:cubicBezTo>
                  <a:pt x="148" y="136"/>
                  <a:pt x="148" y="136"/>
                  <a:pt x="148" y="136"/>
                </a:cubicBezTo>
                <a:lnTo>
                  <a:pt x="188" y="17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7" name="Google Shape;5897;p25"/>
          <p:cNvSpPr/>
          <p:nvPr/>
        </p:nvSpPr>
        <p:spPr>
          <a:xfrm>
            <a:off x="6648451" y="5649384"/>
            <a:ext cx="406400" cy="406400"/>
          </a:xfrm>
          <a:custGeom>
            <a:avLst/>
            <a:gdLst/>
            <a:ahLst/>
            <a:cxnLst/>
            <a:rect l="l" t="t" r="r" b="b"/>
            <a:pathLst>
              <a:path w="317" h="316" extrusionOk="0">
                <a:moveTo>
                  <a:pt x="317" y="158"/>
                </a:moveTo>
                <a:cubicBezTo>
                  <a:pt x="317" y="245"/>
                  <a:pt x="246" y="316"/>
                  <a:pt x="159" y="316"/>
                </a:cubicBezTo>
                <a:cubicBezTo>
                  <a:pt x="71" y="316"/>
                  <a:pt x="0" y="245"/>
                  <a:pt x="0" y="158"/>
                </a:cubicBezTo>
                <a:cubicBezTo>
                  <a:pt x="0" y="71"/>
                  <a:pt x="71" y="0"/>
                  <a:pt x="159" y="0"/>
                </a:cubicBezTo>
                <a:cubicBezTo>
                  <a:pt x="246" y="0"/>
                  <a:pt x="317" y="71"/>
                  <a:pt x="317" y="158"/>
                </a:cubicBezTo>
                <a:close/>
                <a:moveTo>
                  <a:pt x="112" y="160"/>
                </a:moveTo>
                <a:cubicBezTo>
                  <a:pt x="135" y="160"/>
                  <a:pt x="135" y="160"/>
                  <a:pt x="135" y="160"/>
                </a:cubicBezTo>
                <a:cubicBezTo>
                  <a:pt x="135" y="236"/>
                  <a:pt x="135" y="236"/>
                  <a:pt x="135" y="236"/>
                </a:cubicBezTo>
                <a:cubicBezTo>
                  <a:pt x="129" y="245"/>
                  <a:pt x="112" y="244"/>
                  <a:pt x="112" y="244"/>
                </a:cubicBezTo>
                <a:cubicBezTo>
                  <a:pt x="112" y="273"/>
                  <a:pt x="112" y="273"/>
                  <a:pt x="112" y="273"/>
                </a:cubicBezTo>
                <a:cubicBezTo>
                  <a:pt x="206" y="273"/>
                  <a:pt x="206" y="273"/>
                  <a:pt x="206" y="273"/>
                </a:cubicBezTo>
                <a:cubicBezTo>
                  <a:pt x="206" y="243"/>
                  <a:pt x="206" y="243"/>
                  <a:pt x="206" y="243"/>
                </a:cubicBezTo>
                <a:cubicBezTo>
                  <a:pt x="182" y="243"/>
                  <a:pt x="185" y="236"/>
                  <a:pt x="185" y="236"/>
                </a:cubicBezTo>
                <a:cubicBezTo>
                  <a:pt x="185" y="114"/>
                  <a:pt x="185" y="114"/>
                  <a:pt x="185" y="114"/>
                </a:cubicBezTo>
                <a:cubicBezTo>
                  <a:pt x="165" y="114"/>
                  <a:pt x="165" y="114"/>
                  <a:pt x="165" y="114"/>
                </a:cubicBezTo>
                <a:cubicBezTo>
                  <a:pt x="156" y="126"/>
                  <a:pt x="112" y="130"/>
                  <a:pt x="112" y="130"/>
                </a:cubicBezTo>
                <a:lnTo>
                  <a:pt x="112" y="160"/>
                </a:lnTo>
                <a:close/>
                <a:moveTo>
                  <a:pt x="157" y="48"/>
                </a:moveTo>
                <a:cubicBezTo>
                  <a:pt x="141" y="48"/>
                  <a:pt x="128" y="61"/>
                  <a:pt x="128" y="78"/>
                </a:cubicBezTo>
                <a:cubicBezTo>
                  <a:pt x="128" y="94"/>
                  <a:pt x="141" y="107"/>
                  <a:pt x="157" y="107"/>
                </a:cubicBezTo>
                <a:cubicBezTo>
                  <a:pt x="174" y="107"/>
                  <a:pt x="187" y="94"/>
                  <a:pt x="187" y="78"/>
                </a:cubicBezTo>
                <a:cubicBezTo>
                  <a:pt x="187" y="61"/>
                  <a:pt x="174" y="48"/>
                  <a:pt x="157" y="4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8" name="Google Shape;5898;p25"/>
          <p:cNvSpPr/>
          <p:nvPr/>
        </p:nvSpPr>
        <p:spPr>
          <a:xfrm>
            <a:off x="469900" y="4389967"/>
            <a:ext cx="423333" cy="423333"/>
          </a:xfrm>
          <a:custGeom>
            <a:avLst/>
            <a:gdLst/>
            <a:ahLst/>
            <a:cxnLst/>
            <a:rect l="l" t="t" r="r" b="b"/>
            <a:pathLst>
              <a:path w="329" h="329" extrusionOk="0">
                <a:moveTo>
                  <a:pt x="165" y="0"/>
                </a:moveTo>
                <a:cubicBezTo>
                  <a:pt x="74" y="0"/>
                  <a:pt x="0" y="74"/>
                  <a:pt x="0" y="165"/>
                </a:cubicBezTo>
                <a:cubicBezTo>
                  <a:pt x="0" y="256"/>
                  <a:pt x="74" y="329"/>
                  <a:pt x="165" y="329"/>
                </a:cubicBezTo>
                <a:cubicBezTo>
                  <a:pt x="256" y="329"/>
                  <a:pt x="329" y="256"/>
                  <a:pt x="329" y="165"/>
                </a:cubicBezTo>
                <a:cubicBezTo>
                  <a:pt x="329" y="74"/>
                  <a:pt x="256" y="0"/>
                  <a:pt x="165" y="0"/>
                </a:cubicBezTo>
                <a:close/>
                <a:moveTo>
                  <a:pt x="165" y="247"/>
                </a:moveTo>
                <a:cubicBezTo>
                  <a:pt x="119" y="247"/>
                  <a:pt x="82" y="210"/>
                  <a:pt x="82" y="165"/>
                </a:cubicBezTo>
                <a:cubicBezTo>
                  <a:pt x="82" y="119"/>
                  <a:pt x="119" y="82"/>
                  <a:pt x="165" y="82"/>
                </a:cubicBezTo>
                <a:cubicBezTo>
                  <a:pt x="210" y="82"/>
                  <a:pt x="247" y="119"/>
                  <a:pt x="247" y="165"/>
                </a:cubicBezTo>
                <a:cubicBezTo>
                  <a:pt x="247" y="210"/>
                  <a:pt x="210" y="247"/>
                  <a:pt x="165" y="24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899" name="Google Shape;5899;p25"/>
          <p:cNvSpPr/>
          <p:nvPr/>
        </p:nvSpPr>
        <p:spPr>
          <a:xfrm>
            <a:off x="4222751" y="745067"/>
            <a:ext cx="400051" cy="400051"/>
          </a:xfrm>
          <a:custGeom>
            <a:avLst/>
            <a:gdLst/>
            <a:ahLst/>
            <a:cxnLst/>
            <a:rect l="l" t="t" r="r" b="b"/>
            <a:pathLst>
              <a:path w="311" h="311" extrusionOk="0">
                <a:moveTo>
                  <a:pt x="311" y="155"/>
                </a:moveTo>
                <a:cubicBezTo>
                  <a:pt x="311" y="241"/>
                  <a:pt x="241" y="311"/>
                  <a:pt x="156" y="311"/>
                </a:cubicBezTo>
                <a:cubicBezTo>
                  <a:pt x="70" y="311"/>
                  <a:pt x="0" y="241"/>
                  <a:pt x="0" y="155"/>
                </a:cubicBezTo>
                <a:cubicBezTo>
                  <a:pt x="0" y="70"/>
                  <a:pt x="70" y="0"/>
                  <a:pt x="156" y="0"/>
                </a:cubicBezTo>
                <a:cubicBezTo>
                  <a:pt x="241" y="0"/>
                  <a:pt x="311" y="70"/>
                  <a:pt x="311" y="155"/>
                </a:cubicBezTo>
                <a:close/>
                <a:moveTo>
                  <a:pt x="156" y="28"/>
                </a:moveTo>
                <a:cubicBezTo>
                  <a:pt x="85" y="28"/>
                  <a:pt x="28" y="85"/>
                  <a:pt x="28" y="155"/>
                </a:cubicBezTo>
                <a:cubicBezTo>
                  <a:pt x="28" y="226"/>
                  <a:pt x="85" y="283"/>
                  <a:pt x="156" y="283"/>
                </a:cubicBezTo>
                <a:cubicBezTo>
                  <a:pt x="226" y="283"/>
                  <a:pt x="283" y="226"/>
                  <a:pt x="283" y="155"/>
                </a:cubicBezTo>
                <a:cubicBezTo>
                  <a:pt x="283" y="85"/>
                  <a:pt x="226" y="28"/>
                  <a:pt x="156" y="2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00" name="Google Shape;5900;p25"/>
          <p:cNvSpPr/>
          <p:nvPr/>
        </p:nvSpPr>
        <p:spPr>
          <a:xfrm>
            <a:off x="4394200" y="889000"/>
            <a:ext cx="84667" cy="129117"/>
          </a:xfrm>
          <a:custGeom>
            <a:avLst/>
            <a:gdLst/>
            <a:ahLst/>
            <a:cxnLst/>
            <a:rect l="l" t="t" r="r" b="b"/>
            <a:pathLst>
              <a:path w="40" h="61" extrusionOk="0">
                <a:moveTo>
                  <a:pt x="0" y="0"/>
                </a:moveTo>
                <a:lnTo>
                  <a:pt x="0" y="61"/>
                </a:lnTo>
                <a:lnTo>
                  <a:pt x="40" y="32"/>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901" name="Google Shape;5901;p25"/>
          <p:cNvGrpSpPr/>
          <p:nvPr/>
        </p:nvGrpSpPr>
        <p:grpSpPr>
          <a:xfrm>
            <a:off x="1138767" y="1987551"/>
            <a:ext cx="323851" cy="429684"/>
            <a:chOff x="854075" y="1490663"/>
            <a:chExt cx="242888" cy="322263"/>
          </a:xfrm>
        </p:grpSpPr>
        <p:sp>
          <p:nvSpPr>
            <p:cNvPr id="5902" name="Google Shape;5902;p25"/>
            <p:cNvSpPr/>
            <p:nvPr/>
          </p:nvSpPr>
          <p:spPr>
            <a:xfrm>
              <a:off x="854075" y="1490663"/>
              <a:ext cx="242888" cy="322263"/>
            </a:xfrm>
            <a:custGeom>
              <a:avLst/>
              <a:gdLst/>
              <a:ahLst/>
              <a:cxnLst/>
              <a:rect l="l" t="t" r="r" b="b"/>
              <a:pathLst>
                <a:path w="252" h="335" extrusionOk="0">
                  <a:moveTo>
                    <a:pt x="243" y="170"/>
                  </a:moveTo>
                  <a:cubicBezTo>
                    <a:pt x="243" y="170"/>
                    <a:pt x="252" y="196"/>
                    <a:pt x="251" y="223"/>
                  </a:cubicBezTo>
                  <a:cubicBezTo>
                    <a:pt x="249" y="272"/>
                    <a:pt x="225" y="335"/>
                    <a:pt x="134" y="334"/>
                  </a:cubicBezTo>
                  <a:cubicBezTo>
                    <a:pt x="0" y="333"/>
                    <a:pt x="26" y="192"/>
                    <a:pt x="26" y="192"/>
                  </a:cubicBezTo>
                  <a:cubicBezTo>
                    <a:pt x="50" y="94"/>
                    <a:pt x="139" y="0"/>
                    <a:pt x="139" y="0"/>
                  </a:cubicBezTo>
                  <a:cubicBezTo>
                    <a:pt x="227" y="91"/>
                    <a:pt x="243" y="170"/>
                    <a:pt x="243" y="170"/>
                  </a:cubicBezTo>
                  <a:close/>
                  <a:moveTo>
                    <a:pt x="138" y="40"/>
                  </a:moveTo>
                  <a:cubicBezTo>
                    <a:pt x="138" y="40"/>
                    <a:pt x="71" y="112"/>
                    <a:pt x="53" y="186"/>
                  </a:cubicBezTo>
                  <a:cubicBezTo>
                    <a:pt x="53" y="186"/>
                    <a:pt x="31" y="305"/>
                    <a:pt x="133" y="307"/>
                  </a:cubicBezTo>
                  <a:cubicBezTo>
                    <a:pt x="202" y="307"/>
                    <a:pt x="222" y="246"/>
                    <a:pt x="224" y="209"/>
                  </a:cubicBezTo>
                  <a:cubicBezTo>
                    <a:pt x="225" y="189"/>
                    <a:pt x="218" y="170"/>
                    <a:pt x="218" y="170"/>
                  </a:cubicBezTo>
                  <a:cubicBezTo>
                    <a:pt x="218" y="170"/>
                    <a:pt x="206" y="109"/>
                    <a:pt x="138" y="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03" name="Google Shape;5903;p25"/>
            <p:cNvSpPr/>
            <p:nvPr/>
          </p:nvSpPr>
          <p:spPr>
            <a:xfrm>
              <a:off x="925513" y="1681163"/>
              <a:ext cx="87313" cy="82550"/>
            </a:xfrm>
            <a:custGeom>
              <a:avLst/>
              <a:gdLst/>
              <a:ahLst/>
              <a:cxnLst/>
              <a:rect l="l" t="t" r="r" b="b"/>
              <a:pathLst>
                <a:path w="90" h="86" extrusionOk="0">
                  <a:moveTo>
                    <a:pt x="11" y="3"/>
                  </a:moveTo>
                  <a:cubicBezTo>
                    <a:pt x="22" y="0"/>
                    <a:pt x="24" y="9"/>
                    <a:pt x="24" y="9"/>
                  </a:cubicBezTo>
                  <a:cubicBezTo>
                    <a:pt x="24" y="9"/>
                    <a:pt x="25" y="52"/>
                    <a:pt x="79" y="60"/>
                  </a:cubicBezTo>
                  <a:cubicBezTo>
                    <a:pt x="79" y="60"/>
                    <a:pt x="90" y="62"/>
                    <a:pt x="89" y="72"/>
                  </a:cubicBezTo>
                  <a:cubicBezTo>
                    <a:pt x="89" y="81"/>
                    <a:pt x="79" y="84"/>
                    <a:pt x="79" y="84"/>
                  </a:cubicBezTo>
                  <a:cubicBezTo>
                    <a:pt x="79" y="84"/>
                    <a:pt x="10" y="86"/>
                    <a:pt x="2" y="15"/>
                  </a:cubicBezTo>
                  <a:cubicBezTo>
                    <a:pt x="2" y="15"/>
                    <a:pt x="0" y="5"/>
                    <a:pt x="11" y="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904" name="Google Shape;5904;p25"/>
          <p:cNvSpPr/>
          <p:nvPr/>
        </p:nvSpPr>
        <p:spPr>
          <a:xfrm>
            <a:off x="2415117" y="6250518"/>
            <a:ext cx="298451" cy="296333"/>
          </a:xfrm>
          <a:custGeom>
            <a:avLst/>
            <a:gdLst/>
            <a:ahLst/>
            <a:cxnLst/>
            <a:rect l="l" t="t" r="r" b="b"/>
            <a:pathLst>
              <a:path w="232" h="231" extrusionOk="0">
                <a:moveTo>
                  <a:pt x="232" y="115"/>
                </a:moveTo>
                <a:cubicBezTo>
                  <a:pt x="232" y="179"/>
                  <a:pt x="180" y="231"/>
                  <a:pt x="116" y="231"/>
                </a:cubicBezTo>
                <a:cubicBezTo>
                  <a:pt x="52" y="231"/>
                  <a:pt x="0" y="179"/>
                  <a:pt x="0" y="115"/>
                </a:cubicBezTo>
                <a:cubicBezTo>
                  <a:pt x="0" y="51"/>
                  <a:pt x="52" y="0"/>
                  <a:pt x="116" y="0"/>
                </a:cubicBezTo>
                <a:cubicBezTo>
                  <a:pt x="180" y="0"/>
                  <a:pt x="232" y="51"/>
                  <a:pt x="232" y="115"/>
                </a:cubicBezTo>
                <a:close/>
                <a:moveTo>
                  <a:pt x="116" y="35"/>
                </a:moveTo>
                <a:cubicBezTo>
                  <a:pt x="71" y="35"/>
                  <a:pt x="35" y="71"/>
                  <a:pt x="35" y="115"/>
                </a:cubicBezTo>
                <a:cubicBezTo>
                  <a:pt x="35" y="160"/>
                  <a:pt x="71" y="196"/>
                  <a:pt x="116" y="196"/>
                </a:cubicBezTo>
                <a:cubicBezTo>
                  <a:pt x="160" y="196"/>
                  <a:pt x="196" y="160"/>
                  <a:pt x="196" y="115"/>
                </a:cubicBezTo>
                <a:cubicBezTo>
                  <a:pt x="196" y="71"/>
                  <a:pt x="160" y="35"/>
                  <a:pt x="116" y="3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05" name="Google Shape;5905;p25"/>
          <p:cNvSpPr/>
          <p:nvPr/>
        </p:nvSpPr>
        <p:spPr>
          <a:xfrm>
            <a:off x="2540001" y="6521451"/>
            <a:ext cx="40217" cy="1460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06" name="Google Shape;5906;p25"/>
          <p:cNvSpPr/>
          <p:nvPr/>
        </p:nvSpPr>
        <p:spPr>
          <a:xfrm>
            <a:off x="2487084" y="6574368"/>
            <a:ext cx="143933" cy="4021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907" name="Google Shape;5907;p25"/>
          <p:cNvGrpSpPr/>
          <p:nvPr/>
        </p:nvGrpSpPr>
        <p:grpSpPr>
          <a:xfrm>
            <a:off x="1128184" y="2533651"/>
            <a:ext cx="374651" cy="427567"/>
            <a:chOff x="846138" y="1900238"/>
            <a:chExt cx="280988" cy="320675"/>
          </a:xfrm>
        </p:grpSpPr>
        <p:sp>
          <p:nvSpPr>
            <p:cNvPr id="5908" name="Google Shape;5908;p25"/>
            <p:cNvSpPr/>
            <p:nvPr/>
          </p:nvSpPr>
          <p:spPr>
            <a:xfrm>
              <a:off x="846138" y="1973263"/>
              <a:ext cx="247650" cy="247650"/>
            </a:xfrm>
            <a:custGeom>
              <a:avLst/>
              <a:gdLst/>
              <a:ahLst/>
              <a:cxnLst/>
              <a:rect l="l" t="t" r="r" b="b"/>
              <a:pathLst>
                <a:path w="256" h="256" extrusionOk="0">
                  <a:moveTo>
                    <a:pt x="256" y="128"/>
                  </a:moveTo>
                  <a:cubicBezTo>
                    <a:pt x="256" y="199"/>
                    <a:pt x="199" y="256"/>
                    <a:pt x="128" y="256"/>
                  </a:cubicBezTo>
                  <a:cubicBezTo>
                    <a:pt x="58" y="256"/>
                    <a:pt x="0" y="199"/>
                    <a:pt x="0" y="128"/>
                  </a:cubicBezTo>
                  <a:cubicBezTo>
                    <a:pt x="0" y="57"/>
                    <a:pt x="58" y="0"/>
                    <a:pt x="128" y="0"/>
                  </a:cubicBezTo>
                  <a:cubicBezTo>
                    <a:pt x="199" y="0"/>
                    <a:pt x="256" y="57"/>
                    <a:pt x="256" y="128"/>
                  </a:cubicBezTo>
                  <a:close/>
                  <a:moveTo>
                    <a:pt x="128" y="39"/>
                  </a:moveTo>
                  <a:cubicBezTo>
                    <a:pt x="79" y="39"/>
                    <a:pt x="39" y="79"/>
                    <a:pt x="39" y="128"/>
                  </a:cubicBezTo>
                  <a:cubicBezTo>
                    <a:pt x="39" y="177"/>
                    <a:pt x="79" y="217"/>
                    <a:pt x="128" y="217"/>
                  </a:cubicBezTo>
                  <a:cubicBezTo>
                    <a:pt x="178" y="217"/>
                    <a:pt x="217" y="177"/>
                    <a:pt x="217" y="128"/>
                  </a:cubicBezTo>
                  <a:cubicBezTo>
                    <a:pt x="217" y="79"/>
                    <a:pt x="178" y="39"/>
                    <a:pt x="128" y="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09" name="Google Shape;5909;p25"/>
            <p:cNvSpPr/>
            <p:nvPr/>
          </p:nvSpPr>
          <p:spPr>
            <a:xfrm>
              <a:off x="1008063" y="1900238"/>
              <a:ext cx="119063" cy="115888"/>
            </a:xfrm>
            <a:custGeom>
              <a:avLst/>
              <a:gdLst/>
              <a:ahLst/>
              <a:cxnLst/>
              <a:rect l="l" t="t" r="r" b="b"/>
              <a:pathLst>
                <a:path w="75" h="73" extrusionOk="0">
                  <a:moveTo>
                    <a:pt x="3" y="25"/>
                  </a:moveTo>
                  <a:lnTo>
                    <a:pt x="15" y="5"/>
                  </a:lnTo>
                  <a:lnTo>
                    <a:pt x="60" y="0"/>
                  </a:lnTo>
                  <a:lnTo>
                    <a:pt x="75" y="39"/>
                  </a:lnTo>
                  <a:lnTo>
                    <a:pt x="56" y="58"/>
                  </a:lnTo>
                  <a:lnTo>
                    <a:pt x="51" y="36"/>
                  </a:lnTo>
                  <a:lnTo>
                    <a:pt x="23" y="73"/>
                  </a:lnTo>
                  <a:lnTo>
                    <a:pt x="0" y="63"/>
                  </a:lnTo>
                  <a:lnTo>
                    <a:pt x="28" y="26"/>
                  </a:lnTo>
                  <a:lnTo>
                    <a:pt x="3" y="2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910" name="Google Shape;5910;p25"/>
          <p:cNvSpPr/>
          <p:nvPr/>
        </p:nvSpPr>
        <p:spPr>
          <a:xfrm>
            <a:off x="4785785" y="2571751"/>
            <a:ext cx="469900" cy="349251"/>
          </a:xfrm>
          <a:custGeom>
            <a:avLst/>
            <a:gdLst/>
            <a:ahLst/>
            <a:cxnLst/>
            <a:rect l="l" t="t" r="r" b="b"/>
            <a:pathLst>
              <a:path w="366" h="271" extrusionOk="0">
                <a:moveTo>
                  <a:pt x="366" y="241"/>
                </a:moveTo>
                <a:cubicBezTo>
                  <a:pt x="366" y="258"/>
                  <a:pt x="352" y="271"/>
                  <a:pt x="336" y="271"/>
                </a:cubicBezTo>
                <a:cubicBezTo>
                  <a:pt x="29" y="271"/>
                  <a:pt x="29" y="271"/>
                  <a:pt x="29" y="271"/>
                </a:cubicBezTo>
                <a:cubicBezTo>
                  <a:pt x="13" y="271"/>
                  <a:pt x="0" y="258"/>
                  <a:pt x="0" y="241"/>
                </a:cubicBezTo>
                <a:cubicBezTo>
                  <a:pt x="0" y="58"/>
                  <a:pt x="0" y="58"/>
                  <a:pt x="0" y="58"/>
                </a:cubicBezTo>
                <a:cubicBezTo>
                  <a:pt x="0" y="42"/>
                  <a:pt x="13" y="29"/>
                  <a:pt x="29" y="29"/>
                </a:cubicBezTo>
                <a:cubicBezTo>
                  <a:pt x="83" y="29"/>
                  <a:pt x="83" y="29"/>
                  <a:pt x="83" y="29"/>
                </a:cubicBezTo>
                <a:cubicBezTo>
                  <a:pt x="83" y="29"/>
                  <a:pt x="82" y="19"/>
                  <a:pt x="88" y="10"/>
                </a:cubicBezTo>
                <a:cubicBezTo>
                  <a:pt x="96" y="0"/>
                  <a:pt x="107" y="1"/>
                  <a:pt x="107" y="1"/>
                </a:cubicBezTo>
                <a:cubicBezTo>
                  <a:pt x="259" y="1"/>
                  <a:pt x="259" y="1"/>
                  <a:pt x="259" y="1"/>
                </a:cubicBezTo>
                <a:cubicBezTo>
                  <a:pt x="259" y="1"/>
                  <a:pt x="270" y="1"/>
                  <a:pt x="278" y="11"/>
                </a:cubicBezTo>
                <a:cubicBezTo>
                  <a:pt x="285" y="19"/>
                  <a:pt x="283" y="29"/>
                  <a:pt x="283" y="29"/>
                </a:cubicBezTo>
                <a:cubicBezTo>
                  <a:pt x="336" y="29"/>
                  <a:pt x="336" y="29"/>
                  <a:pt x="336" y="29"/>
                </a:cubicBezTo>
                <a:cubicBezTo>
                  <a:pt x="352" y="29"/>
                  <a:pt x="366" y="42"/>
                  <a:pt x="366" y="58"/>
                </a:cubicBezTo>
                <a:lnTo>
                  <a:pt x="366" y="241"/>
                </a:lnTo>
                <a:close/>
                <a:moveTo>
                  <a:pt x="184" y="50"/>
                </a:moveTo>
                <a:cubicBezTo>
                  <a:pt x="131" y="50"/>
                  <a:pt x="89" y="92"/>
                  <a:pt x="89" y="145"/>
                </a:cubicBezTo>
                <a:cubicBezTo>
                  <a:pt x="89" y="197"/>
                  <a:pt x="131" y="240"/>
                  <a:pt x="184" y="240"/>
                </a:cubicBezTo>
                <a:cubicBezTo>
                  <a:pt x="236" y="240"/>
                  <a:pt x="279" y="197"/>
                  <a:pt x="279" y="145"/>
                </a:cubicBezTo>
                <a:cubicBezTo>
                  <a:pt x="279" y="92"/>
                  <a:pt x="236" y="50"/>
                  <a:pt x="184" y="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1" name="Google Shape;5911;p25"/>
          <p:cNvSpPr/>
          <p:nvPr/>
        </p:nvSpPr>
        <p:spPr>
          <a:xfrm>
            <a:off x="4953001" y="2688167"/>
            <a:ext cx="139700" cy="1397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2" name="Google Shape;5912;p25"/>
          <p:cNvSpPr/>
          <p:nvPr/>
        </p:nvSpPr>
        <p:spPr>
          <a:xfrm>
            <a:off x="8485718" y="2565401"/>
            <a:ext cx="499533" cy="345017"/>
          </a:xfrm>
          <a:custGeom>
            <a:avLst/>
            <a:gdLst/>
            <a:ahLst/>
            <a:cxnLst/>
            <a:rect l="l" t="t" r="r" b="b"/>
            <a:pathLst>
              <a:path w="389" h="268" extrusionOk="0">
                <a:moveTo>
                  <a:pt x="340" y="261"/>
                </a:moveTo>
                <a:cubicBezTo>
                  <a:pt x="340" y="261"/>
                  <a:pt x="389" y="230"/>
                  <a:pt x="384" y="176"/>
                </a:cubicBezTo>
                <a:cubicBezTo>
                  <a:pt x="380" y="122"/>
                  <a:pt x="314" y="116"/>
                  <a:pt x="314" y="116"/>
                </a:cubicBezTo>
                <a:cubicBezTo>
                  <a:pt x="314" y="116"/>
                  <a:pt x="314" y="44"/>
                  <a:pt x="253" y="26"/>
                </a:cubicBezTo>
                <a:cubicBezTo>
                  <a:pt x="168" y="0"/>
                  <a:pt x="142" y="73"/>
                  <a:pt x="142" y="73"/>
                </a:cubicBezTo>
                <a:cubicBezTo>
                  <a:pt x="142" y="73"/>
                  <a:pt x="110" y="43"/>
                  <a:pt x="84" y="64"/>
                </a:cubicBezTo>
                <a:cubicBezTo>
                  <a:pt x="55" y="88"/>
                  <a:pt x="80" y="119"/>
                  <a:pt x="80" y="119"/>
                </a:cubicBezTo>
                <a:cubicBezTo>
                  <a:pt x="80" y="119"/>
                  <a:pt x="0" y="117"/>
                  <a:pt x="0" y="186"/>
                </a:cubicBezTo>
                <a:cubicBezTo>
                  <a:pt x="0" y="268"/>
                  <a:pt x="84" y="261"/>
                  <a:pt x="84" y="261"/>
                </a:cubicBezTo>
                <a:cubicBezTo>
                  <a:pt x="297" y="261"/>
                  <a:pt x="297" y="261"/>
                  <a:pt x="297" y="261"/>
                </a:cubicBezTo>
                <a:cubicBezTo>
                  <a:pt x="307" y="262"/>
                  <a:pt x="340" y="261"/>
                  <a:pt x="340" y="2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3" name="Google Shape;5913;p25"/>
          <p:cNvSpPr/>
          <p:nvPr/>
        </p:nvSpPr>
        <p:spPr>
          <a:xfrm>
            <a:off x="6197600" y="1915584"/>
            <a:ext cx="103717" cy="1016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4" name="Google Shape;5914;p25"/>
          <p:cNvSpPr/>
          <p:nvPr/>
        </p:nvSpPr>
        <p:spPr>
          <a:xfrm>
            <a:off x="6123517" y="2021418"/>
            <a:ext cx="247651" cy="421217"/>
          </a:xfrm>
          <a:custGeom>
            <a:avLst/>
            <a:gdLst/>
            <a:ahLst/>
            <a:cxnLst/>
            <a:rect l="l" t="t" r="r" b="b"/>
            <a:pathLst>
              <a:path w="193" h="327" extrusionOk="0">
                <a:moveTo>
                  <a:pt x="96" y="182"/>
                </a:moveTo>
                <a:cubicBezTo>
                  <a:pt x="93" y="182"/>
                  <a:pt x="94" y="188"/>
                  <a:pt x="94" y="188"/>
                </a:cubicBezTo>
                <a:cubicBezTo>
                  <a:pt x="94" y="310"/>
                  <a:pt x="94" y="310"/>
                  <a:pt x="94" y="310"/>
                </a:cubicBezTo>
                <a:cubicBezTo>
                  <a:pt x="94" y="310"/>
                  <a:pt x="93" y="327"/>
                  <a:pt x="76" y="327"/>
                </a:cubicBezTo>
                <a:cubicBezTo>
                  <a:pt x="59" y="327"/>
                  <a:pt x="57" y="310"/>
                  <a:pt x="57" y="310"/>
                </a:cubicBezTo>
                <a:cubicBezTo>
                  <a:pt x="57" y="186"/>
                  <a:pt x="57" y="186"/>
                  <a:pt x="57" y="186"/>
                </a:cubicBezTo>
                <a:cubicBezTo>
                  <a:pt x="20" y="186"/>
                  <a:pt x="20" y="186"/>
                  <a:pt x="20" y="186"/>
                </a:cubicBezTo>
                <a:cubicBezTo>
                  <a:pt x="20" y="186"/>
                  <a:pt x="57" y="82"/>
                  <a:pt x="57" y="72"/>
                </a:cubicBezTo>
                <a:cubicBezTo>
                  <a:pt x="57" y="61"/>
                  <a:pt x="50" y="72"/>
                  <a:pt x="50" y="72"/>
                </a:cubicBezTo>
                <a:cubicBezTo>
                  <a:pt x="22" y="143"/>
                  <a:pt x="22" y="143"/>
                  <a:pt x="22" y="143"/>
                </a:cubicBezTo>
                <a:cubicBezTo>
                  <a:pt x="22" y="143"/>
                  <a:pt x="11" y="149"/>
                  <a:pt x="6" y="142"/>
                </a:cubicBezTo>
                <a:cubicBezTo>
                  <a:pt x="0" y="135"/>
                  <a:pt x="3" y="124"/>
                  <a:pt x="3" y="124"/>
                </a:cubicBezTo>
                <a:cubicBezTo>
                  <a:pt x="3" y="124"/>
                  <a:pt x="34" y="38"/>
                  <a:pt x="41" y="19"/>
                </a:cubicBezTo>
                <a:cubicBezTo>
                  <a:pt x="49" y="0"/>
                  <a:pt x="61" y="0"/>
                  <a:pt x="61" y="0"/>
                </a:cubicBezTo>
                <a:cubicBezTo>
                  <a:pt x="99" y="0"/>
                  <a:pt x="99" y="0"/>
                  <a:pt x="99" y="0"/>
                </a:cubicBezTo>
                <a:cubicBezTo>
                  <a:pt x="105" y="0"/>
                  <a:pt x="105" y="0"/>
                  <a:pt x="105" y="0"/>
                </a:cubicBezTo>
                <a:cubicBezTo>
                  <a:pt x="133" y="0"/>
                  <a:pt x="133" y="0"/>
                  <a:pt x="133" y="0"/>
                </a:cubicBezTo>
                <a:cubicBezTo>
                  <a:pt x="133" y="0"/>
                  <a:pt x="145" y="0"/>
                  <a:pt x="152" y="19"/>
                </a:cubicBezTo>
                <a:cubicBezTo>
                  <a:pt x="159" y="38"/>
                  <a:pt x="190" y="124"/>
                  <a:pt x="190" y="124"/>
                </a:cubicBezTo>
                <a:cubicBezTo>
                  <a:pt x="190" y="124"/>
                  <a:pt x="193" y="135"/>
                  <a:pt x="188" y="142"/>
                </a:cubicBezTo>
                <a:cubicBezTo>
                  <a:pt x="182" y="149"/>
                  <a:pt x="171" y="143"/>
                  <a:pt x="171" y="143"/>
                </a:cubicBezTo>
                <a:cubicBezTo>
                  <a:pt x="143" y="72"/>
                  <a:pt x="143" y="72"/>
                  <a:pt x="143" y="72"/>
                </a:cubicBezTo>
                <a:cubicBezTo>
                  <a:pt x="143" y="72"/>
                  <a:pt x="137" y="61"/>
                  <a:pt x="137" y="72"/>
                </a:cubicBezTo>
                <a:cubicBezTo>
                  <a:pt x="137" y="82"/>
                  <a:pt x="173" y="186"/>
                  <a:pt x="173" y="186"/>
                </a:cubicBezTo>
                <a:cubicBezTo>
                  <a:pt x="136" y="186"/>
                  <a:pt x="136" y="186"/>
                  <a:pt x="136" y="186"/>
                </a:cubicBezTo>
                <a:cubicBezTo>
                  <a:pt x="136" y="310"/>
                  <a:pt x="136" y="310"/>
                  <a:pt x="136" y="310"/>
                </a:cubicBezTo>
                <a:cubicBezTo>
                  <a:pt x="136" y="310"/>
                  <a:pt x="133" y="327"/>
                  <a:pt x="118" y="327"/>
                </a:cubicBezTo>
                <a:cubicBezTo>
                  <a:pt x="102" y="327"/>
                  <a:pt x="100" y="310"/>
                  <a:pt x="100" y="310"/>
                </a:cubicBezTo>
                <a:cubicBezTo>
                  <a:pt x="100" y="188"/>
                  <a:pt x="100" y="188"/>
                  <a:pt x="100" y="188"/>
                </a:cubicBezTo>
                <a:cubicBezTo>
                  <a:pt x="100" y="188"/>
                  <a:pt x="100" y="182"/>
                  <a:pt x="97" y="182"/>
                </a:cubicBezTo>
                <a:lnTo>
                  <a:pt x="96" y="1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5" name="Google Shape;5915;p25"/>
          <p:cNvSpPr/>
          <p:nvPr/>
        </p:nvSpPr>
        <p:spPr>
          <a:xfrm>
            <a:off x="4214285" y="3816351"/>
            <a:ext cx="419100" cy="353484"/>
          </a:xfrm>
          <a:custGeom>
            <a:avLst/>
            <a:gdLst/>
            <a:ahLst/>
            <a:cxnLst/>
            <a:rect l="l" t="t" r="r" b="b"/>
            <a:pathLst>
              <a:path w="326" h="275" extrusionOk="0">
                <a:moveTo>
                  <a:pt x="326" y="246"/>
                </a:moveTo>
                <a:cubicBezTo>
                  <a:pt x="326" y="262"/>
                  <a:pt x="313" y="275"/>
                  <a:pt x="297" y="275"/>
                </a:cubicBezTo>
                <a:cubicBezTo>
                  <a:pt x="29" y="275"/>
                  <a:pt x="29" y="275"/>
                  <a:pt x="29" y="275"/>
                </a:cubicBezTo>
                <a:cubicBezTo>
                  <a:pt x="13" y="275"/>
                  <a:pt x="0" y="262"/>
                  <a:pt x="0" y="246"/>
                </a:cubicBezTo>
                <a:cubicBezTo>
                  <a:pt x="0" y="29"/>
                  <a:pt x="0" y="29"/>
                  <a:pt x="0" y="29"/>
                </a:cubicBezTo>
                <a:cubicBezTo>
                  <a:pt x="0" y="13"/>
                  <a:pt x="13" y="0"/>
                  <a:pt x="29" y="0"/>
                </a:cubicBezTo>
                <a:cubicBezTo>
                  <a:pt x="297" y="0"/>
                  <a:pt x="297" y="0"/>
                  <a:pt x="297" y="0"/>
                </a:cubicBezTo>
                <a:cubicBezTo>
                  <a:pt x="313" y="0"/>
                  <a:pt x="326" y="13"/>
                  <a:pt x="326" y="29"/>
                </a:cubicBezTo>
                <a:lnTo>
                  <a:pt x="326" y="246"/>
                </a:lnTo>
                <a:close/>
                <a:moveTo>
                  <a:pt x="21" y="60"/>
                </a:moveTo>
                <a:cubicBezTo>
                  <a:pt x="21" y="242"/>
                  <a:pt x="21" y="242"/>
                  <a:pt x="21" y="242"/>
                </a:cubicBezTo>
                <a:cubicBezTo>
                  <a:pt x="21" y="250"/>
                  <a:pt x="28" y="256"/>
                  <a:pt x="36" y="256"/>
                </a:cubicBezTo>
                <a:cubicBezTo>
                  <a:pt x="290" y="256"/>
                  <a:pt x="290" y="256"/>
                  <a:pt x="290" y="256"/>
                </a:cubicBezTo>
                <a:cubicBezTo>
                  <a:pt x="298" y="256"/>
                  <a:pt x="305" y="250"/>
                  <a:pt x="305" y="242"/>
                </a:cubicBezTo>
                <a:cubicBezTo>
                  <a:pt x="305" y="60"/>
                  <a:pt x="305" y="60"/>
                  <a:pt x="305" y="60"/>
                </a:cubicBezTo>
                <a:lnTo>
                  <a:pt x="21" y="6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6" name="Google Shape;5916;p25"/>
          <p:cNvSpPr/>
          <p:nvPr/>
        </p:nvSpPr>
        <p:spPr>
          <a:xfrm>
            <a:off x="4277785" y="3780367"/>
            <a:ext cx="57151" cy="61384"/>
          </a:xfrm>
          <a:custGeom>
            <a:avLst/>
            <a:gdLst/>
            <a:ahLst/>
            <a:cxnLst/>
            <a:rect l="l" t="t" r="r" b="b"/>
            <a:pathLst>
              <a:path w="45" h="48" extrusionOk="0">
                <a:moveTo>
                  <a:pt x="45" y="34"/>
                </a:moveTo>
                <a:cubicBezTo>
                  <a:pt x="45" y="42"/>
                  <a:pt x="38" y="48"/>
                  <a:pt x="30" y="48"/>
                </a:cubicBezTo>
                <a:cubicBezTo>
                  <a:pt x="15" y="48"/>
                  <a:pt x="15" y="48"/>
                  <a:pt x="15" y="48"/>
                </a:cubicBezTo>
                <a:cubicBezTo>
                  <a:pt x="7" y="48"/>
                  <a:pt x="0" y="42"/>
                  <a:pt x="0" y="34"/>
                </a:cubicBezTo>
                <a:cubicBezTo>
                  <a:pt x="0" y="15"/>
                  <a:pt x="0" y="15"/>
                  <a:pt x="0" y="15"/>
                </a:cubicBezTo>
                <a:cubicBezTo>
                  <a:pt x="0" y="6"/>
                  <a:pt x="7" y="0"/>
                  <a:pt x="15" y="0"/>
                </a:cubicBezTo>
                <a:cubicBezTo>
                  <a:pt x="30" y="0"/>
                  <a:pt x="30" y="0"/>
                  <a:pt x="30" y="0"/>
                </a:cubicBezTo>
                <a:cubicBezTo>
                  <a:pt x="38" y="0"/>
                  <a:pt x="45" y="6"/>
                  <a:pt x="45" y="15"/>
                </a:cubicBezTo>
                <a:lnTo>
                  <a:pt x="45"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7" name="Google Shape;5917;p25"/>
          <p:cNvSpPr/>
          <p:nvPr/>
        </p:nvSpPr>
        <p:spPr>
          <a:xfrm>
            <a:off x="4508501" y="3780367"/>
            <a:ext cx="57151" cy="61384"/>
          </a:xfrm>
          <a:custGeom>
            <a:avLst/>
            <a:gdLst/>
            <a:ahLst/>
            <a:cxnLst/>
            <a:rect l="l" t="t" r="r" b="b"/>
            <a:pathLst>
              <a:path w="45" h="48" extrusionOk="0">
                <a:moveTo>
                  <a:pt x="45" y="34"/>
                </a:moveTo>
                <a:cubicBezTo>
                  <a:pt x="45" y="42"/>
                  <a:pt x="38" y="48"/>
                  <a:pt x="30" y="48"/>
                </a:cubicBezTo>
                <a:cubicBezTo>
                  <a:pt x="15" y="48"/>
                  <a:pt x="15" y="48"/>
                  <a:pt x="15" y="48"/>
                </a:cubicBezTo>
                <a:cubicBezTo>
                  <a:pt x="7" y="48"/>
                  <a:pt x="0" y="42"/>
                  <a:pt x="0" y="34"/>
                </a:cubicBezTo>
                <a:cubicBezTo>
                  <a:pt x="0" y="15"/>
                  <a:pt x="0" y="15"/>
                  <a:pt x="0" y="15"/>
                </a:cubicBezTo>
                <a:cubicBezTo>
                  <a:pt x="0" y="6"/>
                  <a:pt x="7" y="0"/>
                  <a:pt x="15" y="0"/>
                </a:cubicBezTo>
                <a:cubicBezTo>
                  <a:pt x="30" y="0"/>
                  <a:pt x="30" y="0"/>
                  <a:pt x="30" y="0"/>
                </a:cubicBezTo>
                <a:cubicBezTo>
                  <a:pt x="38" y="0"/>
                  <a:pt x="45" y="6"/>
                  <a:pt x="45" y="15"/>
                </a:cubicBezTo>
                <a:lnTo>
                  <a:pt x="45"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8" name="Google Shape;5918;p25"/>
          <p:cNvSpPr/>
          <p:nvPr/>
        </p:nvSpPr>
        <p:spPr>
          <a:xfrm>
            <a:off x="4330701" y="4000500"/>
            <a:ext cx="173567" cy="444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19" name="Google Shape;5919;p25"/>
          <p:cNvSpPr/>
          <p:nvPr/>
        </p:nvSpPr>
        <p:spPr>
          <a:xfrm>
            <a:off x="6639985" y="6299201"/>
            <a:ext cx="421217" cy="353484"/>
          </a:xfrm>
          <a:custGeom>
            <a:avLst/>
            <a:gdLst/>
            <a:ahLst/>
            <a:cxnLst/>
            <a:rect l="l" t="t" r="r" b="b"/>
            <a:pathLst>
              <a:path w="327" h="275" extrusionOk="0">
                <a:moveTo>
                  <a:pt x="327" y="246"/>
                </a:moveTo>
                <a:cubicBezTo>
                  <a:pt x="327" y="262"/>
                  <a:pt x="314" y="275"/>
                  <a:pt x="297" y="275"/>
                </a:cubicBezTo>
                <a:cubicBezTo>
                  <a:pt x="30" y="275"/>
                  <a:pt x="30" y="275"/>
                  <a:pt x="30" y="275"/>
                </a:cubicBezTo>
                <a:cubicBezTo>
                  <a:pt x="13" y="275"/>
                  <a:pt x="0" y="262"/>
                  <a:pt x="0" y="246"/>
                </a:cubicBezTo>
                <a:cubicBezTo>
                  <a:pt x="0" y="29"/>
                  <a:pt x="0" y="29"/>
                  <a:pt x="0" y="29"/>
                </a:cubicBezTo>
                <a:cubicBezTo>
                  <a:pt x="0" y="13"/>
                  <a:pt x="13" y="0"/>
                  <a:pt x="30" y="0"/>
                </a:cubicBezTo>
                <a:cubicBezTo>
                  <a:pt x="297" y="0"/>
                  <a:pt x="297" y="0"/>
                  <a:pt x="297" y="0"/>
                </a:cubicBezTo>
                <a:cubicBezTo>
                  <a:pt x="314" y="0"/>
                  <a:pt x="327" y="13"/>
                  <a:pt x="327" y="29"/>
                </a:cubicBezTo>
                <a:lnTo>
                  <a:pt x="327" y="246"/>
                </a:lnTo>
                <a:close/>
                <a:moveTo>
                  <a:pt x="21" y="60"/>
                </a:moveTo>
                <a:cubicBezTo>
                  <a:pt x="21" y="242"/>
                  <a:pt x="21" y="242"/>
                  <a:pt x="21" y="242"/>
                </a:cubicBezTo>
                <a:cubicBezTo>
                  <a:pt x="21" y="250"/>
                  <a:pt x="28" y="257"/>
                  <a:pt x="36" y="257"/>
                </a:cubicBezTo>
                <a:cubicBezTo>
                  <a:pt x="291" y="257"/>
                  <a:pt x="291" y="257"/>
                  <a:pt x="291" y="257"/>
                </a:cubicBezTo>
                <a:cubicBezTo>
                  <a:pt x="299" y="257"/>
                  <a:pt x="305" y="250"/>
                  <a:pt x="305" y="242"/>
                </a:cubicBezTo>
                <a:cubicBezTo>
                  <a:pt x="305" y="60"/>
                  <a:pt x="305" y="60"/>
                  <a:pt x="305" y="60"/>
                </a:cubicBezTo>
                <a:lnTo>
                  <a:pt x="21" y="6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0" name="Google Shape;5920;p25"/>
          <p:cNvSpPr/>
          <p:nvPr/>
        </p:nvSpPr>
        <p:spPr>
          <a:xfrm>
            <a:off x="6705601" y="6263218"/>
            <a:ext cx="57151" cy="63500"/>
          </a:xfrm>
          <a:custGeom>
            <a:avLst/>
            <a:gdLst/>
            <a:ahLst/>
            <a:cxnLst/>
            <a:rect l="l" t="t" r="r" b="b"/>
            <a:pathLst>
              <a:path w="44" h="49" extrusionOk="0">
                <a:moveTo>
                  <a:pt x="44" y="34"/>
                </a:moveTo>
                <a:cubicBezTo>
                  <a:pt x="44" y="42"/>
                  <a:pt x="38" y="49"/>
                  <a:pt x="30" y="49"/>
                </a:cubicBezTo>
                <a:cubicBezTo>
                  <a:pt x="14" y="49"/>
                  <a:pt x="14" y="49"/>
                  <a:pt x="14" y="49"/>
                </a:cubicBezTo>
                <a:cubicBezTo>
                  <a:pt x="6" y="49"/>
                  <a:pt x="0" y="42"/>
                  <a:pt x="0" y="34"/>
                </a:cubicBezTo>
                <a:cubicBezTo>
                  <a:pt x="0" y="15"/>
                  <a:pt x="0" y="15"/>
                  <a:pt x="0" y="15"/>
                </a:cubicBezTo>
                <a:cubicBezTo>
                  <a:pt x="0" y="7"/>
                  <a:pt x="6" y="0"/>
                  <a:pt x="14" y="0"/>
                </a:cubicBezTo>
                <a:cubicBezTo>
                  <a:pt x="30" y="0"/>
                  <a:pt x="30" y="0"/>
                  <a:pt x="30" y="0"/>
                </a:cubicBezTo>
                <a:cubicBezTo>
                  <a:pt x="38" y="0"/>
                  <a:pt x="44" y="7"/>
                  <a:pt x="44" y="15"/>
                </a:cubicBezTo>
                <a:lnTo>
                  <a:pt x="44"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1" name="Google Shape;5921;p25"/>
          <p:cNvSpPr/>
          <p:nvPr/>
        </p:nvSpPr>
        <p:spPr>
          <a:xfrm>
            <a:off x="6936318" y="6263218"/>
            <a:ext cx="57151" cy="63500"/>
          </a:xfrm>
          <a:custGeom>
            <a:avLst/>
            <a:gdLst/>
            <a:ahLst/>
            <a:cxnLst/>
            <a:rect l="l" t="t" r="r" b="b"/>
            <a:pathLst>
              <a:path w="44" h="49" extrusionOk="0">
                <a:moveTo>
                  <a:pt x="44" y="34"/>
                </a:moveTo>
                <a:cubicBezTo>
                  <a:pt x="44" y="42"/>
                  <a:pt x="38" y="49"/>
                  <a:pt x="30" y="49"/>
                </a:cubicBezTo>
                <a:cubicBezTo>
                  <a:pt x="14" y="49"/>
                  <a:pt x="14" y="49"/>
                  <a:pt x="14" y="49"/>
                </a:cubicBezTo>
                <a:cubicBezTo>
                  <a:pt x="6" y="49"/>
                  <a:pt x="0" y="42"/>
                  <a:pt x="0" y="34"/>
                </a:cubicBezTo>
                <a:cubicBezTo>
                  <a:pt x="0" y="15"/>
                  <a:pt x="0" y="15"/>
                  <a:pt x="0" y="15"/>
                </a:cubicBezTo>
                <a:cubicBezTo>
                  <a:pt x="0" y="7"/>
                  <a:pt x="6" y="0"/>
                  <a:pt x="14" y="0"/>
                </a:cubicBezTo>
                <a:cubicBezTo>
                  <a:pt x="30" y="0"/>
                  <a:pt x="30" y="0"/>
                  <a:pt x="30" y="0"/>
                </a:cubicBezTo>
                <a:cubicBezTo>
                  <a:pt x="38" y="0"/>
                  <a:pt x="44" y="7"/>
                  <a:pt x="44" y="15"/>
                </a:cubicBezTo>
                <a:lnTo>
                  <a:pt x="44" y="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2" name="Google Shape;5922;p25"/>
          <p:cNvSpPr/>
          <p:nvPr/>
        </p:nvSpPr>
        <p:spPr>
          <a:xfrm>
            <a:off x="6760634" y="6430434"/>
            <a:ext cx="184151" cy="139700"/>
          </a:xfrm>
          <a:custGeom>
            <a:avLst/>
            <a:gdLst/>
            <a:ahLst/>
            <a:cxnLst/>
            <a:rect l="l" t="t" r="r" b="b"/>
            <a:pathLst>
              <a:path w="87" h="66" extrusionOk="0">
                <a:moveTo>
                  <a:pt x="0" y="33"/>
                </a:moveTo>
                <a:lnTo>
                  <a:pt x="15" y="20"/>
                </a:lnTo>
                <a:lnTo>
                  <a:pt x="34" y="39"/>
                </a:lnTo>
                <a:lnTo>
                  <a:pt x="72" y="0"/>
                </a:lnTo>
                <a:lnTo>
                  <a:pt x="87" y="15"/>
                </a:lnTo>
                <a:lnTo>
                  <a:pt x="34" y="66"/>
                </a:lnTo>
                <a:lnTo>
                  <a:pt x="0"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3" name="Google Shape;5923;p25"/>
          <p:cNvSpPr/>
          <p:nvPr/>
        </p:nvSpPr>
        <p:spPr>
          <a:xfrm>
            <a:off x="6117167" y="175685"/>
            <a:ext cx="262467" cy="260351"/>
          </a:xfrm>
          <a:custGeom>
            <a:avLst/>
            <a:gdLst/>
            <a:ahLst/>
            <a:cxnLst/>
            <a:rect l="l" t="t" r="r" b="b"/>
            <a:pathLst>
              <a:path w="204" h="203" extrusionOk="0">
                <a:moveTo>
                  <a:pt x="192" y="122"/>
                </a:moveTo>
                <a:cubicBezTo>
                  <a:pt x="181" y="172"/>
                  <a:pt x="131" y="203"/>
                  <a:pt x="81" y="192"/>
                </a:cubicBezTo>
                <a:cubicBezTo>
                  <a:pt x="31" y="181"/>
                  <a:pt x="0" y="131"/>
                  <a:pt x="11" y="81"/>
                </a:cubicBezTo>
                <a:cubicBezTo>
                  <a:pt x="23" y="31"/>
                  <a:pt x="73" y="0"/>
                  <a:pt x="122" y="11"/>
                </a:cubicBezTo>
                <a:cubicBezTo>
                  <a:pt x="172" y="23"/>
                  <a:pt x="204" y="72"/>
                  <a:pt x="192" y="122"/>
                </a:cubicBezTo>
                <a:close/>
                <a:moveTo>
                  <a:pt x="116" y="39"/>
                </a:moveTo>
                <a:cubicBezTo>
                  <a:pt x="81" y="31"/>
                  <a:pt x="47" y="53"/>
                  <a:pt x="39" y="87"/>
                </a:cubicBezTo>
                <a:cubicBezTo>
                  <a:pt x="31" y="122"/>
                  <a:pt x="53" y="156"/>
                  <a:pt x="87" y="164"/>
                </a:cubicBezTo>
                <a:cubicBezTo>
                  <a:pt x="122" y="172"/>
                  <a:pt x="156" y="151"/>
                  <a:pt x="164" y="116"/>
                </a:cubicBezTo>
                <a:cubicBezTo>
                  <a:pt x="172" y="81"/>
                  <a:pt x="151" y="47"/>
                  <a:pt x="116" y="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4" name="Google Shape;5924;p25"/>
          <p:cNvSpPr/>
          <p:nvPr/>
        </p:nvSpPr>
        <p:spPr>
          <a:xfrm>
            <a:off x="6258985" y="381001"/>
            <a:ext cx="99484" cy="167217"/>
          </a:xfrm>
          <a:custGeom>
            <a:avLst/>
            <a:gdLst/>
            <a:ahLst/>
            <a:cxnLst/>
            <a:rect l="l" t="t" r="r" b="b"/>
            <a:pathLst>
              <a:path w="77" h="130" extrusionOk="0">
                <a:moveTo>
                  <a:pt x="73" y="102"/>
                </a:moveTo>
                <a:cubicBezTo>
                  <a:pt x="77" y="111"/>
                  <a:pt x="73" y="122"/>
                  <a:pt x="64" y="126"/>
                </a:cubicBezTo>
                <a:cubicBezTo>
                  <a:pt x="64" y="126"/>
                  <a:pt x="64" y="126"/>
                  <a:pt x="64" y="126"/>
                </a:cubicBezTo>
                <a:cubicBezTo>
                  <a:pt x="55" y="130"/>
                  <a:pt x="44" y="127"/>
                  <a:pt x="40" y="117"/>
                </a:cubicBezTo>
                <a:cubicBezTo>
                  <a:pt x="4" y="28"/>
                  <a:pt x="4" y="28"/>
                  <a:pt x="4" y="28"/>
                </a:cubicBezTo>
                <a:cubicBezTo>
                  <a:pt x="0" y="19"/>
                  <a:pt x="4" y="8"/>
                  <a:pt x="13" y="4"/>
                </a:cubicBezTo>
                <a:cubicBezTo>
                  <a:pt x="13" y="4"/>
                  <a:pt x="13" y="4"/>
                  <a:pt x="13" y="4"/>
                </a:cubicBezTo>
                <a:cubicBezTo>
                  <a:pt x="22" y="0"/>
                  <a:pt x="33" y="4"/>
                  <a:pt x="37" y="13"/>
                </a:cubicBezTo>
                <a:lnTo>
                  <a:pt x="73" y="10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5" name="Google Shape;5925;p25"/>
          <p:cNvSpPr/>
          <p:nvPr/>
        </p:nvSpPr>
        <p:spPr>
          <a:xfrm>
            <a:off x="6225118" y="260352"/>
            <a:ext cx="46567" cy="91017"/>
          </a:xfrm>
          <a:custGeom>
            <a:avLst/>
            <a:gdLst/>
            <a:ahLst/>
            <a:cxnLst/>
            <a:rect l="l" t="t" r="r" b="b"/>
            <a:pathLst>
              <a:path w="22" h="43" extrusionOk="0">
                <a:moveTo>
                  <a:pt x="22" y="40"/>
                </a:moveTo>
                <a:lnTo>
                  <a:pt x="13" y="43"/>
                </a:lnTo>
                <a:lnTo>
                  <a:pt x="0" y="3"/>
                </a:lnTo>
                <a:lnTo>
                  <a:pt x="9" y="0"/>
                </a:lnTo>
                <a:lnTo>
                  <a:pt x="22" y="4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6" name="Google Shape;5926;p25"/>
          <p:cNvSpPr/>
          <p:nvPr/>
        </p:nvSpPr>
        <p:spPr>
          <a:xfrm>
            <a:off x="6201834" y="283634"/>
            <a:ext cx="91017" cy="46567"/>
          </a:xfrm>
          <a:custGeom>
            <a:avLst/>
            <a:gdLst/>
            <a:ahLst/>
            <a:cxnLst/>
            <a:rect l="l" t="t" r="r" b="b"/>
            <a:pathLst>
              <a:path w="43" h="22" extrusionOk="0">
                <a:moveTo>
                  <a:pt x="3" y="22"/>
                </a:moveTo>
                <a:lnTo>
                  <a:pt x="0" y="12"/>
                </a:lnTo>
                <a:lnTo>
                  <a:pt x="40" y="0"/>
                </a:lnTo>
                <a:lnTo>
                  <a:pt x="43" y="9"/>
                </a:lnTo>
                <a:lnTo>
                  <a:pt x="3" y="2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5927" name="Google Shape;5927;p25"/>
          <p:cNvGrpSpPr/>
          <p:nvPr/>
        </p:nvGrpSpPr>
        <p:grpSpPr>
          <a:xfrm>
            <a:off x="1701801" y="2010834"/>
            <a:ext cx="472017" cy="381001"/>
            <a:chOff x="1276350" y="1508125"/>
            <a:chExt cx="354013" cy="285751"/>
          </a:xfrm>
        </p:grpSpPr>
        <p:sp>
          <p:nvSpPr>
            <p:cNvPr id="5928" name="Google Shape;5928;p25"/>
            <p:cNvSpPr/>
            <p:nvPr/>
          </p:nvSpPr>
          <p:spPr>
            <a:xfrm>
              <a:off x="1276350" y="1508125"/>
              <a:ext cx="23813" cy="28575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29" name="Google Shape;5929;p25"/>
            <p:cNvSpPr/>
            <p:nvPr/>
          </p:nvSpPr>
          <p:spPr>
            <a:xfrm>
              <a:off x="1277938" y="1695450"/>
              <a:ext cx="352425" cy="28575"/>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0" name="Google Shape;5930;p25"/>
            <p:cNvSpPr/>
            <p:nvPr/>
          </p:nvSpPr>
          <p:spPr>
            <a:xfrm>
              <a:off x="1338263" y="1651000"/>
              <a:ext cx="42863" cy="142875"/>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1" name="Google Shape;5931;p25"/>
            <p:cNvSpPr/>
            <p:nvPr/>
          </p:nvSpPr>
          <p:spPr>
            <a:xfrm>
              <a:off x="1404938" y="1722438"/>
              <a:ext cx="42863" cy="71438"/>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2" name="Google Shape;5932;p25"/>
            <p:cNvSpPr/>
            <p:nvPr/>
          </p:nvSpPr>
          <p:spPr>
            <a:xfrm>
              <a:off x="1471613" y="1677988"/>
              <a:ext cx="42863" cy="115888"/>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3" name="Google Shape;5933;p25"/>
            <p:cNvSpPr/>
            <p:nvPr/>
          </p:nvSpPr>
          <p:spPr>
            <a:xfrm>
              <a:off x="1538288" y="1609725"/>
              <a:ext cx="42863" cy="18415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5934" name="Google Shape;5934;p25"/>
          <p:cNvSpPr/>
          <p:nvPr/>
        </p:nvSpPr>
        <p:spPr>
          <a:xfrm>
            <a:off x="6013451" y="5139267"/>
            <a:ext cx="465667" cy="270933"/>
          </a:xfrm>
          <a:custGeom>
            <a:avLst/>
            <a:gdLst/>
            <a:ahLst/>
            <a:cxnLst/>
            <a:rect l="l" t="t" r="r" b="b"/>
            <a:pathLst>
              <a:path w="362" h="210" extrusionOk="0">
                <a:moveTo>
                  <a:pt x="180" y="210"/>
                </a:moveTo>
                <a:cubicBezTo>
                  <a:pt x="80" y="210"/>
                  <a:pt x="0" y="104"/>
                  <a:pt x="0" y="104"/>
                </a:cubicBezTo>
                <a:cubicBezTo>
                  <a:pt x="0" y="104"/>
                  <a:pt x="76" y="0"/>
                  <a:pt x="180" y="0"/>
                </a:cubicBezTo>
                <a:cubicBezTo>
                  <a:pt x="284" y="0"/>
                  <a:pt x="362" y="104"/>
                  <a:pt x="362" y="104"/>
                </a:cubicBezTo>
                <a:cubicBezTo>
                  <a:pt x="362" y="104"/>
                  <a:pt x="279" y="210"/>
                  <a:pt x="180" y="210"/>
                </a:cubicBezTo>
                <a:close/>
                <a:moveTo>
                  <a:pt x="323" y="104"/>
                </a:moveTo>
                <a:cubicBezTo>
                  <a:pt x="323" y="104"/>
                  <a:pt x="262" y="23"/>
                  <a:pt x="180" y="23"/>
                </a:cubicBezTo>
                <a:cubicBezTo>
                  <a:pt x="99" y="23"/>
                  <a:pt x="39" y="104"/>
                  <a:pt x="39" y="104"/>
                </a:cubicBezTo>
                <a:cubicBezTo>
                  <a:pt x="39" y="104"/>
                  <a:pt x="102" y="188"/>
                  <a:pt x="180" y="188"/>
                </a:cubicBezTo>
                <a:cubicBezTo>
                  <a:pt x="258" y="188"/>
                  <a:pt x="323" y="104"/>
                  <a:pt x="323" y="10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5" name="Google Shape;5935;p25"/>
          <p:cNvSpPr/>
          <p:nvPr/>
        </p:nvSpPr>
        <p:spPr>
          <a:xfrm>
            <a:off x="6112934" y="5141384"/>
            <a:ext cx="266700" cy="264584"/>
          </a:xfrm>
          <a:custGeom>
            <a:avLst/>
            <a:gdLst/>
            <a:ahLst/>
            <a:cxnLst/>
            <a:rect l="l" t="t" r="r" b="b"/>
            <a:pathLst>
              <a:path w="206" h="205" extrusionOk="0">
                <a:moveTo>
                  <a:pt x="206" y="103"/>
                </a:moveTo>
                <a:cubicBezTo>
                  <a:pt x="206" y="159"/>
                  <a:pt x="160" y="205"/>
                  <a:pt x="103" y="205"/>
                </a:cubicBezTo>
                <a:cubicBezTo>
                  <a:pt x="46" y="205"/>
                  <a:pt x="0" y="159"/>
                  <a:pt x="0" y="103"/>
                </a:cubicBezTo>
                <a:cubicBezTo>
                  <a:pt x="0" y="46"/>
                  <a:pt x="46" y="0"/>
                  <a:pt x="103" y="0"/>
                </a:cubicBezTo>
                <a:cubicBezTo>
                  <a:pt x="160" y="0"/>
                  <a:pt x="206" y="46"/>
                  <a:pt x="206" y="103"/>
                </a:cubicBezTo>
                <a:close/>
                <a:moveTo>
                  <a:pt x="103" y="26"/>
                </a:moveTo>
                <a:cubicBezTo>
                  <a:pt x="61" y="26"/>
                  <a:pt x="26" y="60"/>
                  <a:pt x="26" y="103"/>
                </a:cubicBezTo>
                <a:cubicBezTo>
                  <a:pt x="26" y="145"/>
                  <a:pt x="61" y="179"/>
                  <a:pt x="103" y="179"/>
                </a:cubicBezTo>
                <a:cubicBezTo>
                  <a:pt x="145" y="179"/>
                  <a:pt x="180" y="145"/>
                  <a:pt x="180" y="103"/>
                </a:cubicBezTo>
                <a:cubicBezTo>
                  <a:pt x="180" y="60"/>
                  <a:pt x="145" y="26"/>
                  <a:pt x="103" y="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6" name="Google Shape;5936;p25"/>
          <p:cNvSpPr/>
          <p:nvPr/>
        </p:nvSpPr>
        <p:spPr>
          <a:xfrm>
            <a:off x="6193368" y="5219701"/>
            <a:ext cx="105833" cy="105833"/>
          </a:xfrm>
          <a:custGeom>
            <a:avLst/>
            <a:gdLst/>
            <a:ahLst/>
            <a:cxnLst/>
            <a:rect l="l" t="t" r="r" b="b"/>
            <a:pathLst>
              <a:path w="82" h="82" extrusionOk="0">
                <a:moveTo>
                  <a:pt x="0" y="41"/>
                </a:moveTo>
                <a:cubicBezTo>
                  <a:pt x="0" y="64"/>
                  <a:pt x="18" y="82"/>
                  <a:pt x="41" y="82"/>
                </a:cubicBezTo>
                <a:cubicBezTo>
                  <a:pt x="64" y="82"/>
                  <a:pt x="82" y="64"/>
                  <a:pt x="82" y="41"/>
                </a:cubicBezTo>
                <a:cubicBezTo>
                  <a:pt x="82" y="19"/>
                  <a:pt x="64" y="0"/>
                  <a:pt x="41" y="0"/>
                </a:cubicBezTo>
                <a:cubicBezTo>
                  <a:pt x="39" y="0"/>
                  <a:pt x="36" y="1"/>
                  <a:pt x="34" y="1"/>
                </a:cubicBezTo>
                <a:cubicBezTo>
                  <a:pt x="34" y="1"/>
                  <a:pt x="34" y="41"/>
                  <a:pt x="0"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7" name="Google Shape;5937;p25"/>
          <p:cNvSpPr/>
          <p:nvPr/>
        </p:nvSpPr>
        <p:spPr>
          <a:xfrm>
            <a:off x="6235701" y="5024967"/>
            <a:ext cx="31751" cy="99484"/>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8" name="Google Shape;5938;p25"/>
          <p:cNvSpPr/>
          <p:nvPr/>
        </p:nvSpPr>
        <p:spPr>
          <a:xfrm>
            <a:off x="5998634" y="5101167"/>
            <a:ext cx="88900" cy="99484"/>
          </a:xfrm>
          <a:custGeom>
            <a:avLst/>
            <a:gdLst/>
            <a:ahLst/>
            <a:cxnLst/>
            <a:rect l="l" t="t" r="r" b="b"/>
            <a:pathLst>
              <a:path w="42" h="47" extrusionOk="0">
                <a:moveTo>
                  <a:pt x="42" y="37"/>
                </a:moveTo>
                <a:lnTo>
                  <a:pt x="29" y="47"/>
                </a:lnTo>
                <a:lnTo>
                  <a:pt x="0" y="9"/>
                </a:lnTo>
                <a:lnTo>
                  <a:pt x="13" y="0"/>
                </a:lnTo>
                <a:lnTo>
                  <a:pt x="42"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39" name="Google Shape;5939;p25"/>
          <p:cNvSpPr/>
          <p:nvPr/>
        </p:nvSpPr>
        <p:spPr>
          <a:xfrm>
            <a:off x="6104467" y="5044018"/>
            <a:ext cx="69851" cy="103717"/>
          </a:xfrm>
          <a:custGeom>
            <a:avLst/>
            <a:gdLst/>
            <a:ahLst/>
            <a:cxnLst/>
            <a:rect l="l" t="t" r="r" b="b"/>
            <a:pathLst>
              <a:path w="33" h="49" extrusionOk="0">
                <a:moveTo>
                  <a:pt x="33" y="43"/>
                </a:moveTo>
                <a:lnTo>
                  <a:pt x="19" y="49"/>
                </a:lnTo>
                <a:lnTo>
                  <a:pt x="0" y="6"/>
                </a:lnTo>
                <a:lnTo>
                  <a:pt x="15" y="0"/>
                </a:lnTo>
                <a:lnTo>
                  <a:pt x="33" y="4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0" name="Google Shape;5940;p25"/>
          <p:cNvSpPr/>
          <p:nvPr/>
        </p:nvSpPr>
        <p:spPr>
          <a:xfrm>
            <a:off x="6409267" y="5101167"/>
            <a:ext cx="86784" cy="99484"/>
          </a:xfrm>
          <a:custGeom>
            <a:avLst/>
            <a:gdLst/>
            <a:ahLst/>
            <a:cxnLst/>
            <a:rect l="l" t="t" r="r" b="b"/>
            <a:pathLst>
              <a:path w="41" h="47" extrusionOk="0">
                <a:moveTo>
                  <a:pt x="0" y="37"/>
                </a:moveTo>
                <a:lnTo>
                  <a:pt x="12" y="47"/>
                </a:lnTo>
                <a:lnTo>
                  <a:pt x="41" y="9"/>
                </a:lnTo>
                <a:lnTo>
                  <a:pt x="29" y="0"/>
                </a:lnTo>
                <a:lnTo>
                  <a:pt x="0"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1" name="Google Shape;5941;p25"/>
          <p:cNvSpPr/>
          <p:nvPr/>
        </p:nvSpPr>
        <p:spPr>
          <a:xfrm>
            <a:off x="6320367" y="5044018"/>
            <a:ext cx="69851" cy="103717"/>
          </a:xfrm>
          <a:custGeom>
            <a:avLst/>
            <a:gdLst/>
            <a:ahLst/>
            <a:cxnLst/>
            <a:rect l="l" t="t" r="r" b="b"/>
            <a:pathLst>
              <a:path w="33" h="49" extrusionOk="0">
                <a:moveTo>
                  <a:pt x="0" y="43"/>
                </a:moveTo>
                <a:lnTo>
                  <a:pt x="15" y="49"/>
                </a:lnTo>
                <a:lnTo>
                  <a:pt x="33" y="6"/>
                </a:lnTo>
                <a:lnTo>
                  <a:pt x="18" y="0"/>
                </a:lnTo>
                <a:lnTo>
                  <a:pt x="0" y="4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2" name="Google Shape;5942;p25"/>
          <p:cNvSpPr/>
          <p:nvPr/>
        </p:nvSpPr>
        <p:spPr>
          <a:xfrm>
            <a:off x="6024034" y="5831418"/>
            <a:ext cx="165100" cy="218017"/>
          </a:xfrm>
          <a:custGeom>
            <a:avLst/>
            <a:gdLst/>
            <a:ahLst/>
            <a:cxnLst/>
            <a:rect l="l" t="t" r="r" b="b"/>
            <a:pathLst>
              <a:path w="128" h="169" extrusionOk="0">
                <a:moveTo>
                  <a:pt x="122" y="155"/>
                </a:moveTo>
                <a:cubicBezTo>
                  <a:pt x="122" y="163"/>
                  <a:pt x="116" y="169"/>
                  <a:pt x="108" y="169"/>
                </a:cubicBezTo>
                <a:cubicBezTo>
                  <a:pt x="20" y="169"/>
                  <a:pt x="20" y="169"/>
                  <a:pt x="20" y="169"/>
                </a:cubicBezTo>
                <a:cubicBezTo>
                  <a:pt x="11" y="169"/>
                  <a:pt x="5" y="163"/>
                  <a:pt x="5" y="155"/>
                </a:cubicBezTo>
                <a:cubicBezTo>
                  <a:pt x="0" y="15"/>
                  <a:pt x="0" y="15"/>
                  <a:pt x="0" y="15"/>
                </a:cubicBezTo>
                <a:cubicBezTo>
                  <a:pt x="0" y="6"/>
                  <a:pt x="6" y="0"/>
                  <a:pt x="14" y="0"/>
                </a:cubicBezTo>
                <a:cubicBezTo>
                  <a:pt x="113" y="0"/>
                  <a:pt x="113" y="0"/>
                  <a:pt x="113" y="0"/>
                </a:cubicBezTo>
                <a:cubicBezTo>
                  <a:pt x="121" y="0"/>
                  <a:pt x="128" y="6"/>
                  <a:pt x="128" y="15"/>
                </a:cubicBezTo>
                <a:lnTo>
                  <a:pt x="122" y="15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3" name="Google Shape;5943;p25"/>
          <p:cNvSpPr/>
          <p:nvPr/>
        </p:nvSpPr>
        <p:spPr>
          <a:xfrm>
            <a:off x="6151034" y="5647267"/>
            <a:ext cx="345017" cy="389467"/>
          </a:xfrm>
          <a:custGeom>
            <a:avLst/>
            <a:gdLst/>
            <a:ahLst/>
            <a:cxnLst/>
            <a:rect l="l" t="t" r="r" b="b"/>
            <a:pathLst>
              <a:path w="268" h="303" extrusionOk="0">
                <a:moveTo>
                  <a:pt x="16" y="154"/>
                </a:moveTo>
                <a:cubicBezTo>
                  <a:pt x="16" y="154"/>
                  <a:pt x="56" y="102"/>
                  <a:pt x="65" y="82"/>
                </a:cubicBezTo>
                <a:cubicBezTo>
                  <a:pt x="73" y="62"/>
                  <a:pt x="54" y="17"/>
                  <a:pt x="86" y="8"/>
                </a:cubicBezTo>
                <a:cubicBezTo>
                  <a:pt x="117" y="0"/>
                  <a:pt x="160" y="49"/>
                  <a:pt x="135" y="122"/>
                </a:cubicBezTo>
                <a:cubicBezTo>
                  <a:pt x="222" y="122"/>
                  <a:pt x="222" y="122"/>
                  <a:pt x="222" y="122"/>
                </a:cubicBezTo>
                <a:cubicBezTo>
                  <a:pt x="222" y="122"/>
                  <a:pt x="268" y="128"/>
                  <a:pt x="237" y="176"/>
                </a:cubicBezTo>
                <a:cubicBezTo>
                  <a:pt x="237" y="176"/>
                  <a:pt x="246" y="203"/>
                  <a:pt x="226" y="217"/>
                </a:cubicBezTo>
                <a:cubicBezTo>
                  <a:pt x="226" y="217"/>
                  <a:pt x="233" y="235"/>
                  <a:pt x="216" y="253"/>
                </a:cubicBezTo>
                <a:cubicBezTo>
                  <a:pt x="216" y="253"/>
                  <a:pt x="228" y="286"/>
                  <a:pt x="197" y="299"/>
                </a:cubicBezTo>
                <a:cubicBezTo>
                  <a:pt x="48" y="303"/>
                  <a:pt x="48" y="303"/>
                  <a:pt x="48" y="303"/>
                </a:cubicBezTo>
                <a:cubicBezTo>
                  <a:pt x="48" y="303"/>
                  <a:pt x="8" y="289"/>
                  <a:pt x="4" y="269"/>
                </a:cubicBezTo>
                <a:cubicBezTo>
                  <a:pt x="0" y="250"/>
                  <a:pt x="16" y="154"/>
                  <a:pt x="16" y="154"/>
                </a:cubicBezTo>
                <a:close/>
                <a:moveTo>
                  <a:pt x="14" y="256"/>
                </a:moveTo>
                <a:cubicBezTo>
                  <a:pt x="17" y="271"/>
                  <a:pt x="49" y="283"/>
                  <a:pt x="49" y="283"/>
                </a:cubicBezTo>
                <a:cubicBezTo>
                  <a:pt x="184" y="285"/>
                  <a:pt x="184" y="285"/>
                  <a:pt x="184" y="285"/>
                </a:cubicBezTo>
                <a:cubicBezTo>
                  <a:pt x="213" y="270"/>
                  <a:pt x="185" y="248"/>
                  <a:pt x="185" y="248"/>
                </a:cubicBezTo>
                <a:cubicBezTo>
                  <a:pt x="230" y="234"/>
                  <a:pt x="192" y="209"/>
                  <a:pt x="192" y="209"/>
                </a:cubicBezTo>
                <a:cubicBezTo>
                  <a:pt x="211" y="206"/>
                  <a:pt x="216" y="201"/>
                  <a:pt x="218" y="195"/>
                </a:cubicBezTo>
                <a:cubicBezTo>
                  <a:pt x="220" y="184"/>
                  <a:pt x="204" y="173"/>
                  <a:pt x="204" y="173"/>
                </a:cubicBezTo>
                <a:cubicBezTo>
                  <a:pt x="213" y="170"/>
                  <a:pt x="218" y="168"/>
                  <a:pt x="223" y="165"/>
                </a:cubicBezTo>
                <a:cubicBezTo>
                  <a:pt x="240" y="143"/>
                  <a:pt x="209" y="141"/>
                  <a:pt x="209" y="141"/>
                </a:cubicBezTo>
                <a:cubicBezTo>
                  <a:pt x="111" y="141"/>
                  <a:pt x="111" y="141"/>
                  <a:pt x="111" y="141"/>
                </a:cubicBezTo>
                <a:cubicBezTo>
                  <a:pt x="132" y="83"/>
                  <a:pt x="115" y="14"/>
                  <a:pt x="94" y="28"/>
                </a:cubicBezTo>
                <a:cubicBezTo>
                  <a:pt x="81" y="36"/>
                  <a:pt x="97" y="68"/>
                  <a:pt x="77" y="102"/>
                </a:cubicBezTo>
                <a:cubicBezTo>
                  <a:pt x="51" y="146"/>
                  <a:pt x="4" y="200"/>
                  <a:pt x="4" y="200"/>
                </a:cubicBezTo>
                <a:cubicBezTo>
                  <a:pt x="4" y="200"/>
                  <a:pt x="11" y="240"/>
                  <a:pt x="14" y="25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4" name="Google Shape;5944;p25"/>
          <p:cNvSpPr/>
          <p:nvPr/>
        </p:nvSpPr>
        <p:spPr>
          <a:xfrm>
            <a:off x="5405967" y="4400551"/>
            <a:ext cx="478367" cy="355600"/>
          </a:xfrm>
          <a:custGeom>
            <a:avLst/>
            <a:gdLst/>
            <a:ahLst/>
            <a:cxnLst/>
            <a:rect l="l" t="t" r="r" b="b"/>
            <a:pathLst>
              <a:path w="372" h="277" extrusionOk="0">
                <a:moveTo>
                  <a:pt x="179" y="97"/>
                </a:moveTo>
                <a:cubicBezTo>
                  <a:pt x="192" y="107"/>
                  <a:pt x="202" y="98"/>
                  <a:pt x="221" y="88"/>
                </a:cubicBezTo>
                <a:cubicBezTo>
                  <a:pt x="234" y="81"/>
                  <a:pt x="249" y="75"/>
                  <a:pt x="249" y="75"/>
                </a:cubicBezTo>
                <a:cubicBezTo>
                  <a:pt x="301" y="57"/>
                  <a:pt x="348" y="89"/>
                  <a:pt x="366" y="107"/>
                </a:cubicBezTo>
                <a:cubicBezTo>
                  <a:pt x="372" y="112"/>
                  <a:pt x="372" y="118"/>
                  <a:pt x="372" y="118"/>
                </a:cubicBezTo>
                <a:cubicBezTo>
                  <a:pt x="372" y="118"/>
                  <a:pt x="372" y="229"/>
                  <a:pt x="372" y="253"/>
                </a:cubicBezTo>
                <a:cubicBezTo>
                  <a:pt x="372" y="277"/>
                  <a:pt x="346" y="273"/>
                  <a:pt x="346" y="273"/>
                </a:cubicBezTo>
                <a:cubicBezTo>
                  <a:pt x="346" y="273"/>
                  <a:pt x="37" y="273"/>
                  <a:pt x="18" y="273"/>
                </a:cubicBezTo>
                <a:cubicBezTo>
                  <a:pt x="0" y="273"/>
                  <a:pt x="0" y="254"/>
                  <a:pt x="0" y="254"/>
                </a:cubicBezTo>
                <a:cubicBezTo>
                  <a:pt x="0" y="98"/>
                  <a:pt x="0" y="98"/>
                  <a:pt x="0" y="98"/>
                </a:cubicBezTo>
                <a:cubicBezTo>
                  <a:pt x="0" y="91"/>
                  <a:pt x="1" y="85"/>
                  <a:pt x="5" y="80"/>
                </a:cubicBezTo>
                <a:cubicBezTo>
                  <a:pt x="54" y="0"/>
                  <a:pt x="138" y="61"/>
                  <a:pt x="166" y="87"/>
                </a:cubicBezTo>
                <a:cubicBezTo>
                  <a:pt x="173" y="93"/>
                  <a:pt x="179" y="97"/>
                  <a:pt x="179" y="97"/>
                </a:cubicBezTo>
                <a:close/>
                <a:moveTo>
                  <a:pt x="157" y="121"/>
                </a:moveTo>
                <a:cubicBezTo>
                  <a:pt x="136" y="103"/>
                  <a:pt x="69" y="44"/>
                  <a:pt x="33" y="101"/>
                </a:cubicBezTo>
                <a:cubicBezTo>
                  <a:pt x="31" y="105"/>
                  <a:pt x="29" y="110"/>
                  <a:pt x="29" y="114"/>
                </a:cubicBezTo>
                <a:cubicBezTo>
                  <a:pt x="29" y="227"/>
                  <a:pt x="29" y="227"/>
                  <a:pt x="29" y="227"/>
                </a:cubicBezTo>
                <a:cubicBezTo>
                  <a:pt x="29" y="227"/>
                  <a:pt x="29" y="240"/>
                  <a:pt x="43" y="240"/>
                </a:cubicBezTo>
                <a:cubicBezTo>
                  <a:pt x="56" y="240"/>
                  <a:pt x="320" y="243"/>
                  <a:pt x="320" y="243"/>
                </a:cubicBezTo>
                <a:cubicBezTo>
                  <a:pt x="320" y="243"/>
                  <a:pt x="338" y="246"/>
                  <a:pt x="338" y="229"/>
                </a:cubicBezTo>
                <a:cubicBezTo>
                  <a:pt x="338" y="212"/>
                  <a:pt x="338" y="132"/>
                  <a:pt x="338" y="132"/>
                </a:cubicBezTo>
                <a:cubicBezTo>
                  <a:pt x="338" y="132"/>
                  <a:pt x="338" y="127"/>
                  <a:pt x="334" y="123"/>
                </a:cubicBezTo>
                <a:cubicBezTo>
                  <a:pt x="320" y="111"/>
                  <a:pt x="287" y="88"/>
                  <a:pt x="237" y="114"/>
                </a:cubicBezTo>
                <a:cubicBezTo>
                  <a:pt x="237" y="114"/>
                  <a:pt x="218" y="125"/>
                  <a:pt x="207" y="130"/>
                </a:cubicBezTo>
                <a:cubicBezTo>
                  <a:pt x="193" y="136"/>
                  <a:pt x="175" y="136"/>
                  <a:pt x="166" y="129"/>
                </a:cubicBezTo>
                <a:cubicBezTo>
                  <a:pt x="166" y="129"/>
                  <a:pt x="162" y="126"/>
                  <a:pt x="157" y="12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5" name="Google Shape;5945;p25"/>
          <p:cNvSpPr/>
          <p:nvPr/>
        </p:nvSpPr>
        <p:spPr>
          <a:xfrm>
            <a:off x="7979834" y="1443567"/>
            <a:ext cx="150284" cy="152400"/>
          </a:xfrm>
          <a:custGeom>
            <a:avLst/>
            <a:gdLst/>
            <a:ahLst/>
            <a:cxnLst/>
            <a:rect l="l" t="t" r="r" b="b"/>
            <a:pathLst>
              <a:path w="71" h="72" extrusionOk="0">
                <a:moveTo>
                  <a:pt x="71" y="72"/>
                </a:moveTo>
                <a:lnTo>
                  <a:pt x="0" y="72"/>
                </a:lnTo>
                <a:lnTo>
                  <a:pt x="0" y="0"/>
                </a:lnTo>
                <a:lnTo>
                  <a:pt x="71" y="0"/>
                </a:lnTo>
                <a:lnTo>
                  <a:pt x="71" y="72"/>
                </a:lnTo>
                <a:close/>
                <a:moveTo>
                  <a:pt x="66" y="5"/>
                </a:moveTo>
                <a:lnTo>
                  <a:pt x="5" y="5"/>
                </a:lnTo>
                <a:lnTo>
                  <a:pt x="5" y="67"/>
                </a:lnTo>
                <a:lnTo>
                  <a:pt x="66" y="67"/>
                </a:lnTo>
                <a:lnTo>
                  <a:pt x="66" y="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6" name="Google Shape;5946;p25"/>
          <p:cNvSpPr/>
          <p:nvPr/>
        </p:nvSpPr>
        <p:spPr>
          <a:xfrm>
            <a:off x="7979834" y="1452034"/>
            <a:ext cx="150284" cy="139700"/>
          </a:xfrm>
          <a:custGeom>
            <a:avLst/>
            <a:gdLst/>
            <a:ahLst/>
            <a:cxnLst/>
            <a:rect l="l" t="t" r="r" b="b"/>
            <a:pathLst>
              <a:path w="117" h="108" extrusionOk="0">
                <a:moveTo>
                  <a:pt x="32" y="39"/>
                </a:moveTo>
                <a:cubicBezTo>
                  <a:pt x="32" y="39"/>
                  <a:pt x="23" y="0"/>
                  <a:pt x="62" y="8"/>
                </a:cubicBezTo>
                <a:cubicBezTo>
                  <a:pt x="62" y="8"/>
                  <a:pt x="80" y="5"/>
                  <a:pt x="82" y="20"/>
                </a:cubicBezTo>
                <a:cubicBezTo>
                  <a:pt x="83" y="36"/>
                  <a:pt x="80" y="42"/>
                  <a:pt x="80" y="42"/>
                </a:cubicBezTo>
                <a:cubicBezTo>
                  <a:pt x="80" y="42"/>
                  <a:pt x="86" y="41"/>
                  <a:pt x="86" y="46"/>
                </a:cubicBezTo>
                <a:cubicBezTo>
                  <a:pt x="86" y="51"/>
                  <a:pt x="82" y="59"/>
                  <a:pt x="76" y="61"/>
                </a:cubicBezTo>
                <a:cubicBezTo>
                  <a:pt x="76" y="61"/>
                  <a:pt x="75" y="66"/>
                  <a:pt x="71" y="70"/>
                </a:cubicBezTo>
                <a:cubicBezTo>
                  <a:pt x="69" y="73"/>
                  <a:pt x="69" y="79"/>
                  <a:pt x="69" y="80"/>
                </a:cubicBezTo>
                <a:cubicBezTo>
                  <a:pt x="70" y="80"/>
                  <a:pt x="74" y="81"/>
                  <a:pt x="79" y="82"/>
                </a:cubicBezTo>
                <a:cubicBezTo>
                  <a:pt x="84" y="83"/>
                  <a:pt x="90" y="83"/>
                  <a:pt x="96" y="84"/>
                </a:cubicBezTo>
                <a:cubicBezTo>
                  <a:pt x="110" y="86"/>
                  <a:pt x="112" y="91"/>
                  <a:pt x="113" y="94"/>
                </a:cubicBezTo>
                <a:cubicBezTo>
                  <a:pt x="117" y="100"/>
                  <a:pt x="115" y="108"/>
                  <a:pt x="115" y="108"/>
                </a:cubicBezTo>
                <a:cubicBezTo>
                  <a:pt x="0" y="108"/>
                  <a:pt x="0" y="108"/>
                  <a:pt x="0" y="108"/>
                </a:cubicBezTo>
                <a:cubicBezTo>
                  <a:pt x="1" y="94"/>
                  <a:pt x="1" y="94"/>
                  <a:pt x="1" y="94"/>
                </a:cubicBezTo>
                <a:cubicBezTo>
                  <a:pt x="1" y="94"/>
                  <a:pt x="3" y="82"/>
                  <a:pt x="41" y="80"/>
                </a:cubicBezTo>
                <a:cubicBezTo>
                  <a:pt x="41" y="80"/>
                  <a:pt x="43" y="80"/>
                  <a:pt x="42" y="71"/>
                </a:cubicBezTo>
                <a:cubicBezTo>
                  <a:pt x="42" y="71"/>
                  <a:pt x="37" y="62"/>
                  <a:pt x="37" y="59"/>
                </a:cubicBezTo>
                <a:cubicBezTo>
                  <a:pt x="37" y="59"/>
                  <a:pt x="35" y="58"/>
                  <a:pt x="34" y="57"/>
                </a:cubicBezTo>
                <a:cubicBezTo>
                  <a:pt x="29" y="52"/>
                  <a:pt x="25" y="43"/>
                  <a:pt x="31" y="40"/>
                </a:cubicBezTo>
                <a:cubicBezTo>
                  <a:pt x="31" y="40"/>
                  <a:pt x="31" y="40"/>
                  <a:pt x="31" y="40"/>
                </a:cubicBezTo>
                <a:cubicBezTo>
                  <a:pt x="32" y="40"/>
                  <a:pt x="32" y="40"/>
                  <a:pt x="32" y="40"/>
                </a:cubicBezTo>
                <a:lnTo>
                  <a:pt x="32" y="3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7" name="Google Shape;5947;p25"/>
          <p:cNvSpPr/>
          <p:nvPr/>
        </p:nvSpPr>
        <p:spPr>
          <a:xfrm>
            <a:off x="7924801" y="1392767"/>
            <a:ext cx="353484" cy="351367"/>
          </a:xfrm>
          <a:custGeom>
            <a:avLst/>
            <a:gdLst/>
            <a:ahLst/>
            <a:cxnLst/>
            <a:rect l="l" t="t" r="r" b="b"/>
            <a:pathLst>
              <a:path w="275" h="273" extrusionOk="0">
                <a:moveTo>
                  <a:pt x="275" y="258"/>
                </a:moveTo>
                <a:cubicBezTo>
                  <a:pt x="275" y="266"/>
                  <a:pt x="268" y="273"/>
                  <a:pt x="260" y="273"/>
                </a:cubicBezTo>
                <a:cubicBezTo>
                  <a:pt x="15" y="273"/>
                  <a:pt x="15" y="273"/>
                  <a:pt x="15" y="273"/>
                </a:cubicBezTo>
                <a:cubicBezTo>
                  <a:pt x="7" y="273"/>
                  <a:pt x="0" y="266"/>
                  <a:pt x="0" y="258"/>
                </a:cubicBezTo>
                <a:cubicBezTo>
                  <a:pt x="0" y="15"/>
                  <a:pt x="0" y="15"/>
                  <a:pt x="0" y="15"/>
                </a:cubicBezTo>
                <a:cubicBezTo>
                  <a:pt x="0" y="6"/>
                  <a:pt x="7" y="0"/>
                  <a:pt x="15" y="0"/>
                </a:cubicBezTo>
                <a:cubicBezTo>
                  <a:pt x="260" y="0"/>
                  <a:pt x="260" y="0"/>
                  <a:pt x="260" y="0"/>
                </a:cubicBezTo>
                <a:cubicBezTo>
                  <a:pt x="268" y="0"/>
                  <a:pt x="275" y="6"/>
                  <a:pt x="275" y="15"/>
                </a:cubicBezTo>
                <a:lnTo>
                  <a:pt x="275" y="258"/>
                </a:lnTo>
                <a:close/>
                <a:moveTo>
                  <a:pt x="255" y="25"/>
                </a:moveTo>
                <a:cubicBezTo>
                  <a:pt x="255" y="21"/>
                  <a:pt x="252" y="17"/>
                  <a:pt x="248" y="17"/>
                </a:cubicBezTo>
                <a:cubicBezTo>
                  <a:pt x="28" y="17"/>
                  <a:pt x="28" y="17"/>
                  <a:pt x="28" y="17"/>
                </a:cubicBezTo>
                <a:cubicBezTo>
                  <a:pt x="24" y="17"/>
                  <a:pt x="20" y="21"/>
                  <a:pt x="20" y="25"/>
                </a:cubicBezTo>
                <a:cubicBezTo>
                  <a:pt x="20" y="246"/>
                  <a:pt x="20" y="246"/>
                  <a:pt x="20" y="246"/>
                </a:cubicBezTo>
                <a:cubicBezTo>
                  <a:pt x="20" y="250"/>
                  <a:pt x="24" y="254"/>
                  <a:pt x="28" y="254"/>
                </a:cubicBezTo>
                <a:cubicBezTo>
                  <a:pt x="248" y="254"/>
                  <a:pt x="248" y="254"/>
                  <a:pt x="248" y="254"/>
                </a:cubicBezTo>
                <a:cubicBezTo>
                  <a:pt x="252" y="254"/>
                  <a:pt x="255" y="250"/>
                  <a:pt x="255" y="246"/>
                </a:cubicBezTo>
                <a:lnTo>
                  <a:pt x="255" y="2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8" name="Google Shape;5948;p25"/>
          <p:cNvSpPr/>
          <p:nvPr/>
        </p:nvSpPr>
        <p:spPr>
          <a:xfrm>
            <a:off x="7984067" y="1623484"/>
            <a:ext cx="226484" cy="190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49" name="Google Shape;5949;p25"/>
          <p:cNvSpPr/>
          <p:nvPr/>
        </p:nvSpPr>
        <p:spPr>
          <a:xfrm>
            <a:off x="7984067" y="1672167"/>
            <a:ext cx="226484" cy="211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0" name="Google Shape;5950;p25"/>
          <p:cNvSpPr/>
          <p:nvPr/>
        </p:nvSpPr>
        <p:spPr>
          <a:xfrm>
            <a:off x="3054351" y="2787652"/>
            <a:ext cx="122767" cy="141817"/>
          </a:xfrm>
          <a:custGeom>
            <a:avLst/>
            <a:gdLst/>
            <a:ahLst/>
            <a:cxnLst/>
            <a:rect l="l" t="t" r="r" b="b"/>
            <a:pathLst>
              <a:path w="58" h="67" extrusionOk="0">
                <a:moveTo>
                  <a:pt x="1" y="0"/>
                </a:moveTo>
                <a:lnTo>
                  <a:pt x="58" y="34"/>
                </a:lnTo>
                <a:lnTo>
                  <a:pt x="0" y="67"/>
                </a:lnTo>
                <a:lnTo>
                  <a:pt x="1" y="0"/>
                </a:lnTo>
                <a:close/>
                <a:moveTo>
                  <a:pt x="9" y="33"/>
                </a:moveTo>
                <a:lnTo>
                  <a:pt x="25" y="43"/>
                </a:lnTo>
                <a:lnTo>
                  <a:pt x="38" y="34"/>
                </a:lnTo>
                <a:lnTo>
                  <a:pt x="9" y="15"/>
                </a:lnTo>
                <a:lnTo>
                  <a:pt x="9"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1" name="Google Shape;5951;p25"/>
          <p:cNvSpPr/>
          <p:nvPr/>
        </p:nvSpPr>
        <p:spPr>
          <a:xfrm>
            <a:off x="3060701" y="2616200"/>
            <a:ext cx="175684" cy="203200"/>
          </a:xfrm>
          <a:custGeom>
            <a:avLst/>
            <a:gdLst/>
            <a:ahLst/>
            <a:cxnLst/>
            <a:rect l="l" t="t" r="r" b="b"/>
            <a:pathLst>
              <a:path w="83" h="96" extrusionOk="0">
                <a:moveTo>
                  <a:pt x="0" y="73"/>
                </a:moveTo>
                <a:lnTo>
                  <a:pt x="44" y="0"/>
                </a:lnTo>
                <a:lnTo>
                  <a:pt x="83" y="24"/>
                </a:lnTo>
                <a:lnTo>
                  <a:pt x="37" y="96"/>
                </a:lnTo>
                <a:lnTo>
                  <a:pt x="0" y="7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2" name="Google Shape;5952;p25"/>
          <p:cNvSpPr/>
          <p:nvPr/>
        </p:nvSpPr>
        <p:spPr>
          <a:xfrm>
            <a:off x="3153834" y="2675467"/>
            <a:ext cx="131233" cy="173567"/>
          </a:xfrm>
          <a:custGeom>
            <a:avLst/>
            <a:gdLst/>
            <a:ahLst/>
            <a:cxnLst/>
            <a:rect l="l" t="t" r="r" b="b"/>
            <a:pathLst>
              <a:path w="62" h="82" extrusionOk="0">
                <a:moveTo>
                  <a:pt x="45" y="0"/>
                </a:moveTo>
                <a:lnTo>
                  <a:pt x="62" y="11"/>
                </a:lnTo>
                <a:lnTo>
                  <a:pt x="16" y="82"/>
                </a:lnTo>
                <a:lnTo>
                  <a:pt x="0" y="73"/>
                </a:lnTo>
                <a:lnTo>
                  <a:pt x="45"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3" name="Google Shape;5953;p25"/>
          <p:cNvSpPr/>
          <p:nvPr/>
        </p:nvSpPr>
        <p:spPr>
          <a:xfrm>
            <a:off x="3168651" y="2550584"/>
            <a:ext cx="152400" cy="127000"/>
          </a:xfrm>
          <a:custGeom>
            <a:avLst/>
            <a:gdLst/>
            <a:ahLst/>
            <a:cxnLst/>
            <a:rect l="l" t="t" r="r" b="b"/>
            <a:pathLst>
              <a:path w="119" h="98" extrusionOk="0">
                <a:moveTo>
                  <a:pt x="0" y="38"/>
                </a:moveTo>
                <a:cubicBezTo>
                  <a:pt x="93" y="98"/>
                  <a:pt x="93" y="98"/>
                  <a:pt x="93" y="98"/>
                </a:cubicBezTo>
                <a:cubicBezTo>
                  <a:pt x="110" y="71"/>
                  <a:pt x="110" y="71"/>
                  <a:pt x="110" y="71"/>
                </a:cubicBezTo>
                <a:cubicBezTo>
                  <a:pt x="110" y="71"/>
                  <a:pt x="119" y="56"/>
                  <a:pt x="110" y="47"/>
                </a:cubicBezTo>
                <a:cubicBezTo>
                  <a:pt x="101" y="38"/>
                  <a:pt x="46" y="5"/>
                  <a:pt x="46" y="5"/>
                </a:cubicBezTo>
                <a:cubicBezTo>
                  <a:pt x="46" y="5"/>
                  <a:pt x="30" y="0"/>
                  <a:pt x="25" y="5"/>
                </a:cubicBezTo>
                <a:cubicBezTo>
                  <a:pt x="19" y="11"/>
                  <a:pt x="0" y="38"/>
                  <a:pt x="0" y="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4" name="Google Shape;5954;p25"/>
          <p:cNvSpPr/>
          <p:nvPr/>
        </p:nvSpPr>
        <p:spPr>
          <a:xfrm>
            <a:off x="3113618" y="2914651"/>
            <a:ext cx="190500" cy="23284"/>
          </a:xfrm>
          <a:custGeom>
            <a:avLst/>
            <a:gdLst/>
            <a:ahLst/>
            <a:cxnLst/>
            <a:rect l="l" t="t" r="r" b="b"/>
            <a:pathLst>
              <a:path w="90" h="11" extrusionOk="0">
                <a:moveTo>
                  <a:pt x="12" y="0"/>
                </a:moveTo>
                <a:lnTo>
                  <a:pt x="90" y="0"/>
                </a:lnTo>
                <a:lnTo>
                  <a:pt x="90" y="11"/>
                </a:lnTo>
                <a:lnTo>
                  <a:pt x="0" y="11"/>
                </a:lnTo>
                <a:lnTo>
                  <a:pt x="12"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5" name="Google Shape;5955;p25"/>
          <p:cNvSpPr/>
          <p:nvPr/>
        </p:nvSpPr>
        <p:spPr>
          <a:xfrm>
            <a:off x="1219201" y="4620684"/>
            <a:ext cx="74084" cy="86784"/>
          </a:xfrm>
          <a:custGeom>
            <a:avLst/>
            <a:gdLst/>
            <a:ahLst/>
            <a:cxnLst/>
            <a:rect l="l" t="t" r="r" b="b"/>
            <a:pathLst>
              <a:path w="35" h="41" extrusionOk="0">
                <a:moveTo>
                  <a:pt x="0" y="0"/>
                </a:moveTo>
                <a:lnTo>
                  <a:pt x="35" y="21"/>
                </a:lnTo>
                <a:lnTo>
                  <a:pt x="0" y="41"/>
                </a:lnTo>
                <a:lnTo>
                  <a:pt x="0" y="0"/>
                </a:lnTo>
                <a:close/>
                <a:moveTo>
                  <a:pt x="5" y="21"/>
                </a:moveTo>
                <a:lnTo>
                  <a:pt x="14" y="27"/>
                </a:lnTo>
                <a:lnTo>
                  <a:pt x="23" y="21"/>
                </a:lnTo>
                <a:lnTo>
                  <a:pt x="5" y="9"/>
                </a:lnTo>
                <a:lnTo>
                  <a:pt x="5" y="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6" name="Google Shape;5956;p25"/>
          <p:cNvSpPr/>
          <p:nvPr/>
        </p:nvSpPr>
        <p:spPr>
          <a:xfrm>
            <a:off x="1221317" y="4516967"/>
            <a:ext cx="110067" cy="124884"/>
          </a:xfrm>
          <a:custGeom>
            <a:avLst/>
            <a:gdLst/>
            <a:ahLst/>
            <a:cxnLst/>
            <a:rect l="l" t="t" r="r" b="b"/>
            <a:pathLst>
              <a:path w="52" h="59" extrusionOk="0">
                <a:moveTo>
                  <a:pt x="0" y="44"/>
                </a:moveTo>
                <a:lnTo>
                  <a:pt x="27" y="0"/>
                </a:lnTo>
                <a:lnTo>
                  <a:pt x="52" y="14"/>
                </a:lnTo>
                <a:lnTo>
                  <a:pt x="23" y="59"/>
                </a:lnTo>
                <a:lnTo>
                  <a:pt x="0" y="4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7" name="Google Shape;5957;p25"/>
          <p:cNvSpPr/>
          <p:nvPr/>
        </p:nvSpPr>
        <p:spPr>
          <a:xfrm>
            <a:off x="1278467" y="4552952"/>
            <a:ext cx="82551" cy="105833"/>
          </a:xfrm>
          <a:custGeom>
            <a:avLst/>
            <a:gdLst/>
            <a:ahLst/>
            <a:cxnLst/>
            <a:rect l="l" t="t" r="r" b="b"/>
            <a:pathLst>
              <a:path w="39" h="50" extrusionOk="0">
                <a:moveTo>
                  <a:pt x="28" y="0"/>
                </a:moveTo>
                <a:lnTo>
                  <a:pt x="39" y="6"/>
                </a:lnTo>
                <a:lnTo>
                  <a:pt x="10" y="50"/>
                </a:lnTo>
                <a:lnTo>
                  <a:pt x="0" y="44"/>
                </a:lnTo>
                <a:lnTo>
                  <a:pt x="2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8" name="Google Shape;5958;p25"/>
          <p:cNvSpPr/>
          <p:nvPr/>
        </p:nvSpPr>
        <p:spPr>
          <a:xfrm>
            <a:off x="1289051" y="4474634"/>
            <a:ext cx="93133" cy="78317"/>
          </a:xfrm>
          <a:custGeom>
            <a:avLst/>
            <a:gdLst/>
            <a:ahLst/>
            <a:cxnLst/>
            <a:rect l="l" t="t" r="r" b="b"/>
            <a:pathLst>
              <a:path w="73" h="60" extrusionOk="0">
                <a:moveTo>
                  <a:pt x="0" y="23"/>
                </a:moveTo>
                <a:cubicBezTo>
                  <a:pt x="57" y="60"/>
                  <a:pt x="57" y="60"/>
                  <a:pt x="57" y="60"/>
                </a:cubicBezTo>
                <a:cubicBezTo>
                  <a:pt x="68" y="44"/>
                  <a:pt x="68" y="44"/>
                  <a:pt x="68" y="44"/>
                </a:cubicBezTo>
                <a:cubicBezTo>
                  <a:pt x="68" y="44"/>
                  <a:pt x="73" y="34"/>
                  <a:pt x="68" y="29"/>
                </a:cubicBezTo>
                <a:cubicBezTo>
                  <a:pt x="62" y="23"/>
                  <a:pt x="28" y="3"/>
                  <a:pt x="28" y="3"/>
                </a:cubicBezTo>
                <a:cubicBezTo>
                  <a:pt x="28" y="3"/>
                  <a:pt x="19" y="0"/>
                  <a:pt x="15" y="3"/>
                </a:cubicBezTo>
                <a:cubicBezTo>
                  <a:pt x="12" y="7"/>
                  <a:pt x="0" y="23"/>
                  <a:pt x="0" y="2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59" name="Google Shape;5959;p25"/>
          <p:cNvSpPr/>
          <p:nvPr/>
        </p:nvSpPr>
        <p:spPr>
          <a:xfrm>
            <a:off x="1255185" y="4701118"/>
            <a:ext cx="116417" cy="12700"/>
          </a:xfrm>
          <a:custGeom>
            <a:avLst/>
            <a:gdLst/>
            <a:ahLst/>
            <a:cxnLst/>
            <a:rect l="l" t="t" r="r" b="b"/>
            <a:pathLst>
              <a:path w="55" h="6" extrusionOk="0">
                <a:moveTo>
                  <a:pt x="7" y="0"/>
                </a:moveTo>
                <a:lnTo>
                  <a:pt x="55" y="0"/>
                </a:lnTo>
                <a:lnTo>
                  <a:pt x="55" y="6"/>
                </a:lnTo>
                <a:lnTo>
                  <a:pt x="0" y="6"/>
                </a:lnTo>
                <a:lnTo>
                  <a:pt x="7"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0" name="Google Shape;5960;p25"/>
          <p:cNvSpPr/>
          <p:nvPr/>
        </p:nvSpPr>
        <p:spPr>
          <a:xfrm>
            <a:off x="1132418" y="4415367"/>
            <a:ext cx="370417" cy="372533"/>
          </a:xfrm>
          <a:custGeom>
            <a:avLst/>
            <a:gdLst/>
            <a:ahLst/>
            <a:cxnLst/>
            <a:rect l="l" t="t" r="r" b="b"/>
            <a:pathLst>
              <a:path w="288" h="289" extrusionOk="0">
                <a:moveTo>
                  <a:pt x="288" y="282"/>
                </a:moveTo>
                <a:cubicBezTo>
                  <a:pt x="288" y="286"/>
                  <a:pt x="284" y="289"/>
                  <a:pt x="280" y="289"/>
                </a:cubicBezTo>
                <a:cubicBezTo>
                  <a:pt x="7" y="289"/>
                  <a:pt x="7" y="289"/>
                  <a:pt x="7" y="289"/>
                </a:cubicBezTo>
                <a:cubicBezTo>
                  <a:pt x="3" y="289"/>
                  <a:pt x="0" y="286"/>
                  <a:pt x="0" y="282"/>
                </a:cubicBezTo>
                <a:cubicBezTo>
                  <a:pt x="0" y="8"/>
                  <a:pt x="0" y="8"/>
                  <a:pt x="0" y="8"/>
                </a:cubicBezTo>
                <a:cubicBezTo>
                  <a:pt x="0" y="4"/>
                  <a:pt x="3" y="0"/>
                  <a:pt x="7" y="0"/>
                </a:cubicBezTo>
                <a:cubicBezTo>
                  <a:pt x="280" y="0"/>
                  <a:pt x="280" y="0"/>
                  <a:pt x="280" y="0"/>
                </a:cubicBezTo>
                <a:cubicBezTo>
                  <a:pt x="284" y="0"/>
                  <a:pt x="288" y="4"/>
                  <a:pt x="288" y="8"/>
                </a:cubicBezTo>
                <a:lnTo>
                  <a:pt x="288" y="282"/>
                </a:lnTo>
                <a:close/>
                <a:moveTo>
                  <a:pt x="271" y="17"/>
                </a:moveTo>
                <a:cubicBezTo>
                  <a:pt x="16" y="17"/>
                  <a:pt x="16" y="17"/>
                  <a:pt x="16" y="17"/>
                </a:cubicBezTo>
                <a:cubicBezTo>
                  <a:pt x="16" y="272"/>
                  <a:pt x="16" y="272"/>
                  <a:pt x="16" y="272"/>
                </a:cubicBezTo>
                <a:cubicBezTo>
                  <a:pt x="271" y="272"/>
                  <a:pt x="271" y="272"/>
                  <a:pt x="271" y="272"/>
                </a:cubicBezTo>
                <a:lnTo>
                  <a:pt x="271" y="1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1" name="Google Shape;5961;p25"/>
          <p:cNvSpPr/>
          <p:nvPr/>
        </p:nvSpPr>
        <p:spPr>
          <a:xfrm>
            <a:off x="7416801" y="4404785"/>
            <a:ext cx="258233" cy="249767"/>
          </a:xfrm>
          <a:custGeom>
            <a:avLst/>
            <a:gdLst/>
            <a:ahLst/>
            <a:cxnLst/>
            <a:rect l="l" t="t" r="r" b="b"/>
            <a:pathLst>
              <a:path w="200" h="194" extrusionOk="0">
                <a:moveTo>
                  <a:pt x="11" y="79"/>
                </a:moveTo>
                <a:cubicBezTo>
                  <a:pt x="72" y="19"/>
                  <a:pt x="72" y="19"/>
                  <a:pt x="72" y="19"/>
                </a:cubicBezTo>
                <a:cubicBezTo>
                  <a:pt x="72" y="19"/>
                  <a:pt x="93" y="0"/>
                  <a:pt x="125" y="12"/>
                </a:cubicBezTo>
                <a:cubicBezTo>
                  <a:pt x="125" y="12"/>
                  <a:pt x="175" y="57"/>
                  <a:pt x="179" y="61"/>
                </a:cubicBezTo>
                <a:cubicBezTo>
                  <a:pt x="183" y="65"/>
                  <a:pt x="200" y="90"/>
                  <a:pt x="185" y="111"/>
                </a:cubicBezTo>
                <a:cubicBezTo>
                  <a:pt x="170" y="132"/>
                  <a:pt x="122" y="185"/>
                  <a:pt x="122" y="185"/>
                </a:cubicBezTo>
                <a:cubicBezTo>
                  <a:pt x="122" y="185"/>
                  <a:pt x="116" y="194"/>
                  <a:pt x="103" y="185"/>
                </a:cubicBezTo>
                <a:cubicBezTo>
                  <a:pt x="90" y="176"/>
                  <a:pt x="88" y="168"/>
                  <a:pt x="88" y="168"/>
                </a:cubicBezTo>
                <a:cubicBezTo>
                  <a:pt x="88" y="168"/>
                  <a:pt x="83" y="165"/>
                  <a:pt x="91" y="157"/>
                </a:cubicBezTo>
                <a:cubicBezTo>
                  <a:pt x="99" y="149"/>
                  <a:pt x="145" y="103"/>
                  <a:pt x="145" y="103"/>
                </a:cubicBezTo>
                <a:cubicBezTo>
                  <a:pt x="145" y="103"/>
                  <a:pt x="151" y="92"/>
                  <a:pt x="145" y="83"/>
                </a:cubicBezTo>
                <a:cubicBezTo>
                  <a:pt x="139" y="73"/>
                  <a:pt x="113" y="52"/>
                  <a:pt x="113" y="52"/>
                </a:cubicBezTo>
                <a:cubicBezTo>
                  <a:pt x="113" y="52"/>
                  <a:pt x="102" y="47"/>
                  <a:pt x="96" y="52"/>
                </a:cubicBezTo>
                <a:cubicBezTo>
                  <a:pt x="91" y="58"/>
                  <a:pt x="40" y="109"/>
                  <a:pt x="40" y="109"/>
                </a:cubicBezTo>
                <a:cubicBezTo>
                  <a:pt x="40" y="109"/>
                  <a:pt x="31" y="116"/>
                  <a:pt x="23" y="109"/>
                </a:cubicBezTo>
                <a:cubicBezTo>
                  <a:pt x="16" y="102"/>
                  <a:pt x="8" y="93"/>
                  <a:pt x="8" y="93"/>
                </a:cubicBezTo>
                <a:cubicBezTo>
                  <a:pt x="8" y="93"/>
                  <a:pt x="0" y="87"/>
                  <a:pt x="11" y="7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2" name="Google Shape;5962;p25"/>
          <p:cNvSpPr/>
          <p:nvPr/>
        </p:nvSpPr>
        <p:spPr>
          <a:xfrm>
            <a:off x="7423151" y="4415368"/>
            <a:ext cx="251884" cy="232833"/>
          </a:xfrm>
          <a:custGeom>
            <a:avLst/>
            <a:gdLst/>
            <a:ahLst/>
            <a:cxnLst/>
            <a:rect l="l" t="t" r="r" b="b"/>
            <a:pathLst>
              <a:path w="196" h="182" extrusionOk="0">
                <a:moveTo>
                  <a:pt x="109" y="182"/>
                </a:moveTo>
                <a:cubicBezTo>
                  <a:pt x="105" y="182"/>
                  <a:pt x="101" y="181"/>
                  <a:pt x="98" y="178"/>
                </a:cubicBezTo>
                <a:cubicBezTo>
                  <a:pt x="85" y="169"/>
                  <a:pt x="83" y="161"/>
                  <a:pt x="82" y="160"/>
                </a:cubicBezTo>
                <a:cubicBezTo>
                  <a:pt x="82" y="160"/>
                  <a:pt x="81" y="159"/>
                  <a:pt x="81" y="158"/>
                </a:cubicBezTo>
                <a:cubicBezTo>
                  <a:pt x="81" y="155"/>
                  <a:pt x="82" y="152"/>
                  <a:pt x="86" y="149"/>
                </a:cubicBezTo>
                <a:cubicBezTo>
                  <a:pt x="93" y="141"/>
                  <a:pt x="137" y="97"/>
                  <a:pt x="139" y="95"/>
                </a:cubicBezTo>
                <a:cubicBezTo>
                  <a:pt x="140" y="94"/>
                  <a:pt x="145" y="84"/>
                  <a:pt x="139" y="75"/>
                </a:cubicBezTo>
                <a:cubicBezTo>
                  <a:pt x="133" y="66"/>
                  <a:pt x="107" y="45"/>
                  <a:pt x="107" y="45"/>
                </a:cubicBezTo>
                <a:cubicBezTo>
                  <a:pt x="107" y="45"/>
                  <a:pt x="107" y="45"/>
                  <a:pt x="107" y="45"/>
                </a:cubicBezTo>
                <a:cubicBezTo>
                  <a:pt x="107" y="45"/>
                  <a:pt x="103" y="42"/>
                  <a:pt x="98" y="42"/>
                </a:cubicBezTo>
                <a:cubicBezTo>
                  <a:pt x="96" y="42"/>
                  <a:pt x="93" y="43"/>
                  <a:pt x="92" y="45"/>
                </a:cubicBezTo>
                <a:cubicBezTo>
                  <a:pt x="35" y="101"/>
                  <a:pt x="35" y="101"/>
                  <a:pt x="35" y="101"/>
                </a:cubicBezTo>
                <a:cubicBezTo>
                  <a:pt x="35" y="101"/>
                  <a:pt x="31" y="105"/>
                  <a:pt x="26" y="105"/>
                </a:cubicBezTo>
                <a:cubicBezTo>
                  <a:pt x="23" y="105"/>
                  <a:pt x="20" y="103"/>
                  <a:pt x="18" y="101"/>
                </a:cubicBezTo>
                <a:cubicBezTo>
                  <a:pt x="2" y="85"/>
                  <a:pt x="2" y="85"/>
                  <a:pt x="2" y="85"/>
                </a:cubicBezTo>
                <a:cubicBezTo>
                  <a:pt x="2" y="85"/>
                  <a:pt x="0" y="83"/>
                  <a:pt x="0" y="80"/>
                </a:cubicBezTo>
                <a:cubicBezTo>
                  <a:pt x="0" y="77"/>
                  <a:pt x="2" y="74"/>
                  <a:pt x="6" y="71"/>
                </a:cubicBezTo>
                <a:cubicBezTo>
                  <a:pt x="67" y="10"/>
                  <a:pt x="67" y="10"/>
                  <a:pt x="67" y="10"/>
                </a:cubicBezTo>
                <a:cubicBezTo>
                  <a:pt x="67" y="10"/>
                  <a:pt x="79" y="0"/>
                  <a:pt x="99" y="0"/>
                </a:cubicBezTo>
                <a:cubicBezTo>
                  <a:pt x="106" y="0"/>
                  <a:pt x="113" y="1"/>
                  <a:pt x="121" y="4"/>
                </a:cubicBezTo>
                <a:cubicBezTo>
                  <a:pt x="121" y="4"/>
                  <a:pt x="121" y="4"/>
                  <a:pt x="121" y="4"/>
                </a:cubicBezTo>
                <a:cubicBezTo>
                  <a:pt x="121" y="4"/>
                  <a:pt x="170" y="48"/>
                  <a:pt x="174" y="52"/>
                </a:cubicBezTo>
                <a:cubicBezTo>
                  <a:pt x="178" y="56"/>
                  <a:pt x="196" y="82"/>
                  <a:pt x="181" y="103"/>
                </a:cubicBezTo>
                <a:cubicBezTo>
                  <a:pt x="166" y="124"/>
                  <a:pt x="118" y="177"/>
                  <a:pt x="118" y="178"/>
                </a:cubicBezTo>
                <a:cubicBezTo>
                  <a:pt x="118" y="178"/>
                  <a:pt x="115" y="182"/>
                  <a:pt x="109" y="182"/>
                </a:cubicBezTo>
                <a:close/>
                <a:moveTo>
                  <a:pt x="98" y="41"/>
                </a:moveTo>
                <a:cubicBezTo>
                  <a:pt x="103" y="41"/>
                  <a:pt x="108" y="44"/>
                  <a:pt x="108" y="44"/>
                </a:cubicBezTo>
                <a:cubicBezTo>
                  <a:pt x="109" y="45"/>
                  <a:pt x="134" y="65"/>
                  <a:pt x="140" y="74"/>
                </a:cubicBezTo>
                <a:cubicBezTo>
                  <a:pt x="147" y="84"/>
                  <a:pt x="141" y="95"/>
                  <a:pt x="140" y="96"/>
                </a:cubicBezTo>
                <a:cubicBezTo>
                  <a:pt x="140" y="96"/>
                  <a:pt x="140" y="96"/>
                  <a:pt x="140" y="96"/>
                </a:cubicBezTo>
                <a:cubicBezTo>
                  <a:pt x="140" y="96"/>
                  <a:pt x="94" y="142"/>
                  <a:pt x="87" y="150"/>
                </a:cubicBezTo>
                <a:cubicBezTo>
                  <a:pt x="83" y="153"/>
                  <a:pt x="82" y="156"/>
                  <a:pt x="82" y="157"/>
                </a:cubicBezTo>
                <a:cubicBezTo>
                  <a:pt x="82" y="159"/>
                  <a:pt x="83" y="159"/>
                  <a:pt x="83" y="159"/>
                </a:cubicBezTo>
                <a:cubicBezTo>
                  <a:pt x="83" y="159"/>
                  <a:pt x="83" y="159"/>
                  <a:pt x="83" y="159"/>
                </a:cubicBezTo>
                <a:cubicBezTo>
                  <a:pt x="83" y="160"/>
                  <a:pt x="83" y="160"/>
                  <a:pt x="83" y="160"/>
                </a:cubicBezTo>
                <a:cubicBezTo>
                  <a:pt x="83" y="160"/>
                  <a:pt x="86" y="168"/>
                  <a:pt x="98" y="177"/>
                </a:cubicBezTo>
                <a:cubicBezTo>
                  <a:pt x="102" y="179"/>
                  <a:pt x="106" y="181"/>
                  <a:pt x="109" y="181"/>
                </a:cubicBezTo>
                <a:cubicBezTo>
                  <a:pt x="114" y="181"/>
                  <a:pt x="117" y="177"/>
                  <a:pt x="117" y="177"/>
                </a:cubicBezTo>
                <a:cubicBezTo>
                  <a:pt x="117" y="176"/>
                  <a:pt x="165" y="123"/>
                  <a:pt x="179" y="103"/>
                </a:cubicBezTo>
                <a:cubicBezTo>
                  <a:pt x="194" y="82"/>
                  <a:pt x="177" y="57"/>
                  <a:pt x="174" y="53"/>
                </a:cubicBezTo>
                <a:cubicBezTo>
                  <a:pt x="169" y="49"/>
                  <a:pt x="122" y="7"/>
                  <a:pt x="120" y="5"/>
                </a:cubicBezTo>
                <a:cubicBezTo>
                  <a:pt x="113" y="2"/>
                  <a:pt x="106" y="1"/>
                  <a:pt x="99" y="1"/>
                </a:cubicBezTo>
                <a:cubicBezTo>
                  <a:pt x="80" y="1"/>
                  <a:pt x="68" y="11"/>
                  <a:pt x="67" y="11"/>
                </a:cubicBezTo>
                <a:cubicBezTo>
                  <a:pt x="7" y="72"/>
                  <a:pt x="7" y="72"/>
                  <a:pt x="7" y="72"/>
                </a:cubicBezTo>
                <a:cubicBezTo>
                  <a:pt x="3" y="75"/>
                  <a:pt x="1" y="78"/>
                  <a:pt x="1" y="80"/>
                </a:cubicBezTo>
                <a:cubicBezTo>
                  <a:pt x="1" y="83"/>
                  <a:pt x="3" y="84"/>
                  <a:pt x="3" y="84"/>
                </a:cubicBezTo>
                <a:cubicBezTo>
                  <a:pt x="19" y="100"/>
                  <a:pt x="19" y="100"/>
                  <a:pt x="19" y="100"/>
                </a:cubicBezTo>
                <a:cubicBezTo>
                  <a:pt x="21" y="102"/>
                  <a:pt x="23" y="103"/>
                  <a:pt x="26" y="103"/>
                </a:cubicBezTo>
                <a:cubicBezTo>
                  <a:pt x="31" y="103"/>
                  <a:pt x="35" y="100"/>
                  <a:pt x="35" y="100"/>
                </a:cubicBezTo>
                <a:cubicBezTo>
                  <a:pt x="91" y="44"/>
                  <a:pt x="91" y="44"/>
                  <a:pt x="91" y="44"/>
                </a:cubicBezTo>
                <a:cubicBezTo>
                  <a:pt x="93" y="42"/>
                  <a:pt x="95" y="41"/>
                  <a:pt x="98"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3" name="Google Shape;5963;p25"/>
          <p:cNvSpPr/>
          <p:nvPr/>
        </p:nvSpPr>
        <p:spPr>
          <a:xfrm>
            <a:off x="7274984" y="4546601"/>
            <a:ext cx="256117" cy="249767"/>
          </a:xfrm>
          <a:custGeom>
            <a:avLst/>
            <a:gdLst/>
            <a:ahLst/>
            <a:cxnLst/>
            <a:rect l="l" t="t" r="r" b="b"/>
            <a:pathLst>
              <a:path w="199" h="194" extrusionOk="0">
                <a:moveTo>
                  <a:pt x="188" y="115"/>
                </a:moveTo>
                <a:cubicBezTo>
                  <a:pt x="128" y="175"/>
                  <a:pt x="128" y="175"/>
                  <a:pt x="128" y="175"/>
                </a:cubicBezTo>
                <a:cubicBezTo>
                  <a:pt x="128" y="175"/>
                  <a:pt x="106" y="194"/>
                  <a:pt x="74" y="182"/>
                </a:cubicBezTo>
                <a:cubicBezTo>
                  <a:pt x="74" y="182"/>
                  <a:pt x="25" y="138"/>
                  <a:pt x="21" y="133"/>
                </a:cubicBezTo>
                <a:cubicBezTo>
                  <a:pt x="16" y="129"/>
                  <a:pt x="0" y="104"/>
                  <a:pt x="15" y="83"/>
                </a:cubicBezTo>
                <a:cubicBezTo>
                  <a:pt x="29" y="62"/>
                  <a:pt x="77" y="9"/>
                  <a:pt x="77" y="9"/>
                </a:cubicBezTo>
                <a:cubicBezTo>
                  <a:pt x="77" y="9"/>
                  <a:pt x="84" y="0"/>
                  <a:pt x="97" y="9"/>
                </a:cubicBezTo>
                <a:cubicBezTo>
                  <a:pt x="110" y="18"/>
                  <a:pt x="112" y="26"/>
                  <a:pt x="112" y="26"/>
                </a:cubicBezTo>
                <a:cubicBezTo>
                  <a:pt x="112" y="26"/>
                  <a:pt x="116" y="29"/>
                  <a:pt x="108" y="37"/>
                </a:cubicBezTo>
                <a:cubicBezTo>
                  <a:pt x="101" y="45"/>
                  <a:pt x="55" y="91"/>
                  <a:pt x="55" y="91"/>
                </a:cubicBezTo>
                <a:cubicBezTo>
                  <a:pt x="55" y="91"/>
                  <a:pt x="49" y="102"/>
                  <a:pt x="55" y="111"/>
                </a:cubicBezTo>
                <a:cubicBezTo>
                  <a:pt x="61" y="121"/>
                  <a:pt x="87" y="142"/>
                  <a:pt x="87" y="142"/>
                </a:cubicBezTo>
                <a:cubicBezTo>
                  <a:pt x="87" y="142"/>
                  <a:pt x="97" y="148"/>
                  <a:pt x="103" y="142"/>
                </a:cubicBezTo>
                <a:cubicBezTo>
                  <a:pt x="109" y="136"/>
                  <a:pt x="160" y="85"/>
                  <a:pt x="160" y="85"/>
                </a:cubicBezTo>
                <a:cubicBezTo>
                  <a:pt x="160" y="85"/>
                  <a:pt x="169" y="78"/>
                  <a:pt x="176" y="85"/>
                </a:cubicBezTo>
                <a:cubicBezTo>
                  <a:pt x="183" y="93"/>
                  <a:pt x="192" y="101"/>
                  <a:pt x="192" y="101"/>
                </a:cubicBezTo>
                <a:cubicBezTo>
                  <a:pt x="192" y="101"/>
                  <a:pt x="199" y="107"/>
                  <a:pt x="188" y="1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4" name="Google Shape;5964;p25"/>
          <p:cNvSpPr/>
          <p:nvPr/>
        </p:nvSpPr>
        <p:spPr>
          <a:xfrm>
            <a:off x="7272867" y="4552951"/>
            <a:ext cx="251884" cy="234951"/>
          </a:xfrm>
          <a:custGeom>
            <a:avLst/>
            <a:gdLst/>
            <a:ahLst/>
            <a:cxnLst/>
            <a:rect l="l" t="t" r="r" b="b"/>
            <a:pathLst>
              <a:path w="196" h="183" extrusionOk="0">
                <a:moveTo>
                  <a:pt x="97" y="183"/>
                </a:moveTo>
                <a:cubicBezTo>
                  <a:pt x="90" y="183"/>
                  <a:pt x="82" y="181"/>
                  <a:pt x="75" y="178"/>
                </a:cubicBezTo>
                <a:cubicBezTo>
                  <a:pt x="75" y="178"/>
                  <a:pt x="75" y="178"/>
                  <a:pt x="75" y="178"/>
                </a:cubicBezTo>
                <a:cubicBezTo>
                  <a:pt x="73" y="176"/>
                  <a:pt x="25" y="134"/>
                  <a:pt x="21" y="130"/>
                </a:cubicBezTo>
                <a:cubicBezTo>
                  <a:pt x="17" y="126"/>
                  <a:pt x="0" y="100"/>
                  <a:pt x="15" y="79"/>
                </a:cubicBezTo>
                <a:cubicBezTo>
                  <a:pt x="30" y="58"/>
                  <a:pt x="77" y="5"/>
                  <a:pt x="78" y="4"/>
                </a:cubicBezTo>
                <a:cubicBezTo>
                  <a:pt x="78" y="4"/>
                  <a:pt x="81" y="0"/>
                  <a:pt x="87" y="0"/>
                </a:cubicBezTo>
                <a:cubicBezTo>
                  <a:pt x="90" y="0"/>
                  <a:pt x="94" y="2"/>
                  <a:pt x="98" y="4"/>
                </a:cubicBezTo>
                <a:cubicBezTo>
                  <a:pt x="110" y="13"/>
                  <a:pt x="113" y="21"/>
                  <a:pt x="114" y="22"/>
                </a:cubicBezTo>
                <a:cubicBezTo>
                  <a:pt x="114" y="22"/>
                  <a:pt x="115" y="23"/>
                  <a:pt x="115" y="25"/>
                </a:cubicBezTo>
                <a:cubicBezTo>
                  <a:pt x="115" y="27"/>
                  <a:pt x="113" y="30"/>
                  <a:pt x="110" y="34"/>
                </a:cubicBezTo>
                <a:cubicBezTo>
                  <a:pt x="102" y="41"/>
                  <a:pt x="58" y="85"/>
                  <a:pt x="56" y="87"/>
                </a:cubicBezTo>
                <a:cubicBezTo>
                  <a:pt x="56" y="88"/>
                  <a:pt x="51" y="98"/>
                  <a:pt x="56" y="107"/>
                </a:cubicBezTo>
                <a:cubicBezTo>
                  <a:pt x="63" y="116"/>
                  <a:pt x="88" y="137"/>
                  <a:pt x="88" y="137"/>
                </a:cubicBezTo>
                <a:cubicBezTo>
                  <a:pt x="88" y="137"/>
                  <a:pt x="88" y="137"/>
                  <a:pt x="88" y="137"/>
                </a:cubicBezTo>
                <a:cubicBezTo>
                  <a:pt x="88" y="137"/>
                  <a:pt x="93" y="140"/>
                  <a:pt x="97" y="140"/>
                </a:cubicBezTo>
                <a:cubicBezTo>
                  <a:pt x="100" y="140"/>
                  <a:pt x="102" y="139"/>
                  <a:pt x="104" y="137"/>
                </a:cubicBezTo>
                <a:cubicBezTo>
                  <a:pt x="110" y="132"/>
                  <a:pt x="160" y="81"/>
                  <a:pt x="160" y="81"/>
                </a:cubicBezTo>
                <a:cubicBezTo>
                  <a:pt x="160" y="81"/>
                  <a:pt x="165" y="78"/>
                  <a:pt x="170" y="78"/>
                </a:cubicBezTo>
                <a:cubicBezTo>
                  <a:pt x="173" y="78"/>
                  <a:pt x="175" y="79"/>
                  <a:pt x="178" y="81"/>
                </a:cubicBezTo>
                <a:cubicBezTo>
                  <a:pt x="185" y="88"/>
                  <a:pt x="193" y="97"/>
                  <a:pt x="193" y="97"/>
                </a:cubicBezTo>
                <a:cubicBezTo>
                  <a:pt x="194" y="97"/>
                  <a:pt x="196" y="99"/>
                  <a:pt x="196" y="102"/>
                </a:cubicBezTo>
                <a:cubicBezTo>
                  <a:pt x="196" y="105"/>
                  <a:pt x="194" y="108"/>
                  <a:pt x="190" y="111"/>
                </a:cubicBezTo>
                <a:cubicBezTo>
                  <a:pt x="129" y="172"/>
                  <a:pt x="129" y="172"/>
                  <a:pt x="129" y="172"/>
                </a:cubicBezTo>
                <a:cubicBezTo>
                  <a:pt x="129" y="172"/>
                  <a:pt x="117" y="183"/>
                  <a:pt x="97" y="183"/>
                </a:cubicBezTo>
                <a:close/>
                <a:moveTo>
                  <a:pt x="76" y="177"/>
                </a:moveTo>
                <a:cubicBezTo>
                  <a:pt x="83" y="180"/>
                  <a:pt x="90" y="181"/>
                  <a:pt x="97" y="181"/>
                </a:cubicBezTo>
                <a:cubicBezTo>
                  <a:pt x="116" y="181"/>
                  <a:pt x="128" y="171"/>
                  <a:pt x="128" y="171"/>
                </a:cubicBezTo>
                <a:cubicBezTo>
                  <a:pt x="189" y="110"/>
                  <a:pt x="189" y="110"/>
                  <a:pt x="189" y="110"/>
                </a:cubicBezTo>
                <a:cubicBezTo>
                  <a:pt x="193" y="107"/>
                  <a:pt x="195" y="105"/>
                  <a:pt x="195" y="102"/>
                </a:cubicBezTo>
                <a:cubicBezTo>
                  <a:pt x="195" y="99"/>
                  <a:pt x="193" y="98"/>
                  <a:pt x="193" y="98"/>
                </a:cubicBezTo>
                <a:cubicBezTo>
                  <a:pt x="193" y="98"/>
                  <a:pt x="184" y="89"/>
                  <a:pt x="177" y="82"/>
                </a:cubicBezTo>
                <a:cubicBezTo>
                  <a:pt x="175" y="80"/>
                  <a:pt x="172" y="79"/>
                  <a:pt x="170" y="79"/>
                </a:cubicBezTo>
                <a:cubicBezTo>
                  <a:pt x="165" y="79"/>
                  <a:pt x="161" y="82"/>
                  <a:pt x="161" y="82"/>
                </a:cubicBezTo>
                <a:cubicBezTo>
                  <a:pt x="161" y="82"/>
                  <a:pt x="111" y="132"/>
                  <a:pt x="105" y="138"/>
                </a:cubicBezTo>
                <a:cubicBezTo>
                  <a:pt x="103" y="140"/>
                  <a:pt x="100" y="141"/>
                  <a:pt x="97" y="141"/>
                </a:cubicBezTo>
                <a:cubicBezTo>
                  <a:pt x="93" y="141"/>
                  <a:pt x="88" y="138"/>
                  <a:pt x="88" y="138"/>
                </a:cubicBezTo>
                <a:cubicBezTo>
                  <a:pt x="87" y="137"/>
                  <a:pt x="62" y="117"/>
                  <a:pt x="55" y="108"/>
                </a:cubicBezTo>
                <a:cubicBezTo>
                  <a:pt x="49" y="98"/>
                  <a:pt x="55" y="87"/>
                  <a:pt x="55" y="87"/>
                </a:cubicBezTo>
                <a:cubicBezTo>
                  <a:pt x="55" y="86"/>
                  <a:pt x="55" y="86"/>
                  <a:pt x="55" y="86"/>
                </a:cubicBezTo>
                <a:cubicBezTo>
                  <a:pt x="55" y="86"/>
                  <a:pt x="101" y="40"/>
                  <a:pt x="109" y="33"/>
                </a:cubicBezTo>
                <a:cubicBezTo>
                  <a:pt x="113" y="29"/>
                  <a:pt x="114" y="26"/>
                  <a:pt x="113" y="25"/>
                </a:cubicBezTo>
                <a:cubicBezTo>
                  <a:pt x="113" y="24"/>
                  <a:pt x="113" y="23"/>
                  <a:pt x="113" y="23"/>
                </a:cubicBezTo>
                <a:cubicBezTo>
                  <a:pt x="112" y="23"/>
                  <a:pt x="112" y="23"/>
                  <a:pt x="112" y="23"/>
                </a:cubicBezTo>
                <a:cubicBezTo>
                  <a:pt x="112" y="23"/>
                  <a:pt x="112" y="23"/>
                  <a:pt x="112" y="23"/>
                </a:cubicBezTo>
                <a:cubicBezTo>
                  <a:pt x="112" y="22"/>
                  <a:pt x="110" y="14"/>
                  <a:pt x="97" y="5"/>
                </a:cubicBezTo>
                <a:cubicBezTo>
                  <a:pt x="94" y="3"/>
                  <a:pt x="90" y="1"/>
                  <a:pt x="87" y="1"/>
                </a:cubicBezTo>
                <a:cubicBezTo>
                  <a:pt x="82" y="1"/>
                  <a:pt x="79" y="5"/>
                  <a:pt x="79" y="5"/>
                </a:cubicBezTo>
                <a:cubicBezTo>
                  <a:pt x="78" y="6"/>
                  <a:pt x="31" y="59"/>
                  <a:pt x="16" y="80"/>
                </a:cubicBezTo>
                <a:cubicBezTo>
                  <a:pt x="1" y="100"/>
                  <a:pt x="18" y="125"/>
                  <a:pt x="22" y="129"/>
                </a:cubicBezTo>
                <a:cubicBezTo>
                  <a:pt x="26" y="133"/>
                  <a:pt x="73" y="175"/>
                  <a:pt x="76" y="17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5" name="Google Shape;5965;p25"/>
          <p:cNvSpPr/>
          <p:nvPr/>
        </p:nvSpPr>
        <p:spPr>
          <a:xfrm>
            <a:off x="7399867" y="4521200"/>
            <a:ext cx="154517" cy="154517"/>
          </a:xfrm>
          <a:custGeom>
            <a:avLst/>
            <a:gdLst/>
            <a:ahLst/>
            <a:cxnLst/>
            <a:rect l="l" t="t" r="r" b="b"/>
            <a:pathLst>
              <a:path w="121" h="121" extrusionOk="0">
                <a:moveTo>
                  <a:pt x="118" y="20"/>
                </a:moveTo>
                <a:cubicBezTo>
                  <a:pt x="121" y="23"/>
                  <a:pt x="121" y="28"/>
                  <a:pt x="118" y="30"/>
                </a:cubicBezTo>
                <a:cubicBezTo>
                  <a:pt x="30" y="118"/>
                  <a:pt x="30" y="118"/>
                  <a:pt x="30" y="118"/>
                </a:cubicBezTo>
                <a:cubicBezTo>
                  <a:pt x="27" y="121"/>
                  <a:pt x="23" y="121"/>
                  <a:pt x="20" y="118"/>
                </a:cubicBezTo>
                <a:cubicBezTo>
                  <a:pt x="3" y="101"/>
                  <a:pt x="3" y="101"/>
                  <a:pt x="3" y="101"/>
                </a:cubicBezTo>
                <a:cubicBezTo>
                  <a:pt x="0" y="98"/>
                  <a:pt x="0" y="94"/>
                  <a:pt x="3" y="91"/>
                </a:cubicBezTo>
                <a:cubicBezTo>
                  <a:pt x="91" y="3"/>
                  <a:pt x="91" y="3"/>
                  <a:pt x="91" y="3"/>
                </a:cubicBezTo>
                <a:cubicBezTo>
                  <a:pt x="94" y="0"/>
                  <a:pt x="98" y="0"/>
                  <a:pt x="101" y="3"/>
                </a:cubicBezTo>
                <a:lnTo>
                  <a:pt x="118"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6" name="Google Shape;5966;p25"/>
          <p:cNvSpPr/>
          <p:nvPr/>
        </p:nvSpPr>
        <p:spPr>
          <a:xfrm>
            <a:off x="7399867" y="4521200"/>
            <a:ext cx="154517" cy="154517"/>
          </a:xfrm>
          <a:custGeom>
            <a:avLst/>
            <a:gdLst/>
            <a:ahLst/>
            <a:cxnLst/>
            <a:rect l="l" t="t" r="r" b="b"/>
            <a:pathLst>
              <a:path w="121" h="120" extrusionOk="0">
                <a:moveTo>
                  <a:pt x="25" y="120"/>
                </a:moveTo>
                <a:cubicBezTo>
                  <a:pt x="23" y="120"/>
                  <a:pt x="21" y="119"/>
                  <a:pt x="20" y="117"/>
                </a:cubicBezTo>
                <a:cubicBezTo>
                  <a:pt x="3" y="101"/>
                  <a:pt x="3" y="101"/>
                  <a:pt x="3" y="101"/>
                </a:cubicBezTo>
                <a:cubicBezTo>
                  <a:pt x="1" y="99"/>
                  <a:pt x="0" y="97"/>
                  <a:pt x="0" y="95"/>
                </a:cubicBezTo>
                <a:cubicBezTo>
                  <a:pt x="0" y="93"/>
                  <a:pt x="1" y="91"/>
                  <a:pt x="3" y="89"/>
                </a:cubicBezTo>
                <a:cubicBezTo>
                  <a:pt x="90" y="2"/>
                  <a:pt x="90" y="2"/>
                  <a:pt x="90" y="2"/>
                </a:cubicBezTo>
                <a:cubicBezTo>
                  <a:pt x="92" y="0"/>
                  <a:pt x="94" y="0"/>
                  <a:pt x="96" y="0"/>
                </a:cubicBezTo>
                <a:cubicBezTo>
                  <a:pt x="98" y="0"/>
                  <a:pt x="100" y="0"/>
                  <a:pt x="102" y="2"/>
                </a:cubicBezTo>
                <a:cubicBezTo>
                  <a:pt x="118" y="19"/>
                  <a:pt x="118" y="19"/>
                  <a:pt x="118" y="19"/>
                </a:cubicBezTo>
                <a:cubicBezTo>
                  <a:pt x="121" y="22"/>
                  <a:pt x="121" y="27"/>
                  <a:pt x="118" y="30"/>
                </a:cubicBezTo>
                <a:cubicBezTo>
                  <a:pt x="31" y="117"/>
                  <a:pt x="31" y="117"/>
                  <a:pt x="31" y="117"/>
                </a:cubicBezTo>
                <a:cubicBezTo>
                  <a:pt x="29" y="119"/>
                  <a:pt x="27" y="120"/>
                  <a:pt x="25" y="120"/>
                </a:cubicBezTo>
                <a:close/>
                <a:moveTo>
                  <a:pt x="96" y="1"/>
                </a:moveTo>
                <a:cubicBezTo>
                  <a:pt x="94" y="1"/>
                  <a:pt x="93" y="2"/>
                  <a:pt x="91" y="3"/>
                </a:cubicBezTo>
                <a:cubicBezTo>
                  <a:pt x="4" y="90"/>
                  <a:pt x="4" y="90"/>
                  <a:pt x="4" y="90"/>
                </a:cubicBezTo>
                <a:cubicBezTo>
                  <a:pt x="2" y="92"/>
                  <a:pt x="2" y="93"/>
                  <a:pt x="2" y="95"/>
                </a:cubicBezTo>
                <a:cubicBezTo>
                  <a:pt x="2" y="97"/>
                  <a:pt x="2" y="99"/>
                  <a:pt x="4" y="100"/>
                </a:cubicBezTo>
                <a:cubicBezTo>
                  <a:pt x="20" y="116"/>
                  <a:pt x="20" y="116"/>
                  <a:pt x="20" y="116"/>
                </a:cubicBezTo>
                <a:cubicBezTo>
                  <a:pt x="22" y="118"/>
                  <a:pt x="23" y="118"/>
                  <a:pt x="25" y="118"/>
                </a:cubicBezTo>
                <a:cubicBezTo>
                  <a:pt x="27" y="118"/>
                  <a:pt x="29" y="118"/>
                  <a:pt x="30" y="116"/>
                </a:cubicBezTo>
                <a:cubicBezTo>
                  <a:pt x="117" y="29"/>
                  <a:pt x="117" y="29"/>
                  <a:pt x="117" y="29"/>
                </a:cubicBezTo>
                <a:cubicBezTo>
                  <a:pt x="120" y="26"/>
                  <a:pt x="120" y="22"/>
                  <a:pt x="117" y="19"/>
                </a:cubicBezTo>
                <a:cubicBezTo>
                  <a:pt x="101" y="3"/>
                  <a:pt x="101" y="3"/>
                  <a:pt x="101" y="3"/>
                </a:cubicBezTo>
                <a:cubicBezTo>
                  <a:pt x="99" y="2"/>
                  <a:pt x="98" y="1"/>
                  <a:pt x="96"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7" name="Google Shape;5967;p25"/>
          <p:cNvSpPr/>
          <p:nvPr/>
        </p:nvSpPr>
        <p:spPr>
          <a:xfrm>
            <a:off x="7950200" y="3797300"/>
            <a:ext cx="127000" cy="355600"/>
          </a:xfrm>
          <a:custGeom>
            <a:avLst/>
            <a:gdLst/>
            <a:ahLst/>
            <a:cxnLst/>
            <a:rect l="l" t="t" r="r" b="b"/>
            <a:pathLst>
              <a:path w="98" h="276" extrusionOk="0">
                <a:moveTo>
                  <a:pt x="98" y="246"/>
                </a:moveTo>
                <a:cubicBezTo>
                  <a:pt x="98" y="263"/>
                  <a:pt x="84" y="276"/>
                  <a:pt x="68" y="276"/>
                </a:cubicBezTo>
                <a:cubicBezTo>
                  <a:pt x="29" y="276"/>
                  <a:pt x="29" y="276"/>
                  <a:pt x="29" y="276"/>
                </a:cubicBezTo>
                <a:cubicBezTo>
                  <a:pt x="13" y="276"/>
                  <a:pt x="0" y="263"/>
                  <a:pt x="0" y="246"/>
                </a:cubicBezTo>
                <a:cubicBezTo>
                  <a:pt x="0" y="29"/>
                  <a:pt x="0" y="29"/>
                  <a:pt x="0" y="29"/>
                </a:cubicBezTo>
                <a:cubicBezTo>
                  <a:pt x="0" y="13"/>
                  <a:pt x="13" y="0"/>
                  <a:pt x="29" y="0"/>
                </a:cubicBezTo>
                <a:cubicBezTo>
                  <a:pt x="68" y="0"/>
                  <a:pt x="68" y="0"/>
                  <a:pt x="68" y="0"/>
                </a:cubicBezTo>
                <a:cubicBezTo>
                  <a:pt x="84" y="0"/>
                  <a:pt x="98" y="13"/>
                  <a:pt x="98" y="29"/>
                </a:cubicBezTo>
                <a:lnTo>
                  <a:pt x="98" y="24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8" name="Google Shape;5968;p25"/>
          <p:cNvSpPr/>
          <p:nvPr/>
        </p:nvSpPr>
        <p:spPr>
          <a:xfrm>
            <a:off x="8128000" y="3797300"/>
            <a:ext cx="127000" cy="355600"/>
          </a:xfrm>
          <a:custGeom>
            <a:avLst/>
            <a:gdLst/>
            <a:ahLst/>
            <a:cxnLst/>
            <a:rect l="l" t="t" r="r" b="b"/>
            <a:pathLst>
              <a:path w="98" h="276" extrusionOk="0">
                <a:moveTo>
                  <a:pt x="98" y="246"/>
                </a:moveTo>
                <a:cubicBezTo>
                  <a:pt x="98" y="263"/>
                  <a:pt x="85" y="276"/>
                  <a:pt x="69" y="276"/>
                </a:cubicBezTo>
                <a:cubicBezTo>
                  <a:pt x="30" y="276"/>
                  <a:pt x="30" y="276"/>
                  <a:pt x="30" y="276"/>
                </a:cubicBezTo>
                <a:cubicBezTo>
                  <a:pt x="14" y="276"/>
                  <a:pt x="0" y="263"/>
                  <a:pt x="0" y="246"/>
                </a:cubicBezTo>
                <a:cubicBezTo>
                  <a:pt x="0" y="29"/>
                  <a:pt x="0" y="29"/>
                  <a:pt x="0" y="29"/>
                </a:cubicBezTo>
                <a:cubicBezTo>
                  <a:pt x="0" y="13"/>
                  <a:pt x="14" y="0"/>
                  <a:pt x="30" y="0"/>
                </a:cubicBezTo>
                <a:cubicBezTo>
                  <a:pt x="69" y="0"/>
                  <a:pt x="69" y="0"/>
                  <a:pt x="69" y="0"/>
                </a:cubicBezTo>
                <a:cubicBezTo>
                  <a:pt x="85" y="0"/>
                  <a:pt x="98" y="13"/>
                  <a:pt x="98" y="29"/>
                </a:cubicBezTo>
                <a:lnTo>
                  <a:pt x="98" y="24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69" name="Google Shape;5969;p25"/>
          <p:cNvSpPr/>
          <p:nvPr/>
        </p:nvSpPr>
        <p:spPr>
          <a:xfrm>
            <a:off x="4226984" y="6278034"/>
            <a:ext cx="391584" cy="359833"/>
          </a:xfrm>
          <a:custGeom>
            <a:avLst/>
            <a:gdLst/>
            <a:ahLst/>
            <a:cxnLst/>
            <a:rect l="l" t="t" r="r" b="b"/>
            <a:pathLst>
              <a:path w="185" h="170" extrusionOk="0">
                <a:moveTo>
                  <a:pt x="0" y="79"/>
                </a:moveTo>
                <a:lnTo>
                  <a:pt x="40" y="79"/>
                </a:lnTo>
                <a:lnTo>
                  <a:pt x="70" y="116"/>
                </a:lnTo>
                <a:lnTo>
                  <a:pt x="142" y="0"/>
                </a:lnTo>
                <a:lnTo>
                  <a:pt x="185" y="0"/>
                </a:lnTo>
                <a:lnTo>
                  <a:pt x="82" y="170"/>
                </a:lnTo>
                <a:lnTo>
                  <a:pt x="62" y="170"/>
                </a:lnTo>
                <a:lnTo>
                  <a:pt x="0" y="7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0" name="Google Shape;5970;p25"/>
          <p:cNvSpPr/>
          <p:nvPr/>
        </p:nvSpPr>
        <p:spPr>
          <a:xfrm>
            <a:off x="4226985" y="6278034"/>
            <a:ext cx="393700" cy="359833"/>
          </a:xfrm>
          <a:custGeom>
            <a:avLst/>
            <a:gdLst/>
            <a:ahLst/>
            <a:cxnLst/>
            <a:rect l="l" t="t" r="r" b="b"/>
            <a:pathLst>
              <a:path w="186" h="170" extrusionOk="0">
                <a:moveTo>
                  <a:pt x="82" y="170"/>
                </a:moveTo>
                <a:lnTo>
                  <a:pt x="62" y="170"/>
                </a:lnTo>
                <a:lnTo>
                  <a:pt x="62" y="170"/>
                </a:lnTo>
                <a:lnTo>
                  <a:pt x="0" y="79"/>
                </a:lnTo>
                <a:lnTo>
                  <a:pt x="40" y="79"/>
                </a:lnTo>
                <a:lnTo>
                  <a:pt x="40" y="79"/>
                </a:lnTo>
                <a:lnTo>
                  <a:pt x="70" y="116"/>
                </a:lnTo>
                <a:lnTo>
                  <a:pt x="142" y="0"/>
                </a:lnTo>
                <a:lnTo>
                  <a:pt x="186" y="0"/>
                </a:lnTo>
                <a:lnTo>
                  <a:pt x="185" y="0"/>
                </a:lnTo>
                <a:lnTo>
                  <a:pt x="82" y="170"/>
                </a:lnTo>
                <a:close/>
                <a:moveTo>
                  <a:pt x="62" y="170"/>
                </a:moveTo>
                <a:lnTo>
                  <a:pt x="82" y="170"/>
                </a:lnTo>
                <a:lnTo>
                  <a:pt x="184" y="1"/>
                </a:lnTo>
                <a:lnTo>
                  <a:pt x="142" y="1"/>
                </a:lnTo>
                <a:lnTo>
                  <a:pt x="70" y="117"/>
                </a:lnTo>
                <a:lnTo>
                  <a:pt x="69" y="117"/>
                </a:lnTo>
                <a:lnTo>
                  <a:pt x="40" y="79"/>
                </a:lnTo>
                <a:lnTo>
                  <a:pt x="1" y="79"/>
                </a:lnTo>
                <a:lnTo>
                  <a:pt x="62" y="17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1" name="Google Shape;5971;p25"/>
          <p:cNvSpPr/>
          <p:nvPr/>
        </p:nvSpPr>
        <p:spPr>
          <a:xfrm>
            <a:off x="1183218" y="3158067"/>
            <a:ext cx="266700" cy="419100"/>
          </a:xfrm>
          <a:custGeom>
            <a:avLst/>
            <a:gdLst/>
            <a:ahLst/>
            <a:cxnLst/>
            <a:rect l="l" t="t" r="r" b="b"/>
            <a:pathLst>
              <a:path w="126" h="198" extrusionOk="0">
                <a:moveTo>
                  <a:pt x="0" y="26"/>
                </a:moveTo>
                <a:lnTo>
                  <a:pt x="26" y="0"/>
                </a:lnTo>
                <a:lnTo>
                  <a:pt x="126" y="99"/>
                </a:lnTo>
                <a:lnTo>
                  <a:pt x="28" y="198"/>
                </a:lnTo>
                <a:lnTo>
                  <a:pt x="0" y="170"/>
                </a:lnTo>
                <a:lnTo>
                  <a:pt x="69" y="101"/>
                </a:lnTo>
                <a:lnTo>
                  <a:pt x="72" y="98"/>
                </a:lnTo>
                <a:lnTo>
                  <a:pt x="0" y="2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2" name="Google Shape;5972;p25"/>
          <p:cNvSpPr/>
          <p:nvPr/>
        </p:nvSpPr>
        <p:spPr>
          <a:xfrm>
            <a:off x="5522384" y="1991785"/>
            <a:ext cx="256117" cy="421217"/>
          </a:xfrm>
          <a:custGeom>
            <a:avLst/>
            <a:gdLst/>
            <a:ahLst/>
            <a:cxnLst/>
            <a:rect l="l" t="t" r="r" b="b"/>
            <a:pathLst>
              <a:path w="200" h="328" extrusionOk="0">
                <a:moveTo>
                  <a:pt x="187" y="53"/>
                </a:moveTo>
                <a:cubicBezTo>
                  <a:pt x="187" y="53"/>
                  <a:pt x="200" y="40"/>
                  <a:pt x="180" y="20"/>
                </a:cubicBezTo>
                <a:cubicBezTo>
                  <a:pt x="160" y="0"/>
                  <a:pt x="146" y="11"/>
                  <a:pt x="146" y="11"/>
                </a:cubicBezTo>
                <a:cubicBezTo>
                  <a:pt x="13" y="146"/>
                  <a:pt x="13" y="146"/>
                  <a:pt x="13" y="146"/>
                </a:cubicBezTo>
                <a:cubicBezTo>
                  <a:pt x="13" y="146"/>
                  <a:pt x="0" y="158"/>
                  <a:pt x="0" y="164"/>
                </a:cubicBezTo>
                <a:cubicBezTo>
                  <a:pt x="0" y="170"/>
                  <a:pt x="13" y="182"/>
                  <a:pt x="13" y="182"/>
                </a:cubicBezTo>
                <a:cubicBezTo>
                  <a:pt x="141" y="317"/>
                  <a:pt x="141" y="317"/>
                  <a:pt x="141" y="317"/>
                </a:cubicBezTo>
                <a:cubicBezTo>
                  <a:pt x="141" y="317"/>
                  <a:pt x="158" y="328"/>
                  <a:pt x="178" y="308"/>
                </a:cubicBezTo>
                <a:cubicBezTo>
                  <a:pt x="197" y="289"/>
                  <a:pt x="187" y="271"/>
                  <a:pt x="187" y="271"/>
                </a:cubicBezTo>
                <a:cubicBezTo>
                  <a:pt x="84" y="168"/>
                  <a:pt x="84" y="168"/>
                  <a:pt x="84" y="168"/>
                </a:cubicBezTo>
                <a:cubicBezTo>
                  <a:pt x="79" y="163"/>
                  <a:pt x="79" y="163"/>
                  <a:pt x="79" y="163"/>
                </a:cubicBezTo>
                <a:lnTo>
                  <a:pt x="187" y="5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3" name="Google Shape;5973;p25"/>
          <p:cNvSpPr/>
          <p:nvPr/>
        </p:nvSpPr>
        <p:spPr>
          <a:xfrm>
            <a:off x="2341034" y="5630334"/>
            <a:ext cx="448733" cy="444500"/>
          </a:xfrm>
          <a:custGeom>
            <a:avLst/>
            <a:gdLst/>
            <a:ahLst/>
            <a:cxnLst/>
            <a:rect l="l" t="t" r="r" b="b"/>
            <a:pathLst>
              <a:path w="350" h="346" extrusionOk="0">
                <a:moveTo>
                  <a:pt x="323" y="23"/>
                </a:moveTo>
                <a:cubicBezTo>
                  <a:pt x="350" y="132"/>
                  <a:pt x="350" y="132"/>
                  <a:pt x="350" y="132"/>
                </a:cubicBezTo>
                <a:cubicBezTo>
                  <a:pt x="131" y="346"/>
                  <a:pt x="131" y="346"/>
                  <a:pt x="131" y="346"/>
                </a:cubicBezTo>
                <a:cubicBezTo>
                  <a:pt x="0" y="217"/>
                  <a:pt x="0" y="217"/>
                  <a:pt x="0" y="217"/>
                </a:cubicBezTo>
                <a:cubicBezTo>
                  <a:pt x="217" y="0"/>
                  <a:pt x="217" y="0"/>
                  <a:pt x="217" y="0"/>
                </a:cubicBezTo>
                <a:lnTo>
                  <a:pt x="323" y="23"/>
                </a:lnTo>
                <a:close/>
                <a:moveTo>
                  <a:pt x="208" y="36"/>
                </a:moveTo>
                <a:cubicBezTo>
                  <a:pt x="29" y="215"/>
                  <a:pt x="29" y="215"/>
                  <a:pt x="29" y="215"/>
                </a:cubicBezTo>
                <a:cubicBezTo>
                  <a:pt x="131" y="316"/>
                  <a:pt x="131" y="316"/>
                  <a:pt x="131" y="316"/>
                </a:cubicBezTo>
                <a:cubicBezTo>
                  <a:pt x="311" y="139"/>
                  <a:pt x="311" y="139"/>
                  <a:pt x="311" y="139"/>
                </a:cubicBezTo>
                <a:cubicBezTo>
                  <a:pt x="211" y="39"/>
                  <a:pt x="211" y="39"/>
                  <a:pt x="211" y="39"/>
                </a:cubicBezTo>
                <a:lnTo>
                  <a:pt x="208" y="36"/>
                </a:lnTo>
                <a:close/>
                <a:moveTo>
                  <a:pt x="295" y="38"/>
                </a:moveTo>
                <a:cubicBezTo>
                  <a:pt x="284" y="38"/>
                  <a:pt x="275" y="47"/>
                  <a:pt x="275" y="58"/>
                </a:cubicBezTo>
                <a:cubicBezTo>
                  <a:pt x="275" y="69"/>
                  <a:pt x="284" y="78"/>
                  <a:pt x="295" y="78"/>
                </a:cubicBezTo>
                <a:cubicBezTo>
                  <a:pt x="306" y="78"/>
                  <a:pt x="314" y="69"/>
                  <a:pt x="314" y="58"/>
                </a:cubicBezTo>
                <a:cubicBezTo>
                  <a:pt x="314" y="47"/>
                  <a:pt x="306" y="38"/>
                  <a:pt x="295" y="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4" name="Google Shape;5974;p25"/>
          <p:cNvSpPr/>
          <p:nvPr/>
        </p:nvSpPr>
        <p:spPr>
          <a:xfrm>
            <a:off x="4409018" y="3196168"/>
            <a:ext cx="27517" cy="116417"/>
          </a:xfrm>
          <a:custGeom>
            <a:avLst/>
            <a:gdLst/>
            <a:ahLst/>
            <a:cxnLst/>
            <a:rect l="l" t="t" r="r" b="b"/>
            <a:pathLst>
              <a:path w="22" h="90" extrusionOk="0">
                <a:moveTo>
                  <a:pt x="22" y="78"/>
                </a:moveTo>
                <a:cubicBezTo>
                  <a:pt x="22" y="85"/>
                  <a:pt x="17" y="90"/>
                  <a:pt x="11" y="90"/>
                </a:cubicBezTo>
                <a:cubicBezTo>
                  <a:pt x="11" y="90"/>
                  <a:pt x="11" y="90"/>
                  <a:pt x="11" y="90"/>
                </a:cubicBezTo>
                <a:cubicBezTo>
                  <a:pt x="5" y="90"/>
                  <a:pt x="0" y="85"/>
                  <a:pt x="0" y="78"/>
                </a:cubicBezTo>
                <a:cubicBezTo>
                  <a:pt x="0" y="11"/>
                  <a:pt x="0" y="11"/>
                  <a:pt x="0" y="11"/>
                </a:cubicBezTo>
                <a:cubicBezTo>
                  <a:pt x="0" y="5"/>
                  <a:pt x="5" y="0"/>
                  <a:pt x="11" y="0"/>
                </a:cubicBezTo>
                <a:cubicBezTo>
                  <a:pt x="11" y="0"/>
                  <a:pt x="11" y="0"/>
                  <a:pt x="11" y="0"/>
                </a:cubicBezTo>
                <a:cubicBezTo>
                  <a:pt x="17" y="0"/>
                  <a:pt x="22" y="5"/>
                  <a:pt x="22" y="11"/>
                </a:cubicBezTo>
                <a:lnTo>
                  <a:pt x="22" y="7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5" name="Google Shape;5975;p25"/>
          <p:cNvSpPr/>
          <p:nvPr/>
        </p:nvSpPr>
        <p:spPr>
          <a:xfrm>
            <a:off x="4409018" y="3422652"/>
            <a:ext cx="27517" cy="116417"/>
          </a:xfrm>
          <a:custGeom>
            <a:avLst/>
            <a:gdLst/>
            <a:ahLst/>
            <a:cxnLst/>
            <a:rect l="l" t="t" r="r" b="b"/>
            <a:pathLst>
              <a:path w="22" h="90" extrusionOk="0">
                <a:moveTo>
                  <a:pt x="22" y="79"/>
                </a:moveTo>
                <a:cubicBezTo>
                  <a:pt x="22" y="85"/>
                  <a:pt x="17" y="90"/>
                  <a:pt x="11" y="90"/>
                </a:cubicBezTo>
                <a:cubicBezTo>
                  <a:pt x="11" y="90"/>
                  <a:pt x="11" y="90"/>
                  <a:pt x="11" y="90"/>
                </a:cubicBezTo>
                <a:cubicBezTo>
                  <a:pt x="5" y="90"/>
                  <a:pt x="0" y="85"/>
                  <a:pt x="0" y="79"/>
                </a:cubicBezTo>
                <a:cubicBezTo>
                  <a:pt x="0" y="11"/>
                  <a:pt x="0" y="11"/>
                  <a:pt x="0" y="11"/>
                </a:cubicBezTo>
                <a:cubicBezTo>
                  <a:pt x="0" y="5"/>
                  <a:pt x="5" y="0"/>
                  <a:pt x="11" y="0"/>
                </a:cubicBezTo>
                <a:cubicBezTo>
                  <a:pt x="11" y="0"/>
                  <a:pt x="11" y="0"/>
                  <a:pt x="11" y="0"/>
                </a:cubicBezTo>
                <a:cubicBezTo>
                  <a:pt x="17" y="0"/>
                  <a:pt x="22" y="5"/>
                  <a:pt x="22" y="11"/>
                </a:cubicBezTo>
                <a:lnTo>
                  <a:pt x="22" y="7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6" name="Google Shape;5976;p25"/>
          <p:cNvSpPr/>
          <p:nvPr/>
        </p:nvSpPr>
        <p:spPr>
          <a:xfrm>
            <a:off x="4478867" y="3352801"/>
            <a:ext cx="114300" cy="29633"/>
          </a:xfrm>
          <a:custGeom>
            <a:avLst/>
            <a:gdLst/>
            <a:ahLst/>
            <a:cxnLst/>
            <a:rect l="l" t="t" r="r" b="b"/>
            <a:pathLst>
              <a:path w="90" h="23" extrusionOk="0">
                <a:moveTo>
                  <a:pt x="11" y="23"/>
                </a:moveTo>
                <a:cubicBezTo>
                  <a:pt x="5" y="23"/>
                  <a:pt x="0" y="18"/>
                  <a:pt x="0" y="12"/>
                </a:cubicBezTo>
                <a:cubicBezTo>
                  <a:pt x="0" y="12"/>
                  <a:pt x="0" y="12"/>
                  <a:pt x="0" y="12"/>
                </a:cubicBezTo>
                <a:cubicBezTo>
                  <a:pt x="0" y="6"/>
                  <a:pt x="5" y="0"/>
                  <a:pt x="11" y="0"/>
                </a:cubicBezTo>
                <a:cubicBezTo>
                  <a:pt x="79" y="0"/>
                  <a:pt x="79" y="0"/>
                  <a:pt x="79" y="0"/>
                </a:cubicBezTo>
                <a:cubicBezTo>
                  <a:pt x="85" y="0"/>
                  <a:pt x="90" y="6"/>
                  <a:pt x="90" y="12"/>
                </a:cubicBezTo>
                <a:cubicBezTo>
                  <a:pt x="90" y="12"/>
                  <a:pt x="90" y="12"/>
                  <a:pt x="90" y="12"/>
                </a:cubicBezTo>
                <a:cubicBezTo>
                  <a:pt x="90" y="18"/>
                  <a:pt x="85" y="23"/>
                  <a:pt x="79" y="23"/>
                </a:cubicBezTo>
                <a:lnTo>
                  <a:pt x="11" y="2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7" name="Google Shape;5977;p25"/>
          <p:cNvSpPr/>
          <p:nvPr/>
        </p:nvSpPr>
        <p:spPr>
          <a:xfrm>
            <a:off x="4252385" y="3352801"/>
            <a:ext cx="114300" cy="29633"/>
          </a:xfrm>
          <a:custGeom>
            <a:avLst/>
            <a:gdLst/>
            <a:ahLst/>
            <a:cxnLst/>
            <a:rect l="l" t="t" r="r" b="b"/>
            <a:pathLst>
              <a:path w="90" h="23" extrusionOk="0">
                <a:moveTo>
                  <a:pt x="11" y="23"/>
                </a:moveTo>
                <a:cubicBezTo>
                  <a:pt x="5" y="23"/>
                  <a:pt x="0" y="18"/>
                  <a:pt x="0" y="12"/>
                </a:cubicBezTo>
                <a:cubicBezTo>
                  <a:pt x="0" y="12"/>
                  <a:pt x="0" y="12"/>
                  <a:pt x="0" y="12"/>
                </a:cubicBezTo>
                <a:cubicBezTo>
                  <a:pt x="0" y="6"/>
                  <a:pt x="5" y="0"/>
                  <a:pt x="11" y="0"/>
                </a:cubicBezTo>
                <a:cubicBezTo>
                  <a:pt x="79" y="0"/>
                  <a:pt x="79" y="0"/>
                  <a:pt x="79" y="0"/>
                </a:cubicBezTo>
                <a:cubicBezTo>
                  <a:pt x="85" y="0"/>
                  <a:pt x="90" y="6"/>
                  <a:pt x="90" y="12"/>
                </a:cubicBezTo>
                <a:cubicBezTo>
                  <a:pt x="90" y="12"/>
                  <a:pt x="90" y="12"/>
                  <a:pt x="90" y="12"/>
                </a:cubicBezTo>
                <a:cubicBezTo>
                  <a:pt x="90" y="18"/>
                  <a:pt x="85" y="23"/>
                  <a:pt x="79" y="23"/>
                </a:cubicBezTo>
                <a:lnTo>
                  <a:pt x="11" y="2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8" name="Google Shape;5978;p25"/>
          <p:cNvSpPr/>
          <p:nvPr/>
        </p:nvSpPr>
        <p:spPr>
          <a:xfrm>
            <a:off x="4455584" y="3240618"/>
            <a:ext cx="95251" cy="93133"/>
          </a:xfrm>
          <a:custGeom>
            <a:avLst/>
            <a:gdLst/>
            <a:ahLst/>
            <a:cxnLst/>
            <a:rect l="l" t="t" r="r" b="b"/>
            <a:pathLst>
              <a:path w="73" h="73" extrusionOk="0">
                <a:moveTo>
                  <a:pt x="21" y="68"/>
                </a:moveTo>
                <a:cubicBezTo>
                  <a:pt x="16" y="73"/>
                  <a:pt x="9" y="73"/>
                  <a:pt x="4" y="68"/>
                </a:cubicBezTo>
                <a:cubicBezTo>
                  <a:pt x="4" y="68"/>
                  <a:pt x="4" y="68"/>
                  <a:pt x="4" y="68"/>
                </a:cubicBezTo>
                <a:cubicBezTo>
                  <a:pt x="0" y="64"/>
                  <a:pt x="0" y="57"/>
                  <a:pt x="4" y="52"/>
                </a:cubicBezTo>
                <a:cubicBezTo>
                  <a:pt x="52" y="5"/>
                  <a:pt x="52" y="5"/>
                  <a:pt x="52" y="5"/>
                </a:cubicBezTo>
                <a:cubicBezTo>
                  <a:pt x="57" y="0"/>
                  <a:pt x="64" y="0"/>
                  <a:pt x="68" y="5"/>
                </a:cubicBezTo>
                <a:cubicBezTo>
                  <a:pt x="68" y="5"/>
                  <a:pt x="68" y="5"/>
                  <a:pt x="68" y="5"/>
                </a:cubicBezTo>
                <a:cubicBezTo>
                  <a:pt x="73" y="9"/>
                  <a:pt x="73" y="16"/>
                  <a:pt x="68" y="21"/>
                </a:cubicBezTo>
                <a:lnTo>
                  <a:pt x="21" y="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79" name="Google Shape;5979;p25"/>
          <p:cNvSpPr/>
          <p:nvPr/>
        </p:nvSpPr>
        <p:spPr>
          <a:xfrm>
            <a:off x="4294717" y="3401484"/>
            <a:ext cx="95251" cy="93133"/>
          </a:xfrm>
          <a:custGeom>
            <a:avLst/>
            <a:gdLst/>
            <a:ahLst/>
            <a:cxnLst/>
            <a:rect l="l" t="t" r="r" b="b"/>
            <a:pathLst>
              <a:path w="73" h="72" extrusionOk="0">
                <a:moveTo>
                  <a:pt x="21" y="68"/>
                </a:moveTo>
                <a:cubicBezTo>
                  <a:pt x="16" y="72"/>
                  <a:pt x="9" y="72"/>
                  <a:pt x="5" y="68"/>
                </a:cubicBezTo>
                <a:cubicBezTo>
                  <a:pt x="5" y="68"/>
                  <a:pt x="5" y="68"/>
                  <a:pt x="5" y="68"/>
                </a:cubicBezTo>
                <a:cubicBezTo>
                  <a:pt x="0" y="64"/>
                  <a:pt x="0" y="56"/>
                  <a:pt x="5" y="52"/>
                </a:cubicBezTo>
                <a:cubicBezTo>
                  <a:pt x="52" y="4"/>
                  <a:pt x="52" y="4"/>
                  <a:pt x="52" y="4"/>
                </a:cubicBezTo>
                <a:cubicBezTo>
                  <a:pt x="57" y="0"/>
                  <a:pt x="64" y="0"/>
                  <a:pt x="69" y="4"/>
                </a:cubicBezTo>
                <a:cubicBezTo>
                  <a:pt x="69" y="4"/>
                  <a:pt x="69" y="4"/>
                  <a:pt x="69" y="4"/>
                </a:cubicBezTo>
                <a:cubicBezTo>
                  <a:pt x="73" y="9"/>
                  <a:pt x="73" y="16"/>
                  <a:pt x="69" y="20"/>
                </a:cubicBezTo>
                <a:lnTo>
                  <a:pt x="21" y="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0" name="Google Shape;5980;p25"/>
          <p:cNvSpPr/>
          <p:nvPr/>
        </p:nvSpPr>
        <p:spPr>
          <a:xfrm>
            <a:off x="4455584" y="3401484"/>
            <a:ext cx="95251" cy="93133"/>
          </a:xfrm>
          <a:custGeom>
            <a:avLst/>
            <a:gdLst/>
            <a:ahLst/>
            <a:cxnLst/>
            <a:rect l="l" t="t" r="r" b="b"/>
            <a:pathLst>
              <a:path w="73" h="72" extrusionOk="0">
                <a:moveTo>
                  <a:pt x="4" y="20"/>
                </a:moveTo>
                <a:cubicBezTo>
                  <a:pt x="0" y="16"/>
                  <a:pt x="0" y="9"/>
                  <a:pt x="4" y="4"/>
                </a:cubicBezTo>
                <a:cubicBezTo>
                  <a:pt x="4" y="4"/>
                  <a:pt x="4" y="4"/>
                  <a:pt x="4" y="4"/>
                </a:cubicBezTo>
                <a:cubicBezTo>
                  <a:pt x="9" y="0"/>
                  <a:pt x="16" y="0"/>
                  <a:pt x="21" y="4"/>
                </a:cubicBezTo>
                <a:cubicBezTo>
                  <a:pt x="68" y="52"/>
                  <a:pt x="68" y="52"/>
                  <a:pt x="68" y="52"/>
                </a:cubicBezTo>
                <a:cubicBezTo>
                  <a:pt x="73" y="56"/>
                  <a:pt x="73" y="64"/>
                  <a:pt x="68" y="68"/>
                </a:cubicBezTo>
                <a:cubicBezTo>
                  <a:pt x="68" y="68"/>
                  <a:pt x="68" y="68"/>
                  <a:pt x="68" y="68"/>
                </a:cubicBezTo>
                <a:cubicBezTo>
                  <a:pt x="64" y="72"/>
                  <a:pt x="57" y="72"/>
                  <a:pt x="52" y="68"/>
                </a:cubicBezTo>
                <a:lnTo>
                  <a:pt x="4"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1" name="Google Shape;5981;p25"/>
          <p:cNvSpPr/>
          <p:nvPr/>
        </p:nvSpPr>
        <p:spPr>
          <a:xfrm>
            <a:off x="4294717" y="3240618"/>
            <a:ext cx="95251" cy="93133"/>
          </a:xfrm>
          <a:custGeom>
            <a:avLst/>
            <a:gdLst/>
            <a:ahLst/>
            <a:cxnLst/>
            <a:rect l="l" t="t" r="r" b="b"/>
            <a:pathLst>
              <a:path w="73" h="73" extrusionOk="0">
                <a:moveTo>
                  <a:pt x="5" y="21"/>
                </a:moveTo>
                <a:cubicBezTo>
                  <a:pt x="0" y="16"/>
                  <a:pt x="0" y="9"/>
                  <a:pt x="5" y="5"/>
                </a:cubicBezTo>
                <a:cubicBezTo>
                  <a:pt x="5" y="5"/>
                  <a:pt x="5" y="5"/>
                  <a:pt x="5" y="5"/>
                </a:cubicBezTo>
                <a:cubicBezTo>
                  <a:pt x="9" y="0"/>
                  <a:pt x="16" y="0"/>
                  <a:pt x="21" y="5"/>
                </a:cubicBezTo>
                <a:cubicBezTo>
                  <a:pt x="69" y="52"/>
                  <a:pt x="69" y="52"/>
                  <a:pt x="69" y="52"/>
                </a:cubicBezTo>
                <a:cubicBezTo>
                  <a:pt x="73" y="57"/>
                  <a:pt x="73" y="64"/>
                  <a:pt x="69" y="68"/>
                </a:cubicBezTo>
                <a:cubicBezTo>
                  <a:pt x="69" y="68"/>
                  <a:pt x="69" y="68"/>
                  <a:pt x="69" y="68"/>
                </a:cubicBezTo>
                <a:cubicBezTo>
                  <a:pt x="64" y="73"/>
                  <a:pt x="57" y="73"/>
                  <a:pt x="52" y="68"/>
                </a:cubicBezTo>
                <a:lnTo>
                  <a:pt x="5" y="2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2" name="Google Shape;5982;p25"/>
          <p:cNvSpPr/>
          <p:nvPr/>
        </p:nvSpPr>
        <p:spPr>
          <a:xfrm>
            <a:off x="1060451" y="6311900"/>
            <a:ext cx="514351" cy="289984"/>
          </a:xfrm>
          <a:custGeom>
            <a:avLst/>
            <a:gdLst/>
            <a:ahLst/>
            <a:cxnLst/>
            <a:rect l="l" t="t" r="r" b="b"/>
            <a:pathLst>
              <a:path w="401" h="226" extrusionOk="0">
                <a:moveTo>
                  <a:pt x="0" y="113"/>
                </a:moveTo>
                <a:cubicBezTo>
                  <a:pt x="0" y="113"/>
                  <a:pt x="17" y="122"/>
                  <a:pt x="40" y="123"/>
                </a:cubicBezTo>
                <a:cubicBezTo>
                  <a:pt x="40" y="123"/>
                  <a:pt x="51" y="126"/>
                  <a:pt x="45" y="118"/>
                </a:cubicBezTo>
                <a:cubicBezTo>
                  <a:pt x="40" y="109"/>
                  <a:pt x="32" y="111"/>
                  <a:pt x="32" y="111"/>
                </a:cubicBezTo>
                <a:cubicBezTo>
                  <a:pt x="32" y="111"/>
                  <a:pt x="82" y="25"/>
                  <a:pt x="120" y="14"/>
                </a:cubicBezTo>
                <a:cubicBezTo>
                  <a:pt x="157" y="3"/>
                  <a:pt x="216" y="0"/>
                  <a:pt x="252" y="43"/>
                </a:cubicBezTo>
                <a:cubicBezTo>
                  <a:pt x="289" y="85"/>
                  <a:pt x="275" y="84"/>
                  <a:pt x="311" y="92"/>
                </a:cubicBezTo>
                <a:cubicBezTo>
                  <a:pt x="311" y="92"/>
                  <a:pt x="317" y="93"/>
                  <a:pt x="306" y="103"/>
                </a:cubicBezTo>
                <a:cubicBezTo>
                  <a:pt x="306" y="103"/>
                  <a:pt x="299" y="109"/>
                  <a:pt x="307" y="106"/>
                </a:cubicBezTo>
                <a:cubicBezTo>
                  <a:pt x="314" y="104"/>
                  <a:pt x="340" y="92"/>
                  <a:pt x="346" y="85"/>
                </a:cubicBezTo>
                <a:cubicBezTo>
                  <a:pt x="352" y="79"/>
                  <a:pt x="371" y="72"/>
                  <a:pt x="385" y="85"/>
                </a:cubicBezTo>
                <a:cubicBezTo>
                  <a:pt x="399" y="97"/>
                  <a:pt x="401" y="100"/>
                  <a:pt x="398" y="107"/>
                </a:cubicBezTo>
                <a:cubicBezTo>
                  <a:pt x="395" y="114"/>
                  <a:pt x="393" y="123"/>
                  <a:pt x="366" y="133"/>
                </a:cubicBezTo>
                <a:cubicBezTo>
                  <a:pt x="339" y="143"/>
                  <a:pt x="295" y="153"/>
                  <a:pt x="294" y="153"/>
                </a:cubicBezTo>
                <a:cubicBezTo>
                  <a:pt x="293" y="153"/>
                  <a:pt x="308" y="161"/>
                  <a:pt x="346" y="173"/>
                </a:cubicBezTo>
                <a:cubicBezTo>
                  <a:pt x="346" y="173"/>
                  <a:pt x="322" y="199"/>
                  <a:pt x="321" y="199"/>
                </a:cubicBezTo>
                <a:cubicBezTo>
                  <a:pt x="320" y="199"/>
                  <a:pt x="276" y="167"/>
                  <a:pt x="273" y="164"/>
                </a:cubicBezTo>
                <a:cubicBezTo>
                  <a:pt x="270" y="160"/>
                  <a:pt x="254" y="156"/>
                  <a:pt x="247" y="171"/>
                </a:cubicBezTo>
                <a:cubicBezTo>
                  <a:pt x="241" y="185"/>
                  <a:pt x="253" y="191"/>
                  <a:pt x="253" y="191"/>
                </a:cubicBezTo>
                <a:cubicBezTo>
                  <a:pt x="253" y="191"/>
                  <a:pt x="272" y="193"/>
                  <a:pt x="265" y="203"/>
                </a:cubicBezTo>
                <a:cubicBezTo>
                  <a:pt x="257" y="214"/>
                  <a:pt x="243" y="226"/>
                  <a:pt x="223" y="218"/>
                </a:cubicBezTo>
                <a:cubicBezTo>
                  <a:pt x="203" y="209"/>
                  <a:pt x="208" y="196"/>
                  <a:pt x="211" y="187"/>
                </a:cubicBezTo>
                <a:cubicBezTo>
                  <a:pt x="214" y="178"/>
                  <a:pt x="217" y="171"/>
                  <a:pt x="215" y="168"/>
                </a:cubicBezTo>
                <a:cubicBezTo>
                  <a:pt x="213" y="165"/>
                  <a:pt x="215" y="166"/>
                  <a:pt x="215" y="166"/>
                </a:cubicBezTo>
                <a:cubicBezTo>
                  <a:pt x="144" y="167"/>
                  <a:pt x="144" y="167"/>
                  <a:pt x="144" y="167"/>
                </a:cubicBezTo>
                <a:cubicBezTo>
                  <a:pt x="144" y="167"/>
                  <a:pt x="141" y="187"/>
                  <a:pt x="152" y="191"/>
                </a:cubicBezTo>
                <a:cubicBezTo>
                  <a:pt x="163" y="195"/>
                  <a:pt x="169" y="187"/>
                  <a:pt x="169" y="195"/>
                </a:cubicBezTo>
                <a:cubicBezTo>
                  <a:pt x="170" y="202"/>
                  <a:pt x="165" y="218"/>
                  <a:pt x="141" y="214"/>
                </a:cubicBezTo>
                <a:cubicBezTo>
                  <a:pt x="117" y="209"/>
                  <a:pt x="110" y="194"/>
                  <a:pt x="111" y="162"/>
                </a:cubicBezTo>
                <a:cubicBezTo>
                  <a:pt x="99" y="162"/>
                  <a:pt x="99" y="162"/>
                  <a:pt x="99" y="162"/>
                </a:cubicBezTo>
                <a:cubicBezTo>
                  <a:pt x="99" y="162"/>
                  <a:pt x="84" y="199"/>
                  <a:pt x="61" y="200"/>
                </a:cubicBezTo>
                <a:cubicBezTo>
                  <a:pt x="38" y="200"/>
                  <a:pt x="39" y="157"/>
                  <a:pt x="54" y="155"/>
                </a:cubicBezTo>
                <a:cubicBezTo>
                  <a:pt x="70" y="154"/>
                  <a:pt x="71" y="148"/>
                  <a:pt x="69" y="143"/>
                </a:cubicBezTo>
                <a:cubicBezTo>
                  <a:pt x="66" y="139"/>
                  <a:pt x="55" y="142"/>
                  <a:pt x="53" y="133"/>
                </a:cubicBezTo>
                <a:cubicBezTo>
                  <a:pt x="53" y="133"/>
                  <a:pt x="19" y="138"/>
                  <a:pt x="0" y="1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3" name="Google Shape;5983;p25"/>
          <p:cNvSpPr/>
          <p:nvPr/>
        </p:nvSpPr>
        <p:spPr>
          <a:xfrm>
            <a:off x="4311651" y="4392084"/>
            <a:ext cx="222251" cy="416984"/>
          </a:xfrm>
          <a:custGeom>
            <a:avLst/>
            <a:gdLst/>
            <a:ahLst/>
            <a:cxnLst/>
            <a:rect l="l" t="t" r="r" b="b"/>
            <a:pathLst>
              <a:path w="172" h="325" extrusionOk="0">
                <a:moveTo>
                  <a:pt x="71" y="0"/>
                </a:moveTo>
                <a:cubicBezTo>
                  <a:pt x="102" y="0"/>
                  <a:pt x="102" y="0"/>
                  <a:pt x="102" y="0"/>
                </a:cubicBezTo>
                <a:cubicBezTo>
                  <a:pt x="102" y="203"/>
                  <a:pt x="102" y="203"/>
                  <a:pt x="102" y="203"/>
                </a:cubicBezTo>
                <a:cubicBezTo>
                  <a:pt x="102" y="203"/>
                  <a:pt x="140" y="185"/>
                  <a:pt x="172" y="188"/>
                </a:cubicBezTo>
                <a:cubicBezTo>
                  <a:pt x="172" y="188"/>
                  <a:pt x="91" y="274"/>
                  <a:pt x="87" y="325"/>
                </a:cubicBezTo>
                <a:cubicBezTo>
                  <a:pt x="87" y="325"/>
                  <a:pt x="48" y="232"/>
                  <a:pt x="0" y="191"/>
                </a:cubicBezTo>
                <a:cubicBezTo>
                  <a:pt x="0" y="191"/>
                  <a:pt x="11" y="178"/>
                  <a:pt x="70" y="206"/>
                </a:cubicBezTo>
                <a:lnTo>
                  <a:pt x="7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4" name="Google Shape;5984;p25"/>
          <p:cNvSpPr/>
          <p:nvPr/>
        </p:nvSpPr>
        <p:spPr>
          <a:xfrm>
            <a:off x="4811184" y="3765551"/>
            <a:ext cx="416984" cy="419100"/>
          </a:xfrm>
          <a:custGeom>
            <a:avLst/>
            <a:gdLst/>
            <a:ahLst/>
            <a:cxnLst/>
            <a:rect l="l" t="t" r="r" b="b"/>
            <a:pathLst>
              <a:path w="325" h="325" extrusionOk="0">
                <a:moveTo>
                  <a:pt x="267" y="267"/>
                </a:moveTo>
                <a:cubicBezTo>
                  <a:pt x="210" y="325"/>
                  <a:pt x="116" y="325"/>
                  <a:pt x="58" y="267"/>
                </a:cubicBezTo>
                <a:cubicBezTo>
                  <a:pt x="0" y="209"/>
                  <a:pt x="0" y="116"/>
                  <a:pt x="58" y="58"/>
                </a:cubicBezTo>
                <a:cubicBezTo>
                  <a:pt x="116" y="0"/>
                  <a:pt x="210" y="0"/>
                  <a:pt x="267" y="58"/>
                </a:cubicBezTo>
                <a:cubicBezTo>
                  <a:pt x="325" y="116"/>
                  <a:pt x="325" y="209"/>
                  <a:pt x="267" y="267"/>
                </a:cubicBezTo>
                <a:close/>
                <a:moveTo>
                  <a:pt x="163" y="52"/>
                </a:moveTo>
                <a:cubicBezTo>
                  <a:pt x="101" y="52"/>
                  <a:pt x="52" y="101"/>
                  <a:pt x="52" y="163"/>
                </a:cubicBezTo>
                <a:cubicBezTo>
                  <a:pt x="52" y="224"/>
                  <a:pt x="101" y="273"/>
                  <a:pt x="163" y="273"/>
                </a:cubicBezTo>
                <a:cubicBezTo>
                  <a:pt x="224" y="273"/>
                  <a:pt x="274" y="224"/>
                  <a:pt x="274" y="163"/>
                </a:cubicBezTo>
                <a:cubicBezTo>
                  <a:pt x="274" y="101"/>
                  <a:pt x="224" y="52"/>
                  <a:pt x="163" y="52"/>
                </a:cubicBezTo>
                <a:close/>
                <a:moveTo>
                  <a:pt x="177" y="163"/>
                </a:moveTo>
                <a:cubicBezTo>
                  <a:pt x="237" y="163"/>
                  <a:pt x="237" y="163"/>
                  <a:pt x="237" y="163"/>
                </a:cubicBezTo>
                <a:cubicBezTo>
                  <a:pt x="237" y="181"/>
                  <a:pt x="237" y="181"/>
                  <a:pt x="237" y="181"/>
                </a:cubicBezTo>
                <a:cubicBezTo>
                  <a:pt x="177" y="181"/>
                  <a:pt x="177" y="181"/>
                  <a:pt x="177" y="181"/>
                </a:cubicBezTo>
                <a:cubicBezTo>
                  <a:pt x="177" y="163"/>
                  <a:pt x="177" y="163"/>
                  <a:pt x="177" y="163"/>
                </a:cubicBezTo>
                <a:close/>
                <a:moveTo>
                  <a:pt x="107" y="154"/>
                </a:moveTo>
                <a:cubicBezTo>
                  <a:pt x="144" y="135"/>
                  <a:pt x="144" y="135"/>
                  <a:pt x="144" y="135"/>
                </a:cubicBezTo>
                <a:cubicBezTo>
                  <a:pt x="107" y="116"/>
                  <a:pt x="107" y="116"/>
                  <a:pt x="107" y="116"/>
                </a:cubicBezTo>
                <a:cubicBezTo>
                  <a:pt x="107" y="88"/>
                  <a:pt x="107" y="88"/>
                  <a:pt x="107" y="88"/>
                </a:cubicBezTo>
                <a:cubicBezTo>
                  <a:pt x="181" y="135"/>
                  <a:pt x="181" y="135"/>
                  <a:pt x="181" y="135"/>
                </a:cubicBezTo>
                <a:cubicBezTo>
                  <a:pt x="107" y="181"/>
                  <a:pt x="107" y="181"/>
                  <a:pt x="107" y="181"/>
                </a:cubicBezTo>
                <a:cubicBezTo>
                  <a:pt x="107" y="154"/>
                  <a:pt x="107" y="154"/>
                  <a:pt x="107" y="1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5" name="Google Shape;5985;p25"/>
          <p:cNvSpPr/>
          <p:nvPr/>
        </p:nvSpPr>
        <p:spPr>
          <a:xfrm>
            <a:off x="1729317" y="3158067"/>
            <a:ext cx="416984" cy="419100"/>
          </a:xfrm>
          <a:custGeom>
            <a:avLst/>
            <a:gdLst/>
            <a:ahLst/>
            <a:cxnLst/>
            <a:rect l="l" t="t" r="r" b="b"/>
            <a:pathLst>
              <a:path w="325" h="325" extrusionOk="0">
                <a:moveTo>
                  <a:pt x="267" y="267"/>
                </a:moveTo>
                <a:cubicBezTo>
                  <a:pt x="210" y="325"/>
                  <a:pt x="116" y="325"/>
                  <a:pt x="58" y="267"/>
                </a:cubicBezTo>
                <a:cubicBezTo>
                  <a:pt x="0" y="210"/>
                  <a:pt x="0" y="116"/>
                  <a:pt x="58" y="58"/>
                </a:cubicBezTo>
                <a:cubicBezTo>
                  <a:pt x="116" y="0"/>
                  <a:pt x="210" y="0"/>
                  <a:pt x="267" y="58"/>
                </a:cubicBezTo>
                <a:cubicBezTo>
                  <a:pt x="325" y="116"/>
                  <a:pt x="325" y="210"/>
                  <a:pt x="267" y="267"/>
                </a:cubicBezTo>
                <a:close/>
                <a:moveTo>
                  <a:pt x="151" y="70"/>
                </a:moveTo>
                <a:cubicBezTo>
                  <a:pt x="70" y="70"/>
                  <a:pt x="70" y="70"/>
                  <a:pt x="70" y="70"/>
                </a:cubicBezTo>
                <a:cubicBezTo>
                  <a:pt x="70" y="155"/>
                  <a:pt x="70" y="155"/>
                  <a:pt x="70" y="155"/>
                </a:cubicBezTo>
                <a:cubicBezTo>
                  <a:pt x="98" y="126"/>
                  <a:pt x="98" y="126"/>
                  <a:pt x="98" y="126"/>
                </a:cubicBezTo>
                <a:cubicBezTo>
                  <a:pt x="131" y="160"/>
                  <a:pt x="131" y="160"/>
                  <a:pt x="131" y="160"/>
                </a:cubicBezTo>
                <a:cubicBezTo>
                  <a:pt x="157" y="133"/>
                  <a:pt x="157" y="133"/>
                  <a:pt x="157" y="133"/>
                </a:cubicBezTo>
                <a:cubicBezTo>
                  <a:pt x="123" y="99"/>
                  <a:pt x="123" y="99"/>
                  <a:pt x="123" y="99"/>
                </a:cubicBezTo>
                <a:cubicBezTo>
                  <a:pt x="151" y="70"/>
                  <a:pt x="151" y="70"/>
                  <a:pt x="151" y="70"/>
                </a:cubicBezTo>
                <a:close/>
                <a:moveTo>
                  <a:pt x="133" y="164"/>
                </a:moveTo>
                <a:cubicBezTo>
                  <a:pt x="99" y="199"/>
                  <a:pt x="99" y="199"/>
                  <a:pt x="99" y="199"/>
                </a:cubicBezTo>
                <a:cubicBezTo>
                  <a:pt x="71" y="169"/>
                  <a:pt x="71" y="169"/>
                  <a:pt x="71" y="169"/>
                </a:cubicBezTo>
                <a:cubicBezTo>
                  <a:pt x="70" y="255"/>
                  <a:pt x="70" y="255"/>
                  <a:pt x="70" y="255"/>
                </a:cubicBezTo>
                <a:cubicBezTo>
                  <a:pt x="152" y="255"/>
                  <a:pt x="152" y="255"/>
                  <a:pt x="152" y="255"/>
                </a:cubicBezTo>
                <a:cubicBezTo>
                  <a:pt x="125" y="227"/>
                  <a:pt x="125" y="227"/>
                  <a:pt x="125" y="227"/>
                </a:cubicBezTo>
                <a:cubicBezTo>
                  <a:pt x="159" y="192"/>
                  <a:pt x="159" y="192"/>
                  <a:pt x="159" y="192"/>
                </a:cubicBezTo>
                <a:cubicBezTo>
                  <a:pt x="133" y="164"/>
                  <a:pt x="133" y="164"/>
                  <a:pt x="133" y="164"/>
                </a:cubicBezTo>
                <a:close/>
                <a:moveTo>
                  <a:pt x="173" y="255"/>
                </a:moveTo>
                <a:cubicBezTo>
                  <a:pt x="255" y="255"/>
                  <a:pt x="255" y="255"/>
                  <a:pt x="255" y="255"/>
                </a:cubicBezTo>
                <a:cubicBezTo>
                  <a:pt x="255" y="169"/>
                  <a:pt x="255" y="169"/>
                  <a:pt x="255" y="169"/>
                </a:cubicBezTo>
                <a:cubicBezTo>
                  <a:pt x="228" y="198"/>
                  <a:pt x="228" y="198"/>
                  <a:pt x="228" y="198"/>
                </a:cubicBezTo>
                <a:cubicBezTo>
                  <a:pt x="195" y="163"/>
                  <a:pt x="195" y="163"/>
                  <a:pt x="195" y="163"/>
                </a:cubicBezTo>
                <a:cubicBezTo>
                  <a:pt x="169" y="190"/>
                  <a:pt x="169" y="190"/>
                  <a:pt x="169" y="190"/>
                </a:cubicBezTo>
                <a:cubicBezTo>
                  <a:pt x="202" y="225"/>
                  <a:pt x="202" y="225"/>
                  <a:pt x="202" y="225"/>
                </a:cubicBezTo>
                <a:cubicBezTo>
                  <a:pt x="173" y="255"/>
                  <a:pt x="173" y="255"/>
                  <a:pt x="173" y="255"/>
                </a:cubicBezTo>
                <a:close/>
                <a:moveTo>
                  <a:pt x="254" y="73"/>
                </a:moveTo>
                <a:cubicBezTo>
                  <a:pt x="172" y="70"/>
                  <a:pt x="172" y="70"/>
                  <a:pt x="172" y="70"/>
                </a:cubicBezTo>
                <a:cubicBezTo>
                  <a:pt x="202" y="100"/>
                  <a:pt x="202" y="100"/>
                  <a:pt x="202" y="100"/>
                </a:cubicBezTo>
                <a:cubicBezTo>
                  <a:pt x="167" y="135"/>
                  <a:pt x="167" y="135"/>
                  <a:pt x="167" y="135"/>
                </a:cubicBezTo>
                <a:cubicBezTo>
                  <a:pt x="194" y="161"/>
                  <a:pt x="194" y="161"/>
                  <a:pt x="194" y="161"/>
                </a:cubicBezTo>
                <a:cubicBezTo>
                  <a:pt x="228" y="127"/>
                  <a:pt x="228" y="127"/>
                  <a:pt x="228" y="127"/>
                </a:cubicBezTo>
                <a:cubicBezTo>
                  <a:pt x="256" y="155"/>
                  <a:pt x="256" y="155"/>
                  <a:pt x="256" y="155"/>
                </a:cubicBezTo>
                <a:cubicBezTo>
                  <a:pt x="254" y="73"/>
                  <a:pt x="254" y="73"/>
                  <a:pt x="254" y="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6" name="Google Shape;5986;p25"/>
          <p:cNvSpPr/>
          <p:nvPr/>
        </p:nvSpPr>
        <p:spPr>
          <a:xfrm>
            <a:off x="4811184" y="1993900"/>
            <a:ext cx="416984" cy="416984"/>
          </a:xfrm>
          <a:custGeom>
            <a:avLst/>
            <a:gdLst/>
            <a:ahLst/>
            <a:cxnLst/>
            <a:rect l="l" t="t" r="r" b="b"/>
            <a:pathLst>
              <a:path w="325" h="324" extrusionOk="0">
                <a:moveTo>
                  <a:pt x="267" y="267"/>
                </a:moveTo>
                <a:cubicBezTo>
                  <a:pt x="210" y="324"/>
                  <a:pt x="116" y="324"/>
                  <a:pt x="58" y="267"/>
                </a:cubicBezTo>
                <a:cubicBezTo>
                  <a:pt x="0" y="209"/>
                  <a:pt x="0" y="115"/>
                  <a:pt x="58" y="57"/>
                </a:cubicBezTo>
                <a:cubicBezTo>
                  <a:pt x="116" y="0"/>
                  <a:pt x="210" y="0"/>
                  <a:pt x="267" y="57"/>
                </a:cubicBezTo>
                <a:cubicBezTo>
                  <a:pt x="325" y="115"/>
                  <a:pt x="325" y="209"/>
                  <a:pt x="267" y="267"/>
                </a:cubicBezTo>
                <a:close/>
                <a:moveTo>
                  <a:pt x="237" y="125"/>
                </a:moveTo>
                <a:cubicBezTo>
                  <a:pt x="237" y="84"/>
                  <a:pt x="200" y="51"/>
                  <a:pt x="154" y="51"/>
                </a:cubicBezTo>
                <a:cubicBezTo>
                  <a:pt x="108" y="51"/>
                  <a:pt x="70" y="84"/>
                  <a:pt x="70" y="125"/>
                </a:cubicBezTo>
                <a:cubicBezTo>
                  <a:pt x="70" y="140"/>
                  <a:pt x="76" y="154"/>
                  <a:pt x="84" y="166"/>
                </a:cubicBezTo>
                <a:cubicBezTo>
                  <a:pt x="83" y="215"/>
                  <a:pt x="83" y="215"/>
                  <a:pt x="83" y="215"/>
                </a:cubicBezTo>
                <a:cubicBezTo>
                  <a:pt x="122" y="193"/>
                  <a:pt x="122" y="193"/>
                  <a:pt x="122" y="193"/>
                </a:cubicBezTo>
                <a:cubicBezTo>
                  <a:pt x="132" y="197"/>
                  <a:pt x="143" y="199"/>
                  <a:pt x="154" y="199"/>
                </a:cubicBezTo>
                <a:cubicBezTo>
                  <a:pt x="196" y="199"/>
                  <a:pt x="231" y="170"/>
                  <a:pt x="236" y="134"/>
                </a:cubicBezTo>
                <a:cubicBezTo>
                  <a:pt x="236" y="137"/>
                  <a:pt x="237" y="140"/>
                  <a:pt x="237" y="144"/>
                </a:cubicBezTo>
                <a:cubicBezTo>
                  <a:pt x="237" y="184"/>
                  <a:pt x="200" y="217"/>
                  <a:pt x="154" y="217"/>
                </a:cubicBezTo>
                <a:cubicBezTo>
                  <a:pt x="143" y="217"/>
                  <a:pt x="134" y="216"/>
                  <a:pt x="125" y="213"/>
                </a:cubicBezTo>
                <a:cubicBezTo>
                  <a:pt x="139" y="227"/>
                  <a:pt x="159" y="236"/>
                  <a:pt x="181" y="236"/>
                </a:cubicBezTo>
                <a:cubicBezTo>
                  <a:pt x="186" y="236"/>
                  <a:pt x="190" y="235"/>
                  <a:pt x="195" y="235"/>
                </a:cubicBezTo>
                <a:cubicBezTo>
                  <a:pt x="237" y="254"/>
                  <a:pt x="237" y="254"/>
                  <a:pt x="237" y="254"/>
                </a:cubicBezTo>
                <a:cubicBezTo>
                  <a:pt x="235" y="216"/>
                  <a:pt x="235" y="216"/>
                  <a:pt x="235" y="216"/>
                </a:cubicBezTo>
                <a:cubicBezTo>
                  <a:pt x="247" y="204"/>
                  <a:pt x="255" y="188"/>
                  <a:pt x="255" y="171"/>
                </a:cubicBezTo>
                <a:cubicBezTo>
                  <a:pt x="255" y="155"/>
                  <a:pt x="248" y="140"/>
                  <a:pt x="236" y="128"/>
                </a:cubicBezTo>
                <a:cubicBezTo>
                  <a:pt x="236" y="127"/>
                  <a:pt x="237" y="126"/>
                  <a:pt x="237" y="12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7" name="Google Shape;5987;p25"/>
          <p:cNvSpPr/>
          <p:nvPr/>
        </p:nvSpPr>
        <p:spPr>
          <a:xfrm>
            <a:off x="2976033" y="6248401"/>
            <a:ext cx="416984" cy="419100"/>
          </a:xfrm>
          <a:custGeom>
            <a:avLst/>
            <a:gdLst/>
            <a:ahLst/>
            <a:cxnLst/>
            <a:rect l="l" t="t" r="r" b="b"/>
            <a:pathLst>
              <a:path w="324" h="325" extrusionOk="0">
                <a:moveTo>
                  <a:pt x="267" y="267"/>
                </a:moveTo>
                <a:cubicBezTo>
                  <a:pt x="209" y="325"/>
                  <a:pt x="115" y="325"/>
                  <a:pt x="57" y="267"/>
                </a:cubicBezTo>
                <a:cubicBezTo>
                  <a:pt x="0" y="209"/>
                  <a:pt x="0" y="116"/>
                  <a:pt x="57" y="58"/>
                </a:cubicBezTo>
                <a:cubicBezTo>
                  <a:pt x="115" y="0"/>
                  <a:pt x="209" y="0"/>
                  <a:pt x="267" y="58"/>
                </a:cubicBezTo>
                <a:cubicBezTo>
                  <a:pt x="324" y="116"/>
                  <a:pt x="324" y="209"/>
                  <a:pt x="267" y="267"/>
                </a:cubicBezTo>
                <a:close/>
                <a:moveTo>
                  <a:pt x="180" y="33"/>
                </a:moveTo>
                <a:cubicBezTo>
                  <a:pt x="143" y="33"/>
                  <a:pt x="143" y="33"/>
                  <a:pt x="143" y="33"/>
                </a:cubicBezTo>
                <a:cubicBezTo>
                  <a:pt x="143" y="52"/>
                  <a:pt x="143" y="52"/>
                  <a:pt x="143" y="52"/>
                </a:cubicBezTo>
                <a:cubicBezTo>
                  <a:pt x="180" y="52"/>
                  <a:pt x="180" y="52"/>
                  <a:pt x="180" y="52"/>
                </a:cubicBezTo>
                <a:cubicBezTo>
                  <a:pt x="180" y="33"/>
                  <a:pt x="180" y="33"/>
                  <a:pt x="180" y="33"/>
                </a:cubicBezTo>
                <a:close/>
                <a:moveTo>
                  <a:pt x="180" y="70"/>
                </a:moveTo>
                <a:cubicBezTo>
                  <a:pt x="143" y="70"/>
                  <a:pt x="143" y="70"/>
                  <a:pt x="143" y="70"/>
                </a:cubicBezTo>
                <a:cubicBezTo>
                  <a:pt x="143" y="89"/>
                  <a:pt x="143" y="89"/>
                  <a:pt x="143" y="89"/>
                </a:cubicBezTo>
                <a:cubicBezTo>
                  <a:pt x="180" y="89"/>
                  <a:pt x="180" y="89"/>
                  <a:pt x="180" y="89"/>
                </a:cubicBezTo>
                <a:cubicBezTo>
                  <a:pt x="180" y="70"/>
                  <a:pt x="180" y="70"/>
                  <a:pt x="180" y="70"/>
                </a:cubicBezTo>
                <a:close/>
                <a:moveTo>
                  <a:pt x="180" y="107"/>
                </a:moveTo>
                <a:cubicBezTo>
                  <a:pt x="143" y="107"/>
                  <a:pt x="143" y="107"/>
                  <a:pt x="143" y="107"/>
                </a:cubicBezTo>
                <a:cubicBezTo>
                  <a:pt x="143" y="126"/>
                  <a:pt x="143" y="126"/>
                  <a:pt x="143" y="126"/>
                </a:cubicBezTo>
                <a:cubicBezTo>
                  <a:pt x="180" y="126"/>
                  <a:pt x="180" y="126"/>
                  <a:pt x="180" y="126"/>
                </a:cubicBezTo>
                <a:cubicBezTo>
                  <a:pt x="180" y="107"/>
                  <a:pt x="180" y="107"/>
                  <a:pt x="180" y="107"/>
                </a:cubicBezTo>
                <a:close/>
                <a:moveTo>
                  <a:pt x="180" y="200"/>
                </a:moveTo>
                <a:cubicBezTo>
                  <a:pt x="180" y="181"/>
                  <a:pt x="180" y="181"/>
                  <a:pt x="180" y="181"/>
                </a:cubicBezTo>
                <a:cubicBezTo>
                  <a:pt x="180" y="163"/>
                  <a:pt x="180" y="163"/>
                  <a:pt x="180" y="163"/>
                </a:cubicBezTo>
                <a:cubicBezTo>
                  <a:pt x="180" y="144"/>
                  <a:pt x="180" y="144"/>
                  <a:pt x="180" y="144"/>
                </a:cubicBezTo>
                <a:cubicBezTo>
                  <a:pt x="143" y="144"/>
                  <a:pt x="143" y="144"/>
                  <a:pt x="143" y="144"/>
                </a:cubicBezTo>
                <a:cubicBezTo>
                  <a:pt x="143" y="163"/>
                  <a:pt x="143" y="163"/>
                  <a:pt x="143" y="163"/>
                </a:cubicBezTo>
                <a:cubicBezTo>
                  <a:pt x="143" y="181"/>
                  <a:pt x="143" y="181"/>
                  <a:pt x="143" y="181"/>
                </a:cubicBezTo>
                <a:cubicBezTo>
                  <a:pt x="143" y="200"/>
                  <a:pt x="143" y="200"/>
                  <a:pt x="143" y="200"/>
                </a:cubicBezTo>
                <a:cubicBezTo>
                  <a:pt x="143" y="218"/>
                  <a:pt x="143" y="218"/>
                  <a:pt x="143" y="218"/>
                </a:cubicBezTo>
                <a:cubicBezTo>
                  <a:pt x="180" y="218"/>
                  <a:pt x="180" y="218"/>
                  <a:pt x="180" y="218"/>
                </a:cubicBezTo>
                <a:cubicBezTo>
                  <a:pt x="180" y="200"/>
                  <a:pt x="180" y="200"/>
                  <a:pt x="180" y="20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8" name="Google Shape;5988;p25"/>
          <p:cNvSpPr/>
          <p:nvPr/>
        </p:nvSpPr>
        <p:spPr>
          <a:xfrm>
            <a:off x="6057901" y="3177117"/>
            <a:ext cx="378884" cy="381000"/>
          </a:xfrm>
          <a:custGeom>
            <a:avLst/>
            <a:gdLst/>
            <a:ahLst/>
            <a:cxnLst/>
            <a:rect l="l" t="t" r="r" b="b"/>
            <a:pathLst>
              <a:path w="296" h="296" extrusionOk="0">
                <a:moveTo>
                  <a:pt x="148" y="296"/>
                </a:moveTo>
                <a:cubicBezTo>
                  <a:pt x="66" y="296"/>
                  <a:pt x="0" y="229"/>
                  <a:pt x="0" y="148"/>
                </a:cubicBezTo>
                <a:cubicBezTo>
                  <a:pt x="0" y="66"/>
                  <a:pt x="66" y="0"/>
                  <a:pt x="148" y="0"/>
                </a:cubicBezTo>
                <a:cubicBezTo>
                  <a:pt x="229" y="0"/>
                  <a:pt x="296" y="66"/>
                  <a:pt x="296" y="148"/>
                </a:cubicBezTo>
                <a:cubicBezTo>
                  <a:pt x="296" y="229"/>
                  <a:pt x="229" y="296"/>
                  <a:pt x="148" y="296"/>
                </a:cubicBezTo>
                <a:close/>
                <a:moveTo>
                  <a:pt x="55" y="148"/>
                </a:moveTo>
                <a:cubicBezTo>
                  <a:pt x="55" y="199"/>
                  <a:pt x="97" y="240"/>
                  <a:pt x="148" y="240"/>
                </a:cubicBezTo>
                <a:cubicBezTo>
                  <a:pt x="194" y="240"/>
                  <a:pt x="232" y="206"/>
                  <a:pt x="239" y="161"/>
                </a:cubicBezTo>
                <a:cubicBezTo>
                  <a:pt x="225" y="175"/>
                  <a:pt x="206" y="185"/>
                  <a:pt x="185" y="185"/>
                </a:cubicBezTo>
                <a:cubicBezTo>
                  <a:pt x="144" y="185"/>
                  <a:pt x="111" y="152"/>
                  <a:pt x="111" y="111"/>
                </a:cubicBezTo>
                <a:cubicBezTo>
                  <a:pt x="111" y="89"/>
                  <a:pt x="120" y="70"/>
                  <a:pt x="135" y="57"/>
                </a:cubicBezTo>
                <a:cubicBezTo>
                  <a:pt x="90" y="63"/>
                  <a:pt x="55" y="101"/>
                  <a:pt x="55" y="14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89" name="Google Shape;5989;p25"/>
          <p:cNvSpPr/>
          <p:nvPr/>
        </p:nvSpPr>
        <p:spPr>
          <a:xfrm>
            <a:off x="4233334" y="175684"/>
            <a:ext cx="378884" cy="381000"/>
          </a:xfrm>
          <a:custGeom>
            <a:avLst/>
            <a:gdLst/>
            <a:ahLst/>
            <a:cxnLst/>
            <a:rect l="l" t="t" r="r" b="b"/>
            <a:pathLst>
              <a:path w="295" h="296" extrusionOk="0">
                <a:moveTo>
                  <a:pt x="148" y="296"/>
                </a:moveTo>
                <a:cubicBezTo>
                  <a:pt x="66" y="296"/>
                  <a:pt x="0" y="230"/>
                  <a:pt x="0" y="148"/>
                </a:cubicBezTo>
                <a:cubicBezTo>
                  <a:pt x="0" y="66"/>
                  <a:pt x="66" y="0"/>
                  <a:pt x="148" y="0"/>
                </a:cubicBezTo>
                <a:cubicBezTo>
                  <a:pt x="229" y="0"/>
                  <a:pt x="295" y="66"/>
                  <a:pt x="295" y="148"/>
                </a:cubicBezTo>
                <a:cubicBezTo>
                  <a:pt x="295" y="230"/>
                  <a:pt x="229" y="296"/>
                  <a:pt x="148" y="296"/>
                </a:cubicBezTo>
                <a:close/>
                <a:moveTo>
                  <a:pt x="148" y="277"/>
                </a:moveTo>
                <a:cubicBezTo>
                  <a:pt x="158" y="277"/>
                  <a:pt x="166" y="269"/>
                  <a:pt x="166" y="259"/>
                </a:cubicBezTo>
                <a:cubicBezTo>
                  <a:pt x="166" y="249"/>
                  <a:pt x="158" y="240"/>
                  <a:pt x="148" y="240"/>
                </a:cubicBezTo>
                <a:cubicBezTo>
                  <a:pt x="137" y="240"/>
                  <a:pt x="129" y="249"/>
                  <a:pt x="129" y="259"/>
                </a:cubicBezTo>
                <a:cubicBezTo>
                  <a:pt x="129" y="269"/>
                  <a:pt x="137" y="277"/>
                  <a:pt x="148" y="277"/>
                </a:cubicBezTo>
                <a:close/>
                <a:moveTo>
                  <a:pt x="37" y="129"/>
                </a:moveTo>
                <a:cubicBezTo>
                  <a:pt x="26" y="129"/>
                  <a:pt x="18" y="138"/>
                  <a:pt x="18" y="148"/>
                </a:cubicBezTo>
                <a:cubicBezTo>
                  <a:pt x="18" y="158"/>
                  <a:pt x="26" y="166"/>
                  <a:pt x="37" y="166"/>
                </a:cubicBezTo>
                <a:cubicBezTo>
                  <a:pt x="47" y="166"/>
                  <a:pt x="55" y="158"/>
                  <a:pt x="55" y="148"/>
                </a:cubicBezTo>
                <a:cubicBezTo>
                  <a:pt x="55" y="138"/>
                  <a:pt x="47" y="129"/>
                  <a:pt x="37" y="129"/>
                </a:cubicBezTo>
                <a:close/>
                <a:moveTo>
                  <a:pt x="148" y="19"/>
                </a:moveTo>
                <a:cubicBezTo>
                  <a:pt x="137" y="19"/>
                  <a:pt x="129" y="27"/>
                  <a:pt x="129" y="37"/>
                </a:cubicBezTo>
                <a:cubicBezTo>
                  <a:pt x="129" y="47"/>
                  <a:pt x="137" y="55"/>
                  <a:pt x="148" y="55"/>
                </a:cubicBezTo>
                <a:cubicBezTo>
                  <a:pt x="158" y="55"/>
                  <a:pt x="166" y="47"/>
                  <a:pt x="166" y="37"/>
                </a:cubicBezTo>
                <a:cubicBezTo>
                  <a:pt x="166" y="27"/>
                  <a:pt x="158" y="19"/>
                  <a:pt x="148" y="19"/>
                </a:cubicBezTo>
                <a:close/>
                <a:moveTo>
                  <a:pt x="185" y="148"/>
                </a:moveTo>
                <a:cubicBezTo>
                  <a:pt x="148" y="148"/>
                  <a:pt x="148" y="148"/>
                  <a:pt x="148" y="148"/>
                </a:cubicBezTo>
                <a:cubicBezTo>
                  <a:pt x="148" y="74"/>
                  <a:pt x="148" y="74"/>
                  <a:pt x="148" y="74"/>
                </a:cubicBezTo>
                <a:cubicBezTo>
                  <a:pt x="129" y="74"/>
                  <a:pt x="129" y="74"/>
                  <a:pt x="129" y="74"/>
                </a:cubicBezTo>
                <a:cubicBezTo>
                  <a:pt x="129" y="148"/>
                  <a:pt x="129" y="148"/>
                  <a:pt x="129" y="148"/>
                </a:cubicBezTo>
                <a:cubicBezTo>
                  <a:pt x="129" y="166"/>
                  <a:pt x="129" y="166"/>
                  <a:pt x="129" y="166"/>
                </a:cubicBezTo>
                <a:cubicBezTo>
                  <a:pt x="185" y="166"/>
                  <a:pt x="185" y="166"/>
                  <a:pt x="185" y="166"/>
                </a:cubicBezTo>
                <a:cubicBezTo>
                  <a:pt x="185" y="148"/>
                  <a:pt x="185" y="148"/>
                  <a:pt x="185" y="148"/>
                </a:cubicBezTo>
                <a:close/>
                <a:moveTo>
                  <a:pt x="258" y="129"/>
                </a:moveTo>
                <a:cubicBezTo>
                  <a:pt x="248" y="129"/>
                  <a:pt x="240" y="138"/>
                  <a:pt x="240" y="148"/>
                </a:cubicBezTo>
                <a:cubicBezTo>
                  <a:pt x="240" y="158"/>
                  <a:pt x="248" y="166"/>
                  <a:pt x="258" y="166"/>
                </a:cubicBezTo>
                <a:cubicBezTo>
                  <a:pt x="269" y="166"/>
                  <a:pt x="277" y="158"/>
                  <a:pt x="277" y="148"/>
                </a:cubicBezTo>
                <a:cubicBezTo>
                  <a:pt x="277" y="138"/>
                  <a:pt x="269" y="129"/>
                  <a:pt x="258" y="12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0" name="Google Shape;5990;p25"/>
          <p:cNvSpPr/>
          <p:nvPr/>
        </p:nvSpPr>
        <p:spPr>
          <a:xfrm>
            <a:off x="4226984" y="1335617"/>
            <a:ext cx="389467" cy="465667"/>
          </a:xfrm>
          <a:custGeom>
            <a:avLst/>
            <a:gdLst/>
            <a:ahLst/>
            <a:cxnLst/>
            <a:rect l="l" t="t" r="r" b="b"/>
            <a:pathLst>
              <a:path w="303" h="363" extrusionOk="0">
                <a:moveTo>
                  <a:pt x="303" y="212"/>
                </a:moveTo>
                <a:cubicBezTo>
                  <a:pt x="250" y="212"/>
                  <a:pt x="250" y="212"/>
                  <a:pt x="250" y="212"/>
                </a:cubicBezTo>
                <a:cubicBezTo>
                  <a:pt x="250" y="211"/>
                  <a:pt x="250" y="211"/>
                  <a:pt x="250" y="211"/>
                </a:cubicBezTo>
                <a:cubicBezTo>
                  <a:pt x="250" y="212"/>
                  <a:pt x="250" y="212"/>
                  <a:pt x="250" y="212"/>
                </a:cubicBezTo>
                <a:cubicBezTo>
                  <a:pt x="212" y="212"/>
                  <a:pt x="212" y="212"/>
                  <a:pt x="212" y="212"/>
                </a:cubicBezTo>
                <a:cubicBezTo>
                  <a:pt x="230" y="230"/>
                  <a:pt x="230" y="230"/>
                  <a:pt x="230" y="230"/>
                </a:cubicBezTo>
                <a:cubicBezTo>
                  <a:pt x="182" y="273"/>
                  <a:pt x="182" y="273"/>
                  <a:pt x="182" y="273"/>
                </a:cubicBezTo>
                <a:cubicBezTo>
                  <a:pt x="182" y="181"/>
                  <a:pt x="182" y="181"/>
                  <a:pt x="182" y="181"/>
                </a:cubicBezTo>
                <a:cubicBezTo>
                  <a:pt x="152" y="181"/>
                  <a:pt x="152" y="181"/>
                  <a:pt x="152" y="181"/>
                </a:cubicBezTo>
                <a:cubicBezTo>
                  <a:pt x="202" y="181"/>
                  <a:pt x="242" y="141"/>
                  <a:pt x="242" y="91"/>
                </a:cubicBezTo>
                <a:cubicBezTo>
                  <a:pt x="242" y="40"/>
                  <a:pt x="202" y="0"/>
                  <a:pt x="152" y="0"/>
                </a:cubicBezTo>
                <a:cubicBezTo>
                  <a:pt x="101" y="0"/>
                  <a:pt x="61" y="40"/>
                  <a:pt x="61" y="91"/>
                </a:cubicBezTo>
                <a:cubicBezTo>
                  <a:pt x="61" y="141"/>
                  <a:pt x="101" y="181"/>
                  <a:pt x="152" y="181"/>
                </a:cubicBezTo>
                <a:cubicBezTo>
                  <a:pt x="121" y="181"/>
                  <a:pt x="121" y="181"/>
                  <a:pt x="121" y="181"/>
                </a:cubicBezTo>
                <a:cubicBezTo>
                  <a:pt x="121" y="273"/>
                  <a:pt x="121" y="273"/>
                  <a:pt x="121" y="273"/>
                </a:cubicBezTo>
                <a:cubicBezTo>
                  <a:pt x="73" y="230"/>
                  <a:pt x="73" y="230"/>
                  <a:pt x="73" y="230"/>
                </a:cubicBezTo>
                <a:cubicBezTo>
                  <a:pt x="91" y="212"/>
                  <a:pt x="91" y="212"/>
                  <a:pt x="91" y="212"/>
                </a:cubicBezTo>
                <a:cubicBezTo>
                  <a:pt x="53" y="212"/>
                  <a:pt x="53" y="212"/>
                  <a:pt x="53" y="212"/>
                </a:cubicBezTo>
                <a:cubicBezTo>
                  <a:pt x="53" y="211"/>
                  <a:pt x="53" y="211"/>
                  <a:pt x="53" y="211"/>
                </a:cubicBezTo>
                <a:cubicBezTo>
                  <a:pt x="53" y="212"/>
                  <a:pt x="53" y="212"/>
                  <a:pt x="53" y="212"/>
                </a:cubicBezTo>
                <a:cubicBezTo>
                  <a:pt x="0" y="212"/>
                  <a:pt x="0" y="212"/>
                  <a:pt x="0" y="212"/>
                </a:cubicBezTo>
                <a:cubicBezTo>
                  <a:pt x="0" y="302"/>
                  <a:pt x="0" y="302"/>
                  <a:pt x="0" y="302"/>
                </a:cubicBezTo>
                <a:cubicBezTo>
                  <a:pt x="30" y="273"/>
                  <a:pt x="30" y="273"/>
                  <a:pt x="30" y="273"/>
                </a:cubicBezTo>
                <a:cubicBezTo>
                  <a:pt x="129" y="363"/>
                  <a:pt x="129" y="363"/>
                  <a:pt x="129" y="363"/>
                </a:cubicBezTo>
                <a:cubicBezTo>
                  <a:pt x="152" y="348"/>
                  <a:pt x="152" y="348"/>
                  <a:pt x="152" y="348"/>
                </a:cubicBezTo>
                <a:cubicBezTo>
                  <a:pt x="174" y="363"/>
                  <a:pt x="174" y="363"/>
                  <a:pt x="174" y="363"/>
                </a:cubicBezTo>
                <a:cubicBezTo>
                  <a:pt x="273" y="273"/>
                  <a:pt x="273" y="273"/>
                  <a:pt x="273" y="273"/>
                </a:cubicBezTo>
                <a:cubicBezTo>
                  <a:pt x="303" y="302"/>
                  <a:pt x="303" y="302"/>
                  <a:pt x="303" y="302"/>
                </a:cubicBezTo>
                <a:cubicBezTo>
                  <a:pt x="303" y="212"/>
                  <a:pt x="303" y="212"/>
                  <a:pt x="303" y="212"/>
                </a:cubicBezTo>
                <a:close/>
                <a:moveTo>
                  <a:pt x="152" y="60"/>
                </a:moveTo>
                <a:cubicBezTo>
                  <a:pt x="168" y="60"/>
                  <a:pt x="182" y="74"/>
                  <a:pt x="182" y="91"/>
                </a:cubicBezTo>
                <a:cubicBezTo>
                  <a:pt x="182" y="107"/>
                  <a:pt x="168" y="121"/>
                  <a:pt x="152" y="121"/>
                </a:cubicBezTo>
                <a:cubicBezTo>
                  <a:pt x="135" y="121"/>
                  <a:pt x="121" y="107"/>
                  <a:pt x="121" y="91"/>
                </a:cubicBezTo>
                <a:cubicBezTo>
                  <a:pt x="121" y="74"/>
                  <a:pt x="135" y="60"/>
                  <a:pt x="152" y="6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1" name="Google Shape;5991;p25"/>
          <p:cNvSpPr/>
          <p:nvPr/>
        </p:nvSpPr>
        <p:spPr>
          <a:xfrm>
            <a:off x="2396067" y="812800"/>
            <a:ext cx="336551" cy="264584"/>
          </a:xfrm>
          <a:custGeom>
            <a:avLst/>
            <a:gdLst/>
            <a:ahLst/>
            <a:cxnLst/>
            <a:rect l="l" t="t" r="r" b="b"/>
            <a:pathLst>
              <a:path w="159" h="125" extrusionOk="0">
                <a:moveTo>
                  <a:pt x="80" y="0"/>
                </a:moveTo>
                <a:lnTo>
                  <a:pt x="0" y="125"/>
                </a:lnTo>
                <a:lnTo>
                  <a:pt x="159" y="125"/>
                </a:lnTo>
                <a:lnTo>
                  <a:pt x="80" y="0"/>
                </a:lnTo>
                <a:lnTo>
                  <a:pt x="8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2" name="Google Shape;5992;p25"/>
          <p:cNvSpPr/>
          <p:nvPr/>
        </p:nvSpPr>
        <p:spPr>
          <a:xfrm>
            <a:off x="3028951" y="770467"/>
            <a:ext cx="311151" cy="349251"/>
          </a:xfrm>
          <a:custGeom>
            <a:avLst/>
            <a:gdLst/>
            <a:ahLst/>
            <a:cxnLst/>
            <a:rect l="l" t="t" r="r" b="b"/>
            <a:pathLst>
              <a:path w="242" h="272" extrusionOk="0">
                <a:moveTo>
                  <a:pt x="121" y="0"/>
                </a:moveTo>
                <a:cubicBezTo>
                  <a:pt x="88" y="0"/>
                  <a:pt x="60" y="27"/>
                  <a:pt x="60" y="61"/>
                </a:cubicBezTo>
                <a:cubicBezTo>
                  <a:pt x="60" y="94"/>
                  <a:pt x="88" y="151"/>
                  <a:pt x="121" y="151"/>
                </a:cubicBezTo>
                <a:cubicBezTo>
                  <a:pt x="154" y="151"/>
                  <a:pt x="181" y="94"/>
                  <a:pt x="181" y="61"/>
                </a:cubicBezTo>
                <a:cubicBezTo>
                  <a:pt x="181" y="27"/>
                  <a:pt x="154" y="0"/>
                  <a:pt x="121" y="0"/>
                </a:cubicBezTo>
                <a:close/>
                <a:moveTo>
                  <a:pt x="242" y="212"/>
                </a:moveTo>
                <a:cubicBezTo>
                  <a:pt x="242" y="176"/>
                  <a:pt x="213" y="160"/>
                  <a:pt x="172" y="155"/>
                </a:cubicBezTo>
                <a:cubicBezTo>
                  <a:pt x="155" y="170"/>
                  <a:pt x="136" y="182"/>
                  <a:pt x="121" y="182"/>
                </a:cubicBezTo>
                <a:cubicBezTo>
                  <a:pt x="106" y="182"/>
                  <a:pt x="87" y="170"/>
                  <a:pt x="69" y="155"/>
                </a:cubicBezTo>
                <a:cubicBezTo>
                  <a:pt x="29" y="160"/>
                  <a:pt x="0" y="176"/>
                  <a:pt x="0" y="212"/>
                </a:cubicBezTo>
                <a:cubicBezTo>
                  <a:pt x="0" y="242"/>
                  <a:pt x="0" y="242"/>
                  <a:pt x="0" y="242"/>
                </a:cubicBezTo>
                <a:cubicBezTo>
                  <a:pt x="0" y="259"/>
                  <a:pt x="14" y="272"/>
                  <a:pt x="30" y="272"/>
                </a:cubicBezTo>
                <a:cubicBezTo>
                  <a:pt x="212" y="272"/>
                  <a:pt x="212" y="272"/>
                  <a:pt x="212" y="272"/>
                </a:cubicBezTo>
                <a:cubicBezTo>
                  <a:pt x="228" y="272"/>
                  <a:pt x="242" y="259"/>
                  <a:pt x="242" y="242"/>
                </a:cubicBezTo>
                <a:cubicBezTo>
                  <a:pt x="242" y="212"/>
                  <a:pt x="242" y="212"/>
                  <a:pt x="242" y="2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3" name="Google Shape;5993;p25"/>
          <p:cNvSpPr/>
          <p:nvPr/>
        </p:nvSpPr>
        <p:spPr>
          <a:xfrm>
            <a:off x="3558117" y="5041901"/>
            <a:ext cx="465667" cy="351367"/>
          </a:xfrm>
          <a:custGeom>
            <a:avLst/>
            <a:gdLst/>
            <a:ahLst/>
            <a:cxnLst/>
            <a:rect l="l" t="t" r="r" b="b"/>
            <a:pathLst>
              <a:path w="363" h="272" extrusionOk="0">
                <a:moveTo>
                  <a:pt x="333" y="30"/>
                </a:moveTo>
                <a:cubicBezTo>
                  <a:pt x="151" y="30"/>
                  <a:pt x="151" y="30"/>
                  <a:pt x="151" y="30"/>
                </a:cubicBezTo>
                <a:cubicBezTo>
                  <a:pt x="151" y="13"/>
                  <a:pt x="138" y="0"/>
                  <a:pt x="121" y="0"/>
                </a:cubicBezTo>
                <a:cubicBezTo>
                  <a:pt x="61" y="0"/>
                  <a:pt x="61" y="0"/>
                  <a:pt x="61" y="0"/>
                </a:cubicBezTo>
                <a:cubicBezTo>
                  <a:pt x="44" y="0"/>
                  <a:pt x="30" y="13"/>
                  <a:pt x="30" y="30"/>
                </a:cubicBezTo>
                <a:cubicBezTo>
                  <a:pt x="14" y="30"/>
                  <a:pt x="0" y="43"/>
                  <a:pt x="0" y="60"/>
                </a:cubicBezTo>
                <a:cubicBezTo>
                  <a:pt x="0" y="242"/>
                  <a:pt x="0" y="242"/>
                  <a:pt x="0" y="242"/>
                </a:cubicBezTo>
                <a:cubicBezTo>
                  <a:pt x="0" y="258"/>
                  <a:pt x="14" y="272"/>
                  <a:pt x="30" y="272"/>
                </a:cubicBezTo>
                <a:cubicBezTo>
                  <a:pt x="333" y="272"/>
                  <a:pt x="333" y="272"/>
                  <a:pt x="333" y="272"/>
                </a:cubicBezTo>
                <a:cubicBezTo>
                  <a:pt x="350" y="272"/>
                  <a:pt x="363" y="258"/>
                  <a:pt x="363" y="242"/>
                </a:cubicBezTo>
                <a:cubicBezTo>
                  <a:pt x="363" y="60"/>
                  <a:pt x="363" y="60"/>
                  <a:pt x="363" y="60"/>
                </a:cubicBezTo>
                <a:cubicBezTo>
                  <a:pt x="363" y="43"/>
                  <a:pt x="350" y="30"/>
                  <a:pt x="333" y="30"/>
                </a:cubicBezTo>
                <a:close/>
                <a:moveTo>
                  <a:pt x="257" y="242"/>
                </a:moveTo>
                <a:cubicBezTo>
                  <a:pt x="216" y="242"/>
                  <a:pt x="182" y="208"/>
                  <a:pt x="182" y="166"/>
                </a:cubicBezTo>
                <a:cubicBezTo>
                  <a:pt x="182" y="124"/>
                  <a:pt x="216" y="90"/>
                  <a:pt x="257" y="90"/>
                </a:cubicBezTo>
                <a:cubicBezTo>
                  <a:pt x="299" y="90"/>
                  <a:pt x="333" y="124"/>
                  <a:pt x="333" y="166"/>
                </a:cubicBezTo>
                <a:cubicBezTo>
                  <a:pt x="333" y="208"/>
                  <a:pt x="299" y="242"/>
                  <a:pt x="257" y="242"/>
                </a:cubicBezTo>
                <a:close/>
                <a:moveTo>
                  <a:pt x="257" y="121"/>
                </a:moveTo>
                <a:cubicBezTo>
                  <a:pt x="250" y="121"/>
                  <a:pt x="244" y="122"/>
                  <a:pt x="238" y="125"/>
                </a:cubicBezTo>
                <a:cubicBezTo>
                  <a:pt x="241" y="128"/>
                  <a:pt x="242" y="132"/>
                  <a:pt x="242" y="136"/>
                </a:cubicBezTo>
                <a:cubicBezTo>
                  <a:pt x="242" y="144"/>
                  <a:pt x="235" y="151"/>
                  <a:pt x="227" y="151"/>
                </a:cubicBezTo>
                <a:cubicBezTo>
                  <a:pt x="223" y="151"/>
                  <a:pt x="219" y="149"/>
                  <a:pt x="217" y="147"/>
                </a:cubicBezTo>
                <a:cubicBezTo>
                  <a:pt x="214" y="153"/>
                  <a:pt x="212" y="159"/>
                  <a:pt x="212" y="166"/>
                </a:cubicBezTo>
                <a:cubicBezTo>
                  <a:pt x="212" y="191"/>
                  <a:pt x="232" y="211"/>
                  <a:pt x="257" y="211"/>
                </a:cubicBezTo>
                <a:cubicBezTo>
                  <a:pt x="282" y="211"/>
                  <a:pt x="303" y="191"/>
                  <a:pt x="303" y="166"/>
                </a:cubicBezTo>
                <a:cubicBezTo>
                  <a:pt x="303" y="141"/>
                  <a:pt x="282" y="121"/>
                  <a:pt x="257" y="121"/>
                </a:cubicBezTo>
                <a:close/>
                <a:moveTo>
                  <a:pt x="136" y="121"/>
                </a:moveTo>
                <a:cubicBezTo>
                  <a:pt x="106" y="121"/>
                  <a:pt x="106" y="121"/>
                  <a:pt x="106" y="121"/>
                </a:cubicBezTo>
                <a:cubicBezTo>
                  <a:pt x="98" y="121"/>
                  <a:pt x="91" y="114"/>
                  <a:pt x="91" y="105"/>
                </a:cubicBezTo>
                <a:cubicBezTo>
                  <a:pt x="91" y="97"/>
                  <a:pt x="98" y="90"/>
                  <a:pt x="106" y="90"/>
                </a:cubicBezTo>
                <a:cubicBezTo>
                  <a:pt x="121" y="90"/>
                  <a:pt x="121" y="90"/>
                  <a:pt x="121" y="90"/>
                </a:cubicBezTo>
                <a:cubicBezTo>
                  <a:pt x="136" y="90"/>
                  <a:pt x="136" y="90"/>
                  <a:pt x="136" y="90"/>
                </a:cubicBezTo>
                <a:cubicBezTo>
                  <a:pt x="145" y="90"/>
                  <a:pt x="151" y="97"/>
                  <a:pt x="151" y="105"/>
                </a:cubicBezTo>
                <a:cubicBezTo>
                  <a:pt x="151" y="114"/>
                  <a:pt x="145" y="121"/>
                  <a:pt x="136" y="121"/>
                </a:cubicBezTo>
                <a:close/>
                <a:moveTo>
                  <a:pt x="46" y="121"/>
                </a:moveTo>
                <a:cubicBezTo>
                  <a:pt x="37" y="121"/>
                  <a:pt x="30" y="114"/>
                  <a:pt x="30" y="105"/>
                </a:cubicBezTo>
                <a:cubicBezTo>
                  <a:pt x="30" y="97"/>
                  <a:pt x="37" y="90"/>
                  <a:pt x="46" y="90"/>
                </a:cubicBezTo>
                <a:cubicBezTo>
                  <a:pt x="54" y="90"/>
                  <a:pt x="61" y="97"/>
                  <a:pt x="61" y="105"/>
                </a:cubicBezTo>
                <a:cubicBezTo>
                  <a:pt x="61" y="114"/>
                  <a:pt x="54" y="121"/>
                  <a:pt x="46" y="12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4" name="Google Shape;5994;p25"/>
          <p:cNvSpPr/>
          <p:nvPr/>
        </p:nvSpPr>
        <p:spPr>
          <a:xfrm>
            <a:off x="7241117" y="3761318"/>
            <a:ext cx="465667" cy="427567"/>
          </a:xfrm>
          <a:custGeom>
            <a:avLst/>
            <a:gdLst/>
            <a:ahLst/>
            <a:cxnLst/>
            <a:rect l="l" t="t" r="r" b="b"/>
            <a:pathLst>
              <a:path w="363" h="333" extrusionOk="0">
                <a:moveTo>
                  <a:pt x="0" y="212"/>
                </a:moveTo>
                <a:cubicBezTo>
                  <a:pt x="0" y="229"/>
                  <a:pt x="14" y="242"/>
                  <a:pt x="31" y="242"/>
                </a:cubicBezTo>
                <a:cubicBezTo>
                  <a:pt x="91" y="242"/>
                  <a:pt x="91" y="242"/>
                  <a:pt x="91" y="242"/>
                </a:cubicBezTo>
                <a:cubicBezTo>
                  <a:pt x="108" y="242"/>
                  <a:pt x="121" y="229"/>
                  <a:pt x="121" y="212"/>
                </a:cubicBezTo>
                <a:cubicBezTo>
                  <a:pt x="121" y="195"/>
                  <a:pt x="108" y="182"/>
                  <a:pt x="91" y="182"/>
                </a:cubicBezTo>
                <a:cubicBezTo>
                  <a:pt x="76" y="182"/>
                  <a:pt x="76" y="182"/>
                  <a:pt x="76" y="182"/>
                </a:cubicBezTo>
                <a:cubicBezTo>
                  <a:pt x="91" y="96"/>
                  <a:pt x="91" y="96"/>
                  <a:pt x="91" y="96"/>
                </a:cubicBezTo>
                <a:cubicBezTo>
                  <a:pt x="61" y="91"/>
                  <a:pt x="61" y="91"/>
                  <a:pt x="61" y="91"/>
                </a:cubicBezTo>
                <a:cubicBezTo>
                  <a:pt x="45" y="182"/>
                  <a:pt x="45" y="182"/>
                  <a:pt x="45" y="182"/>
                </a:cubicBezTo>
                <a:cubicBezTo>
                  <a:pt x="31" y="182"/>
                  <a:pt x="31" y="182"/>
                  <a:pt x="31" y="182"/>
                </a:cubicBezTo>
                <a:cubicBezTo>
                  <a:pt x="14" y="182"/>
                  <a:pt x="0" y="195"/>
                  <a:pt x="0" y="212"/>
                </a:cubicBezTo>
                <a:close/>
                <a:moveTo>
                  <a:pt x="303" y="61"/>
                </a:moveTo>
                <a:cubicBezTo>
                  <a:pt x="212" y="61"/>
                  <a:pt x="212" y="61"/>
                  <a:pt x="212" y="61"/>
                </a:cubicBezTo>
                <a:cubicBezTo>
                  <a:pt x="212" y="0"/>
                  <a:pt x="212" y="0"/>
                  <a:pt x="212" y="0"/>
                </a:cubicBezTo>
                <a:cubicBezTo>
                  <a:pt x="152" y="0"/>
                  <a:pt x="152" y="0"/>
                  <a:pt x="152" y="0"/>
                </a:cubicBezTo>
                <a:cubicBezTo>
                  <a:pt x="152" y="61"/>
                  <a:pt x="152" y="61"/>
                  <a:pt x="152" y="61"/>
                </a:cubicBezTo>
                <a:cubicBezTo>
                  <a:pt x="61" y="61"/>
                  <a:pt x="61" y="61"/>
                  <a:pt x="61" y="61"/>
                </a:cubicBezTo>
                <a:cubicBezTo>
                  <a:pt x="61" y="91"/>
                  <a:pt x="61" y="91"/>
                  <a:pt x="61" y="91"/>
                </a:cubicBezTo>
                <a:cubicBezTo>
                  <a:pt x="152" y="91"/>
                  <a:pt x="152" y="91"/>
                  <a:pt x="152" y="91"/>
                </a:cubicBezTo>
                <a:cubicBezTo>
                  <a:pt x="152" y="272"/>
                  <a:pt x="152" y="272"/>
                  <a:pt x="152" y="272"/>
                </a:cubicBezTo>
                <a:cubicBezTo>
                  <a:pt x="106" y="272"/>
                  <a:pt x="106" y="272"/>
                  <a:pt x="106" y="272"/>
                </a:cubicBezTo>
                <a:cubicBezTo>
                  <a:pt x="98" y="272"/>
                  <a:pt x="91" y="279"/>
                  <a:pt x="91" y="288"/>
                </a:cubicBezTo>
                <a:cubicBezTo>
                  <a:pt x="91" y="296"/>
                  <a:pt x="98" y="303"/>
                  <a:pt x="106" y="303"/>
                </a:cubicBezTo>
                <a:cubicBezTo>
                  <a:pt x="76" y="303"/>
                  <a:pt x="76" y="303"/>
                  <a:pt x="76" y="303"/>
                </a:cubicBezTo>
                <a:cubicBezTo>
                  <a:pt x="68" y="303"/>
                  <a:pt x="61" y="309"/>
                  <a:pt x="61" y="318"/>
                </a:cubicBezTo>
                <a:cubicBezTo>
                  <a:pt x="61" y="326"/>
                  <a:pt x="68" y="333"/>
                  <a:pt x="76" y="333"/>
                </a:cubicBezTo>
                <a:cubicBezTo>
                  <a:pt x="152" y="333"/>
                  <a:pt x="152" y="333"/>
                  <a:pt x="152" y="333"/>
                </a:cubicBezTo>
                <a:cubicBezTo>
                  <a:pt x="212" y="333"/>
                  <a:pt x="212" y="333"/>
                  <a:pt x="212" y="333"/>
                </a:cubicBezTo>
                <a:cubicBezTo>
                  <a:pt x="288" y="333"/>
                  <a:pt x="288" y="333"/>
                  <a:pt x="288" y="333"/>
                </a:cubicBezTo>
                <a:cubicBezTo>
                  <a:pt x="296" y="333"/>
                  <a:pt x="303" y="326"/>
                  <a:pt x="303" y="318"/>
                </a:cubicBezTo>
                <a:cubicBezTo>
                  <a:pt x="303" y="309"/>
                  <a:pt x="296" y="303"/>
                  <a:pt x="288" y="303"/>
                </a:cubicBezTo>
                <a:cubicBezTo>
                  <a:pt x="257" y="303"/>
                  <a:pt x="257" y="303"/>
                  <a:pt x="257" y="303"/>
                </a:cubicBezTo>
                <a:cubicBezTo>
                  <a:pt x="266" y="303"/>
                  <a:pt x="273" y="296"/>
                  <a:pt x="273" y="288"/>
                </a:cubicBezTo>
                <a:cubicBezTo>
                  <a:pt x="273" y="279"/>
                  <a:pt x="266" y="272"/>
                  <a:pt x="257" y="272"/>
                </a:cubicBezTo>
                <a:cubicBezTo>
                  <a:pt x="212" y="272"/>
                  <a:pt x="212" y="272"/>
                  <a:pt x="212" y="272"/>
                </a:cubicBezTo>
                <a:cubicBezTo>
                  <a:pt x="212" y="91"/>
                  <a:pt x="212" y="91"/>
                  <a:pt x="212" y="91"/>
                </a:cubicBezTo>
                <a:cubicBezTo>
                  <a:pt x="303" y="91"/>
                  <a:pt x="303" y="91"/>
                  <a:pt x="303" y="91"/>
                </a:cubicBezTo>
                <a:cubicBezTo>
                  <a:pt x="303" y="61"/>
                  <a:pt x="303" y="61"/>
                  <a:pt x="303" y="61"/>
                </a:cubicBezTo>
                <a:close/>
                <a:moveTo>
                  <a:pt x="333" y="182"/>
                </a:moveTo>
                <a:cubicBezTo>
                  <a:pt x="318" y="182"/>
                  <a:pt x="318" y="182"/>
                  <a:pt x="318" y="182"/>
                </a:cubicBezTo>
                <a:cubicBezTo>
                  <a:pt x="303" y="91"/>
                  <a:pt x="303" y="91"/>
                  <a:pt x="303" y="91"/>
                </a:cubicBezTo>
                <a:cubicBezTo>
                  <a:pt x="273" y="96"/>
                  <a:pt x="273" y="96"/>
                  <a:pt x="273" y="96"/>
                </a:cubicBezTo>
                <a:cubicBezTo>
                  <a:pt x="287" y="182"/>
                  <a:pt x="287" y="182"/>
                  <a:pt x="287" y="182"/>
                </a:cubicBezTo>
                <a:cubicBezTo>
                  <a:pt x="273" y="182"/>
                  <a:pt x="273" y="182"/>
                  <a:pt x="273" y="182"/>
                </a:cubicBezTo>
                <a:cubicBezTo>
                  <a:pt x="256" y="182"/>
                  <a:pt x="242" y="195"/>
                  <a:pt x="242" y="212"/>
                </a:cubicBezTo>
                <a:cubicBezTo>
                  <a:pt x="242" y="229"/>
                  <a:pt x="256" y="242"/>
                  <a:pt x="273" y="242"/>
                </a:cubicBezTo>
                <a:cubicBezTo>
                  <a:pt x="333" y="242"/>
                  <a:pt x="333" y="242"/>
                  <a:pt x="333" y="242"/>
                </a:cubicBezTo>
                <a:cubicBezTo>
                  <a:pt x="350" y="242"/>
                  <a:pt x="363" y="229"/>
                  <a:pt x="363" y="212"/>
                </a:cubicBezTo>
                <a:cubicBezTo>
                  <a:pt x="363" y="195"/>
                  <a:pt x="350" y="182"/>
                  <a:pt x="333" y="18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5" name="Google Shape;5995;p25"/>
          <p:cNvSpPr/>
          <p:nvPr/>
        </p:nvSpPr>
        <p:spPr>
          <a:xfrm>
            <a:off x="1081617" y="5619751"/>
            <a:ext cx="467784" cy="465667"/>
          </a:xfrm>
          <a:custGeom>
            <a:avLst/>
            <a:gdLst/>
            <a:ahLst/>
            <a:cxnLst/>
            <a:rect l="l" t="t" r="r" b="b"/>
            <a:pathLst>
              <a:path w="363" h="363" extrusionOk="0">
                <a:moveTo>
                  <a:pt x="337" y="152"/>
                </a:moveTo>
                <a:cubicBezTo>
                  <a:pt x="335" y="151"/>
                  <a:pt x="334" y="151"/>
                  <a:pt x="332" y="151"/>
                </a:cubicBezTo>
                <a:cubicBezTo>
                  <a:pt x="329" y="151"/>
                  <a:pt x="329" y="151"/>
                  <a:pt x="329" y="151"/>
                </a:cubicBezTo>
                <a:cubicBezTo>
                  <a:pt x="325" y="132"/>
                  <a:pt x="318" y="114"/>
                  <a:pt x="307" y="98"/>
                </a:cubicBezTo>
                <a:cubicBezTo>
                  <a:pt x="309" y="96"/>
                  <a:pt x="309" y="96"/>
                  <a:pt x="309" y="96"/>
                </a:cubicBezTo>
                <a:cubicBezTo>
                  <a:pt x="321" y="84"/>
                  <a:pt x="321" y="65"/>
                  <a:pt x="309" y="53"/>
                </a:cubicBezTo>
                <a:cubicBezTo>
                  <a:pt x="298" y="42"/>
                  <a:pt x="278" y="42"/>
                  <a:pt x="267" y="53"/>
                </a:cubicBezTo>
                <a:cubicBezTo>
                  <a:pt x="264" y="56"/>
                  <a:pt x="264" y="56"/>
                  <a:pt x="264" y="56"/>
                </a:cubicBezTo>
                <a:cubicBezTo>
                  <a:pt x="249" y="45"/>
                  <a:pt x="231" y="38"/>
                  <a:pt x="212" y="34"/>
                </a:cubicBezTo>
                <a:cubicBezTo>
                  <a:pt x="212" y="31"/>
                  <a:pt x="212" y="31"/>
                  <a:pt x="212" y="31"/>
                </a:cubicBezTo>
                <a:cubicBezTo>
                  <a:pt x="212" y="0"/>
                  <a:pt x="212" y="0"/>
                  <a:pt x="212" y="0"/>
                </a:cubicBezTo>
                <a:cubicBezTo>
                  <a:pt x="151" y="0"/>
                  <a:pt x="151" y="0"/>
                  <a:pt x="151" y="0"/>
                </a:cubicBezTo>
                <a:cubicBezTo>
                  <a:pt x="151" y="31"/>
                  <a:pt x="151" y="31"/>
                  <a:pt x="151" y="31"/>
                </a:cubicBezTo>
                <a:cubicBezTo>
                  <a:pt x="151" y="34"/>
                  <a:pt x="151" y="34"/>
                  <a:pt x="151" y="34"/>
                </a:cubicBezTo>
                <a:cubicBezTo>
                  <a:pt x="132" y="38"/>
                  <a:pt x="115" y="45"/>
                  <a:pt x="99" y="56"/>
                </a:cubicBezTo>
                <a:cubicBezTo>
                  <a:pt x="97" y="53"/>
                  <a:pt x="97" y="53"/>
                  <a:pt x="97" y="53"/>
                </a:cubicBezTo>
                <a:cubicBezTo>
                  <a:pt x="85" y="42"/>
                  <a:pt x="66" y="42"/>
                  <a:pt x="54" y="53"/>
                </a:cubicBezTo>
                <a:cubicBezTo>
                  <a:pt x="42" y="65"/>
                  <a:pt x="42" y="84"/>
                  <a:pt x="54" y="96"/>
                </a:cubicBezTo>
                <a:cubicBezTo>
                  <a:pt x="56" y="98"/>
                  <a:pt x="56" y="98"/>
                  <a:pt x="56" y="98"/>
                </a:cubicBezTo>
                <a:cubicBezTo>
                  <a:pt x="46" y="114"/>
                  <a:pt x="38" y="132"/>
                  <a:pt x="34" y="151"/>
                </a:cubicBezTo>
                <a:cubicBezTo>
                  <a:pt x="31" y="151"/>
                  <a:pt x="31" y="151"/>
                  <a:pt x="31" y="151"/>
                </a:cubicBezTo>
                <a:cubicBezTo>
                  <a:pt x="30" y="151"/>
                  <a:pt x="28" y="151"/>
                  <a:pt x="27" y="152"/>
                </a:cubicBezTo>
                <a:cubicBezTo>
                  <a:pt x="0" y="152"/>
                  <a:pt x="0" y="152"/>
                  <a:pt x="0" y="152"/>
                </a:cubicBezTo>
                <a:cubicBezTo>
                  <a:pt x="0" y="212"/>
                  <a:pt x="0" y="212"/>
                  <a:pt x="0" y="212"/>
                </a:cubicBezTo>
                <a:cubicBezTo>
                  <a:pt x="34" y="212"/>
                  <a:pt x="34" y="212"/>
                  <a:pt x="34" y="212"/>
                </a:cubicBezTo>
                <a:cubicBezTo>
                  <a:pt x="38" y="231"/>
                  <a:pt x="45" y="249"/>
                  <a:pt x="55" y="264"/>
                </a:cubicBezTo>
                <a:cubicBezTo>
                  <a:pt x="54" y="266"/>
                  <a:pt x="54" y="266"/>
                  <a:pt x="54" y="266"/>
                </a:cubicBezTo>
                <a:cubicBezTo>
                  <a:pt x="42" y="278"/>
                  <a:pt x="42" y="297"/>
                  <a:pt x="54" y="309"/>
                </a:cubicBezTo>
                <a:cubicBezTo>
                  <a:pt x="66" y="320"/>
                  <a:pt x="85" y="320"/>
                  <a:pt x="97" y="309"/>
                </a:cubicBezTo>
                <a:cubicBezTo>
                  <a:pt x="98" y="307"/>
                  <a:pt x="98" y="307"/>
                  <a:pt x="98" y="307"/>
                </a:cubicBezTo>
                <a:cubicBezTo>
                  <a:pt x="114" y="318"/>
                  <a:pt x="132" y="326"/>
                  <a:pt x="151" y="330"/>
                </a:cubicBezTo>
                <a:cubicBezTo>
                  <a:pt x="151" y="331"/>
                  <a:pt x="151" y="331"/>
                  <a:pt x="151" y="331"/>
                </a:cubicBezTo>
                <a:cubicBezTo>
                  <a:pt x="151" y="363"/>
                  <a:pt x="151" y="363"/>
                  <a:pt x="151" y="363"/>
                </a:cubicBezTo>
                <a:cubicBezTo>
                  <a:pt x="212" y="363"/>
                  <a:pt x="212" y="363"/>
                  <a:pt x="212" y="363"/>
                </a:cubicBezTo>
                <a:cubicBezTo>
                  <a:pt x="212" y="331"/>
                  <a:pt x="212" y="331"/>
                  <a:pt x="212" y="331"/>
                </a:cubicBezTo>
                <a:cubicBezTo>
                  <a:pt x="212" y="330"/>
                  <a:pt x="212" y="330"/>
                  <a:pt x="212" y="330"/>
                </a:cubicBezTo>
                <a:cubicBezTo>
                  <a:pt x="231" y="326"/>
                  <a:pt x="249" y="318"/>
                  <a:pt x="265" y="307"/>
                </a:cubicBezTo>
                <a:cubicBezTo>
                  <a:pt x="267" y="309"/>
                  <a:pt x="267" y="309"/>
                  <a:pt x="267" y="309"/>
                </a:cubicBezTo>
                <a:cubicBezTo>
                  <a:pt x="278" y="320"/>
                  <a:pt x="298" y="320"/>
                  <a:pt x="309" y="309"/>
                </a:cubicBezTo>
                <a:cubicBezTo>
                  <a:pt x="321" y="297"/>
                  <a:pt x="321" y="278"/>
                  <a:pt x="309" y="266"/>
                </a:cubicBezTo>
                <a:cubicBezTo>
                  <a:pt x="308" y="264"/>
                  <a:pt x="308" y="264"/>
                  <a:pt x="308" y="264"/>
                </a:cubicBezTo>
                <a:cubicBezTo>
                  <a:pt x="318" y="249"/>
                  <a:pt x="326" y="231"/>
                  <a:pt x="330" y="212"/>
                </a:cubicBezTo>
                <a:cubicBezTo>
                  <a:pt x="363" y="212"/>
                  <a:pt x="363" y="212"/>
                  <a:pt x="363" y="212"/>
                </a:cubicBezTo>
                <a:cubicBezTo>
                  <a:pt x="363" y="152"/>
                  <a:pt x="363" y="152"/>
                  <a:pt x="363" y="152"/>
                </a:cubicBezTo>
                <a:cubicBezTo>
                  <a:pt x="337" y="152"/>
                  <a:pt x="337" y="152"/>
                  <a:pt x="337" y="152"/>
                </a:cubicBezTo>
                <a:close/>
                <a:moveTo>
                  <a:pt x="182" y="242"/>
                </a:moveTo>
                <a:cubicBezTo>
                  <a:pt x="148" y="242"/>
                  <a:pt x="121" y="215"/>
                  <a:pt x="121" y="182"/>
                </a:cubicBezTo>
                <a:cubicBezTo>
                  <a:pt x="121" y="148"/>
                  <a:pt x="148" y="121"/>
                  <a:pt x="182" y="121"/>
                </a:cubicBezTo>
                <a:cubicBezTo>
                  <a:pt x="215" y="121"/>
                  <a:pt x="242" y="148"/>
                  <a:pt x="242" y="182"/>
                </a:cubicBezTo>
                <a:cubicBezTo>
                  <a:pt x="242" y="215"/>
                  <a:pt x="215" y="242"/>
                  <a:pt x="182" y="2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6" name="Google Shape;5996;p25"/>
          <p:cNvSpPr/>
          <p:nvPr/>
        </p:nvSpPr>
        <p:spPr>
          <a:xfrm>
            <a:off x="6618817" y="781051"/>
            <a:ext cx="465667" cy="328084"/>
          </a:xfrm>
          <a:custGeom>
            <a:avLst/>
            <a:gdLst/>
            <a:ahLst/>
            <a:cxnLst/>
            <a:rect l="l" t="t" r="r" b="b"/>
            <a:pathLst>
              <a:path w="220" h="155" extrusionOk="0">
                <a:moveTo>
                  <a:pt x="165" y="78"/>
                </a:moveTo>
                <a:lnTo>
                  <a:pt x="157" y="74"/>
                </a:lnTo>
                <a:lnTo>
                  <a:pt x="133" y="121"/>
                </a:lnTo>
                <a:lnTo>
                  <a:pt x="119" y="21"/>
                </a:lnTo>
                <a:lnTo>
                  <a:pt x="109" y="23"/>
                </a:lnTo>
                <a:lnTo>
                  <a:pt x="118" y="8"/>
                </a:lnTo>
                <a:lnTo>
                  <a:pt x="102" y="0"/>
                </a:lnTo>
                <a:lnTo>
                  <a:pt x="55" y="78"/>
                </a:lnTo>
                <a:lnTo>
                  <a:pt x="55" y="78"/>
                </a:lnTo>
                <a:lnTo>
                  <a:pt x="0" y="78"/>
                </a:lnTo>
                <a:lnTo>
                  <a:pt x="0" y="96"/>
                </a:lnTo>
                <a:lnTo>
                  <a:pt x="55" y="96"/>
                </a:lnTo>
                <a:lnTo>
                  <a:pt x="63" y="100"/>
                </a:lnTo>
                <a:lnTo>
                  <a:pt x="102" y="34"/>
                </a:lnTo>
                <a:lnTo>
                  <a:pt x="119" y="153"/>
                </a:lnTo>
                <a:lnTo>
                  <a:pt x="128" y="151"/>
                </a:lnTo>
                <a:lnTo>
                  <a:pt x="136" y="155"/>
                </a:lnTo>
                <a:lnTo>
                  <a:pt x="166" y="96"/>
                </a:lnTo>
                <a:lnTo>
                  <a:pt x="220" y="96"/>
                </a:lnTo>
                <a:lnTo>
                  <a:pt x="220" y="78"/>
                </a:lnTo>
                <a:lnTo>
                  <a:pt x="165" y="78"/>
                </a:lnTo>
                <a:lnTo>
                  <a:pt x="165" y="7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7" name="Google Shape;5997;p25"/>
          <p:cNvSpPr/>
          <p:nvPr/>
        </p:nvSpPr>
        <p:spPr>
          <a:xfrm>
            <a:off x="603251" y="6263217"/>
            <a:ext cx="154517" cy="389467"/>
          </a:xfrm>
          <a:custGeom>
            <a:avLst/>
            <a:gdLst/>
            <a:ahLst/>
            <a:cxnLst/>
            <a:rect l="l" t="t" r="r" b="b"/>
            <a:pathLst>
              <a:path w="121" h="303" extrusionOk="0">
                <a:moveTo>
                  <a:pt x="91" y="303"/>
                </a:moveTo>
                <a:cubicBezTo>
                  <a:pt x="95" y="303"/>
                  <a:pt x="98" y="302"/>
                  <a:pt x="102" y="301"/>
                </a:cubicBezTo>
                <a:cubicBezTo>
                  <a:pt x="19" y="301"/>
                  <a:pt x="19" y="301"/>
                  <a:pt x="19" y="301"/>
                </a:cubicBezTo>
                <a:cubicBezTo>
                  <a:pt x="23" y="302"/>
                  <a:pt x="26" y="303"/>
                  <a:pt x="30" y="303"/>
                </a:cubicBezTo>
                <a:cubicBezTo>
                  <a:pt x="91" y="303"/>
                  <a:pt x="91" y="303"/>
                  <a:pt x="91" y="303"/>
                </a:cubicBezTo>
                <a:close/>
                <a:moveTo>
                  <a:pt x="121" y="31"/>
                </a:moveTo>
                <a:cubicBezTo>
                  <a:pt x="121" y="14"/>
                  <a:pt x="108" y="0"/>
                  <a:pt x="91" y="0"/>
                </a:cubicBezTo>
                <a:cubicBezTo>
                  <a:pt x="30" y="0"/>
                  <a:pt x="30" y="0"/>
                  <a:pt x="30" y="0"/>
                </a:cubicBezTo>
                <a:cubicBezTo>
                  <a:pt x="14" y="0"/>
                  <a:pt x="0" y="14"/>
                  <a:pt x="0" y="31"/>
                </a:cubicBezTo>
                <a:cubicBezTo>
                  <a:pt x="0" y="273"/>
                  <a:pt x="0" y="273"/>
                  <a:pt x="0" y="273"/>
                </a:cubicBezTo>
                <a:cubicBezTo>
                  <a:pt x="0" y="284"/>
                  <a:pt x="7" y="294"/>
                  <a:pt x="16" y="299"/>
                </a:cubicBezTo>
                <a:cubicBezTo>
                  <a:pt x="60" y="249"/>
                  <a:pt x="60" y="249"/>
                  <a:pt x="60" y="249"/>
                </a:cubicBezTo>
                <a:cubicBezTo>
                  <a:pt x="105" y="299"/>
                  <a:pt x="105" y="299"/>
                  <a:pt x="105" y="299"/>
                </a:cubicBezTo>
                <a:cubicBezTo>
                  <a:pt x="114" y="294"/>
                  <a:pt x="121" y="284"/>
                  <a:pt x="121" y="273"/>
                </a:cubicBezTo>
                <a:cubicBezTo>
                  <a:pt x="121" y="31"/>
                  <a:pt x="121" y="31"/>
                  <a:pt x="121" y="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8" name="Google Shape;5998;p25"/>
          <p:cNvSpPr/>
          <p:nvPr/>
        </p:nvSpPr>
        <p:spPr>
          <a:xfrm>
            <a:off x="486834" y="3177117"/>
            <a:ext cx="387351" cy="381000"/>
          </a:xfrm>
          <a:custGeom>
            <a:avLst/>
            <a:gdLst/>
            <a:ahLst/>
            <a:cxnLst/>
            <a:rect l="l" t="t" r="r" b="b"/>
            <a:pathLst>
              <a:path w="183" h="180" extrusionOk="0">
                <a:moveTo>
                  <a:pt x="116" y="57"/>
                </a:moveTo>
                <a:lnTo>
                  <a:pt x="92" y="0"/>
                </a:lnTo>
                <a:lnTo>
                  <a:pt x="92" y="0"/>
                </a:lnTo>
                <a:lnTo>
                  <a:pt x="68" y="57"/>
                </a:lnTo>
                <a:lnTo>
                  <a:pt x="0" y="57"/>
                </a:lnTo>
                <a:lnTo>
                  <a:pt x="52" y="114"/>
                </a:lnTo>
                <a:lnTo>
                  <a:pt x="31" y="180"/>
                </a:lnTo>
                <a:lnTo>
                  <a:pt x="92" y="144"/>
                </a:lnTo>
                <a:lnTo>
                  <a:pt x="151" y="180"/>
                </a:lnTo>
                <a:lnTo>
                  <a:pt x="132" y="114"/>
                </a:lnTo>
                <a:lnTo>
                  <a:pt x="183" y="57"/>
                </a:lnTo>
                <a:lnTo>
                  <a:pt x="116" y="57"/>
                </a:lnTo>
                <a:lnTo>
                  <a:pt x="116" y="5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5999" name="Google Shape;5999;p25"/>
          <p:cNvSpPr/>
          <p:nvPr/>
        </p:nvSpPr>
        <p:spPr>
          <a:xfrm>
            <a:off x="503767" y="171451"/>
            <a:ext cx="355600" cy="389467"/>
          </a:xfrm>
          <a:custGeom>
            <a:avLst/>
            <a:gdLst/>
            <a:ahLst/>
            <a:cxnLst/>
            <a:rect l="l" t="t" r="r" b="b"/>
            <a:pathLst>
              <a:path w="277" h="302" extrusionOk="0">
                <a:moveTo>
                  <a:pt x="268" y="0"/>
                </a:moveTo>
                <a:cubicBezTo>
                  <a:pt x="57" y="30"/>
                  <a:pt x="57" y="30"/>
                  <a:pt x="57" y="30"/>
                </a:cubicBezTo>
                <a:cubicBezTo>
                  <a:pt x="61" y="30"/>
                  <a:pt x="61" y="30"/>
                  <a:pt x="61" y="30"/>
                </a:cubicBezTo>
                <a:cubicBezTo>
                  <a:pt x="61" y="214"/>
                  <a:pt x="61" y="214"/>
                  <a:pt x="61" y="214"/>
                </a:cubicBezTo>
                <a:cubicBezTo>
                  <a:pt x="56" y="213"/>
                  <a:pt x="51" y="211"/>
                  <a:pt x="46" y="211"/>
                </a:cubicBezTo>
                <a:cubicBezTo>
                  <a:pt x="21" y="211"/>
                  <a:pt x="0" y="232"/>
                  <a:pt x="0" y="257"/>
                </a:cubicBezTo>
                <a:cubicBezTo>
                  <a:pt x="0" y="282"/>
                  <a:pt x="21" y="302"/>
                  <a:pt x="46" y="302"/>
                </a:cubicBezTo>
                <a:cubicBezTo>
                  <a:pt x="71" y="302"/>
                  <a:pt x="91" y="282"/>
                  <a:pt x="91" y="257"/>
                </a:cubicBezTo>
                <a:cubicBezTo>
                  <a:pt x="91" y="251"/>
                  <a:pt x="90" y="246"/>
                  <a:pt x="88" y="242"/>
                </a:cubicBezTo>
                <a:cubicBezTo>
                  <a:pt x="91" y="242"/>
                  <a:pt x="91" y="242"/>
                  <a:pt x="91" y="242"/>
                </a:cubicBezTo>
                <a:cubicBezTo>
                  <a:pt x="91" y="117"/>
                  <a:pt x="91" y="117"/>
                  <a:pt x="91" y="117"/>
                </a:cubicBezTo>
                <a:cubicBezTo>
                  <a:pt x="242" y="95"/>
                  <a:pt x="242" y="95"/>
                  <a:pt x="242" y="95"/>
                </a:cubicBezTo>
                <a:cubicBezTo>
                  <a:pt x="242" y="184"/>
                  <a:pt x="242" y="184"/>
                  <a:pt x="242" y="184"/>
                </a:cubicBezTo>
                <a:cubicBezTo>
                  <a:pt x="238" y="182"/>
                  <a:pt x="233" y="181"/>
                  <a:pt x="227" y="181"/>
                </a:cubicBezTo>
                <a:cubicBezTo>
                  <a:pt x="202" y="181"/>
                  <a:pt x="182" y="201"/>
                  <a:pt x="182" y="226"/>
                </a:cubicBezTo>
                <a:cubicBezTo>
                  <a:pt x="182" y="252"/>
                  <a:pt x="202" y="272"/>
                  <a:pt x="227" y="272"/>
                </a:cubicBezTo>
                <a:cubicBezTo>
                  <a:pt x="252" y="272"/>
                  <a:pt x="273" y="252"/>
                  <a:pt x="273" y="226"/>
                </a:cubicBezTo>
                <a:cubicBezTo>
                  <a:pt x="273" y="221"/>
                  <a:pt x="271" y="216"/>
                  <a:pt x="269" y="211"/>
                </a:cubicBezTo>
                <a:cubicBezTo>
                  <a:pt x="273" y="211"/>
                  <a:pt x="273" y="211"/>
                  <a:pt x="273" y="211"/>
                </a:cubicBezTo>
                <a:cubicBezTo>
                  <a:pt x="273" y="60"/>
                  <a:pt x="273" y="60"/>
                  <a:pt x="273" y="60"/>
                </a:cubicBezTo>
                <a:cubicBezTo>
                  <a:pt x="277" y="60"/>
                  <a:pt x="277" y="60"/>
                  <a:pt x="277" y="60"/>
                </a:cubicBezTo>
                <a:cubicBezTo>
                  <a:pt x="268" y="0"/>
                  <a:pt x="268" y="0"/>
                  <a:pt x="26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0" name="Google Shape;6000;p25"/>
          <p:cNvSpPr/>
          <p:nvPr/>
        </p:nvSpPr>
        <p:spPr>
          <a:xfrm>
            <a:off x="554567" y="2622551"/>
            <a:ext cx="251884" cy="249767"/>
          </a:xfrm>
          <a:custGeom>
            <a:avLst/>
            <a:gdLst/>
            <a:ahLst/>
            <a:cxnLst/>
            <a:rect l="l" t="t" r="r" b="b"/>
            <a:pathLst>
              <a:path w="195" h="194" extrusionOk="0">
                <a:moveTo>
                  <a:pt x="183" y="54"/>
                </a:moveTo>
                <a:cubicBezTo>
                  <a:pt x="195" y="42"/>
                  <a:pt x="195" y="23"/>
                  <a:pt x="183" y="11"/>
                </a:cubicBezTo>
                <a:cubicBezTo>
                  <a:pt x="171" y="0"/>
                  <a:pt x="152" y="0"/>
                  <a:pt x="140" y="11"/>
                </a:cubicBezTo>
                <a:cubicBezTo>
                  <a:pt x="98" y="54"/>
                  <a:pt x="98" y="54"/>
                  <a:pt x="98" y="54"/>
                </a:cubicBezTo>
                <a:cubicBezTo>
                  <a:pt x="55" y="11"/>
                  <a:pt x="55" y="11"/>
                  <a:pt x="55" y="11"/>
                </a:cubicBezTo>
                <a:cubicBezTo>
                  <a:pt x="43" y="0"/>
                  <a:pt x="24" y="0"/>
                  <a:pt x="12" y="11"/>
                </a:cubicBezTo>
                <a:cubicBezTo>
                  <a:pt x="0" y="23"/>
                  <a:pt x="0" y="42"/>
                  <a:pt x="12" y="54"/>
                </a:cubicBezTo>
                <a:cubicBezTo>
                  <a:pt x="55" y="97"/>
                  <a:pt x="55" y="97"/>
                  <a:pt x="55" y="97"/>
                </a:cubicBezTo>
                <a:cubicBezTo>
                  <a:pt x="12" y="140"/>
                  <a:pt x="12" y="140"/>
                  <a:pt x="12" y="140"/>
                </a:cubicBezTo>
                <a:cubicBezTo>
                  <a:pt x="0" y="152"/>
                  <a:pt x="0" y="171"/>
                  <a:pt x="12" y="183"/>
                </a:cubicBezTo>
                <a:cubicBezTo>
                  <a:pt x="24" y="194"/>
                  <a:pt x="43" y="194"/>
                  <a:pt x="55" y="183"/>
                </a:cubicBezTo>
                <a:cubicBezTo>
                  <a:pt x="98" y="140"/>
                  <a:pt x="98" y="140"/>
                  <a:pt x="98" y="140"/>
                </a:cubicBezTo>
                <a:cubicBezTo>
                  <a:pt x="140" y="183"/>
                  <a:pt x="140" y="183"/>
                  <a:pt x="140" y="183"/>
                </a:cubicBezTo>
                <a:cubicBezTo>
                  <a:pt x="152" y="194"/>
                  <a:pt x="171" y="194"/>
                  <a:pt x="183" y="183"/>
                </a:cubicBezTo>
                <a:cubicBezTo>
                  <a:pt x="195" y="171"/>
                  <a:pt x="195" y="152"/>
                  <a:pt x="183" y="140"/>
                </a:cubicBezTo>
                <a:cubicBezTo>
                  <a:pt x="140" y="97"/>
                  <a:pt x="140" y="97"/>
                  <a:pt x="140" y="97"/>
                </a:cubicBezTo>
                <a:cubicBezTo>
                  <a:pt x="183" y="54"/>
                  <a:pt x="183" y="54"/>
                  <a:pt x="183" y="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1" name="Google Shape;6001;p25"/>
          <p:cNvSpPr/>
          <p:nvPr/>
        </p:nvSpPr>
        <p:spPr>
          <a:xfrm>
            <a:off x="565152" y="1413934"/>
            <a:ext cx="232833" cy="309033"/>
          </a:xfrm>
          <a:custGeom>
            <a:avLst/>
            <a:gdLst/>
            <a:ahLst/>
            <a:cxnLst/>
            <a:rect l="l" t="t" r="r" b="b"/>
            <a:pathLst>
              <a:path w="110" h="146" extrusionOk="0">
                <a:moveTo>
                  <a:pt x="0" y="0"/>
                </a:moveTo>
                <a:lnTo>
                  <a:pt x="0" y="146"/>
                </a:lnTo>
                <a:lnTo>
                  <a:pt x="110" y="73"/>
                </a:lnTo>
                <a:lnTo>
                  <a:pt x="0"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2" name="Google Shape;6002;p25"/>
          <p:cNvSpPr/>
          <p:nvPr/>
        </p:nvSpPr>
        <p:spPr>
          <a:xfrm>
            <a:off x="6735234" y="192617"/>
            <a:ext cx="232833" cy="349251"/>
          </a:xfrm>
          <a:custGeom>
            <a:avLst/>
            <a:gdLst/>
            <a:ahLst/>
            <a:cxnLst/>
            <a:rect l="l" t="t" r="r" b="b"/>
            <a:pathLst>
              <a:path w="110" h="165" extrusionOk="0">
                <a:moveTo>
                  <a:pt x="0" y="0"/>
                </a:moveTo>
                <a:lnTo>
                  <a:pt x="54" y="73"/>
                </a:lnTo>
                <a:lnTo>
                  <a:pt x="110" y="0"/>
                </a:lnTo>
                <a:lnTo>
                  <a:pt x="0" y="0"/>
                </a:lnTo>
                <a:lnTo>
                  <a:pt x="0" y="0"/>
                </a:lnTo>
                <a:close/>
                <a:moveTo>
                  <a:pt x="0" y="91"/>
                </a:moveTo>
                <a:lnTo>
                  <a:pt x="54" y="165"/>
                </a:lnTo>
                <a:lnTo>
                  <a:pt x="110" y="91"/>
                </a:lnTo>
                <a:lnTo>
                  <a:pt x="0" y="91"/>
                </a:lnTo>
                <a:lnTo>
                  <a:pt x="0" y="9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3" name="Google Shape;6003;p25"/>
          <p:cNvSpPr/>
          <p:nvPr/>
        </p:nvSpPr>
        <p:spPr>
          <a:xfrm>
            <a:off x="524934" y="2046818"/>
            <a:ext cx="311151" cy="311151"/>
          </a:xfrm>
          <a:custGeom>
            <a:avLst/>
            <a:gdLst/>
            <a:ahLst/>
            <a:cxnLst/>
            <a:rect l="l" t="t" r="r" b="b"/>
            <a:pathLst>
              <a:path w="147" h="147" extrusionOk="0">
                <a:moveTo>
                  <a:pt x="147" y="55"/>
                </a:moveTo>
                <a:lnTo>
                  <a:pt x="92" y="55"/>
                </a:lnTo>
                <a:lnTo>
                  <a:pt x="92" y="0"/>
                </a:lnTo>
                <a:lnTo>
                  <a:pt x="55" y="0"/>
                </a:lnTo>
                <a:lnTo>
                  <a:pt x="55" y="55"/>
                </a:lnTo>
                <a:lnTo>
                  <a:pt x="0" y="55"/>
                </a:lnTo>
                <a:lnTo>
                  <a:pt x="0" y="91"/>
                </a:lnTo>
                <a:lnTo>
                  <a:pt x="55" y="91"/>
                </a:lnTo>
                <a:lnTo>
                  <a:pt x="55" y="147"/>
                </a:lnTo>
                <a:lnTo>
                  <a:pt x="92" y="147"/>
                </a:lnTo>
                <a:lnTo>
                  <a:pt x="92" y="91"/>
                </a:lnTo>
                <a:lnTo>
                  <a:pt x="147" y="91"/>
                </a:lnTo>
                <a:lnTo>
                  <a:pt x="147" y="55"/>
                </a:lnTo>
                <a:lnTo>
                  <a:pt x="147" y="5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4" name="Google Shape;6004;p25"/>
          <p:cNvSpPr/>
          <p:nvPr/>
        </p:nvSpPr>
        <p:spPr>
          <a:xfrm>
            <a:off x="4267201" y="2599267"/>
            <a:ext cx="311151" cy="296333"/>
          </a:xfrm>
          <a:custGeom>
            <a:avLst/>
            <a:gdLst/>
            <a:ahLst/>
            <a:cxnLst/>
            <a:rect l="l" t="t" r="r" b="b"/>
            <a:pathLst>
              <a:path w="242" h="230" extrusionOk="0">
                <a:moveTo>
                  <a:pt x="121" y="0"/>
                </a:moveTo>
                <a:cubicBezTo>
                  <a:pt x="54" y="0"/>
                  <a:pt x="0" y="47"/>
                  <a:pt x="0" y="106"/>
                </a:cubicBezTo>
                <a:cubicBezTo>
                  <a:pt x="0" y="132"/>
                  <a:pt x="11" y="156"/>
                  <a:pt x="29" y="174"/>
                </a:cubicBezTo>
                <a:cubicBezTo>
                  <a:pt x="26" y="230"/>
                  <a:pt x="26" y="230"/>
                  <a:pt x="26" y="230"/>
                </a:cubicBezTo>
                <a:cubicBezTo>
                  <a:pt x="86" y="207"/>
                  <a:pt x="86" y="207"/>
                  <a:pt x="86" y="207"/>
                </a:cubicBezTo>
                <a:cubicBezTo>
                  <a:pt x="97" y="210"/>
                  <a:pt x="108" y="212"/>
                  <a:pt x="121" y="212"/>
                </a:cubicBezTo>
                <a:cubicBezTo>
                  <a:pt x="187" y="212"/>
                  <a:pt x="242" y="164"/>
                  <a:pt x="242" y="106"/>
                </a:cubicBezTo>
                <a:cubicBezTo>
                  <a:pt x="242" y="47"/>
                  <a:pt x="187" y="0"/>
                  <a:pt x="12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5" name="Google Shape;6005;p25"/>
          <p:cNvSpPr/>
          <p:nvPr/>
        </p:nvSpPr>
        <p:spPr>
          <a:xfrm>
            <a:off x="6686551" y="1403351"/>
            <a:ext cx="330200" cy="330200"/>
          </a:xfrm>
          <a:custGeom>
            <a:avLst/>
            <a:gdLst/>
            <a:ahLst/>
            <a:cxnLst/>
            <a:rect l="l" t="t" r="r" b="b"/>
            <a:pathLst>
              <a:path w="257" h="257" extrusionOk="0">
                <a:moveTo>
                  <a:pt x="0" y="257"/>
                </a:moveTo>
                <a:cubicBezTo>
                  <a:pt x="150" y="235"/>
                  <a:pt x="150" y="235"/>
                  <a:pt x="150" y="235"/>
                </a:cubicBezTo>
                <a:cubicBezTo>
                  <a:pt x="22" y="107"/>
                  <a:pt x="22" y="107"/>
                  <a:pt x="22" y="107"/>
                </a:cubicBezTo>
                <a:cubicBezTo>
                  <a:pt x="0" y="257"/>
                  <a:pt x="0" y="257"/>
                  <a:pt x="0" y="257"/>
                </a:cubicBezTo>
                <a:close/>
                <a:moveTo>
                  <a:pt x="98" y="128"/>
                </a:moveTo>
                <a:cubicBezTo>
                  <a:pt x="98" y="145"/>
                  <a:pt x="112" y="159"/>
                  <a:pt x="129" y="159"/>
                </a:cubicBezTo>
                <a:cubicBezTo>
                  <a:pt x="145" y="159"/>
                  <a:pt x="159" y="145"/>
                  <a:pt x="159" y="128"/>
                </a:cubicBezTo>
                <a:cubicBezTo>
                  <a:pt x="159" y="112"/>
                  <a:pt x="145" y="98"/>
                  <a:pt x="129" y="98"/>
                </a:cubicBezTo>
                <a:cubicBezTo>
                  <a:pt x="112" y="98"/>
                  <a:pt x="98" y="112"/>
                  <a:pt x="98" y="128"/>
                </a:cubicBezTo>
                <a:close/>
                <a:moveTo>
                  <a:pt x="107" y="22"/>
                </a:moveTo>
                <a:cubicBezTo>
                  <a:pt x="235" y="150"/>
                  <a:pt x="235" y="150"/>
                  <a:pt x="235" y="150"/>
                </a:cubicBezTo>
                <a:cubicBezTo>
                  <a:pt x="257" y="0"/>
                  <a:pt x="257" y="0"/>
                  <a:pt x="257" y="0"/>
                </a:cubicBezTo>
                <a:cubicBezTo>
                  <a:pt x="107" y="22"/>
                  <a:pt x="107" y="22"/>
                  <a:pt x="107" y="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6" name="Google Shape;6006;p25"/>
          <p:cNvSpPr/>
          <p:nvPr/>
        </p:nvSpPr>
        <p:spPr>
          <a:xfrm>
            <a:off x="8509001" y="5630334"/>
            <a:ext cx="444500" cy="444500"/>
          </a:xfrm>
          <a:custGeom>
            <a:avLst/>
            <a:gdLst/>
            <a:ahLst/>
            <a:cxnLst/>
            <a:rect l="l" t="t" r="r" b="b"/>
            <a:pathLst>
              <a:path w="346" h="346" extrusionOk="0">
                <a:moveTo>
                  <a:pt x="108" y="108"/>
                </a:moveTo>
                <a:cubicBezTo>
                  <a:pt x="173" y="173"/>
                  <a:pt x="173" y="173"/>
                  <a:pt x="173" y="173"/>
                </a:cubicBezTo>
                <a:cubicBezTo>
                  <a:pt x="245" y="108"/>
                  <a:pt x="245" y="108"/>
                  <a:pt x="245" y="108"/>
                </a:cubicBezTo>
                <a:cubicBezTo>
                  <a:pt x="195" y="108"/>
                  <a:pt x="195" y="108"/>
                  <a:pt x="195" y="108"/>
                </a:cubicBezTo>
                <a:cubicBezTo>
                  <a:pt x="195" y="22"/>
                  <a:pt x="195" y="22"/>
                  <a:pt x="195" y="22"/>
                </a:cubicBezTo>
                <a:cubicBezTo>
                  <a:pt x="195" y="7"/>
                  <a:pt x="187" y="0"/>
                  <a:pt x="173" y="0"/>
                </a:cubicBezTo>
                <a:cubicBezTo>
                  <a:pt x="159" y="0"/>
                  <a:pt x="151" y="14"/>
                  <a:pt x="151" y="29"/>
                </a:cubicBezTo>
                <a:cubicBezTo>
                  <a:pt x="151" y="108"/>
                  <a:pt x="151" y="108"/>
                  <a:pt x="151" y="108"/>
                </a:cubicBezTo>
                <a:cubicBezTo>
                  <a:pt x="108" y="108"/>
                  <a:pt x="108" y="108"/>
                  <a:pt x="108" y="108"/>
                </a:cubicBezTo>
                <a:close/>
                <a:moveTo>
                  <a:pt x="195" y="238"/>
                </a:moveTo>
                <a:cubicBezTo>
                  <a:pt x="216" y="238"/>
                  <a:pt x="216" y="238"/>
                  <a:pt x="216" y="238"/>
                </a:cubicBezTo>
                <a:cubicBezTo>
                  <a:pt x="216" y="324"/>
                  <a:pt x="216" y="324"/>
                  <a:pt x="216" y="324"/>
                </a:cubicBezTo>
                <a:cubicBezTo>
                  <a:pt x="195" y="324"/>
                  <a:pt x="195" y="324"/>
                  <a:pt x="195" y="324"/>
                </a:cubicBezTo>
                <a:cubicBezTo>
                  <a:pt x="195" y="238"/>
                  <a:pt x="195" y="238"/>
                  <a:pt x="195" y="238"/>
                </a:cubicBezTo>
                <a:close/>
                <a:moveTo>
                  <a:pt x="130" y="238"/>
                </a:moveTo>
                <a:cubicBezTo>
                  <a:pt x="151" y="238"/>
                  <a:pt x="151" y="238"/>
                  <a:pt x="151" y="238"/>
                </a:cubicBezTo>
                <a:cubicBezTo>
                  <a:pt x="151" y="324"/>
                  <a:pt x="151" y="324"/>
                  <a:pt x="151" y="324"/>
                </a:cubicBezTo>
                <a:cubicBezTo>
                  <a:pt x="130" y="324"/>
                  <a:pt x="130" y="324"/>
                  <a:pt x="130" y="324"/>
                </a:cubicBezTo>
                <a:cubicBezTo>
                  <a:pt x="130" y="238"/>
                  <a:pt x="130" y="238"/>
                  <a:pt x="130" y="238"/>
                </a:cubicBezTo>
                <a:close/>
                <a:moveTo>
                  <a:pt x="281" y="238"/>
                </a:moveTo>
                <a:cubicBezTo>
                  <a:pt x="281" y="324"/>
                  <a:pt x="281" y="324"/>
                  <a:pt x="281" y="324"/>
                </a:cubicBezTo>
                <a:cubicBezTo>
                  <a:pt x="260" y="324"/>
                  <a:pt x="260" y="324"/>
                  <a:pt x="260" y="324"/>
                </a:cubicBezTo>
                <a:cubicBezTo>
                  <a:pt x="260" y="238"/>
                  <a:pt x="260" y="238"/>
                  <a:pt x="260" y="238"/>
                </a:cubicBezTo>
                <a:cubicBezTo>
                  <a:pt x="281" y="238"/>
                  <a:pt x="281" y="238"/>
                  <a:pt x="281" y="238"/>
                </a:cubicBezTo>
                <a:close/>
                <a:moveTo>
                  <a:pt x="65" y="238"/>
                </a:moveTo>
                <a:cubicBezTo>
                  <a:pt x="87" y="238"/>
                  <a:pt x="87" y="238"/>
                  <a:pt x="87" y="238"/>
                </a:cubicBezTo>
                <a:cubicBezTo>
                  <a:pt x="87" y="324"/>
                  <a:pt x="87" y="324"/>
                  <a:pt x="87" y="324"/>
                </a:cubicBezTo>
                <a:cubicBezTo>
                  <a:pt x="65" y="324"/>
                  <a:pt x="65" y="324"/>
                  <a:pt x="65" y="324"/>
                </a:cubicBezTo>
                <a:cubicBezTo>
                  <a:pt x="65" y="238"/>
                  <a:pt x="65" y="238"/>
                  <a:pt x="65" y="238"/>
                </a:cubicBezTo>
                <a:close/>
                <a:moveTo>
                  <a:pt x="87" y="22"/>
                </a:moveTo>
                <a:cubicBezTo>
                  <a:pt x="0" y="202"/>
                  <a:pt x="0" y="202"/>
                  <a:pt x="0" y="202"/>
                </a:cubicBezTo>
                <a:cubicBezTo>
                  <a:pt x="0" y="346"/>
                  <a:pt x="0" y="346"/>
                  <a:pt x="0" y="346"/>
                </a:cubicBezTo>
                <a:cubicBezTo>
                  <a:pt x="173" y="346"/>
                  <a:pt x="173" y="346"/>
                  <a:pt x="173" y="346"/>
                </a:cubicBezTo>
                <a:cubicBezTo>
                  <a:pt x="346" y="346"/>
                  <a:pt x="346" y="346"/>
                  <a:pt x="346" y="346"/>
                </a:cubicBezTo>
                <a:cubicBezTo>
                  <a:pt x="346" y="202"/>
                  <a:pt x="346" y="202"/>
                  <a:pt x="346" y="202"/>
                </a:cubicBezTo>
                <a:cubicBezTo>
                  <a:pt x="259" y="22"/>
                  <a:pt x="259" y="22"/>
                  <a:pt x="259" y="22"/>
                </a:cubicBezTo>
                <a:cubicBezTo>
                  <a:pt x="216" y="22"/>
                  <a:pt x="216" y="22"/>
                  <a:pt x="216" y="22"/>
                </a:cubicBezTo>
                <a:cubicBezTo>
                  <a:pt x="216" y="65"/>
                  <a:pt x="216" y="65"/>
                  <a:pt x="216" y="65"/>
                </a:cubicBezTo>
                <a:cubicBezTo>
                  <a:pt x="245" y="65"/>
                  <a:pt x="245" y="65"/>
                  <a:pt x="245" y="65"/>
                </a:cubicBezTo>
                <a:cubicBezTo>
                  <a:pt x="317" y="216"/>
                  <a:pt x="317" y="216"/>
                  <a:pt x="317" y="216"/>
                </a:cubicBezTo>
                <a:cubicBezTo>
                  <a:pt x="231" y="216"/>
                  <a:pt x="231" y="216"/>
                  <a:pt x="231" y="216"/>
                </a:cubicBezTo>
                <a:cubicBezTo>
                  <a:pt x="173" y="216"/>
                  <a:pt x="173" y="216"/>
                  <a:pt x="173" y="216"/>
                </a:cubicBezTo>
                <a:cubicBezTo>
                  <a:pt x="115" y="216"/>
                  <a:pt x="115" y="216"/>
                  <a:pt x="115" y="216"/>
                </a:cubicBezTo>
                <a:cubicBezTo>
                  <a:pt x="29" y="216"/>
                  <a:pt x="29" y="216"/>
                  <a:pt x="29" y="216"/>
                </a:cubicBezTo>
                <a:cubicBezTo>
                  <a:pt x="101" y="65"/>
                  <a:pt x="101" y="65"/>
                  <a:pt x="101" y="65"/>
                </a:cubicBezTo>
                <a:cubicBezTo>
                  <a:pt x="130" y="65"/>
                  <a:pt x="130" y="65"/>
                  <a:pt x="130" y="65"/>
                </a:cubicBezTo>
                <a:cubicBezTo>
                  <a:pt x="130" y="22"/>
                  <a:pt x="130" y="22"/>
                  <a:pt x="130" y="22"/>
                </a:cubicBezTo>
                <a:cubicBezTo>
                  <a:pt x="87" y="22"/>
                  <a:pt x="87" y="22"/>
                  <a:pt x="87" y="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7" name="Google Shape;6007;p25"/>
          <p:cNvSpPr/>
          <p:nvPr/>
        </p:nvSpPr>
        <p:spPr>
          <a:xfrm>
            <a:off x="3596217" y="5645151"/>
            <a:ext cx="389467" cy="416984"/>
          </a:xfrm>
          <a:custGeom>
            <a:avLst/>
            <a:gdLst/>
            <a:ahLst/>
            <a:cxnLst/>
            <a:rect l="l" t="t" r="r" b="b"/>
            <a:pathLst>
              <a:path w="303" h="324" extrusionOk="0">
                <a:moveTo>
                  <a:pt x="152" y="324"/>
                </a:moveTo>
                <a:cubicBezTo>
                  <a:pt x="68" y="324"/>
                  <a:pt x="0" y="256"/>
                  <a:pt x="0" y="173"/>
                </a:cubicBezTo>
                <a:cubicBezTo>
                  <a:pt x="0" y="104"/>
                  <a:pt x="46" y="46"/>
                  <a:pt x="108" y="28"/>
                </a:cubicBezTo>
                <a:cubicBezTo>
                  <a:pt x="108" y="74"/>
                  <a:pt x="108" y="74"/>
                  <a:pt x="108" y="74"/>
                </a:cubicBezTo>
                <a:cubicBezTo>
                  <a:pt x="70" y="90"/>
                  <a:pt x="44" y="128"/>
                  <a:pt x="44" y="173"/>
                </a:cubicBezTo>
                <a:cubicBezTo>
                  <a:pt x="44" y="232"/>
                  <a:pt x="92" y="281"/>
                  <a:pt x="152" y="281"/>
                </a:cubicBezTo>
                <a:cubicBezTo>
                  <a:pt x="211" y="281"/>
                  <a:pt x="260" y="232"/>
                  <a:pt x="260" y="173"/>
                </a:cubicBezTo>
                <a:cubicBezTo>
                  <a:pt x="260" y="128"/>
                  <a:pt x="233" y="90"/>
                  <a:pt x="195" y="74"/>
                </a:cubicBezTo>
                <a:cubicBezTo>
                  <a:pt x="195" y="28"/>
                  <a:pt x="195" y="28"/>
                  <a:pt x="195" y="28"/>
                </a:cubicBezTo>
                <a:cubicBezTo>
                  <a:pt x="257" y="46"/>
                  <a:pt x="303" y="104"/>
                  <a:pt x="303" y="173"/>
                </a:cubicBezTo>
                <a:cubicBezTo>
                  <a:pt x="303" y="256"/>
                  <a:pt x="235" y="324"/>
                  <a:pt x="152" y="324"/>
                </a:cubicBezTo>
                <a:close/>
                <a:moveTo>
                  <a:pt x="152" y="173"/>
                </a:moveTo>
                <a:cubicBezTo>
                  <a:pt x="141" y="173"/>
                  <a:pt x="130" y="162"/>
                  <a:pt x="130" y="151"/>
                </a:cubicBezTo>
                <a:cubicBezTo>
                  <a:pt x="130" y="21"/>
                  <a:pt x="130" y="21"/>
                  <a:pt x="130" y="21"/>
                </a:cubicBezTo>
                <a:cubicBezTo>
                  <a:pt x="130" y="11"/>
                  <a:pt x="141" y="0"/>
                  <a:pt x="152" y="0"/>
                </a:cubicBezTo>
                <a:cubicBezTo>
                  <a:pt x="162" y="0"/>
                  <a:pt x="173" y="11"/>
                  <a:pt x="173" y="21"/>
                </a:cubicBezTo>
                <a:cubicBezTo>
                  <a:pt x="173" y="151"/>
                  <a:pt x="173" y="151"/>
                  <a:pt x="173" y="151"/>
                </a:cubicBezTo>
                <a:cubicBezTo>
                  <a:pt x="173" y="162"/>
                  <a:pt x="162" y="173"/>
                  <a:pt x="152" y="1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8" name="Google Shape;6008;p25"/>
          <p:cNvSpPr/>
          <p:nvPr/>
        </p:nvSpPr>
        <p:spPr>
          <a:xfrm>
            <a:off x="8536517" y="5077884"/>
            <a:ext cx="391584" cy="279400"/>
          </a:xfrm>
          <a:custGeom>
            <a:avLst/>
            <a:gdLst/>
            <a:ahLst/>
            <a:cxnLst/>
            <a:rect l="l" t="t" r="r" b="b"/>
            <a:pathLst>
              <a:path w="303" h="216" extrusionOk="0">
                <a:moveTo>
                  <a:pt x="54" y="151"/>
                </a:moveTo>
                <a:cubicBezTo>
                  <a:pt x="0" y="151"/>
                  <a:pt x="0" y="151"/>
                  <a:pt x="0" y="151"/>
                </a:cubicBezTo>
                <a:cubicBezTo>
                  <a:pt x="0" y="108"/>
                  <a:pt x="0" y="108"/>
                  <a:pt x="0" y="108"/>
                </a:cubicBezTo>
                <a:cubicBezTo>
                  <a:pt x="0" y="64"/>
                  <a:pt x="0" y="64"/>
                  <a:pt x="0" y="64"/>
                </a:cubicBezTo>
                <a:cubicBezTo>
                  <a:pt x="54" y="64"/>
                  <a:pt x="54" y="64"/>
                  <a:pt x="54" y="64"/>
                </a:cubicBezTo>
                <a:cubicBezTo>
                  <a:pt x="108" y="21"/>
                  <a:pt x="108" y="21"/>
                  <a:pt x="108" y="21"/>
                </a:cubicBezTo>
                <a:cubicBezTo>
                  <a:pt x="108" y="194"/>
                  <a:pt x="108" y="194"/>
                  <a:pt x="108" y="194"/>
                </a:cubicBezTo>
                <a:cubicBezTo>
                  <a:pt x="54" y="151"/>
                  <a:pt x="54" y="151"/>
                  <a:pt x="54" y="151"/>
                </a:cubicBezTo>
                <a:close/>
                <a:moveTo>
                  <a:pt x="151" y="173"/>
                </a:moveTo>
                <a:cubicBezTo>
                  <a:pt x="130" y="173"/>
                  <a:pt x="130" y="173"/>
                  <a:pt x="130" y="173"/>
                </a:cubicBezTo>
                <a:cubicBezTo>
                  <a:pt x="130" y="173"/>
                  <a:pt x="154" y="142"/>
                  <a:pt x="154" y="107"/>
                </a:cubicBezTo>
                <a:cubicBezTo>
                  <a:pt x="154" y="76"/>
                  <a:pt x="130" y="43"/>
                  <a:pt x="130" y="43"/>
                </a:cubicBezTo>
                <a:cubicBezTo>
                  <a:pt x="151" y="43"/>
                  <a:pt x="151" y="43"/>
                  <a:pt x="151" y="43"/>
                </a:cubicBezTo>
                <a:cubicBezTo>
                  <a:pt x="151" y="43"/>
                  <a:pt x="173" y="64"/>
                  <a:pt x="173" y="108"/>
                </a:cubicBezTo>
                <a:cubicBezTo>
                  <a:pt x="173" y="151"/>
                  <a:pt x="151" y="173"/>
                  <a:pt x="151" y="173"/>
                </a:cubicBezTo>
                <a:close/>
                <a:moveTo>
                  <a:pt x="195" y="194"/>
                </a:moveTo>
                <a:cubicBezTo>
                  <a:pt x="173" y="194"/>
                  <a:pt x="173" y="194"/>
                  <a:pt x="173" y="194"/>
                </a:cubicBezTo>
                <a:cubicBezTo>
                  <a:pt x="173" y="194"/>
                  <a:pt x="216" y="164"/>
                  <a:pt x="216" y="108"/>
                </a:cubicBezTo>
                <a:cubicBezTo>
                  <a:pt x="216" y="51"/>
                  <a:pt x="173" y="21"/>
                  <a:pt x="173" y="21"/>
                </a:cubicBezTo>
                <a:cubicBezTo>
                  <a:pt x="195" y="21"/>
                  <a:pt x="195" y="21"/>
                  <a:pt x="195" y="21"/>
                </a:cubicBezTo>
                <a:cubicBezTo>
                  <a:pt x="195" y="21"/>
                  <a:pt x="238" y="50"/>
                  <a:pt x="238" y="108"/>
                </a:cubicBezTo>
                <a:cubicBezTo>
                  <a:pt x="238" y="165"/>
                  <a:pt x="195" y="194"/>
                  <a:pt x="195" y="194"/>
                </a:cubicBezTo>
                <a:close/>
                <a:moveTo>
                  <a:pt x="260" y="216"/>
                </a:moveTo>
                <a:cubicBezTo>
                  <a:pt x="238" y="216"/>
                  <a:pt x="238" y="216"/>
                  <a:pt x="238" y="216"/>
                </a:cubicBezTo>
                <a:cubicBezTo>
                  <a:pt x="238" y="216"/>
                  <a:pt x="281" y="173"/>
                  <a:pt x="281" y="108"/>
                </a:cubicBezTo>
                <a:cubicBezTo>
                  <a:pt x="281" y="43"/>
                  <a:pt x="238" y="0"/>
                  <a:pt x="238" y="0"/>
                </a:cubicBezTo>
                <a:cubicBezTo>
                  <a:pt x="260" y="0"/>
                  <a:pt x="260" y="0"/>
                  <a:pt x="260" y="0"/>
                </a:cubicBezTo>
                <a:cubicBezTo>
                  <a:pt x="260" y="0"/>
                  <a:pt x="303" y="21"/>
                  <a:pt x="303" y="108"/>
                </a:cubicBezTo>
                <a:cubicBezTo>
                  <a:pt x="303" y="194"/>
                  <a:pt x="260" y="216"/>
                  <a:pt x="260" y="2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09" name="Google Shape;6009;p25"/>
          <p:cNvSpPr/>
          <p:nvPr/>
        </p:nvSpPr>
        <p:spPr>
          <a:xfrm>
            <a:off x="1744133" y="3822700"/>
            <a:ext cx="389467" cy="304800"/>
          </a:xfrm>
          <a:custGeom>
            <a:avLst/>
            <a:gdLst/>
            <a:ahLst/>
            <a:cxnLst/>
            <a:rect l="l" t="t" r="r" b="b"/>
            <a:pathLst>
              <a:path w="303" h="238" extrusionOk="0">
                <a:moveTo>
                  <a:pt x="22" y="151"/>
                </a:moveTo>
                <a:cubicBezTo>
                  <a:pt x="87" y="151"/>
                  <a:pt x="87" y="151"/>
                  <a:pt x="87" y="151"/>
                </a:cubicBezTo>
                <a:cubicBezTo>
                  <a:pt x="87" y="216"/>
                  <a:pt x="87" y="216"/>
                  <a:pt x="87" y="216"/>
                </a:cubicBezTo>
                <a:cubicBezTo>
                  <a:pt x="22" y="216"/>
                  <a:pt x="22" y="216"/>
                  <a:pt x="22" y="216"/>
                </a:cubicBezTo>
                <a:cubicBezTo>
                  <a:pt x="22" y="151"/>
                  <a:pt x="22" y="151"/>
                  <a:pt x="22" y="151"/>
                </a:cubicBezTo>
                <a:close/>
                <a:moveTo>
                  <a:pt x="0" y="129"/>
                </a:moveTo>
                <a:cubicBezTo>
                  <a:pt x="0" y="238"/>
                  <a:pt x="0" y="238"/>
                  <a:pt x="0" y="238"/>
                </a:cubicBezTo>
                <a:cubicBezTo>
                  <a:pt x="109" y="238"/>
                  <a:pt x="109" y="238"/>
                  <a:pt x="109" y="238"/>
                </a:cubicBezTo>
                <a:cubicBezTo>
                  <a:pt x="109" y="129"/>
                  <a:pt x="109" y="129"/>
                  <a:pt x="109" y="129"/>
                </a:cubicBezTo>
                <a:cubicBezTo>
                  <a:pt x="0" y="129"/>
                  <a:pt x="0" y="129"/>
                  <a:pt x="0" y="129"/>
                </a:cubicBezTo>
                <a:close/>
                <a:moveTo>
                  <a:pt x="0" y="0"/>
                </a:moveTo>
                <a:cubicBezTo>
                  <a:pt x="0" y="108"/>
                  <a:pt x="0" y="108"/>
                  <a:pt x="0" y="108"/>
                </a:cubicBezTo>
                <a:cubicBezTo>
                  <a:pt x="109" y="108"/>
                  <a:pt x="109" y="108"/>
                  <a:pt x="109" y="108"/>
                </a:cubicBezTo>
                <a:cubicBezTo>
                  <a:pt x="109" y="0"/>
                  <a:pt x="109" y="0"/>
                  <a:pt x="109" y="0"/>
                </a:cubicBezTo>
                <a:cubicBezTo>
                  <a:pt x="0" y="0"/>
                  <a:pt x="0" y="0"/>
                  <a:pt x="0" y="0"/>
                </a:cubicBezTo>
                <a:close/>
                <a:moveTo>
                  <a:pt x="130" y="52"/>
                </a:moveTo>
                <a:cubicBezTo>
                  <a:pt x="217" y="108"/>
                  <a:pt x="217" y="108"/>
                  <a:pt x="217" y="108"/>
                </a:cubicBezTo>
                <a:cubicBezTo>
                  <a:pt x="217" y="65"/>
                  <a:pt x="217" y="65"/>
                  <a:pt x="217" y="65"/>
                </a:cubicBezTo>
                <a:cubicBezTo>
                  <a:pt x="281" y="65"/>
                  <a:pt x="281" y="65"/>
                  <a:pt x="281" y="65"/>
                </a:cubicBezTo>
                <a:cubicBezTo>
                  <a:pt x="281" y="173"/>
                  <a:pt x="281" y="173"/>
                  <a:pt x="281" y="173"/>
                </a:cubicBezTo>
                <a:cubicBezTo>
                  <a:pt x="217" y="173"/>
                  <a:pt x="217" y="173"/>
                  <a:pt x="217" y="173"/>
                </a:cubicBezTo>
                <a:cubicBezTo>
                  <a:pt x="217" y="129"/>
                  <a:pt x="217" y="129"/>
                  <a:pt x="217" y="129"/>
                </a:cubicBezTo>
                <a:cubicBezTo>
                  <a:pt x="130" y="182"/>
                  <a:pt x="130" y="182"/>
                  <a:pt x="130" y="182"/>
                </a:cubicBezTo>
                <a:cubicBezTo>
                  <a:pt x="217" y="238"/>
                  <a:pt x="217" y="238"/>
                  <a:pt x="217" y="238"/>
                </a:cubicBezTo>
                <a:cubicBezTo>
                  <a:pt x="217" y="194"/>
                  <a:pt x="217" y="194"/>
                  <a:pt x="217" y="194"/>
                </a:cubicBezTo>
                <a:cubicBezTo>
                  <a:pt x="260" y="194"/>
                  <a:pt x="260" y="194"/>
                  <a:pt x="260" y="194"/>
                </a:cubicBezTo>
                <a:cubicBezTo>
                  <a:pt x="281" y="194"/>
                  <a:pt x="303" y="173"/>
                  <a:pt x="303" y="151"/>
                </a:cubicBezTo>
                <a:cubicBezTo>
                  <a:pt x="303" y="86"/>
                  <a:pt x="303" y="86"/>
                  <a:pt x="303" y="86"/>
                </a:cubicBezTo>
                <a:cubicBezTo>
                  <a:pt x="303" y="65"/>
                  <a:pt x="281" y="43"/>
                  <a:pt x="260" y="43"/>
                </a:cubicBezTo>
                <a:cubicBezTo>
                  <a:pt x="217" y="43"/>
                  <a:pt x="217" y="43"/>
                  <a:pt x="217" y="43"/>
                </a:cubicBezTo>
                <a:cubicBezTo>
                  <a:pt x="217" y="0"/>
                  <a:pt x="217" y="0"/>
                  <a:pt x="217" y="0"/>
                </a:cubicBezTo>
                <a:cubicBezTo>
                  <a:pt x="130" y="52"/>
                  <a:pt x="130" y="52"/>
                  <a:pt x="130" y="5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0" name="Google Shape;6010;p25"/>
          <p:cNvSpPr/>
          <p:nvPr/>
        </p:nvSpPr>
        <p:spPr>
          <a:xfrm>
            <a:off x="8553451" y="4434418"/>
            <a:ext cx="357717" cy="332317"/>
          </a:xfrm>
          <a:custGeom>
            <a:avLst/>
            <a:gdLst/>
            <a:ahLst/>
            <a:cxnLst/>
            <a:rect l="l" t="t" r="r" b="b"/>
            <a:pathLst>
              <a:path w="278" h="259" extrusionOk="0">
                <a:moveTo>
                  <a:pt x="173" y="259"/>
                </a:moveTo>
                <a:cubicBezTo>
                  <a:pt x="213" y="259"/>
                  <a:pt x="213" y="259"/>
                  <a:pt x="213" y="259"/>
                </a:cubicBezTo>
                <a:cubicBezTo>
                  <a:pt x="249" y="259"/>
                  <a:pt x="278" y="230"/>
                  <a:pt x="278" y="194"/>
                </a:cubicBezTo>
                <a:cubicBezTo>
                  <a:pt x="278" y="65"/>
                  <a:pt x="278" y="65"/>
                  <a:pt x="278" y="65"/>
                </a:cubicBezTo>
                <a:cubicBezTo>
                  <a:pt x="278" y="29"/>
                  <a:pt x="249" y="0"/>
                  <a:pt x="213" y="0"/>
                </a:cubicBezTo>
                <a:cubicBezTo>
                  <a:pt x="151" y="0"/>
                  <a:pt x="151" y="0"/>
                  <a:pt x="151" y="0"/>
                </a:cubicBezTo>
                <a:cubicBezTo>
                  <a:pt x="151" y="21"/>
                  <a:pt x="151" y="21"/>
                  <a:pt x="151" y="21"/>
                </a:cubicBezTo>
                <a:cubicBezTo>
                  <a:pt x="173" y="21"/>
                  <a:pt x="173" y="21"/>
                  <a:pt x="173" y="21"/>
                </a:cubicBezTo>
                <a:cubicBezTo>
                  <a:pt x="173" y="43"/>
                  <a:pt x="173" y="43"/>
                  <a:pt x="173" y="43"/>
                </a:cubicBezTo>
                <a:cubicBezTo>
                  <a:pt x="151" y="43"/>
                  <a:pt x="151" y="43"/>
                  <a:pt x="151" y="43"/>
                </a:cubicBezTo>
                <a:cubicBezTo>
                  <a:pt x="151" y="65"/>
                  <a:pt x="151" y="65"/>
                  <a:pt x="151" y="65"/>
                </a:cubicBezTo>
                <a:cubicBezTo>
                  <a:pt x="173" y="65"/>
                  <a:pt x="173" y="65"/>
                  <a:pt x="173" y="65"/>
                </a:cubicBezTo>
                <a:cubicBezTo>
                  <a:pt x="173" y="86"/>
                  <a:pt x="173" y="86"/>
                  <a:pt x="173" y="86"/>
                </a:cubicBezTo>
                <a:cubicBezTo>
                  <a:pt x="151" y="86"/>
                  <a:pt x="151" y="86"/>
                  <a:pt x="151" y="86"/>
                </a:cubicBezTo>
                <a:cubicBezTo>
                  <a:pt x="151" y="108"/>
                  <a:pt x="151" y="108"/>
                  <a:pt x="151" y="108"/>
                </a:cubicBezTo>
                <a:cubicBezTo>
                  <a:pt x="173" y="108"/>
                  <a:pt x="173" y="108"/>
                  <a:pt x="173" y="108"/>
                </a:cubicBezTo>
                <a:cubicBezTo>
                  <a:pt x="173" y="130"/>
                  <a:pt x="173" y="130"/>
                  <a:pt x="173" y="130"/>
                </a:cubicBezTo>
                <a:cubicBezTo>
                  <a:pt x="151" y="130"/>
                  <a:pt x="151" y="130"/>
                  <a:pt x="151" y="130"/>
                </a:cubicBezTo>
                <a:cubicBezTo>
                  <a:pt x="151" y="151"/>
                  <a:pt x="151" y="151"/>
                  <a:pt x="151" y="151"/>
                </a:cubicBezTo>
                <a:cubicBezTo>
                  <a:pt x="173" y="151"/>
                  <a:pt x="173" y="151"/>
                  <a:pt x="173" y="151"/>
                </a:cubicBezTo>
                <a:cubicBezTo>
                  <a:pt x="173" y="173"/>
                  <a:pt x="173" y="173"/>
                  <a:pt x="173" y="173"/>
                </a:cubicBezTo>
                <a:cubicBezTo>
                  <a:pt x="151" y="173"/>
                  <a:pt x="151" y="173"/>
                  <a:pt x="151" y="173"/>
                </a:cubicBezTo>
                <a:cubicBezTo>
                  <a:pt x="151" y="194"/>
                  <a:pt x="151" y="194"/>
                  <a:pt x="151" y="194"/>
                </a:cubicBezTo>
                <a:cubicBezTo>
                  <a:pt x="173" y="194"/>
                  <a:pt x="173" y="194"/>
                  <a:pt x="173" y="194"/>
                </a:cubicBezTo>
                <a:cubicBezTo>
                  <a:pt x="173" y="216"/>
                  <a:pt x="173" y="216"/>
                  <a:pt x="173" y="216"/>
                </a:cubicBezTo>
                <a:cubicBezTo>
                  <a:pt x="151" y="216"/>
                  <a:pt x="151" y="216"/>
                  <a:pt x="151" y="216"/>
                </a:cubicBezTo>
                <a:cubicBezTo>
                  <a:pt x="151" y="238"/>
                  <a:pt x="151" y="238"/>
                  <a:pt x="151" y="238"/>
                </a:cubicBezTo>
                <a:cubicBezTo>
                  <a:pt x="173" y="238"/>
                  <a:pt x="173" y="238"/>
                  <a:pt x="173" y="238"/>
                </a:cubicBezTo>
                <a:cubicBezTo>
                  <a:pt x="173" y="259"/>
                  <a:pt x="173" y="259"/>
                  <a:pt x="173" y="259"/>
                </a:cubicBezTo>
                <a:close/>
                <a:moveTo>
                  <a:pt x="0" y="65"/>
                </a:moveTo>
                <a:cubicBezTo>
                  <a:pt x="0" y="194"/>
                  <a:pt x="0" y="194"/>
                  <a:pt x="0" y="194"/>
                </a:cubicBezTo>
                <a:cubicBezTo>
                  <a:pt x="0" y="230"/>
                  <a:pt x="29" y="259"/>
                  <a:pt x="65" y="259"/>
                </a:cubicBezTo>
                <a:cubicBezTo>
                  <a:pt x="130" y="259"/>
                  <a:pt x="130" y="259"/>
                  <a:pt x="130" y="259"/>
                </a:cubicBezTo>
                <a:cubicBezTo>
                  <a:pt x="130" y="238"/>
                  <a:pt x="130" y="238"/>
                  <a:pt x="130" y="238"/>
                </a:cubicBezTo>
                <a:cubicBezTo>
                  <a:pt x="108" y="238"/>
                  <a:pt x="108" y="238"/>
                  <a:pt x="108" y="238"/>
                </a:cubicBezTo>
                <a:cubicBezTo>
                  <a:pt x="108" y="216"/>
                  <a:pt x="108" y="216"/>
                  <a:pt x="108" y="216"/>
                </a:cubicBezTo>
                <a:cubicBezTo>
                  <a:pt x="130" y="216"/>
                  <a:pt x="130" y="216"/>
                  <a:pt x="130" y="216"/>
                </a:cubicBezTo>
                <a:cubicBezTo>
                  <a:pt x="130" y="194"/>
                  <a:pt x="130" y="194"/>
                  <a:pt x="130" y="194"/>
                </a:cubicBezTo>
                <a:cubicBezTo>
                  <a:pt x="108" y="194"/>
                  <a:pt x="108" y="194"/>
                  <a:pt x="108" y="194"/>
                </a:cubicBezTo>
                <a:cubicBezTo>
                  <a:pt x="108" y="173"/>
                  <a:pt x="108" y="173"/>
                  <a:pt x="108" y="173"/>
                </a:cubicBezTo>
                <a:cubicBezTo>
                  <a:pt x="130" y="173"/>
                  <a:pt x="130" y="173"/>
                  <a:pt x="130" y="173"/>
                </a:cubicBezTo>
                <a:cubicBezTo>
                  <a:pt x="130" y="151"/>
                  <a:pt x="130" y="151"/>
                  <a:pt x="130" y="151"/>
                </a:cubicBezTo>
                <a:cubicBezTo>
                  <a:pt x="108" y="151"/>
                  <a:pt x="108" y="151"/>
                  <a:pt x="108" y="151"/>
                </a:cubicBezTo>
                <a:cubicBezTo>
                  <a:pt x="108" y="130"/>
                  <a:pt x="108" y="130"/>
                  <a:pt x="108" y="130"/>
                </a:cubicBezTo>
                <a:cubicBezTo>
                  <a:pt x="130" y="130"/>
                  <a:pt x="130" y="130"/>
                  <a:pt x="130" y="130"/>
                </a:cubicBezTo>
                <a:cubicBezTo>
                  <a:pt x="130" y="108"/>
                  <a:pt x="130" y="108"/>
                  <a:pt x="130" y="108"/>
                </a:cubicBezTo>
                <a:cubicBezTo>
                  <a:pt x="108" y="108"/>
                  <a:pt x="108" y="108"/>
                  <a:pt x="108" y="108"/>
                </a:cubicBezTo>
                <a:cubicBezTo>
                  <a:pt x="108" y="86"/>
                  <a:pt x="108" y="86"/>
                  <a:pt x="108" y="86"/>
                </a:cubicBezTo>
                <a:cubicBezTo>
                  <a:pt x="130" y="86"/>
                  <a:pt x="130" y="86"/>
                  <a:pt x="130" y="86"/>
                </a:cubicBezTo>
                <a:cubicBezTo>
                  <a:pt x="130" y="65"/>
                  <a:pt x="130" y="65"/>
                  <a:pt x="130" y="65"/>
                </a:cubicBezTo>
                <a:cubicBezTo>
                  <a:pt x="108" y="65"/>
                  <a:pt x="108" y="65"/>
                  <a:pt x="108" y="65"/>
                </a:cubicBezTo>
                <a:cubicBezTo>
                  <a:pt x="108" y="43"/>
                  <a:pt x="108" y="43"/>
                  <a:pt x="108" y="43"/>
                </a:cubicBezTo>
                <a:cubicBezTo>
                  <a:pt x="130" y="43"/>
                  <a:pt x="130" y="43"/>
                  <a:pt x="130" y="43"/>
                </a:cubicBezTo>
                <a:cubicBezTo>
                  <a:pt x="130" y="21"/>
                  <a:pt x="130" y="21"/>
                  <a:pt x="130" y="21"/>
                </a:cubicBezTo>
                <a:cubicBezTo>
                  <a:pt x="108" y="21"/>
                  <a:pt x="108" y="21"/>
                  <a:pt x="108" y="21"/>
                </a:cubicBezTo>
                <a:cubicBezTo>
                  <a:pt x="108" y="0"/>
                  <a:pt x="108" y="0"/>
                  <a:pt x="108" y="0"/>
                </a:cubicBezTo>
                <a:cubicBezTo>
                  <a:pt x="65" y="0"/>
                  <a:pt x="65" y="0"/>
                  <a:pt x="65" y="0"/>
                </a:cubicBezTo>
                <a:cubicBezTo>
                  <a:pt x="29" y="0"/>
                  <a:pt x="0" y="29"/>
                  <a:pt x="0" y="6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1" name="Google Shape;6011;p25"/>
          <p:cNvSpPr/>
          <p:nvPr/>
        </p:nvSpPr>
        <p:spPr>
          <a:xfrm>
            <a:off x="6629401" y="3752851"/>
            <a:ext cx="444500" cy="444500"/>
          </a:xfrm>
          <a:custGeom>
            <a:avLst/>
            <a:gdLst/>
            <a:ahLst/>
            <a:cxnLst/>
            <a:rect l="l" t="t" r="r" b="b"/>
            <a:pathLst>
              <a:path w="346" h="346" extrusionOk="0">
                <a:moveTo>
                  <a:pt x="173" y="346"/>
                </a:moveTo>
                <a:cubicBezTo>
                  <a:pt x="77" y="346"/>
                  <a:pt x="0" y="268"/>
                  <a:pt x="0" y="173"/>
                </a:cubicBezTo>
                <a:cubicBezTo>
                  <a:pt x="0" y="77"/>
                  <a:pt x="77" y="0"/>
                  <a:pt x="173" y="0"/>
                </a:cubicBezTo>
                <a:cubicBezTo>
                  <a:pt x="268" y="0"/>
                  <a:pt x="346" y="77"/>
                  <a:pt x="346" y="173"/>
                </a:cubicBezTo>
                <a:cubicBezTo>
                  <a:pt x="346" y="268"/>
                  <a:pt x="268" y="346"/>
                  <a:pt x="173" y="346"/>
                </a:cubicBezTo>
                <a:close/>
                <a:moveTo>
                  <a:pt x="173" y="20"/>
                </a:moveTo>
                <a:cubicBezTo>
                  <a:pt x="93" y="20"/>
                  <a:pt x="21" y="93"/>
                  <a:pt x="21" y="173"/>
                </a:cubicBezTo>
                <a:cubicBezTo>
                  <a:pt x="21" y="252"/>
                  <a:pt x="86" y="324"/>
                  <a:pt x="166" y="324"/>
                </a:cubicBezTo>
                <a:cubicBezTo>
                  <a:pt x="245" y="324"/>
                  <a:pt x="324" y="252"/>
                  <a:pt x="324" y="173"/>
                </a:cubicBezTo>
                <a:cubicBezTo>
                  <a:pt x="324" y="93"/>
                  <a:pt x="252" y="20"/>
                  <a:pt x="173" y="20"/>
                </a:cubicBezTo>
                <a:close/>
                <a:moveTo>
                  <a:pt x="173" y="281"/>
                </a:moveTo>
                <a:cubicBezTo>
                  <a:pt x="113" y="281"/>
                  <a:pt x="65" y="232"/>
                  <a:pt x="65" y="173"/>
                </a:cubicBezTo>
                <a:cubicBezTo>
                  <a:pt x="65" y="113"/>
                  <a:pt x="113" y="64"/>
                  <a:pt x="173" y="64"/>
                </a:cubicBezTo>
                <a:cubicBezTo>
                  <a:pt x="232" y="64"/>
                  <a:pt x="281" y="113"/>
                  <a:pt x="281" y="173"/>
                </a:cubicBezTo>
                <a:cubicBezTo>
                  <a:pt x="281" y="232"/>
                  <a:pt x="232" y="281"/>
                  <a:pt x="173" y="281"/>
                </a:cubicBezTo>
                <a:close/>
                <a:moveTo>
                  <a:pt x="130" y="86"/>
                </a:moveTo>
                <a:cubicBezTo>
                  <a:pt x="106" y="86"/>
                  <a:pt x="86" y="105"/>
                  <a:pt x="86" y="129"/>
                </a:cubicBezTo>
                <a:cubicBezTo>
                  <a:pt x="86" y="153"/>
                  <a:pt x="106" y="173"/>
                  <a:pt x="130" y="173"/>
                </a:cubicBezTo>
                <a:cubicBezTo>
                  <a:pt x="153" y="173"/>
                  <a:pt x="173" y="153"/>
                  <a:pt x="173" y="129"/>
                </a:cubicBezTo>
                <a:cubicBezTo>
                  <a:pt x="173" y="105"/>
                  <a:pt x="153" y="86"/>
                  <a:pt x="130" y="8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2" name="Google Shape;6012;p25"/>
          <p:cNvSpPr/>
          <p:nvPr/>
        </p:nvSpPr>
        <p:spPr>
          <a:xfrm>
            <a:off x="6656917" y="5022851"/>
            <a:ext cx="389467" cy="389467"/>
          </a:xfrm>
          <a:custGeom>
            <a:avLst/>
            <a:gdLst/>
            <a:ahLst/>
            <a:cxnLst/>
            <a:rect l="l" t="t" r="r" b="b"/>
            <a:pathLst>
              <a:path w="303" h="303" extrusionOk="0">
                <a:moveTo>
                  <a:pt x="87" y="87"/>
                </a:moveTo>
                <a:cubicBezTo>
                  <a:pt x="87" y="303"/>
                  <a:pt x="87" y="303"/>
                  <a:pt x="87" y="303"/>
                </a:cubicBezTo>
                <a:cubicBezTo>
                  <a:pt x="0" y="303"/>
                  <a:pt x="0" y="303"/>
                  <a:pt x="0" y="303"/>
                </a:cubicBezTo>
                <a:cubicBezTo>
                  <a:pt x="0" y="281"/>
                  <a:pt x="0" y="281"/>
                  <a:pt x="0" y="281"/>
                </a:cubicBezTo>
                <a:cubicBezTo>
                  <a:pt x="44" y="281"/>
                  <a:pt x="44" y="281"/>
                  <a:pt x="44" y="281"/>
                </a:cubicBezTo>
                <a:cubicBezTo>
                  <a:pt x="44" y="260"/>
                  <a:pt x="44" y="260"/>
                  <a:pt x="44" y="260"/>
                </a:cubicBezTo>
                <a:cubicBezTo>
                  <a:pt x="0" y="260"/>
                  <a:pt x="0" y="260"/>
                  <a:pt x="0" y="260"/>
                </a:cubicBezTo>
                <a:cubicBezTo>
                  <a:pt x="0" y="238"/>
                  <a:pt x="0" y="238"/>
                  <a:pt x="0" y="238"/>
                </a:cubicBezTo>
                <a:cubicBezTo>
                  <a:pt x="22" y="238"/>
                  <a:pt x="22" y="238"/>
                  <a:pt x="22" y="238"/>
                </a:cubicBezTo>
                <a:cubicBezTo>
                  <a:pt x="22" y="217"/>
                  <a:pt x="22" y="217"/>
                  <a:pt x="22" y="217"/>
                </a:cubicBezTo>
                <a:cubicBezTo>
                  <a:pt x="0" y="217"/>
                  <a:pt x="0" y="217"/>
                  <a:pt x="0" y="217"/>
                </a:cubicBezTo>
                <a:cubicBezTo>
                  <a:pt x="0" y="195"/>
                  <a:pt x="0" y="195"/>
                  <a:pt x="0" y="195"/>
                </a:cubicBezTo>
                <a:cubicBezTo>
                  <a:pt x="44" y="195"/>
                  <a:pt x="44" y="195"/>
                  <a:pt x="44" y="195"/>
                </a:cubicBezTo>
                <a:cubicBezTo>
                  <a:pt x="44" y="173"/>
                  <a:pt x="44" y="173"/>
                  <a:pt x="44" y="173"/>
                </a:cubicBezTo>
                <a:cubicBezTo>
                  <a:pt x="0" y="173"/>
                  <a:pt x="0" y="173"/>
                  <a:pt x="0" y="173"/>
                </a:cubicBezTo>
                <a:cubicBezTo>
                  <a:pt x="0" y="152"/>
                  <a:pt x="0" y="152"/>
                  <a:pt x="0" y="152"/>
                </a:cubicBezTo>
                <a:cubicBezTo>
                  <a:pt x="22" y="152"/>
                  <a:pt x="22" y="152"/>
                  <a:pt x="22" y="152"/>
                </a:cubicBezTo>
                <a:cubicBezTo>
                  <a:pt x="22" y="130"/>
                  <a:pt x="22" y="130"/>
                  <a:pt x="22" y="130"/>
                </a:cubicBezTo>
                <a:cubicBezTo>
                  <a:pt x="0" y="130"/>
                  <a:pt x="0" y="130"/>
                  <a:pt x="0" y="130"/>
                </a:cubicBezTo>
                <a:cubicBezTo>
                  <a:pt x="0" y="108"/>
                  <a:pt x="0" y="108"/>
                  <a:pt x="0" y="108"/>
                </a:cubicBezTo>
                <a:cubicBezTo>
                  <a:pt x="44" y="108"/>
                  <a:pt x="44" y="108"/>
                  <a:pt x="44" y="108"/>
                </a:cubicBezTo>
                <a:cubicBezTo>
                  <a:pt x="44" y="87"/>
                  <a:pt x="44" y="87"/>
                  <a:pt x="44" y="87"/>
                </a:cubicBezTo>
                <a:cubicBezTo>
                  <a:pt x="2" y="87"/>
                  <a:pt x="2" y="87"/>
                  <a:pt x="2" y="87"/>
                </a:cubicBezTo>
                <a:cubicBezTo>
                  <a:pt x="8" y="43"/>
                  <a:pt x="43" y="9"/>
                  <a:pt x="87" y="2"/>
                </a:cubicBezTo>
                <a:cubicBezTo>
                  <a:pt x="87" y="44"/>
                  <a:pt x="87" y="44"/>
                  <a:pt x="87" y="44"/>
                </a:cubicBezTo>
                <a:cubicBezTo>
                  <a:pt x="109" y="44"/>
                  <a:pt x="109" y="44"/>
                  <a:pt x="109" y="44"/>
                </a:cubicBezTo>
                <a:cubicBezTo>
                  <a:pt x="109" y="0"/>
                  <a:pt x="109" y="0"/>
                  <a:pt x="109" y="0"/>
                </a:cubicBezTo>
                <a:cubicBezTo>
                  <a:pt x="130" y="0"/>
                  <a:pt x="130" y="0"/>
                  <a:pt x="130" y="0"/>
                </a:cubicBezTo>
                <a:cubicBezTo>
                  <a:pt x="130" y="22"/>
                  <a:pt x="130" y="22"/>
                  <a:pt x="130" y="22"/>
                </a:cubicBezTo>
                <a:cubicBezTo>
                  <a:pt x="152" y="22"/>
                  <a:pt x="152" y="22"/>
                  <a:pt x="152" y="22"/>
                </a:cubicBezTo>
                <a:cubicBezTo>
                  <a:pt x="152" y="0"/>
                  <a:pt x="152" y="0"/>
                  <a:pt x="152" y="0"/>
                </a:cubicBezTo>
                <a:cubicBezTo>
                  <a:pt x="173" y="0"/>
                  <a:pt x="173" y="0"/>
                  <a:pt x="173" y="0"/>
                </a:cubicBezTo>
                <a:cubicBezTo>
                  <a:pt x="173" y="44"/>
                  <a:pt x="173" y="44"/>
                  <a:pt x="173" y="44"/>
                </a:cubicBezTo>
                <a:cubicBezTo>
                  <a:pt x="195" y="44"/>
                  <a:pt x="195" y="44"/>
                  <a:pt x="195" y="44"/>
                </a:cubicBezTo>
                <a:cubicBezTo>
                  <a:pt x="195" y="0"/>
                  <a:pt x="195" y="0"/>
                  <a:pt x="195" y="0"/>
                </a:cubicBezTo>
                <a:cubicBezTo>
                  <a:pt x="217" y="0"/>
                  <a:pt x="217" y="0"/>
                  <a:pt x="217" y="0"/>
                </a:cubicBezTo>
                <a:cubicBezTo>
                  <a:pt x="217" y="22"/>
                  <a:pt x="217" y="22"/>
                  <a:pt x="217" y="22"/>
                </a:cubicBezTo>
                <a:cubicBezTo>
                  <a:pt x="238" y="22"/>
                  <a:pt x="238" y="22"/>
                  <a:pt x="238" y="22"/>
                </a:cubicBezTo>
                <a:cubicBezTo>
                  <a:pt x="238" y="0"/>
                  <a:pt x="238" y="0"/>
                  <a:pt x="238" y="0"/>
                </a:cubicBezTo>
                <a:cubicBezTo>
                  <a:pt x="260" y="0"/>
                  <a:pt x="260" y="0"/>
                  <a:pt x="260" y="0"/>
                </a:cubicBezTo>
                <a:cubicBezTo>
                  <a:pt x="260" y="44"/>
                  <a:pt x="260" y="44"/>
                  <a:pt x="260" y="44"/>
                </a:cubicBezTo>
                <a:cubicBezTo>
                  <a:pt x="282" y="44"/>
                  <a:pt x="282" y="44"/>
                  <a:pt x="282" y="44"/>
                </a:cubicBezTo>
                <a:cubicBezTo>
                  <a:pt x="282" y="0"/>
                  <a:pt x="282" y="0"/>
                  <a:pt x="282" y="0"/>
                </a:cubicBezTo>
                <a:cubicBezTo>
                  <a:pt x="303" y="0"/>
                  <a:pt x="303" y="0"/>
                  <a:pt x="303" y="0"/>
                </a:cubicBezTo>
                <a:cubicBezTo>
                  <a:pt x="303" y="87"/>
                  <a:pt x="303" y="87"/>
                  <a:pt x="303" y="87"/>
                </a:cubicBezTo>
                <a:cubicBezTo>
                  <a:pt x="87" y="87"/>
                  <a:pt x="87" y="87"/>
                  <a:pt x="87" y="87"/>
                </a:cubicBezTo>
                <a:close/>
                <a:moveTo>
                  <a:pt x="202" y="303"/>
                </a:moveTo>
                <a:cubicBezTo>
                  <a:pt x="109" y="303"/>
                  <a:pt x="109" y="303"/>
                  <a:pt x="109" y="303"/>
                </a:cubicBezTo>
                <a:cubicBezTo>
                  <a:pt x="109" y="217"/>
                  <a:pt x="109" y="217"/>
                  <a:pt x="109" y="217"/>
                </a:cubicBezTo>
                <a:cubicBezTo>
                  <a:pt x="217" y="217"/>
                  <a:pt x="217" y="217"/>
                  <a:pt x="217" y="217"/>
                </a:cubicBezTo>
                <a:cubicBezTo>
                  <a:pt x="217" y="108"/>
                  <a:pt x="217" y="108"/>
                  <a:pt x="217" y="108"/>
                </a:cubicBezTo>
                <a:cubicBezTo>
                  <a:pt x="303" y="108"/>
                  <a:pt x="303" y="108"/>
                  <a:pt x="303" y="108"/>
                </a:cubicBezTo>
                <a:cubicBezTo>
                  <a:pt x="303" y="202"/>
                  <a:pt x="303" y="202"/>
                  <a:pt x="303" y="202"/>
                </a:cubicBezTo>
                <a:cubicBezTo>
                  <a:pt x="303" y="258"/>
                  <a:pt x="258" y="303"/>
                  <a:pt x="202" y="30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3" name="Google Shape;6013;p25"/>
          <p:cNvSpPr/>
          <p:nvPr/>
        </p:nvSpPr>
        <p:spPr>
          <a:xfrm>
            <a:off x="7306734" y="2034118"/>
            <a:ext cx="334433" cy="334433"/>
          </a:xfrm>
          <a:custGeom>
            <a:avLst/>
            <a:gdLst/>
            <a:ahLst/>
            <a:cxnLst/>
            <a:rect l="l" t="t" r="r" b="b"/>
            <a:pathLst>
              <a:path w="260" h="260" extrusionOk="0">
                <a:moveTo>
                  <a:pt x="195" y="260"/>
                </a:moveTo>
                <a:cubicBezTo>
                  <a:pt x="151" y="260"/>
                  <a:pt x="151" y="260"/>
                  <a:pt x="151" y="260"/>
                </a:cubicBezTo>
                <a:cubicBezTo>
                  <a:pt x="119" y="260"/>
                  <a:pt x="87" y="227"/>
                  <a:pt x="87" y="195"/>
                </a:cubicBezTo>
                <a:cubicBezTo>
                  <a:pt x="87" y="108"/>
                  <a:pt x="87" y="108"/>
                  <a:pt x="87" y="108"/>
                </a:cubicBezTo>
                <a:cubicBezTo>
                  <a:pt x="260" y="108"/>
                  <a:pt x="260" y="108"/>
                  <a:pt x="260" y="108"/>
                </a:cubicBezTo>
                <a:cubicBezTo>
                  <a:pt x="260" y="195"/>
                  <a:pt x="260" y="195"/>
                  <a:pt x="260" y="195"/>
                </a:cubicBezTo>
                <a:cubicBezTo>
                  <a:pt x="260" y="227"/>
                  <a:pt x="227" y="260"/>
                  <a:pt x="195" y="260"/>
                </a:cubicBezTo>
                <a:close/>
                <a:moveTo>
                  <a:pt x="195" y="162"/>
                </a:moveTo>
                <a:cubicBezTo>
                  <a:pt x="195" y="156"/>
                  <a:pt x="190" y="152"/>
                  <a:pt x="184" y="152"/>
                </a:cubicBezTo>
                <a:cubicBezTo>
                  <a:pt x="162" y="152"/>
                  <a:pt x="162" y="152"/>
                  <a:pt x="162" y="152"/>
                </a:cubicBezTo>
                <a:cubicBezTo>
                  <a:pt x="156" y="152"/>
                  <a:pt x="151" y="156"/>
                  <a:pt x="151" y="162"/>
                </a:cubicBezTo>
                <a:cubicBezTo>
                  <a:pt x="151" y="206"/>
                  <a:pt x="151" y="206"/>
                  <a:pt x="151" y="206"/>
                </a:cubicBezTo>
                <a:cubicBezTo>
                  <a:pt x="151" y="212"/>
                  <a:pt x="156" y="216"/>
                  <a:pt x="162" y="216"/>
                </a:cubicBezTo>
                <a:cubicBezTo>
                  <a:pt x="184" y="216"/>
                  <a:pt x="184" y="216"/>
                  <a:pt x="184" y="216"/>
                </a:cubicBezTo>
                <a:cubicBezTo>
                  <a:pt x="190" y="216"/>
                  <a:pt x="195" y="212"/>
                  <a:pt x="195" y="206"/>
                </a:cubicBezTo>
                <a:cubicBezTo>
                  <a:pt x="195" y="162"/>
                  <a:pt x="195" y="162"/>
                  <a:pt x="195" y="162"/>
                </a:cubicBezTo>
                <a:close/>
                <a:moveTo>
                  <a:pt x="108" y="108"/>
                </a:moveTo>
                <a:cubicBezTo>
                  <a:pt x="108" y="74"/>
                  <a:pt x="108" y="74"/>
                  <a:pt x="108" y="74"/>
                </a:cubicBezTo>
                <a:cubicBezTo>
                  <a:pt x="108" y="45"/>
                  <a:pt x="89" y="22"/>
                  <a:pt x="65" y="22"/>
                </a:cubicBezTo>
                <a:cubicBezTo>
                  <a:pt x="41" y="22"/>
                  <a:pt x="22" y="45"/>
                  <a:pt x="22" y="74"/>
                </a:cubicBezTo>
                <a:cubicBezTo>
                  <a:pt x="22" y="108"/>
                  <a:pt x="22" y="108"/>
                  <a:pt x="22" y="108"/>
                </a:cubicBezTo>
                <a:cubicBezTo>
                  <a:pt x="0" y="108"/>
                  <a:pt x="0" y="108"/>
                  <a:pt x="0" y="108"/>
                </a:cubicBezTo>
                <a:cubicBezTo>
                  <a:pt x="0" y="65"/>
                  <a:pt x="0" y="65"/>
                  <a:pt x="0" y="65"/>
                </a:cubicBezTo>
                <a:cubicBezTo>
                  <a:pt x="0" y="29"/>
                  <a:pt x="29" y="0"/>
                  <a:pt x="65" y="0"/>
                </a:cubicBezTo>
                <a:cubicBezTo>
                  <a:pt x="101" y="0"/>
                  <a:pt x="130" y="29"/>
                  <a:pt x="130" y="65"/>
                </a:cubicBezTo>
                <a:cubicBezTo>
                  <a:pt x="130" y="108"/>
                  <a:pt x="130" y="108"/>
                  <a:pt x="130" y="108"/>
                </a:cubicBezTo>
                <a:cubicBezTo>
                  <a:pt x="108" y="108"/>
                  <a:pt x="108" y="108"/>
                  <a:pt x="108" y="10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4" name="Google Shape;6014;p25"/>
          <p:cNvSpPr/>
          <p:nvPr/>
        </p:nvSpPr>
        <p:spPr>
          <a:xfrm>
            <a:off x="3045885" y="3835400"/>
            <a:ext cx="277284" cy="279400"/>
          </a:xfrm>
          <a:custGeom>
            <a:avLst/>
            <a:gdLst/>
            <a:ahLst/>
            <a:cxnLst/>
            <a:rect l="l" t="t" r="r" b="b"/>
            <a:pathLst>
              <a:path w="131" h="132" extrusionOk="0">
                <a:moveTo>
                  <a:pt x="131" y="53"/>
                </a:moveTo>
                <a:lnTo>
                  <a:pt x="131" y="39"/>
                </a:lnTo>
                <a:lnTo>
                  <a:pt x="92" y="39"/>
                </a:lnTo>
                <a:lnTo>
                  <a:pt x="92" y="0"/>
                </a:lnTo>
                <a:lnTo>
                  <a:pt x="0" y="0"/>
                </a:lnTo>
                <a:lnTo>
                  <a:pt x="0" y="13"/>
                </a:lnTo>
                <a:lnTo>
                  <a:pt x="0" y="39"/>
                </a:lnTo>
                <a:lnTo>
                  <a:pt x="0" y="92"/>
                </a:lnTo>
                <a:lnTo>
                  <a:pt x="39" y="92"/>
                </a:lnTo>
                <a:lnTo>
                  <a:pt x="39" y="118"/>
                </a:lnTo>
                <a:lnTo>
                  <a:pt x="39" y="132"/>
                </a:lnTo>
                <a:lnTo>
                  <a:pt x="52" y="132"/>
                </a:lnTo>
                <a:lnTo>
                  <a:pt x="118" y="132"/>
                </a:lnTo>
                <a:lnTo>
                  <a:pt x="131" y="132"/>
                </a:lnTo>
                <a:lnTo>
                  <a:pt x="131" y="118"/>
                </a:lnTo>
                <a:lnTo>
                  <a:pt x="131" y="53"/>
                </a:lnTo>
                <a:lnTo>
                  <a:pt x="131" y="53"/>
                </a:lnTo>
                <a:close/>
                <a:moveTo>
                  <a:pt x="92" y="53"/>
                </a:moveTo>
                <a:lnTo>
                  <a:pt x="118" y="53"/>
                </a:lnTo>
                <a:lnTo>
                  <a:pt x="118" y="118"/>
                </a:lnTo>
                <a:lnTo>
                  <a:pt x="52" y="118"/>
                </a:lnTo>
                <a:lnTo>
                  <a:pt x="52" y="92"/>
                </a:lnTo>
                <a:lnTo>
                  <a:pt x="52" y="53"/>
                </a:lnTo>
                <a:lnTo>
                  <a:pt x="92" y="53"/>
                </a:lnTo>
                <a:lnTo>
                  <a:pt x="92" y="5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5" name="Google Shape;6015;p25"/>
          <p:cNvSpPr/>
          <p:nvPr/>
        </p:nvSpPr>
        <p:spPr>
          <a:xfrm>
            <a:off x="541867" y="3835400"/>
            <a:ext cx="279400" cy="279400"/>
          </a:xfrm>
          <a:custGeom>
            <a:avLst/>
            <a:gdLst/>
            <a:ahLst/>
            <a:cxnLst/>
            <a:rect l="l" t="t" r="r" b="b"/>
            <a:pathLst>
              <a:path w="217" h="217" extrusionOk="0">
                <a:moveTo>
                  <a:pt x="88" y="152"/>
                </a:moveTo>
                <a:cubicBezTo>
                  <a:pt x="130" y="152"/>
                  <a:pt x="130" y="152"/>
                  <a:pt x="130" y="152"/>
                </a:cubicBezTo>
                <a:cubicBezTo>
                  <a:pt x="152" y="152"/>
                  <a:pt x="152" y="152"/>
                  <a:pt x="152" y="152"/>
                </a:cubicBezTo>
                <a:cubicBezTo>
                  <a:pt x="152" y="130"/>
                  <a:pt x="152" y="130"/>
                  <a:pt x="152" y="130"/>
                </a:cubicBezTo>
                <a:cubicBezTo>
                  <a:pt x="152" y="88"/>
                  <a:pt x="152" y="88"/>
                  <a:pt x="152" y="88"/>
                </a:cubicBezTo>
                <a:cubicBezTo>
                  <a:pt x="176" y="93"/>
                  <a:pt x="195" y="115"/>
                  <a:pt x="195" y="141"/>
                </a:cubicBezTo>
                <a:cubicBezTo>
                  <a:pt x="195" y="171"/>
                  <a:pt x="171" y="195"/>
                  <a:pt x="141" y="195"/>
                </a:cubicBezTo>
                <a:cubicBezTo>
                  <a:pt x="115" y="195"/>
                  <a:pt x="93" y="177"/>
                  <a:pt x="88" y="152"/>
                </a:cubicBezTo>
                <a:close/>
                <a:moveTo>
                  <a:pt x="152" y="22"/>
                </a:moveTo>
                <a:cubicBezTo>
                  <a:pt x="152" y="0"/>
                  <a:pt x="152" y="0"/>
                  <a:pt x="152" y="0"/>
                </a:cubicBezTo>
                <a:cubicBezTo>
                  <a:pt x="130" y="0"/>
                  <a:pt x="130" y="0"/>
                  <a:pt x="130" y="0"/>
                </a:cubicBezTo>
                <a:cubicBezTo>
                  <a:pt x="87" y="0"/>
                  <a:pt x="87" y="0"/>
                  <a:pt x="87" y="0"/>
                </a:cubicBezTo>
                <a:cubicBezTo>
                  <a:pt x="0" y="0"/>
                  <a:pt x="0" y="0"/>
                  <a:pt x="0" y="0"/>
                </a:cubicBezTo>
                <a:cubicBezTo>
                  <a:pt x="0" y="87"/>
                  <a:pt x="0" y="87"/>
                  <a:pt x="0" y="87"/>
                </a:cubicBezTo>
                <a:cubicBezTo>
                  <a:pt x="0" y="130"/>
                  <a:pt x="0" y="130"/>
                  <a:pt x="0" y="130"/>
                </a:cubicBezTo>
                <a:cubicBezTo>
                  <a:pt x="0" y="152"/>
                  <a:pt x="0" y="152"/>
                  <a:pt x="0" y="152"/>
                </a:cubicBezTo>
                <a:cubicBezTo>
                  <a:pt x="22" y="152"/>
                  <a:pt x="22" y="152"/>
                  <a:pt x="22" y="152"/>
                </a:cubicBezTo>
                <a:cubicBezTo>
                  <a:pt x="66" y="152"/>
                  <a:pt x="66" y="152"/>
                  <a:pt x="66" y="152"/>
                </a:cubicBezTo>
                <a:cubicBezTo>
                  <a:pt x="71" y="189"/>
                  <a:pt x="103" y="217"/>
                  <a:pt x="141" y="217"/>
                </a:cubicBezTo>
                <a:cubicBezTo>
                  <a:pt x="183" y="217"/>
                  <a:pt x="217" y="183"/>
                  <a:pt x="217" y="141"/>
                </a:cubicBezTo>
                <a:cubicBezTo>
                  <a:pt x="217" y="103"/>
                  <a:pt x="188" y="71"/>
                  <a:pt x="152" y="66"/>
                </a:cubicBezTo>
                <a:cubicBezTo>
                  <a:pt x="152" y="22"/>
                  <a:pt x="152" y="22"/>
                  <a:pt x="152" y="22"/>
                </a:cubicBezTo>
                <a:close/>
                <a:moveTo>
                  <a:pt x="87" y="22"/>
                </a:moveTo>
                <a:cubicBezTo>
                  <a:pt x="130" y="22"/>
                  <a:pt x="130" y="22"/>
                  <a:pt x="130" y="22"/>
                </a:cubicBezTo>
                <a:cubicBezTo>
                  <a:pt x="130" y="66"/>
                  <a:pt x="130" y="66"/>
                  <a:pt x="130" y="66"/>
                </a:cubicBezTo>
                <a:cubicBezTo>
                  <a:pt x="97" y="71"/>
                  <a:pt x="71" y="97"/>
                  <a:pt x="66" y="130"/>
                </a:cubicBezTo>
                <a:cubicBezTo>
                  <a:pt x="22" y="130"/>
                  <a:pt x="22" y="130"/>
                  <a:pt x="22" y="130"/>
                </a:cubicBezTo>
                <a:cubicBezTo>
                  <a:pt x="22" y="87"/>
                  <a:pt x="22" y="87"/>
                  <a:pt x="22" y="87"/>
                </a:cubicBezTo>
                <a:cubicBezTo>
                  <a:pt x="22" y="22"/>
                  <a:pt x="22" y="22"/>
                  <a:pt x="22" y="22"/>
                </a:cubicBezTo>
                <a:cubicBezTo>
                  <a:pt x="87" y="22"/>
                  <a:pt x="87" y="22"/>
                  <a:pt x="87" y="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6" name="Google Shape;6016;p25"/>
          <p:cNvSpPr/>
          <p:nvPr/>
        </p:nvSpPr>
        <p:spPr>
          <a:xfrm>
            <a:off x="5399617" y="122767"/>
            <a:ext cx="467784" cy="480484"/>
          </a:xfrm>
          <a:custGeom>
            <a:avLst/>
            <a:gdLst/>
            <a:ahLst/>
            <a:cxnLst/>
            <a:rect l="l" t="t" r="r" b="b"/>
            <a:pathLst>
              <a:path w="364" h="374" extrusionOk="0">
                <a:moveTo>
                  <a:pt x="321" y="190"/>
                </a:moveTo>
                <a:cubicBezTo>
                  <a:pt x="321" y="256"/>
                  <a:pt x="274" y="310"/>
                  <a:pt x="209" y="320"/>
                </a:cubicBezTo>
                <a:cubicBezTo>
                  <a:pt x="144" y="329"/>
                  <a:pt x="83" y="290"/>
                  <a:pt x="65" y="227"/>
                </a:cubicBezTo>
                <a:cubicBezTo>
                  <a:pt x="47" y="163"/>
                  <a:pt x="77" y="98"/>
                  <a:pt x="137" y="71"/>
                </a:cubicBezTo>
                <a:cubicBezTo>
                  <a:pt x="192" y="46"/>
                  <a:pt x="256" y="62"/>
                  <a:pt x="293" y="109"/>
                </a:cubicBezTo>
                <a:cubicBezTo>
                  <a:pt x="255" y="147"/>
                  <a:pt x="255" y="147"/>
                  <a:pt x="255" y="147"/>
                </a:cubicBezTo>
                <a:cubicBezTo>
                  <a:pt x="364" y="147"/>
                  <a:pt x="364" y="147"/>
                  <a:pt x="364" y="147"/>
                </a:cubicBezTo>
                <a:cubicBezTo>
                  <a:pt x="364" y="39"/>
                  <a:pt x="364" y="39"/>
                  <a:pt x="364" y="39"/>
                </a:cubicBezTo>
                <a:cubicBezTo>
                  <a:pt x="342" y="60"/>
                  <a:pt x="342" y="60"/>
                  <a:pt x="342" y="60"/>
                </a:cubicBezTo>
                <a:cubicBezTo>
                  <a:pt x="323" y="79"/>
                  <a:pt x="323" y="79"/>
                  <a:pt x="323" y="79"/>
                </a:cubicBezTo>
                <a:cubicBezTo>
                  <a:pt x="274" y="20"/>
                  <a:pt x="192" y="0"/>
                  <a:pt x="119" y="32"/>
                </a:cubicBezTo>
                <a:cubicBezTo>
                  <a:pt x="40" y="68"/>
                  <a:pt x="0" y="155"/>
                  <a:pt x="24" y="238"/>
                </a:cubicBezTo>
                <a:cubicBezTo>
                  <a:pt x="49" y="322"/>
                  <a:pt x="129" y="374"/>
                  <a:pt x="215" y="361"/>
                </a:cubicBezTo>
                <a:cubicBezTo>
                  <a:pt x="301" y="349"/>
                  <a:pt x="363" y="277"/>
                  <a:pt x="364" y="190"/>
                </a:cubicBezTo>
                <a:cubicBezTo>
                  <a:pt x="321" y="190"/>
                  <a:pt x="321" y="190"/>
                  <a:pt x="321" y="1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7" name="Google Shape;6017;p25"/>
          <p:cNvSpPr/>
          <p:nvPr/>
        </p:nvSpPr>
        <p:spPr>
          <a:xfrm>
            <a:off x="1716618" y="6278034"/>
            <a:ext cx="444500" cy="359833"/>
          </a:xfrm>
          <a:custGeom>
            <a:avLst/>
            <a:gdLst/>
            <a:ahLst/>
            <a:cxnLst/>
            <a:rect l="l" t="t" r="r" b="b"/>
            <a:pathLst>
              <a:path w="346" h="281" extrusionOk="0">
                <a:moveTo>
                  <a:pt x="259" y="87"/>
                </a:moveTo>
                <a:cubicBezTo>
                  <a:pt x="259" y="75"/>
                  <a:pt x="269" y="65"/>
                  <a:pt x="281" y="65"/>
                </a:cubicBezTo>
                <a:cubicBezTo>
                  <a:pt x="293" y="65"/>
                  <a:pt x="303" y="75"/>
                  <a:pt x="303" y="87"/>
                </a:cubicBezTo>
                <a:cubicBezTo>
                  <a:pt x="303" y="99"/>
                  <a:pt x="293" y="108"/>
                  <a:pt x="281" y="108"/>
                </a:cubicBezTo>
                <a:cubicBezTo>
                  <a:pt x="269" y="108"/>
                  <a:pt x="259" y="99"/>
                  <a:pt x="259" y="87"/>
                </a:cubicBezTo>
                <a:close/>
                <a:moveTo>
                  <a:pt x="237" y="22"/>
                </a:moveTo>
                <a:cubicBezTo>
                  <a:pt x="237" y="1"/>
                  <a:pt x="226" y="0"/>
                  <a:pt x="212" y="0"/>
                </a:cubicBezTo>
                <a:cubicBezTo>
                  <a:pt x="133" y="0"/>
                  <a:pt x="133" y="0"/>
                  <a:pt x="133" y="0"/>
                </a:cubicBezTo>
                <a:cubicBezTo>
                  <a:pt x="119" y="0"/>
                  <a:pt x="108" y="1"/>
                  <a:pt x="108" y="22"/>
                </a:cubicBezTo>
                <a:cubicBezTo>
                  <a:pt x="65" y="22"/>
                  <a:pt x="65" y="22"/>
                  <a:pt x="65" y="22"/>
                </a:cubicBezTo>
                <a:cubicBezTo>
                  <a:pt x="32" y="22"/>
                  <a:pt x="0" y="54"/>
                  <a:pt x="0" y="87"/>
                </a:cubicBezTo>
                <a:cubicBezTo>
                  <a:pt x="0" y="216"/>
                  <a:pt x="0" y="216"/>
                  <a:pt x="0" y="216"/>
                </a:cubicBezTo>
                <a:cubicBezTo>
                  <a:pt x="0" y="249"/>
                  <a:pt x="32" y="281"/>
                  <a:pt x="65" y="281"/>
                </a:cubicBezTo>
                <a:cubicBezTo>
                  <a:pt x="281" y="281"/>
                  <a:pt x="281" y="281"/>
                  <a:pt x="281" y="281"/>
                </a:cubicBezTo>
                <a:cubicBezTo>
                  <a:pt x="313" y="281"/>
                  <a:pt x="346" y="249"/>
                  <a:pt x="346" y="216"/>
                </a:cubicBezTo>
                <a:cubicBezTo>
                  <a:pt x="346" y="87"/>
                  <a:pt x="346" y="87"/>
                  <a:pt x="346" y="87"/>
                </a:cubicBezTo>
                <a:cubicBezTo>
                  <a:pt x="346" y="54"/>
                  <a:pt x="313" y="22"/>
                  <a:pt x="281" y="22"/>
                </a:cubicBezTo>
                <a:cubicBezTo>
                  <a:pt x="237" y="22"/>
                  <a:pt x="237" y="22"/>
                  <a:pt x="237" y="22"/>
                </a:cubicBezTo>
                <a:close/>
                <a:moveTo>
                  <a:pt x="175" y="87"/>
                </a:moveTo>
                <a:cubicBezTo>
                  <a:pt x="210" y="87"/>
                  <a:pt x="238" y="117"/>
                  <a:pt x="238" y="153"/>
                </a:cubicBezTo>
                <a:cubicBezTo>
                  <a:pt x="238" y="188"/>
                  <a:pt x="207" y="216"/>
                  <a:pt x="172" y="216"/>
                </a:cubicBezTo>
                <a:cubicBezTo>
                  <a:pt x="138" y="216"/>
                  <a:pt x="108" y="187"/>
                  <a:pt x="108" y="152"/>
                </a:cubicBezTo>
                <a:cubicBezTo>
                  <a:pt x="108" y="116"/>
                  <a:pt x="141" y="87"/>
                  <a:pt x="175" y="8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8" name="Google Shape;6018;p25"/>
          <p:cNvSpPr/>
          <p:nvPr/>
        </p:nvSpPr>
        <p:spPr>
          <a:xfrm>
            <a:off x="5422901" y="4995334"/>
            <a:ext cx="444500" cy="444500"/>
          </a:xfrm>
          <a:custGeom>
            <a:avLst/>
            <a:gdLst/>
            <a:ahLst/>
            <a:cxnLst/>
            <a:rect l="l" t="t" r="r" b="b"/>
            <a:pathLst>
              <a:path w="210" h="210" extrusionOk="0">
                <a:moveTo>
                  <a:pt x="131" y="92"/>
                </a:moveTo>
                <a:lnTo>
                  <a:pt x="131" y="118"/>
                </a:lnTo>
                <a:lnTo>
                  <a:pt x="158" y="118"/>
                </a:lnTo>
                <a:lnTo>
                  <a:pt x="158" y="145"/>
                </a:lnTo>
                <a:lnTo>
                  <a:pt x="210" y="105"/>
                </a:lnTo>
                <a:lnTo>
                  <a:pt x="158" y="66"/>
                </a:lnTo>
                <a:lnTo>
                  <a:pt x="158" y="92"/>
                </a:lnTo>
                <a:lnTo>
                  <a:pt x="131" y="92"/>
                </a:lnTo>
                <a:lnTo>
                  <a:pt x="131" y="92"/>
                </a:lnTo>
                <a:close/>
                <a:moveTo>
                  <a:pt x="79" y="92"/>
                </a:moveTo>
                <a:lnTo>
                  <a:pt x="52" y="92"/>
                </a:lnTo>
                <a:lnTo>
                  <a:pt x="52" y="66"/>
                </a:lnTo>
                <a:lnTo>
                  <a:pt x="0" y="105"/>
                </a:lnTo>
                <a:lnTo>
                  <a:pt x="52" y="145"/>
                </a:lnTo>
                <a:lnTo>
                  <a:pt x="52" y="118"/>
                </a:lnTo>
                <a:lnTo>
                  <a:pt x="79" y="118"/>
                </a:lnTo>
                <a:lnTo>
                  <a:pt x="79" y="92"/>
                </a:lnTo>
                <a:lnTo>
                  <a:pt x="79" y="92"/>
                </a:lnTo>
                <a:close/>
                <a:moveTo>
                  <a:pt x="92" y="78"/>
                </a:moveTo>
                <a:lnTo>
                  <a:pt x="118" y="78"/>
                </a:lnTo>
                <a:lnTo>
                  <a:pt x="118" y="52"/>
                </a:lnTo>
                <a:lnTo>
                  <a:pt x="145" y="52"/>
                </a:lnTo>
                <a:lnTo>
                  <a:pt x="105" y="0"/>
                </a:lnTo>
                <a:lnTo>
                  <a:pt x="66" y="52"/>
                </a:lnTo>
                <a:lnTo>
                  <a:pt x="92" y="52"/>
                </a:lnTo>
                <a:lnTo>
                  <a:pt x="92" y="78"/>
                </a:lnTo>
                <a:lnTo>
                  <a:pt x="92" y="78"/>
                </a:lnTo>
                <a:close/>
                <a:moveTo>
                  <a:pt x="92" y="131"/>
                </a:moveTo>
                <a:lnTo>
                  <a:pt x="92" y="157"/>
                </a:lnTo>
                <a:lnTo>
                  <a:pt x="66" y="157"/>
                </a:lnTo>
                <a:lnTo>
                  <a:pt x="105" y="210"/>
                </a:lnTo>
                <a:lnTo>
                  <a:pt x="145" y="157"/>
                </a:lnTo>
                <a:lnTo>
                  <a:pt x="118" y="157"/>
                </a:lnTo>
                <a:lnTo>
                  <a:pt x="118" y="131"/>
                </a:lnTo>
                <a:lnTo>
                  <a:pt x="92" y="131"/>
                </a:lnTo>
                <a:lnTo>
                  <a:pt x="92" y="13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19" name="Google Shape;6019;p25"/>
          <p:cNvSpPr/>
          <p:nvPr/>
        </p:nvSpPr>
        <p:spPr>
          <a:xfrm>
            <a:off x="3623734" y="778934"/>
            <a:ext cx="334433" cy="334433"/>
          </a:xfrm>
          <a:custGeom>
            <a:avLst/>
            <a:gdLst/>
            <a:ahLst/>
            <a:cxnLst/>
            <a:rect l="l" t="t" r="r" b="b"/>
            <a:pathLst>
              <a:path w="259" h="259" extrusionOk="0">
                <a:moveTo>
                  <a:pt x="86" y="146"/>
                </a:moveTo>
                <a:cubicBezTo>
                  <a:pt x="86" y="113"/>
                  <a:pt x="86" y="113"/>
                  <a:pt x="86" y="113"/>
                </a:cubicBezTo>
                <a:cubicBezTo>
                  <a:pt x="113" y="86"/>
                  <a:pt x="113" y="86"/>
                  <a:pt x="113" y="86"/>
                </a:cubicBezTo>
                <a:cubicBezTo>
                  <a:pt x="146" y="86"/>
                  <a:pt x="146" y="86"/>
                  <a:pt x="146" y="86"/>
                </a:cubicBezTo>
                <a:cubicBezTo>
                  <a:pt x="173" y="113"/>
                  <a:pt x="173" y="113"/>
                  <a:pt x="173" y="113"/>
                </a:cubicBezTo>
                <a:cubicBezTo>
                  <a:pt x="173" y="146"/>
                  <a:pt x="173" y="146"/>
                  <a:pt x="173" y="146"/>
                </a:cubicBezTo>
                <a:cubicBezTo>
                  <a:pt x="146" y="173"/>
                  <a:pt x="146" y="173"/>
                  <a:pt x="146" y="173"/>
                </a:cubicBezTo>
                <a:cubicBezTo>
                  <a:pt x="113" y="173"/>
                  <a:pt x="113" y="173"/>
                  <a:pt x="113" y="173"/>
                </a:cubicBezTo>
                <a:cubicBezTo>
                  <a:pt x="86" y="146"/>
                  <a:pt x="86" y="146"/>
                  <a:pt x="86" y="146"/>
                </a:cubicBezTo>
                <a:close/>
                <a:moveTo>
                  <a:pt x="45" y="151"/>
                </a:moveTo>
                <a:cubicBezTo>
                  <a:pt x="46" y="161"/>
                  <a:pt x="48" y="170"/>
                  <a:pt x="52" y="177"/>
                </a:cubicBezTo>
                <a:cubicBezTo>
                  <a:pt x="18" y="212"/>
                  <a:pt x="18" y="212"/>
                  <a:pt x="18" y="212"/>
                </a:cubicBezTo>
                <a:cubicBezTo>
                  <a:pt x="47" y="242"/>
                  <a:pt x="47" y="242"/>
                  <a:pt x="47" y="242"/>
                </a:cubicBezTo>
                <a:cubicBezTo>
                  <a:pt x="82" y="207"/>
                  <a:pt x="82" y="207"/>
                  <a:pt x="82" y="207"/>
                </a:cubicBezTo>
                <a:cubicBezTo>
                  <a:pt x="89" y="211"/>
                  <a:pt x="98" y="213"/>
                  <a:pt x="108" y="214"/>
                </a:cubicBezTo>
                <a:cubicBezTo>
                  <a:pt x="108" y="216"/>
                  <a:pt x="108" y="216"/>
                  <a:pt x="108" y="216"/>
                </a:cubicBezTo>
                <a:cubicBezTo>
                  <a:pt x="108" y="259"/>
                  <a:pt x="108" y="259"/>
                  <a:pt x="108" y="259"/>
                </a:cubicBezTo>
                <a:cubicBezTo>
                  <a:pt x="151" y="259"/>
                  <a:pt x="151" y="259"/>
                  <a:pt x="151" y="259"/>
                </a:cubicBezTo>
                <a:cubicBezTo>
                  <a:pt x="151" y="216"/>
                  <a:pt x="151" y="216"/>
                  <a:pt x="151" y="216"/>
                </a:cubicBezTo>
                <a:cubicBezTo>
                  <a:pt x="151" y="214"/>
                  <a:pt x="151" y="214"/>
                  <a:pt x="151" y="214"/>
                </a:cubicBezTo>
                <a:cubicBezTo>
                  <a:pt x="161" y="213"/>
                  <a:pt x="170" y="211"/>
                  <a:pt x="178" y="207"/>
                </a:cubicBezTo>
                <a:cubicBezTo>
                  <a:pt x="212" y="242"/>
                  <a:pt x="212" y="242"/>
                  <a:pt x="212" y="242"/>
                </a:cubicBezTo>
                <a:cubicBezTo>
                  <a:pt x="242" y="212"/>
                  <a:pt x="242" y="212"/>
                  <a:pt x="242" y="212"/>
                </a:cubicBezTo>
                <a:cubicBezTo>
                  <a:pt x="207" y="177"/>
                  <a:pt x="207" y="177"/>
                  <a:pt x="207" y="177"/>
                </a:cubicBezTo>
                <a:cubicBezTo>
                  <a:pt x="211" y="170"/>
                  <a:pt x="213" y="161"/>
                  <a:pt x="215" y="151"/>
                </a:cubicBezTo>
                <a:cubicBezTo>
                  <a:pt x="238" y="151"/>
                  <a:pt x="238" y="151"/>
                  <a:pt x="238" y="151"/>
                </a:cubicBezTo>
                <a:cubicBezTo>
                  <a:pt x="259" y="151"/>
                  <a:pt x="259" y="151"/>
                  <a:pt x="259" y="151"/>
                </a:cubicBezTo>
                <a:cubicBezTo>
                  <a:pt x="259" y="108"/>
                  <a:pt x="259" y="108"/>
                  <a:pt x="259" y="108"/>
                </a:cubicBezTo>
                <a:cubicBezTo>
                  <a:pt x="238" y="108"/>
                  <a:pt x="238" y="108"/>
                  <a:pt x="238" y="108"/>
                </a:cubicBezTo>
                <a:cubicBezTo>
                  <a:pt x="215" y="108"/>
                  <a:pt x="215" y="108"/>
                  <a:pt x="215" y="108"/>
                </a:cubicBezTo>
                <a:cubicBezTo>
                  <a:pt x="213" y="98"/>
                  <a:pt x="211" y="89"/>
                  <a:pt x="207" y="81"/>
                </a:cubicBezTo>
                <a:cubicBezTo>
                  <a:pt x="242" y="47"/>
                  <a:pt x="242" y="47"/>
                  <a:pt x="242" y="47"/>
                </a:cubicBezTo>
                <a:cubicBezTo>
                  <a:pt x="212" y="17"/>
                  <a:pt x="212" y="17"/>
                  <a:pt x="212" y="17"/>
                </a:cubicBezTo>
                <a:cubicBezTo>
                  <a:pt x="178" y="52"/>
                  <a:pt x="178" y="52"/>
                  <a:pt x="178" y="52"/>
                </a:cubicBezTo>
                <a:cubicBezTo>
                  <a:pt x="170" y="48"/>
                  <a:pt x="161" y="46"/>
                  <a:pt x="151" y="44"/>
                </a:cubicBezTo>
                <a:cubicBezTo>
                  <a:pt x="151" y="43"/>
                  <a:pt x="151" y="43"/>
                  <a:pt x="151" y="43"/>
                </a:cubicBezTo>
                <a:cubicBezTo>
                  <a:pt x="151" y="0"/>
                  <a:pt x="151" y="0"/>
                  <a:pt x="151" y="0"/>
                </a:cubicBezTo>
                <a:cubicBezTo>
                  <a:pt x="108" y="0"/>
                  <a:pt x="108" y="0"/>
                  <a:pt x="108" y="0"/>
                </a:cubicBezTo>
                <a:cubicBezTo>
                  <a:pt x="108" y="43"/>
                  <a:pt x="108" y="43"/>
                  <a:pt x="108" y="43"/>
                </a:cubicBezTo>
                <a:cubicBezTo>
                  <a:pt x="108" y="44"/>
                  <a:pt x="108" y="44"/>
                  <a:pt x="108" y="44"/>
                </a:cubicBezTo>
                <a:cubicBezTo>
                  <a:pt x="98" y="46"/>
                  <a:pt x="89" y="48"/>
                  <a:pt x="82" y="52"/>
                </a:cubicBezTo>
                <a:cubicBezTo>
                  <a:pt x="47" y="17"/>
                  <a:pt x="47" y="17"/>
                  <a:pt x="47" y="17"/>
                </a:cubicBezTo>
                <a:cubicBezTo>
                  <a:pt x="18" y="47"/>
                  <a:pt x="18" y="47"/>
                  <a:pt x="18" y="47"/>
                </a:cubicBezTo>
                <a:cubicBezTo>
                  <a:pt x="52" y="81"/>
                  <a:pt x="52" y="81"/>
                  <a:pt x="52" y="81"/>
                </a:cubicBezTo>
                <a:cubicBezTo>
                  <a:pt x="48" y="89"/>
                  <a:pt x="46" y="98"/>
                  <a:pt x="45" y="108"/>
                </a:cubicBezTo>
                <a:cubicBezTo>
                  <a:pt x="0" y="108"/>
                  <a:pt x="0" y="108"/>
                  <a:pt x="0" y="108"/>
                </a:cubicBezTo>
                <a:cubicBezTo>
                  <a:pt x="0" y="151"/>
                  <a:pt x="0" y="151"/>
                  <a:pt x="0" y="151"/>
                </a:cubicBezTo>
                <a:cubicBezTo>
                  <a:pt x="45" y="151"/>
                  <a:pt x="45" y="151"/>
                  <a:pt x="45" y="15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0" name="Google Shape;6020;p25"/>
          <p:cNvSpPr/>
          <p:nvPr/>
        </p:nvSpPr>
        <p:spPr>
          <a:xfrm>
            <a:off x="3568701" y="3752851"/>
            <a:ext cx="444500" cy="444500"/>
          </a:xfrm>
          <a:custGeom>
            <a:avLst/>
            <a:gdLst/>
            <a:ahLst/>
            <a:cxnLst/>
            <a:rect l="l" t="t" r="r" b="b"/>
            <a:pathLst>
              <a:path w="210" h="210" extrusionOk="0">
                <a:moveTo>
                  <a:pt x="105" y="170"/>
                </a:moveTo>
                <a:lnTo>
                  <a:pt x="105" y="144"/>
                </a:lnTo>
                <a:lnTo>
                  <a:pt x="66" y="144"/>
                </a:lnTo>
                <a:lnTo>
                  <a:pt x="210" y="0"/>
                </a:lnTo>
                <a:lnTo>
                  <a:pt x="210" y="64"/>
                </a:lnTo>
                <a:lnTo>
                  <a:pt x="105" y="170"/>
                </a:lnTo>
                <a:lnTo>
                  <a:pt x="105" y="170"/>
                </a:lnTo>
                <a:close/>
                <a:moveTo>
                  <a:pt x="0" y="210"/>
                </a:moveTo>
                <a:lnTo>
                  <a:pt x="0" y="197"/>
                </a:lnTo>
                <a:lnTo>
                  <a:pt x="52" y="197"/>
                </a:lnTo>
                <a:lnTo>
                  <a:pt x="52" y="210"/>
                </a:lnTo>
                <a:lnTo>
                  <a:pt x="0" y="210"/>
                </a:lnTo>
                <a:lnTo>
                  <a:pt x="0" y="210"/>
                </a:lnTo>
                <a:close/>
                <a:moveTo>
                  <a:pt x="14" y="197"/>
                </a:moveTo>
                <a:lnTo>
                  <a:pt x="14" y="183"/>
                </a:lnTo>
                <a:lnTo>
                  <a:pt x="26" y="183"/>
                </a:lnTo>
                <a:lnTo>
                  <a:pt x="26" y="197"/>
                </a:lnTo>
                <a:lnTo>
                  <a:pt x="14" y="197"/>
                </a:lnTo>
                <a:lnTo>
                  <a:pt x="14" y="197"/>
                </a:lnTo>
                <a:close/>
                <a:moveTo>
                  <a:pt x="26" y="183"/>
                </a:moveTo>
                <a:lnTo>
                  <a:pt x="26" y="171"/>
                </a:lnTo>
                <a:lnTo>
                  <a:pt x="79" y="171"/>
                </a:lnTo>
                <a:lnTo>
                  <a:pt x="79" y="183"/>
                </a:lnTo>
                <a:lnTo>
                  <a:pt x="26" y="183"/>
                </a:lnTo>
                <a:lnTo>
                  <a:pt x="26" y="183"/>
                </a:lnTo>
                <a:close/>
                <a:moveTo>
                  <a:pt x="40" y="171"/>
                </a:moveTo>
                <a:lnTo>
                  <a:pt x="40" y="157"/>
                </a:lnTo>
                <a:lnTo>
                  <a:pt x="52" y="157"/>
                </a:lnTo>
                <a:lnTo>
                  <a:pt x="52" y="171"/>
                </a:lnTo>
                <a:lnTo>
                  <a:pt x="40" y="171"/>
                </a:lnTo>
                <a:lnTo>
                  <a:pt x="40" y="171"/>
                </a:lnTo>
                <a:close/>
                <a:moveTo>
                  <a:pt x="52" y="210"/>
                </a:moveTo>
                <a:lnTo>
                  <a:pt x="52" y="197"/>
                </a:lnTo>
                <a:lnTo>
                  <a:pt x="66" y="197"/>
                </a:lnTo>
                <a:lnTo>
                  <a:pt x="66" y="210"/>
                </a:lnTo>
                <a:lnTo>
                  <a:pt x="52" y="210"/>
                </a:lnTo>
                <a:lnTo>
                  <a:pt x="52" y="210"/>
                </a:lnTo>
                <a:close/>
                <a:moveTo>
                  <a:pt x="66" y="197"/>
                </a:moveTo>
                <a:lnTo>
                  <a:pt x="66" y="183"/>
                </a:lnTo>
                <a:lnTo>
                  <a:pt x="79" y="183"/>
                </a:lnTo>
                <a:lnTo>
                  <a:pt x="79" y="197"/>
                </a:lnTo>
                <a:lnTo>
                  <a:pt x="66" y="197"/>
                </a:lnTo>
                <a:lnTo>
                  <a:pt x="66" y="197"/>
                </a:lnTo>
                <a:close/>
                <a:moveTo>
                  <a:pt x="79" y="183"/>
                </a:moveTo>
                <a:lnTo>
                  <a:pt x="79" y="171"/>
                </a:lnTo>
                <a:lnTo>
                  <a:pt x="92" y="171"/>
                </a:lnTo>
                <a:lnTo>
                  <a:pt x="92" y="183"/>
                </a:lnTo>
                <a:lnTo>
                  <a:pt x="79" y="183"/>
                </a:lnTo>
                <a:lnTo>
                  <a:pt x="79" y="183"/>
                </a:lnTo>
                <a:close/>
                <a:moveTo>
                  <a:pt x="40" y="171"/>
                </a:moveTo>
                <a:lnTo>
                  <a:pt x="40" y="157"/>
                </a:lnTo>
                <a:lnTo>
                  <a:pt x="92" y="157"/>
                </a:lnTo>
                <a:lnTo>
                  <a:pt x="92" y="171"/>
                </a:lnTo>
                <a:lnTo>
                  <a:pt x="40" y="171"/>
                </a:lnTo>
                <a:lnTo>
                  <a:pt x="40" y="17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1" name="Google Shape;6021;p25"/>
          <p:cNvSpPr/>
          <p:nvPr/>
        </p:nvSpPr>
        <p:spPr>
          <a:xfrm>
            <a:off x="5437717" y="3145367"/>
            <a:ext cx="416984" cy="444500"/>
          </a:xfrm>
          <a:custGeom>
            <a:avLst/>
            <a:gdLst/>
            <a:ahLst/>
            <a:cxnLst/>
            <a:rect l="l" t="t" r="r" b="b"/>
            <a:pathLst>
              <a:path w="324" h="346" extrusionOk="0">
                <a:moveTo>
                  <a:pt x="194" y="151"/>
                </a:moveTo>
                <a:cubicBezTo>
                  <a:pt x="173" y="151"/>
                  <a:pt x="173" y="151"/>
                  <a:pt x="173" y="151"/>
                </a:cubicBezTo>
                <a:cubicBezTo>
                  <a:pt x="173" y="196"/>
                  <a:pt x="173" y="196"/>
                  <a:pt x="173" y="196"/>
                </a:cubicBezTo>
                <a:cubicBezTo>
                  <a:pt x="160" y="201"/>
                  <a:pt x="151" y="213"/>
                  <a:pt x="151" y="227"/>
                </a:cubicBezTo>
                <a:cubicBezTo>
                  <a:pt x="151" y="313"/>
                  <a:pt x="151" y="313"/>
                  <a:pt x="151" y="313"/>
                </a:cubicBezTo>
                <a:cubicBezTo>
                  <a:pt x="151" y="331"/>
                  <a:pt x="165" y="346"/>
                  <a:pt x="183" y="346"/>
                </a:cubicBezTo>
                <a:cubicBezTo>
                  <a:pt x="201" y="346"/>
                  <a:pt x="216" y="331"/>
                  <a:pt x="216" y="313"/>
                </a:cubicBezTo>
                <a:cubicBezTo>
                  <a:pt x="216" y="227"/>
                  <a:pt x="216" y="227"/>
                  <a:pt x="216" y="227"/>
                </a:cubicBezTo>
                <a:cubicBezTo>
                  <a:pt x="216" y="213"/>
                  <a:pt x="207" y="201"/>
                  <a:pt x="194" y="196"/>
                </a:cubicBezTo>
                <a:cubicBezTo>
                  <a:pt x="194" y="151"/>
                  <a:pt x="194" y="151"/>
                  <a:pt x="194" y="151"/>
                </a:cubicBezTo>
                <a:close/>
                <a:moveTo>
                  <a:pt x="0" y="130"/>
                </a:moveTo>
                <a:cubicBezTo>
                  <a:pt x="21" y="130"/>
                  <a:pt x="21" y="130"/>
                  <a:pt x="21" y="130"/>
                </a:cubicBezTo>
                <a:cubicBezTo>
                  <a:pt x="21" y="108"/>
                  <a:pt x="21" y="108"/>
                  <a:pt x="21" y="108"/>
                </a:cubicBezTo>
                <a:cubicBezTo>
                  <a:pt x="21" y="86"/>
                  <a:pt x="21" y="86"/>
                  <a:pt x="21" y="86"/>
                </a:cubicBezTo>
                <a:cubicBezTo>
                  <a:pt x="21" y="65"/>
                  <a:pt x="21" y="65"/>
                  <a:pt x="21" y="65"/>
                </a:cubicBezTo>
                <a:cubicBezTo>
                  <a:pt x="0" y="65"/>
                  <a:pt x="0" y="65"/>
                  <a:pt x="0" y="65"/>
                </a:cubicBezTo>
                <a:cubicBezTo>
                  <a:pt x="0" y="86"/>
                  <a:pt x="0" y="86"/>
                  <a:pt x="0" y="86"/>
                </a:cubicBezTo>
                <a:cubicBezTo>
                  <a:pt x="0" y="108"/>
                  <a:pt x="0" y="108"/>
                  <a:pt x="0" y="108"/>
                </a:cubicBezTo>
                <a:cubicBezTo>
                  <a:pt x="0" y="130"/>
                  <a:pt x="0" y="130"/>
                  <a:pt x="0" y="130"/>
                </a:cubicBezTo>
                <a:close/>
                <a:moveTo>
                  <a:pt x="151" y="151"/>
                </a:moveTo>
                <a:cubicBezTo>
                  <a:pt x="173" y="151"/>
                  <a:pt x="173" y="151"/>
                  <a:pt x="173" y="151"/>
                </a:cubicBezTo>
                <a:cubicBezTo>
                  <a:pt x="173" y="130"/>
                  <a:pt x="173" y="130"/>
                  <a:pt x="173" y="130"/>
                </a:cubicBezTo>
                <a:cubicBezTo>
                  <a:pt x="151" y="130"/>
                  <a:pt x="151" y="130"/>
                  <a:pt x="151" y="130"/>
                </a:cubicBezTo>
                <a:cubicBezTo>
                  <a:pt x="43" y="130"/>
                  <a:pt x="43" y="130"/>
                  <a:pt x="43" y="130"/>
                </a:cubicBezTo>
                <a:cubicBezTo>
                  <a:pt x="21" y="130"/>
                  <a:pt x="21" y="130"/>
                  <a:pt x="21" y="130"/>
                </a:cubicBezTo>
                <a:cubicBezTo>
                  <a:pt x="21" y="151"/>
                  <a:pt x="21" y="151"/>
                  <a:pt x="21" y="151"/>
                </a:cubicBezTo>
                <a:cubicBezTo>
                  <a:pt x="43" y="151"/>
                  <a:pt x="43" y="151"/>
                  <a:pt x="43" y="151"/>
                </a:cubicBezTo>
                <a:cubicBezTo>
                  <a:pt x="151" y="151"/>
                  <a:pt x="151" y="151"/>
                  <a:pt x="151" y="151"/>
                </a:cubicBezTo>
                <a:close/>
                <a:moveTo>
                  <a:pt x="21" y="43"/>
                </a:moveTo>
                <a:cubicBezTo>
                  <a:pt x="21" y="65"/>
                  <a:pt x="21" y="65"/>
                  <a:pt x="21" y="65"/>
                </a:cubicBezTo>
                <a:cubicBezTo>
                  <a:pt x="43" y="65"/>
                  <a:pt x="43" y="65"/>
                  <a:pt x="43" y="65"/>
                </a:cubicBezTo>
                <a:cubicBezTo>
                  <a:pt x="43" y="89"/>
                  <a:pt x="62" y="108"/>
                  <a:pt x="86" y="108"/>
                </a:cubicBezTo>
                <a:cubicBezTo>
                  <a:pt x="281" y="108"/>
                  <a:pt x="281" y="108"/>
                  <a:pt x="281" y="108"/>
                </a:cubicBezTo>
                <a:cubicBezTo>
                  <a:pt x="305" y="108"/>
                  <a:pt x="324" y="89"/>
                  <a:pt x="324" y="65"/>
                </a:cubicBezTo>
                <a:cubicBezTo>
                  <a:pt x="324" y="43"/>
                  <a:pt x="324" y="43"/>
                  <a:pt x="324" y="43"/>
                </a:cubicBezTo>
                <a:cubicBezTo>
                  <a:pt x="324" y="19"/>
                  <a:pt x="305" y="0"/>
                  <a:pt x="281" y="0"/>
                </a:cubicBezTo>
                <a:cubicBezTo>
                  <a:pt x="86" y="0"/>
                  <a:pt x="86" y="0"/>
                  <a:pt x="86" y="0"/>
                </a:cubicBezTo>
                <a:cubicBezTo>
                  <a:pt x="62" y="0"/>
                  <a:pt x="43" y="19"/>
                  <a:pt x="43" y="43"/>
                </a:cubicBezTo>
                <a:cubicBezTo>
                  <a:pt x="21" y="43"/>
                  <a:pt x="21" y="43"/>
                  <a:pt x="21"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2" name="Google Shape;6022;p25"/>
          <p:cNvSpPr/>
          <p:nvPr/>
        </p:nvSpPr>
        <p:spPr>
          <a:xfrm>
            <a:off x="3568701" y="184151"/>
            <a:ext cx="444500" cy="366184"/>
          </a:xfrm>
          <a:custGeom>
            <a:avLst/>
            <a:gdLst/>
            <a:ahLst/>
            <a:cxnLst/>
            <a:rect l="l" t="t" r="r" b="b"/>
            <a:pathLst>
              <a:path w="346" h="284" extrusionOk="0">
                <a:moveTo>
                  <a:pt x="218" y="152"/>
                </a:moveTo>
                <a:cubicBezTo>
                  <a:pt x="218" y="150"/>
                  <a:pt x="218" y="147"/>
                  <a:pt x="218" y="145"/>
                </a:cubicBezTo>
                <a:cubicBezTo>
                  <a:pt x="218" y="102"/>
                  <a:pt x="189" y="77"/>
                  <a:pt x="151" y="68"/>
                </a:cubicBezTo>
                <a:cubicBezTo>
                  <a:pt x="162" y="42"/>
                  <a:pt x="187" y="22"/>
                  <a:pt x="214" y="22"/>
                </a:cubicBezTo>
                <a:cubicBezTo>
                  <a:pt x="263" y="22"/>
                  <a:pt x="263" y="22"/>
                  <a:pt x="263" y="22"/>
                </a:cubicBezTo>
                <a:cubicBezTo>
                  <a:pt x="298" y="22"/>
                  <a:pt x="324" y="51"/>
                  <a:pt x="324" y="87"/>
                </a:cubicBezTo>
                <a:cubicBezTo>
                  <a:pt x="324" y="156"/>
                  <a:pt x="259" y="152"/>
                  <a:pt x="259" y="152"/>
                </a:cubicBezTo>
                <a:cubicBezTo>
                  <a:pt x="259" y="173"/>
                  <a:pt x="259" y="173"/>
                  <a:pt x="259" y="173"/>
                </a:cubicBezTo>
                <a:cubicBezTo>
                  <a:pt x="238" y="152"/>
                  <a:pt x="238" y="152"/>
                  <a:pt x="238" y="152"/>
                </a:cubicBezTo>
                <a:cubicBezTo>
                  <a:pt x="218" y="152"/>
                  <a:pt x="218" y="152"/>
                  <a:pt x="218" y="152"/>
                </a:cubicBezTo>
                <a:close/>
                <a:moveTo>
                  <a:pt x="0" y="155"/>
                </a:moveTo>
                <a:cubicBezTo>
                  <a:pt x="0" y="196"/>
                  <a:pt x="30" y="226"/>
                  <a:pt x="65" y="237"/>
                </a:cubicBezTo>
                <a:cubicBezTo>
                  <a:pt x="65" y="239"/>
                  <a:pt x="65" y="240"/>
                  <a:pt x="65" y="241"/>
                </a:cubicBezTo>
                <a:cubicBezTo>
                  <a:pt x="65" y="273"/>
                  <a:pt x="65" y="273"/>
                  <a:pt x="65" y="273"/>
                </a:cubicBezTo>
                <a:cubicBezTo>
                  <a:pt x="65" y="283"/>
                  <a:pt x="72" y="284"/>
                  <a:pt x="79" y="276"/>
                </a:cubicBezTo>
                <a:cubicBezTo>
                  <a:pt x="109" y="238"/>
                  <a:pt x="109" y="238"/>
                  <a:pt x="109" y="238"/>
                </a:cubicBezTo>
                <a:cubicBezTo>
                  <a:pt x="134" y="238"/>
                  <a:pt x="134" y="238"/>
                  <a:pt x="134" y="238"/>
                </a:cubicBezTo>
                <a:cubicBezTo>
                  <a:pt x="171" y="238"/>
                  <a:pt x="202" y="209"/>
                  <a:pt x="214" y="173"/>
                </a:cubicBezTo>
                <a:cubicBezTo>
                  <a:pt x="233" y="173"/>
                  <a:pt x="233" y="173"/>
                  <a:pt x="233" y="173"/>
                </a:cubicBezTo>
                <a:cubicBezTo>
                  <a:pt x="267" y="211"/>
                  <a:pt x="267" y="211"/>
                  <a:pt x="267" y="211"/>
                </a:cubicBezTo>
                <a:cubicBezTo>
                  <a:pt x="274" y="219"/>
                  <a:pt x="281" y="222"/>
                  <a:pt x="281" y="212"/>
                </a:cubicBezTo>
                <a:cubicBezTo>
                  <a:pt x="281" y="174"/>
                  <a:pt x="281" y="174"/>
                  <a:pt x="281" y="174"/>
                </a:cubicBezTo>
                <a:cubicBezTo>
                  <a:pt x="316" y="173"/>
                  <a:pt x="346" y="131"/>
                  <a:pt x="346" y="90"/>
                </a:cubicBezTo>
                <a:cubicBezTo>
                  <a:pt x="346" y="41"/>
                  <a:pt x="308" y="0"/>
                  <a:pt x="261" y="0"/>
                </a:cubicBezTo>
                <a:cubicBezTo>
                  <a:pt x="212" y="0"/>
                  <a:pt x="212" y="0"/>
                  <a:pt x="212" y="0"/>
                </a:cubicBezTo>
                <a:cubicBezTo>
                  <a:pt x="174" y="0"/>
                  <a:pt x="142" y="29"/>
                  <a:pt x="131" y="65"/>
                </a:cubicBezTo>
                <a:cubicBezTo>
                  <a:pt x="84" y="65"/>
                  <a:pt x="84" y="65"/>
                  <a:pt x="84" y="65"/>
                </a:cubicBezTo>
                <a:cubicBezTo>
                  <a:pt x="37" y="65"/>
                  <a:pt x="0" y="106"/>
                  <a:pt x="0" y="15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3" name="Google Shape;6023;p25"/>
          <p:cNvSpPr/>
          <p:nvPr/>
        </p:nvSpPr>
        <p:spPr>
          <a:xfrm>
            <a:off x="7251701" y="3145367"/>
            <a:ext cx="444500" cy="444500"/>
          </a:xfrm>
          <a:custGeom>
            <a:avLst/>
            <a:gdLst/>
            <a:ahLst/>
            <a:cxnLst/>
            <a:rect l="l" t="t" r="r" b="b"/>
            <a:pathLst>
              <a:path w="346" h="346" extrusionOk="0">
                <a:moveTo>
                  <a:pt x="87" y="259"/>
                </a:moveTo>
                <a:cubicBezTo>
                  <a:pt x="108" y="259"/>
                  <a:pt x="108" y="259"/>
                  <a:pt x="108" y="259"/>
                </a:cubicBezTo>
                <a:cubicBezTo>
                  <a:pt x="108" y="281"/>
                  <a:pt x="108" y="281"/>
                  <a:pt x="108" y="281"/>
                </a:cubicBezTo>
                <a:cubicBezTo>
                  <a:pt x="130" y="281"/>
                  <a:pt x="130" y="281"/>
                  <a:pt x="130" y="281"/>
                </a:cubicBezTo>
                <a:cubicBezTo>
                  <a:pt x="130" y="303"/>
                  <a:pt x="130" y="303"/>
                  <a:pt x="130" y="303"/>
                </a:cubicBezTo>
                <a:cubicBezTo>
                  <a:pt x="130" y="303"/>
                  <a:pt x="215" y="235"/>
                  <a:pt x="260" y="173"/>
                </a:cubicBezTo>
                <a:cubicBezTo>
                  <a:pt x="304" y="111"/>
                  <a:pt x="346" y="0"/>
                  <a:pt x="346" y="0"/>
                </a:cubicBezTo>
                <a:cubicBezTo>
                  <a:pt x="346" y="0"/>
                  <a:pt x="275" y="50"/>
                  <a:pt x="195" y="130"/>
                </a:cubicBezTo>
                <a:cubicBezTo>
                  <a:pt x="115" y="209"/>
                  <a:pt x="87" y="259"/>
                  <a:pt x="87" y="259"/>
                </a:cubicBezTo>
                <a:close/>
                <a:moveTo>
                  <a:pt x="0" y="324"/>
                </a:moveTo>
                <a:cubicBezTo>
                  <a:pt x="0" y="346"/>
                  <a:pt x="0" y="346"/>
                  <a:pt x="0" y="346"/>
                </a:cubicBezTo>
                <a:cubicBezTo>
                  <a:pt x="22" y="346"/>
                  <a:pt x="22" y="346"/>
                  <a:pt x="22" y="346"/>
                </a:cubicBezTo>
                <a:cubicBezTo>
                  <a:pt x="43" y="346"/>
                  <a:pt x="43" y="346"/>
                  <a:pt x="43" y="346"/>
                </a:cubicBezTo>
                <a:cubicBezTo>
                  <a:pt x="65" y="346"/>
                  <a:pt x="65" y="346"/>
                  <a:pt x="65" y="346"/>
                </a:cubicBezTo>
                <a:cubicBezTo>
                  <a:pt x="108" y="346"/>
                  <a:pt x="108" y="346"/>
                  <a:pt x="108" y="346"/>
                </a:cubicBezTo>
                <a:cubicBezTo>
                  <a:pt x="108" y="303"/>
                  <a:pt x="108" y="303"/>
                  <a:pt x="108" y="303"/>
                </a:cubicBezTo>
                <a:cubicBezTo>
                  <a:pt x="87" y="303"/>
                  <a:pt x="87" y="303"/>
                  <a:pt x="87" y="303"/>
                </a:cubicBezTo>
                <a:cubicBezTo>
                  <a:pt x="87" y="281"/>
                  <a:pt x="87" y="281"/>
                  <a:pt x="87" y="281"/>
                </a:cubicBezTo>
                <a:cubicBezTo>
                  <a:pt x="43" y="281"/>
                  <a:pt x="43" y="281"/>
                  <a:pt x="43" y="281"/>
                </a:cubicBezTo>
                <a:cubicBezTo>
                  <a:pt x="43" y="303"/>
                  <a:pt x="43" y="303"/>
                  <a:pt x="43" y="303"/>
                </a:cubicBezTo>
                <a:cubicBezTo>
                  <a:pt x="22" y="303"/>
                  <a:pt x="22" y="303"/>
                  <a:pt x="22" y="303"/>
                </a:cubicBezTo>
                <a:cubicBezTo>
                  <a:pt x="22" y="324"/>
                  <a:pt x="22" y="324"/>
                  <a:pt x="22" y="324"/>
                </a:cubicBezTo>
                <a:cubicBezTo>
                  <a:pt x="0" y="324"/>
                  <a:pt x="0" y="324"/>
                  <a:pt x="0" y="3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4" name="Google Shape;6024;p25"/>
          <p:cNvSpPr/>
          <p:nvPr/>
        </p:nvSpPr>
        <p:spPr>
          <a:xfrm>
            <a:off x="6656917" y="3230034"/>
            <a:ext cx="389467" cy="277284"/>
          </a:xfrm>
          <a:custGeom>
            <a:avLst/>
            <a:gdLst/>
            <a:ahLst/>
            <a:cxnLst/>
            <a:rect l="l" t="t" r="r" b="b"/>
            <a:pathLst>
              <a:path w="303" h="216" extrusionOk="0">
                <a:moveTo>
                  <a:pt x="87" y="194"/>
                </a:moveTo>
                <a:cubicBezTo>
                  <a:pt x="44" y="194"/>
                  <a:pt x="44" y="194"/>
                  <a:pt x="44" y="194"/>
                </a:cubicBezTo>
                <a:cubicBezTo>
                  <a:pt x="44" y="86"/>
                  <a:pt x="44" y="86"/>
                  <a:pt x="44" y="86"/>
                </a:cubicBezTo>
                <a:cubicBezTo>
                  <a:pt x="0" y="86"/>
                  <a:pt x="0" y="86"/>
                  <a:pt x="0" y="86"/>
                </a:cubicBezTo>
                <a:cubicBezTo>
                  <a:pt x="65" y="0"/>
                  <a:pt x="65" y="0"/>
                  <a:pt x="65" y="0"/>
                </a:cubicBezTo>
                <a:cubicBezTo>
                  <a:pt x="130" y="86"/>
                  <a:pt x="130" y="86"/>
                  <a:pt x="130" y="86"/>
                </a:cubicBezTo>
                <a:cubicBezTo>
                  <a:pt x="87" y="86"/>
                  <a:pt x="87" y="86"/>
                  <a:pt x="87" y="86"/>
                </a:cubicBezTo>
                <a:cubicBezTo>
                  <a:pt x="87" y="151"/>
                  <a:pt x="87" y="151"/>
                  <a:pt x="87" y="151"/>
                </a:cubicBezTo>
                <a:cubicBezTo>
                  <a:pt x="130" y="151"/>
                  <a:pt x="130" y="151"/>
                  <a:pt x="130" y="151"/>
                </a:cubicBezTo>
                <a:cubicBezTo>
                  <a:pt x="152" y="151"/>
                  <a:pt x="173" y="173"/>
                  <a:pt x="173" y="194"/>
                </a:cubicBezTo>
                <a:cubicBezTo>
                  <a:pt x="87" y="194"/>
                  <a:pt x="87" y="194"/>
                  <a:pt x="87" y="194"/>
                </a:cubicBezTo>
                <a:close/>
                <a:moveTo>
                  <a:pt x="238" y="216"/>
                </a:moveTo>
                <a:cubicBezTo>
                  <a:pt x="173" y="129"/>
                  <a:pt x="173" y="129"/>
                  <a:pt x="173" y="129"/>
                </a:cubicBezTo>
                <a:cubicBezTo>
                  <a:pt x="217" y="129"/>
                  <a:pt x="217" y="129"/>
                  <a:pt x="217" y="129"/>
                </a:cubicBezTo>
                <a:cubicBezTo>
                  <a:pt x="217" y="65"/>
                  <a:pt x="217" y="65"/>
                  <a:pt x="217" y="65"/>
                </a:cubicBezTo>
                <a:cubicBezTo>
                  <a:pt x="173" y="65"/>
                  <a:pt x="173" y="65"/>
                  <a:pt x="173" y="65"/>
                </a:cubicBezTo>
                <a:cubicBezTo>
                  <a:pt x="152" y="65"/>
                  <a:pt x="130" y="43"/>
                  <a:pt x="130" y="21"/>
                </a:cubicBezTo>
                <a:cubicBezTo>
                  <a:pt x="217" y="21"/>
                  <a:pt x="217" y="21"/>
                  <a:pt x="217" y="21"/>
                </a:cubicBezTo>
                <a:cubicBezTo>
                  <a:pt x="260" y="21"/>
                  <a:pt x="260" y="21"/>
                  <a:pt x="260" y="21"/>
                </a:cubicBezTo>
                <a:cubicBezTo>
                  <a:pt x="260" y="129"/>
                  <a:pt x="260" y="129"/>
                  <a:pt x="260" y="129"/>
                </a:cubicBezTo>
                <a:cubicBezTo>
                  <a:pt x="303" y="129"/>
                  <a:pt x="303" y="129"/>
                  <a:pt x="303" y="129"/>
                </a:cubicBezTo>
                <a:cubicBezTo>
                  <a:pt x="238" y="216"/>
                  <a:pt x="238" y="216"/>
                  <a:pt x="238" y="2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5" name="Google Shape;6025;p25"/>
          <p:cNvSpPr/>
          <p:nvPr/>
        </p:nvSpPr>
        <p:spPr>
          <a:xfrm>
            <a:off x="8547101" y="190501"/>
            <a:ext cx="370417" cy="351367"/>
          </a:xfrm>
          <a:custGeom>
            <a:avLst/>
            <a:gdLst/>
            <a:ahLst/>
            <a:cxnLst/>
            <a:rect l="l" t="t" r="r" b="b"/>
            <a:pathLst>
              <a:path w="175" h="166" extrusionOk="0">
                <a:moveTo>
                  <a:pt x="87" y="26"/>
                </a:moveTo>
                <a:lnTo>
                  <a:pt x="108" y="65"/>
                </a:lnTo>
                <a:lnTo>
                  <a:pt x="153" y="72"/>
                </a:lnTo>
                <a:lnTo>
                  <a:pt x="120" y="101"/>
                </a:lnTo>
                <a:lnTo>
                  <a:pt x="128" y="145"/>
                </a:lnTo>
                <a:lnTo>
                  <a:pt x="87" y="124"/>
                </a:lnTo>
                <a:lnTo>
                  <a:pt x="46" y="145"/>
                </a:lnTo>
                <a:lnTo>
                  <a:pt x="54" y="101"/>
                </a:lnTo>
                <a:lnTo>
                  <a:pt x="22" y="72"/>
                </a:lnTo>
                <a:lnTo>
                  <a:pt x="67" y="65"/>
                </a:lnTo>
                <a:lnTo>
                  <a:pt x="87" y="26"/>
                </a:lnTo>
                <a:lnTo>
                  <a:pt x="87" y="26"/>
                </a:lnTo>
                <a:close/>
                <a:moveTo>
                  <a:pt x="87" y="0"/>
                </a:moveTo>
                <a:lnTo>
                  <a:pt x="60" y="55"/>
                </a:lnTo>
                <a:lnTo>
                  <a:pt x="0" y="64"/>
                </a:lnTo>
                <a:lnTo>
                  <a:pt x="43" y="106"/>
                </a:lnTo>
                <a:lnTo>
                  <a:pt x="33" y="166"/>
                </a:lnTo>
                <a:lnTo>
                  <a:pt x="87" y="138"/>
                </a:lnTo>
                <a:lnTo>
                  <a:pt x="141" y="166"/>
                </a:lnTo>
                <a:lnTo>
                  <a:pt x="131" y="106"/>
                </a:lnTo>
                <a:lnTo>
                  <a:pt x="175" y="64"/>
                </a:lnTo>
                <a:lnTo>
                  <a:pt x="115" y="55"/>
                </a:lnTo>
                <a:lnTo>
                  <a:pt x="87" y="0"/>
                </a:lnTo>
                <a:lnTo>
                  <a:pt x="87"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6" name="Google Shape;6026;p25"/>
          <p:cNvSpPr/>
          <p:nvPr/>
        </p:nvSpPr>
        <p:spPr>
          <a:xfrm>
            <a:off x="5461001" y="768351"/>
            <a:ext cx="368300" cy="353484"/>
          </a:xfrm>
          <a:custGeom>
            <a:avLst/>
            <a:gdLst/>
            <a:ahLst/>
            <a:cxnLst/>
            <a:rect l="l" t="t" r="r" b="b"/>
            <a:pathLst>
              <a:path w="174" h="167" extrusionOk="0">
                <a:moveTo>
                  <a:pt x="87" y="0"/>
                </a:moveTo>
                <a:lnTo>
                  <a:pt x="114" y="56"/>
                </a:lnTo>
                <a:lnTo>
                  <a:pt x="174" y="64"/>
                </a:lnTo>
                <a:lnTo>
                  <a:pt x="131" y="107"/>
                </a:lnTo>
                <a:lnTo>
                  <a:pt x="141" y="167"/>
                </a:lnTo>
                <a:lnTo>
                  <a:pt x="87" y="138"/>
                </a:lnTo>
                <a:lnTo>
                  <a:pt x="33" y="167"/>
                </a:lnTo>
                <a:lnTo>
                  <a:pt x="44" y="107"/>
                </a:lnTo>
                <a:lnTo>
                  <a:pt x="0" y="64"/>
                </a:lnTo>
                <a:lnTo>
                  <a:pt x="60" y="56"/>
                </a:lnTo>
                <a:lnTo>
                  <a:pt x="87" y="0"/>
                </a:lnTo>
                <a:lnTo>
                  <a:pt x="87"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7" name="Google Shape;6027;p25"/>
          <p:cNvSpPr/>
          <p:nvPr/>
        </p:nvSpPr>
        <p:spPr>
          <a:xfrm>
            <a:off x="6024034" y="6235701"/>
            <a:ext cx="446617" cy="446617"/>
          </a:xfrm>
          <a:custGeom>
            <a:avLst/>
            <a:gdLst/>
            <a:ahLst/>
            <a:cxnLst/>
            <a:rect l="l" t="t" r="r" b="b"/>
            <a:pathLst>
              <a:path w="346" h="346" extrusionOk="0">
                <a:moveTo>
                  <a:pt x="21" y="173"/>
                </a:moveTo>
                <a:cubicBezTo>
                  <a:pt x="21" y="89"/>
                  <a:pt x="89" y="21"/>
                  <a:pt x="173" y="21"/>
                </a:cubicBezTo>
                <a:cubicBezTo>
                  <a:pt x="256" y="21"/>
                  <a:pt x="324" y="89"/>
                  <a:pt x="324" y="173"/>
                </a:cubicBezTo>
                <a:cubicBezTo>
                  <a:pt x="324" y="256"/>
                  <a:pt x="256" y="324"/>
                  <a:pt x="173" y="324"/>
                </a:cubicBezTo>
                <a:cubicBezTo>
                  <a:pt x="89" y="324"/>
                  <a:pt x="21" y="256"/>
                  <a:pt x="21" y="173"/>
                </a:cubicBezTo>
                <a:close/>
                <a:moveTo>
                  <a:pt x="0" y="173"/>
                </a:moveTo>
                <a:cubicBezTo>
                  <a:pt x="0" y="268"/>
                  <a:pt x="77" y="346"/>
                  <a:pt x="173" y="346"/>
                </a:cubicBezTo>
                <a:cubicBezTo>
                  <a:pt x="268" y="346"/>
                  <a:pt x="346" y="268"/>
                  <a:pt x="346" y="173"/>
                </a:cubicBezTo>
                <a:cubicBezTo>
                  <a:pt x="346" y="77"/>
                  <a:pt x="268" y="0"/>
                  <a:pt x="173" y="0"/>
                </a:cubicBezTo>
                <a:cubicBezTo>
                  <a:pt x="77" y="0"/>
                  <a:pt x="0" y="77"/>
                  <a:pt x="0" y="173"/>
                </a:cubicBezTo>
                <a:close/>
                <a:moveTo>
                  <a:pt x="151" y="173"/>
                </a:moveTo>
                <a:cubicBezTo>
                  <a:pt x="151" y="161"/>
                  <a:pt x="161" y="151"/>
                  <a:pt x="173" y="151"/>
                </a:cubicBezTo>
                <a:cubicBezTo>
                  <a:pt x="185" y="151"/>
                  <a:pt x="194" y="161"/>
                  <a:pt x="194" y="173"/>
                </a:cubicBezTo>
                <a:cubicBezTo>
                  <a:pt x="194" y="185"/>
                  <a:pt x="185" y="194"/>
                  <a:pt x="173" y="194"/>
                </a:cubicBezTo>
                <a:cubicBezTo>
                  <a:pt x="161" y="194"/>
                  <a:pt x="151" y="185"/>
                  <a:pt x="151" y="173"/>
                </a:cubicBezTo>
                <a:close/>
                <a:moveTo>
                  <a:pt x="108" y="173"/>
                </a:moveTo>
                <a:cubicBezTo>
                  <a:pt x="108" y="208"/>
                  <a:pt x="137" y="238"/>
                  <a:pt x="173" y="238"/>
                </a:cubicBezTo>
                <a:cubicBezTo>
                  <a:pt x="209" y="238"/>
                  <a:pt x="238" y="208"/>
                  <a:pt x="238" y="173"/>
                </a:cubicBezTo>
                <a:cubicBezTo>
                  <a:pt x="238" y="137"/>
                  <a:pt x="209" y="108"/>
                  <a:pt x="173" y="108"/>
                </a:cubicBezTo>
                <a:cubicBezTo>
                  <a:pt x="137" y="108"/>
                  <a:pt x="108" y="137"/>
                  <a:pt x="108" y="1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8" name="Google Shape;6028;p25"/>
          <p:cNvSpPr/>
          <p:nvPr/>
        </p:nvSpPr>
        <p:spPr>
          <a:xfrm>
            <a:off x="2355852" y="2019300"/>
            <a:ext cx="436033" cy="364067"/>
          </a:xfrm>
          <a:custGeom>
            <a:avLst/>
            <a:gdLst/>
            <a:ahLst/>
            <a:cxnLst/>
            <a:rect l="l" t="t" r="r" b="b"/>
            <a:pathLst>
              <a:path w="338" h="282" extrusionOk="0">
                <a:moveTo>
                  <a:pt x="296" y="238"/>
                </a:moveTo>
                <a:cubicBezTo>
                  <a:pt x="272" y="252"/>
                  <a:pt x="255" y="266"/>
                  <a:pt x="244" y="276"/>
                </a:cubicBezTo>
                <a:cubicBezTo>
                  <a:pt x="237" y="282"/>
                  <a:pt x="237" y="282"/>
                  <a:pt x="237" y="282"/>
                </a:cubicBezTo>
                <a:cubicBezTo>
                  <a:pt x="231" y="276"/>
                  <a:pt x="231" y="276"/>
                  <a:pt x="231" y="276"/>
                </a:cubicBezTo>
                <a:cubicBezTo>
                  <a:pt x="220" y="266"/>
                  <a:pt x="203" y="252"/>
                  <a:pt x="179" y="238"/>
                </a:cubicBezTo>
                <a:cubicBezTo>
                  <a:pt x="137" y="212"/>
                  <a:pt x="143" y="152"/>
                  <a:pt x="192" y="152"/>
                </a:cubicBezTo>
                <a:cubicBezTo>
                  <a:pt x="218" y="152"/>
                  <a:pt x="231" y="180"/>
                  <a:pt x="237" y="190"/>
                </a:cubicBezTo>
                <a:cubicBezTo>
                  <a:pt x="244" y="180"/>
                  <a:pt x="257" y="152"/>
                  <a:pt x="283" y="152"/>
                </a:cubicBezTo>
                <a:cubicBezTo>
                  <a:pt x="332" y="152"/>
                  <a:pt x="338" y="212"/>
                  <a:pt x="296" y="238"/>
                </a:cubicBezTo>
                <a:close/>
                <a:moveTo>
                  <a:pt x="299" y="217"/>
                </a:moveTo>
                <a:cubicBezTo>
                  <a:pt x="302" y="211"/>
                  <a:pt x="302" y="211"/>
                  <a:pt x="302" y="211"/>
                </a:cubicBezTo>
                <a:cubicBezTo>
                  <a:pt x="302" y="217"/>
                  <a:pt x="302" y="217"/>
                  <a:pt x="302" y="217"/>
                </a:cubicBezTo>
                <a:cubicBezTo>
                  <a:pt x="299" y="217"/>
                  <a:pt x="299" y="217"/>
                  <a:pt x="299" y="217"/>
                </a:cubicBezTo>
                <a:close/>
                <a:moveTo>
                  <a:pt x="281" y="22"/>
                </a:moveTo>
                <a:cubicBezTo>
                  <a:pt x="21" y="22"/>
                  <a:pt x="21" y="22"/>
                  <a:pt x="21" y="22"/>
                </a:cubicBezTo>
                <a:cubicBezTo>
                  <a:pt x="21" y="195"/>
                  <a:pt x="21" y="195"/>
                  <a:pt x="21" y="195"/>
                </a:cubicBezTo>
                <a:cubicBezTo>
                  <a:pt x="120" y="195"/>
                  <a:pt x="120" y="195"/>
                  <a:pt x="120" y="195"/>
                </a:cubicBezTo>
                <a:cubicBezTo>
                  <a:pt x="124" y="203"/>
                  <a:pt x="128" y="210"/>
                  <a:pt x="133" y="217"/>
                </a:cubicBezTo>
                <a:cubicBezTo>
                  <a:pt x="43" y="217"/>
                  <a:pt x="43" y="217"/>
                  <a:pt x="43" y="217"/>
                </a:cubicBezTo>
                <a:cubicBezTo>
                  <a:pt x="21" y="217"/>
                  <a:pt x="21" y="217"/>
                  <a:pt x="21" y="217"/>
                </a:cubicBezTo>
                <a:cubicBezTo>
                  <a:pt x="0" y="217"/>
                  <a:pt x="0" y="217"/>
                  <a:pt x="0" y="217"/>
                </a:cubicBezTo>
                <a:cubicBezTo>
                  <a:pt x="0" y="0"/>
                  <a:pt x="0" y="0"/>
                  <a:pt x="0" y="0"/>
                </a:cubicBezTo>
                <a:cubicBezTo>
                  <a:pt x="302" y="0"/>
                  <a:pt x="302" y="0"/>
                  <a:pt x="302" y="0"/>
                </a:cubicBezTo>
                <a:cubicBezTo>
                  <a:pt x="302" y="136"/>
                  <a:pt x="302" y="136"/>
                  <a:pt x="302" y="136"/>
                </a:cubicBezTo>
                <a:cubicBezTo>
                  <a:pt x="295" y="129"/>
                  <a:pt x="287" y="123"/>
                  <a:pt x="281" y="118"/>
                </a:cubicBezTo>
                <a:cubicBezTo>
                  <a:pt x="281" y="22"/>
                  <a:pt x="281" y="22"/>
                  <a:pt x="281" y="22"/>
                </a:cubicBezTo>
                <a:close/>
                <a:moveTo>
                  <a:pt x="65" y="76"/>
                </a:moveTo>
                <a:cubicBezTo>
                  <a:pt x="65" y="71"/>
                  <a:pt x="70" y="66"/>
                  <a:pt x="75" y="66"/>
                </a:cubicBezTo>
                <a:cubicBezTo>
                  <a:pt x="81" y="66"/>
                  <a:pt x="85" y="71"/>
                  <a:pt x="85" y="76"/>
                </a:cubicBezTo>
                <a:cubicBezTo>
                  <a:pt x="85" y="82"/>
                  <a:pt x="81" y="86"/>
                  <a:pt x="75" y="86"/>
                </a:cubicBezTo>
                <a:cubicBezTo>
                  <a:pt x="70" y="86"/>
                  <a:pt x="65" y="82"/>
                  <a:pt x="65" y="76"/>
                </a:cubicBezTo>
                <a:close/>
                <a:moveTo>
                  <a:pt x="124" y="170"/>
                </a:moveTo>
                <a:cubicBezTo>
                  <a:pt x="126" y="173"/>
                  <a:pt x="126" y="173"/>
                  <a:pt x="126" y="173"/>
                </a:cubicBezTo>
                <a:cubicBezTo>
                  <a:pt x="54" y="173"/>
                  <a:pt x="54" y="173"/>
                  <a:pt x="54" y="173"/>
                </a:cubicBezTo>
                <a:cubicBezTo>
                  <a:pt x="47" y="168"/>
                  <a:pt x="43" y="160"/>
                  <a:pt x="43" y="150"/>
                </a:cubicBezTo>
                <a:cubicBezTo>
                  <a:pt x="43" y="134"/>
                  <a:pt x="56" y="124"/>
                  <a:pt x="73" y="124"/>
                </a:cubicBezTo>
                <a:cubicBezTo>
                  <a:pt x="80" y="124"/>
                  <a:pt x="86" y="126"/>
                  <a:pt x="91" y="130"/>
                </a:cubicBezTo>
                <a:cubicBezTo>
                  <a:pt x="97" y="107"/>
                  <a:pt x="118" y="90"/>
                  <a:pt x="143" y="90"/>
                </a:cubicBezTo>
                <a:cubicBezTo>
                  <a:pt x="143" y="87"/>
                  <a:pt x="143" y="87"/>
                  <a:pt x="143" y="87"/>
                </a:cubicBezTo>
                <a:cubicBezTo>
                  <a:pt x="143" y="74"/>
                  <a:pt x="153" y="64"/>
                  <a:pt x="166" y="64"/>
                </a:cubicBezTo>
                <a:cubicBezTo>
                  <a:pt x="176" y="64"/>
                  <a:pt x="185" y="71"/>
                  <a:pt x="188" y="80"/>
                </a:cubicBezTo>
                <a:cubicBezTo>
                  <a:pt x="203" y="62"/>
                  <a:pt x="223" y="50"/>
                  <a:pt x="249" y="50"/>
                </a:cubicBezTo>
                <a:cubicBezTo>
                  <a:pt x="255" y="50"/>
                  <a:pt x="254" y="48"/>
                  <a:pt x="259" y="49"/>
                </a:cubicBezTo>
                <a:cubicBezTo>
                  <a:pt x="259" y="112"/>
                  <a:pt x="259" y="112"/>
                  <a:pt x="259" y="112"/>
                </a:cubicBezTo>
                <a:cubicBezTo>
                  <a:pt x="249" y="116"/>
                  <a:pt x="239" y="141"/>
                  <a:pt x="239" y="140"/>
                </a:cubicBezTo>
                <a:cubicBezTo>
                  <a:pt x="239" y="129"/>
                  <a:pt x="213" y="121"/>
                  <a:pt x="150" y="120"/>
                </a:cubicBezTo>
                <a:cubicBezTo>
                  <a:pt x="129" y="120"/>
                  <a:pt x="118" y="146"/>
                  <a:pt x="124" y="17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29" name="Google Shape;6029;p25"/>
          <p:cNvSpPr/>
          <p:nvPr/>
        </p:nvSpPr>
        <p:spPr>
          <a:xfrm>
            <a:off x="2355851" y="3833284"/>
            <a:ext cx="416984" cy="281517"/>
          </a:xfrm>
          <a:custGeom>
            <a:avLst/>
            <a:gdLst/>
            <a:ahLst/>
            <a:cxnLst/>
            <a:rect l="l" t="t" r="r" b="b"/>
            <a:pathLst>
              <a:path w="325" h="219" extrusionOk="0">
                <a:moveTo>
                  <a:pt x="250" y="218"/>
                </a:moveTo>
                <a:cubicBezTo>
                  <a:pt x="250" y="218"/>
                  <a:pt x="251" y="208"/>
                  <a:pt x="243" y="186"/>
                </a:cubicBezTo>
                <a:cubicBezTo>
                  <a:pt x="237" y="178"/>
                  <a:pt x="229" y="170"/>
                  <a:pt x="218" y="163"/>
                </a:cubicBezTo>
                <a:cubicBezTo>
                  <a:pt x="217" y="157"/>
                  <a:pt x="217" y="149"/>
                  <a:pt x="217" y="149"/>
                </a:cubicBezTo>
                <a:cubicBezTo>
                  <a:pt x="217" y="149"/>
                  <a:pt x="203" y="142"/>
                  <a:pt x="199" y="129"/>
                </a:cubicBezTo>
                <a:cubicBezTo>
                  <a:pt x="189" y="126"/>
                  <a:pt x="190" y="123"/>
                  <a:pt x="190" y="118"/>
                </a:cubicBezTo>
                <a:cubicBezTo>
                  <a:pt x="190" y="118"/>
                  <a:pt x="187" y="99"/>
                  <a:pt x="193" y="99"/>
                </a:cubicBezTo>
                <a:cubicBezTo>
                  <a:pt x="193" y="99"/>
                  <a:pt x="198" y="99"/>
                  <a:pt x="197" y="95"/>
                </a:cubicBezTo>
                <a:cubicBezTo>
                  <a:pt x="197" y="87"/>
                  <a:pt x="196" y="72"/>
                  <a:pt x="197" y="67"/>
                </a:cubicBezTo>
                <a:cubicBezTo>
                  <a:pt x="197" y="62"/>
                  <a:pt x="199" y="49"/>
                  <a:pt x="210" y="47"/>
                </a:cubicBezTo>
                <a:cubicBezTo>
                  <a:pt x="220" y="45"/>
                  <a:pt x="218" y="46"/>
                  <a:pt x="221" y="45"/>
                </a:cubicBezTo>
                <a:cubicBezTo>
                  <a:pt x="225" y="45"/>
                  <a:pt x="224" y="43"/>
                  <a:pt x="230" y="43"/>
                </a:cubicBezTo>
                <a:cubicBezTo>
                  <a:pt x="244" y="40"/>
                  <a:pt x="244" y="40"/>
                  <a:pt x="244" y="40"/>
                </a:cubicBezTo>
                <a:cubicBezTo>
                  <a:pt x="250" y="40"/>
                  <a:pt x="254" y="50"/>
                  <a:pt x="258" y="50"/>
                </a:cubicBezTo>
                <a:cubicBezTo>
                  <a:pt x="261" y="51"/>
                  <a:pt x="260" y="49"/>
                  <a:pt x="268" y="50"/>
                </a:cubicBezTo>
                <a:cubicBezTo>
                  <a:pt x="278" y="52"/>
                  <a:pt x="277" y="66"/>
                  <a:pt x="277" y="71"/>
                </a:cubicBezTo>
                <a:cubicBezTo>
                  <a:pt x="278" y="76"/>
                  <a:pt x="278" y="91"/>
                  <a:pt x="277" y="96"/>
                </a:cubicBezTo>
                <a:cubicBezTo>
                  <a:pt x="276" y="100"/>
                  <a:pt x="279" y="100"/>
                  <a:pt x="279" y="100"/>
                </a:cubicBezTo>
                <a:cubicBezTo>
                  <a:pt x="287" y="100"/>
                  <a:pt x="286" y="119"/>
                  <a:pt x="286" y="119"/>
                </a:cubicBezTo>
                <a:cubicBezTo>
                  <a:pt x="285" y="124"/>
                  <a:pt x="282" y="125"/>
                  <a:pt x="275" y="129"/>
                </a:cubicBezTo>
                <a:cubicBezTo>
                  <a:pt x="271" y="142"/>
                  <a:pt x="259" y="150"/>
                  <a:pt x="259" y="150"/>
                </a:cubicBezTo>
                <a:cubicBezTo>
                  <a:pt x="259" y="150"/>
                  <a:pt x="258" y="159"/>
                  <a:pt x="258" y="162"/>
                </a:cubicBezTo>
                <a:cubicBezTo>
                  <a:pt x="258" y="163"/>
                  <a:pt x="252" y="178"/>
                  <a:pt x="282" y="182"/>
                </a:cubicBezTo>
                <a:cubicBezTo>
                  <a:pt x="311" y="186"/>
                  <a:pt x="315" y="194"/>
                  <a:pt x="319" y="200"/>
                </a:cubicBezTo>
                <a:cubicBezTo>
                  <a:pt x="322" y="204"/>
                  <a:pt x="325" y="219"/>
                  <a:pt x="325" y="219"/>
                </a:cubicBezTo>
                <a:cubicBezTo>
                  <a:pt x="325" y="219"/>
                  <a:pt x="288" y="218"/>
                  <a:pt x="250" y="218"/>
                </a:cubicBezTo>
                <a:close/>
                <a:moveTo>
                  <a:pt x="152" y="96"/>
                </a:moveTo>
                <a:cubicBezTo>
                  <a:pt x="146" y="113"/>
                  <a:pt x="131" y="123"/>
                  <a:pt x="131" y="123"/>
                </a:cubicBezTo>
                <a:cubicBezTo>
                  <a:pt x="131" y="123"/>
                  <a:pt x="129" y="136"/>
                  <a:pt x="129" y="139"/>
                </a:cubicBezTo>
                <a:cubicBezTo>
                  <a:pt x="130" y="140"/>
                  <a:pt x="130" y="159"/>
                  <a:pt x="168" y="165"/>
                </a:cubicBezTo>
                <a:cubicBezTo>
                  <a:pt x="190" y="169"/>
                  <a:pt x="207" y="176"/>
                  <a:pt x="210" y="190"/>
                </a:cubicBezTo>
                <a:cubicBezTo>
                  <a:pt x="218" y="197"/>
                  <a:pt x="215" y="218"/>
                  <a:pt x="215" y="218"/>
                </a:cubicBezTo>
                <a:cubicBezTo>
                  <a:pt x="0" y="218"/>
                  <a:pt x="0" y="218"/>
                  <a:pt x="0" y="218"/>
                </a:cubicBezTo>
                <a:cubicBezTo>
                  <a:pt x="0" y="218"/>
                  <a:pt x="0" y="197"/>
                  <a:pt x="7" y="190"/>
                </a:cubicBezTo>
                <a:cubicBezTo>
                  <a:pt x="14" y="183"/>
                  <a:pt x="15" y="171"/>
                  <a:pt x="53" y="165"/>
                </a:cubicBezTo>
                <a:cubicBezTo>
                  <a:pt x="91" y="159"/>
                  <a:pt x="87" y="139"/>
                  <a:pt x="88" y="140"/>
                </a:cubicBezTo>
                <a:cubicBezTo>
                  <a:pt x="88" y="133"/>
                  <a:pt x="87" y="122"/>
                  <a:pt x="87" y="122"/>
                </a:cubicBezTo>
                <a:cubicBezTo>
                  <a:pt x="87" y="122"/>
                  <a:pt x="69" y="113"/>
                  <a:pt x="63" y="97"/>
                </a:cubicBezTo>
                <a:cubicBezTo>
                  <a:pt x="51" y="92"/>
                  <a:pt x="53" y="89"/>
                  <a:pt x="51" y="82"/>
                </a:cubicBezTo>
                <a:cubicBezTo>
                  <a:pt x="51" y="82"/>
                  <a:pt x="48" y="57"/>
                  <a:pt x="56" y="57"/>
                </a:cubicBezTo>
                <a:cubicBezTo>
                  <a:pt x="56" y="57"/>
                  <a:pt x="66" y="57"/>
                  <a:pt x="65" y="51"/>
                </a:cubicBezTo>
                <a:cubicBezTo>
                  <a:pt x="64" y="41"/>
                  <a:pt x="65" y="41"/>
                  <a:pt x="66" y="35"/>
                </a:cubicBezTo>
                <a:cubicBezTo>
                  <a:pt x="66" y="28"/>
                  <a:pt x="71" y="11"/>
                  <a:pt x="85" y="8"/>
                </a:cubicBezTo>
                <a:cubicBezTo>
                  <a:pt x="99" y="6"/>
                  <a:pt x="88" y="7"/>
                  <a:pt x="92" y="6"/>
                </a:cubicBezTo>
                <a:cubicBezTo>
                  <a:pt x="97" y="6"/>
                  <a:pt x="96" y="3"/>
                  <a:pt x="104" y="3"/>
                </a:cubicBezTo>
                <a:cubicBezTo>
                  <a:pt x="110" y="0"/>
                  <a:pt x="110" y="0"/>
                  <a:pt x="110" y="0"/>
                </a:cubicBezTo>
                <a:cubicBezTo>
                  <a:pt x="118" y="0"/>
                  <a:pt x="122" y="20"/>
                  <a:pt x="127" y="20"/>
                </a:cubicBezTo>
                <a:cubicBezTo>
                  <a:pt x="131" y="21"/>
                  <a:pt x="132" y="18"/>
                  <a:pt x="142" y="20"/>
                </a:cubicBezTo>
                <a:cubicBezTo>
                  <a:pt x="155" y="23"/>
                  <a:pt x="151" y="23"/>
                  <a:pt x="151" y="30"/>
                </a:cubicBezTo>
                <a:cubicBezTo>
                  <a:pt x="152" y="36"/>
                  <a:pt x="153" y="41"/>
                  <a:pt x="152" y="46"/>
                </a:cubicBezTo>
                <a:cubicBezTo>
                  <a:pt x="151" y="52"/>
                  <a:pt x="163" y="52"/>
                  <a:pt x="163" y="52"/>
                </a:cubicBezTo>
                <a:cubicBezTo>
                  <a:pt x="173" y="52"/>
                  <a:pt x="170" y="83"/>
                  <a:pt x="170" y="83"/>
                </a:cubicBezTo>
                <a:cubicBezTo>
                  <a:pt x="168" y="90"/>
                  <a:pt x="161" y="91"/>
                  <a:pt x="152" y="9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0" name="Google Shape;6030;p25"/>
          <p:cNvSpPr/>
          <p:nvPr/>
        </p:nvSpPr>
        <p:spPr>
          <a:xfrm>
            <a:off x="6627285" y="1993900"/>
            <a:ext cx="446617" cy="416984"/>
          </a:xfrm>
          <a:custGeom>
            <a:avLst/>
            <a:gdLst/>
            <a:ahLst/>
            <a:cxnLst/>
            <a:rect l="l" t="t" r="r" b="b"/>
            <a:pathLst>
              <a:path w="347" h="324" extrusionOk="0">
                <a:moveTo>
                  <a:pt x="322" y="259"/>
                </a:moveTo>
                <a:cubicBezTo>
                  <a:pt x="275" y="318"/>
                  <a:pt x="225" y="319"/>
                  <a:pt x="176" y="259"/>
                </a:cubicBezTo>
                <a:cubicBezTo>
                  <a:pt x="200" y="230"/>
                  <a:pt x="226" y="216"/>
                  <a:pt x="251" y="216"/>
                </a:cubicBezTo>
                <a:cubicBezTo>
                  <a:pt x="275" y="215"/>
                  <a:pt x="298" y="229"/>
                  <a:pt x="322" y="259"/>
                </a:cubicBezTo>
                <a:close/>
                <a:moveTo>
                  <a:pt x="152" y="259"/>
                </a:moveTo>
                <a:cubicBezTo>
                  <a:pt x="152" y="259"/>
                  <a:pt x="195" y="324"/>
                  <a:pt x="249" y="324"/>
                </a:cubicBezTo>
                <a:cubicBezTo>
                  <a:pt x="303" y="324"/>
                  <a:pt x="347" y="259"/>
                  <a:pt x="347" y="259"/>
                </a:cubicBezTo>
                <a:cubicBezTo>
                  <a:pt x="347" y="259"/>
                  <a:pt x="303" y="194"/>
                  <a:pt x="249" y="194"/>
                </a:cubicBezTo>
                <a:cubicBezTo>
                  <a:pt x="195" y="194"/>
                  <a:pt x="152" y="259"/>
                  <a:pt x="152" y="259"/>
                </a:cubicBezTo>
                <a:close/>
                <a:moveTo>
                  <a:pt x="238" y="238"/>
                </a:moveTo>
                <a:cubicBezTo>
                  <a:pt x="260" y="238"/>
                  <a:pt x="260" y="238"/>
                  <a:pt x="260" y="238"/>
                </a:cubicBezTo>
                <a:cubicBezTo>
                  <a:pt x="260" y="259"/>
                  <a:pt x="260" y="259"/>
                  <a:pt x="260" y="259"/>
                </a:cubicBezTo>
                <a:cubicBezTo>
                  <a:pt x="238" y="259"/>
                  <a:pt x="238" y="259"/>
                  <a:pt x="238" y="259"/>
                </a:cubicBezTo>
                <a:cubicBezTo>
                  <a:pt x="238" y="238"/>
                  <a:pt x="238" y="238"/>
                  <a:pt x="238" y="238"/>
                </a:cubicBezTo>
                <a:close/>
                <a:moveTo>
                  <a:pt x="217" y="249"/>
                </a:moveTo>
                <a:cubicBezTo>
                  <a:pt x="217" y="266"/>
                  <a:pt x="231" y="281"/>
                  <a:pt x="249" y="281"/>
                </a:cubicBezTo>
                <a:cubicBezTo>
                  <a:pt x="267" y="281"/>
                  <a:pt x="282" y="266"/>
                  <a:pt x="282" y="249"/>
                </a:cubicBezTo>
                <a:cubicBezTo>
                  <a:pt x="282" y="231"/>
                  <a:pt x="267" y="216"/>
                  <a:pt x="249" y="216"/>
                </a:cubicBezTo>
                <a:cubicBezTo>
                  <a:pt x="231" y="216"/>
                  <a:pt x="217" y="231"/>
                  <a:pt x="217" y="249"/>
                </a:cubicBezTo>
                <a:close/>
                <a:moveTo>
                  <a:pt x="173" y="0"/>
                </a:moveTo>
                <a:cubicBezTo>
                  <a:pt x="152" y="21"/>
                  <a:pt x="152" y="21"/>
                  <a:pt x="152" y="21"/>
                </a:cubicBezTo>
                <a:cubicBezTo>
                  <a:pt x="0" y="173"/>
                  <a:pt x="0" y="173"/>
                  <a:pt x="0" y="173"/>
                </a:cubicBezTo>
                <a:cubicBezTo>
                  <a:pt x="22" y="194"/>
                  <a:pt x="22" y="194"/>
                  <a:pt x="22" y="194"/>
                </a:cubicBezTo>
                <a:cubicBezTo>
                  <a:pt x="44" y="173"/>
                  <a:pt x="44" y="173"/>
                  <a:pt x="44" y="173"/>
                </a:cubicBezTo>
                <a:cubicBezTo>
                  <a:pt x="44" y="303"/>
                  <a:pt x="44" y="303"/>
                  <a:pt x="44" y="303"/>
                </a:cubicBezTo>
                <a:cubicBezTo>
                  <a:pt x="153" y="303"/>
                  <a:pt x="153" y="303"/>
                  <a:pt x="153" y="303"/>
                </a:cubicBezTo>
                <a:cubicBezTo>
                  <a:pt x="144" y="296"/>
                  <a:pt x="137" y="289"/>
                  <a:pt x="131" y="281"/>
                </a:cubicBezTo>
                <a:cubicBezTo>
                  <a:pt x="64" y="281"/>
                  <a:pt x="64" y="281"/>
                  <a:pt x="64" y="281"/>
                </a:cubicBezTo>
                <a:cubicBezTo>
                  <a:pt x="64" y="152"/>
                  <a:pt x="64" y="152"/>
                  <a:pt x="64" y="152"/>
                </a:cubicBezTo>
                <a:cubicBezTo>
                  <a:pt x="72" y="145"/>
                  <a:pt x="72" y="145"/>
                  <a:pt x="72" y="145"/>
                </a:cubicBezTo>
                <a:cubicBezTo>
                  <a:pt x="174" y="48"/>
                  <a:pt x="174" y="48"/>
                  <a:pt x="174" y="48"/>
                </a:cubicBezTo>
                <a:cubicBezTo>
                  <a:pt x="280" y="149"/>
                  <a:pt x="280" y="149"/>
                  <a:pt x="280" y="149"/>
                </a:cubicBezTo>
                <a:cubicBezTo>
                  <a:pt x="283" y="153"/>
                  <a:pt x="283" y="153"/>
                  <a:pt x="283" y="153"/>
                </a:cubicBezTo>
                <a:cubicBezTo>
                  <a:pt x="283" y="159"/>
                  <a:pt x="283" y="159"/>
                  <a:pt x="283" y="159"/>
                </a:cubicBezTo>
                <a:cubicBezTo>
                  <a:pt x="302" y="168"/>
                  <a:pt x="316" y="181"/>
                  <a:pt x="326" y="193"/>
                </a:cubicBezTo>
                <a:cubicBezTo>
                  <a:pt x="347" y="173"/>
                  <a:pt x="347" y="173"/>
                  <a:pt x="347" y="173"/>
                </a:cubicBezTo>
                <a:cubicBezTo>
                  <a:pt x="195" y="21"/>
                  <a:pt x="195" y="21"/>
                  <a:pt x="195" y="21"/>
                </a:cubicBezTo>
                <a:cubicBezTo>
                  <a:pt x="173" y="0"/>
                  <a:pt x="173" y="0"/>
                  <a:pt x="173" y="0"/>
                </a:cubicBezTo>
                <a:close/>
                <a:moveTo>
                  <a:pt x="87" y="173"/>
                </a:moveTo>
                <a:cubicBezTo>
                  <a:pt x="87" y="238"/>
                  <a:pt x="87" y="238"/>
                  <a:pt x="87" y="238"/>
                </a:cubicBezTo>
                <a:cubicBezTo>
                  <a:pt x="129" y="238"/>
                  <a:pt x="129" y="238"/>
                  <a:pt x="129" y="238"/>
                </a:cubicBezTo>
                <a:cubicBezTo>
                  <a:pt x="128" y="232"/>
                  <a:pt x="127" y="228"/>
                  <a:pt x="127" y="228"/>
                </a:cubicBezTo>
                <a:cubicBezTo>
                  <a:pt x="127" y="228"/>
                  <a:pt x="138" y="196"/>
                  <a:pt x="171" y="173"/>
                </a:cubicBezTo>
                <a:cubicBezTo>
                  <a:pt x="87" y="173"/>
                  <a:pt x="87" y="173"/>
                  <a:pt x="87" y="1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1" name="Google Shape;6031;p25"/>
          <p:cNvSpPr/>
          <p:nvPr/>
        </p:nvSpPr>
        <p:spPr>
          <a:xfrm>
            <a:off x="6656917" y="2580218"/>
            <a:ext cx="389467" cy="334433"/>
          </a:xfrm>
          <a:custGeom>
            <a:avLst/>
            <a:gdLst/>
            <a:ahLst/>
            <a:cxnLst/>
            <a:rect l="l" t="t" r="r" b="b"/>
            <a:pathLst>
              <a:path w="303" h="260" extrusionOk="0">
                <a:moveTo>
                  <a:pt x="262" y="260"/>
                </a:moveTo>
                <a:cubicBezTo>
                  <a:pt x="249" y="260"/>
                  <a:pt x="249" y="260"/>
                  <a:pt x="249" y="260"/>
                </a:cubicBezTo>
                <a:cubicBezTo>
                  <a:pt x="170" y="260"/>
                  <a:pt x="170" y="260"/>
                  <a:pt x="170" y="260"/>
                </a:cubicBezTo>
                <a:cubicBezTo>
                  <a:pt x="160" y="260"/>
                  <a:pt x="152" y="251"/>
                  <a:pt x="152" y="240"/>
                </a:cubicBezTo>
                <a:cubicBezTo>
                  <a:pt x="152" y="215"/>
                  <a:pt x="152" y="215"/>
                  <a:pt x="152" y="215"/>
                </a:cubicBezTo>
                <a:cubicBezTo>
                  <a:pt x="152" y="204"/>
                  <a:pt x="160" y="195"/>
                  <a:pt x="170" y="195"/>
                </a:cubicBezTo>
                <a:cubicBezTo>
                  <a:pt x="249" y="195"/>
                  <a:pt x="249" y="195"/>
                  <a:pt x="249" y="195"/>
                </a:cubicBezTo>
                <a:cubicBezTo>
                  <a:pt x="262" y="195"/>
                  <a:pt x="262" y="195"/>
                  <a:pt x="262" y="195"/>
                </a:cubicBezTo>
                <a:cubicBezTo>
                  <a:pt x="273" y="195"/>
                  <a:pt x="281" y="204"/>
                  <a:pt x="281" y="215"/>
                </a:cubicBezTo>
                <a:cubicBezTo>
                  <a:pt x="281" y="227"/>
                  <a:pt x="281" y="227"/>
                  <a:pt x="281" y="227"/>
                </a:cubicBezTo>
                <a:cubicBezTo>
                  <a:pt x="281" y="240"/>
                  <a:pt x="281" y="240"/>
                  <a:pt x="281" y="240"/>
                </a:cubicBezTo>
                <a:cubicBezTo>
                  <a:pt x="281" y="251"/>
                  <a:pt x="273" y="260"/>
                  <a:pt x="262" y="260"/>
                </a:cubicBezTo>
                <a:close/>
                <a:moveTo>
                  <a:pt x="216" y="152"/>
                </a:moveTo>
                <a:cubicBezTo>
                  <a:pt x="216" y="151"/>
                  <a:pt x="216" y="151"/>
                  <a:pt x="216" y="151"/>
                </a:cubicBezTo>
                <a:cubicBezTo>
                  <a:pt x="245" y="151"/>
                  <a:pt x="266" y="143"/>
                  <a:pt x="281" y="132"/>
                </a:cubicBezTo>
                <a:cubicBezTo>
                  <a:pt x="281" y="173"/>
                  <a:pt x="281" y="173"/>
                  <a:pt x="281" y="173"/>
                </a:cubicBezTo>
                <a:cubicBezTo>
                  <a:pt x="236" y="173"/>
                  <a:pt x="236" y="173"/>
                  <a:pt x="236" y="173"/>
                </a:cubicBezTo>
                <a:cubicBezTo>
                  <a:pt x="226" y="173"/>
                  <a:pt x="216" y="163"/>
                  <a:pt x="216" y="152"/>
                </a:cubicBezTo>
                <a:close/>
                <a:moveTo>
                  <a:pt x="177" y="173"/>
                </a:moveTo>
                <a:cubicBezTo>
                  <a:pt x="104" y="173"/>
                  <a:pt x="104" y="173"/>
                  <a:pt x="104" y="173"/>
                </a:cubicBezTo>
                <a:cubicBezTo>
                  <a:pt x="95" y="173"/>
                  <a:pt x="87" y="164"/>
                  <a:pt x="87" y="153"/>
                </a:cubicBezTo>
                <a:cubicBezTo>
                  <a:pt x="87" y="128"/>
                  <a:pt x="87" y="128"/>
                  <a:pt x="87" y="128"/>
                </a:cubicBezTo>
                <a:cubicBezTo>
                  <a:pt x="87" y="117"/>
                  <a:pt x="95" y="108"/>
                  <a:pt x="104" y="108"/>
                </a:cubicBezTo>
                <a:cubicBezTo>
                  <a:pt x="108" y="108"/>
                  <a:pt x="108" y="108"/>
                  <a:pt x="108" y="108"/>
                </a:cubicBezTo>
                <a:cubicBezTo>
                  <a:pt x="124" y="128"/>
                  <a:pt x="150" y="147"/>
                  <a:pt x="195" y="151"/>
                </a:cubicBezTo>
                <a:cubicBezTo>
                  <a:pt x="195" y="153"/>
                  <a:pt x="195" y="153"/>
                  <a:pt x="195" y="153"/>
                </a:cubicBezTo>
                <a:cubicBezTo>
                  <a:pt x="195" y="164"/>
                  <a:pt x="187" y="173"/>
                  <a:pt x="177" y="173"/>
                </a:cubicBezTo>
                <a:close/>
                <a:moveTo>
                  <a:pt x="95" y="87"/>
                </a:moveTo>
                <a:cubicBezTo>
                  <a:pt x="19" y="87"/>
                  <a:pt x="19" y="87"/>
                  <a:pt x="19" y="87"/>
                </a:cubicBezTo>
                <a:cubicBezTo>
                  <a:pt x="9" y="87"/>
                  <a:pt x="0" y="78"/>
                  <a:pt x="0" y="67"/>
                </a:cubicBezTo>
                <a:cubicBezTo>
                  <a:pt x="0" y="42"/>
                  <a:pt x="0" y="42"/>
                  <a:pt x="0" y="42"/>
                </a:cubicBezTo>
                <a:cubicBezTo>
                  <a:pt x="0" y="31"/>
                  <a:pt x="9" y="22"/>
                  <a:pt x="19" y="22"/>
                </a:cubicBezTo>
                <a:cubicBezTo>
                  <a:pt x="106" y="22"/>
                  <a:pt x="106" y="22"/>
                  <a:pt x="106" y="22"/>
                </a:cubicBezTo>
                <a:cubicBezTo>
                  <a:pt x="92" y="39"/>
                  <a:pt x="87" y="55"/>
                  <a:pt x="87" y="55"/>
                </a:cubicBezTo>
                <a:cubicBezTo>
                  <a:pt x="87" y="55"/>
                  <a:pt x="88" y="69"/>
                  <a:pt x="95" y="87"/>
                </a:cubicBezTo>
                <a:close/>
                <a:moveTo>
                  <a:pt x="65" y="128"/>
                </a:moveTo>
                <a:cubicBezTo>
                  <a:pt x="65" y="152"/>
                  <a:pt x="65" y="152"/>
                  <a:pt x="65" y="152"/>
                </a:cubicBezTo>
                <a:cubicBezTo>
                  <a:pt x="65" y="163"/>
                  <a:pt x="57" y="173"/>
                  <a:pt x="47" y="173"/>
                </a:cubicBezTo>
                <a:cubicBezTo>
                  <a:pt x="0" y="173"/>
                  <a:pt x="0" y="173"/>
                  <a:pt x="0" y="173"/>
                </a:cubicBezTo>
                <a:cubicBezTo>
                  <a:pt x="0" y="108"/>
                  <a:pt x="0" y="108"/>
                  <a:pt x="0" y="108"/>
                </a:cubicBezTo>
                <a:cubicBezTo>
                  <a:pt x="47" y="108"/>
                  <a:pt x="47" y="108"/>
                  <a:pt x="47" y="108"/>
                </a:cubicBezTo>
                <a:cubicBezTo>
                  <a:pt x="57" y="108"/>
                  <a:pt x="65" y="117"/>
                  <a:pt x="65" y="128"/>
                </a:cubicBezTo>
                <a:close/>
                <a:moveTo>
                  <a:pt x="19" y="195"/>
                </a:moveTo>
                <a:cubicBezTo>
                  <a:pt x="111" y="195"/>
                  <a:pt x="111" y="195"/>
                  <a:pt x="111" y="195"/>
                </a:cubicBezTo>
                <a:cubicBezTo>
                  <a:pt x="121" y="195"/>
                  <a:pt x="130" y="204"/>
                  <a:pt x="130" y="215"/>
                </a:cubicBezTo>
                <a:cubicBezTo>
                  <a:pt x="130" y="240"/>
                  <a:pt x="130" y="240"/>
                  <a:pt x="130" y="240"/>
                </a:cubicBezTo>
                <a:cubicBezTo>
                  <a:pt x="130" y="251"/>
                  <a:pt x="121" y="260"/>
                  <a:pt x="111" y="260"/>
                </a:cubicBezTo>
                <a:cubicBezTo>
                  <a:pt x="19" y="260"/>
                  <a:pt x="19" y="260"/>
                  <a:pt x="19" y="260"/>
                </a:cubicBezTo>
                <a:cubicBezTo>
                  <a:pt x="9" y="260"/>
                  <a:pt x="0" y="251"/>
                  <a:pt x="0" y="240"/>
                </a:cubicBezTo>
                <a:cubicBezTo>
                  <a:pt x="0" y="215"/>
                  <a:pt x="0" y="215"/>
                  <a:pt x="0" y="215"/>
                </a:cubicBezTo>
                <a:cubicBezTo>
                  <a:pt x="0" y="204"/>
                  <a:pt x="9" y="195"/>
                  <a:pt x="19" y="195"/>
                </a:cubicBezTo>
                <a:close/>
                <a:moveTo>
                  <a:pt x="206" y="130"/>
                </a:moveTo>
                <a:cubicBezTo>
                  <a:pt x="152" y="130"/>
                  <a:pt x="108" y="65"/>
                  <a:pt x="108" y="65"/>
                </a:cubicBezTo>
                <a:cubicBezTo>
                  <a:pt x="108" y="65"/>
                  <a:pt x="152" y="0"/>
                  <a:pt x="206" y="0"/>
                </a:cubicBezTo>
                <a:cubicBezTo>
                  <a:pt x="259" y="0"/>
                  <a:pt x="303" y="65"/>
                  <a:pt x="303" y="65"/>
                </a:cubicBezTo>
                <a:cubicBezTo>
                  <a:pt x="303" y="65"/>
                  <a:pt x="259" y="130"/>
                  <a:pt x="206" y="130"/>
                </a:cubicBezTo>
                <a:close/>
                <a:moveTo>
                  <a:pt x="207" y="21"/>
                </a:moveTo>
                <a:cubicBezTo>
                  <a:pt x="183" y="21"/>
                  <a:pt x="156" y="35"/>
                  <a:pt x="132" y="65"/>
                </a:cubicBezTo>
                <a:cubicBezTo>
                  <a:pt x="181" y="125"/>
                  <a:pt x="231" y="124"/>
                  <a:pt x="279" y="65"/>
                </a:cubicBezTo>
                <a:cubicBezTo>
                  <a:pt x="255" y="35"/>
                  <a:pt x="232" y="21"/>
                  <a:pt x="207" y="21"/>
                </a:cubicBezTo>
                <a:close/>
                <a:moveTo>
                  <a:pt x="206" y="87"/>
                </a:moveTo>
                <a:cubicBezTo>
                  <a:pt x="188" y="87"/>
                  <a:pt x="173" y="72"/>
                  <a:pt x="173" y="54"/>
                </a:cubicBezTo>
                <a:cubicBezTo>
                  <a:pt x="173" y="36"/>
                  <a:pt x="188" y="22"/>
                  <a:pt x="206" y="22"/>
                </a:cubicBezTo>
                <a:cubicBezTo>
                  <a:pt x="223" y="22"/>
                  <a:pt x="238" y="36"/>
                  <a:pt x="238" y="54"/>
                </a:cubicBezTo>
                <a:cubicBezTo>
                  <a:pt x="238" y="72"/>
                  <a:pt x="223" y="87"/>
                  <a:pt x="206" y="87"/>
                </a:cubicBezTo>
                <a:close/>
                <a:moveTo>
                  <a:pt x="216" y="43"/>
                </a:moveTo>
                <a:cubicBezTo>
                  <a:pt x="195" y="43"/>
                  <a:pt x="195" y="43"/>
                  <a:pt x="195" y="43"/>
                </a:cubicBezTo>
                <a:cubicBezTo>
                  <a:pt x="195" y="65"/>
                  <a:pt x="195" y="65"/>
                  <a:pt x="195" y="65"/>
                </a:cubicBezTo>
                <a:cubicBezTo>
                  <a:pt x="216" y="65"/>
                  <a:pt x="216" y="65"/>
                  <a:pt x="216" y="65"/>
                </a:cubicBezTo>
                <a:cubicBezTo>
                  <a:pt x="216" y="43"/>
                  <a:pt x="216" y="43"/>
                  <a:pt x="216"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2" name="Google Shape;6032;p25"/>
          <p:cNvSpPr/>
          <p:nvPr/>
        </p:nvSpPr>
        <p:spPr>
          <a:xfrm>
            <a:off x="4796368" y="6261101"/>
            <a:ext cx="446617" cy="393700"/>
          </a:xfrm>
          <a:custGeom>
            <a:avLst/>
            <a:gdLst/>
            <a:ahLst/>
            <a:cxnLst/>
            <a:rect l="l" t="t" r="r" b="b"/>
            <a:pathLst>
              <a:path w="347" h="306" extrusionOk="0">
                <a:moveTo>
                  <a:pt x="271" y="306"/>
                </a:moveTo>
                <a:cubicBezTo>
                  <a:pt x="230" y="306"/>
                  <a:pt x="196" y="272"/>
                  <a:pt x="196" y="230"/>
                </a:cubicBezTo>
                <a:cubicBezTo>
                  <a:pt x="196" y="188"/>
                  <a:pt x="230" y="154"/>
                  <a:pt x="271" y="154"/>
                </a:cubicBezTo>
                <a:cubicBezTo>
                  <a:pt x="313" y="154"/>
                  <a:pt x="347" y="188"/>
                  <a:pt x="347" y="230"/>
                </a:cubicBezTo>
                <a:cubicBezTo>
                  <a:pt x="347" y="272"/>
                  <a:pt x="313" y="306"/>
                  <a:pt x="271" y="306"/>
                </a:cubicBezTo>
                <a:close/>
                <a:moveTo>
                  <a:pt x="282" y="219"/>
                </a:moveTo>
                <a:cubicBezTo>
                  <a:pt x="282" y="176"/>
                  <a:pt x="282" y="176"/>
                  <a:pt x="282" y="176"/>
                </a:cubicBezTo>
                <a:cubicBezTo>
                  <a:pt x="261" y="176"/>
                  <a:pt x="261" y="176"/>
                  <a:pt x="261" y="176"/>
                </a:cubicBezTo>
                <a:cubicBezTo>
                  <a:pt x="261" y="219"/>
                  <a:pt x="261" y="219"/>
                  <a:pt x="261" y="219"/>
                </a:cubicBezTo>
                <a:cubicBezTo>
                  <a:pt x="217" y="219"/>
                  <a:pt x="217" y="219"/>
                  <a:pt x="217" y="219"/>
                </a:cubicBezTo>
                <a:cubicBezTo>
                  <a:pt x="217" y="241"/>
                  <a:pt x="217" y="241"/>
                  <a:pt x="217" y="241"/>
                </a:cubicBezTo>
                <a:cubicBezTo>
                  <a:pt x="261" y="241"/>
                  <a:pt x="261" y="241"/>
                  <a:pt x="261" y="241"/>
                </a:cubicBezTo>
                <a:cubicBezTo>
                  <a:pt x="261" y="284"/>
                  <a:pt x="261" y="284"/>
                  <a:pt x="261" y="284"/>
                </a:cubicBezTo>
                <a:cubicBezTo>
                  <a:pt x="282" y="284"/>
                  <a:pt x="282" y="284"/>
                  <a:pt x="282" y="284"/>
                </a:cubicBezTo>
                <a:cubicBezTo>
                  <a:pt x="282" y="241"/>
                  <a:pt x="282" y="241"/>
                  <a:pt x="282" y="241"/>
                </a:cubicBezTo>
                <a:cubicBezTo>
                  <a:pt x="325" y="241"/>
                  <a:pt x="325" y="241"/>
                  <a:pt x="325" y="241"/>
                </a:cubicBezTo>
                <a:cubicBezTo>
                  <a:pt x="325" y="219"/>
                  <a:pt x="325" y="219"/>
                  <a:pt x="325" y="219"/>
                </a:cubicBezTo>
                <a:cubicBezTo>
                  <a:pt x="282" y="219"/>
                  <a:pt x="282" y="219"/>
                  <a:pt x="282" y="219"/>
                </a:cubicBezTo>
                <a:close/>
                <a:moveTo>
                  <a:pt x="221" y="130"/>
                </a:moveTo>
                <a:cubicBezTo>
                  <a:pt x="213" y="152"/>
                  <a:pt x="197" y="165"/>
                  <a:pt x="197" y="165"/>
                </a:cubicBezTo>
                <a:cubicBezTo>
                  <a:pt x="196" y="168"/>
                  <a:pt x="196" y="168"/>
                  <a:pt x="196" y="168"/>
                </a:cubicBezTo>
                <a:cubicBezTo>
                  <a:pt x="182" y="185"/>
                  <a:pt x="174" y="206"/>
                  <a:pt x="174" y="230"/>
                </a:cubicBezTo>
                <a:cubicBezTo>
                  <a:pt x="174" y="260"/>
                  <a:pt x="187" y="286"/>
                  <a:pt x="208" y="304"/>
                </a:cubicBezTo>
                <a:cubicBezTo>
                  <a:pt x="1" y="305"/>
                  <a:pt x="1" y="305"/>
                  <a:pt x="1" y="305"/>
                </a:cubicBezTo>
                <a:cubicBezTo>
                  <a:pt x="1" y="305"/>
                  <a:pt x="0" y="262"/>
                  <a:pt x="9" y="253"/>
                </a:cubicBezTo>
                <a:cubicBezTo>
                  <a:pt x="19" y="244"/>
                  <a:pt x="28" y="228"/>
                  <a:pt x="78" y="220"/>
                </a:cubicBezTo>
                <a:cubicBezTo>
                  <a:pt x="128" y="213"/>
                  <a:pt x="130" y="186"/>
                  <a:pt x="131" y="187"/>
                </a:cubicBezTo>
                <a:cubicBezTo>
                  <a:pt x="131" y="177"/>
                  <a:pt x="130" y="163"/>
                  <a:pt x="130" y="163"/>
                </a:cubicBezTo>
                <a:cubicBezTo>
                  <a:pt x="130" y="163"/>
                  <a:pt x="111" y="152"/>
                  <a:pt x="103" y="130"/>
                </a:cubicBezTo>
                <a:cubicBezTo>
                  <a:pt x="87" y="124"/>
                  <a:pt x="89" y="120"/>
                  <a:pt x="87" y="111"/>
                </a:cubicBezTo>
                <a:cubicBezTo>
                  <a:pt x="87" y="111"/>
                  <a:pt x="89" y="77"/>
                  <a:pt x="100" y="78"/>
                </a:cubicBezTo>
                <a:cubicBezTo>
                  <a:pt x="100" y="78"/>
                  <a:pt x="109" y="78"/>
                  <a:pt x="107" y="70"/>
                </a:cubicBezTo>
                <a:cubicBezTo>
                  <a:pt x="106" y="57"/>
                  <a:pt x="107" y="55"/>
                  <a:pt x="108" y="46"/>
                </a:cubicBezTo>
                <a:cubicBezTo>
                  <a:pt x="108" y="37"/>
                  <a:pt x="112" y="14"/>
                  <a:pt x="130" y="10"/>
                </a:cubicBezTo>
                <a:cubicBezTo>
                  <a:pt x="148" y="7"/>
                  <a:pt x="134" y="9"/>
                  <a:pt x="141" y="8"/>
                </a:cubicBezTo>
                <a:cubicBezTo>
                  <a:pt x="147" y="7"/>
                  <a:pt x="137" y="3"/>
                  <a:pt x="148" y="3"/>
                </a:cubicBezTo>
                <a:cubicBezTo>
                  <a:pt x="166" y="0"/>
                  <a:pt x="166" y="0"/>
                  <a:pt x="166" y="0"/>
                </a:cubicBezTo>
                <a:cubicBezTo>
                  <a:pt x="177" y="0"/>
                  <a:pt x="184" y="15"/>
                  <a:pt x="190" y="16"/>
                </a:cubicBezTo>
                <a:cubicBezTo>
                  <a:pt x="197" y="17"/>
                  <a:pt x="193" y="14"/>
                  <a:pt x="205" y="16"/>
                </a:cubicBezTo>
                <a:cubicBezTo>
                  <a:pt x="223" y="19"/>
                  <a:pt x="218" y="44"/>
                  <a:pt x="219" y="53"/>
                </a:cubicBezTo>
                <a:cubicBezTo>
                  <a:pt x="220" y="61"/>
                  <a:pt x="220" y="64"/>
                  <a:pt x="219" y="72"/>
                </a:cubicBezTo>
                <a:cubicBezTo>
                  <a:pt x="217" y="80"/>
                  <a:pt x="232" y="79"/>
                  <a:pt x="232" y="79"/>
                </a:cubicBezTo>
                <a:cubicBezTo>
                  <a:pt x="245" y="79"/>
                  <a:pt x="239" y="112"/>
                  <a:pt x="239" y="112"/>
                </a:cubicBezTo>
                <a:cubicBezTo>
                  <a:pt x="237" y="121"/>
                  <a:pt x="233" y="122"/>
                  <a:pt x="221" y="1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3" name="Google Shape;6033;p25"/>
          <p:cNvSpPr/>
          <p:nvPr/>
        </p:nvSpPr>
        <p:spPr>
          <a:xfrm>
            <a:off x="2343151" y="4434418"/>
            <a:ext cx="444500" cy="332317"/>
          </a:xfrm>
          <a:custGeom>
            <a:avLst/>
            <a:gdLst/>
            <a:ahLst/>
            <a:cxnLst/>
            <a:rect l="l" t="t" r="r" b="b"/>
            <a:pathLst>
              <a:path w="346" h="259" extrusionOk="0">
                <a:moveTo>
                  <a:pt x="259" y="151"/>
                </a:moveTo>
                <a:cubicBezTo>
                  <a:pt x="302" y="216"/>
                  <a:pt x="302" y="216"/>
                  <a:pt x="302" y="216"/>
                </a:cubicBezTo>
                <a:cubicBezTo>
                  <a:pt x="346" y="216"/>
                  <a:pt x="346" y="216"/>
                  <a:pt x="346" y="216"/>
                </a:cubicBezTo>
                <a:cubicBezTo>
                  <a:pt x="346" y="238"/>
                  <a:pt x="324" y="259"/>
                  <a:pt x="302" y="259"/>
                </a:cubicBezTo>
                <a:cubicBezTo>
                  <a:pt x="86" y="259"/>
                  <a:pt x="86" y="259"/>
                  <a:pt x="86" y="259"/>
                </a:cubicBezTo>
                <a:cubicBezTo>
                  <a:pt x="65" y="259"/>
                  <a:pt x="43" y="238"/>
                  <a:pt x="43" y="216"/>
                </a:cubicBezTo>
                <a:cubicBezTo>
                  <a:pt x="43" y="86"/>
                  <a:pt x="43" y="86"/>
                  <a:pt x="43" y="86"/>
                </a:cubicBezTo>
                <a:cubicBezTo>
                  <a:pt x="43" y="65"/>
                  <a:pt x="65" y="43"/>
                  <a:pt x="86" y="43"/>
                </a:cubicBezTo>
                <a:cubicBezTo>
                  <a:pt x="302" y="43"/>
                  <a:pt x="302" y="43"/>
                  <a:pt x="302" y="43"/>
                </a:cubicBezTo>
                <a:cubicBezTo>
                  <a:pt x="324" y="43"/>
                  <a:pt x="346" y="65"/>
                  <a:pt x="346" y="86"/>
                </a:cubicBezTo>
                <a:cubicBezTo>
                  <a:pt x="302" y="86"/>
                  <a:pt x="302" y="86"/>
                  <a:pt x="302" y="86"/>
                </a:cubicBezTo>
                <a:cubicBezTo>
                  <a:pt x="259" y="151"/>
                  <a:pt x="259" y="151"/>
                  <a:pt x="259" y="151"/>
                </a:cubicBezTo>
                <a:close/>
                <a:moveTo>
                  <a:pt x="281" y="21"/>
                </a:moveTo>
                <a:cubicBezTo>
                  <a:pt x="65" y="21"/>
                  <a:pt x="65" y="21"/>
                  <a:pt x="65" y="21"/>
                </a:cubicBezTo>
                <a:cubicBezTo>
                  <a:pt x="43" y="21"/>
                  <a:pt x="21" y="43"/>
                  <a:pt x="21" y="65"/>
                </a:cubicBezTo>
                <a:cubicBezTo>
                  <a:pt x="21" y="194"/>
                  <a:pt x="21" y="194"/>
                  <a:pt x="21" y="194"/>
                </a:cubicBezTo>
                <a:cubicBezTo>
                  <a:pt x="21" y="200"/>
                  <a:pt x="23" y="206"/>
                  <a:pt x="26" y="212"/>
                </a:cubicBezTo>
                <a:cubicBezTo>
                  <a:pt x="11" y="204"/>
                  <a:pt x="0" y="167"/>
                  <a:pt x="0" y="151"/>
                </a:cubicBezTo>
                <a:cubicBezTo>
                  <a:pt x="0" y="43"/>
                  <a:pt x="0" y="43"/>
                  <a:pt x="0" y="43"/>
                </a:cubicBezTo>
                <a:cubicBezTo>
                  <a:pt x="0" y="21"/>
                  <a:pt x="21" y="0"/>
                  <a:pt x="43" y="0"/>
                </a:cubicBezTo>
                <a:cubicBezTo>
                  <a:pt x="259" y="0"/>
                  <a:pt x="259" y="0"/>
                  <a:pt x="259" y="0"/>
                </a:cubicBezTo>
                <a:cubicBezTo>
                  <a:pt x="275" y="0"/>
                  <a:pt x="291" y="11"/>
                  <a:pt x="298" y="26"/>
                </a:cubicBezTo>
                <a:cubicBezTo>
                  <a:pt x="293" y="23"/>
                  <a:pt x="287" y="21"/>
                  <a:pt x="281" y="21"/>
                </a:cubicBezTo>
                <a:close/>
                <a:moveTo>
                  <a:pt x="43" y="259"/>
                </a:moveTo>
                <a:cubicBezTo>
                  <a:pt x="0" y="216"/>
                  <a:pt x="0" y="216"/>
                  <a:pt x="0" y="216"/>
                </a:cubicBezTo>
                <a:cubicBezTo>
                  <a:pt x="0" y="108"/>
                  <a:pt x="0" y="108"/>
                  <a:pt x="0" y="108"/>
                </a:cubicBezTo>
                <a:cubicBezTo>
                  <a:pt x="21" y="151"/>
                  <a:pt x="21" y="151"/>
                  <a:pt x="21" y="151"/>
                </a:cubicBezTo>
                <a:cubicBezTo>
                  <a:pt x="21" y="194"/>
                  <a:pt x="21" y="194"/>
                  <a:pt x="21" y="194"/>
                </a:cubicBezTo>
                <a:cubicBezTo>
                  <a:pt x="65" y="238"/>
                  <a:pt x="65" y="238"/>
                  <a:pt x="65" y="238"/>
                </a:cubicBezTo>
                <a:cubicBezTo>
                  <a:pt x="65" y="259"/>
                  <a:pt x="65" y="259"/>
                  <a:pt x="65" y="259"/>
                </a:cubicBezTo>
                <a:cubicBezTo>
                  <a:pt x="43" y="259"/>
                  <a:pt x="43" y="259"/>
                  <a:pt x="43" y="259"/>
                </a:cubicBezTo>
                <a:close/>
                <a:moveTo>
                  <a:pt x="324" y="194"/>
                </a:moveTo>
                <a:cubicBezTo>
                  <a:pt x="302" y="151"/>
                  <a:pt x="302" y="151"/>
                  <a:pt x="302" y="151"/>
                </a:cubicBezTo>
                <a:cubicBezTo>
                  <a:pt x="324" y="108"/>
                  <a:pt x="324" y="108"/>
                  <a:pt x="324" y="108"/>
                </a:cubicBezTo>
                <a:cubicBezTo>
                  <a:pt x="346" y="108"/>
                  <a:pt x="346" y="108"/>
                  <a:pt x="346" y="108"/>
                </a:cubicBezTo>
                <a:cubicBezTo>
                  <a:pt x="346" y="194"/>
                  <a:pt x="346" y="194"/>
                  <a:pt x="346" y="194"/>
                </a:cubicBezTo>
                <a:cubicBezTo>
                  <a:pt x="324" y="194"/>
                  <a:pt x="324" y="194"/>
                  <a:pt x="324" y="19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4" name="Google Shape;6034;p25"/>
          <p:cNvSpPr/>
          <p:nvPr/>
        </p:nvSpPr>
        <p:spPr>
          <a:xfrm>
            <a:off x="2990851" y="241301"/>
            <a:ext cx="387351" cy="249767"/>
          </a:xfrm>
          <a:custGeom>
            <a:avLst/>
            <a:gdLst/>
            <a:ahLst/>
            <a:cxnLst/>
            <a:rect l="l" t="t" r="r" b="b"/>
            <a:pathLst>
              <a:path w="302" h="194" extrusionOk="0">
                <a:moveTo>
                  <a:pt x="21" y="64"/>
                </a:moveTo>
                <a:cubicBezTo>
                  <a:pt x="281" y="64"/>
                  <a:pt x="281" y="64"/>
                  <a:pt x="281" y="64"/>
                </a:cubicBezTo>
                <a:cubicBezTo>
                  <a:pt x="281" y="108"/>
                  <a:pt x="281" y="108"/>
                  <a:pt x="281" y="108"/>
                </a:cubicBezTo>
                <a:cubicBezTo>
                  <a:pt x="21" y="108"/>
                  <a:pt x="21" y="108"/>
                  <a:pt x="21" y="108"/>
                </a:cubicBezTo>
                <a:cubicBezTo>
                  <a:pt x="21" y="64"/>
                  <a:pt x="21" y="64"/>
                  <a:pt x="21" y="64"/>
                </a:cubicBezTo>
                <a:close/>
                <a:moveTo>
                  <a:pt x="0" y="43"/>
                </a:moveTo>
                <a:cubicBezTo>
                  <a:pt x="0" y="64"/>
                  <a:pt x="0" y="64"/>
                  <a:pt x="0" y="64"/>
                </a:cubicBezTo>
                <a:cubicBezTo>
                  <a:pt x="0" y="108"/>
                  <a:pt x="0" y="108"/>
                  <a:pt x="0" y="108"/>
                </a:cubicBezTo>
                <a:cubicBezTo>
                  <a:pt x="0" y="151"/>
                  <a:pt x="0" y="151"/>
                  <a:pt x="0" y="151"/>
                </a:cubicBezTo>
                <a:cubicBezTo>
                  <a:pt x="0" y="173"/>
                  <a:pt x="21" y="194"/>
                  <a:pt x="43" y="194"/>
                </a:cubicBezTo>
                <a:cubicBezTo>
                  <a:pt x="259" y="194"/>
                  <a:pt x="259" y="194"/>
                  <a:pt x="259" y="194"/>
                </a:cubicBezTo>
                <a:cubicBezTo>
                  <a:pt x="281" y="194"/>
                  <a:pt x="302" y="173"/>
                  <a:pt x="302" y="151"/>
                </a:cubicBezTo>
                <a:cubicBezTo>
                  <a:pt x="302" y="108"/>
                  <a:pt x="302" y="108"/>
                  <a:pt x="302" y="108"/>
                </a:cubicBezTo>
                <a:cubicBezTo>
                  <a:pt x="302" y="64"/>
                  <a:pt x="302" y="64"/>
                  <a:pt x="302" y="64"/>
                </a:cubicBezTo>
                <a:cubicBezTo>
                  <a:pt x="302" y="43"/>
                  <a:pt x="302" y="43"/>
                  <a:pt x="302" y="43"/>
                </a:cubicBezTo>
                <a:cubicBezTo>
                  <a:pt x="302" y="21"/>
                  <a:pt x="281" y="0"/>
                  <a:pt x="259" y="0"/>
                </a:cubicBezTo>
                <a:cubicBezTo>
                  <a:pt x="43" y="0"/>
                  <a:pt x="43" y="0"/>
                  <a:pt x="43" y="0"/>
                </a:cubicBezTo>
                <a:cubicBezTo>
                  <a:pt x="21" y="0"/>
                  <a:pt x="0" y="21"/>
                  <a:pt x="0"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5" name="Google Shape;6035;p25"/>
          <p:cNvSpPr/>
          <p:nvPr/>
        </p:nvSpPr>
        <p:spPr>
          <a:xfrm>
            <a:off x="4826000" y="3242734"/>
            <a:ext cx="389467" cy="249767"/>
          </a:xfrm>
          <a:custGeom>
            <a:avLst/>
            <a:gdLst/>
            <a:ahLst/>
            <a:cxnLst/>
            <a:rect l="l" t="t" r="r" b="b"/>
            <a:pathLst>
              <a:path w="302" h="195" extrusionOk="0">
                <a:moveTo>
                  <a:pt x="86" y="65"/>
                </a:moveTo>
                <a:cubicBezTo>
                  <a:pt x="38" y="65"/>
                  <a:pt x="0" y="51"/>
                  <a:pt x="0" y="33"/>
                </a:cubicBezTo>
                <a:cubicBezTo>
                  <a:pt x="0" y="15"/>
                  <a:pt x="38" y="0"/>
                  <a:pt x="86" y="0"/>
                </a:cubicBezTo>
                <a:cubicBezTo>
                  <a:pt x="134" y="0"/>
                  <a:pt x="173" y="15"/>
                  <a:pt x="173" y="33"/>
                </a:cubicBezTo>
                <a:cubicBezTo>
                  <a:pt x="173" y="51"/>
                  <a:pt x="134" y="65"/>
                  <a:pt x="86" y="65"/>
                </a:cubicBezTo>
                <a:close/>
                <a:moveTo>
                  <a:pt x="248" y="109"/>
                </a:moveTo>
                <a:cubicBezTo>
                  <a:pt x="219" y="109"/>
                  <a:pt x="194" y="94"/>
                  <a:pt x="194" y="76"/>
                </a:cubicBezTo>
                <a:cubicBezTo>
                  <a:pt x="194" y="58"/>
                  <a:pt x="219" y="44"/>
                  <a:pt x="248" y="44"/>
                </a:cubicBezTo>
                <a:cubicBezTo>
                  <a:pt x="278" y="44"/>
                  <a:pt x="302" y="58"/>
                  <a:pt x="302" y="76"/>
                </a:cubicBezTo>
                <a:cubicBezTo>
                  <a:pt x="302" y="94"/>
                  <a:pt x="278" y="109"/>
                  <a:pt x="248" y="109"/>
                </a:cubicBezTo>
                <a:close/>
                <a:moveTo>
                  <a:pt x="86" y="195"/>
                </a:moveTo>
                <a:cubicBezTo>
                  <a:pt x="38" y="195"/>
                  <a:pt x="0" y="181"/>
                  <a:pt x="0" y="163"/>
                </a:cubicBezTo>
                <a:cubicBezTo>
                  <a:pt x="0" y="159"/>
                  <a:pt x="1" y="155"/>
                  <a:pt x="5" y="152"/>
                </a:cubicBezTo>
                <a:cubicBezTo>
                  <a:pt x="17" y="164"/>
                  <a:pt x="49" y="173"/>
                  <a:pt x="86" y="173"/>
                </a:cubicBezTo>
                <a:cubicBezTo>
                  <a:pt x="124" y="173"/>
                  <a:pt x="156" y="164"/>
                  <a:pt x="168" y="152"/>
                </a:cubicBezTo>
                <a:cubicBezTo>
                  <a:pt x="171" y="155"/>
                  <a:pt x="173" y="159"/>
                  <a:pt x="173" y="163"/>
                </a:cubicBezTo>
                <a:cubicBezTo>
                  <a:pt x="173" y="181"/>
                  <a:pt x="134" y="195"/>
                  <a:pt x="86" y="195"/>
                </a:cubicBezTo>
                <a:close/>
                <a:moveTo>
                  <a:pt x="248" y="195"/>
                </a:moveTo>
                <a:cubicBezTo>
                  <a:pt x="219" y="195"/>
                  <a:pt x="194" y="181"/>
                  <a:pt x="194" y="163"/>
                </a:cubicBezTo>
                <a:cubicBezTo>
                  <a:pt x="194" y="159"/>
                  <a:pt x="195" y="155"/>
                  <a:pt x="197" y="152"/>
                </a:cubicBezTo>
                <a:cubicBezTo>
                  <a:pt x="205" y="164"/>
                  <a:pt x="225" y="173"/>
                  <a:pt x="248" y="173"/>
                </a:cubicBezTo>
                <a:cubicBezTo>
                  <a:pt x="272" y="173"/>
                  <a:pt x="292" y="164"/>
                  <a:pt x="299" y="152"/>
                </a:cubicBezTo>
                <a:cubicBezTo>
                  <a:pt x="301" y="155"/>
                  <a:pt x="302" y="159"/>
                  <a:pt x="302" y="163"/>
                </a:cubicBezTo>
                <a:cubicBezTo>
                  <a:pt x="302" y="181"/>
                  <a:pt x="278" y="195"/>
                  <a:pt x="248" y="195"/>
                </a:cubicBezTo>
                <a:close/>
                <a:moveTo>
                  <a:pt x="86" y="152"/>
                </a:moveTo>
                <a:cubicBezTo>
                  <a:pt x="38" y="152"/>
                  <a:pt x="0" y="137"/>
                  <a:pt x="0" y="119"/>
                </a:cubicBezTo>
                <a:cubicBezTo>
                  <a:pt x="0" y="116"/>
                  <a:pt x="1" y="112"/>
                  <a:pt x="5" y="109"/>
                </a:cubicBezTo>
                <a:cubicBezTo>
                  <a:pt x="17" y="121"/>
                  <a:pt x="49" y="130"/>
                  <a:pt x="86" y="130"/>
                </a:cubicBezTo>
                <a:cubicBezTo>
                  <a:pt x="124" y="130"/>
                  <a:pt x="156" y="121"/>
                  <a:pt x="168" y="109"/>
                </a:cubicBezTo>
                <a:cubicBezTo>
                  <a:pt x="171" y="112"/>
                  <a:pt x="173" y="116"/>
                  <a:pt x="173" y="119"/>
                </a:cubicBezTo>
                <a:cubicBezTo>
                  <a:pt x="173" y="137"/>
                  <a:pt x="134" y="152"/>
                  <a:pt x="86" y="152"/>
                </a:cubicBezTo>
                <a:close/>
                <a:moveTo>
                  <a:pt x="248" y="152"/>
                </a:moveTo>
                <a:cubicBezTo>
                  <a:pt x="219" y="152"/>
                  <a:pt x="194" y="137"/>
                  <a:pt x="194" y="119"/>
                </a:cubicBezTo>
                <a:cubicBezTo>
                  <a:pt x="194" y="116"/>
                  <a:pt x="195" y="112"/>
                  <a:pt x="197" y="109"/>
                </a:cubicBezTo>
                <a:cubicBezTo>
                  <a:pt x="205" y="121"/>
                  <a:pt x="225" y="130"/>
                  <a:pt x="248" y="130"/>
                </a:cubicBezTo>
                <a:cubicBezTo>
                  <a:pt x="272" y="130"/>
                  <a:pt x="292" y="121"/>
                  <a:pt x="299" y="109"/>
                </a:cubicBezTo>
                <a:cubicBezTo>
                  <a:pt x="301" y="112"/>
                  <a:pt x="302" y="116"/>
                  <a:pt x="302" y="119"/>
                </a:cubicBezTo>
                <a:cubicBezTo>
                  <a:pt x="302" y="137"/>
                  <a:pt x="278" y="152"/>
                  <a:pt x="248" y="152"/>
                </a:cubicBezTo>
                <a:close/>
                <a:moveTo>
                  <a:pt x="86" y="109"/>
                </a:moveTo>
                <a:cubicBezTo>
                  <a:pt x="38" y="109"/>
                  <a:pt x="0" y="94"/>
                  <a:pt x="0" y="76"/>
                </a:cubicBezTo>
                <a:cubicBezTo>
                  <a:pt x="0" y="72"/>
                  <a:pt x="1" y="69"/>
                  <a:pt x="5" y="65"/>
                </a:cubicBezTo>
                <a:cubicBezTo>
                  <a:pt x="17" y="78"/>
                  <a:pt x="49" y="87"/>
                  <a:pt x="86" y="87"/>
                </a:cubicBezTo>
                <a:cubicBezTo>
                  <a:pt x="124" y="87"/>
                  <a:pt x="156" y="78"/>
                  <a:pt x="168" y="65"/>
                </a:cubicBezTo>
                <a:cubicBezTo>
                  <a:pt x="171" y="69"/>
                  <a:pt x="173" y="72"/>
                  <a:pt x="173" y="76"/>
                </a:cubicBezTo>
                <a:cubicBezTo>
                  <a:pt x="173" y="94"/>
                  <a:pt x="134" y="109"/>
                  <a:pt x="86" y="10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6" name="Google Shape;6036;p25"/>
          <p:cNvSpPr/>
          <p:nvPr/>
        </p:nvSpPr>
        <p:spPr>
          <a:xfrm>
            <a:off x="4851400" y="5090584"/>
            <a:ext cx="338667" cy="254000"/>
          </a:xfrm>
          <a:custGeom>
            <a:avLst/>
            <a:gdLst/>
            <a:ahLst/>
            <a:cxnLst/>
            <a:rect l="l" t="t" r="r" b="b"/>
            <a:pathLst>
              <a:path w="262" h="198" extrusionOk="0">
                <a:moveTo>
                  <a:pt x="6" y="95"/>
                </a:moveTo>
                <a:cubicBezTo>
                  <a:pt x="0" y="101"/>
                  <a:pt x="0" y="113"/>
                  <a:pt x="6" y="119"/>
                </a:cubicBezTo>
                <a:cubicBezTo>
                  <a:pt x="77" y="191"/>
                  <a:pt x="77" y="191"/>
                  <a:pt x="77" y="191"/>
                </a:cubicBezTo>
                <a:cubicBezTo>
                  <a:pt x="83" y="197"/>
                  <a:pt x="95" y="198"/>
                  <a:pt x="101" y="192"/>
                </a:cubicBezTo>
                <a:cubicBezTo>
                  <a:pt x="113" y="181"/>
                  <a:pt x="113" y="181"/>
                  <a:pt x="113" y="181"/>
                </a:cubicBezTo>
                <a:cubicBezTo>
                  <a:pt x="119" y="175"/>
                  <a:pt x="131" y="163"/>
                  <a:pt x="137" y="157"/>
                </a:cubicBezTo>
                <a:cubicBezTo>
                  <a:pt x="256" y="44"/>
                  <a:pt x="256" y="44"/>
                  <a:pt x="256" y="44"/>
                </a:cubicBezTo>
                <a:cubicBezTo>
                  <a:pt x="262" y="38"/>
                  <a:pt x="262" y="26"/>
                  <a:pt x="257" y="20"/>
                </a:cubicBezTo>
                <a:cubicBezTo>
                  <a:pt x="243" y="6"/>
                  <a:pt x="243" y="6"/>
                  <a:pt x="243" y="6"/>
                </a:cubicBezTo>
                <a:cubicBezTo>
                  <a:pt x="237" y="0"/>
                  <a:pt x="225" y="0"/>
                  <a:pt x="219" y="6"/>
                </a:cubicBezTo>
                <a:cubicBezTo>
                  <a:pt x="102" y="122"/>
                  <a:pt x="102" y="122"/>
                  <a:pt x="102" y="122"/>
                </a:cubicBezTo>
                <a:cubicBezTo>
                  <a:pt x="96" y="128"/>
                  <a:pt x="84" y="128"/>
                  <a:pt x="78" y="122"/>
                </a:cubicBezTo>
                <a:cubicBezTo>
                  <a:pt x="40" y="83"/>
                  <a:pt x="40" y="83"/>
                  <a:pt x="40" y="83"/>
                </a:cubicBezTo>
                <a:cubicBezTo>
                  <a:pt x="34" y="77"/>
                  <a:pt x="22" y="77"/>
                  <a:pt x="16" y="83"/>
                </a:cubicBezTo>
                <a:cubicBezTo>
                  <a:pt x="6" y="95"/>
                  <a:pt x="6" y="95"/>
                  <a:pt x="6" y="9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7" name="Google Shape;6037;p25"/>
          <p:cNvSpPr/>
          <p:nvPr/>
        </p:nvSpPr>
        <p:spPr>
          <a:xfrm>
            <a:off x="3031068" y="3213101"/>
            <a:ext cx="309033" cy="311151"/>
          </a:xfrm>
          <a:custGeom>
            <a:avLst/>
            <a:gdLst/>
            <a:ahLst/>
            <a:cxnLst/>
            <a:rect l="l" t="t" r="r" b="b"/>
            <a:pathLst>
              <a:path w="240" h="242" extrusionOk="0">
                <a:moveTo>
                  <a:pt x="110" y="158"/>
                </a:moveTo>
                <a:cubicBezTo>
                  <a:pt x="111" y="157"/>
                  <a:pt x="111" y="157"/>
                  <a:pt x="111" y="157"/>
                </a:cubicBezTo>
                <a:cubicBezTo>
                  <a:pt x="104" y="150"/>
                  <a:pt x="104" y="150"/>
                  <a:pt x="104" y="150"/>
                </a:cubicBezTo>
                <a:cubicBezTo>
                  <a:pt x="106" y="152"/>
                  <a:pt x="109" y="155"/>
                  <a:pt x="110" y="158"/>
                </a:cubicBezTo>
                <a:close/>
                <a:moveTo>
                  <a:pt x="36" y="232"/>
                </a:moveTo>
                <a:cubicBezTo>
                  <a:pt x="37" y="231"/>
                  <a:pt x="37" y="231"/>
                  <a:pt x="37" y="231"/>
                </a:cubicBezTo>
                <a:cubicBezTo>
                  <a:pt x="34" y="229"/>
                  <a:pt x="32" y="227"/>
                  <a:pt x="29" y="225"/>
                </a:cubicBezTo>
                <a:cubicBezTo>
                  <a:pt x="36" y="232"/>
                  <a:pt x="36" y="232"/>
                  <a:pt x="36" y="232"/>
                </a:cubicBezTo>
                <a:close/>
                <a:moveTo>
                  <a:pt x="230" y="38"/>
                </a:moveTo>
                <a:cubicBezTo>
                  <a:pt x="231" y="37"/>
                  <a:pt x="231" y="37"/>
                  <a:pt x="231" y="37"/>
                </a:cubicBezTo>
                <a:cubicBezTo>
                  <a:pt x="224" y="30"/>
                  <a:pt x="224" y="30"/>
                  <a:pt x="224" y="30"/>
                </a:cubicBezTo>
                <a:cubicBezTo>
                  <a:pt x="226" y="32"/>
                  <a:pt x="228" y="35"/>
                  <a:pt x="230" y="38"/>
                </a:cubicBezTo>
                <a:close/>
                <a:moveTo>
                  <a:pt x="157" y="111"/>
                </a:moveTo>
                <a:cubicBezTo>
                  <a:pt x="167" y="118"/>
                  <a:pt x="179" y="120"/>
                  <a:pt x="190" y="119"/>
                </a:cubicBezTo>
                <a:cubicBezTo>
                  <a:pt x="192" y="126"/>
                  <a:pt x="177" y="136"/>
                  <a:pt x="158" y="155"/>
                </a:cubicBezTo>
                <a:cubicBezTo>
                  <a:pt x="135" y="178"/>
                  <a:pt x="128" y="185"/>
                  <a:pt x="118" y="186"/>
                </a:cubicBezTo>
                <a:cubicBezTo>
                  <a:pt x="119" y="176"/>
                  <a:pt x="116" y="166"/>
                  <a:pt x="110" y="158"/>
                </a:cubicBezTo>
                <a:cubicBezTo>
                  <a:pt x="109" y="155"/>
                  <a:pt x="106" y="152"/>
                  <a:pt x="104" y="150"/>
                </a:cubicBezTo>
                <a:cubicBezTo>
                  <a:pt x="82" y="128"/>
                  <a:pt x="82" y="128"/>
                  <a:pt x="82" y="128"/>
                </a:cubicBezTo>
                <a:cubicBezTo>
                  <a:pt x="74" y="120"/>
                  <a:pt x="61" y="120"/>
                  <a:pt x="53" y="129"/>
                </a:cubicBezTo>
                <a:cubicBezTo>
                  <a:pt x="30" y="151"/>
                  <a:pt x="30" y="151"/>
                  <a:pt x="30" y="151"/>
                </a:cubicBezTo>
                <a:cubicBezTo>
                  <a:pt x="8" y="174"/>
                  <a:pt x="8" y="174"/>
                  <a:pt x="8" y="174"/>
                </a:cubicBezTo>
                <a:cubicBezTo>
                  <a:pt x="0" y="182"/>
                  <a:pt x="0" y="195"/>
                  <a:pt x="7" y="203"/>
                </a:cubicBezTo>
                <a:cubicBezTo>
                  <a:pt x="29" y="225"/>
                  <a:pt x="29" y="225"/>
                  <a:pt x="29" y="225"/>
                </a:cubicBezTo>
                <a:cubicBezTo>
                  <a:pt x="32" y="227"/>
                  <a:pt x="34" y="229"/>
                  <a:pt x="37" y="231"/>
                </a:cubicBezTo>
                <a:cubicBezTo>
                  <a:pt x="53" y="241"/>
                  <a:pt x="73" y="242"/>
                  <a:pt x="90" y="232"/>
                </a:cubicBezTo>
                <a:cubicBezTo>
                  <a:pt x="109" y="229"/>
                  <a:pt x="139" y="215"/>
                  <a:pt x="182" y="173"/>
                </a:cubicBezTo>
                <a:cubicBezTo>
                  <a:pt x="229" y="126"/>
                  <a:pt x="237" y="97"/>
                  <a:pt x="236" y="81"/>
                </a:cubicBezTo>
                <a:cubicBezTo>
                  <a:pt x="240" y="67"/>
                  <a:pt x="239" y="51"/>
                  <a:pt x="230" y="38"/>
                </a:cubicBezTo>
                <a:cubicBezTo>
                  <a:pt x="228" y="35"/>
                  <a:pt x="226" y="32"/>
                  <a:pt x="224" y="30"/>
                </a:cubicBezTo>
                <a:cubicBezTo>
                  <a:pt x="202" y="8"/>
                  <a:pt x="202" y="8"/>
                  <a:pt x="202" y="8"/>
                </a:cubicBezTo>
                <a:cubicBezTo>
                  <a:pt x="194" y="0"/>
                  <a:pt x="181" y="1"/>
                  <a:pt x="173" y="9"/>
                </a:cubicBezTo>
                <a:cubicBezTo>
                  <a:pt x="150" y="31"/>
                  <a:pt x="150" y="31"/>
                  <a:pt x="150" y="31"/>
                </a:cubicBezTo>
                <a:cubicBezTo>
                  <a:pt x="128" y="54"/>
                  <a:pt x="128" y="54"/>
                  <a:pt x="128" y="54"/>
                </a:cubicBezTo>
                <a:cubicBezTo>
                  <a:pt x="119" y="62"/>
                  <a:pt x="119" y="75"/>
                  <a:pt x="127" y="83"/>
                </a:cubicBezTo>
                <a:cubicBezTo>
                  <a:pt x="149" y="105"/>
                  <a:pt x="149" y="105"/>
                  <a:pt x="149" y="105"/>
                </a:cubicBezTo>
                <a:cubicBezTo>
                  <a:pt x="151" y="107"/>
                  <a:pt x="154" y="109"/>
                  <a:pt x="157" y="111"/>
                </a:cubicBezTo>
                <a:close/>
                <a:moveTo>
                  <a:pt x="156" y="112"/>
                </a:moveTo>
                <a:cubicBezTo>
                  <a:pt x="157" y="111"/>
                  <a:pt x="157" y="111"/>
                  <a:pt x="157" y="111"/>
                </a:cubicBezTo>
                <a:cubicBezTo>
                  <a:pt x="154" y="109"/>
                  <a:pt x="151" y="107"/>
                  <a:pt x="149" y="105"/>
                </a:cubicBezTo>
                <a:cubicBezTo>
                  <a:pt x="156" y="112"/>
                  <a:pt x="156" y="112"/>
                  <a:pt x="156" y="1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8" name="Google Shape;6038;p25"/>
          <p:cNvSpPr/>
          <p:nvPr/>
        </p:nvSpPr>
        <p:spPr>
          <a:xfrm>
            <a:off x="6024034" y="2622551"/>
            <a:ext cx="446617" cy="249767"/>
          </a:xfrm>
          <a:custGeom>
            <a:avLst/>
            <a:gdLst/>
            <a:ahLst/>
            <a:cxnLst/>
            <a:rect l="l" t="t" r="r" b="b"/>
            <a:pathLst>
              <a:path w="211" h="118" extrusionOk="0">
                <a:moveTo>
                  <a:pt x="0" y="52"/>
                </a:moveTo>
                <a:lnTo>
                  <a:pt x="0" y="65"/>
                </a:lnTo>
                <a:lnTo>
                  <a:pt x="13" y="65"/>
                </a:lnTo>
                <a:lnTo>
                  <a:pt x="13" y="78"/>
                </a:lnTo>
                <a:lnTo>
                  <a:pt x="27" y="78"/>
                </a:lnTo>
                <a:lnTo>
                  <a:pt x="27" y="92"/>
                </a:lnTo>
                <a:lnTo>
                  <a:pt x="40" y="92"/>
                </a:lnTo>
                <a:lnTo>
                  <a:pt x="40" y="118"/>
                </a:lnTo>
                <a:lnTo>
                  <a:pt x="53" y="118"/>
                </a:lnTo>
                <a:lnTo>
                  <a:pt x="53" y="78"/>
                </a:lnTo>
                <a:lnTo>
                  <a:pt x="66" y="78"/>
                </a:lnTo>
                <a:lnTo>
                  <a:pt x="66" y="105"/>
                </a:lnTo>
                <a:lnTo>
                  <a:pt x="79" y="105"/>
                </a:lnTo>
                <a:lnTo>
                  <a:pt x="79" y="92"/>
                </a:lnTo>
                <a:lnTo>
                  <a:pt x="92" y="92"/>
                </a:lnTo>
                <a:lnTo>
                  <a:pt x="92" y="78"/>
                </a:lnTo>
                <a:lnTo>
                  <a:pt x="106" y="78"/>
                </a:lnTo>
                <a:lnTo>
                  <a:pt x="106" y="65"/>
                </a:lnTo>
                <a:lnTo>
                  <a:pt x="118" y="65"/>
                </a:lnTo>
                <a:lnTo>
                  <a:pt x="118" y="78"/>
                </a:lnTo>
                <a:lnTo>
                  <a:pt x="132" y="78"/>
                </a:lnTo>
                <a:lnTo>
                  <a:pt x="132" y="92"/>
                </a:lnTo>
                <a:lnTo>
                  <a:pt x="145" y="92"/>
                </a:lnTo>
                <a:lnTo>
                  <a:pt x="145" y="78"/>
                </a:lnTo>
                <a:lnTo>
                  <a:pt x="158" y="78"/>
                </a:lnTo>
                <a:lnTo>
                  <a:pt x="158" y="65"/>
                </a:lnTo>
                <a:lnTo>
                  <a:pt x="171" y="65"/>
                </a:lnTo>
                <a:lnTo>
                  <a:pt x="171" y="105"/>
                </a:lnTo>
                <a:lnTo>
                  <a:pt x="184" y="105"/>
                </a:lnTo>
                <a:lnTo>
                  <a:pt x="184" y="78"/>
                </a:lnTo>
                <a:lnTo>
                  <a:pt x="197" y="78"/>
                </a:lnTo>
                <a:lnTo>
                  <a:pt x="197" y="65"/>
                </a:lnTo>
                <a:lnTo>
                  <a:pt x="211" y="65"/>
                </a:lnTo>
                <a:lnTo>
                  <a:pt x="211" y="52"/>
                </a:lnTo>
                <a:lnTo>
                  <a:pt x="197" y="52"/>
                </a:lnTo>
                <a:lnTo>
                  <a:pt x="197" y="39"/>
                </a:lnTo>
                <a:lnTo>
                  <a:pt x="184" y="39"/>
                </a:lnTo>
                <a:lnTo>
                  <a:pt x="184" y="13"/>
                </a:lnTo>
                <a:lnTo>
                  <a:pt x="171" y="13"/>
                </a:lnTo>
                <a:lnTo>
                  <a:pt x="171" y="52"/>
                </a:lnTo>
                <a:lnTo>
                  <a:pt x="158" y="52"/>
                </a:lnTo>
                <a:lnTo>
                  <a:pt x="158" y="39"/>
                </a:lnTo>
                <a:lnTo>
                  <a:pt x="145" y="39"/>
                </a:lnTo>
                <a:lnTo>
                  <a:pt x="145" y="26"/>
                </a:lnTo>
                <a:lnTo>
                  <a:pt x="132" y="26"/>
                </a:lnTo>
                <a:lnTo>
                  <a:pt x="132" y="39"/>
                </a:lnTo>
                <a:lnTo>
                  <a:pt x="118" y="39"/>
                </a:lnTo>
                <a:lnTo>
                  <a:pt x="118" y="52"/>
                </a:lnTo>
                <a:lnTo>
                  <a:pt x="106" y="52"/>
                </a:lnTo>
                <a:lnTo>
                  <a:pt x="106" y="39"/>
                </a:lnTo>
                <a:lnTo>
                  <a:pt x="92" y="39"/>
                </a:lnTo>
                <a:lnTo>
                  <a:pt x="92" y="26"/>
                </a:lnTo>
                <a:lnTo>
                  <a:pt x="79" y="26"/>
                </a:lnTo>
                <a:lnTo>
                  <a:pt x="79" y="13"/>
                </a:lnTo>
                <a:lnTo>
                  <a:pt x="66" y="13"/>
                </a:lnTo>
                <a:lnTo>
                  <a:pt x="66" y="39"/>
                </a:lnTo>
                <a:lnTo>
                  <a:pt x="53" y="39"/>
                </a:lnTo>
                <a:lnTo>
                  <a:pt x="53" y="0"/>
                </a:lnTo>
                <a:lnTo>
                  <a:pt x="40" y="0"/>
                </a:lnTo>
                <a:lnTo>
                  <a:pt x="40" y="26"/>
                </a:lnTo>
                <a:lnTo>
                  <a:pt x="27" y="26"/>
                </a:lnTo>
                <a:lnTo>
                  <a:pt x="27" y="39"/>
                </a:lnTo>
                <a:lnTo>
                  <a:pt x="13" y="39"/>
                </a:lnTo>
                <a:lnTo>
                  <a:pt x="13" y="52"/>
                </a:lnTo>
                <a:lnTo>
                  <a:pt x="0" y="52"/>
                </a:lnTo>
                <a:lnTo>
                  <a:pt x="0" y="5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39" name="Google Shape;6039;p25"/>
          <p:cNvSpPr/>
          <p:nvPr/>
        </p:nvSpPr>
        <p:spPr>
          <a:xfrm>
            <a:off x="3638551" y="4449233"/>
            <a:ext cx="306917" cy="304800"/>
          </a:xfrm>
          <a:custGeom>
            <a:avLst/>
            <a:gdLst/>
            <a:ahLst/>
            <a:cxnLst/>
            <a:rect l="l" t="t" r="r" b="b"/>
            <a:pathLst>
              <a:path w="145" h="144" extrusionOk="0">
                <a:moveTo>
                  <a:pt x="105" y="105"/>
                </a:moveTo>
                <a:lnTo>
                  <a:pt x="105" y="144"/>
                </a:lnTo>
                <a:lnTo>
                  <a:pt x="145" y="144"/>
                </a:lnTo>
                <a:lnTo>
                  <a:pt x="145" y="105"/>
                </a:lnTo>
                <a:lnTo>
                  <a:pt x="105" y="105"/>
                </a:lnTo>
                <a:lnTo>
                  <a:pt x="105" y="105"/>
                </a:lnTo>
                <a:close/>
                <a:moveTo>
                  <a:pt x="105" y="52"/>
                </a:moveTo>
                <a:lnTo>
                  <a:pt x="105" y="91"/>
                </a:lnTo>
                <a:lnTo>
                  <a:pt x="145" y="91"/>
                </a:lnTo>
                <a:lnTo>
                  <a:pt x="145" y="52"/>
                </a:lnTo>
                <a:lnTo>
                  <a:pt x="105" y="52"/>
                </a:lnTo>
                <a:lnTo>
                  <a:pt x="105" y="52"/>
                </a:lnTo>
                <a:close/>
                <a:moveTo>
                  <a:pt x="105" y="0"/>
                </a:moveTo>
                <a:lnTo>
                  <a:pt x="105" y="39"/>
                </a:lnTo>
                <a:lnTo>
                  <a:pt x="145" y="39"/>
                </a:lnTo>
                <a:lnTo>
                  <a:pt x="145" y="0"/>
                </a:lnTo>
                <a:lnTo>
                  <a:pt x="105" y="0"/>
                </a:lnTo>
                <a:lnTo>
                  <a:pt x="105" y="0"/>
                </a:lnTo>
                <a:close/>
                <a:moveTo>
                  <a:pt x="53" y="105"/>
                </a:moveTo>
                <a:lnTo>
                  <a:pt x="53" y="144"/>
                </a:lnTo>
                <a:lnTo>
                  <a:pt x="92" y="144"/>
                </a:lnTo>
                <a:lnTo>
                  <a:pt x="92" y="105"/>
                </a:lnTo>
                <a:lnTo>
                  <a:pt x="53" y="105"/>
                </a:lnTo>
                <a:lnTo>
                  <a:pt x="53" y="105"/>
                </a:lnTo>
                <a:close/>
                <a:moveTo>
                  <a:pt x="53" y="52"/>
                </a:moveTo>
                <a:lnTo>
                  <a:pt x="53" y="91"/>
                </a:lnTo>
                <a:lnTo>
                  <a:pt x="92" y="91"/>
                </a:lnTo>
                <a:lnTo>
                  <a:pt x="92" y="52"/>
                </a:lnTo>
                <a:lnTo>
                  <a:pt x="53" y="52"/>
                </a:lnTo>
                <a:lnTo>
                  <a:pt x="53" y="52"/>
                </a:lnTo>
                <a:close/>
                <a:moveTo>
                  <a:pt x="53" y="0"/>
                </a:moveTo>
                <a:lnTo>
                  <a:pt x="53" y="39"/>
                </a:lnTo>
                <a:lnTo>
                  <a:pt x="92" y="39"/>
                </a:lnTo>
                <a:lnTo>
                  <a:pt x="92" y="0"/>
                </a:lnTo>
                <a:lnTo>
                  <a:pt x="53" y="0"/>
                </a:lnTo>
                <a:lnTo>
                  <a:pt x="53" y="0"/>
                </a:lnTo>
                <a:close/>
                <a:moveTo>
                  <a:pt x="0" y="105"/>
                </a:moveTo>
                <a:lnTo>
                  <a:pt x="0" y="144"/>
                </a:lnTo>
                <a:lnTo>
                  <a:pt x="40" y="144"/>
                </a:lnTo>
                <a:lnTo>
                  <a:pt x="40" y="105"/>
                </a:lnTo>
                <a:lnTo>
                  <a:pt x="0" y="105"/>
                </a:lnTo>
                <a:lnTo>
                  <a:pt x="0" y="105"/>
                </a:lnTo>
                <a:close/>
                <a:moveTo>
                  <a:pt x="0" y="52"/>
                </a:moveTo>
                <a:lnTo>
                  <a:pt x="0" y="91"/>
                </a:lnTo>
                <a:lnTo>
                  <a:pt x="40" y="91"/>
                </a:lnTo>
                <a:lnTo>
                  <a:pt x="40" y="52"/>
                </a:lnTo>
                <a:lnTo>
                  <a:pt x="0" y="52"/>
                </a:lnTo>
                <a:lnTo>
                  <a:pt x="0" y="52"/>
                </a:lnTo>
                <a:close/>
                <a:moveTo>
                  <a:pt x="0" y="0"/>
                </a:moveTo>
                <a:lnTo>
                  <a:pt x="0" y="39"/>
                </a:lnTo>
                <a:lnTo>
                  <a:pt x="40" y="39"/>
                </a:lnTo>
                <a:lnTo>
                  <a:pt x="40" y="0"/>
                </a:lnTo>
                <a:lnTo>
                  <a:pt x="0"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0" name="Google Shape;6040;p25"/>
          <p:cNvSpPr/>
          <p:nvPr/>
        </p:nvSpPr>
        <p:spPr>
          <a:xfrm>
            <a:off x="4800601" y="726018"/>
            <a:ext cx="438151" cy="438151"/>
          </a:xfrm>
          <a:custGeom>
            <a:avLst/>
            <a:gdLst/>
            <a:ahLst/>
            <a:cxnLst/>
            <a:rect l="l" t="t" r="r" b="b"/>
            <a:pathLst>
              <a:path w="341" h="341" extrusionOk="0">
                <a:moveTo>
                  <a:pt x="61" y="280"/>
                </a:moveTo>
                <a:cubicBezTo>
                  <a:pt x="0" y="220"/>
                  <a:pt x="0" y="121"/>
                  <a:pt x="61" y="61"/>
                </a:cubicBezTo>
                <a:cubicBezTo>
                  <a:pt x="122" y="0"/>
                  <a:pt x="220" y="0"/>
                  <a:pt x="281" y="61"/>
                </a:cubicBezTo>
                <a:cubicBezTo>
                  <a:pt x="341" y="121"/>
                  <a:pt x="341" y="220"/>
                  <a:pt x="281" y="280"/>
                </a:cubicBezTo>
                <a:cubicBezTo>
                  <a:pt x="220" y="341"/>
                  <a:pt x="122" y="341"/>
                  <a:pt x="61" y="280"/>
                </a:cubicBezTo>
                <a:close/>
                <a:moveTo>
                  <a:pt x="258" y="83"/>
                </a:moveTo>
                <a:cubicBezTo>
                  <a:pt x="84" y="257"/>
                  <a:pt x="84" y="257"/>
                  <a:pt x="84" y="257"/>
                </a:cubicBezTo>
                <a:cubicBezTo>
                  <a:pt x="129" y="303"/>
                  <a:pt x="212" y="303"/>
                  <a:pt x="258" y="257"/>
                </a:cubicBezTo>
                <a:cubicBezTo>
                  <a:pt x="303" y="212"/>
                  <a:pt x="303" y="129"/>
                  <a:pt x="258" y="8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1" name="Google Shape;6041;p25"/>
          <p:cNvSpPr/>
          <p:nvPr/>
        </p:nvSpPr>
        <p:spPr>
          <a:xfrm>
            <a:off x="2984501" y="4400551"/>
            <a:ext cx="393700" cy="400051"/>
          </a:xfrm>
          <a:custGeom>
            <a:avLst/>
            <a:gdLst/>
            <a:ahLst/>
            <a:cxnLst/>
            <a:rect l="l" t="t" r="r" b="b"/>
            <a:pathLst>
              <a:path w="306" h="312" extrusionOk="0">
                <a:moveTo>
                  <a:pt x="118" y="312"/>
                </a:moveTo>
                <a:cubicBezTo>
                  <a:pt x="143" y="312"/>
                  <a:pt x="180" y="312"/>
                  <a:pt x="211" y="312"/>
                </a:cubicBezTo>
                <a:cubicBezTo>
                  <a:pt x="224" y="312"/>
                  <a:pt x="232" y="306"/>
                  <a:pt x="237" y="292"/>
                </a:cubicBezTo>
                <a:cubicBezTo>
                  <a:pt x="244" y="245"/>
                  <a:pt x="262" y="213"/>
                  <a:pt x="277" y="180"/>
                </a:cubicBezTo>
                <a:cubicBezTo>
                  <a:pt x="293" y="147"/>
                  <a:pt x="300" y="139"/>
                  <a:pt x="303" y="124"/>
                </a:cubicBezTo>
                <a:cubicBezTo>
                  <a:pt x="304" y="117"/>
                  <a:pt x="306" y="98"/>
                  <a:pt x="296" y="93"/>
                </a:cubicBezTo>
                <a:cubicBezTo>
                  <a:pt x="286" y="89"/>
                  <a:pt x="278" y="95"/>
                  <a:pt x="265" y="114"/>
                </a:cubicBezTo>
                <a:cubicBezTo>
                  <a:pt x="252" y="140"/>
                  <a:pt x="249" y="147"/>
                  <a:pt x="243" y="147"/>
                </a:cubicBezTo>
                <a:cubicBezTo>
                  <a:pt x="238" y="147"/>
                  <a:pt x="241" y="81"/>
                  <a:pt x="242" y="60"/>
                </a:cubicBezTo>
                <a:cubicBezTo>
                  <a:pt x="244" y="38"/>
                  <a:pt x="233" y="31"/>
                  <a:pt x="221" y="30"/>
                </a:cubicBezTo>
                <a:cubicBezTo>
                  <a:pt x="207" y="28"/>
                  <a:pt x="196" y="35"/>
                  <a:pt x="196" y="54"/>
                </a:cubicBezTo>
                <a:cubicBezTo>
                  <a:pt x="196" y="79"/>
                  <a:pt x="192" y="138"/>
                  <a:pt x="184" y="138"/>
                </a:cubicBezTo>
                <a:cubicBezTo>
                  <a:pt x="179" y="138"/>
                  <a:pt x="180" y="68"/>
                  <a:pt x="175" y="30"/>
                </a:cubicBezTo>
                <a:cubicBezTo>
                  <a:pt x="173" y="13"/>
                  <a:pt x="166" y="0"/>
                  <a:pt x="151" y="1"/>
                </a:cubicBezTo>
                <a:cubicBezTo>
                  <a:pt x="139" y="2"/>
                  <a:pt x="127" y="10"/>
                  <a:pt x="126" y="29"/>
                </a:cubicBezTo>
                <a:cubicBezTo>
                  <a:pt x="125" y="50"/>
                  <a:pt x="142" y="138"/>
                  <a:pt x="134" y="138"/>
                </a:cubicBezTo>
                <a:cubicBezTo>
                  <a:pt x="128" y="138"/>
                  <a:pt x="112" y="85"/>
                  <a:pt x="97" y="56"/>
                </a:cubicBezTo>
                <a:cubicBezTo>
                  <a:pt x="88" y="40"/>
                  <a:pt x="81" y="31"/>
                  <a:pt x="66" y="38"/>
                </a:cubicBezTo>
                <a:cubicBezTo>
                  <a:pt x="54" y="44"/>
                  <a:pt x="47" y="59"/>
                  <a:pt x="53" y="73"/>
                </a:cubicBezTo>
                <a:cubicBezTo>
                  <a:pt x="62" y="93"/>
                  <a:pt x="98" y="184"/>
                  <a:pt x="89" y="184"/>
                </a:cubicBezTo>
                <a:cubicBezTo>
                  <a:pt x="83" y="184"/>
                  <a:pt x="66" y="161"/>
                  <a:pt x="46" y="149"/>
                </a:cubicBezTo>
                <a:cubicBezTo>
                  <a:pt x="28" y="139"/>
                  <a:pt x="17" y="142"/>
                  <a:pt x="11" y="148"/>
                </a:cubicBezTo>
                <a:cubicBezTo>
                  <a:pt x="5" y="153"/>
                  <a:pt x="0" y="165"/>
                  <a:pt x="25" y="193"/>
                </a:cubicBezTo>
                <a:cubicBezTo>
                  <a:pt x="35" y="202"/>
                  <a:pt x="76" y="230"/>
                  <a:pt x="85" y="246"/>
                </a:cubicBezTo>
                <a:cubicBezTo>
                  <a:pt x="96" y="267"/>
                  <a:pt x="94" y="262"/>
                  <a:pt x="98" y="292"/>
                </a:cubicBezTo>
                <a:cubicBezTo>
                  <a:pt x="100" y="305"/>
                  <a:pt x="105" y="312"/>
                  <a:pt x="118" y="3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2" name="Google Shape;6042;p25"/>
          <p:cNvSpPr/>
          <p:nvPr/>
        </p:nvSpPr>
        <p:spPr>
          <a:xfrm>
            <a:off x="4821767" y="4413251"/>
            <a:ext cx="412751" cy="374651"/>
          </a:xfrm>
          <a:custGeom>
            <a:avLst/>
            <a:gdLst/>
            <a:ahLst/>
            <a:cxnLst/>
            <a:rect l="l" t="t" r="r" b="b"/>
            <a:pathLst>
              <a:path w="321" h="292" extrusionOk="0">
                <a:moveTo>
                  <a:pt x="295" y="77"/>
                </a:moveTo>
                <a:cubicBezTo>
                  <a:pt x="269" y="103"/>
                  <a:pt x="243" y="107"/>
                  <a:pt x="221" y="129"/>
                </a:cubicBezTo>
                <a:cubicBezTo>
                  <a:pt x="199" y="151"/>
                  <a:pt x="154" y="188"/>
                  <a:pt x="154" y="188"/>
                </a:cubicBezTo>
                <a:cubicBezTo>
                  <a:pt x="167" y="211"/>
                  <a:pt x="141" y="243"/>
                  <a:pt x="139" y="228"/>
                </a:cubicBezTo>
                <a:cubicBezTo>
                  <a:pt x="138" y="213"/>
                  <a:pt x="121" y="200"/>
                  <a:pt x="121" y="200"/>
                </a:cubicBezTo>
                <a:cubicBezTo>
                  <a:pt x="121" y="200"/>
                  <a:pt x="121" y="200"/>
                  <a:pt x="121" y="200"/>
                </a:cubicBezTo>
                <a:cubicBezTo>
                  <a:pt x="121" y="200"/>
                  <a:pt x="110" y="190"/>
                  <a:pt x="96" y="188"/>
                </a:cubicBezTo>
                <a:cubicBezTo>
                  <a:pt x="75" y="184"/>
                  <a:pt x="110" y="153"/>
                  <a:pt x="132" y="166"/>
                </a:cubicBezTo>
                <a:cubicBezTo>
                  <a:pt x="132" y="166"/>
                  <a:pt x="169" y="122"/>
                  <a:pt x="191" y="100"/>
                </a:cubicBezTo>
                <a:cubicBezTo>
                  <a:pt x="213" y="78"/>
                  <a:pt x="217" y="51"/>
                  <a:pt x="243" y="26"/>
                </a:cubicBezTo>
                <a:cubicBezTo>
                  <a:pt x="269" y="0"/>
                  <a:pt x="297" y="13"/>
                  <a:pt x="302" y="18"/>
                </a:cubicBezTo>
                <a:cubicBezTo>
                  <a:pt x="307" y="23"/>
                  <a:pt x="321" y="51"/>
                  <a:pt x="295" y="77"/>
                </a:cubicBezTo>
                <a:close/>
                <a:moveTo>
                  <a:pt x="119" y="272"/>
                </a:moveTo>
                <a:cubicBezTo>
                  <a:pt x="106" y="286"/>
                  <a:pt x="93" y="284"/>
                  <a:pt x="69" y="281"/>
                </a:cubicBezTo>
                <a:cubicBezTo>
                  <a:pt x="45" y="279"/>
                  <a:pt x="34" y="292"/>
                  <a:pt x="0" y="255"/>
                </a:cubicBezTo>
                <a:cubicBezTo>
                  <a:pt x="29" y="253"/>
                  <a:pt x="34" y="253"/>
                  <a:pt x="44" y="233"/>
                </a:cubicBezTo>
                <a:cubicBezTo>
                  <a:pt x="46" y="225"/>
                  <a:pt x="53" y="209"/>
                  <a:pt x="59" y="203"/>
                </a:cubicBezTo>
                <a:cubicBezTo>
                  <a:pt x="69" y="189"/>
                  <a:pt x="105" y="193"/>
                  <a:pt x="116" y="205"/>
                </a:cubicBezTo>
                <a:cubicBezTo>
                  <a:pt x="136" y="224"/>
                  <a:pt x="137" y="254"/>
                  <a:pt x="119" y="2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3" name="Google Shape;6043;p25"/>
          <p:cNvSpPr/>
          <p:nvPr/>
        </p:nvSpPr>
        <p:spPr>
          <a:xfrm>
            <a:off x="4819651" y="194734"/>
            <a:ext cx="400051" cy="342900"/>
          </a:xfrm>
          <a:custGeom>
            <a:avLst/>
            <a:gdLst/>
            <a:ahLst/>
            <a:cxnLst/>
            <a:rect l="l" t="t" r="r" b="b"/>
            <a:pathLst>
              <a:path w="311" h="267" extrusionOk="0">
                <a:moveTo>
                  <a:pt x="290" y="238"/>
                </a:moveTo>
                <a:cubicBezTo>
                  <a:pt x="266" y="238"/>
                  <a:pt x="222" y="241"/>
                  <a:pt x="180" y="257"/>
                </a:cubicBezTo>
                <a:cubicBezTo>
                  <a:pt x="171" y="261"/>
                  <a:pt x="178" y="267"/>
                  <a:pt x="162" y="267"/>
                </a:cubicBezTo>
                <a:cubicBezTo>
                  <a:pt x="146" y="267"/>
                  <a:pt x="149" y="260"/>
                  <a:pt x="140" y="257"/>
                </a:cubicBezTo>
                <a:cubicBezTo>
                  <a:pt x="93" y="240"/>
                  <a:pt x="46" y="237"/>
                  <a:pt x="20" y="238"/>
                </a:cubicBezTo>
                <a:cubicBezTo>
                  <a:pt x="4" y="237"/>
                  <a:pt x="0" y="234"/>
                  <a:pt x="0" y="219"/>
                </a:cubicBezTo>
                <a:cubicBezTo>
                  <a:pt x="0" y="178"/>
                  <a:pt x="0" y="81"/>
                  <a:pt x="0" y="41"/>
                </a:cubicBezTo>
                <a:cubicBezTo>
                  <a:pt x="0" y="26"/>
                  <a:pt x="5" y="24"/>
                  <a:pt x="20" y="26"/>
                </a:cubicBezTo>
                <a:cubicBezTo>
                  <a:pt x="47" y="30"/>
                  <a:pt x="100" y="41"/>
                  <a:pt x="148" y="65"/>
                </a:cubicBezTo>
                <a:cubicBezTo>
                  <a:pt x="159" y="73"/>
                  <a:pt x="165" y="71"/>
                  <a:pt x="173" y="65"/>
                </a:cubicBezTo>
                <a:cubicBezTo>
                  <a:pt x="180" y="61"/>
                  <a:pt x="186" y="58"/>
                  <a:pt x="193" y="55"/>
                </a:cubicBezTo>
                <a:cubicBezTo>
                  <a:pt x="193" y="69"/>
                  <a:pt x="193" y="69"/>
                  <a:pt x="193" y="69"/>
                </a:cubicBezTo>
                <a:cubicBezTo>
                  <a:pt x="182" y="74"/>
                  <a:pt x="173" y="80"/>
                  <a:pt x="166" y="86"/>
                </a:cubicBezTo>
                <a:cubicBezTo>
                  <a:pt x="163" y="90"/>
                  <a:pt x="167" y="213"/>
                  <a:pt x="168" y="243"/>
                </a:cubicBezTo>
                <a:cubicBezTo>
                  <a:pt x="168" y="243"/>
                  <a:pt x="168" y="243"/>
                  <a:pt x="168" y="243"/>
                </a:cubicBezTo>
                <a:cubicBezTo>
                  <a:pt x="168" y="249"/>
                  <a:pt x="168" y="249"/>
                  <a:pt x="168" y="249"/>
                </a:cubicBezTo>
                <a:cubicBezTo>
                  <a:pt x="172" y="247"/>
                  <a:pt x="175" y="245"/>
                  <a:pt x="181" y="243"/>
                </a:cubicBezTo>
                <a:cubicBezTo>
                  <a:pt x="219" y="228"/>
                  <a:pt x="249" y="215"/>
                  <a:pt x="272" y="215"/>
                </a:cubicBezTo>
                <a:cubicBezTo>
                  <a:pt x="280" y="215"/>
                  <a:pt x="287" y="215"/>
                  <a:pt x="289" y="212"/>
                </a:cubicBezTo>
                <a:cubicBezTo>
                  <a:pt x="292" y="210"/>
                  <a:pt x="291" y="204"/>
                  <a:pt x="291" y="198"/>
                </a:cubicBezTo>
                <a:cubicBezTo>
                  <a:pt x="291" y="161"/>
                  <a:pt x="291" y="96"/>
                  <a:pt x="291" y="60"/>
                </a:cubicBezTo>
                <a:cubicBezTo>
                  <a:pt x="291" y="53"/>
                  <a:pt x="292" y="47"/>
                  <a:pt x="289" y="45"/>
                </a:cubicBezTo>
                <a:cubicBezTo>
                  <a:pt x="287" y="42"/>
                  <a:pt x="281" y="44"/>
                  <a:pt x="273" y="45"/>
                </a:cubicBezTo>
                <a:cubicBezTo>
                  <a:pt x="264" y="47"/>
                  <a:pt x="251" y="49"/>
                  <a:pt x="237" y="53"/>
                </a:cubicBezTo>
                <a:cubicBezTo>
                  <a:pt x="237" y="38"/>
                  <a:pt x="237" y="38"/>
                  <a:pt x="237" y="38"/>
                </a:cubicBezTo>
                <a:cubicBezTo>
                  <a:pt x="258" y="32"/>
                  <a:pt x="277" y="28"/>
                  <a:pt x="291" y="26"/>
                </a:cubicBezTo>
                <a:cubicBezTo>
                  <a:pt x="307" y="24"/>
                  <a:pt x="311" y="26"/>
                  <a:pt x="311" y="43"/>
                </a:cubicBezTo>
                <a:cubicBezTo>
                  <a:pt x="311" y="83"/>
                  <a:pt x="311" y="177"/>
                  <a:pt x="311" y="218"/>
                </a:cubicBezTo>
                <a:cubicBezTo>
                  <a:pt x="311" y="233"/>
                  <a:pt x="306" y="238"/>
                  <a:pt x="290" y="238"/>
                </a:cubicBezTo>
                <a:close/>
                <a:moveTo>
                  <a:pt x="151" y="86"/>
                </a:moveTo>
                <a:cubicBezTo>
                  <a:pt x="124" y="64"/>
                  <a:pt x="62" y="49"/>
                  <a:pt x="37" y="45"/>
                </a:cubicBezTo>
                <a:cubicBezTo>
                  <a:pt x="30" y="45"/>
                  <a:pt x="23" y="41"/>
                  <a:pt x="21" y="43"/>
                </a:cubicBezTo>
                <a:cubicBezTo>
                  <a:pt x="18" y="45"/>
                  <a:pt x="19" y="52"/>
                  <a:pt x="19" y="59"/>
                </a:cubicBezTo>
                <a:cubicBezTo>
                  <a:pt x="19" y="95"/>
                  <a:pt x="19" y="162"/>
                  <a:pt x="19" y="198"/>
                </a:cubicBezTo>
                <a:cubicBezTo>
                  <a:pt x="19" y="205"/>
                  <a:pt x="17" y="212"/>
                  <a:pt x="21" y="214"/>
                </a:cubicBezTo>
                <a:cubicBezTo>
                  <a:pt x="23" y="216"/>
                  <a:pt x="30" y="215"/>
                  <a:pt x="37" y="215"/>
                </a:cubicBezTo>
                <a:cubicBezTo>
                  <a:pt x="60" y="215"/>
                  <a:pt x="94" y="227"/>
                  <a:pt x="137" y="243"/>
                </a:cubicBezTo>
                <a:cubicBezTo>
                  <a:pt x="142" y="245"/>
                  <a:pt x="146" y="247"/>
                  <a:pt x="150" y="249"/>
                </a:cubicBezTo>
                <a:cubicBezTo>
                  <a:pt x="150" y="243"/>
                  <a:pt x="150" y="243"/>
                  <a:pt x="150" y="243"/>
                </a:cubicBezTo>
                <a:cubicBezTo>
                  <a:pt x="150" y="243"/>
                  <a:pt x="150" y="243"/>
                  <a:pt x="150" y="243"/>
                </a:cubicBezTo>
                <a:cubicBezTo>
                  <a:pt x="151" y="213"/>
                  <a:pt x="154" y="90"/>
                  <a:pt x="151" y="86"/>
                </a:cubicBezTo>
                <a:close/>
                <a:moveTo>
                  <a:pt x="231" y="0"/>
                </a:moveTo>
                <a:cubicBezTo>
                  <a:pt x="231" y="43"/>
                  <a:pt x="231" y="149"/>
                  <a:pt x="231" y="149"/>
                </a:cubicBezTo>
                <a:cubicBezTo>
                  <a:pt x="231" y="149"/>
                  <a:pt x="208" y="145"/>
                  <a:pt x="199" y="168"/>
                </a:cubicBezTo>
                <a:cubicBezTo>
                  <a:pt x="199" y="136"/>
                  <a:pt x="199" y="54"/>
                  <a:pt x="199" y="13"/>
                </a:cubicBezTo>
                <a:cubicBezTo>
                  <a:pt x="207" y="18"/>
                  <a:pt x="227" y="20"/>
                  <a:pt x="23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4" name="Google Shape;6044;p25"/>
          <p:cNvSpPr/>
          <p:nvPr/>
        </p:nvSpPr>
        <p:spPr>
          <a:xfrm>
            <a:off x="7901517" y="4449233"/>
            <a:ext cx="400051" cy="304800"/>
          </a:xfrm>
          <a:custGeom>
            <a:avLst/>
            <a:gdLst/>
            <a:ahLst/>
            <a:cxnLst/>
            <a:rect l="l" t="t" r="r" b="b"/>
            <a:pathLst>
              <a:path w="311" h="236" extrusionOk="0">
                <a:moveTo>
                  <a:pt x="25" y="0"/>
                </a:moveTo>
                <a:cubicBezTo>
                  <a:pt x="286" y="0"/>
                  <a:pt x="286" y="0"/>
                  <a:pt x="286" y="0"/>
                </a:cubicBezTo>
                <a:cubicBezTo>
                  <a:pt x="302" y="0"/>
                  <a:pt x="311" y="8"/>
                  <a:pt x="311" y="24"/>
                </a:cubicBezTo>
                <a:cubicBezTo>
                  <a:pt x="311" y="211"/>
                  <a:pt x="311" y="211"/>
                  <a:pt x="311" y="211"/>
                </a:cubicBezTo>
                <a:cubicBezTo>
                  <a:pt x="311" y="227"/>
                  <a:pt x="302" y="236"/>
                  <a:pt x="286" y="236"/>
                </a:cubicBezTo>
                <a:cubicBezTo>
                  <a:pt x="25" y="236"/>
                  <a:pt x="25" y="236"/>
                  <a:pt x="25" y="236"/>
                </a:cubicBezTo>
                <a:cubicBezTo>
                  <a:pt x="9" y="236"/>
                  <a:pt x="0" y="227"/>
                  <a:pt x="0" y="211"/>
                </a:cubicBezTo>
                <a:cubicBezTo>
                  <a:pt x="0" y="24"/>
                  <a:pt x="0" y="24"/>
                  <a:pt x="0" y="24"/>
                </a:cubicBezTo>
                <a:cubicBezTo>
                  <a:pt x="0" y="8"/>
                  <a:pt x="9" y="0"/>
                  <a:pt x="25" y="0"/>
                </a:cubicBezTo>
                <a:close/>
                <a:moveTo>
                  <a:pt x="162" y="155"/>
                </a:moveTo>
                <a:cubicBezTo>
                  <a:pt x="149" y="155"/>
                  <a:pt x="149" y="155"/>
                  <a:pt x="149" y="155"/>
                </a:cubicBezTo>
                <a:cubicBezTo>
                  <a:pt x="19" y="31"/>
                  <a:pt x="19" y="31"/>
                  <a:pt x="19" y="31"/>
                </a:cubicBezTo>
                <a:cubicBezTo>
                  <a:pt x="31" y="18"/>
                  <a:pt x="31" y="18"/>
                  <a:pt x="31" y="18"/>
                </a:cubicBezTo>
                <a:cubicBezTo>
                  <a:pt x="155" y="136"/>
                  <a:pt x="155" y="136"/>
                  <a:pt x="155" y="136"/>
                </a:cubicBezTo>
                <a:cubicBezTo>
                  <a:pt x="280" y="18"/>
                  <a:pt x="280" y="18"/>
                  <a:pt x="280" y="18"/>
                </a:cubicBezTo>
                <a:cubicBezTo>
                  <a:pt x="292" y="31"/>
                  <a:pt x="292" y="31"/>
                  <a:pt x="292" y="31"/>
                </a:cubicBezTo>
                <a:cubicBezTo>
                  <a:pt x="162" y="155"/>
                  <a:pt x="162" y="155"/>
                  <a:pt x="162" y="155"/>
                </a:cubicBezTo>
                <a:close/>
                <a:moveTo>
                  <a:pt x="107" y="134"/>
                </a:moveTo>
                <a:cubicBezTo>
                  <a:pt x="27" y="215"/>
                  <a:pt x="27" y="215"/>
                  <a:pt x="27" y="215"/>
                </a:cubicBezTo>
                <a:cubicBezTo>
                  <a:pt x="20" y="207"/>
                  <a:pt x="20" y="207"/>
                  <a:pt x="20" y="207"/>
                </a:cubicBezTo>
                <a:cubicBezTo>
                  <a:pt x="100" y="127"/>
                  <a:pt x="100" y="127"/>
                  <a:pt x="100" y="127"/>
                </a:cubicBezTo>
                <a:cubicBezTo>
                  <a:pt x="107" y="134"/>
                  <a:pt x="107" y="134"/>
                  <a:pt x="107" y="134"/>
                </a:cubicBezTo>
                <a:close/>
                <a:moveTo>
                  <a:pt x="291" y="207"/>
                </a:moveTo>
                <a:cubicBezTo>
                  <a:pt x="284" y="215"/>
                  <a:pt x="284" y="215"/>
                  <a:pt x="284" y="215"/>
                </a:cubicBezTo>
                <a:cubicBezTo>
                  <a:pt x="204" y="134"/>
                  <a:pt x="204" y="134"/>
                  <a:pt x="204" y="134"/>
                </a:cubicBezTo>
                <a:cubicBezTo>
                  <a:pt x="211" y="127"/>
                  <a:pt x="211" y="127"/>
                  <a:pt x="211" y="127"/>
                </a:cubicBezTo>
                <a:cubicBezTo>
                  <a:pt x="291" y="207"/>
                  <a:pt x="291" y="207"/>
                  <a:pt x="291" y="20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5" name="Google Shape;6045;p25"/>
          <p:cNvSpPr/>
          <p:nvPr/>
        </p:nvSpPr>
        <p:spPr>
          <a:xfrm>
            <a:off x="6650567" y="4476751"/>
            <a:ext cx="400051" cy="247651"/>
          </a:xfrm>
          <a:custGeom>
            <a:avLst/>
            <a:gdLst/>
            <a:ahLst/>
            <a:cxnLst/>
            <a:rect l="l" t="t" r="r" b="b"/>
            <a:pathLst>
              <a:path w="311" h="193" extrusionOk="0">
                <a:moveTo>
                  <a:pt x="248" y="193"/>
                </a:moveTo>
                <a:cubicBezTo>
                  <a:pt x="248" y="193"/>
                  <a:pt x="248" y="193"/>
                  <a:pt x="248" y="193"/>
                </a:cubicBezTo>
                <a:cubicBezTo>
                  <a:pt x="72" y="193"/>
                  <a:pt x="72" y="193"/>
                  <a:pt x="72" y="193"/>
                </a:cubicBezTo>
                <a:cubicBezTo>
                  <a:pt x="72" y="193"/>
                  <a:pt x="72" y="193"/>
                  <a:pt x="72" y="193"/>
                </a:cubicBezTo>
                <a:cubicBezTo>
                  <a:pt x="32" y="190"/>
                  <a:pt x="0" y="156"/>
                  <a:pt x="0" y="116"/>
                </a:cubicBezTo>
                <a:cubicBezTo>
                  <a:pt x="0" y="73"/>
                  <a:pt x="35" y="39"/>
                  <a:pt x="78" y="39"/>
                </a:cubicBezTo>
                <a:cubicBezTo>
                  <a:pt x="84" y="39"/>
                  <a:pt x="90" y="40"/>
                  <a:pt x="96" y="41"/>
                </a:cubicBezTo>
                <a:cubicBezTo>
                  <a:pt x="109" y="17"/>
                  <a:pt x="135" y="0"/>
                  <a:pt x="164" y="0"/>
                </a:cubicBezTo>
                <a:cubicBezTo>
                  <a:pt x="203" y="0"/>
                  <a:pt x="236" y="29"/>
                  <a:pt x="241" y="66"/>
                </a:cubicBezTo>
                <a:cubicBezTo>
                  <a:pt x="243" y="66"/>
                  <a:pt x="245" y="66"/>
                  <a:pt x="247" y="66"/>
                </a:cubicBezTo>
                <a:cubicBezTo>
                  <a:pt x="282" y="66"/>
                  <a:pt x="311" y="94"/>
                  <a:pt x="311" y="129"/>
                </a:cubicBezTo>
                <a:cubicBezTo>
                  <a:pt x="311" y="164"/>
                  <a:pt x="283" y="192"/>
                  <a:pt x="248" y="19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6" name="Google Shape;6046;p25"/>
          <p:cNvSpPr/>
          <p:nvPr/>
        </p:nvSpPr>
        <p:spPr>
          <a:xfrm>
            <a:off x="2389718" y="3168651"/>
            <a:ext cx="334433" cy="397933"/>
          </a:xfrm>
          <a:custGeom>
            <a:avLst/>
            <a:gdLst/>
            <a:ahLst/>
            <a:cxnLst/>
            <a:rect l="l" t="t" r="r" b="b"/>
            <a:pathLst>
              <a:path w="260" h="311" extrusionOk="0">
                <a:moveTo>
                  <a:pt x="108" y="311"/>
                </a:moveTo>
                <a:cubicBezTo>
                  <a:pt x="78" y="311"/>
                  <a:pt x="37" y="294"/>
                  <a:pt x="27" y="289"/>
                </a:cubicBezTo>
                <a:cubicBezTo>
                  <a:pt x="17" y="283"/>
                  <a:pt x="0" y="276"/>
                  <a:pt x="22" y="258"/>
                </a:cubicBezTo>
                <a:cubicBezTo>
                  <a:pt x="84" y="237"/>
                  <a:pt x="118" y="189"/>
                  <a:pt x="118" y="153"/>
                </a:cubicBezTo>
                <a:cubicBezTo>
                  <a:pt x="118" y="102"/>
                  <a:pt x="43" y="53"/>
                  <a:pt x="31" y="45"/>
                </a:cubicBezTo>
                <a:cubicBezTo>
                  <a:pt x="19" y="37"/>
                  <a:pt x="22" y="27"/>
                  <a:pt x="37" y="19"/>
                </a:cubicBezTo>
                <a:cubicBezTo>
                  <a:pt x="52" y="12"/>
                  <a:pt x="78" y="0"/>
                  <a:pt x="107" y="0"/>
                </a:cubicBezTo>
                <a:cubicBezTo>
                  <a:pt x="194" y="0"/>
                  <a:pt x="260" y="65"/>
                  <a:pt x="260" y="153"/>
                </a:cubicBezTo>
                <a:cubicBezTo>
                  <a:pt x="260" y="240"/>
                  <a:pt x="196" y="311"/>
                  <a:pt x="108" y="311"/>
                </a:cubicBezTo>
                <a:close/>
                <a:moveTo>
                  <a:pt x="107" y="26"/>
                </a:moveTo>
                <a:cubicBezTo>
                  <a:pt x="79" y="26"/>
                  <a:pt x="67" y="35"/>
                  <a:pt x="63" y="39"/>
                </a:cubicBezTo>
                <a:cubicBezTo>
                  <a:pt x="109" y="63"/>
                  <a:pt x="145" y="102"/>
                  <a:pt x="145" y="153"/>
                </a:cubicBezTo>
                <a:cubicBezTo>
                  <a:pt x="145" y="204"/>
                  <a:pt x="103" y="249"/>
                  <a:pt x="56" y="273"/>
                </a:cubicBezTo>
                <a:cubicBezTo>
                  <a:pt x="67" y="276"/>
                  <a:pt x="95" y="286"/>
                  <a:pt x="107" y="286"/>
                </a:cubicBezTo>
                <a:cubicBezTo>
                  <a:pt x="176" y="286"/>
                  <a:pt x="228" y="222"/>
                  <a:pt x="228" y="153"/>
                </a:cubicBezTo>
                <a:cubicBezTo>
                  <a:pt x="228" y="56"/>
                  <a:pt x="135" y="26"/>
                  <a:pt x="107" y="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7" name="Google Shape;6047;p25"/>
          <p:cNvSpPr/>
          <p:nvPr/>
        </p:nvSpPr>
        <p:spPr>
          <a:xfrm>
            <a:off x="6066368" y="1367367"/>
            <a:ext cx="359833" cy="402167"/>
          </a:xfrm>
          <a:custGeom>
            <a:avLst/>
            <a:gdLst/>
            <a:ahLst/>
            <a:cxnLst/>
            <a:rect l="l" t="t" r="r" b="b"/>
            <a:pathLst>
              <a:path w="280" h="312" extrusionOk="0">
                <a:moveTo>
                  <a:pt x="228" y="163"/>
                </a:moveTo>
                <a:cubicBezTo>
                  <a:pt x="228" y="164"/>
                  <a:pt x="228" y="164"/>
                  <a:pt x="228" y="164"/>
                </a:cubicBezTo>
                <a:cubicBezTo>
                  <a:pt x="224" y="164"/>
                  <a:pt x="224" y="164"/>
                  <a:pt x="224" y="164"/>
                </a:cubicBezTo>
                <a:cubicBezTo>
                  <a:pt x="223" y="164"/>
                  <a:pt x="223" y="164"/>
                  <a:pt x="223" y="165"/>
                </a:cubicBezTo>
                <a:cubicBezTo>
                  <a:pt x="159" y="276"/>
                  <a:pt x="159" y="276"/>
                  <a:pt x="159" y="276"/>
                </a:cubicBezTo>
                <a:cubicBezTo>
                  <a:pt x="156" y="280"/>
                  <a:pt x="150" y="282"/>
                  <a:pt x="145" y="279"/>
                </a:cubicBezTo>
                <a:cubicBezTo>
                  <a:pt x="140" y="276"/>
                  <a:pt x="139" y="270"/>
                  <a:pt x="141" y="265"/>
                </a:cubicBezTo>
                <a:cubicBezTo>
                  <a:pt x="200" y="164"/>
                  <a:pt x="200" y="164"/>
                  <a:pt x="200" y="164"/>
                </a:cubicBezTo>
                <a:cubicBezTo>
                  <a:pt x="119" y="164"/>
                  <a:pt x="119" y="164"/>
                  <a:pt x="119" y="164"/>
                </a:cubicBezTo>
                <a:cubicBezTo>
                  <a:pt x="86" y="220"/>
                  <a:pt x="86" y="220"/>
                  <a:pt x="86" y="220"/>
                </a:cubicBezTo>
                <a:cubicBezTo>
                  <a:pt x="83" y="225"/>
                  <a:pt x="77" y="227"/>
                  <a:pt x="72" y="224"/>
                </a:cubicBezTo>
                <a:cubicBezTo>
                  <a:pt x="67" y="221"/>
                  <a:pt x="66" y="215"/>
                  <a:pt x="68" y="210"/>
                </a:cubicBezTo>
                <a:cubicBezTo>
                  <a:pt x="95" y="164"/>
                  <a:pt x="95" y="164"/>
                  <a:pt x="95" y="164"/>
                </a:cubicBezTo>
                <a:cubicBezTo>
                  <a:pt x="79" y="164"/>
                  <a:pt x="79" y="164"/>
                  <a:pt x="79" y="164"/>
                </a:cubicBezTo>
                <a:cubicBezTo>
                  <a:pt x="79" y="163"/>
                  <a:pt x="79" y="163"/>
                  <a:pt x="79" y="163"/>
                </a:cubicBezTo>
                <a:cubicBezTo>
                  <a:pt x="45" y="161"/>
                  <a:pt x="19" y="133"/>
                  <a:pt x="19" y="98"/>
                </a:cubicBezTo>
                <a:cubicBezTo>
                  <a:pt x="19" y="62"/>
                  <a:pt x="48" y="33"/>
                  <a:pt x="84" y="33"/>
                </a:cubicBezTo>
                <a:cubicBezTo>
                  <a:pt x="89" y="33"/>
                  <a:pt x="94" y="33"/>
                  <a:pt x="99" y="35"/>
                </a:cubicBezTo>
                <a:cubicBezTo>
                  <a:pt x="110" y="14"/>
                  <a:pt x="132" y="0"/>
                  <a:pt x="157" y="0"/>
                </a:cubicBezTo>
                <a:cubicBezTo>
                  <a:pt x="190" y="0"/>
                  <a:pt x="217" y="24"/>
                  <a:pt x="222" y="56"/>
                </a:cubicBezTo>
                <a:cubicBezTo>
                  <a:pt x="223" y="56"/>
                  <a:pt x="225" y="56"/>
                  <a:pt x="226" y="56"/>
                </a:cubicBezTo>
                <a:cubicBezTo>
                  <a:pt x="256" y="56"/>
                  <a:pt x="280" y="80"/>
                  <a:pt x="280" y="109"/>
                </a:cubicBezTo>
                <a:cubicBezTo>
                  <a:pt x="280" y="139"/>
                  <a:pt x="257" y="163"/>
                  <a:pt x="228" y="163"/>
                </a:cubicBezTo>
                <a:close/>
                <a:moveTo>
                  <a:pt x="223" y="73"/>
                </a:moveTo>
                <a:cubicBezTo>
                  <a:pt x="221" y="73"/>
                  <a:pt x="209" y="73"/>
                  <a:pt x="207" y="73"/>
                </a:cubicBezTo>
                <a:cubicBezTo>
                  <a:pt x="203" y="47"/>
                  <a:pt x="189" y="18"/>
                  <a:pt x="157" y="18"/>
                </a:cubicBezTo>
                <a:cubicBezTo>
                  <a:pt x="136" y="18"/>
                  <a:pt x="118" y="36"/>
                  <a:pt x="109" y="53"/>
                </a:cubicBezTo>
                <a:cubicBezTo>
                  <a:pt x="105" y="52"/>
                  <a:pt x="98" y="50"/>
                  <a:pt x="94" y="50"/>
                </a:cubicBezTo>
                <a:cubicBezTo>
                  <a:pt x="64" y="50"/>
                  <a:pt x="36" y="68"/>
                  <a:pt x="36" y="98"/>
                </a:cubicBezTo>
                <a:cubicBezTo>
                  <a:pt x="36" y="127"/>
                  <a:pt x="64" y="144"/>
                  <a:pt x="92" y="146"/>
                </a:cubicBezTo>
                <a:cubicBezTo>
                  <a:pt x="215" y="146"/>
                  <a:pt x="215" y="146"/>
                  <a:pt x="215" y="146"/>
                </a:cubicBezTo>
                <a:cubicBezTo>
                  <a:pt x="239" y="145"/>
                  <a:pt x="263" y="133"/>
                  <a:pt x="263" y="108"/>
                </a:cubicBezTo>
                <a:cubicBezTo>
                  <a:pt x="263" y="84"/>
                  <a:pt x="247" y="73"/>
                  <a:pt x="223" y="73"/>
                </a:cubicBezTo>
                <a:close/>
                <a:moveTo>
                  <a:pt x="51" y="172"/>
                </a:moveTo>
                <a:cubicBezTo>
                  <a:pt x="56" y="175"/>
                  <a:pt x="58" y="181"/>
                  <a:pt x="55" y="186"/>
                </a:cubicBezTo>
                <a:cubicBezTo>
                  <a:pt x="20" y="247"/>
                  <a:pt x="20" y="247"/>
                  <a:pt x="20" y="247"/>
                </a:cubicBezTo>
                <a:cubicBezTo>
                  <a:pt x="17" y="252"/>
                  <a:pt x="11" y="253"/>
                  <a:pt x="6" y="251"/>
                </a:cubicBezTo>
                <a:cubicBezTo>
                  <a:pt x="1" y="248"/>
                  <a:pt x="0" y="242"/>
                  <a:pt x="2" y="237"/>
                </a:cubicBezTo>
                <a:cubicBezTo>
                  <a:pt x="37" y="176"/>
                  <a:pt x="37" y="176"/>
                  <a:pt x="37" y="176"/>
                </a:cubicBezTo>
                <a:cubicBezTo>
                  <a:pt x="40" y="171"/>
                  <a:pt x="47" y="169"/>
                  <a:pt x="51" y="172"/>
                </a:cubicBezTo>
                <a:close/>
                <a:moveTo>
                  <a:pt x="135" y="185"/>
                </a:moveTo>
                <a:cubicBezTo>
                  <a:pt x="138" y="180"/>
                  <a:pt x="144" y="178"/>
                  <a:pt x="149" y="181"/>
                </a:cubicBezTo>
                <a:cubicBezTo>
                  <a:pt x="154" y="184"/>
                  <a:pt x="155" y="190"/>
                  <a:pt x="153" y="195"/>
                </a:cubicBezTo>
                <a:cubicBezTo>
                  <a:pt x="88" y="306"/>
                  <a:pt x="88" y="306"/>
                  <a:pt x="88" y="306"/>
                </a:cubicBezTo>
                <a:cubicBezTo>
                  <a:pt x="86" y="311"/>
                  <a:pt x="79" y="312"/>
                  <a:pt x="75" y="309"/>
                </a:cubicBezTo>
                <a:cubicBezTo>
                  <a:pt x="70" y="307"/>
                  <a:pt x="68" y="300"/>
                  <a:pt x="71" y="296"/>
                </a:cubicBezTo>
                <a:cubicBezTo>
                  <a:pt x="135" y="185"/>
                  <a:pt x="135" y="185"/>
                  <a:pt x="135" y="185"/>
                </a:cubicBezTo>
                <a:close/>
                <a:moveTo>
                  <a:pt x="216" y="224"/>
                </a:moveTo>
                <a:cubicBezTo>
                  <a:pt x="219" y="219"/>
                  <a:pt x="225" y="217"/>
                  <a:pt x="230" y="220"/>
                </a:cubicBezTo>
                <a:cubicBezTo>
                  <a:pt x="235" y="223"/>
                  <a:pt x="237" y="229"/>
                  <a:pt x="234" y="233"/>
                </a:cubicBezTo>
                <a:cubicBezTo>
                  <a:pt x="199" y="295"/>
                  <a:pt x="199" y="295"/>
                  <a:pt x="199" y="295"/>
                </a:cubicBezTo>
                <a:cubicBezTo>
                  <a:pt x="196" y="299"/>
                  <a:pt x="190" y="301"/>
                  <a:pt x="185" y="298"/>
                </a:cubicBezTo>
                <a:cubicBezTo>
                  <a:pt x="180" y="295"/>
                  <a:pt x="178" y="289"/>
                  <a:pt x="181" y="284"/>
                </a:cubicBezTo>
                <a:cubicBezTo>
                  <a:pt x="216" y="224"/>
                  <a:pt x="216" y="224"/>
                  <a:pt x="216" y="2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8" name="Google Shape;6048;p25"/>
          <p:cNvSpPr/>
          <p:nvPr/>
        </p:nvSpPr>
        <p:spPr>
          <a:xfrm>
            <a:off x="5600701" y="5653618"/>
            <a:ext cx="88900" cy="397933"/>
          </a:xfrm>
          <a:custGeom>
            <a:avLst/>
            <a:gdLst/>
            <a:ahLst/>
            <a:cxnLst/>
            <a:rect l="l" t="t" r="r" b="b"/>
            <a:pathLst>
              <a:path w="69" h="310" extrusionOk="0">
                <a:moveTo>
                  <a:pt x="19" y="214"/>
                </a:moveTo>
                <a:cubicBezTo>
                  <a:pt x="0" y="34"/>
                  <a:pt x="0" y="34"/>
                  <a:pt x="0" y="34"/>
                </a:cubicBezTo>
                <a:cubicBezTo>
                  <a:pt x="0" y="20"/>
                  <a:pt x="11" y="0"/>
                  <a:pt x="32" y="0"/>
                </a:cubicBezTo>
                <a:cubicBezTo>
                  <a:pt x="37" y="0"/>
                  <a:pt x="37" y="0"/>
                  <a:pt x="37" y="0"/>
                </a:cubicBezTo>
                <a:cubicBezTo>
                  <a:pt x="58" y="0"/>
                  <a:pt x="69" y="19"/>
                  <a:pt x="69" y="34"/>
                </a:cubicBezTo>
                <a:cubicBezTo>
                  <a:pt x="50" y="214"/>
                  <a:pt x="50" y="214"/>
                  <a:pt x="50" y="214"/>
                </a:cubicBezTo>
                <a:cubicBezTo>
                  <a:pt x="19" y="214"/>
                  <a:pt x="19" y="214"/>
                  <a:pt x="19" y="214"/>
                </a:cubicBezTo>
                <a:close/>
                <a:moveTo>
                  <a:pt x="35" y="246"/>
                </a:moveTo>
                <a:cubicBezTo>
                  <a:pt x="53" y="246"/>
                  <a:pt x="69" y="260"/>
                  <a:pt x="69" y="278"/>
                </a:cubicBezTo>
                <a:cubicBezTo>
                  <a:pt x="69" y="296"/>
                  <a:pt x="53" y="310"/>
                  <a:pt x="35" y="310"/>
                </a:cubicBezTo>
                <a:cubicBezTo>
                  <a:pt x="16" y="310"/>
                  <a:pt x="0" y="296"/>
                  <a:pt x="0" y="278"/>
                </a:cubicBezTo>
                <a:cubicBezTo>
                  <a:pt x="0" y="260"/>
                  <a:pt x="16" y="246"/>
                  <a:pt x="35" y="24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49" name="Google Shape;6049;p25"/>
          <p:cNvSpPr/>
          <p:nvPr/>
        </p:nvSpPr>
        <p:spPr>
          <a:xfrm>
            <a:off x="8612717" y="3168651"/>
            <a:ext cx="239184" cy="397933"/>
          </a:xfrm>
          <a:custGeom>
            <a:avLst/>
            <a:gdLst/>
            <a:ahLst/>
            <a:cxnLst/>
            <a:rect l="l" t="t" r="r" b="b"/>
            <a:pathLst>
              <a:path w="186" h="311" extrusionOk="0">
                <a:moveTo>
                  <a:pt x="114" y="209"/>
                </a:moveTo>
                <a:cubicBezTo>
                  <a:pt x="114" y="218"/>
                  <a:pt x="114" y="214"/>
                  <a:pt x="114" y="219"/>
                </a:cubicBezTo>
                <a:cubicBezTo>
                  <a:pt x="114" y="229"/>
                  <a:pt x="104" y="240"/>
                  <a:pt x="93" y="240"/>
                </a:cubicBezTo>
                <a:cubicBezTo>
                  <a:pt x="88" y="240"/>
                  <a:pt x="93" y="240"/>
                  <a:pt x="88" y="240"/>
                </a:cubicBezTo>
                <a:cubicBezTo>
                  <a:pt x="77" y="240"/>
                  <a:pt x="67" y="230"/>
                  <a:pt x="67" y="219"/>
                </a:cubicBezTo>
                <a:cubicBezTo>
                  <a:pt x="65" y="139"/>
                  <a:pt x="145" y="133"/>
                  <a:pt x="145" y="92"/>
                </a:cubicBezTo>
                <a:cubicBezTo>
                  <a:pt x="145" y="51"/>
                  <a:pt x="123" y="41"/>
                  <a:pt x="93" y="41"/>
                </a:cubicBezTo>
                <a:cubicBezTo>
                  <a:pt x="63" y="41"/>
                  <a:pt x="47" y="62"/>
                  <a:pt x="47" y="92"/>
                </a:cubicBezTo>
                <a:cubicBezTo>
                  <a:pt x="47" y="123"/>
                  <a:pt x="0" y="122"/>
                  <a:pt x="0" y="92"/>
                </a:cubicBezTo>
                <a:cubicBezTo>
                  <a:pt x="0" y="11"/>
                  <a:pt x="63" y="1"/>
                  <a:pt x="93" y="0"/>
                </a:cubicBezTo>
                <a:cubicBezTo>
                  <a:pt x="123" y="0"/>
                  <a:pt x="186" y="15"/>
                  <a:pt x="186" y="87"/>
                </a:cubicBezTo>
                <a:cubicBezTo>
                  <a:pt x="186" y="159"/>
                  <a:pt x="112" y="167"/>
                  <a:pt x="114" y="209"/>
                </a:cubicBezTo>
                <a:close/>
                <a:moveTo>
                  <a:pt x="91" y="265"/>
                </a:moveTo>
                <a:cubicBezTo>
                  <a:pt x="103" y="265"/>
                  <a:pt x="114" y="276"/>
                  <a:pt x="114" y="288"/>
                </a:cubicBezTo>
                <a:cubicBezTo>
                  <a:pt x="114" y="301"/>
                  <a:pt x="103" y="311"/>
                  <a:pt x="91" y="311"/>
                </a:cubicBezTo>
                <a:cubicBezTo>
                  <a:pt x="78" y="311"/>
                  <a:pt x="67" y="301"/>
                  <a:pt x="67" y="288"/>
                </a:cubicBezTo>
                <a:cubicBezTo>
                  <a:pt x="67" y="276"/>
                  <a:pt x="78" y="265"/>
                  <a:pt x="91" y="26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0" name="Google Shape;6050;p25"/>
          <p:cNvSpPr/>
          <p:nvPr/>
        </p:nvSpPr>
        <p:spPr>
          <a:xfrm>
            <a:off x="7901517" y="5073651"/>
            <a:ext cx="400051" cy="287867"/>
          </a:xfrm>
          <a:custGeom>
            <a:avLst/>
            <a:gdLst/>
            <a:ahLst/>
            <a:cxnLst/>
            <a:rect l="l" t="t" r="r" b="b"/>
            <a:pathLst>
              <a:path w="311" h="224" extrusionOk="0">
                <a:moveTo>
                  <a:pt x="292" y="130"/>
                </a:moveTo>
                <a:cubicBezTo>
                  <a:pt x="112" y="130"/>
                  <a:pt x="112" y="130"/>
                  <a:pt x="112" y="130"/>
                </a:cubicBezTo>
                <a:cubicBezTo>
                  <a:pt x="103" y="130"/>
                  <a:pt x="93" y="121"/>
                  <a:pt x="93" y="112"/>
                </a:cubicBezTo>
                <a:cubicBezTo>
                  <a:pt x="93" y="103"/>
                  <a:pt x="103" y="93"/>
                  <a:pt x="112" y="93"/>
                </a:cubicBezTo>
                <a:cubicBezTo>
                  <a:pt x="292" y="93"/>
                  <a:pt x="292" y="93"/>
                  <a:pt x="292" y="93"/>
                </a:cubicBezTo>
                <a:cubicBezTo>
                  <a:pt x="301" y="93"/>
                  <a:pt x="311" y="103"/>
                  <a:pt x="311" y="112"/>
                </a:cubicBezTo>
                <a:cubicBezTo>
                  <a:pt x="311" y="121"/>
                  <a:pt x="301" y="130"/>
                  <a:pt x="292" y="130"/>
                </a:cubicBezTo>
                <a:close/>
                <a:moveTo>
                  <a:pt x="292" y="37"/>
                </a:moveTo>
                <a:cubicBezTo>
                  <a:pt x="112" y="37"/>
                  <a:pt x="112" y="37"/>
                  <a:pt x="112" y="37"/>
                </a:cubicBezTo>
                <a:cubicBezTo>
                  <a:pt x="103" y="37"/>
                  <a:pt x="93" y="28"/>
                  <a:pt x="93" y="19"/>
                </a:cubicBezTo>
                <a:cubicBezTo>
                  <a:pt x="93" y="10"/>
                  <a:pt x="103" y="0"/>
                  <a:pt x="112" y="0"/>
                </a:cubicBezTo>
                <a:cubicBezTo>
                  <a:pt x="292" y="0"/>
                  <a:pt x="292" y="0"/>
                  <a:pt x="292" y="0"/>
                </a:cubicBezTo>
                <a:cubicBezTo>
                  <a:pt x="301" y="0"/>
                  <a:pt x="311" y="10"/>
                  <a:pt x="311" y="19"/>
                </a:cubicBezTo>
                <a:cubicBezTo>
                  <a:pt x="311" y="28"/>
                  <a:pt x="301" y="37"/>
                  <a:pt x="292" y="37"/>
                </a:cubicBezTo>
                <a:close/>
                <a:moveTo>
                  <a:pt x="25" y="224"/>
                </a:moveTo>
                <a:cubicBezTo>
                  <a:pt x="13" y="224"/>
                  <a:pt x="13" y="224"/>
                  <a:pt x="13" y="224"/>
                </a:cubicBezTo>
                <a:cubicBezTo>
                  <a:pt x="3" y="224"/>
                  <a:pt x="0" y="220"/>
                  <a:pt x="0" y="211"/>
                </a:cubicBezTo>
                <a:cubicBezTo>
                  <a:pt x="0" y="199"/>
                  <a:pt x="0" y="199"/>
                  <a:pt x="0" y="199"/>
                </a:cubicBezTo>
                <a:cubicBezTo>
                  <a:pt x="0" y="190"/>
                  <a:pt x="3" y="186"/>
                  <a:pt x="13" y="186"/>
                </a:cubicBezTo>
                <a:cubicBezTo>
                  <a:pt x="25" y="186"/>
                  <a:pt x="25" y="186"/>
                  <a:pt x="25" y="186"/>
                </a:cubicBezTo>
                <a:cubicBezTo>
                  <a:pt x="34" y="186"/>
                  <a:pt x="38" y="190"/>
                  <a:pt x="38" y="199"/>
                </a:cubicBezTo>
                <a:cubicBezTo>
                  <a:pt x="38" y="211"/>
                  <a:pt x="38" y="211"/>
                  <a:pt x="38" y="211"/>
                </a:cubicBezTo>
                <a:cubicBezTo>
                  <a:pt x="38" y="220"/>
                  <a:pt x="34" y="224"/>
                  <a:pt x="25" y="224"/>
                </a:cubicBezTo>
                <a:close/>
                <a:moveTo>
                  <a:pt x="25" y="130"/>
                </a:moveTo>
                <a:cubicBezTo>
                  <a:pt x="13" y="130"/>
                  <a:pt x="13" y="130"/>
                  <a:pt x="13" y="130"/>
                </a:cubicBezTo>
                <a:cubicBezTo>
                  <a:pt x="3" y="130"/>
                  <a:pt x="0" y="127"/>
                  <a:pt x="0" y="118"/>
                </a:cubicBezTo>
                <a:cubicBezTo>
                  <a:pt x="0" y="106"/>
                  <a:pt x="0" y="106"/>
                  <a:pt x="0" y="106"/>
                </a:cubicBezTo>
                <a:cubicBezTo>
                  <a:pt x="0" y="97"/>
                  <a:pt x="3" y="93"/>
                  <a:pt x="13" y="93"/>
                </a:cubicBezTo>
                <a:cubicBezTo>
                  <a:pt x="25" y="93"/>
                  <a:pt x="25" y="93"/>
                  <a:pt x="25" y="93"/>
                </a:cubicBezTo>
                <a:cubicBezTo>
                  <a:pt x="34" y="93"/>
                  <a:pt x="38" y="97"/>
                  <a:pt x="38" y="106"/>
                </a:cubicBezTo>
                <a:cubicBezTo>
                  <a:pt x="38" y="118"/>
                  <a:pt x="38" y="118"/>
                  <a:pt x="38" y="118"/>
                </a:cubicBezTo>
                <a:cubicBezTo>
                  <a:pt x="38" y="127"/>
                  <a:pt x="34" y="130"/>
                  <a:pt x="25" y="130"/>
                </a:cubicBezTo>
                <a:close/>
                <a:moveTo>
                  <a:pt x="25" y="37"/>
                </a:moveTo>
                <a:cubicBezTo>
                  <a:pt x="13" y="37"/>
                  <a:pt x="13" y="37"/>
                  <a:pt x="13" y="37"/>
                </a:cubicBezTo>
                <a:cubicBezTo>
                  <a:pt x="3" y="37"/>
                  <a:pt x="0" y="34"/>
                  <a:pt x="0" y="25"/>
                </a:cubicBezTo>
                <a:cubicBezTo>
                  <a:pt x="0" y="12"/>
                  <a:pt x="0" y="12"/>
                  <a:pt x="0" y="12"/>
                </a:cubicBezTo>
                <a:cubicBezTo>
                  <a:pt x="0" y="3"/>
                  <a:pt x="3" y="0"/>
                  <a:pt x="13" y="0"/>
                </a:cubicBezTo>
                <a:cubicBezTo>
                  <a:pt x="25" y="0"/>
                  <a:pt x="25" y="0"/>
                  <a:pt x="25" y="0"/>
                </a:cubicBezTo>
                <a:cubicBezTo>
                  <a:pt x="34" y="0"/>
                  <a:pt x="38" y="3"/>
                  <a:pt x="38" y="12"/>
                </a:cubicBezTo>
                <a:cubicBezTo>
                  <a:pt x="38" y="25"/>
                  <a:pt x="38" y="25"/>
                  <a:pt x="38" y="25"/>
                </a:cubicBezTo>
                <a:cubicBezTo>
                  <a:pt x="38" y="34"/>
                  <a:pt x="34" y="37"/>
                  <a:pt x="25" y="37"/>
                </a:cubicBezTo>
                <a:close/>
                <a:moveTo>
                  <a:pt x="112" y="186"/>
                </a:moveTo>
                <a:cubicBezTo>
                  <a:pt x="292" y="186"/>
                  <a:pt x="292" y="186"/>
                  <a:pt x="292" y="186"/>
                </a:cubicBezTo>
                <a:cubicBezTo>
                  <a:pt x="301" y="186"/>
                  <a:pt x="311" y="196"/>
                  <a:pt x="311" y="205"/>
                </a:cubicBezTo>
                <a:cubicBezTo>
                  <a:pt x="311" y="214"/>
                  <a:pt x="301" y="224"/>
                  <a:pt x="292" y="224"/>
                </a:cubicBezTo>
                <a:cubicBezTo>
                  <a:pt x="112" y="224"/>
                  <a:pt x="112" y="224"/>
                  <a:pt x="112" y="224"/>
                </a:cubicBezTo>
                <a:cubicBezTo>
                  <a:pt x="103" y="224"/>
                  <a:pt x="93" y="214"/>
                  <a:pt x="93" y="205"/>
                </a:cubicBezTo>
                <a:cubicBezTo>
                  <a:pt x="93" y="196"/>
                  <a:pt x="103" y="186"/>
                  <a:pt x="112" y="18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1" name="Google Shape;6051;p25"/>
          <p:cNvSpPr/>
          <p:nvPr/>
        </p:nvSpPr>
        <p:spPr>
          <a:xfrm>
            <a:off x="7342717" y="1363134"/>
            <a:ext cx="262467" cy="410633"/>
          </a:xfrm>
          <a:custGeom>
            <a:avLst/>
            <a:gdLst/>
            <a:ahLst/>
            <a:cxnLst/>
            <a:rect l="l" t="t" r="r" b="b"/>
            <a:pathLst>
              <a:path w="205" h="319" extrusionOk="0">
                <a:moveTo>
                  <a:pt x="187" y="309"/>
                </a:moveTo>
                <a:cubicBezTo>
                  <a:pt x="170" y="293"/>
                  <a:pt x="130" y="258"/>
                  <a:pt x="93" y="226"/>
                </a:cubicBezTo>
                <a:cubicBezTo>
                  <a:pt x="30" y="226"/>
                  <a:pt x="30" y="226"/>
                  <a:pt x="30" y="226"/>
                </a:cubicBezTo>
                <a:cubicBezTo>
                  <a:pt x="14" y="226"/>
                  <a:pt x="0" y="212"/>
                  <a:pt x="0" y="196"/>
                </a:cubicBezTo>
                <a:cubicBezTo>
                  <a:pt x="0" y="123"/>
                  <a:pt x="0" y="123"/>
                  <a:pt x="0" y="123"/>
                </a:cubicBezTo>
                <a:cubicBezTo>
                  <a:pt x="0" y="107"/>
                  <a:pt x="14" y="93"/>
                  <a:pt x="30" y="93"/>
                </a:cubicBezTo>
                <a:cubicBezTo>
                  <a:pt x="92" y="93"/>
                  <a:pt x="92" y="93"/>
                  <a:pt x="92" y="93"/>
                </a:cubicBezTo>
                <a:cubicBezTo>
                  <a:pt x="135" y="55"/>
                  <a:pt x="182" y="14"/>
                  <a:pt x="187" y="9"/>
                </a:cubicBezTo>
                <a:cubicBezTo>
                  <a:pt x="198" y="0"/>
                  <a:pt x="205" y="4"/>
                  <a:pt x="205" y="17"/>
                </a:cubicBezTo>
                <a:cubicBezTo>
                  <a:pt x="205" y="31"/>
                  <a:pt x="205" y="251"/>
                  <a:pt x="205" y="302"/>
                </a:cubicBezTo>
                <a:cubicBezTo>
                  <a:pt x="205" y="315"/>
                  <a:pt x="198" y="319"/>
                  <a:pt x="187" y="30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2" name="Google Shape;6052;p25"/>
          <p:cNvSpPr/>
          <p:nvPr/>
        </p:nvSpPr>
        <p:spPr>
          <a:xfrm>
            <a:off x="1737784" y="4400551"/>
            <a:ext cx="400051" cy="400051"/>
          </a:xfrm>
          <a:custGeom>
            <a:avLst/>
            <a:gdLst/>
            <a:ahLst/>
            <a:cxnLst/>
            <a:rect l="l" t="t" r="r" b="b"/>
            <a:pathLst>
              <a:path w="311" h="311" extrusionOk="0">
                <a:moveTo>
                  <a:pt x="294" y="191"/>
                </a:moveTo>
                <a:cubicBezTo>
                  <a:pt x="190" y="191"/>
                  <a:pt x="190" y="191"/>
                  <a:pt x="190" y="191"/>
                </a:cubicBezTo>
                <a:cubicBezTo>
                  <a:pt x="190" y="294"/>
                  <a:pt x="190" y="294"/>
                  <a:pt x="190" y="294"/>
                </a:cubicBezTo>
                <a:cubicBezTo>
                  <a:pt x="190" y="303"/>
                  <a:pt x="182" y="311"/>
                  <a:pt x="173" y="311"/>
                </a:cubicBezTo>
                <a:cubicBezTo>
                  <a:pt x="137" y="311"/>
                  <a:pt x="137" y="311"/>
                  <a:pt x="137" y="311"/>
                </a:cubicBezTo>
                <a:cubicBezTo>
                  <a:pt x="128" y="311"/>
                  <a:pt x="120" y="303"/>
                  <a:pt x="120" y="294"/>
                </a:cubicBezTo>
                <a:cubicBezTo>
                  <a:pt x="120" y="191"/>
                  <a:pt x="120" y="191"/>
                  <a:pt x="120" y="191"/>
                </a:cubicBezTo>
                <a:cubicBezTo>
                  <a:pt x="17" y="191"/>
                  <a:pt x="17" y="191"/>
                  <a:pt x="17" y="191"/>
                </a:cubicBezTo>
                <a:cubicBezTo>
                  <a:pt x="8" y="191"/>
                  <a:pt x="0" y="183"/>
                  <a:pt x="0" y="174"/>
                </a:cubicBezTo>
                <a:cubicBezTo>
                  <a:pt x="0" y="139"/>
                  <a:pt x="0" y="139"/>
                  <a:pt x="0" y="139"/>
                </a:cubicBezTo>
                <a:cubicBezTo>
                  <a:pt x="0" y="129"/>
                  <a:pt x="8" y="122"/>
                  <a:pt x="17" y="122"/>
                </a:cubicBezTo>
                <a:cubicBezTo>
                  <a:pt x="120" y="122"/>
                  <a:pt x="120" y="122"/>
                  <a:pt x="120" y="122"/>
                </a:cubicBezTo>
                <a:cubicBezTo>
                  <a:pt x="120" y="17"/>
                  <a:pt x="120" y="17"/>
                  <a:pt x="120" y="17"/>
                </a:cubicBezTo>
                <a:cubicBezTo>
                  <a:pt x="120" y="8"/>
                  <a:pt x="128" y="0"/>
                  <a:pt x="137" y="0"/>
                </a:cubicBezTo>
                <a:cubicBezTo>
                  <a:pt x="173" y="0"/>
                  <a:pt x="173" y="0"/>
                  <a:pt x="173" y="0"/>
                </a:cubicBezTo>
                <a:cubicBezTo>
                  <a:pt x="182" y="0"/>
                  <a:pt x="190" y="8"/>
                  <a:pt x="190" y="17"/>
                </a:cubicBezTo>
                <a:cubicBezTo>
                  <a:pt x="190" y="122"/>
                  <a:pt x="190" y="122"/>
                  <a:pt x="190" y="122"/>
                </a:cubicBezTo>
                <a:cubicBezTo>
                  <a:pt x="294" y="122"/>
                  <a:pt x="294" y="122"/>
                  <a:pt x="294" y="122"/>
                </a:cubicBezTo>
                <a:cubicBezTo>
                  <a:pt x="303" y="122"/>
                  <a:pt x="311" y="129"/>
                  <a:pt x="311" y="139"/>
                </a:cubicBezTo>
                <a:cubicBezTo>
                  <a:pt x="311" y="174"/>
                  <a:pt x="311" y="174"/>
                  <a:pt x="311" y="174"/>
                </a:cubicBezTo>
                <a:cubicBezTo>
                  <a:pt x="311" y="183"/>
                  <a:pt x="303" y="191"/>
                  <a:pt x="294" y="19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3" name="Google Shape;6053;p25"/>
          <p:cNvSpPr/>
          <p:nvPr/>
        </p:nvSpPr>
        <p:spPr>
          <a:xfrm>
            <a:off x="2391834" y="167218"/>
            <a:ext cx="345017" cy="397933"/>
          </a:xfrm>
          <a:custGeom>
            <a:avLst/>
            <a:gdLst/>
            <a:ahLst/>
            <a:cxnLst/>
            <a:rect l="l" t="t" r="r" b="b"/>
            <a:pathLst>
              <a:path w="267" h="310" extrusionOk="0">
                <a:moveTo>
                  <a:pt x="267" y="0"/>
                </a:moveTo>
                <a:cubicBezTo>
                  <a:pt x="78" y="33"/>
                  <a:pt x="78" y="33"/>
                  <a:pt x="78" y="33"/>
                </a:cubicBezTo>
                <a:cubicBezTo>
                  <a:pt x="78" y="33"/>
                  <a:pt x="78" y="33"/>
                  <a:pt x="78" y="33"/>
                </a:cubicBezTo>
                <a:cubicBezTo>
                  <a:pt x="78" y="247"/>
                  <a:pt x="78" y="247"/>
                  <a:pt x="78" y="247"/>
                </a:cubicBezTo>
                <a:cubicBezTo>
                  <a:pt x="73" y="242"/>
                  <a:pt x="64" y="241"/>
                  <a:pt x="54" y="241"/>
                </a:cubicBezTo>
                <a:cubicBezTo>
                  <a:pt x="43" y="241"/>
                  <a:pt x="30" y="247"/>
                  <a:pt x="19" y="255"/>
                </a:cubicBezTo>
                <a:cubicBezTo>
                  <a:pt x="8" y="264"/>
                  <a:pt x="0" y="275"/>
                  <a:pt x="0" y="286"/>
                </a:cubicBezTo>
                <a:cubicBezTo>
                  <a:pt x="0" y="293"/>
                  <a:pt x="3" y="300"/>
                  <a:pt x="9" y="304"/>
                </a:cubicBezTo>
                <a:cubicBezTo>
                  <a:pt x="14" y="308"/>
                  <a:pt x="21" y="310"/>
                  <a:pt x="29" y="310"/>
                </a:cubicBezTo>
                <a:cubicBezTo>
                  <a:pt x="41" y="310"/>
                  <a:pt x="55" y="305"/>
                  <a:pt x="66" y="297"/>
                </a:cubicBezTo>
                <a:cubicBezTo>
                  <a:pt x="77" y="289"/>
                  <a:pt x="85" y="277"/>
                  <a:pt x="85" y="265"/>
                </a:cubicBezTo>
                <a:cubicBezTo>
                  <a:pt x="85" y="58"/>
                  <a:pt x="85" y="58"/>
                  <a:pt x="85" y="58"/>
                </a:cubicBezTo>
                <a:cubicBezTo>
                  <a:pt x="260" y="27"/>
                  <a:pt x="260" y="27"/>
                  <a:pt x="260" y="27"/>
                </a:cubicBezTo>
                <a:cubicBezTo>
                  <a:pt x="260" y="215"/>
                  <a:pt x="260" y="215"/>
                  <a:pt x="260" y="215"/>
                </a:cubicBezTo>
                <a:cubicBezTo>
                  <a:pt x="255" y="210"/>
                  <a:pt x="247" y="209"/>
                  <a:pt x="237" y="209"/>
                </a:cubicBezTo>
                <a:cubicBezTo>
                  <a:pt x="226" y="209"/>
                  <a:pt x="212" y="214"/>
                  <a:pt x="202" y="223"/>
                </a:cubicBezTo>
                <a:cubicBezTo>
                  <a:pt x="191" y="231"/>
                  <a:pt x="183" y="242"/>
                  <a:pt x="183" y="254"/>
                </a:cubicBezTo>
                <a:cubicBezTo>
                  <a:pt x="183" y="261"/>
                  <a:pt x="186" y="267"/>
                  <a:pt x="191" y="271"/>
                </a:cubicBezTo>
                <a:cubicBezTo>
                  <a:pt x="196" y="276"/>
                  <a:pt x="204" y="278"/>
                  <a:pt x="212" y="278"/>
                </a:cubicBezTo>
                <a:cubicBezTo>
                  <a:pt x="224" y="278"/>
                  <a:pt x="238" y="273"/>
                  <a:pt x="249" y="265"/>
                </a:cubicBezTo>
                <a:cubicBezTo>
                  <a:pt x="260" y="256"/>
                  <a:pt x="267" y="245"/>
                  <a:pt x="267" y="233"/>
                </a:cubicBezTo>
                <a:cubicBezTo>
                  <a:pt x="267" y="0"/>
                  <a:pt x="267" y="0"/>
                  <a:pt x="267"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4" name="Google Shape;6054;p25"/>
          <p:cNvSpPr/>
          <p:nvPr/>
        </p:nvSpPr>
        <p:spPr>
          <a:xfrm>
            <a:off x="7901517" y="3168651"/>
            <a:ext cx="400051" cy="397933"/>
          </a:xfrm>
          <a:custGeom>
            <a:avLst/>
            <a:gdLst/>
            <a:ahLst/>
            <a:cxnLst/>
            <a:rect l="l" t="t" r="r" b="b"/>
            <a:pathLst>
              <a:path w="311" h="310" extrusionOk="0">
                <a:moveTo>
                  <a:pt x="25" y="0"/>
                </a:moveTo>
                <a:cubicBezTo>
                  <a:pt x="286" y="0"/>
                  <a:pt x="286" y="0"/>
                  <a:pt x="286" y="0"/>
                </a:cubicBezTo>
                <a:cubicBezTo>
                  <a:pt x="300" y="0"/>
                  <a:pt x="311" y="10"/>
                  <a:pt x="311" y="24"/>
                </a:cubicBezTo>
                <a:cubicBezTo>
                  <a:pt x="311" y="285"/>
                  <a:pt x="311" y="285"/>
                  <a:pt x="311" y="285"/>
                </a:cubicBezTo>
                <a:cubicBezTo>
                  <a:pt x="311" y="299"/>
                  <a:pt x="300" y="310"/>
                  <a:pt x="286" y="310"/>
                </a:cubicBezTo>
                <a:cubicBezTo>
                  <a:pt x="25" y="310"/>
                  <a:pt x="25" y="310"/>
                  <a:pt x="25" y="310"/>
                </a:cubicBezTo>
                <a:cubicBezTo>
                  <a:pt x="11" y="310"/>
                  <a:pt x="0" y="299"/>
                  <a:pt x="0" y="285"/>
                </a:cubicBezTo>
                <a:cubicBezTo>
                  <a:pt x="0" y="24"/>
                  <a:pt x="0" y="24"/>
                  <a:pt x="0" y="24"/>
                </a:cubicBezTo>
                <a:cubicBezTo>
                  <a:pt x="0" y="10"/>
                  <a:pt x="11" y="0"/>
                  <a:pt x="2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5" name="Google Shape;6055;p25"/>
          <p:cNvSpPr/>
          <p:nvPr/>
        </p:nvSpPr>
        <p:spPr>
          <a:xfrm>
            <a:off x="7298267" y="2540001"/>
            <a:ext cx="351367" cy="412751"/>
          </a:xfrm>
          <a:custGeom>
            <a:avLst/>
            <a:gdLst/>
            <a:ahLst/>
            <a:cxnLst/>
            <a:rect l="l" t="t" r="r" b="b"/>
            <a:pathLst>
              <a:path w="274" h="321" extrusionOk="0">
                <a:moveTo>
                  <a:pt x="241" y="309"/>
                </a:moveTo>
                <a:cubicBezTo>
                  <a:pt x="202" y="285"/>
                  <a:pt x="91" y="217"/>
                  <a:pt x="39" y="185"/>
                </a:cubicBezTo>
                <a:cubicBezTo>
                  <a:pt x="39" y="297"/>
                  <a:pt x="39" y="297"/>
                  <a:pt x="39" y="297"/>
                </a:cubicBezTo>
                <a:cubicBezTo>
                  <a:pt x="39" y="307"/>
                  <a:pt x="30" y="316"/>
                  <a:pt x="19" y="316"/>
                </a:cubicBezTo>
                <a:cubicBezTo>
                  <a:pt x="9" y="316"/>
                  <a:pt x="0" y="307"/>
                  <a:pt x="0" y="297"/>
                </a:cubicBezTo>
                <a:cubicBezTo>
                  <a:pt x="0" y="25"/>
                  <a:pt x="0" y="25"/>
                  <a:pt x="0" y="25"/>
                </a:cubicBezTo>
                <a:cubicBezTo>
                  <a:pt x="0" y="14"/>
                  <a:pt x="9" y="6"/>
                  <a:pt x="19" y="6"/>
                </a:cubicBezTo>
                <a:cubicBezTo>
                  <a:pt x="30" y="6"/>
                  <a:pt x="39" y="14"/>
                  <a:pt x="39" y="25"/>
                </a:cubicBezTo>
                <a:cubicBezTo>
                  <a:pt x="39" y="138"/>
                  <a:pt x="39" y="138"/>
                  <a:pt x="39" y="138"/>
                </a:cubicBezTo>
                <a:cubicBezTo>
                  <a:pt x="90" y="106"/>
                  <a:pt x="201" y="38"/>
                  <a:pt x="243" y="12"/>
                </a:cubicBezTo>
                <a:cubicBezTo>
                  <a:pt x="261" y="0"/>
                  <a:pt x="274" y="6"/>
                  <a:pt x="274" y="28"/>
                </a:cubicBezTo>
                <a:cubicBezTo>
                  <a:pt x="274" y="83"/>
                  <a:pt x="274" y="242"/>
                  <a:pt x="274" y="292"/>
                </a:cubicBezTo>
                <a:cubicBezTo>
                  <a:pt x="274" y="319"/>
                  <a:pt x="259" y="321"/>
                  <a:pt x="241" y="30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6" name="Google Shape;6056;p25"/>
          <p:cNvSpPr/>
          <p:nvPr/>
        </p:nvSpPr>
        <p:spPr>
          <a:xfrm>
            <a:off x="2995085" y="2002367"/>
            <a:ext cx="378884" cy="397933"/>
          </a:xfrm>
          <a:custGeom>
            <a:avLst/>
            <a:gdLst/>
            <a:ahLst/>
            <a:cxnLst/>
            <a:rect l="l" t="t" r="r" b="b"/>
            <a:pathLst>
              <a:path w="294" h="310" extrusionOk="0">
                <a:moveTo>
                  <a:pt x="262" y="155"/>
                </a:moveTo>
                <a:cubicBezTo>
                  <a:pt x="274" y="142"/>
                  <a:pt x="283" y="128"/>
                  <a:pt x="288" y="115"/>
                </a:cubicBezTo>
                <a:cubicBezTo>
                  <a:pt x="294" y="101"/>
                  <a:pt x="294" y="88"/>
                  <a:pt x="288" y="77"/>
                </a:cubicBezTo>
                <a:cubicBezTo>
                  <a:pt x="281" y="67"/>
                  <a:pt x="270" y="60"/>
                  <a:pt x="253" y="58"/>
                </a:cubicBezTo>
                <a:cubicBezTo>
                  <a:pt x="239" y="56"/>
                  <a:pt x="223" y="56"/>
                  <a:pt x="205" y="59"/>
                </a:cubicBezTo>
                <a:cubicBezTo>
                  <a:pt x="198" y="43"/>
                  <a:pt x="191" y="29"/>
                  <a:pt x="182" y="18"/>
                </a:cubicBezTo>
                <a:cubicBezTo>
                  <a:pt x="171" y="6"/>
                  <a:pt x="160" y="0"/>
                  <a:pt x="147" y="0"/>
                </a:cubicBezTo>
                <a:cubicBezTo>
                  <a:pt x="134" y="0"/>
                  <a:pt x="122" y="6"/>
                  <a:pt x="112" y="18"/>
                </a:cubicBezTo>
                <a:cubicBezTo>
                  <a:pt x="103" y="29"/>
                  <a:pt x="95" y="43"/>
                  <a:pt x="89" y="59"/>
                </a:cubicBezTo>
                <a:cubicBezTo>
                  <a:pt x="71" y="56"/>
                  <a:pt x="55" y="56"/>
                  <a:pt x="41" y="58"/>
                </a:cubicBezTo>
                <a:cubicBezTo>
                  <a:pt x="24" y="60"/>
                  <a:pt x="13" y="67"/>
                  <a:pt x="6" y="77"/>
                </a:cubicBezTo>
                <a:cubicBezTo>
                  <a:pt x="0" y="88"/>
                  <a:pt x="0" y="101"/>
                  <a:pt x="6" y="115"/>
                </a:cubicBezTo>
                <a:cubicBezTo>
                  <a:pt x="11" y="128"/>
                  <a:pt x="19" y="141"/>
                  <a:pt x="32" y="155"/>
                </a:cubicBezTo>
                <a:cubicBezTo>
                  <a:pt x="19" y="169"/>
                  <a:pt x="11" y="182"/>
                  <a:pt x="6" y="194"/>
                </a:cubicBezTo>
                <a:cubicBezTo>
                  <a:pt x="0" y="209"/>
                  <a:pt x="0" y="222"/>
                  <a:pt x="6" y="233"/>
                </a:cubicBezTo>
                <a:cubicBezTo>
                  <a:pt x="13" y="243"/>
                  <a:pt x="24" y="250"/>
                  <a:pt x="41" y="252"/>
                </a:cubicBezTo>
                <a:cubicBezTo>
                  <a:pt x="55" y="254"/>
                  <a:pt x="71" y="254"/>
                  <a:pt x="89" y="251"/>
                </a:cubicBezTo>
                <a:cubicBezTo>
                  <a:pt x="95" y="267"/>
                  <a:pt x="103" y="281"/>
                  <a:pt x="112" y="292"/>
                </a:cubicBezTo>
                <a:cubicBezTo>
                  <a:pt x="122" y="304"/>
                  <a:pt x="134" y="310"/>
                  <a:pt x="147" y="310"/>
                </a:cubicBezTo>
                <a:cubicBezTo>
                  <a:pt x="160" y="310"/>
                  <a:pt x="171" y="304"/>
                  <a:pt x="182" y="292"/>
                </a:cubicBezTo>
                <a:cubicBezTo>
                  <a:pt x="191" y="281"/>
                  <a:pt x="198" y="267"/>
                  <a:pt x="204" y="250"/>
                </a:cubicBezTo>
                <a:cubicBezTo>
                  <a:pt x="223" y="254"/>
                  <a:pt x="239" y="255"/>
                  <a:pt x="253" y="252"/>
                </a:cubicBezTo>
                <a:cubicBezTo>
                  <a:pt x="269" y="250"/>
                  <a:pt x="281" y="243"/>
                  <a:pt x="287" y="233"/>
                </a:cubicBezTo>
                <a:cubicBezTo>
                  <a:pt x="294" y="222"/>
                  <a:pt x="294" y="209"/>
                  <a:pt x="288" y="194"/>
                </a:cubicBezTo>
                <a:cubicBezTo>
                  <a:pt x="283" y="182"/>
                  <a:pt x="274" y="169"/>
                  <a:pt x="262" y="155"/>
                </a:cubicBezTo>
                <a:close/>
                <a:moveTo>
                  <a:pt x="126" y="279"/>
                </a:moveTo>
                <a:cubicBezTo>
                  <a:pt x="119" y="271"/>
                  <a:pt x="114" y="260"/>
                  <a:pt x="109" y="246"/>
                </a:cubicBezTo>
                <a:cubicBezTo>
                  <a:pt x="122" y="243"/>
                  <a:pt x="135" y="238"/>
                  <a:pt x="147" y="233"/>
                </a:cubicBezTo>
                <a:cubicBezTo>
                  <a:pt x="159" y="238"/>
                  <a:pt x="172" y="243"/>
                  <a:pt x="185" y="246"/>
                </a:cubicBezTo>
                <a:cubicBezTo>
                  <a:pt x="180" y="260"/>
                  <a:pt x="174" y="271"/>
                  <a:pt x="168" y="279"/>
                </a:cubicBezTo>
                <a:cubicBezTo>
                  <a:pt x="154" y="296"/>
                  <a:pt x="139" y="296"/>
                  <a:pt x="126" y="279"/>
                </a:cubicBezTo>
                <a:close/>
                <a:moveTo>
                  <a:pt x="168" y="31"/>
                </a:moveTo>
                <a:cubicBezTo>
                  <a:pt x="174" y="39"/>
                  <a:pt x="180" y="50"/>
                  <a:pt x="185" y="64"/>
                </a:cubicBezTo>
                <a:cubicBezTo>
                  <a:pt x="173" y="67"/>
                  <a:pt x="160" y="72"/>
                  <a:pt x="147" y="77"/>
                </a:cubicBezTo>
                <a:cubicBezTo>
                  <a:pt x="134" y="72"/>
                  <a:pt x="121" y="67"/>
                  <a:pt x="109" y="64"/>
                </a:cubicBezTo>
                <a:cubicBezTo>
                  <a:pt x="114" y="50"/>
                  <a:pt x="119" y="39"/>
                  <a:pt x="126" y="31"/>
                </a:cubicBezTo>
                <a:cubicBezTo>
                  <a:pt x="140" y="14"/>
                  <a:pt x="154" y="14"/>
                  <a:pt x="168" y="31"/>
                </a:cubicBezTo>
                <a:close/>
                <a:moveTo>
                  <a:pt x="220" y="144"/>
                </a:moveTo>
                <a:cubicBezTo>
                  <a:pt x="225" y="147"/>
                  <a:pt x="229" y="151"/>
                  <a:pt x="234" y="155"/>
                </a:cubicBezTo>
                <a:cubicBezTo>
                  <a:pt x="231" y="158"/>
                  <a:pt x="228" y="160"/>
                  <a:pt x="225" y="163"/>
                </a:cubicBezTo>
                <a:cubicBezTo>
                  <a:pt x="223" y="164"/>
                  <a:pt x="221" y="166"/>
                  <a:pt x="220" y="167"/>
                </a:cubicBezTo>
                <a:cubicBezTo>
                  <a:pt x="220" y="163"/>
                  <a:pt x="220" y="159"/>
                  <a:pt x="220" y="155"/>
                </a:cubicBezTo>
                <a:cubicBezTo>
                  <a:pt x="220" y="151"/>
                  <a:pt x="220" y="148"/>
                  <a:pt x="220" y="144"/>
                </a:cubicBezTo>
                <a:close/>
                <a:moveTo>
                  <a:pt x="217" y="116"/>
                </a:moveTo>
                <a:cubicBezTo>
                  <a:pt x="216" y="103"/>
                  <a:pt x="214" y="90"/>
                  <a:pt x="210" y="78"/>
                </a:cubicBezTo>
                <a:cubicBezTo>
                  <a:pt x="225" y="75"/>
                  <a:pt x="238" y="74"/>
                  <a:pt x="249" y="76"/>
                </a:cubicBezTo>
                <a:cubicBezTo>
                  <a:pt x="260" y="77"/>
                  <a:pt x="267" y="81"/>
                  <a:pt x="271" y="86"/>
                </a:cubicBezTo>
                <a:cubicBezTo>
                  <a:pt x="275" y="93"/>
                  <a:pt x="274" y="100"/>
                  <a:pt x="270" y="110"/>
                </a:cubicBezTo>
                <a:cubicBezTo>
                  <a:pt x="265" y="120"/>
                  <a:pt x="258" y="130"/>
                  <a:pt x="248" y="141"/>
                </a:cubicBezTo>
                <a:cubicBezTo>
                  <a:pt x="239" y="132"/>
                  <a:pt x="228" y="124"/>
                  <a:pt x="217" y="116"/>
                </a:cubicBezTo>
                <a:close/>
                <a:moveTo>
                  <a:pt x="147" y="211"/>
                </a:moveTo>
                <a:cubicBezTo>
                  <a:pt x="138" y="207"/>
                  <a:pt x="130" y="202"/>
                  <a:pt x="121" y="198"/>
                </a:cubicBezTo>
                <a:cubicBezTo>
                  <a:pt x="112" y="192"/>
                  <a:pt x="103" y="187"/>
                  <a:pt x="97" y="183"/>
                </a:cubicBezTo>
                <a:cubicBezTo>
                  <a:pt x="96" y="174"/>
                  <a:pt x="96" y="165"/>
                  <a:pt x="96" y="155"/>
                </a:cubicBezTo>
                <a:cubicBezTo>
                  <a:pt x="96" y="145"/>
                  <a:pt x="96" y="135"/>
                  <a:pt x="97" y="127"/>
                </a:cubicBezTo>
                <a:cubicBezTo>
                  <a:pt x="104" y="122"/>
                  <a:pt x="112" y="118"/>
                  <a:pt x="121" y="112"/>
                </a:cubicBezTo>
                <a:cubicBezTo>
                  <a:pt x="130" y="108"/>
                  <a:pt x="138" y="103"/>
                  <a:pt x="147" y="99"/>
                </a:cubicBezTo>
                <a:cubicBezTo>
                  <a:pt x="156" y="103"/>
                  <a:pt x="164" y="108"/>
                  <a:pt x="172" y="112"/>
                </a:cubicBezTo>
                <a:cubicBezTo>
                  <a:pt x="181" y="117"/>
                  <a:pt x="189" y="122"/>
                  <a:pt x="197" y="127"/>
                </a:cubicBezTo>
                <a:cubicBezTo>
                  <a:pt x="198" y="135"/>
                  <a:pt x="198" y="145"/>
                  <a:pt x="198" y="155"/>
                </a:cubicBezTo>
                <a:cubicBezTo>
                  <a:pt x="198" y="165"/>
                  <a:pt x="198" y="175"/>
                  <a:pt x="197" y="183"/>
                </a:cubicBezTo>
                <a:cubicBezTo>
                  <a:pt x="190" y="188"/>
                  <a:pt x="182" y="193"/>
                  <a:pt x="173" y="198"/>
                </a:cubicBezTo>
                <a:cubicBezTo>
                  <a:pt x="165" y="202"/>
                  <a:pt x="156" y="206"/>
                  <a:pt x="147" y="211"/>
                </a:cubicBezTo>
                <a:close/>
                <a:moveTo>
                  <a:pt x="183" y="95"/>
                </a:moveTo>
                <a:cubicBezTo>
                  <a:pt x="180" y="93"/>
                  <a:pt x="176" y="91"/>
                  <a:pt x="172" y="89"/>
                </a:cubicBezTo>
                <a:cubicBezTo>
                  <a:pt x="179" y="87"/>
                  <a:pt x="185" y="85"/>
                  <a:pt x="190" y="83"/>
                </a:cubicBezTo>
                <a:cubicBezTo>
                  <a:pt x="192" y="89"/>
                  <a:pt x="193" y="95"/>
                  <a:pt x="194" y="101"/>
                </a:cubicBezTo>
                <a:cubicBezTo>
                  <a:pt x="191" y="99"/>
                  <a:pt x="187" y="97"/>
                  <a:pt x="183" y="95"/>
                </a:cubicBezTo>
                <a:close/>
                <a:moveTo>
                  <a:pt x="104" y="83"/>
                </a:moveTo>
                <a:cubicBezTo>
                  <a:pt x="110" y="85"/>
                  <a:pt x="115" y="87"/>
                  <a:pt x="121" y="89"/>
                </a:cubicBezTo>
                <a:cubicBezTo>
                  <a:pt x="118" y="91"/>
                  <a:pt x="114" y="93"/>
                  <a:pt x="111" y="95"/>
                </a:cubicBezTo>
                <a:cubicBezTo>
                  <a:pt x="107" y="97"/>
                  <a:pt x="103" y="99"/>
                  <a:pt x="100" y="101"/>
                </a:cubicBezTo>
                <a:cubicBezTo>
                  <a:pt x="101" y="95"/>
                  <a:pt x="102" y="89"/>
                  <a:pt x="104" y="83"/>
                </a:cubicBezTo>
                <a:close/>
                <a:moveTo>
                  <a:pt x="74" y="167"/>
                </a:moveTo>
                <a:cubicBezTo>
                  <a:pt x="69" y="163"/>
                  <a:pt x="64" y="159"/>
                  <a:pt x="60" y="155"/>
                </a:cubicBezTo>
                <a:cubicBezTo>
                  <a:pt x="65" y="151"/>
                  <a:pt x="69" y="147"/>
                  <a:pt x="74" y="143"/>
                </a:cubicBezTo>
                <a:cubicBezTo>
                  <a:pt x="74" y="147"/>
                  <a:pt x="74" y="151"/>
                  <a:pt x="74" y="155"/>
                </a:cubicBezTo>
                <a:cubicBezTo>
                  <a:pt x="74" y="159"/>
                  <a:pt x="74" y="163"/>
                  <a:pt x="74" y="167"/>
                </a:cubicBezTo>
                <a:close/>
                <a:moveTo>
                  <a:pt x="84" y="78"/>
                </a:moveTo>
                <a:cubicBezTo>
                  <a:pt x="80" y="90"/>
                  <a:pt x="78" y="103"/>
                  <a:pt x="77" y="116"/>
                </a:cubicBezTo>
                <a:cubicBezTo>
                  <a:pt x="65" y="124"/>
                  <a:pt x="55" y="132"/>
                  <a:pt x="46" y="141"/>
                </a:cubicBezTo>
                <a:cubicBezTo>
                  <a:pt x="36" y="130"/>
                  <a:pt x="28" y="120"/>
                  <a:pt x="24" y="110"/>
                </a:cubicBezTo>
                <a:cubicBezTo>
                  <a:pt x="19" y="100"/>
                  <a:pt x="19" y="93"/>
                  <a:pt x="23" y="86"/>
                </a:cubicBezTo>
                <a:cubicBezTo>
                  <a:pt x="26" y="81"/>
                  <a:pt x="34" y="77"/>
                  <a:pt x="45" y="75"/>
                </a:cubicBezTo>
                <a:cubicBezTo>
                  <a:pt x="48" y="75"/>
                  <a:pt x="52" y="75"/>
                  <a:pt x="56" y="75"/>
                </a:cubicBezTo>
                <a:cubicBezTo>
                  <a:pt x="64" y="75"/>
                  <a:pt x="73" y="76"/>
                  <a:pt x="84" y="78"/>
                </a:cubicBezTo>
                <a:close/>
                <a:moveTo>
                  <a:pt x="24" y="200"/>
                </a:moveTo>
                <a:cubicBezTo>
                  <a:pt x="28" y="190"/>
                  <a:pt x="36" y="180"/>
                  <a:pt x="46" y="169"/>
                </a:cubicBezTo>
                <a:cubicBezTo>
                  <a:pt x="55" y="178"/>
                  <a:pt x="65" y="186"/>
                  <a:pt x="77" y="194"/>
                </a:cubicBezTo>
                <a:cubicBezTo>
                  <a:pt x="78" y="207"/>
                  <a:pt x="80" y="220"/>
                  <a:pt x="84" y="232"/>
                </a:cubicBezTo>
                <a:cubicBezTo>
                  <a:pt x="69" y="235"/>
                  <a:pt x="56" y="236"/>
                  <a:pt x="45" y="235"/>
                </a:cubicBezTo>
                <a:cubicBezTo>
                  <a:pt x="34" y="233"/>
                  <a:pt x="27" y="229"/>
                  <a:pt x="23" y="223"/>
                </a:cubicBezTo>
                <a:cubicBezTo>
                  <a:pt x="19" y="217"/>
                  <a:pt x="20" y="210"/>
                  <a:pt x="24" y="200"/>
                </a:cubicBezTo>
                <a:close/>
                <a:moveTo>
                  <a:pt x="110" y="215"/>
                </a:moveTo>
                <a:cubicBezTo>
                  <a:pt x="114" y="217"/>
                  <a:pt x="117" y="219"/>
                  <a:pt x="121" y="221"/>
                </a:cubicBezTo>
                <a:cubicBezTo>
                  <a:pt x="115" y="223"/>
                  <a:pt x="109" y="225"/>
                  <a:pt x="103" y="227"/>
                </a:cubicBezTo>
                <a:cubicBezTo>
                  <a:pt x="102" y="221"/>
                  <a:pt x="101" y="215"/>
                  <a:pt x="100" y="209"/>
                </a:cubicBezTo>
                <a:cubicBezTo>
                  <a:pt x="103" y="211"/>
                  <a:pt x="107" y="213"/>
                  <a:pt x="110" y="215"/>
                </a:cubicBezTo>
                <a:close/>
                <a:moveTo>
                  <a:pt x="190" y="227"/>
                </a:moveTo>
                <a:cubicBezTo>
                  <a:pt x="185" y="225"/>
                  <a:pt x="179" y="223"/>
                  <a:pt x="172" y="221"/>
                </a:cubicBezTo>
                <a:cubicBezTo>
                  <a:pt x="176" y="219"/>
                  <a:pt x="180" y="217"/>
                  <a:pt x="183" y="215"/>
                </a:cubicBezTo>
                <a:cubicBezTo>
                  <a:pt x="187" y="213"/>
                  <a:pt x="191" y="211"/>
                  <a:pt x="194" y="209"/>
                </a:cubicBezTo>
                <a:cubicBezTo>
                  <a:pt x="193" y="216"/>
                  <a:pt x="192" y="221"/>
                  <a:pt x="190" y="227"/>
                </a:cubicBezTo>
                <a:close/>
                <a:moveTo>
                  <a:pt x="210" y="232"/>
                </a:moveTo>
                <a:cubicBezTo>
                  <a:pt x="213" y="220"/>
                  <a:pt x="216" y="207"/>
                  <a:pt x="217" y="194"/>
                </a:cubicBezTo>
                <a:cubicBezTo>
                  <a:pt x="228" y="186"/>
                  <a:pt x="239" y="178"/>
                  <a:pt x="248" y="169"/>
                </a:cubicBezTo>
                <a:cubicBezTo>
                  <a:pt x="258" y="180"/>
                  <a:pt x="265" y="190"/>
                  <a:pt x="270" y="200"/>
                </a:cubicBezTo>
                <a:cubicBezTo>
                  <a:pt x="274" y="210"/>
                  <a:pt x="274" y="218"/>
                  <a:pt x="271" y="224"/>
                </a:cubicBezTo>
                <a:cubicBezTo>
                  <a:pt x="267" y="229"/>
                  <a:pt x="260" y="233"/>
                  <a:pt x="249" y="235"/>
                </a:cubicBezTo>
                <a:cubicBezTo>
                  <a:pt x="246" y="235"/>
                  <a:pt x="242" y="235"/>
                  <a:pt x="238" y="235"/>
                </a:cubicBezTo>
                <a:cubicBezTo>
                  <a:pt x="230" y="235"/>
                  <a:pt x="221" y="234"/>
                  <a:pt x="210" y="23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7" name="Google Shape;6057;p25"/>
          <p:cNvSpPr/>
          <p:nvPr/>
        </p:nvSpPr>
        <p:spPr>
          <a:xfrm>
            <a:off x="3591984" y="2622551"/>
            <a:ext cx="397933" cy="247651"/>
          </a:xfrm>
          <a:custGeom>
            <a:avLst/>
            <a:gdLst/>
            <a:ahLst/>
            <a:cxnLst/>
            <a:rect l="l" t="t" r="r" b="b"/>
            <a:pathLst>
              <a:path w="311" h="192" extrusionOk="0">
                <a:moveTo>
                  <a:pt x="248" y="192"/>
                </a:moveTo>
                <a:cubicBezTo>
                  <a:pt x="248" y="192"/>
                  <a:pt x="248" y="192"/>
                  <a:pt x="248" y="192"/>
                </a:cubicBezTo>
                <a:cubicBezTo>
                  <a:pt x="72" y="192"/>
                  <a:pt x="72" y="192"/>
                  <a:pt x="72" y="192"/>
                </a:cubicBezTo>
                <a:cubicBezTo>
                  <a:pt x="72" y="192"/>
                  <a:pt x="72" y="192"/>
                  <a:pt x="72" y="192"/>
                </a:cubicBezTo>
                <a:cubicBezTo>
                  <a:pt x="32" y="189"/>
                  <a:pt x="0" y="156"/>
                  <a:pt x="0" y="115"/>
                </a:cubicBezTo>
                <a:cubicBezTo>
                  <a:pt x="0" y="73"/>
                  <a:pt x="35" y="38"/>
                  <a:pt x="78" y="38"/>
                </a:cubicBezTo>
                <a:cubicBezTo>
                  <a:pt x="84" y="38"/>
                  <a:pt x="90" y="39"/>
                  <a:pt x="96" y="40"/>
                </a:cubicBezTo>
                <a:cubicBezTo>
                  <a:pt x="109" y="16"/>
                  <a:pt x="135" y="0"/>
                  <a:pt x="165" y="0"/>
                </a:cubicBezTo>
                <a:cubicBezTo>
                  <a:pt x="204" y="0"/>
                  <a:pt x="236" y="28"/>
                  <a:pt x="241" y="65"/>
                </a:cubicBezTo>
                <a:cubicBezTo>
                  <a:pt x="243" y="65"/>
                  <a:pt x="245" y="65"/>
                  <a:pt x="247" y="65"/>
                </a:cubicBezTo>
                <a:cubicBezTo>
                  <a:pt x="282" y="65"/>
                  <a:pt x="311" y="93"/>
                  <a:pt x="311" y="128"/>
                </a:cubicBezTo>
                <a:cubicBezTo>
                  <a:pt x="311" y="163"/>
                  <a:pt x="283" y="191"/>
                  <a:pt x="248" y="192"/>
                </a:cubicBezTo>
                <a:close/>
                <a:moveTo>
                  <a:pt x="174" y="106"/>
                </a:moveTo>
                <a:cubicBezTo>
                  <a:pt x="174" y="106"/>
                  <a:pt x="174" y="90"/>
                  <a:pt x="174" y="70"/>
                </a:cubicBezTo>
                <a:cubicBezTo>
                  <a:pt x="174" y="66"/>
                  <a:pt x="171" y="62"/>
                  <a:pt x="165" y="62"/>
                </a:cubicBezTo>
                <a:cubicBezTo>
                  <a:pt x="160" y="62"/>
                  <a:pt x="153" y="62"/>
                  <a:pt x="148" y="62"/>
                </a:cubicBezTo>
                <a:cubicBezTo>
                  <a:pt x="139" y="62"/>
                  <a:pt x="138" y="66"/>
                  <a:pt x="138" y="70"/>
                </a:cubicBezTo>
                <a:cubicBezTo>
                  <a:pt x="138" y="89"/>
                  <a:pt x="138" y="106"/>
                  <a:pt x="138" y="106"/>
                </a:cubicBezTo>
                <a:cubicBezTo>
                  <a:pt x="138" y="106"/>
                  <a:pt x="125" y="106"/>
                  <a:pt x="114" y="106"/>
                </a:cubicBezTo>
                <a:cubicBezTo>
                  <a:pt x="107" y="106"/>
                  <a:pt x="103" y="110"/>
                  <a:pt x="108" y="117"/>
                </a:cubicBezTo>
                <a:cubicBezTo>
                  <a:pt x="118" y="134"/>
                  <a:pt x="132" y="154"/>
                  <a:pt x="147" y="172"/>
                </a:cubicBezTo>
                <a:cubicBezTo>
                  <a:pt x="154" y="181"/>
                  <a:pt x="160" y="179"/>
                  <a:pt x="166" y="171"/>
                </a:cubicBezTo>
                <a:cubicBezTo>
                  <a:pt x="181" y="154"/>
                  <a:pt x="194" y="135"/>
                  <a:pt x="203" y="119"/>
                </a:cubicBezTo>
                <a:cubicBezTo>
                  <a:pt x="208" y="113"/>
                  <a:pt x="205" y="107"/>
                  <a:pt x="197" y="106"/>
                </a:cubicBezTo>
                <a:cubicBezTo>
                  <a:pt x="187" y="106"/>
                  <a:pt x="174" y="106"/>
                  <a:pt x="174" y="10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8" name="Google Shape;6058;p25"/>
          <p:cNvSpPr/>
          <p:nvPr/>
        </p:nvSpPr>
        <p:spPr>
          <a:xfrm>
            <a:off x="7893051" y="2046818"/>
            <a:ext cx="408517" cy="311151"/>
          </a:xfrm>
          <a:custGeom>
            <a:avLst/>
            <a:gdLst/>
            <a:ahLst/>
            <a:cxnLst/>
            <a:rect l="l" t="t" r="r" b="b"/>
            <a:pathLst>
              <a:path w="318" h="242" extrusionOk="0">
                <a:moveTo>
                  <a:pt x="47" y="73"/>
                </a:moveTo>
                <a:cubicBezTo>
                  <a:pt x="63" y="73"/>
                  <a:pt x="79" y="141"/>
                  <a:pt x="87" y="141"/>
                </a:cubicBezTo>
                <a:cubicBezTo>
                  <a:pt x="95" y="141"/>
                  <a:pt x="131" y="0"/>
                  <a:pt x="146" y="0"/>
                </a:cubicBezTo>
                <a:cubicBezTo>
                  <a:pt x="168" y="0"/>
                  <a:pt x="194" y="181"/>
                  <a:pt x="205" y="182"/>
                </a:cubicBezTo>
                <a:cubicBezTo>
                  <a:pt x="217" y="182"/>
                  <a:pt x="247" y="57"/>
                  <a:pt x="265" y="74"/>
                </a:cubicBezTo>
                <a:cubicBezTo>
                  <a:pt x="283" y="91"/>
                  <a:pt x="283" y="108"/>
                  <a:pt x="318" y="134"/>
                </a:cubicBezTo>
                <a:cubicBezTo>
                  <a:pt x="285" y="139"/>
                  <a:pt x="273" y="111"/>
                  <a:pt x="265" y="114"/>
                </a:cubicBezTo>
                <a:cubicBezTo>
                  <a:pt x="257" y="117"/>
                  <a:pt x="221" y="212"/>
                  <a:pt x="199" y="242"/>
                </a:cubicBezTo>
                <a:cubicBezTo>
                  <a:pt x="185" y="242"/>
                  <a:pt x="159" y="62"/>
                  <a:pt x="144" y="62"/>
                </a:cubicBezTo>
                <a:cubicBezTo>
                  <a:pt x="129" y="62"/>
                  <a:pt x="98" y="180"/>
                  <a:pt x="88" y="180"/>
                </a:cubicBezTo>
                <a:cubicBezTo>
                  <a:pt x="78" y="180"/>
                  <a:pt x="53" y="125"/>
                  <a:pt x="44" y="125"/>
                </a:cubicBezTo>
                <a:cubicBezTo>
                  <a:pt x="36" y="125"/>
                  <a:pt x="17" y="176"/>
                  <a:pt x="9" y="176"/>
                </a:cubicBezTo>
                <a:cubicBezTo>
                  <a:pt x="0" y="176"/>
                  <a:pt x="30" y="73"/>
                  <a:pt x="47" y="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59" name="Google Shape;6059;p25"/>
          <p:cNvSpPr/>
          <p:nvPr/>
        </p:nvSpPr>
        <p:spPr>
          <a:xfrm>
            <a:off x="3591984" y="2002367"/>
            <a:ext cx="397933" cy="397933"/>
          </a:xfrm>
          <a:custGeom>
            <a:avLst/>
            <a:gdLst/>
            <a:ahLst/>
            <a:cxnLst/>
            <a:rect l="l" t="t" r="r" b="b"/>
            <a:pathLst>
              <a:path w="311" h="310" extrusionOk="0">
                <a:moveTo>
                  <a:pt x="304" y="310"/>
                </a:moveTo>
                <a:cubicBezTo>
                  <a:pt x="13" y="310"/>
                  <a:pt x="13" y="310"/>
                  <a:pt x="13" y="310"/>
                </a:cubicBezTo>
                <a:cubicBezTo>
                  <a:pt x="8" y="310"/>
                  <a:pt x="8" y="310"/>
                  <a:pt x="8" y="310"/>
                </a:cubicBezTo>
                <a:cubicBezTo>
                  <a:pt x="7" y="310"/>
                  <a:pt x="7" y="310"/>
                  <a:pt x="7" y="310"/>
                </a:cubicBezTo>
                <a:cubicBezTo>
                  <a:pt x="5" y="310"/>
                  <a:pt x="4" y="310"/>
                  <a:pt x="3" y="309"/>
                </a:cubicBezTo>
                <a:cubicBezTo>
                  <a:pt x="3" y="309"/>
                  <a:pt x="3" y="308"/>
                  <a:pt x="2" y="308"/>
                </a:cubicBezTo>
                <a:cubicBezTo>
                  <a:pt x="2" y="308"/>
                  <a:pt x="2" y="308"/>
                  <a:pt x="2" y="308"/>
                </a:cubicBezTo>
                <a:cubicBezTo>
                  <a:pt x="1" y="307"/>
                  <a:pt x="0" y="306"/>
                  <a:pt x="0" y="304"/>
                </a:cubicBezTo>
                <a:cubicBezTo>
                  <a:pt x="0" y="303"/>
                  <a:pt x="0" y="303"/>
                  <a:pt x="0" y="303"/>
                </a:cubicBezTo>
                <a:cubicBezTo>
                  <a:pt x="0" y="298"/>
                  <a:pt x="0" y="298"/>
                  <a:pt x="0" y="298"/>
                </a:cubicBezTo>
                <a:cubicBezTo>
                  <a:pt x="0" y="7"/>
                  <a:pt x="0" y="7"/>
                  <a:pt x="0" y="7"/>
                </a:cubicBezTo>
                <a:cubicBezTo>
                  <a:pt x="0" y="3"/>
                  <a:pt x="3" y="0"/>
                  <a:pt x="7" y="0"/>
                </a:cubicBezTo>
                <a:cubicBezTo>
                  <a:pt x="13" y="0"/>
                  <a:pt x="13" y="0"/>
                  <a:pt x="13" y="0"/>
                </a:cubicBezTo>
                <a:cubicBezTo>
                  <a:pt x="16" y="0"/>
                  <a:pt x="19" y="3"/>
                  <a:pt x="19" y="7"/>
                </a:cubicBezTo>
                <a:cubicBezTo>
                  <a:pt x="19" y="292"/>
                  <a:pt x="19" y="292"/>
                  <a:pt x="19" y="292"/>
                </a:cubicBezTo>
                <a:cubicBezTo>
                  <a:pt x="44" y="292"/>
                  <a:pt x="44" y="292"/>
                  <a:pt x="44" y="292"/>
                </a:cubicBezTo>
                <a:cubicBezTo>
                  <a:pt x="44" y="81"/>
                  <a:pt x="44" y="81"/>
                  <a:pt x="44" y="81"/>
                </a:cubicBezTo>
                <a:cubicBezTo>
                  <a:pt x="44" y="74"/>
                  <a:pt x="50" y="68"/>
                  <a:pt x="56" y="68"/>
                </a:cubicBezTo>
                <a:cubicBezTo>
                  <a:pt x="94" y="68"/>
                  <a:pt x="94" y="68"/>
                  <a:pt x="94" y="68"/>
                </a:cubicBezTo>
                <a:cubicBezTo>
                  <a:pt x="100" y="68"/>
                  <a:pt x="106" y="74"/>
                  <a:pt x="106" y="81"/>
                </a:cubicBezTo>
                <a:cubicBezTo>
                  <a:pt x="106" y="292"/>
                  <a:pt x="106" y="292"/>
                  <a:pt x="106" y="292"/>
                </a:cubicBezTo>
                <a:cubicBezTo>
                  <a:pt x="137" y="292"/>
                  <a:pt x="137" y="292"/>
                  <a:pt x="137" y="292"/>
                </a:cubicBezTo>
                <a:cubicBezTo>
                  <a:pt x="137" y="242"/>
                  <a:pt x="137" y="242"/>
                  <a:pt x="137" y="242"/>
                </a:cubicBezTo>
                <a:cubicBezTo>
                  <a:pt x="137" y="235"/>
                  <a:pt x="143" y="229"/>
                  <a:pt x="150" y="229"/>
                </a:cubicBezTo>
                <a:cubicBezTo>
                  <a:pt x="181" y="229"/>
                  <a:pt x="181" y="229"/>
                  <a:pt x="181" y="229"/>
                </a:cubicBezTo>
                <a:cubicBezTo>
                  <a:pt x="188" y="229"/>
                  <a:pt x="193" y="235"/>
                  <a:pt x="193" y="242"/>
                </a:cubicBezTo>
                <a:cubicBezTo>
                  <a:pt x="193" y="292"/>
                  <a:pt x="193" y="292"/>
                  <a:pt x="193" y="292"/>
                </a:cubicBezTo>
                <a:cubicBezTo>
                  <a:pt x="224" y="292"/>
                  <a:pt x="224" y="292"/>
                  <a:pt x="224" y="292"/>
                </a:cubicBezTo>
                <a:cubicBezTo>
                  <a:pt x="224" y="186"/>
                  <a:pt x="224" y="186"/>
                  <a:pt x="224" y="186"/>
                </a:cubicBezTo>
                <a:cubicBezTo>
                  <a:pt x="224" y="179"/>
                  <a:pt x="230" y="174"/>
                  <a:pt x="237" y="174"/>
                </a:cubicBezTo>
                <a:cubicBezTo>
                  <a:pt x="274" y="174"/>
                  <a:pt x="274" y="174"/>
                  <a:pt x="274" y="174"/>
                </a:cubicBezTo>
                <a:cubicBezTo>
                  <a:pt x="281" y="174"/>
                  <a:pt x="286" y="179"/>
                  <a:pt x="286" y="186"/>
                </a:cubicBezTo>
                <a:cubicBezTo>
                  <a:pt x="286" y="292"/>
                  <a:pt x="286" y="292"/>
                  <a:pt x="286" y="292"/>
                </a:cubicBezTo>
                <a:cubicBezTo>
                  <a:pt x="304" y="292"/>
                  <a:pt x="304" y="292"/>
                  <a:pt x="304" y="292"/>
                </a:cubicBezTo>
                <a:cubicBezTo>
                  <a:pt x="308" y="292"/>
                  <a:pt x="311" y="294"/>
                  <a:pt x="311" y="298"/>
                </a:cubicBezTo>
                <a:cubicBezTo>
                  <a:pt x="311" y="304"/>
                  <a:pt x="311" y="304"/>
                  <a:pt x="311" y="304"/>
                </a:cubicBezTo>
                <a:cubicBezTo>
                  <a:pt x="311" y="308"/>
                  <a:pt x="308" y="310"/>
                  <a:pt x="304" y="3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0" name="Google Shape;6060;p25"/>
          <p:cNvSpPr/>
          <p:nvPr/>
        </p:nvSpPr>
        <p:spPr>
          <a:xfrm>
            <a:off x="7931151" y="6258984"/>
            <a:ext cx="340784" cy="400051"/>
          </a:xfrm>
          <a:custGeom>
            <a:avLst/>
            <a:gdLst/>
            <a:ahLst/>
            <a:cxnLst/>
            <a:rect l="l" t="t" r="r" b="b"/>
            <a:pathLst>
              <a:path w="265" h="311" extrusionOk="0">
                <a:moveTo>
                  <a:pt x="251" y="94"/>
                </a:moveTo>
                <a:cubicBezTo>
                  <a:pt x="237" y="94"/>
                  <a:pt x="226" y="94"/>
                  <a:pt x="226" y="94"/>
                </a:cubicBezTo>
                <a:cubicBezTo>
                  <a:pt x="226" y="286"/>
                  <a:pt x="226" y="286"/>
                  <a:pt x="226" y="286"/>
                </a:cubicBezTo>
                <a:cubicBezTo>
                  <a:pt x="226" y="297"/>
                  <a:pt x="212" y="311"/>
                  <a:pt x="201" y="311"/>
                </a:cubicBezTo>
                <a:cubicBezTo>
                  <a:pt x="64" y="311"/>
                  <a:pt x="64" y="311"/>
                  <a:pt x="64" y="311"/>
                </a:cubicBezTo>
                <a:cubicBezTo>
                  <a:pt x="54" y="311"/>
                  <a:pt x="39" y="297"/>
                  <a:pt x="39" y="286"/>
                </a:cubicBezTo>
                <a:cubicBezTo>
                  <a:pt x="39" y="94"/>
                  <a:pt x="39" y="94"/>
                  <a:pt x="39" y="94"/>
                </a:cubicBezTo>
                <a:cubicBezTo>
                  <a:pt x="39" y="94"/>
                  <a:pt x="29" y="94"/>
                  <a:pt x="15" y="94"/>
                </a:cubicBezTo>
                <a:cubicBezTo>
                  <a:pt x="0" y="94"/>
                  <a:pt x="3" y="86"/>
                  <a:pt x="8" y="81"/>
                </a:cubicBezTo>
                <a:cubicBezTo>
                  <a:pt x="33" y="56"/>
                  <a:pt x="33" y="56"/>
                  <a:pt x="33" y="56"/>
                </a:cubicBezTo>
                <a:cubicBezTo>
                  <a:pt x="70" y="56"/>
                  <a:pt x="70" y="56"/>
                  <a:pt x="70" y="56"/>
                </a:cubicBezTo>
                <a:cubicBezTo>
                  <a:pt x="70" y="39"/>
                  <a:pt x="70" y="39"/>
                  <a:pt x="70" y="39"/>
                </a:cubicBezTo>
                <a:cubicBezTo>
                  <a:pt x="70" y="18"/>
                  <a:pt x="87" y="0"/>
                  <a:pt x="109" y="0"/>
                </a:cubicBezTo>
                <a:cubicBezTo>
                  <a:pt x="156" y="0"/>
                  <a:pt x="156" y="0"/>
                  <a:pt x="156" y="0"/>
                </a:cubicBezTo>
                <a:cubicBezTo>
                  <a:pt x="178" y="0"/>
                  <a:pt x="195" y="16"/>
                  <a:pt x="195" y="38"/>
                </a:cubicBezTo>
                <a:cubicBezTo>
                  <a:pt x="195" y="56"/>
                  <a:pt x="195" y="56"/>
                  <a:pt x="195" y="56"/>
                </a:cubicBezTo>
                <a:cubicBezTo>
                  <a:pt x="232" y="56"/>
                  <a:pt x="232" y="56"/>
                  <a:pt x="232" y="56"/>
                </a:cubicBezTo>
                <a:cubicBezTo>
                  <a:pt x="232" y="56"/>
                  <a:pt x="251" y="75"/>
                  <a:pt x="257" y="81"/>
                </a:cubicBezTo>
                <a:cubicBezTo>
                  <a:pt x="263" y="87"/>
                  <a:pt x="265" y="94"/>
                  <a:pt x="251" y="94"/>
                </a:cubicBezTo>
                <a:close/>
                <a:moveTo>
                  <a:pt x="164" y="38"/>
                </a:moveTo>
                <a:cubicBezTo>
                  <a:pt x="164" y="27"/>
                  <a:pt x="156" y="19"/>
                  <a:pt x="145" y="19"/>
                </a:cubicBezTo>
                <a:cubicBezTo>
                  <a:pt x="120" y="19"/>
                  <a:pt x="120" y="19"/>
                  <a:pt x="120" y="19"/>
                </a:cubicBezTo>
                <a:cubicBezTo>
                  <a:pt x="109" y="19"/>
                  <a:pt x="102" y="27"/>
                  <a:pt x="102" y="38"/>
                </a:cubicBezTo>
                <a:cubicBezTo>
                  <a:pt x="102" y="56"/>
                  <a:pt x="102" y="56"/>
                  <a:pt x="102" y="56"/>
                </a:cubicBezTo>
                <a:cubicBezTo>
                  <a:pt x="164" y="56"/>
                  <a:pt x="164" y="56"/>
                  <a:pt x="164" y="56"/>
                </a:cubicBezTo>
                <a:cubicBezTo>
                  <a:pt x="164" y="38"/>
                  <a:pt x="164" y="38"/>
                  <a:pt x="164" y="38"/>
                </a:cubicBezTo>
                <a:close/>
                <a:moveTo>
                  <a:pt x="201" y="94"/>
                </a:moveTo>
                <a:cubicBezTo>
                  <a:pt x="64" y="94"/>
                  <a:pt x="64" y="94"/>
                  <a:pt x="64" y="94"/>
                </a:cubicBezTo>
                <a:cubicBezTo>
                  <a:pt x="64" y="274"/>
                  <a:pt x="64" y="274"/>
                  <a:pt x="64" y="274"/>
                </a:cubicBezTo>
                <a:cubicBezTo>
                  <a:pt x="64" y="279"/>
                  <a:pt x="71" y="286"/>
                  <a:pt x="77" y="286"/>
                </a:cubicBezTo>
                <a:cubicBezTo>
                  <a:pt x="189" y="286"/>
                  <a:pt x="189" y="286"/>
                  <a:pt x="189" y="286"/>
                </a:cubicBezTo>
                <a:cubicBezTo>
                  <a:pt x="194" y="286"/>
                  <a:pt x="201" y="279"/>
                  <a:pt x="201" y="274"/>
                </a:cubicBezTo>
                <a:cubicBezTo>
                  <a:pt x="201" y="94"/>
                  <a:pt x="201" y="94"/>
                  <a:pt x="201" y="94"/>
                </a:cubicBezTo>
                <a:close/>
                <a:moveTo>
                  <a:pt x="157" y="274"/>
                </a:moveTo>
                <a:cubicBezTo>
                  <a:pt x="152" y="274"/>
                  <a:pt x="145" y="267"/>
                  <a:pt x="145" y="261"/>
                </a:cubicBezTo>
                <a:cubicBezTo>
                  <a:pt x="145" y="125"/>
                  <a:pt x="145" y="125"/>
                  <a:pt x="145" y="125"/>
                </a:cubicBezTo>
                <a:cubicBezTo>
                  <a:pt x="145" y="119"/>
                  <a:pt x="152" y="112"/>
                  <a:pt x="157" y="112"/>
                </a:cubicBezTo>
                <a:cubicBezTo>
                  <a:pt x="163" y="112"/>
                  <a:pt x="170" y="119"/>
                  <a:pt x="170" y="125"/>
                </a:cubicBezTo>
                <a:cubicBezTo>
                  <a:pt x="170" y="125"/>
                  <a:pt x="166" y="262"/>
                  <a:pt x="170" y="263"/>
                </a:cubicBezTo>
                <a:cubicBezTo>
                  <a:pt x="170" y="268"/>
                  <a:pt x="163" y="274"/>
                  <a:pt x="157" y="274"/>
                </a:cubicBezTo>
                <a:close/>
                <a:moveTo>
                  <a:pt x="108" y="274"/>
                </a:moveTo>
                <a:cubicBezTo>
                  <a:pt x="102" y="274"/>
                  <a:pt x="95" y="267"/>
                  <a:pt x="95" y="261"/>
                </a:cubicBezTo>
                <a:cubicBezTo>
                  <a:pt x="95" y="125"/>
                  <a:pt x="95" y="125"/>
                  <a:pt x="95" y="125"/>
                </a:cubicBezTo>
                <a:cubicBezTo>
                  <a:pt x="95" y="119"/>
                  <a:pt x="102" y="112"/>
                  <a:pt x="108" y="112"/>
                </a:cubicBezTo>
                <a:cubicBezTo>
                  <a:pt x="113" y="112"/>
                  <a:pt x="120" y="119"/>
                  <a:pt x="120" y="125"/>
                </a:cubicBezTo>
                <a:cubicBezTo>
                  <a:pt x="120" y="261"/>
                  <a:pt x="120" y="261"/>
                  <a:pt x="120" y="261"/>
                </a:cubicBezTo>
                <a:cubicBezTo>
                  <a:pt x="120" y="267"/>
                  <a:pt x="113" y="274"/>
                  <a:pt x="108" y="27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1" name="Google Shape;6061;p25"/>
          <p:cNvSpPr/>
          <p:nvPr/>
        </p:nvSpPr>
        <p:spPr>
          <a:xfrm>
            <a:off x="7901517" y="745067"/>
            <a:ext cx="400051" cy="400051"/>
          </a:xfrm>
          <a:custGeom>
            <a:avLst/>
            <a:gdLst/>
            <a:ahLst/>
            <a:cxnLst/>
            <a:rect l="l" t="t" r="r" b="b"/>
            <a:pathLst>
              <a:path w="311" h="311" extrusionOk="0">
                <a:moveTo>
                  <a:pt x="156" y="311"/>
                </a:moveTo>
                <a:cubicBezTo>
                  <a:pt x="70" y="311"/>
                  <a:pt x="0" y="241"/>
                  <a:pt x="0" y="155"/>
                </a:cubicBezTo>
                <a:cubicBezTo>
                  <a:pt x="0" y="70"/>
                  <a:pt x="70" y="0"/>
                  <a:pt x="156" y="0"/>
                </a:cubicBezTo>
                <a:cubicBezTo>
                  <a:pt x="241" y="0"/>
                  <a:pt x="311" y="70"/>
                  <a:pt x="311" y="155"/>
                </a:cubicBezTo>
                <a:cubicBezTo>
                  <a:pt x="311" y="241"/>
                  <a:pt x="241" y="311"/>
                  <a:pt x="156" y="311"/>
                </a:cubicBezTo>
                <a:close/>
                <a:moveTo>
                  <a:pt x="229" y="89"/>
                </a:moveTo>
                <a:cubicBezTo>
                  <a:pt x="227" y="87"/>
                  <a:pt x="227" y="87"/>
                  <a:pt x="227" y="87"/>
                </a:cubicBezTo>
                <a:cubicBezTo>
                  <a:pt x="222" y="82"/>
                  <a:pt x="209" y="78"/>
                  <a:pt x="203" y="83"/>
                </a:cubicBezTo>
                <a:cubicBezTo>
                  <a:pt x="159" y="127"/>
                  <a:pt x="159" y="127"/>
                  <a:pt x="159" y="127"/>
                </a:cubicBezTo>
                <a:cubicBezTo>
                  <a:pt x="114" y="88"/>
                  <a:pt x="114" y="88"/>
                  <a:pt x="114" y="88"/>
                </a:cubicBezTo>
                <a:cubicBezTo>
                  <a:pt x="109" y="83"/>
                  <a:pt x="100" y="78"/>
                  <a:pt x="95" y="83"/>
                </a:cubicBezTo>
                <a:cubicBezTo>
                  <a:pt x="85" y="93"/>
                  <a:pt x="85" y="93"/>
                  <a:pt x="85" y="93"/>
                </a:cubicBezTo>
                <a:cubicBezTo>
                  <a:pt x="80" y="98"/>
                  <a:pt x="80" y="108"/>
                  <a:pt x="85" y="112"/>
                </a:cubicBezTo>
                <a:cubicBezTo>
                  <a:pt x="129" y="156"/>
                  <a:pt x="129" y="156"/>
                  <a:pt x="129" y="156"/>
                </a:cubicBezTo>
                <a:cubicBezTo>
                  <a:pt x="85" y="200"/>
                  <a:pt x="85" y="200"/>
                  <a:pt x="85" y="200"/>
                </a:cubicBezTo>
                <a:cubicBezTo>
                  <a:pt x="80" y="205"/>
                  <a:pt x="85" y="216"/>
                  <a:pt x="90" y="220"/>
                </a:cubicBezTo>
                <a:cubicBezTo>
                  <a:pt x="95" y="224"/>
                  <a:pt x="100" y="228"/>
                  <a:pt x="104" y="229"/>
                </a:cubicBezTo>
                <a:cubicBezTo>
                  <a:pt x="109" y="231"/>
                  <a:pt x="114" y="229"/>
                  <a:pt x="119" y="225"/>
                </a:cubicBezTo>
                <a:cubicBezTo>
                  <a:pt x="159" y="186"/>
                  <a:pt x="159" y="186"/>
                  <a:pt x="159" y="186"/>
                </a:cubicBezTo>
                <a:cubicBezTo>
                  <a:pt x="203" y="225"/>
                  <a:pt x="203" y="225"/>
                  <a:pt x="203" y="225"/>
                </a:cubicBezTo>
                <a:cubicBezTo>
                  <a:pt x="209" y="229"/>
                  <a:pt x="218" y="229"/>
                  <a:pt x="223" y="225"/>
                </a:cubicBezTo>
                <a:cubicBezTo>
                  <a:pt x="233" y="215"/>
                  <a:pt x="233" y="215"/>
                  <a:pt x="233" y="215"/>
                </a:cubicBezTo>
                <a:cubicBezTo>
                  <a:pt x="237" y="211"/>
                  <a:pt x="239" y="201"/>
                  <a:pt x="228" y="190"/>
                </a:cubicBezTo>
                <a:cubicBezTo>
                  <a:pt x="189" y="156"/>
                  <a:pt x="189" y="156"/>
                  <a:pt x="189" y="156"/>
                </a:cubicBezTo>
                <a:cubicBezTo>
                  <a:pt x="233" y="112"/>
                  <a:pt x="233" y="112"/>
                  <a:pt x="233" y="112"/>
                </a:cubicBezTo>
                <a:cubicBezTo>
                  <a:pt x="237" y="108"/>
                  <a:pt x="235" y="94"/>
                  <a:pt x="229" y="8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2" name="Google Shape;6062;p25"/>
          <p:cNvSpPr/>
          <p:nvPr/>
        </p:nvSpPr>
        <p:spPr>
          <a:xfrm>
            <a:off x="7283451" y="5014384"/>
            <a:ext cx="383117" cy="406400"/>
          </a:xfrm>
          <a:custGeom>
            <a:avLst/>
            <a:gdLst/>
            <a:ahLst/>
            <a:cxnLst/>
            <a:rect l="l" t="t" r="r" b="b"/>
            <a:pathLst>
              <a:path w="298" h="316" extrusionOk="0">
                <a:moveTo>
                  <a:pt x="236" y="253"/>
                </a:moveTo>
                <a:cubicBezTo>
                  <a:pt x="194" y="278"/>
                  <a:pt x="160" y="276"/>
                  <a:pt x="156" y="274"/>
                </a:cubicBezTo>
                <a:cubicBezTo>
                  <a:pt x="156" y="274"/>
                  <a:pt x="156" y="274"/>
                  <a:pt x="156" y="274"/>
                </a:cubicBezTo>
                <a:cubicBezTo>
                  <a:pt x="156" y="274"/>
                  <a:pt x="156" y="274"/>
                  <a:pt x="156" y="274"/>
                </a:cubicBezTo>
                <a:cubicBezTo>
                  <a:pt x="156" y="276"/>
                  <a:pt x="156" y="285"/>
                  <a:pt x="155" y="301"/>
                </a:cubicBezTo>
                <a:cubicBezTo>
                  <a:pt x="156" y="315"/>
                  <a:pt x="152" y="316"/>
                  <a:pt x="142" y="308"/>
                </a:cubicBezTo>
                <a:cubicBezTo>
                  <a:pt x="121" y="283"/>
                  <a:pt x="74" y="246"/>
                  <a:pt x="74" y="246"/>
                </a:cubicBezTo>
                <a:cubicBezTo>
                  <a:pt x="74" y="246"/>
                  <a:pt x="124" y="212"/>
                  <a:pt x="142" y="190"/>
                </a:cubicBezTo>
                <a:cubicBezTo>
                  <a:pt x="153" y="180"/>
                  <a:pt x="155" y="179"/>
                  <a:pt x="156" y="197"/>
                </a:cubicBezTo>
                <a:cubicBezTo>
                  <a:pt x="157" y="210"/>
                  <a:pt x="156" y="225"/>
                  <a:pt x="156" y="225"/>
                </a:cubicBezTo>
                <a:cubicBezTo>
                  <a:pt x="156" y="225"/>
                  <a:pt x="179" y="234"/>
                  <a:pt x="217" y="218"/>
                </a:cubicBezTo>
                <a:cubicBezTo>
                  <a:pt x="254" y="201"/>
                  <a:pt x="280" y="150"/>
                  <a:pt x="284" y="134"/>
                </a:cubicBezTo>
                <a:cubicBezTo>
                  <a:pt x="285" y="125"/>
                  <a:pt x="297" y="107"/>
                  <a:pt x="298" y="134"/>
                </a:cubicBezTo>
                <a:cubicBezTo>
                  <a:pt x="298" y="179"/>
                  <a:pt x="281" y="226"/>
                  <a:pt x="236" y="253"/>
                </a:cubicBezTo>
                <a:close/>
                <a:moveTo>
                  <a:pt x="156" y="126"/>
                </a:moveTo>
                <a:cubicBezTo>
                  <a:pt x="145" y="135"/>
                  <a:pt x="143" y="137"/>
                  <a:pt x="142" y="119"/>
                </a:cubicBezTo>
                <a:cubicBezTo>
                  <a:pt x="141" y="106"/>
                  <a:pt x="142" y="91"/>
                  <a:pt x="142" y="91"/>
                </a:cubicBezTo>
                <a:cubicBezTo>
                  <a:pt x="142" y="90"/>
                  <a:pt x="119" y="82"/>
                  <a:pt x="81" y="98"/>
                </a:cubicBezTo>
                <a:cubicBezTo>
                  <a:pt x="43" y="114"/>
                  <a:pt x="18" y="165"/>
                  <a:pt x="13" y="181"/>
                </a:cubicBezTo>
                <a:cubicBezTo>
                  <a:pt x="13" y="191"/>
                  <a:pt x="1" y="208"/>
                  <a:pt x="0" y="181"/>
                </a:cubicBezTo>
                <a:cubicBezTo>
                  <a:pt x="0" y="136"/>
                  <a:pt x="17" y="89"/>
                  <a:pt x="62" y="62"/>
                </a:cubicBezTo>
                <a:cubicBezTo>
                  <a:pt x="103" y="37"/>
                  <a:pt x="138" y="40"/>
                  <a:pt x="142" y="41"/>
                </a:cubicBezTo>
                <a:cubicBezTo>
                  <a:pt x="142" y="42"/>
                  <a:pt x="142" y="42"/>
                  <a:pt x="142" y="41"/>
                </a:cubicBezTo>
                <a:cubicBezTo>
                  <a:pt x="142" y="41"/>
                  <a:pt x="142" y="41"/>
                  <a:pt x="142" y="41"/>
                </a:cubicBezTo>
                <a:cubicBezTo>
                  <a:pt x="141" y="39"/>
                  <a:pt x="142" y="31"/>
                  <a:pt x="142" y="15"/>
                </a:cubicBezTo>
                <a:cubicBezTo>
                  <a:pt x="142" y="0"/>
                  <a:pt x="146" y="0"/>
                  <a:pt x="156" y="7"/>
                </a:cubicBezTo>
                <a:cubicBezTo>
                  <a:pt x="177" y="32"/>
                  <a:pt x="224" y="70"/>
                  <a:pt x="224" y="70"/>
                </a:cubicBezTo>
                <a:cubicBezTo>
                  <a:pt x="224" y="70"/>
                  <a:pt x="174" y="104"/>
                  <a:pt x="156" y="1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3" name="Google Shape;6063;p25"/>
          <p:cNvSpPr/>
          <p:nvPr/>
        </p:nvSpPr>
        <p:spPr>
          <a:xfrm>
            <a:off x="3585634" y="6267452"/>
            <a:ext cx="410633" cy="385233"/>
          </a:xfrm>
          <a:custGeom>
            <a:avLst/>
            <a:gdLst/>
            <a:ahLst/>
            <a:cxnLst/>
            <a:rect l="l" t="t" r="r" b="b"/>
            <a:pathLst>
              <a:path w="319" h="298" extrusionOk="0">
                <a:moveTo>
                  <a:pt x="311" y="131"/>
                </a:moveTo>
                <a:cubicBezTo>
                  <a:pt x="289" y="156"/>
                  <a:pt x="250" y="198"/>
                  <a:pt x="250" y="198"/>
                </a:cubicBezTo>
                <a:cubicBezTo>
                  <a:pt x="250" y="198"/>
                  <a:pt x="257" y="244"/>
                  <a:pt x="260" y="275"/>
                </a:cubicBezTo>
                <a:cubicBezTo>
                  <a:pt x="262" y="291"/>
                  <a:pt x="250" y="298"/>
                  <a:pt x="236" y="291"/>
                </a:cubicBezTo>
                <a:cubicBezTo>
                  <a:pt x="210" y="279"/>
                  <a:pt x="170" y="260"/>
                  <a:pt x="161" y="256"/>
                </a:cubicBezTo>
                <a:cubicBezTo>
                  <a:pt x="152" y="260"/>
                  <a:pt x="111" y="279"/>
                  <a:pt x="84" y="291"/>
                </a:cubicBezTo>
                <a:cubicBezTo>
                  <a:pt x="70" y="297"/>
                  <a:pt x="58" y="290"/>
                  <a:pt x="60" y="274"/>
                </a:cubicBezTo>
                <a:cubicBezTo>
                  <a:pt x="63" y="243"/>
                  <a:pt x="70" y="198"/>
                  <a:pt x="70" y="198"/>
                </a:cubicBezTo>
                <a:cubicBezTo>
                  <a:pt x="70" y="198"/>
                  <a:pt x="30" y="156"/>
                  <a:pt x="8" y="131"/>
                </a:cubicBezTo>
                <a:cubicBezTo>
                  <a:pt x="0" y="122"/>
                  <a:pt x="5" y="109"/>
                  <a:pt x="21" y="106"/>
                </a:cubicBezTo>
                <a:cubicBezTo>
                  <a:pt x="52" y="101"/>
                  <a:pt x="102" y="92"/>
                  <a:pt x="102" y="92"/>
                </a:cubicBezTo>
                <a:cubicBezTo>
                  <a:pt x="102" y="92"/>
                  <a:pt x="128" y="45"/>
                  <a:pt x="145" y="17"/>
                </a:cubicBezTo>
                <a:cubicBezTo>
                  <a:pt x="155" y="0"/>
                  <a:pt x="161" y="2"/>
                  <a:pt x="162" y="2"/>
                </a:cubicBezTo>
                <a:cubicBezTo>
                  <a:pt x="165" y="3"/>
                  <a:pt x="170" y="6"/>
                  <a:pt x="176" y="17"/>
                </a:cubicBezTo>
                <a:cubicBezTo>
                  <a:pt x="192" y="45"/>
                  <a:pt x="219" y="92"/>
                  <a:pt x="219" y="92"/>
                </a:cubicBezTo>
                <a:cubicBezTo>
                  <a:pt x="219" y="92"/>
                  <a:pt x="268" y="101"/>
                  <a:pt x="299" y="107"/>
                </a:cubicBezTo>
                <a:cubicBezTo>
                  <a:pt x="314" y="109"/>
                  <a:pt x="319" y="122"/>
                  <a:pt x="311" y="1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4" name="Google Shape;6064;p25"/>
          <p:cNvSpPr/>
          <p:nvPr/>
        </p:nvSpPr>
        <p:spPr>
          <a:xfrm>
            <a:off x="1115484" y="3774017"/>
            <a:ext cx="400051" cy="400051"/>
          </a:xfrm>
          <a:custGeom>
            <a:avLst/>
            <a:gdLst/>
            <a:ahLst/>
            <a:cxnLst/>
            <a:rect l="l" t="t" r="r" b="b"/>
            <a:pathLst>
              <a:path w="311" h="311" extrusionOk="0">
                <a:moveTo>
                  <a:pt x="156" y="311"/>
                </a:moveTo>
                <a:cubicBezTo>
                  <a:pt x="70" y="311"/>
                  <a:pt x="0" y="241"/>
                  <a:pt x="0" y="156"/>
                </a:cubicBezTo>
                <a:cubicBezTo>
                  <a:pt x="0" y="70"/>
                  <a:pt x="70" y="0"/>
                  <a:pt x="156" y="0"/>
                </a:cubicBezTo>
                <a:cubicBezTo>
                  <a:pt x="241" y="0"/>
                  <a:pt x="311" y="70"/>
                  <a:pt x="311" y="156"/>
                </a:cubicBezTo>
                <a:cubicBezTo>
                  <a:pt x="311" y="241"/>
                  <a:pt x="241" y="311"/>
                  <a:pt x="156" y="311"/>
                </a:cubicBezTo>
                <a:close/>
                <a:moveTo>
                  <a:pt x="284" y="177"/>
                </a:moveTo>
                <a:cubicBezTo>
                  <a:pt x="243" y="175"/>
                  <a:pt x="243" y="175"/>
                  <a:pt x="243" y="175"/>
                </a:cubicBezTo>
                <a:cubicBezTo>
                  <a:pt x="243" y="176"/>
                  <a:pt x="243" y="177"/>
                  <a:pt x="242" y="178"/>
                </a:cubicBezTo>
                <a:cubicBezTo>
                  <a:pt x="283" y="183"/>
                  <a:pt x="283" y="183"/>
                  <a:pt x="283" y="183"/>
                </a:cubicBezTo>
                <a:cubicBezTo>
                  <a:pt x="284" y="181"/>
                  <a:pt x="284" y="179"/>
                  <a:pt x="284" y="177"/>
                </a:cubicBezTo>
                <a:close/>
                <a:moveTo>
                  <a:pt x="196" y="280"/>
                </a:moveTo>
                <a:cubicBezTo>
                  <a:pt x="238" y="266"/>
                  <a:pt x="271" y="231"/>
                  <a:pt x="282" y="188"/>
                </a:cubicBezTo>
                <a:cubicBezTo>
                  <a:pt x="241" y="182"/>
                  <a:pt x="241" y="182"/>
                  <a:pt x="241" y="182"/>
                </a:cubicBezTo>
                <a:cubicBezTo>
                  <a:pt x="239" y="187"/>
                  <a:pt x="237" y="190"/>
                  <a:pt x="234" y="193"/>
                </a:cubicBezTo>
                <a:cubicBezTo>
                  <a:pt x="224" y="206"/>
                  <a:pt x="194" y="212"/>
                  <a:pt x="184" y="214"/>
                </a:cubicBezTo>
                <a:cubicBezTo>
                  <a:pt x="198" y="219"/>
                  <a:pt x="196" y="258"/>
                  <a:pt x="196" y="280"/>
                </a:cubicBezTo>
                <a:close/>
                <a:moveTo>
                  <a:pt x="175" y="240"/>
                </a:moveTo>
                <a:cubicBezTo>
                  <a:pt x="175" y="241"/>
                  <a:pt x="175" y="270"/>
                  <a:pt x="175" y="285"/>
                </a:cubicBezTo>
                <a:cubicBezTo>
                  <a:pt x="178" y="284"/>
                  <a:pt x="180" y="284"/>
                  <a:pt x="182" y="283"/>
                </a:cubicBezTo>
                <a:cubicBezTo>
                  <a:pt x="182" y="240"/>
                  <a:pt x="182" y="240"/>
                  <a:pt x="182" y="240"/>
                </a:cubicBezTo>
                <a:cubicBezTo>
                  <a:pt x="182" y="240"/>
                  <a:pt x="182" y="234"/>
                  <a:pt x="179" y="234"/>
                </a:cubicBezTo>
                <a:cubicBezTo>
                  <a:pt x="175" y="234"/>
                  <a:pt x="175" y="238"/>
                  <a:pt x="175" y="240"/>
                </a:cubicBezTo>
                <a:close/>
                <a:moveTo>
                  <a:pt x="155" y="286"/>
                </a:moveTo>
                <a:cubicBezTo>
                  <a:pt x="155" y="286"/>
                  <a:pt x="155" y="286"/>
                  <a:pt x="156" y="286"/>
                </a:cubicBezTo>
                <a:cubicBezTo>
                  <a:pt x="158" y="286"/>
                  <a:pt x="160" y="286"/>
                  <a:pt x="162" y="286"/>
                </a:cubicBezTo>
                <a:cubicBezTo>
                  <a:pt x="162" y="274"/>
                  <a:pt x="162" y="243"/>
                  <a:pt x="162" y="240"/>
                </a:cubicBezTo>
                <a:cubicBezTo>
                  <a:pt x="162" y="236"/>
                  <a:pt x="161" y="233"/>
                  <a:pt x="158" y="233"/>
                </a:cubicBezTo>
                <a:cubicBezTo>
                  <a:pt x="156" y="233"/>
                  <a:pt x="155" y="236"/>
                  <a:pt x="155" y="240"/>
                </a:cubicBezTo>
                <a:cubicBezTo>
                  <a:pt x="155" y="245"/>
                  <a:pt x="155" y="273"/>
                  <a:pt x="155" y="286"/>
                </a:cubicBezTo>
                <a:close/>
                <a:moveTo>
                  <a:pt x="135" y="240"/>
                </a:moveTo>
                <a:cubicBezTo>
                  <a:pt x="135" y="284"/>
                  <a:pt x="135" y="284"/>
                  <a:pt x="135" y="284"/>
                </a:cubicBezTo>
                <a:cubicBezTo>
                  <a:pt x="137" y="285"/>
                  <a:pt x="139" y="285"/>
                  <a:pt x="141" y="285"/>
                </a:cubicBezTo>
                <a:cubicBezTo>
                  <a:pt x="141" y="240"/>
                  <a:pt x="141" y="240"/>
                  <a:pt x="141" y="240"/>
                </a:cubicBezTo>
                <a:cubicBezTo>
                  <a:pt x="141" y="240"/>
                  <a:pt x="142" y="233"/>
                  <a:pt x="138" y="233"/>
                </a:cubicBezTo>
                <a:cubicBezTo>
                  <a:pt x="134" y="233"/>
                  <a:pt x="135" y="240"/>
                  <a:pt x="135" y="240"/>
                </a:cubicBezTo>
                <a:close/>
                <a:moveTo>
                  <a:pt x="122" y="282"/>
                </a:moveTo>
                <a:cubicBezTo>
                  <a:pt x="122" y="250"/>
                  <a:pt x="122" y="250"/>
                  <a:pt x="122" y="250"/>
                </a:cubicBezTo>
                <a:cubicBezTo>
                  <a:pt x="122" y="250"/>
                  <a:pt x="102" y="256"/>
                  <a:pt x="91" y="248"/>
                </a:cubicBezTo>
                <a:cubicBezTo>
                  <a:pt x="79" y="239"/>
                  <a:pt x="80" y="229"/>
                  <a:pt x="73" y="223"/>
                </a:cubicBezTo>
                <a:cubicBezTo>
                  <a:pt x="66" y="216"/>
                  <a:pt x="63" y="212"/>
                  <a:pt x="57" y="210"/>
                </a:cubicBezTo>
                <a:cubicBezTo>
                  <a:pt x="62" y="206"/>
                  <a:pt x="71" y="203"/>
                  <a:pt x="79" y="211"/>
                </a:cubicBezTo>
                <a:cubicBezTo>
                  <a:pt x="88" y="219"/>
                  <a:pt x="91" y="229"/>
                  <a:pt x="100" y="232"/>
                </a:cubicBezTo>
                <a:cubicBezTo>
                  <a:pt x="108" y="234"/>
                  <a:pt x="120" y="231"/>
                  <a:pt x="124" y="230"/>
                </a:cubicBezTo>
                <a:cubicBezTo>
                  <a:pt x="124" y="220"/>
                  <a:pt x="131" y="216"/>
                  <a:pt x="131" y="216"/>
                </a:cubicBezTo>
                <a:cubicBezTo>
                  <a:pt x="134" y="214"/>
                  <a:pt x="134" y="214"/>
                  <a:pt x="134" y="214"/>
                </a:cubicBezTo>
                <a:cubicBezTo>
                  <a:pt x="134" y="214"/>
                  <a:pt x="104" y="212"/>
                  <a:pt x="85" y="194"/>
                </a:cubicBezTo>
                <a:cubicBezTo>
                  <a:pt x="81" y="191"/>
                  <a:pt x="78" y="186"/>
                  <a:pt x="75" y="182"/>
                </a:cubicBezTo>
                <a:cubicBezTo>
                  <a:pt x="29" y="188"/>
                  <a:pt x="29" y="188"/>
                  <a:pt x="29" y="188"/>
                </a:cubicBezTo>
                <a:cubicBezTo>
                  <a:pt x="41" y="234"/>
                  <a:pt x="77" y="270"/>
                  <a:pt x="122" y="282"/>
                </a:cubicBezTo>
                <a:close/>
                <a:moveTo>
                  <a:pt x="28" y="184"/>
                </a:moveTo>
                <a:cubicBezTo>
                  <a:pt x="73" y="178"/>
                  <a:pt x="73" y="178"/>
                  <a:pt x="73" y="178"/>
                </a:cubicBezTo>
                <a:cubicBezTo>
                  <a:pt x="73" y="177"/>
                  <a:pt x="72" y="176"/>
                  <a:pt x="72" y="175"/>
                </a:cubicBezTo>
                <a:cubicBezTo>
                  <a:pt x="27" y="177"/>
                  <a:pt x="27" y="177"/>
                  <a:pt x="27" y="177"/>
                </a:cubicBezTo>
                <a:cubicBezTo>
                  <a:pt x="27" y="179"/>
                  <a:pt x="28" y="182"/>
                  <a:pt x="28" y="184"/>
                </a:cubicBezTo>
                <a:close/>
                <a:moveTo>
                  <a:pt x="156" y="25"/>
                </a:moveTo>
                <a:cubicBezTo>
                  <a:pt x="84" y="25"/>
                  <a:pt x="25" y="84"/>
                  <a:pt x="25" y="156"/>
                </a:cubicBezTo>
                <a:cubicBezTo>
                  <a:pt x="25" y="161"/>
                  <a:pt x="26" y="167"/>
                  <a:pt x="26" y="173"/>
                </a:cubicBezTo>
                <a:cubicBezTo>
                  <a:pt x="70" y="171"/>
                  <a:pt x="70" y="171"/>
                  <a:pt x="70" y="171"/>
                </a:cubicBezTo>
                <a:cubicBezTo>
                  <a:pt x="66" y="157"/>
                  <a:pt x="66" y="142"/>
                  <a:pt x="67" y="132"/>
                </a:cubicBezTo>
                <a:cubicBezTo>
                  <a:pt x="69" y="117"/>
                  <a:pt x="82" y="104"/>
                  <a:pt x="82" y="104"/>
                </a:cubicBezTo>
                <a:cubicBezTo>
                  <a:pt x="82" y="104"/>
                  <a:pt x="72" y="84"/>
                  <a:pt x="84" y="65"/>
                </a:cubicBezTo>
                <a:cubicBezTo>
                  <a:pt x="106" y="66"/>
                  <a:pt x="122" y="82"/>
                  <a:pt x="122" y="82"/>
                </a:cubicBezTo>
                <a:cubicBezTo>
                  <a:pt x="122" y="82"/>
                  <a:pt x="130" y="76"/>
                  <a:pt x="156" y="76"/>
                </a:cubicBezTo>
                <a:cubicBezTo>
                  <a:pt x="183" y="76"/>
                  <a:pt x="191" y="80"/>
                  <a:pt x="191" y="80"/>
                </a:cubicBezTo>
                <a:cubicBezTo>
                  <a:pt x="191" y="80"/>
                  <a:pt x="202" y="66"/>
                  <a:pt x="226" y="66"/>
                </a:cubicBezTo>
                <a:cubicBezTo>
                  <a:pt x="238" y="82"/>
                  <a:pt x="231" y="102"/>
                  <a:pt x="231" y="102"/>
                </a:cubicBezTo>
                <a:cubicBezTo>
                  <a:pt x="231" y="102"/>
                  <a:pt x="247" y="114"/>
                  <a:pt x="248" y="136"/>
                </a:cubicBezTo>
                <a:cubicBezTo>
                  <a:pt x="248" y="148"/>
                  <a:pt x="247" y="160"/>
                  <a:pt x="244" y="171"/>
                </a:cubicBezTo>
                <a:cubicBezTo>
                  <a:pt x="285" y="172"/>
                  <a:pt x="285" y="172"/>
                  <a:pt x="285" y="172"/>
                </a:cubicBezTo>
                <a:cubicBezTo>
                  <a:pt x="286" y="167"/>
                  <a:pt x="286" y="161"/>
                  <a:pt x="286" y="156"/>
                </a:cubicBezTo>
                <a:cubicBezTo>
                  <a:pt x="286" y="84"/>
                  <a:pt x="228" y="25"/>
                  <a:pt x="156" y="2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5" name="Google Shape;6065;p25"/>
          <p:cNvSpPr/>
          <p:nvPr/>
        </p:nvSpPr>
        <p:spPr>
          <a:xfrm>
            <a:off x="4222751" y="5653618"/>
            <a:ext cx="400051" cy="397933"/>
          </a:xfrm>
          <a:custGeom>
            <a:avLst/>
            <a:gdLst/>
            <a:ahLst/>
            <a:cxnLst/>
            <a:rect l="l" t="t" r="r" b="b"/>
            <a:pathLst>
              <a:path w="311" h="310" extrusionOk="0">
                <a:moveTo>
                  <a:pt x="156" y="310"/>
                </a:moveTo>
                <a:cubicBezTo>
                  <a:pt x="142" y="310"/>
                  <a:pt x="129" y="308"/>
                  <a:pt x="117" y="305"/>
                </a:cubicBezTo>
                <a:cubicBezTo>
                  <a:pt x="120" y="299"/>
                  <a:pt x="124" y="292"/>
                  <a:pt x="127" y="284"/>
                </a:cubicBezTo>
                <a:cubicBezTo>
                  <a:pt x="130" y="273"/>
                  <a:pt x="138" y="247"/>
                  <a:pt x="140" y="234"/>
                </a:cubicBezTo>
                <a:cubicBezTo>
                  <a:pt x="169" y="270"/>
                  <a:pt x="218" y="249"/>
                  <a:pt x="235" y="232"/>
                </a:cubicBezTo>
                <a:cubicBezTo>
                  <a:pt x="252" y="214"/>
                  <a:pt x="267" y="183"/>
                  <a:pt x="267" y="153"/>
                </a:cubicBezTo>
                <a:cubicBezTo>
                  <a:pt x="273" y="75"/>
                  <a:pt x="203" y="39"/>
                  <a:pt x="138" y="52"/>
                </a:cubicBezTo>
                <a:cubicBezTo>
                  <a:pt x="109" y="57"/>
                  <a:pt x="72" y="80"/>
                  <a:pt x="58" y="114"/>
                </a:cubicBezTo>
                <a:cubicBezTo>
                  <a:pt x="34" y="178"/>
                  <a:pt x="69" y="210"/>
                  <a:pt x="86" y="213"/>
                </a:cubicBezTo>
                <a:cubicBezTo>
                  <a:pt x="92" y="212"/>
                  <a:pt x="91" y="206"/>
                  <a:pt x="93" y="199"/>
                </a:cubicBezTo>
                <a:cubicBezTo>
                  <a:pt x="96" y="193"/>
                  <a:pt x="94" y="190"/>
                  <a:pt x="91" y="187"/>
                </a:cubicBezTo>
                <a:cubicBezTo>
                  <a:pt x="57" y="128"/>
                  <a:pt x="118" y="62"/>
                  <a:pt x="181" y="80"/>
                </a:cubicBezTo>
                <a:cubicBezTo>
                  <a:pt x="244" y="98"/>
                  <a:pt x="226" y="164"/>
                  <a:pt x="224" y="174"/>
                </a:cubicBezTo>
                <a:cubicBezTo>
                  <a:pt x="222" y="183"/>
                  <a:pt x="217" y="204"/>
                  <a:pt x="197" y="220"/>
                </a:cubicBezTo>
                <a:cubicBezTo>
                  <a:pt x="167" y="237"/>
                  <a:pt x="140" y="211"/>
                  <a:pt x="156" y="179"/>
                </a:cubicBezTo>
                <a:cubicBezTo>
                  <a:pt x="161" y="162"/>
                  <a:pt x="182" y="107"/>
                  <a:pt x="137" y="113"/>
                </a:cubicBezTo>
                <a:cubicBezTo>
                  <a:pt x="121" y="117"/>
                  <a:pt x="112" y="143"/>
                  <a:pt x="112" y="152"/>
                </a:cubicBezTo>
                <a:cubicBezTo>
                  <a:pt x="112" y="158"/>
                  <a:pt x="109" y="172"/>
                  <a:pt x="118" y="180"/>
                </a:cubicBezTo>
                <a:cubicBezTo>
                  <a:pt x="116" y="191"/>
                  <a:pt x="101" y="248"/>
                  <a:pt x="95" y="277"/>
                </a:cubicBezTo>
                <a:cubicBezTo>
                  <a:pt x="95" y="285"/>
                  <a:pt x="95" y="292"/>
                  <a:pt x="95" y="298"/>
                </a:cubicBezTo>
                <a:cubicBezTo>
                  <a:pt x="39" y="274"/>
                  <a:pt x="0" y="219"/>
                  <a:pt x="0" y="155"/>
                </a:cubicBezTo>
                <a:cubicBezTo>
                  <a:pt x="0" y="69"/>
                  <a:pt x="70" y="0"/>
                  <a:pt x="156" y="0"/>
                </a:cubicBezTo>
                <a:cubicBezTo>
                  <a:pt x="241" y="0"/>
                  <a:pt x="311" y="69"/>
                  <a:pt x="311" y="155"/>
                </a:cubicBezTo>
                <a:cubicBezTo>
                  <a:pt x="311" y="241"/>
                  <a:pt x="241" y="310"/>
                  <a:pt x="156" y="3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6" name="Google Shape;6066;p25"/>
          <p:cNvSpPr/>
          <p:nvPr/>
        </p:nvSpPr>
        <p:spPr>
          <a:xfrm>
            <a:off x="1746251" y="165100"/>
            <a:ext cx="387351" cy="400051"/>
          </a:xfrm>
          <a:custGeom>
            <a:avLst/>
            <a:gdLst/>
            <a:ahLst/>
            <a:cxnLst/>
            <a:rect l="l" t="t" r="r" b="b"/>
            <a:pathLst>
              <a:path w="300" h="311" extrusionOk="0">
                <a:moveTo>
                  <a:pt x="298" y="157"/>
                </a:moveTo>
                <a:cubicBezTo>
                  <a:pt x="295" y="167"/>
                  <a:pt x="282" y="175"/>
                  <a:pt x="289" y="182"/>
                </a:cubicBezTo>
                <a:cubicBezTo>
                  <a:pt x="297" y="190"/>
                  <a:pt x="294" y="205"/>
                  <a:pt x="287" y="212"/>
                </a:cubicBezTo>
                <a:cubicBezTo>
                  <a:pt x="280" y="220"/>
                  <a:pt x="289" y="229"/>
                  <a:pt x="290" y="239"/>
                </a:cubicBezTo>
                <a:cubicBezTo>
                  <a:pt x="291" y="250"/>
                  <a:pt x="284" y="253"/>
                  <a:pt x="277" y="259"/>
                </a:cubicBezTo>
                <a:cubicBezTo>
                  <a:pt x="270" y="265"/>
                  <a:pt x="277" y="266"/>
                  <a:pt x="273" y="284"/>
                </a:cubicBezTo>
                <a:cubicBezTo>
                  <a:pt x="268" y="302"/>
                  <a:pt x="240" y="311"/>
                  <a:pt x="197" y="311"/>
                </a:cubicBezTo>
                <a:cubicBezTo>
                  <a:pt x="155" y="311"/>
                  <a:pt x="73" y="293"/>
                  <a:pt x="73" y="293"/>
                </a:cubicBezTo>
                <a:cubicBezTo>
                  <a:pt x="73" y="167"/>
                  <a:pt x="73" y="167"/>
                  <a:pt x="73" y="167"/>
                </a:cubicBezTo>
                <a:cubicBezTo>
                  <a:pt x="73" y="167"/>
                  <a:pt x="99" y="174"/>
                  <a:pt x="110" y="142"/>
                </a:cubicBezTo>
                <a:cubicBezTo>
                  <a:pt x="124" y="126"/>
                  <a:pt x="125" y="108"/>
                  <a:pt x="129" y="98"/>
                </a:cubicBezTo>
                <a:cubicBezTo>
                  <a:pt x="133" y="89"/>
                  <a:pt x="148" y="74"/>
                  <a:pt x="156" y="69"/>
                </a:cubicBezTo>
                <a:cubicBezTo>
                  <a:pt x="174" y="59"/>
                  <a:pt x="172" y="3"/>
                  <a:pt x="172" y="3"/>
                </a:cubicBezTo>
                <a:cubicBezTo>
                  <a:pt x="172" y="3"/>
                  <a:pt x="172" y="1"/>
                  <a:pt x="187" y="1"/>
                </a:cubicBezTo>
                <a:cubicBezTo>
                  <a:pt x="201" y="0"/>
                  <a:pt x="226" y="32"/>
                  <a:pt x="212" y="64"/>
                </a:cubicBezTo>
                <a:cubicBezTo>
                  <a:pt x="193" y="102"/>
                  <a:pt x="190" y="120"/>
                  <a:pt x="195" y="123"/>
                </a:cubicBezTo>
                <a:cubicBezTo>
                  <a:pt x="199" y="125"/>
                  <a:pt x="241" y="123"/>
                  <a:pt x="262" y="124"/>
                </a:cubicBezTo>
                <a:cubicBezTo>
                  <a:pt x="283" y="125"/>
                  <a:pt x="300" y="147"/>
                  <a:pt x="298" y="157"/>
                </a:cubicBezTo>
                <a:close/>
                <a:moveTo>
                  <a:pt x="40" y="301"/>
                </a:moveTo>
                <a:cubicBezTo>
                  <a:pt x="24" y="301"/>
                  <a:pt x="24" y="301"/>
                  <a:pt x="24" y="301"/>
                </a:cubicBezTo>
                <a:cubicBezTo>
                  <a:pt x="11" y="301"/>
                  <a:pt x="0" y="293"/>
                  <a:pt x="0" y="282"/>
                </a:cubicBezTo>
                <a:cubicBezTo>
                  <a:pt x="0" y="181"/>
                  <a:pt x="0" y="181"/>
                  <a:pt x="0" y="181"/>
                </a:cubicBezTo>
                <a:cubicBezTo>
                  <a:pt x="0" y="171"/>
                  <a:pt x="11" y="163"/>
                  <a:pt x="24" y="163"/>
                </a:cubicBezTo>
                <a:cubicBezTo>
                  <a:pt x="40" y="163"/>
                  <a:pt x="40" y="163"/>
                  <a:pt x="40" y="163"/>
                </a:cubicBezTo>
                <a:cubicBezTo>
                  <a:pt x="53" y="163"/>
                  <a:pt x="64" y="171"/>
                  <a:pt x="64" y="181"/>
                </a:cubicBezTo>
                <a:cubicBezTo>
                  <a:pt x="64" y="282"/>
                  <a:pt x="64" y="282"/>
                  <a:pt x="64" y="282"/>
                </a:cubicBezTo>
                <a:cubicBezTo>
                  <a:pt x="64" y="293"/>
                  <a:pt x="53" y="301"/>
                  <a:pt x="40" y="30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7" name="Google Shape;6067;p25"/>
          <p:cNvSpPr/>
          <p:nvPr/>
        </p:nvSpPr>
        <p:spPr>
          <a:xfrm>
            <a:off x="3056467" y="5016500"/>
            <a:ext cx="256117" cy="400051"/>
          </a:xfrm>
          <a:custGeom>
            <a:avLst/>
            <a:gdLst/>
            <a:ahLst/>
            <a:cxnLst/>
            <a:rect l="l" t="t" r="r" b="b"/>
            <a:pathLst>
              <a:path w="200" h="311" extrusionOk="0">
                <a:moveTo>
                  <a:pt x="195" y="277"/>
                </a:moveTo>
                <a:cubicBezTo>
                  <a:pt x="175" y="277"/>
                  <a:pt x="117" y="277"/>
                  <a:pt x="117" y="277"/>
                </a:cubicBezTo>
                <a:cubicBezTo>
                  <a:pt x="117" y="277"/>
                  <a:pt x="121" y="296"/>
                  <a:pt x="122" y="306"/>
                </a:cubicBezTo>
                <a:cubicBezTo>
                  <a:pt x="123" y="309"/>
                  <a:pt x="122" y="311"/>
                  <a:pt x="118" y="311"/>
                </a:cubicBezTo>
                <a:cubicBezTo>
                  <a:pt x="112" y="311"/>
                  <a:pt x="104" y="311"/>
                  <a:pt x="101" y="311"/>
                </a:cubicBezTo>
                <a:cubicBezTo>
                  <a:pt x="101" y="311"/>
                  <a:pt x="100" y="311"/>
                  <a:pt x="100" y="311"/>
                </a:cubicBezTo>
                <a:cubicBezTo>
                  <a:pt x="97" y="311"/>
                  <a:pt x="88" y="311"/>
                  <a:pt x="82" y="311"/>
                </a:cubicBezTo>
                <a:cubicBezTo>
                  <a:pt x="79" y="311"/>
                  <a:pt x="77" y="309"/>
                  <a:pt x="78" y="306"/>
                </a:cubicBezTo>
                <a:cubicBezTo>
                  <a:pt x="80" y="296"/>
                  <a:pt x="83" y="277"/>
                  <a:pt x="83" y="277"/>
                </a:cubicBezTo>
                <a:cubicBezTo>
                  <a:pt x="83" y="277"/>
                  <a:pt x="25" y="277"/>
                  <a:pt x="5" y="277"/>
                </a:cubicBezTo>
                <a:cubicBezTo>
                  <a:pt x="1" y="277"/>
                  <a:pt x="0" y="274"/>
                  <a:pt x="1" y="271"/>
                </a:cubicBezTo>
                <a:cubicBezTo>
                  <a:pt x="12" y="251"/>
                  <a:pt x="43" y="194"/>
                  <a:pt x="43" y="194"/>
                </a:cubicBezTo>
                <a:cubicBezTo>
                  <a:pt x="43" y="194"/>
                  <a:pt x="33" y="194"/>
                  <a:pt x="26" y="194"/>
                </a:cubicBezTo>
                <a:cubicBezTo>
                  <a:pt x="22" y="194"/>
                  <a:pt x="22" y="191"/>
                  <a:pt x="23" y="189"/>
                </a:cubicBezTo>
                <a:cubicBezTo>
                  <a:pt x="32" y="171"/>
                  <a:pt x="65" y="108"/>
                  <a:pt x="65" y="108"/>
                </a:cubicBezTo>
                <a:cubicBezTo>
                  <a:pt x="65" y="108"/>
                  <a:pt x="53" y="108"/>
                  <a:pt x="46" y="108"/>
                </a:cubicBezTo>
                <a:cubicBezTo>
                  <a:pt x="44" y="108"/>
                  <a:pt x="43" y="107"/>
                  <a:pt x="44" y="105"/>
                </a:cubicBezTo>
                <a:cubicBezTo>
                  <a:pt x="54" y="87"/>
                  <a:pt x="93" y="15"/>
                  <a:pt x="100" y="3"/>
                </a:cubicBezTo>
                <a:cubicBezTo>
                  <a:pt x="100" y="0"/>
                  <a:pt x="100" y="0"/>
                  <a:pt x="100" y="0"/>
                </a:cubicBezTo>
                <a:cubicBezTo>
                  <a:pt x="100" y="0"/>
                  <a:pt x="100" y="1"/>
                  <a:pt x="100" y="1"/>
                </a:cubicBezTo>
                <a:cubicBezTo>
                  <a:pt x="101" y="1"/>
                  <a:pt x="101" y="0"/>
                  <a:pt x="101" y="0"/>
                </a:cubicBezTo>
                <a:cubicBezTo>
                  <a:pt x="101" y="3"/>
                  <a:pt x="101" y="3"/>
                  <a:pt x="101" y="3"/>
                </a:cubicBezTo>
                <a:cubicBezTo>
                  <a:pt x="108" y="15"/>
                  <a:pt x="147" y="87"/>
                  <a:pt x="156" y="105"/>
                </a:cubicBezTo>
                <a:cubicBezTo>
                  <a:pt x="157" y="107"/>
                  <a:pt x="156" y="108"/>
                  <a:pt x="154" y="108"/>
                </a:cubicBezTo>
                <a:cubicBezTo>
                  <a:pt x="147" y="108"/>
                  <a:pt x="135" y="108"/>
                  <a:pt x="135" y="108"/>
                </a:cubicBezTo>
                <a:cubicBezTo>
                  <a:pt x="135" y="108"/>
                  <a:pt x="168" y="171"/>
                  <a:pt x="177" y="189"/>
                </a:cubicBezTo>
                <a:cubicBezTo>
                  <a:pt x="178" y="191"/>
                  <a:pt x="178" y="194"/>
                  <a:pt x="174" y="194"/>
                </a:cubicBezTo>
                <a:cubicBezTo>
                  <a:pt x="167" y="194"/>
                  <a:pt x="157" y="194"/>
                  <a:pt x="157" y="194"/>
                </a:cubicBezTo>
                <a:cubicBezTo>
                  <a:pt x="157" y="194"/>
                  <a:pt x="188" y="251"/>
                  <a:pt x="199" y="271"/>
                </a:cubicBezTo>
                <a:cubicBezTo>
                  <a:pt x="200" y="274"/>
                  <a:pt x="199" y="277"/>
                  <a:pt x="195" y="27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8" name="Google Shape;6068;p25"/>
          <p:cNvSpPr/>
          <p:nvPr/>
        </p:nvSpPr>
        <p:spPr>
          <a:xfrm>
            <a:off x="3109385" y="1367367"/>
            <a:ext cx="150284" cy="400051"/>
          </a:xfrm>
          <a:custGeom>
            <a:avLst/>
            <a:gdLst/>
            <a:ahLst/>
            <a:cxnLst/>
            <a:rect l="l" t="t" r="r" b="b"/>
            <a:pathLst>
              <a:path w="118" h="311" extrusionOk="0">
                <a:moveTo>
                  <a:pt x="69" y="154"/>
                </a:moveTo>
                <a:cubicBezTo>
                  <a:pt x="69" y="294"/>
                  <a:pt x="69" y="294"/>
                  <a:pt x="69" y="294"/>
                </a:cubicBezTo>
                <a:cubicBezTo>
                  <a:pt x="103" y="295"/>
                  <a:pt x="112" y="304"/>
                  <a:pt x="112" y="311"/>
                </a:cubicBezTo>
                <a:cubicBezTo>
                  <a:pt x="105" y="311"/>
                  <a:pt x="13" y="311"/>
                  <a:pt x="4" y="311"/>
                </a:cubicBezTo>
                <a:cubicBezTo>
                  <a:pt x="4" y="302"/>
                  <a:pt x="14" y="295"/>
                  <a:pt x="50" y="293"/>
                </a:cubicBezTo>
                <a:cubicBezTo>
                  <a:pt x="50" y="154"/>
                  <a:pt x="50" y="154"/>
                  <a:pt x="50" y="154"/>
                </a:cubicBezTo>
                <a:cubicBezTo>
                  <a:pt x="36" y="150"/>
                  <a:pt x="23" y="138"/>
                  <a:pt x="14" y="120"/>
                </a:cubicBezTo>
                <a:cubicBezTo>
                  <a:pt x="5" y="102"/>
                  <a:pt x="0" y="78"/>
                  <a:pt x="0" y="52"/>
                </a:cubicBezTo>
                <a:cubicBezTo>
                  <a:pt x="0" y="33"/>
                  <a:pt x="8" y="0"/>
                  <a:pt x="8" y="0"/>
                </a:cubicBezTo>
                <a:cubicBezTo>
                  <a:pt x="110" y="0"/>
                  <a:pt x="110" y="0"/>
                  <a:pt x="110" y="0"/>
                </a:cubicBezTo>
                <a:cubicBezTo>
                  <a:pt x="110" y="0"/>
                  <a:pt x="118" y="33"/>
                  <a:pt x="118" y="52"/>
                </a:cubicBezTo>
                <a:cubicBezTo>
                  <a:pt x="118" y="103"/>
                  <a:pt x="97" y="146"/>
                  <a:pt x="69" y="154"/>
                </a:cubicBezTo>
                <a:close/>
                <a:moveTo>
                  <a:pt x="103" y="7"/>
                </a:moveTo>
                <a:cubicBezTo>
                  <a:pt x="15" y="7"/>
                  <a:pt x="15" y="7"/>
                  <a:pt x="15" y="7"/>
                </a:cubicBezTo>
                <a:cubicBezTo>
                  <a:pt x="15" y="7"/>
                  <a:pt x="7" y="37"/>
                  <a:pt x="7" y="54"/>
                </a:cubicBezTo>
                <a:cubicBezTo>
                  <a:pt x="7" y="70"/>
                  <a:pt x="9" y="84"/>
                  <a:pt x="13" y="96"/>
                </a:cubicBezTo>
                <a:cubicBezTo>
                  <a:pt x="25" y="139"/>
                  <a:pt x="74" y="40"/>
                  <a:pt x="103" y="104"/>
                </a:cubicBezTo>
                <a:cubicBezTo>
                  <a:pt x="108" y="89"/>
                  <a:pt x="111" y="73"/>
                  <a:pt x="111" y="54"/>
                </a:cubicBezTo>
                <a:cubicBezTo>
                  <a:pt x="111" y="37"/>
                  <a:pt x="103" y="7"/>
                  <a:pt x="103"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69" name="Google Shape;6069;p25"/>
          <p:cNvSpPr/>
          <p:nvPr/>
        </p:nvSpPr>
        <p:spPr>
          <a:xfrm>
            <a:off x="7950200" y="2529418"/>
            <a:ext cx="347133" cy="421217"/>
          </a:xfrm>
          <a:custGeom>
            <a:avLst/>
            <a:gdLst/>
            <a:ahLst/>
            <a:cxnLst/>
            <a:rect l="l" t="t" r="r" b="b"/>
            <a:pathLst>
              <a:path w="269" h="327" extrusionOk="0">
                <a:moveTo>
                  <a:pt x="187" y="174"/>
                </a:moveTo>
                <a:cubicBezTo>
                  <a:pt x="146" y="209"/>
                  <a:pt x="120" y="211"/>
                  <a:pt x="106" y="216"/>
                </a:cubicBezTo>
                <a:cubicBezTo>
                  <a:pt x="107" y="193"/>
                  <a:pt x="88" y="183"/>
                  <a:pt x="70" y="196"/>
                </a:cubicBezTo>
                <a:cubicBezTo>
                  <a:pt x="68" y="182"/>
                  <a:pt x="57" y="159"/>
                  <a:pt x="64" y="106"/>
                </a:cubicBezTo>
                <a:cubicBezTo>
                  <a:pt x="75" y="0"/>
                  <a:pt x="157" y="6"/>
                  <a:pt x="189" y="24"/>
                </a:cubicBezTo>
                <a:cubicBezTo>
                  <a:pt x="221" y="43"/>
                  <a:pt x="269" y="108"/>
                  <a:pt x="187" y="174"/>
                </a:cubicBezTo>
                <a:close/>
                <a:moveTo>
                  <a:pt x="65" y="211"/>
                </a:moveTo>
                <a:cubicBezTo>
                  <a:pt x="75" y="194"/>
                  <a:pt x="85" y="192"/>
                  <a:pt x="92" y="196"/>
                </a:cubicBezTo>
                <a:cubicBezTo>
                  <a:pt x="99" y="200"/>
                  <a:pt x="105" y="209"/>
                  <a:pt x="95" y="227"/>
                </a:cubicBezTo>
                <a:cubicBezTo>
                  <a:pt x="88" y="238"/>
                  <a:pt x="66" y="269"/>
                  <a:pt x="52" y="287"/>
                </a:cubicBezTo>
                <a:cubicBezTo>
                  <a:pt x="55" y="287"/>
                  <a:pt x="57" y="288"/>
                  <a:pt x="59" y="289"/>
                </a:cubicBezTo>
                <a:cubicBezTo>
                  <a:pt x="69" y="295"/>
                  <a:pt x="72" y="307"/>
                  <a:pt x="67" y="315"/>
                </a:cubicBezTo>
                <a:cubicBezTo>
                  <a:pt x="62" y="324"/>
                  <a:pt x="50" y="327"/>
                  <a:pt x="41" y="321"/>
                </a:cubicBezTo>
                <a:cubicBezTo>
                  <a:pt x="35" y="318"/>
                  <a:pt x="31" y="313"/>
                  <a:pt x="31" y="307"/>
                </a:cubicBezTo>
                <a:cubicBezTo>
                  <a:pt x="25" y="309"/>
                  <a:pt x="19" y="309"/>
                  <a:pt x="13" y="305"/>
                </a:cubicBezTo>
                <a:cubicBezTo>
                  <a:pt x="3" y="300"/>
                  <a:pt x="0" y="288"/>
                  <a:pt x="5" y="279"/>
                </a:cubicBezTo>
                <a:cubicBezTo>
                  <a:pt x="10" y="270"/>
                  <a:pt x="22" y="268"/>
                  <a:pt x="31" y="273"/>
                </a:cubicBezTo>
                <a:cubicBezTo>
                  <a:pt x="34" y="274"/>
                  <a:pt x="35" y="276"/>
                  <a:pt x="37" y="278"/>
                </a:cubicBezTo>
                <a:cubicBezTo>
                  <a:pt x="45" y="257"/>
                  <a:pt x="59" y="222"/>
                  <a:pt x="65" y="21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0" name="Google Shape;6070;p25"/>
          <p:cNvSpPr/>
          <p:nvPr/>
        </p:nvSpPr>
        <p:spPr>
          <a:xfrm>
            <a:off x="2364317" y="1367367"/>
            <a:ext cx="400051" cy="400051"/>
          </a:xfrm>
          <a:custGeom>
            <a:avLst/>
            <a:gdLst/>
            <a:ahLst/>
            <a:cxnLst/>
            <a:rect l="l" t="t" r="r" b="b"/>
            <a:pathLst>
              <a:path w="311" h="311" extrusionOk="0">
                <a:moveTo>
                  <a:pt x="156" y="311"/>
                </a:moveTo>
                <a:cubicBezTo>
                  <a:pt x="70" y="311"/>
                  <a:pt x="0" y="241"/>
                  <a:pt x="0" y="155"/>
                </a:cubicBezTo>
                <a:cubicBezTo>
                  <a:pt x="0" y="70"/>
                  <a:pt x="70" y="0"/>
                  <a:pt x="156" y="0"/>
                </a:cubicBezTo>
                <a:cubicBezTo>
                  <a:pt x="241" y="0"/>
                  <a:pt x="311" y="70"/>
                  <a:pt x="311" y="155"/>
                </a:cubicBezTo>
                <a:cubicBezTo>
                  <a:pt x="311" y="241"/>
                  <a:pt x="241" y="311"/>
                  <a:pt x="156" y="311"/>
                </a:cubicBezTo>
                <a:close/>
                <a:moveTo>
                  <a:pt x="227" y="252"/>
                </a:moveTo>
                <a:cubicBezTo>
                  <a:pt x="156" y="181"/>
                  <a:pt x="156" y="181"/>
                  <a:pt x="156" y="181"/>
                </a:cubicBezTo>
                <a:cubicBezTo>
                  <a:pt x="85" y="252"/>
                  <a:pt x="85" y="252"/>
                  <a:pt x="85" y="252"/>
                </a:cubicBezTo>
                <a:cubicBezTo>
                  <a:pt x="104" y="267"/>
                  <a:pt x="129" y="276"/>
                  <a:pt x="156" y="276"/>
                </a:cubicBezTo>
                <a:cubicBezTo>
                  <a:pt x="182" y="276"/>
                  <a:pt x="207" y="267"/>
                  <a:pt x="227" y="252"/>
                </a:cubicBezTo>
                <a:close/>
                <a:moveTo>
                  <a:pt x="36" y="155"/>
                </a:moveTo>
                <a:cubicBezTo>
                  <a:pt x="36" y="182"/>
                  <a:pt x="44" y="207"/>
                  <a:pt x="59" y="227"/>
                </a:cubicBezTo>
                <a:cubicBezTo>
                  <a:pt x="130" y="155"/>
                  <a:pt x="130" y="155"/>
                  <a:pt x="130" y="155"/>
                </a:cubicBezTo>
                <a:cubicBezTo>
                  <a:pt x="59" y="84"/>
                  <a:pt x="59" y="84"/>
                  <a:pt x="59" y="84"/>
                </a:cubicBezTo>
                <a:cubicBezTo>
                  <a:pt x="44" y="104"/>
                  <a:pt x="36" y="129"/>
                  <a:pt x="36" y="155"/>
                </a:cubicBezTo>
                <a:close/>
                <a:moveTo>
                  <a:pt x="85" y="59"/>
                </a:moveTo>
                <a:cubicBezTo>
                  <a:pt x="156" y="130"/>
                  <a:pt x="156" y="130"/>
                  <a:pt x="156" y="130"/>
                </a:cubicBezTo>
                <a:cubicBezTo>
                  <a:pt x="227" y="59"/>
                  <a:pt x="227" y="59"/>
                  <a:pt x="227" y="59"/>
                </a:cubicBezTo>
                <a:cubicBezTo>
                  <a:pt x="207" y="44"/>
                  <a:pt x="182" y="35"/>
                  <a:pt x="156" y="35"/>
                </a:cubicBezTo>
                <a:cubicBezTo>
                  <a:pt x="129" y="35"/>
                  <a:pt x="104" y="44"/>
                  <a:pt x="85" y="59"/>
                </a:cubicBezTo>
                <a:close/>
                <a:moveTo>
                  <a:pt x="252" y="84"/>
                </a:moveTo>
                <a:cubicBezTo>
                  <a:pt x="181" y="155"/>
                  <a:pt x="181" y="155"/>
                  <a:pt x="181" y="155"/>
                </a:cubicBezTo>
                <a:cubicBezTo>
                  <a:pt x="252" y="227"/>
                  <a:pt x="252" y="227"/>
                  <a:pt x="252" y="227"/>
                </a:cubicBezTo>
                <a:cubicBezTo>
                  <a:pt x="267" y="207"/>
                  <a:pt x="276" y="182"/>
                  <a:pt x="276" y="155"/>
                </a:cubicBezTo>
                <a:cubicBezTo>
                  <a:pt x="276" y="129"/>
                  <a:pt x="267" y="104"/>
                  <a:pt x="252" y="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1" name="Google Shape;6071;p25"/>
          <p:cNvSpPr/>
          <p:nvPr/>
        </p:nvSpPr>
        <p:spPr>
          <a:xfrm>
            <a:off x="7298267" y="5653618"/>
            <a:ext cx="351367" cy="397933"/>
          </a:xfrm>
          <a:custGeom>
            <a:avLst/>
            <a:gdLst/>
            <a:ahLst/>
            <a:cxnLst/>
            <a:rect l="l" t="t" r="r" b="b"/>
            <a:pathLst>
              <a:path w="272" h="310" extrusionOk="0">
                <a:moveTo>
                  <a:pt x="262" y="310"/>
                </a:moveTo>
                <a:cubicBezTo>
                  <a:pt x="10" y="310"/>
                  <a:pt x="10" y="310"/>
                  <a:pt x="10" y="310"/>
                </a:cubicBezTo>
                <a:cubicBezTo>
                  <a:pt x="4" y="310"/>
                  <a:pt x="0" y="306"/>
                  <a:pt x="0" y="300"/>
                </a:cubicBezTo>
                <a:cubicBezTo>
                  <a:pt x="0" y="9"/>
                  <a:pt x="0" y="9"/>
                  <a:pt x="0" y="9"/>
                </a:cubicBezTo>
                <a:cubicBezTo>
                  <a:pt x="0" y="4"/>
                  <a:pt x="4" y="0"/>
                  <a:pt x="10" y="0"/>
                </a:cubicBezTo>
                <a:cubicBezTo>
                  <a:pt x="262" y="0"/>
                  <a:pt x="262" y="0"/>
                  <a:pt x="262" y="0"/>
                </a:cubicBezTo>
                <a:cubicBezTo>
                  <a:pt x="267" y="0"/>
                  <a:pt x="272" y="4"/>
                  <a:pt x="272" y="9"/>
                </a:cubicBezTo>
                <a:cubicBezTo>
                  <a:pt x="272" y="300"/>
                  <a:pt x="272" y="300"/>
                  <a:pt x="272" y="300"/>
                </a:cubicBezTo>
                <a:cubicBezTo>
                  <a:pt x="272" y="306"/>
                  <a:pt x="267" y="310"/>
                  <a:pt x="262" y="310"/>
                </a:cubicBezTo>
                <a:close/>
                <a:moveTo>
                  <a:pt x="29" y="25"/>
                </a:moveTo>
                <a:cubicBezTo>
                  <a:pt x="24" y="25"/>
                  <a:pt x="19" y="30"/>
                  <a:pt x="19" y="35"/>
                </a:cubicBezTo>
                <a:cubicBezTo>
                  <a:pt x="19" y="40"/>
                  <a:pt x="24" y="45"/>
                  <a:pt x="29" y="45"/>
                </a:cubicBezTo>
                <a:cubicBezTo>
                  <a:pt x="34" y="45"/>
                  <a:pt x="39" y="40"/>
                  <a:pt x="39" y="35"/>
                </a:cubicBezTo>
                <a:cubicBezTo>
                  <a:pt x="39" y="30"/>
                  <a:pt x="34" y="25"/>
                  <a:pt x="29" y="25"/>
                </a:cubicBezTo>
                <a:close/>
                <a:moveTo>
                  <a:pt x="29" y="64"/>
                </a:moveTo>
                <a:cubicBezTo>
                  <a:pt x="24" y="64"/>
                  <a:pt x="19" y="68"/>
                  <a:pt x="19" y="74"/>
                </a:cubicBezTo>
                <a:cubicBezTo>
                  <a:pt x="19" y="79"/>
                  <a:pt x="24" y="83"/>
                  <a:pt x="29" y="83"/>
                </a:cubicBezTo>
                <a:cubicBezTo>
                  <a:pt x="34" y="83"/>
                  <a:pt x="39" y="79"/>
                  <a:pt x="39" y="74"/>
                </a:cubicBezTo>
                <a:cubicBezTo>
                  <a:pt x="39" y="68"/>
                  <a:pt x="34" y="64"/>
                  <a:pt x="29" y="64"/>
                </a:cubicBezTo>
                <a:close/>
                <a:moveTo>
                  <a:pt x="29" y="103"/>
                </a:moveTo>
                <a:cubicBezTo>
                  <a:pt x="24" y="103"/>
                  <a:pt x="19" y="107"/>
                  <a:pt x="19" y="113"/>
                </a:cubicBezTo>
                <a:cubicBezTo>
                  <a:pt x="19" y="118"/>
                  <a:pt x="24" y="122"/>
                  <a:pt x="29" y="122"/>
                </a:cubicBezTo>
                <a:cubicBezTo>
                  <a:pt x="34" y="122"/>
                  <a:pt x="39" y="118"/>
                  <a:pt x="39" y="113"/>
                </a:cubicBezTo>
                <a:cubicBezTo>
                  <a:pt x="39" y="107"/>
                  <a:pt x="34" y="103"/>
                  <a:pt x="29" y="103"/>
                </a:cubicBezTo>
                <a:close/>
                <a:moveTo>
                  <a:pt x="29" y="142"/>
                </a:moveTo>
                <a:cubicBezTo>
                  <a:pt x="24" y="142"/>
                  <a:pt x="19" y="146"/>
                  <a:pt x="19" y="151"/>
                </a:cubicBezTo>
                <a:cubicBezTo>
                  <a:pt x="19" y="157"/>
                  <a:pt x="24" y="161"/>
                  <a:pt x="29" y="161"/>
                </a:cubicBezTo>
                <a:cubicBezTo>
                  <a:pt x="34" y="161"/>
                  <a:pt x="39" y="157"/>
                  <a:pt x="39" y="151"/>
                </a:cubicBezTo>
                <a:cubicBezTo>
                  <a:pt x="39" y="146"/>
                  <a:pt x="34" y="142"/>
                  <a:pt x="29" y="142"/>
                </a:cubicBezTo>
                <a:close/>
                <a:moveTo>
                  <a:pt x="29" y="181"/>
                </a:moveTo>
                <a:cubicBezTo>
                  <a:pt x="24" y="181"/>
                  <a:pt x="19" y="185"/>
                  <a:pt x="19" y="190"/>
                </a:cubicBezTo>
                <a:cubicBezTo>
                  <a:pt x="19" y="196"/>
                  <a:pt x="24" y="200"/>
                  <a:pt x="29" y="200"/>
                </a:cubicBezTo>
                <a:cubicBezTo>
                  <a:pt x="34" y="200"/>
                  <a:pt x="39" y="196"/>
                  <a:pt x="39" y="190"/>
                </a:cubicBezTo>
                <a:cubicBezTo>
                  <a:pt x="39" y="185"/>
                  <a:pt x="34" y="181"/>
                  <a:pt x="29" y="181"/>
                </a:cubicBezTo>
                <a:close/>
                <a:moveTo>
                  <a:pt x="29" y="219"/>
                </a:moveTo>
                <a:cubicBezTo>
                  <a:pt x="24" y="219"/>
                  <a:pt x="19" y="224"/>
                  <a:pt x="19" y="229"/>
                </a:cubicBezTo>
                <a:cubicBezTo>
                  <a:pt x="19" y="234"/>
                  <a:pt x="24" y="239"/>
                  <a:pt x="29" y="239"/>
                </a:cubicBezTo>
                <a:cubicBezTo>
                  <a:pt x="34" y="239"/>
                  <a:pt x="39" y="234"/>
                  <a:pt x="39" y="229"/>
                </a:cubicBezTo>
                <a:cubicBezTo>
                  <a:pt x="39" y="224"/>
                  <a:pt x="34" y="219"/>
                  <a:pt x="29" y="219"/>
                </a:cubicBezTo>
                <a:close/>
                <a:moveTo>
                  <a:pt x="29" y="258"/>
                </a:moveTo>
                <a:cubicBezTo>
                  <a:pt x="24" y="258"/>
                  <a:pt x="19" y="262"/>
                  <a:pt x="19" y="268"/>
                </a:cubicBezTo>
                <a:cubicBezTo>
                  <a:pt x="19" y="273"/>
                  <a:pt x="24" y="277"/>
                  <a:pt x="29" y="277"/>
                </a:cubicBezTo>
                <a:cubicBezTo>
                  <a:pt x="34" y="277"/>
                  <a:pt x="39" y="273"/>
                  <a:pt x="39" y="268"/>
                </a:cubicBezTo>
                <a:cubicBezTo>
                  <a:pt x="39" y="262"/>
                  <a:pt x="34" y="258"/>
                  <a:pt x="29" y="258"/>
                </a:cubicBezTo>
                <a:close/>
                <a:moveTo>
                  <a:pt x="213" y="29"/>
                </a:moveTo>
                <a:cubicBezTo>
                  <a:pt x="213" y="23"/>
                  <a:pt x="209" y="19"/>
                  <a:pt x="204" y="19"/>
                </a:cubicBezTo>
                <a:cubicBezTo>
                  <a:pt x="68" y="19"/>
                  <a:pt x="68" y="19"/>
                  <a:pt x="68" y="19"/>
                </a:cubicBezTo>
                <a:cubicBezTo>
                  <a:pt x="63" y="19"/>
                  <a:pt x="58" y="23"/>
                  <a:pt x="58" y="29"/>
                </a:cubicBezTo>
                <a:cubicBezTo>
                  <a:pt x="58" y="133"/>
                  <a:pt x="58" y="133"/>
                  <a:pt x="58" y="133"/>
                </a:cubicBezTo>
                <a:cubicBezTo>
                  <a:pt x="58" y="138"/>
                  <a:pt x="63" y="142"/>
                  <a:pt x="68" y="142"/>
                </a:cubicBezTo>
                <a:cubicBezTo>
                  <a:pt x="204" y="142"/>
                  <a:pt x="204" y="142"/>
                  <a:pt x="204" y="142"/>
                </a:cubicBezTo>
                <a:cubicBezTo>
                  <a:pt x="209" y="142"/>
                  <a:pt x="213" y="138"/>
                  <a:pt x="213" y="133"/>
                </a:cubicBezTo>
                <a:cubicBezTo>
                  <a:pt x="213" y="29"/>
                  <a:pt x="213" y="29"/>
                  <a:pt x="213" y="29"/>
                </a:cubicBezTo>
                <a:close/>
                <a:moveTo>
                  <a:pt x="213" y="178"/>
                </a:moveTo>
                <a:cubicBezTo>
                  <a:pt x="213" y="172"/>
                  <a:pt x="209" y="168"/>
                  <a:pt x="204" y="168"/>
                </a:cubicBezTo>
                <a:cubicBezTo>
                  <a:pt x="68" y="168"/>
                  <a:pt x="68" y="168"/>
                  <a:pt x="68" y="168"/>
                </a:cubicBezTo>
                <a:cubicBezTo>
                  <a:pt x="63" y="168"/>
                  <a:pt x="58" y="172"/>
                  <a:pt x="58" y="178"/>
                </a:cubicBezTo>
                <a:cubicBezTo>
                  <a:pt x="58" y="281"/>
                  <a:pt x="58" y="281"/>
                  <a:pt x="58" y="281"/>
                </a:cubicBezTo>
                <a:cubicBezTo>
                  <a:pt x="58" y="286"/>
                  <a:pt x="63" y="291"/>
                  <a:pt x="68" y="291"/>
                </a:cubicBezTo>
                <a:cubicBezTo>
                  <a:pt x="204" y="291"/>
                  <a:pt x="204" y="291"/>
                  <a:pt x="204" y="291"/>
                </a:cubicBezTo>
                <a:cubicBezTo>
                  <a:pt x="209" y="291"/>
                  <a:pt x="213" y="286"/>
                  <a:pt x="213" y="281"/>
                </a:cubicBezTo>
                <a:cubicBezTo>
                  <a:pt x="213" y="178"/>
                  <a:pt x="213" y="178"/>
                  <a:pt x="213" y="178"/>
                </a:cubicBezTo>
                <a:close/>
                <a:moveTo>
                  <a:pt x="243" y="25"/>
                </a:moveTo>
                <a:cubicBezTo>
                  <a:pt x="237" y="25"/>
                  <a:pt x="233" y="30"/>
                  <a:pt x="233" y="35"/>
                </a:cubicBezTo>
                <a:cubicBezTo>
                  <a:pt x="233" y="40"/>
                  <a:pt x="237" y="45"/>
                  <a:pt x="243" y="45"/>
                </a:cubicBezTo>
                <a:cubicBezTo>
                  <a:pt x="248" y="45"/>
                  <a:pt x="252" y="40"/>
                  <a:pt x="252" y="35"/>
                </a:cubicBezTo>
                <a:cubicBezTo>
                  <a:pt x="252" y="30"/>
                  <a:pt x="248" y="25"/>
                  <a:pt x="243" y="25"/>
                </a:cubicBezTo>
                <a:close/>
                <a:moveTo>
                  <a:pt x="243" y="64"/>
                </a:moveTo>
                <a:cubicBezTo>
                  <a:pt x="237" y="64"/>
                  <a:pt x="233" y="68"/>
                  <a:pt x="233" y="74"/>
                </a:cubicBezTo>
                <a:cubicBezTo>
                  <a:pt x="233" y="79"/>
                  <a:pt x="237" y="83"/>
                  <a:pt x="243" y="83"/>
                </a:cubicBezTo>
                <a:cubicBezTo>
                  <a:pt x="248" y="83"/>
                  <a:pt x="252" y="79"/>
                  <a:pt x="252" y="74"/>
                </a:cubicBezTo>
                <a:cubicBezTo>
                  <a:pt x="252" y="68"/>
                  <a:pt x="248" y="64"/>
                  <a:pt x="243" y="64"/>
                </a:cubicBezTo>
                <a:close/>
                <a:moveTo>
                  <a:pt x="243" y="103"/>
                </a:moveTo>
                <a:cubicBezTo>
                  <a:pt x="237" y="103"/>
                  <a:pt x="233" y="107"/>
                  <a:pt x="233" y="113"/>
                </a:cubicBezTo>
                <a:cubicBezTo>
                  <a:pt x="233" y="118"/>
                  <a:pt x="237" y="122"/>
                  <a:pt x="243" y="122"/>
                </a:cubicBezTo>
                <a:cubicBezTo>
                  <a:pt x="248" y="122"/>
                  <a:pt x="252" y="118"/>
                  <a:pt x="252" y="113"/>
                </a:cubicBezTo>
                <a:cubicBezTo>
                  <a:pt x="252" y="107"/>
                  <a:pt x="248" y="103"/>
                  <a:pt x="243" y="103"/>
                </a:cubicBezTo>
                <a:close/>
                <a:moveTo>
                  <a:pt x="243" y="142"/>
                </a:moveTo>
                <a:cubicBezTo>
                  <a:pt x="237" y="142"/>
                  <a:pt x="233" y="146"/>
                  <a:pt x="233" y="151"/>
                </a:cubicBezTo>
                <a:cubicBezTo>
                  <a:pt x="233" y="157"/>
                  <a:pt x="237" y="161"/>
                  <a:pt x="243" y="161"/>
                </a:cubicBezTo>
                <a:cubicBezTo>
                  <a:pt x="248" y="161"/>
                  <a:pt x="252" y="157"/>
                  <a:pt x="252" y="151"/>
                </a:cubicBezTo>
                <a:cubicBezTo>
                  <a:pt x="252" y="146"/>
                  <a:pt x="248" y="142"/>
                  <a:pt x="243" y="142"/>
                </a:cubicBezTo>
                <a:close/>
                <a:moveTo>
                  <a:pt x="243" y="181"/>
                </a:moveTo>
                <a:cubicBezTo>
                  <a:pt x="237" y="181"/>
                  <a:pt x="233" y="185"/>
                  <a:pt x="233" y="190"/>
                </a:cubicBezTo>
                <a:cubicBezTo>
                  <a:pt x="233" y="196"/>
                  <a:pt x="237" y="200"/>
                  <a:pt x="243" y="200"/>
                </a:cubicBezTo>
                <a:cubicBezTo>
                  <a:pt x="248" y="200"/>
                  <a:pt x="252" y="196"/>
                  <a:pt x="252" y="190"/>
                </a:cubicBezTo>
                <a:cubicBezTo>
                  <a:pt x="252" y="185"/>
                  <a:pt x="248" y="181"/>
                  <a:pt x="243" y="181"/>
                </a:cubicBezTo>
                <a:close/>
                <a:moveTo>
                  <a:pt x="243" y="219"/>
                </a:moveTo>
                <a:cubicBezTo>
                  <a:pt x="237" y="219"/>
                  <a:pt x="233" y="224"/>
                  <a:pt x="233" y="229"/>
                </a:cubicBezTo>
                <a:cubicBezTo>
                  <a:pt x="233" y="234"/>
                  <a:pt x="237" y="239"/>
                  <a:pt x="243" y="239"/>
                </a:cubicBezTo>
                <a:cubicBezTo>
                  <a:pt x="248" y="239"/>
                  <a:pt x="252" y="234"/>
                  <a:pt x="252" y="229"/>
                </a:cubicBezTo>
                <a:cubicBezTo>
                  <a:pt x="252" y="224"/>
                  <a:pt x="248" y="219"/>
                  <a:pt x="243" y="219"/>
                </a:cubicBezTo>
                <a:close/>
                <a:moveTo>
                  <a:pt x="243" y="258"/>
                </a:moveTo>
                <a:cubicBezTo>
                  <a:pt x="237" y="258"/>
                  <a:pt x="233" y="262"/>
                  <a:pt x="233" y="268"/>
                </a:cubicBezTo>
                <a:cubicBezTo>
                  <a:pt x="233" y="273"/>
                  <a:pt x="237" y="277"/>
                  <a:pt x="243" y="277"/>
                </a:cubicBezTo>
                <a:cubicBezTo>
                  <a:pt x="248" y="277"/>
                  <a:pt x="252" y="273"/>
                  <a:pt x="252" y="268"/>
                </a:cubicBezTo>
                <a:cubicBezTo>
                  <a:pt x="252" y="262"/>
                  <a:pt x="248" y="258"/>
                  <a:pt x="243" y="2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2" name="Google Shape;6072;p25"/>
          <p:cNvSpPr/>
          <p:nvPr/>
        </p:nvSpPr>
        <p:spPr>
          <a:xfrm>
            <a:off x="7264400" y="842434"/>
            <a:ext cx="416984" cy="207433"/>
          </a:xfrm>
          <a:custGeom>
            <a:avLst/>
            <a:gdLst/>
            <a:ahLst/>
            <a:cxnLst/>
            <a:rect l="l" t="t" r="r" b="b"/>
            <a:pathLst>
              <a:path w="324" h="161" extrusionOk="0">
                <a:moveTo>
                  <a:pt x="313" y="91"/>
                </a:moveTo>
                <a:cubicBezTo>
                  <a:pt x="314" y="109"/>
                  <a:pt x="301" y="102"/>
                  <a:pt x="298" y="99"/>
                </a:cubicBezTo>
                <a:cubicBezTo>
                  <a:pt x="295" y="97"/>
                  <a:pt x="308" y="62"/>
                  <a:pt x="306" y="59"/>
                </a:cubicBezTo>
                <a:cubicBezTo>
                  <a:pt x="304" y="55"/>
                  <a:pt x="255" y="96"/>
                  <a:pt x="255" y="96"/>
                </a:cubicBezTo>
                <a:cubicBezTo>
                  <a:pt x="255" y="96"/>
                  <a:pt x="270" y="161"/>
                  <a:pt x="198" y="161"/>
                </a:cubicBezTo>
                <a:cubicBezTo>
                  <a:pt x="126" y="161"/>
                  <a:pt x="112" y="78"/>
                  <a:pt x="112" y="78"/>
                </a:cubicBezTo>
                <a:cubicBezTo>
                  <a:pt x="99" y="77"/>
                  <a:pt x="99" y="77"/>
                  <a:pt x="99" y="77"/>
                </a:cubicBezTo>
                <a:cubicBezTo>
                  <a:pt x="99" y="77"/>
                  <a:pt x="94" y="97"/>
                  <a:pt x="86" y="112"/>
                </a:cubicBezTo>
                <a:cubicBezTo>
                  <a:pt x="78" y="126"/>
                  <a:pt x="69" y="137"/>
                  <a:pt x="55" y="136"/>
                </a:cubicBezTo>
                <a:cubicBezTo>
                  <a:pt x="41" y="135"/>
                  <a:pt x="20" y="128"/>
                  <a:pt x="10" y="87"/>
                </a:cubicBezTo>
                <a:cubicBezTo>
                  <a:pt x="0" y="47"/>
                  <a:pt x="24" y="27"/>
                  <a:pt x="31" y="23"/>
                </a:cubicBezTo>
                <a:cubicBezTo>
                  <a:pt x="37" y="19"/>
                  <a:pt x="67" y="23"/>
                  <a:pt x="67" y="23"/>
                </a:cubicBezTo>
                <a:cubicBezTo>
                  <a:pt x="67" y="23"/>
                  <a:pt x="111" y="1"/>
                  <a:pt x="137" y="0"/>
                </a:cubicBezTo>
                <a:cubicBezTo>
                  <a:pt x="157" y="10"/>
                  <a:pt x="160" y="30"/>
                  <a:pt x="160" y="30"/>
                </a:cubicBezTo>
                <a:cubicBezTo>
                  <a:pt x="160" y="30"/>
                  <a:pt x="161" y="30"/>
                  <a:pt x="154" y="30"/>
                </a:cubicBezTo>
                <a:cubicBezTo>
                  <a:pt x="141" y="32"/>
                  <a:pt x="141" y="14"/>
                  <a:pt x="132" y="12"/>
                </a:cubicBezTo>
                <a:cubicBezTo>
                  <a:pt x="124" y="10"/>
                  <a:pt x="82" y="29"/>
                  <a:pt x="82" y="29"/>
                </a:cubicBezTo>
                <a:cubicBezTo>
                  <a:pt x="82" y="29"/>
                  <a:pt x="103" y="34"/>
                  <a:pt x="170" y="37"/>
                </a:cubicBezTo>
                <a:cubicBezTo>
                  <a:pt x="243" y="37"/>
                  <a:pt x="251" y="80"/>
                  <a:pt x="251" y="80"/>
                </a:cubicBezTo>
                <a:cubicBezTo>
                  <a:pt x="251" y="80"/>
                  <a:pt x="305" y="44"/>
                  <a:pt x="315" y="39"/>
                </a:cubicBezTo>
                <a:cubicBezTo>
                  <a:pt x="324" y="40"/>
                  <a:pt x="310" y="65"/>
                  <a:pt x="313" y="91"/>
                </a:cubicBezTo>
                <a:close/>
                <a:moveTo>
                  <a:pt x="87" y="41"/>
                </a:moveTo>
                <a:cubicBezTo>
                  <a:pt x="87" y="41"/>
                  <a:pt x="96" y="51"/>
                  <a:pt x="98" y="65"/>
                </a:cubicBezTo>
                <a:cubicBezTo>
                  <a:pt x="103" y="65"/>
                  <a:pt x="113" y="66"/>
                  <a:pt x="113" y="66"/>
                </a:cubicBezTo>
                <a:cubicBezTo>
                  <a:pt x="113" y="66"/>
                  <a:pt x="119" y="49"/>
                  <a:pt x="129" y="46"/>
                </a:cubicBezTo>
                <a:cubicBezTo>
                  <a:pt x="115" y="46"/>
                  <a:pt x="87" y="41"/>
                  <a:pt x="87" y="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3" name="Google Shape;6073;p25"/>
          <p:cNvSpPr/>
          <p:nvPr/>
        </p:nvSpPr>
        <p:spPr>
          <a:xfrm>
            <a:off x="8606367" y="745067"/>
            <a:ext cx="256117" cy="400051"/>
          </a:xfrm>
          <a:custGeom>
            <a:avLst/>
            <a:gdLst/>
            <a:ahLst/>
            <a:cxnLst/>
            <a:rect l="l" t="t" r="r" b="b"/>
            <a:pathLst>
              <a:path w="199" h="311" extrusionOk="0">
                <a:moveTo>
                  <a:pt x="151" y="229"/>
                </a:moveTo>
                <a:cubicBezTo>
                  <a:pt x="139" y="311"/>
                  <a:pt x="139" y="311"/>
                  <a:pt x="139" y="311"/>
                </a:cubicBezTo>
                <a:cubicBezTo>
                  <a:pt x="55" y="311"/>
                  <a:pt x="55" y="311"/>
                  <a:pt x="55" y="311"/>
                </a:cubicBezTo>
                <a:cubicBezTo>
                  <a:pt x="45" y="229"/>
                  <a:pt x="45" y="229"/>
                  <a:pt x="45" y="229"/>
                </a:cubicBezTo>
                <a:cubicBezTo>
                  <a:pt x="45" y="229"/>
                  <a:pt x="21" y="229"/>
                  <a:pt x="10" y="236"/>
                </a:cubicBezTo>
                <a:cubicBezTo>
                  <a:pt x="15" y="193"/>
                  <a:pt x="0" y="132"/>
                  <a:pt x="99" y="132"/>
                </a:cubicBezTo>
                <a:cubicBezTo>
                  <a:pt x="199" y="132"/>
                  <a:pt x="179" y="182"/>
                  <a:pt x="184" y="236"/>
                </a:cubicBezTo>
                <a:cubicBezTo>
                  <a:pt x="171" y="233"/>
                  <a:pt x="151" y="229"/>
                  <a:pt x="151" y="229"/>
                </a:cubicBezTo>
                <a:close/>
                <a:moveTo>
                  <a:pt x="102" y="122"/>
                </a:moveTo>
                <a:cubicBezTo>
                  <a:pt x="68" y="122"/>
                  <a:pt x="40" y="95"/>
                  <a:pt x="40" y="61"/>
                </a:cubicBezTo>
                <a:cubicBezTo>
                  <a:pt x="40" y="27"/>
                  <a:pt x="68" y="0"/>
                  <a:pt x="102" y="0"/>
                </a:cubicBezTo>
                <a:cubicBezTo>
                  <a:pt x="136" y="0"/>
                  <a:pt x="163" y="27"/>
                  <a:pt x="163" y="61"/>
                </a:cubicBezTo>
                <a:cubicBezTo>
                  <a:pt x="163" y="95"/>
                  <a:pt x="136" y="122"/>
                  <a:pt x="102" y="1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4" name="Google Shape;6074;p25"/>
          <p:cNvSpPr/>
          <p:nvPr/>
        </p:nvSpPr>
        <p:spPr>
          <a:xfrm>
            <a:off x="4233334" y="2012951"/>
            <a:ext cx="376767" cy="376767"/>
          </a:xfrm>
          <a:custGeom>
            <a:avLst/>
            <a:gdLst/>
            <a:ahLst/>
            <a:cxnLst/>
            <a:rect l="l" t="t" r="r" b="b"/>
            <a:pathLst>
              <a:path w="293" h="292" extrusionOk="0">
                <a:moveTo>
                  <a:pt x="272" y="251"/>
                </a:moveTo>
                <a:cubicBezTo>
                  <a:pt x="251" y="251"/>
                  <a:pt x="251" y="251"/>
                  <a:pt x="251" y="251"/>
                </a:cubicBezTo>
                <a:cubicBezTo>
                  <a:pt x="251" y="272"/>
                  <a:pt x="251" y="272"/>
                  <a:pt x="251" y="272"/>
                </a:cubicBezTo>
                <a:cubicBezTo>
                  <a:pt x="251" y="283"/>
                  <a:pt x="242" y="292"/>
                  <a:pt x="230" y="292"/>
                </a:cubicBezTo>
                <a:cubicBezTo>
                  <a:pt x="21" y="292"/>
                  <a:pt x="21" y="292"/>
                  <a:pt x="21" y="292"/>
                </a:cubicBezTo>
                <a:cubicBezTo>
                  <a:pt x="9" y="292"/>
                  <a:pt x="0" y="283"/>
                  <a:pt x="0" y="272"/>
                </a:cubicBezTo>
                <a:cubicBezTo>
                  <a:pt x="0" y="62"/>
                  <a:pt x="0" y="62"/>
                  <a:pt x="0" y="62"/>
                </a:cubicBezTo>
                <a:cubicBezTo>
                  <a:pt x="0" y="51"/>
                  <a:pt x="9" y="41"/>
                  <a:pt x="21" y="41"/>
                </a:cubicBezTo>
                <a:cubicBezTo>
                  <a:pt x="42" y="41"/>
                  <a:pt x="42" y="41"/>
                  <a:pt x="42" y="41"/>
                </a:cubicBezTo>
                <a:cubicBezTo>
                  <a:pt x="42" y="20"/>
                  <a:pt x="42" y="20"/>
                  <a:pt x="42" y="20"/>
                </a:cubicBezTo>
                <a:cubicBezTo>
                  <a:pt x="42" y="9"/>
                  <a:pt x="51" y="0"/>
                  <a:pt x="63" y="0"/>
                </a:cubicBezTo>
                <a:cubicBezTo>
                  <a:pt x="126" y="0"/>
                  <a:pt x="126" y="0"/>
                  <a:pt x="126" y="0"/>
                </a:cubicBezTo>
                <a:cubicBezTo>
                  <a:pt x="126" y="20"/>
                  <a:pt x="126" y="20"/>
                  <a:pt x="126" y="20"/>
                </a:cubicBezTo>
                <a:cubicBezTo>
                  <a:pt x="63" y="20"/>
                  <a:pt x="63" y="20"/>
                  <a:pt x="63" y="20"/>
                </a:cubicBezTo>
                <a:cubicBezTo>
                  <a:pt x="63" y="230"/>
                  <a:pt x="63" y="230"/>
                  <a:pt x="63" y="230"/>
                </a:cubicBezTo>
                <a:cubicBezTo>
                  <a:pt x="167" y="230"/>
                  <a:pt x="167" y="230"/>
                  <a:pt x="167" y="230"/>
                </a:cubicBezTo>
                <a:cubicBezTo>
                  <a:pt x="209" y="230"/>
                  <a:pt x="209" y="230"/>
                  <a:pt x="209" y="230"/>
                </a:cubicBezTo>
                <a:cubicBezTo>
                  <a:pt x="272" y="230"/>
                  <a:pt x="272" y="230"/>
                  <a:pt x="272" y="230"/>
                </a:cubicBezTo>
                <a:cubicBezTo>
                  <a:pt x="272" y="167"/>
                  <a:pt x="272" y="167"/>
                  <a:pt x="272" y="167"/>
                </a:cubicBezTo>
                <a:cubicBezTo>
                  <a:pt x="293" y="167"/>
                  <a:pt x="293" y="167"/>
                  <a:pt x="293" y="167"/>
                </a:cubicBezTo>
                <a:cubicBezTo>
                  <a:pt x="293" y="230"/>
                  <a:pt x="293" y="230"/>
                  <a:pt x="293" y="230"/>
                </a:cubicBezTo>
                <a:cubicBezTo>
                  <a:pt x="293" y="241"/>
                  <a:pt x="284" y="251"/>
                  <a:pt x="272" y="251"/>
                </a:cubicBezTo>
                <a:close/>
                <a:moveTo>
                  <a:pt x="230" y="251"/>
                </a:moveTo>
                <a:cubicBezTo>
                  <a:pt x="63" y="251"/>
                  <a:pt x="63" y="251"/>
                  <a:pt x="63" y="251"/>
                </a:cubicBezTo>
                <a:cubicBezTo>
                  <a:pt x="51" y="251"/>
                  <a:pt x="42" y="241"/>
                  <a:pt x="42" y="230"/>
                </a:cubicBezTo>
                <a:cubicBezTo>
                  <a:pt x="42" y="62"/>
                  <a:pt x="42" y="62"/>
                  <a:pt x="42" y="62"/>
                </a:cubicBezTo>
                <a:cubicBezTo>
                  <a:pt x="21" y="62"/>
                  <a:pt x="21" y="62"/>
                  <a:pt x="21" y="62"/>
                </a:cubicBezTo>
                <a:cubicBezTo>
                  <a:pt x="21" y="272"/>
                  <a:pt x="21" y="272"/>
                  <a:pt x="21" y="272"/>
                </a:cubicBezTo>
                <a:cubicBezTo>
                  <a:pt x="230" y="272"/>
                  <a:pt x="230" y="272"/>
                  <a:pt x="230" y="272"/>
                </a:cubicBezTo>
                <a:cubicBezTo>
                  <a:pt x="230" y="251"/>
                  <a:pt x="230" y="251"/>
                  <a:pt x="230" y="251"/>
                </a:cubicBezTo>
                <a:close/>
                <a:moveTo>
                  <a:pt x="252" y="63"/>
                </a:moveTo>
                <a:cubicBezTo>
                  <a:pt x="158" y="158"/>
                  <a:pt x="158" y="158"/>
                  <a:pt x="158" y="158"/>
                </a:cubicBezTo>
                <a:cubicBezTo>
                  <a:pt x="135" y="135"/>
                  <a:pt x="135" y="135"/>
                  <a:pt x="135" y="135"/>
                </a:cubicBezTo>
                <a:cubicBezTo>
                  <a:pt x="229" y="40"/>
                  <a:pt x="229" y="40"/>
                  <a:pt x="229" y="40"/>
                </a:cubicBezTo>
                <a:cubicBezTo>
                  <a:pt x="188" y="0"/>
                  <a:pt x="188" y="0"/>
                  <a:pt x="188" y="0"/>
                </a:cubicBezTo>
                <a:cubicBezTo>
                  <a:pt x="293" y="0"/>
                  <a:pt x="293" y="0"/>
                  <a:pt x="293" y="0"/>
                </a:cubicBezTo>
                <a:cubicBezTo>
                  <a:pt x="293" y="104"/>
                  <a:pt x="293" y="104"/>
                  <a:pt x="293" y="104"/>
                </a:cubicBezTo>
                <a:cubicBezTo>
                  <a:pt x="252" y="63"/>
                  <a:pt x="252" y="63"/>
                  <a:pt x="252" y="6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5" name="Google Shape;6075;p25"/>
          <p:cNvSpPr/>
          <p:nvPr/>
        </p:nvSpPr>
        <p:spPr>
          <a:xfrm>
            <a:off x="8517467" y="1987551"/>
            <a:ext cx="429684" cy="429684"/>
          </a:xfrm>
          <a:custGeom>
            <a:avLst/>
            <a:gdLst/>
            <a:ahLst/>
            <a:cxnLst/>
            <a:rect l="l" t="t" r="r" b="b"/>
            <a:pathLst>
              <a:path w="203" h="203" extrusionOk="0">
                <a:moveTo>
                  <a:pt x="203" y="101"/>
                </a:moveTo>
                <a:lnTo>
                  <a:pt x="165" y="63"/>
                </a:lnTo>
                <a:lnTo>
                  <a:pt x="165" y="88"/>
                </a:lnTo>
                <a:lnTo>
                  <a:pt x="114" y="88"/>
                </a:lnTo>
                <a:lnTo>
                  <a:pt x="114" y="37"/>
                </a:lnTo>
                <a:lnTo>
                  <a:pt x="139" y="37"/>
                </a:lnTo>
                <a:lnTo>
                  <a:pt x="101" y="0"/>
                </a:lnTo>
                <a:lnTo>
                  <a:pt x="63" y="37"/>
                </a:lnTo>
                <a:lnTo>
                  <a:pt x="88" y="37"/>
                </a:lnTo>
                <a:lnTo>
                  <a:pt x="88" y="88"/>
                </a:lnTo>
                <a:lnTo>
                  <a:pt x="37" y="88"/>
                </a:lnTo>
                <a:lnTo>
                  <a:pt x="37" y="63"/>
                </a:lnTo>
                <a:lnTo>
                  <a:pt x="0" y="101"/>
                </a:lnTo>
                <a:lnTo>
                  <a:pt x="37" y="139"/>
                </a:lnTo>
                <a:lnTo>
                  <a:pt x="37" y="114"/>
                </a:lnTo>
                <a:lnTo>
                  <a:pt x="88" y="114"/>
                </a:lnTo>
                <a:lnTo>
                  <a:pt x="88" y="165"/>
                </a:lnTo>
                <a:lnTo>
                  <a:pt x="63" y="165"/>
                </a:lnTo>
                <a:lnTo>
                  <a:pt x="101" y="203"/>
                </a:lnTo>
                <a:lnTo>
                  <a:pt x="139" y="165"/>
                </a:lnTo>
                <a:lnTo>
                  <a:pt x="114" y="165"/>
                </a:lnTo>
                <a:lnTo>
                  <a:pt x="114" y="114"/>
                </a:lnTo>
                <a:lnTo>
                  <a:pt x="165" y="114"/>
                </a:lnTo>
                <a:lnTo>
                  <a:pt x="165" y="139"/>
                </a:lnTo>
                <a:lnTo>
                  <a:pt x="203" y="101"/>
                </a:lnTo>
                <a:lnTo>
                  <a:pt x="203" y="10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6" name="Google Shape;6076;p25"/>
          <p:cNvSpPr/>
          <p:nvPr/>
        </p:nvSpPr>
        <p:spPr>
          <a:xfrm>
            <a:off x="1100667" y="152401"/>
            <a:ext cx="429684" cy="429684"/>
          </a:xfrm>
          <a:custGeom>
            <a:avLst/>
            <a:gdLst/>
            <a:ahLst/>
            <a:cxnLst/>
            <a:rect l="l" t="t" r="r" b="b"/>
            <a:pathLst>
              <a:path w="335" h="334" extrusionOk="0">
                <a:moveTo>
                  <a:pt x="81" y="37"/>
                </a:moveTo>
                <a:cubicBezTo>
                  <a:pt x="81" y="61"/>
                  <a:pt x="62" y="80"/>
                  <a:pt x="38" y="80"/>
                </a:cubicBezTo>
                <a:cubicBezTo>
                  <a:pt x="32" y="80"/>
                  <a:pt x="26" y="79"/>
                  <a:pt x="21" y="77"/>
                </a:cubicBezTo>
                <a:cubicBezTo>
                  <a:pt x="12" y="91"/>
                  <a:pt x="5" y="107"/>
                  <a:pt x="0" y="124"/>
                </a:cubicBezTo>
                <a:cubicBezTo>
                  <a:pt x="22" y="127"/>
                  <a:pt x="38" y="145"/>
                  <a:pt x="38" y="167"/>
                </a:cubicBezTo>
                <a:cubicBezTo>
                  <a:pt x="38" y="189"/>
                  <a:pt x="22" y="207"/>
                  <a:pt x="1" y="210"/>
                </a:cubicBezTo>
                <a:cubicBezTo>
                  <a:pt x="5" y="227"/>
                  <a:pt x="12" y="243"/>
                  <a:pt x="21" y="257"/>
                </a:cubicBezTo>
                <a:cubicBezTo>
                  <a:pt x="26" y="255"/>
                  <a:pt x="32" y="253"/>
                  <a:pt x="38" y="253"/>
                </a:cubicBezTo>
                <a:cubicBezTo>
                  <a:pt x="62" y="253"/>
                  <a:pt x="81" y="273"/>
                  <a:pt x="81" y="297"/>
                </a:cubicBezTo>
                <a:cubicBezTo>
                  <a:pt x="81" y="303"/>
                  <a:pt x="80" y="309"/>
                  <a:pt x="78" y="314"/>
                </a:cubicBezTo>
                <a:cubicBezTo>
                  <a:pt x="92" y="323"/>
                  <a:pt x="108" y="330"/>
                  <a:pt x="125" y="334"/>
                </a:cubicBezTo>
                <a:cubicBezTo>
                  <a:pt x="128" y="313"/>
                  <a:pt x="146" y="297"/>
                  <a:pt x="168" y="297"/>
                </a:cubicBezTo>
                <a:cubicBezTo>
                  <a:pt x="190" y="297"/>
                  <a:pt x="208" y="313"/>
                  <a:pt x="210" y="334"/>
                </a:cubicBezTo>
                <a:cubicBezTo>
                  <a:pt x="227" y="330"/>
                  <a:pt x="243" y="323"/>
                  <a:pt x="258" y="314"/>
                </a:cubicBezTo>
                <a:cubicBezTo>
                  <a:pt x="255" y="309"/>
                  <a:pt x="254" y="303"/>
                  <a:pt x="254" y="297"/>
                </a:cubicBezTo>
                <a:cubicBezTo>
                  <a:pt x="254" y="273"/>
                  <a:pt x="273" y="253"/>
                  <a:pt x="297" y="253"/>
                </a:cubicBezTo>
                <a:cubicBezTo>
                  <a:pt x="304" y="253"/>
                  <a:pt x="309" y="255"/>
                  <a:pt x="315" y="257"/>
                </a:cubicBezTo>
                <a:cubicBezTo>
                  <a:pt x="324" y="243"/>
                  <a:pt x="331" y="227"/>
                  <a:pt x="335" y="210"/>
                </a:cubicBezTo>
                <a:cubicBezTo>
                  <a:pt x="314" y="207"/>
                  <a:pt x="297" y="189"/>
                  <a:pt x="297" y="167"/>
                </a:cubicBezTo>
                <a:cubicBezTo>
                  <a:pt x="297" y="145"/>
                  <a:pt x="314" y="127"/>
                  <a:pt x="335" y="124"/>
                </a:cubicBezTo>
                <a:cubicBezTo>
                  <a:pt x="331" y="107"/>
                  <a:pt x="324" y="91"/>
                  <a:pt x="315" y="77"/>
                </a:cubicBezTo>
                <a:cubicBezTo>
                  <a:pt x="309" y="79"/>
                  <a:pt x="304" y="80"/>
                  <a:pt x="297" y="80"/>
                </a:cubicBezTo>
                <a:cubicBezTo>
                  <a:pt x="273" y="80"/>
                  <a:pt x="254" y="61"/>
                  <a:pt x="254" y="37"/>
                </a:cubicBezTo>
                <a:cubicBezTo>
                  <a:pt x="254" y="31"/>
                  <a:pt x="255" y="25"/>
                  <a:pt x="258" y="20"/>
                </a:cubicBezTo>
                <a:cubicBezTo>
                  <a:pt x="243" y="11"/>
                  <a:pt x="227" y="4"/>
                  <a:pt x="210" y="0"/>
                </a:cubicBezTo>
                <a:cubicBezTo>
                  <a:pt x="208" y="21"/>
                  <a:pt x="190" y="37"/>
                  <a:pt x="168" y="37"/>
                </a:cubicBezTo>
                <a:cubicBezTo>
                  <a:pt x="146" y="37"/>
                  <a:pt x="128" y="21"/>
                  <a:pt x="125" y="0"/>
                </a:cubicBezTo>
                <a:cubicBezTo>
                  <a:pt x="108" y="4"/>
                  <a:pt x="92" y="11"/>
                  <a:pt x="78" y="20"/>
                </a:cubicBezTo>
                <a:cubicBezTo>
                  <a:pt x="80" y="25"/>
                  <a:pt x="81" y="31"/>
                  <a:pt x="81" y="37"/>
                </a:cubicBezTo>
                <a:close/>
                <a:moveTo>
                  <a:pt x="168" y="60"/>
                </a:moveTo>
                <a:cubicBezTo>
                  <a:pt x="227" y="60"/>
                  <a:pt x="274" y="108"/>
                  <a:pt x="274" y="167"/>
                </a:cubicBezTo>
                <a:cubicBezTo>
                  <a:pt x="274" y="226"/>
                  <a:pt x="227" y="274"/>
                  <a:pt x="168" y="274"/>
                </a:cubicBezTo>
                <a:cubicBezTo>
                  <a:pt x="109" y="274"/>
                  <a:pt x="61" y="226"/>
                  <a:pt x="61" y="167"/>
                </a:cubicBezTo>
                <a:cubicBezTo>
                  <a:pt x="61" y="108"/>
                  <a:pt x="109" y="60"/>
                  <a:pt x="168" y="6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7" name="Google Shape;6077;p25"/>
          <p:cNvSpPr/>
          <p:nvPr/>
        </p:nvSpPr>
        <p:spPr>
          <a:xfrm>
            <a:off x="5429251" y="3839634"/>
            <a:ext cx="431800" cy="268817"/>
          </a:xfrm>
          <a:custGeom>
            <a:avLst/>
            <a:gdLst/>
            <a:ahLst/>
            <a:cxnLst/>
            <a:rect l="l" t="t" r="r" b="b"/>
            <a:pathLst>
              <a:path w="335" h="209" extrusionOk="0">
                <a:moveTo>
                  <a:pt x="168" y="209"/>
                </a:moveTo>
                <a:cubicBezTo>
                  <a:pt x="75" y="209"/>
                  <a:pt x="0" y="105"/>
                  <a:pt x="0" y="105"/>
                </a:cubicBezTo>
                <a:cubicBezTo>
                  <a:pt x="0" y="105"/>
                  <a:pt x="75" y="0"/>
                  <a:pt x="168" y="0"/>
                </a:cubicBezTo>
                <a:cubicBezTo>
                  <a:pt x="260" y="0"/>
                  <a:pt x="335" y="105"/>
                  <a:pt x="335" y="105"/>
                </a:cubicBezTo>
                <a:cubicBezTo>
                  <a:pt x="335" y="105"/>
                  <a:pt x="260" y="209"/>
                  <a:pt x="168" y="209"/>
                </a:cubicBezTo>
                <a:close/>
                <a:moveTo>
                  <a:pt x="168" y="21"/>
                </a:moveTo>
                <a:cubicBezTo>
                  <a:pt x="121" y="21"/>
                  <a:pt x="84" y="58"/>
                  <a:pt x="84" y="105"/>
                </a:cubicBezTo>
                <a:cubicBezTo>
                  <a:pt x="84" y="151"/>
                  <a:pt x="121" y="188"/>
                  <a:pt x="168" y="188"/>
                </a:cubicBezTo>
                <a:cubicBezTo>
                  <a:pt x="214" y="188"/>
                  <a:pt x="251" y="151"/>
                  <a:pt x="251" y="105"/>
                </a:cubicBezTo>
                <a:cubicBezTo>
                  <a:pt x="251" y="58"/>
                  <a:pt x="214" y="21"/>
                  <a:pt x="168" y="21"/>
                </a:cubicBezTo>
                <a:close/>
                <a:moveTo>
                  <a:pt x="168" y="146"/>
                </a:moveTo>
                <a:cubicBezTo>
                  <a:pt x="144" y="146"/>
                  <a:pt x="126" y="128"/>
                  <a:pt x="126" y="105"/>
                </a:cubicBezTo>
                <a:cubicBezTo>
                  <a:pt x="126" y="81"/>
                  <a:pt x="144" y="63"/>
                  <a:pt x="168" y="63"/>
                </a:cubicBezTo>
                <a:cubicBezTo>
                  <a:pt x="191" y="63"/>
                  <a:pt x="209" y="81"/>
                  <a:pt x="209" y="105"/>
                </a:cubicBezTo>
                <a:cubicBezTo>
                  <a:pt x="209" y="128"/>
                  <a:pt x="191" y="146"/>
                  <a:pt x="168" y="14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8" name="Google Shape;6078;p25"/>
          <p:cNvSpPr/>
          <p:nvPr/>
        </p:nvSpPr>
        <p:spPr>
          <a:xfrm>
            <a:off x="1722967" y="2611967"/>
            <a:ext cx="429684" cy="270933"/>
          </a:xfrm>
          <a:custGeom>
            <a:avLst/>
            <a:gdLst/>
            <a:ahLst/>
            <a:cxnLst/>
            <a:rect l="l" t="t" r="r" b="b"/>
            <a:pathLst>
              <a:path w="335" h="210" extrusionOk="0">
                <a:moveTo>
                  <a:pt x="168" y="0"/>
                </a:moveTo>
                <a:cubicBezTo>
                  <a:pt x="75" y="0"/>
                  <a:pt x="0" y="105"/>
                  <a:pt x="0" y="105"/>
                </a:cubicBezTo>
                <a:cubicBezTo>
                  <a:pt x="0" y="105"/>
                  <a:pt x="75" y="210"/>
                  <a:pt x="168" y="210"/>
                </a:cubicBezTo>
                <a:cubicBezTo>
                  <a:pt x="260" y="210"/>
                  <a:pt x="335" y="105"/>
                  <a:pt x="335" y="105"/>
                </a:cubicBezTo>
                <a:cubicBezTo>
                  <a:pt x="335" y="105"/>
                  <a:pt x="260" y="0"/>
                  <a:pt x="168" y="0"/>
                </a:cubicBezTo>
                <a:close/>
                <a:moveTo>
                  <a:pt x="168" y="168"/>
                </a:moveTo>
                <a:cubicBezTo>
                  <a:pt x="133" y="168"/>
                  <a:pt x="105" y="140"/>
                  <a:pt x="105" y="105"/>
                </a:cubicBezTo>
                <a:cubicBezTo>
                  <a:pt x="105" y="70"/>
                  <a:pt x="133" y="42"/>
                  <a:pt x="168" y="42"/>
                </a:cubicBezTo>
                <a:cubicBezTo>
                  <a:pt x="202" y="42"/>
                  <a:pt x="231" y="70"/>
                  <a:pt x="231" y="105"/>
                </a:cubicBezTo>
                <a:cubicBezTo>
                  <a:pt x="231" y="140"/>
                  <a:pt x="202" y="168"/>
                  <a:pt x="168" y="1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79" name="Google Shape;6079;p25"/>
          <p:cNvSpPr/>
          <p:nvPr/>
        </p:nvSpPr>
        <p:spPr>
          <a:xfrm>
            <a:off x="4804833" y="1352551"/>
            <a:ext cx="431800" cy="431800"/>
          </a:xfrm>
          <a:custGeom>
            <a:avLst/>
            <a:gdLst/>
            <a:ahLst/>
            <a:cxnLst/>
            <a:rect l="l" t="t" r="r" b="b"/>
            <a:pathLst>
              <a:path w="335" h="335" extrusionOk="0">
                <a:moveTo>
                  <a:pt x="168" y="335"/>
                </a:moveTo>
                <a:cubicBezTo>
                  <a:pt x="75" y="335"/>
                  <a:pt x="0" y="260"/>
                  <a:pt x="0" y="167"/>
                </a:cubicBezTo>
                <a:cubicBezTo>
                  <a:pt x="0" y="75"/>
                  <a:pt x="75" y="0"/>
                  <a:pt x="168" y="0"/>
                </a:cubicBezTo>
                <a:cubicBezTo>
                  <a:pt x="260" y="0"/>
                  <a:pt x="335" y="75"/>
                  <a:pt x="335" y="167"/>
                </a:cubicBezTo>
                <a:cubicBezTo>
                  <a:pt x="335" y="260"/>
                  <a:pt x="260" y="335"/>
                  <a:pt x="168" y="335"/>
                </a:cubicBezTo>
                <a:close/>
                <a:moveTo>
                  <a:pt x="168" y="42"/>
                </a:moveTo>
                <a:cubicBezTo>
                  <a:pt x="99" y="42"/>
                  <a:pt x="42" y="98"/>
                  <a:pt x="42" y="167"/>
                </a:cubicBezTo>
                <a:cubicBezTo>
                  <a:pt x="42" y="237"/>
                  <a:pt x="99" y="293"/>
                  <a:pt x="168" y="293"/>
                </a:cubicBezTo>
                <a:cubicBezTo>
                  <a:pt x="237" y="293"/>
                  <a:pt x="293" y="237"/>
                  <a:pt x="293" y="167"/>
                </a:cubicBezTo>
                <a:cubicBezTo>
                  <a:pt x="293" y="98"/>
                  <a:pt x="237" y="42"/>
                  <a:pt x="168" y="42"/>
                </a:cubicBezTo>
                <a:close/>
                <a:moveTo>
                  <a:pt x="126" y="251"/>
                </a:moveTo>
                <a:cubicBezTo>
                  <a:pt x="126" y="230"/>
                  <a:pt x="126" y="230"/>
                  <a:pt x="126" y="230"/>
                </a:cubicBezTo>
                <a:cubicBezTo>
                  <a:pt x="147" y="230"/>
                  <a:pt x="147" y="230"/>
                  <a:pt x="147" y="230"/>
                </a:cubicBezTo>
                <a:cubicBezTo>
                  <a:pt x="147" y="167"/>
                  <a:pt x="147" y="167"/>
                  <a:pt x="147" y="167"/>
                </a:cubicBezTo>
                <a:cubicBezTo>
                  <a:pt x="126" y="167"/>
                  <a:pt x="126" y="167"/>
                  <a:pt x="126" y="167"/>
                </a:cubicBezTo>
                <a:cubicBezTo>
                  <a:pt x="126" y="146"/>
                  <a:pt x="126" y="146"/>
                  <a:pt x="126" y="146"/>
                </a:cubicBezTo>
                <a:cubicBezTo>
                  <a:pt x="189" y="146"/>
                  <a:pt x="189" y="146"/>
                  <a:pt x="189" y="146"/>
                </a:cubicBezTo>
                <a:cubicBezTo>
                  <a:pt x="189" y="230"/>
                  <a:pt x="189" y="230"/>
                  <a:pt x="189" y="230"/>
                </a:cubicBezTo>
                <a:cubicBezTo>
                  <a:pt x="210" y="230"/>
                  <a:pt x="210" y="230"/>
                  <a:pt x="210" y="230"/>
                </a:cubicBezTo>
                <a:cubicBezTo>
                  <a:pt x="210" y="251"/>
                  <a:pt x="210" y="251"/>
                  <a:pt x="210" y="251"/>
                </a:cubicBezTo>
                <a:cubicBezTo>
                  <a:pt x="126" y="251"/>
                  <a:pt x="126" y="251"/>
                  <a:pt x="126" y="251"/>
                </a:cubicBezTo>
                <a:close/>
                <a:moveTo>
                  <a:pt x="147" y="126"/>
                </a:moveTo>
                <a:cubicBezTo>
                  <a:pt x="147" y="84"/>
                  <a:pt x="147" y="84"/>
                  <a:pt x="147" y="84"/>
                </a:cubicBezTo>
                <a:cubicBezTo>
                  <a:pt x="189" y="84"/>
                  <a:pt x="189" y="84"/>
                  <a:pt x="189" y="84"/>
                </a:cubicBezTo>
                <a:cubicBezTo>
                  <a:pt x="189" y="126"/>
                  <a:pt x="189" y="126"/>
                  <a:pt x="189" y="126"/>
                </a:cubicBezTo>
                <a:cubicBezTo>
                  <a:pt x="147" y="126"/>
                  <a:pt x="147" y="126"/>
                  <a:pt x="147" y="1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0" name="Google Shape;6080;p25"/>
          <p:cNvSpPr/>
          <p:nvPr/>
        </p:nvSpPr>
        <p:spPr>
          <a:xfrm>
            <a:off x="6140451" y="4466168"/>
            <a:ext cx="213784" cy="268817"/>
          </a:xfrm>
          <a:custGeom>
            <a:avLst/>
            <a:gdLst/>
            <a:ahLst/>
            <a:cxnLst/>
            <a:rect l="l" t="t" r="r" b="b"/>
            <a:pathLst>
              <a:path w="167" h="209" extrusionOk="0">
                <a:moveTo>
                  <a:pt x="21" y="105"/>
                </a:moveTo>
                <a:cubicBezTo>
                  <a:pt x="167" y="0"/>
                  <a:pt x="167" y="0"/>
                  <a:pt x="167" y="0"/>
                </a:cubicBezTo>
                <a:cubicBezTo>
                  <a:pt x="167" y="209"/>
                  <a:pt x="167" y="209"/>
                  <a:pt x="167" y="209"/>
                </a:cubicBezTo>
                <a:cubicBezTo>
                  <a:pt x="21" y="105"/>
                  <a:pt x="21" y="105"/>
                  <a:pt x="21" y="105"/>
                </a:cubicBezTo>
                <a:close/>
                <a:moveTo>
                  <a:pt x="21" y="209"/>
                </a:moveTo>
                <a:cubicBezTo>
                  <a:pt x="9" y="209"/>
                  <a:pt x="0" y="200"/>
                  <a:pt x="0" y="188"/>
                </a:cubicBezTo>
                <a:cubicBezTo>
                  <a:pt x="0" y="21"/>
                  <a:pt x="0" y="21"/>
                  <a:pt x="0" y="21"/>
                </a:cubicBezTo>
                <a:cubicBezTo>
                  <a:pt x="0" y="9"/>
                  <a:pt x="9" y="0"/>
                  <a:pt x="21" y="0"/>
                </a:cubicBezTo>
                <a:cubicBezTo>
                  <a:pt x="33" y="0"/>
                  <a:pt x="42" y="9"/>
                  <a:pt x="42" y="21"/>
                </a:cubicBezTo>
                <a:cubicBezTo>
                  <a:pt x="42" y="105"/>
                  <a:pt x="42" y="105"/>
                  <a:pt x="42" y="105"/>
                </a:cubicBezTo>
                <a:cubicBezTo>
                  <a:pt x="42" y="188"/>
                  <a:pt x="42" y="188"/>
                  <a:pt x="42" y="188"/>
                </a:cubicBezTo>
                <a:cubicBezTo>
                  <a:pt x="42" y="200"/>
                  <a:pt x="33" y="209"/>
                  <a:pt x="21" y="20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1" name="Google Shape;6081;p25"/>
          <p:cNvSpPr/>
          <p:nvPr/>
        </p:nvSpPr>
        <p:spPr>
          <a:xfrm>
            <a:off x="1722967" y="5029201"/>
            <a:ext cx="429684" cy="376767"/>
          </a:xfrm>
          <a:custGeom>
            <a:avLst/>
            <a:gdLst/>
            <a:ahLst/>
            <a:cxnLst/>
            <a:rect l="l" t="t" r="r" b="b"/>
            <a:pathLst>
              <a:path w="335" h="293" extrusionOk="0">
                <a:moveTo>
                  <a:pt x="231" y="293"/>
                </a:moveTo>
                <a:cubicBezTo>
                  <a:pt x="105" y="293"/>
                  <a:pt x="105" y="293"/>
                  <a:pt x="105" y="293"/>
                </a:cubicBezTo>
                <a:cubicBezTo>
                  <a:pt x="93" y="293"/>
                  <a:pt x="84" y="284"/>
                  <a:pt x="84" y="272"/>
                </a:cubicBezTo>
                <a:cubicBezTo>
                  <a:pt x="84" y="21"/>
                  <a:pt x="84" y="21"/>
                  <a:pt x="84" y="21"/>
                </a:cubicBezTo>
                <a:cubicBezTo>
                  <a:pt x="84" y="10"/>
                  <a:pt x="93" y="0"/>
                  <a:pt x="105" y="0"/>
                </a:cubicBezTo>
                <a:cubicBezTo>
                  <a:pt x="231" y="0"/>
                  <a:pt x="231" y="0"/>
                  <a:pt x="231" y="0"/>
                </a:cubicBezTo>
                <a:cubicBezTo>
                  <a:pt x="242" y="0"/>
                  <a:pt x="251" y="10"/>
                  <a:pt x="251" y="21"/>
                </a:cubicBezTo>
                <a:cubicBezTo>
                  <a:pt x="251" y="272"/>
                  <a:pt x="251" y="272"/>
                  <a:pt x="251" y="272"/>
                </a:cubicBezTo>
                <a:cubicBezTo>
                  <a:pt x="251" y="284"/>
                  <a:pt x="242" y="293"/>
                  <a:pt x="231" y="293"/>
                </a:cubicBezTo>
                <a:close/>
                <a:moveTo>
                  <a:pt x="210" y="42"/>
                </a:moveTo>
                <a:cubicBezTo>
                  <a:pt x="126" y="42"/>
                  <a:pt x="126" y="42"/>
                  <a:pt x="126" y="42"/>
                </a:cubicBezTo>
                <a:cubicBezTo>
                  <a:pt x="126" y="63"/>
                  <a:pt x="126" y="63"/>
                  <a:pt x="126" y="63"/>
                </a:cubicBezTo>
                <a:cubicBezTo>
                  <a:pt x="210" y="63"/>
                  <a:pt x="210" y="63"/>
                  <a:pt x="210" y="63"/>
                </a:cubicBezTo>
                <a:cubicBezTo>
                  <a:pt x="210" y="42"/>
                  <a:pt x="210" y="42"/>
                  <a:pt x="210" y="42"/>
                </a:cubicBezTo>
                <a:close/>
                <a:moveTo>
                  <a:pt x="210" y="105"/>
                </a:moveTo>
                <a:cubicBezTo>
                  <a:pt x="126" y="105"/>
                  <a:pt x="126" y="105"/>
                  <a:pt x="126" y="105"/>
                </a:cubicBezTo>
                <a:cubicBezTo>
                  <a:pt x="126" y="126"/>
                  <a:pt x="126" y="126"/>
                  <a:pt x="126" y="126"/>
                </a:cubicBezTo>
                <a:cubicBezTo>
                  <a:pt x="210" y="126"/>
                  <a:pt x="210" y="126"/>
                  <a:pt x="210" y="126"/>
                </a:cubicBezTo>
                <a:cubicBezTo>
                  <a:pt x="210" y="105"/>
                  <a:pt x="210" y="105"/>
                  <a:pt x="210" y="105"/>
                </a:cubicBezTo>
                <a:close/>
                <a:moveTo>
                  <a:pt x="210" y="168"/>
                </a:moveTo>
                <a:cubicBezTo>
                  <a:pt x="126" y="168"/>
                  <a:pt x="126" y="168"/>
                  <a:pt x="126" y="168"/>
                </a:cubicBezTo>
                <a:cubicBezTo>
                  <a:pt x="126" y="189"/>
                  <a:pt x="126" y="189"/>
                  <a:pt x="126" y="189"/>
                </a:cubicBezTo>
                <a:cubicBezTo>
                  <a:pt x="210" y="189"/>
                  <a:pt x="210" y="189"/>
                  <a:pt x="210" y="189"/>
                </a:cubicBezTo>
                <a:cubicBezTo>
                  <a:pt x="210" y="168"/>
                  <a:pt x="210" y="168"/>
                  <a:pt x="210" y="168"/>
                </a:cubicBezTo>
                <a:close/>
                <a:moveTo>
                  <a:pt x="210" y="230"/>
                </a:moveTo>
                <a:cubicBezTo>
                  <a:pt x="126" y="230"/>
                  <a:pt x="126" y="230"/>
                  <a:pt x="126" y="230"/>
                </a:cubicBezTo>
                <a:cubicBezTo>
                  <a:pt x="126" y="251"/>
                  <a:pt x="126" y="251"/>
                  <a:pt x="126" y="251"/>
                </a:cubicBezTo>
                <a:cubicBezTo>
                  <a:pt x="210" y="251"/>
                  <a:pt x="210" y="251"/>
                  <a:pt x="210" y="251"/>
                </a:cubicBezTo>
                <a:cubicBezTo>
                  <a:pt x="210" y="230"/>
                  <a:pt x="210" y="230"/>
                  <a:pt x="210" y="230"/>
                </a:cubicBezTo>
                <a:close/>
                <a:moveTo>
                  <a:pt x="63" y="251"/>
                </a:moveTo>
                <a:cubicBezTo>
                  <a:pt x="63" y="272"/>
                  <a:pt x="63" y="272"/>
                  <a:pt x="63" y="272"/>
                </a:cubicBezTo>
                <a:cubicBezTo>
                  <a:pt x="21" y="272"/>
                  <a:pt x="21" y="272"/>
                  <a:pt x="21" y="272"/>
                </a:cubicBezTo>
                <a:cubicBezTo>
                  <a:pt x="10" y="272"/>
                  <a:pt x="0" y="263"/>
                  <a:pt x="0" y="251"/>
                </a:cubicBezTo>
                <a:cubicBezTo>
                  <a:pt x="0" y="42"/>
                  <a:pt x="0" y="42"/>
                  <a:pt x="0" y="42"/>
                </a:cubicBezTo>
                <a:cubicBezTo>
                  <a:pt x="0" y="31"/>
                  <a:pt x="10" y="21"/>
                  <a:pt x="21" y="21"/>
                </a:cubicBezTo>
                <a:cubicBezTo>
                  <a:pt x="63" y="21"/>
                  <a:pt x="63" y="21"/>
                  <a:pt x="63" y="21"/>
                </a:cubicBezTo>
                <a:cubicBezTo>
                  <a:pt x="63" y="42"/>
                  <a:pt x="63" y="42"/>
                  <a:pt x="63" y="42"/>
                </a:cubicBezTo>
                <a:cubicBezTo>
                  <a:pt x="42" y="42"/>
                  <a:pt x="42" y="42"/>
                  <a:pt x="42" y="42"/>
                </a:cubicBezTo>
                <a:cubicBezTo>
                  <a:pt x="42" y="63"/>
                  <a:pt x="42" y="63"/>
                  <a:pt x="42" y="63"/>
                </a:cubicBezTo>
                <a:cubicBezTo>
                  <a:pt x="63" y="63"/>
                  <a:pt x="63" y="63"/>
                  <a:pt x="63" y="63"/>
                </a:cubicBezTo>
                <a:cubicBezTo>
                  <a:pt x="63" y="105"/>
                  <a:pt x="63" y="105"/>
                  <a:pt x="63" y="105"/>
                </a:cubicBezTo>
                <a:cubicBezTo>
                  <a:pt x="42" y="105"/>
                  <a:pt x="42" y="105"/>
                  <a:pt x="42" y="105"/>
                </a:cubicBezTo>
                <a:cubicBezTo>
                  <a:pt x="42" y="126"/>
                  <a:pt x="42" y="126"/>
                  <a:pt x="42" y="126"/>
                </a:cubicBezTo>
                <a:cubicBezTo>
                  <a:pt x="63" y="126"/>
                  <a:pt x="63" y="126"/>
                  <a:pt x="63" y="126"/>
                </a:cubicBezTo>
                <a:cubicBezTo>
                  <a:pt x="63" y="168"/>
                  <a:pt x="63" y="168"/>
                  <a:pt x="63" y="168"/>
                </a:cubicBezTo>
                <a:cubicBezTo>
                  <a:pt x="42" y="168"/>
                  <a:pt x="42" y="168"/>
                  <a:pt x="42" y="168"/>
                </a:cubicBezTo>
                <a:cubicBezTo>
                  <a:pt x="42" y="189"/>
                  <a:pt x="42" y="189"/>
                  <a:pt x="42" y="189"/>
                </a:cubicBezTo>
                <a:cubicBezTo>
                  <a:pt x="63" y="189"/>
                  <a:pt x="63" y="189"/>
                  <a:pt x="63" y="189"/>
                </a:cubicBezTo>
                <a:cubicBezTo>
                  <a:pt x="63" y="230"/>
                  <a:pt x="63" y="230"/>
                  <a:pt x="63" y="230"/>
                </a:cubicBezTo>
                <a:cubicBezTo>
                  <a:pt x="42" y="230"/>
                  <a:pt x="42" y="230"/>
                  <a:pt x="42" y="230"/>
                </a:cubicBezTo>
                <a:cubicBezTo>
                  <a:pt x="42" y="251"/>
                  <a:pt x="42" y="251"/>
                  <a:pt x="42" y="251"/>
                </a:cubicBezTo>
                <a:cubicBezTo>
                  <a:pt x="63" y="251"/>
                  <a:pt x="63" y="251"/>
                  <a:pt x="63" y="251"/>
                </a:cubicBezTo>
                <a:close/>
                <a:moveTo>
                  <a:pt x="314" y="272"/>
                </a:moveTo>
                <a:cubicBezTo>
                  <a:pt x="272" y="272"/>
                  <a:pt x="272" y="272"/>
                  <a:pt x="272" y="272"/>
                </a:cubicBezTo>
                <a:cubicBezTo>
                  <a:pt x="272" y="251"/>
                  <a:pt x="272" y="251"/>
                  <a:pt x="272" y="251"/>
                </a:cubicBezTo>
                <a:cubicBezTo>
                  <a:pt x="293" y="251"/>
                  <a:pt x="293" y="251"/>
                  <a:pt x="293" y="251"/>
                </a:cubicBezTo>
                <a:cubicBezTo>
                  <a:pt x="293" y="230"/>
                  <a:pt x="293" y="230"/>
                  <a:pt x="293" y="230"/>
                </a:cubicBezTo>
                <a:cubicBezTo>
                  <a:pt x="272" y="230"/>
                  <a:pt x="272" y="230"/>
                  <a:pt x="272" y="230"/>
                </a:cubicBezTo>
                <a:cubicBezTo>
                  <a:pt x="272" y="189"/>
                  <a:pt x="272" y="189"/>
                  <a:pt x="272" y="189"/>
                </a:cubicBezTo>
                <a:cubicBezTo>
                  <a:pt x="293" y="189"/>
                  <a:pt x="293" y="189"/>
                  <a:pt x="293" y="189"/>
                </a:cubicBezTo>
                <a:cubicBezTo>
                  <a:pt x="293" y="168"/>
                  <a:pt x="293" y="168"/>
                  <a:pt x="293" y="168"/>
                </a:cubicBezTo>
                <a:cubicBezTo>
                  <a:pt x="272" y="168"/>
                  <a:pt x="272" y="168"/>
                  <a:pt x="272" y="168"/>
                </a:cubicBezTo>
                <a:cubicBezTo>
                  <a:pt x="272" y="126"/>
                  <a:pt x="272" y="126"/>
                  <a:pt x="272" y="126"/>
                </a:cubicBezTo>
                <a:cubicBezTo>
                  <a:pt x="293" y="126"/>
                  <a:pt x="293" y="126"/>
                  <a:pt x="293" y="126"/>
                </a:cubicBezTo>
                <a:cubicBezTo>
                  <a:pt x="293" y="105"/>
                  <a:pt x="293" y="105"/>
                  <a:pt x="293" y="105"/>
                </a:cubicBezTo>
                <a:cubicBezTo>
                  <a:pt x="272" y="105"/>
                  <a:pt x="272" y="105"/>
                  <a:pt x="272" y="105"/>
                </a:cubicBezTo>
                <a:cubicBezTo>
                  <a:pt x="272" y="63"/>
                  <a:pt x="272" y="63"/>
                  <a:pt x="272" y="63"/>
                </a:cubicBezTo>
                <a:cubicBezTo>
                  <a:pt x="293" y="63"/>
                  <a:pt x="293" y="63"/>
                  <a:pt x="293" y="63"/>
                </a:cubicBezTo>
                <a:cubicBezTo>
                  <a:pt x="293" y="42"/>
                  <a:pt x="293" y="42"/>
                  <a:pt x="293" y="42"/>
                </a:cubicBezTo>
                <a:cubicBezTo>
                  <a:pt x="272" y="42"/>
                  <a:pt x="272" y="42"/>
                  <a:pt x="272" y="42"/>
                </a:cubicBezTo>
                <a:cubicBezTo>
                  <a:pt x="272" y="21"/>
                  <a:pt x="272" y="21"/>
                  <a:pt x="272" y="21"/>
                </a:cubicBezTo>
                <a:cubicBezTo>
                  <a:pt x="314" y="21"/>
                  <a:pt x="314" y="21"/>
                  <a:pt x="314" y="21"/>
                </a:cubicBezTo>
                <a:cubicBezTo>
                  <a:pt x="326" y="21"/>
                  <a:pt x="335" y="31"/>
                  <a:pt x="335" y="42"/>
                </a:cubicBezTo>
                <a:cubicBezTo>
                  <a:pt x="335" y="251"/>
                  <a:pt x="335" y="251"/>
                  <a:pt x="335" y="251"/>
                </a:cubicBezTo>
                <a:cubicBezTo>
                  <a:pt x="335" y="263"/>
                  <a:pt x="326" y="272"/>
                  <a:pt x="314" y="2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2" name="Google Shape;6082;p25"/>
          <p:cNvSpPr/>
          <p:nvPr/>
        </p:nvSpPr>
        <p:spPr>
          <a:xfrm>
            <a:off x="2349501" y="2531534"/>
            <a:ext cx="429684" cy="429684"/>
          </a:xfrm>
          <a:custGeom>
            <a:avLst/>
            <a:gdLst/>
            <a:ahLst/>
            <a:cxnLst/>
            <a:rect l="l" t="t" r="r" b="b"/>
            <a:pathLst>
              <a:path w="203" h="203" extrusionOk="0">
                <a:moveTo>
                  <a:pt x="0" y="51"/>
                </a:moveTo>
                <a:lnTo>
                  <a:pt x="0" y="0"/>
                </a:lnTo>
                <a:lnTo>
                  <a:pt x="51" y="0"/>
                </a:lnTo>
                <a:lnTo>
                  <a:pt x="51" y="51"/>
                </a:lnTo>
                <a:lnTo>
                  <a:pt x="0" y="51"/>
                </a:lnTo>
                <a:lnTo>
                  <a:pt x="0" y="51"/>
                </a:lnTo>
                <a:close/>
                <a:moveTo>
                  <a:pt x="38" y="12"/>
                </a:moveTo>
                <a:lnTo>
                  <a:pt x="13" y="12"/>
                </a:lnTo>
                <a:lnTo>
                  <a:pt x="13" y="38"/>
                </a:lnTo>
                <a:lnTo>
                  <a:pt x="38" y="38"/>
                </a:lnTo>
                <a:lnTo>
                  <a:pt x="38" y="12"/>
                </a:lnTo>
                <a:lnTo>
                  <a:pt x="38" y="12"/>
                </a:lnTo>
                <a:close/>
                <a:moveTo>
                  <a:pt x="0" y="127"/>
                </a:moveTo>
                <a:lnTo>
                  <a:pt x="0" y="76"/>
                </a:lnTo>
                <a:lnTo>
                  <a:pt x="51" y="76"/>
                </a:lnTo>
                <a:lnTo>
                  <a:pt x="51" y="127"/>
                </a:lnTo>
                <a:lnTo>
                  <a:pt x="0" y="127"/>
                </a:lnTo>
                <a:lnTo>
                  <a:pt x="0" y="127"/>
                </a:lnTo>
                <a:close/>
                <a:moveTo>
                  <a:pt x="38" y="89"/>
                </a:moveTo>
                <a:lnTo>
                  <a:pt x="13" y="89"/>
                </a:lnTo>
                <a:lnTo>
                  <a:pt x="13" y="115"/>
                </a:lnTo>
                <a:lnTo>
                  <a:pt x="38" y="115"/>
                </a:lnTo>
                <a:lnTo>
                  <a:pt x="38" y="89"/>
                </a:lnTo>
                <a:lnTo>
                  <a:pt x="38" y="89"/>
                </a:lnTo>
                <a:close/>
                <a:moveTo>
                  <a:pt x="0" y="203"/>
                </a:moveTo>
                <a:lnTo>
                  <a:pt x="0" y="153"/>
                </a:lnTo>
                <a:lnTo>
                  <a:pt x="51" y="153"/>
                </a:lnTo>
                <a:lnTo>
                  <a:pt x="51" y="203"/>
                </a:lnTo>
                <a:lnTo>
                  <a:pt x="0" y="203"/>
                </a:lnTo>
                <a:lnTo>
                  <a:pt x="0" y="203"/>
                </a:lnTo>
                <a:close/>
                <a:moveTo>
                  <a:pt x="38" y="166"/>
                </a:moveTo>
                <a:lnTo>
                  <a:pt x="13" y="166"/>
                </a:lnTo>
                <a:lnTo>
                  <a:pt x="13" y="191"/>
                </a:lnTo>
                <a:lnTo>
                  <a:pt x="38" y="191"/>
                </a:lnTo>
                <a:lnTo>
                  <a:pt x="38" y="166"/>
                </a:lnTo>
                <a:lnTo>
                  <a:pt x="38" y="166"/>
                </a:lnTo>
                <a:close/>
                <a:moveTo>
                  <a:pt x="76" y="38"/>
                </a:moveTo>
                <a:lnTo>
                  <a:pt x="76" y="12"/>
                </a:lnTo>
                <a:lnTo>
                  <a:pt x="203" y="12"/>
                </a:lnTo>
                <a:lnTo>
                  <a:pt x="203" y="38"/>
                </a:lnTo>
                <a:lnTo>
                  <a:pt x="76" y="38"/>
                </a:lnTo>
                <a:lnTo>
                  <a:pt x="76" y="38"/>
                </a:lnTo>
                <a:close/>
                <a:moveTo>
                  <a:pt x="76" y="115"/>
                </a:moveTo>
                <a:lnTo>
                  <a:pt x="76" y="89"/>
                </a:lnTo>
                <a:lnTo>
                  <a:pt x="203" y="89"/>
                </a:lnTo>
                <a:lnTo>
                  <a:pt x="203" y="115"/>
                </a:lnTo>
                <a:lnTo>
                  <a:pt x="76" y="115"/>
                </a:lnTo>
                <a:lnTo>
                  <a:pt x="76" y="115"/>
                </a:lnTo>
                <a:close/>
                <a:moveTo>
                  <a:pt x="76" y="191"/>
                </a:moveTo>
                <a:lnTo>
                  <a:pt x="76" y="166"/>
                </a:lnTo>
                <a:lnTo>
                  <a:pt x="203" y="166"/>
                </a:lnTo>
                <a:lnTo>
                  <a:pt x="203" y="191"/>
                </a:lnTo>
                <a:lnTo>
                  <a:pt x="76" y="191"/>
                </a:lnTo>
                <a:lnTo>
                  <a:pt x="76" y="19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3" name="Google Shape;6083;p25"/>
          <p:cNvSpPr/>
          <p:nvPr/>
        </p:nvSpPr>
        <p:spPr>
          <a:xfrm>
            <a:off x="5429251" y="6350001"/>
            <a:ext cx="431800" cy="215900"/>
          </a:xfrm>
          <a:custGeom>
            <a:avLst/>
            <a:gdLst/>
            <a:ahLst/>
            <a:cxnLst/>
            <a:rect l="l" t="t" r="r" b="b"/>
            <a:pathLst>
              <a:path w="204" h="102" extrusionOk="0">
                <a:moveTo>
                  <a:pt x="191" y="77"/>
                </a:moveTo>
                <a:lnTo>
                  <a:pt x="191" y="51"/>
                </a:lnTo>
                <a:lnTo>
                  <a:pt x="140" y="51"/>
                </a:lnTo>
                <a:lnTo>
                  <a:pt x="140" y="77"/>
                </a:lnTo>
                <a:lnTo>
                  <a:pt x="127" y="77"/>
                </a:lnTo>
                <a:lnTo>
                  <a:pt x="127" y="0"/>
                </a:lnTo>
                <a:lnTo>
                  <a:pt x="77" y="0"/>
                </a:lnTo>
                <a:lnTo>
                  <a:pt x="77" y="77"/>
                </a:lnTo>
                <a:lnTo>
                  <a:pt x="64" y="77"/>
                </a:lnTo>
                <a:lnTo>
                  <a:pt x="64" y="26"/>
                </a:lnTo>
                <a:lnTo>
                  <a:pt x="13" y="26"/>
                </a:lnTo>
                <a:lnTo>
                  <a:pt x="13" y="77"/>
                </a:lnTo>
                <a:lnTo>
                  <a:pt x="0" y="77"/>
                </a:lnTo>
                <a:lnTo>
                  <a:pt x="0" y="102"/>
                </a:lnTo>
                <a:lnTo>
                  <a:pt x="204" y="102"/>
                </a:lnTo>
                <a:lnTo>
                  <a:pt x="204" y="77"/>
                </a:lnTo>
                <a:lnTo>
                  <a:pt x="191" y="77"/>
                </a:lnTo>
                <a:lnTo>
                  <a:pt x="191" y="7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4" name="Google Shape;6084;p25"/>
          <p:cNvSpPr/>
          <p:nvPr/>
        </p:nvSpPr>
        <p:spPr>
          <a:xfrm>
            <a:off x="7258051" y="152401"/>
            <a:ext cx="431800" cy="429684"/>
          </a:xfrm>
          <a:custGeom>
            <a:avLst/>
            <a:gdLst/>
            <a:ahLst/>
            <a:cxnLst/>
            <a:rect l="l" t="t" r="r" b="b"/>
            <a:pathLst>
              <a:path w="335" h="334" extrusionOk="0">
                <a:moveTo>
                  <a:pt x="231" y="334"/>
                </a:moveTo>
                <a:cubicBezTo>
                  <a:pt x="21" y="334"/>
                  <a:pt x="21" y="334"/>
                  <a:pt x="21" y="334"/>
                </a:cubicBezTo>
                <a:cubicBezTo>
                  <a:pt x="10" y="334"/>
                  <a:pt x="0" y="325"/>
                  <a:pt x="0" y="313"/>
                </a:cubicBezTo>
                <a:cubicBezTo>
                  <a:pt x="0" y="167"/>
                  <a:pt x="0" y="167"/>
                  <a:pt x="0" y="167"/>
                </a:cubicBezTo>
                <a:cubicBezTo>
                  <a:pt x="0" y="155"/>
                  <a:pt x="10" y="146"/>
                  <a:pt x="21" y="146"/>
                </a:cubicBezTo>
                <a:cubicBezTo>
                  <a:pt x="231" y="146"/>
                  <a:pt x="231" y="146"/>
                  <a:pt x="231" y="146"/>
                </a:cubicBezTo>
                <a:cubicBezTo>
                  <a:pt x="242" y="146"/>
                  <a:pt x="252" y="155"/>
                  <a:pt x="252" y="167"/>
                </a:cubicBezTo>
                <a:cubicBezTo>
                  <a:pt x="252" y="313"/>
                  <a:pt x="252" y="313"/>
                  <a:pt x="252" y="313"/>
                </a:cubicBezTo>
                <a:cubicBezTo>
                  <a:pt x="252" y="325"/>
                  <a:pt x="242" y="334"/>
                  <a:pt x="231" y="334"/>
                </a:cubicBezTo>
                <a:close/>
                <a:moveTo>
                  <a:pt x="293" y="167"/>
                </a:moveTo>
                <a:cubicBezTo>
                  <a:pt x="293" y="83"/>
                  <a:pt x="293" y="83"/>
                  <a:pt x="293" y="83"/>
                </a:cubicBezTo>
                <a:cubicBezTo>
                  <a:pt x="293" y="60"/>
                  <a:pt x="275" y="40"/>
                  <a:pt x="252" y="40"/>
                </a:cubicBezTo>
                <a:cubicBezTo>
                  <a:pt x="228" y="40"/>
                  <a:pt x="210" y="60"/>
                  <a:pt x="210" y="83"/>
                </a:cubicBezTo>
                <a:cubicBezTo>
                  <a:pt x="210" y="167"/>
                  <a:pt x="210" y="167"/>
                  <a:pt x="210" y="167"/>
                </a:cubicBezTo>
                <a:cubicBezTo>
                  <a:pt x="168" y="167"/>
                  <a:pt x="168" y="167"/>
                  <a:pt x="168" y="167"/>
                </a:cubicBezTo>
                <a:cubicBezTo>
                  <a:pt x="168" y="83"/>
                  <a:pt x="168" y="83"/>
                  <a:pt x="168" y="83"/>
                </a:cubicBezTo>
                <a:cubicBezTo>
                  <a:pt x="168" y="37"/>
                  <a:pt x="205" y="0"/>
                  <a:pt x="252" y="0"/>
                </a:cubicBezTo>
                <a:cubicBezTo>
                  <a:pt x="298" y="0"/>
                  <a:pt x="335" y="37"/>
                  <a:pt x="335" y="83"/>
                </a:cubicBezTo>
                <a:cubicBezTo>
                  <a:pt x="335" y="167"/>
                  <a:pt x="335" y="167"/>
                  <a:pt x="335" y="167"/>
                </a:cubicBezTo>
                <a:cubicBezTo>
                  <a:pt x="293" y="167"/>
                  <a:pt x="293" y="167"/>
                  <a:pt x="293" y="16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5" name="Google Shape;6085;p25"/>
          <p:cNvSpPr/>
          <p:nvPr/>
        </p:nvSpPr>
        <p:spPr>
          <a:xfrm>
            <a:off x="1153584" y="5001684"/>
            <a:ext cx="323851" cy="431800"/>
          </a:xfrm>
          <a:custGeom>
            <a:avLst/>
            <a:gdLst/>
            <a:ahLst/>
            <a:cxnLst/>
            <a:rect l="l" t="t" r="r" b="b"/>
            <a:pathLst>
              <a:path w="251" h="335" extrusionOk="0">
                <a:moveTo>
                  <a:pt x="230" y="147"/>
                </a:moveTo>
                <a:cubicBezTo>
                  <a:pt x="209" y="147"/>
                  <a:pt x="209" y="147"/>
                  <a:pt x="209" y="147"/>
                </a:cubicBezTo>
                <a:cubicBezTo>
                  <a:pt x="209" y="84"/>
                  <a:pt x="209" y="84"/>
                  <a:pt x="209" y="84"/>
                </a:cubicBezTo>
                <a:cubicBezTo>
                  <a:pt x="209" y="38"/>
                  <a:pt x="172" y="0"/>
                  <a:pt x="126" y="0"/>
                </a:cubicBezTo>
                <a:cubicBezTo>
                  <a:pt x="79" y="0"/>
                  <a:pt x="42" y="38"/>
                  <a:pt x="42" y="84"/>
                </a:cubicBezTo>
                <a:cubicBezTo>
                  <a:pt x="42" y="147"/>
                  <a:pt x="42" y="147"/>
                  <a:pt x="42" y="147"/>
                </a:cubicBezTo>
                <a:cubicBezTo>
                  <a:pt x="21" y="147"/>
                  <a:pt x="21" y="147"/>
                  <a:pt x="21" y="147"/>
                </a:cubicBezTo>
                <a:cubicBezTo>
                  <a:pt x="10" y="147"/>
                  <a:pt x="0" y="156"/>
                  <a:pt x="0" y="168"/>
                </a:cubicBezTo>
                <a:cubicBezTo>
                  <a:pt x="0" y="314"/>
                  <a:pt x="0" y="314"/>
                  <a:pt x="0" y="314"/>
                </a:cubicBezTo>
                <a:cubicBezTo>
                  <a:pt x="0" y="326"/>
                  <a:pt x="10" y="335"/>
                  <a:pt x="21" y="335"/>
                </a:cubicBezTo>
                <a:cubicBezTo>
                  <a:pt x="230" y="335"/>
                  <a:pt x="230" y="335"/>
                  <a:pt x="230" y="335"/>
                </a:cubicBezTo>
                <a:cubicBezTo>
                  <a:pt x="242" y="335"/>
                  <a:pt x="251" y="326"/>
                  <a:pt x="251" y="314"/>
                </a:cubicBezTo>
                <a:cubicBezTo>
                  <a:pt x="251" y="168"/>
                  <a:pt x="251" y="168"/>
                  <a:pt x="251" y="168"/>
                </a:cubicBezTo>
                <a:cubicBezTo>
                  <a:pt x="251" y="156"/>
                  <a:pt x="242" y="147"/>
                  <a:pt x="230" y="147"/>
                </a:cubicBezTo>
                <a:close/>
                <a:moveTo>
                  <a:pt x="84" y="84"/>
                </a:moveTo>
                <a:cubicBezTo>
                  <a:pt x="84" y="61"/>
                  <a:pt x="103" y="41"/>
                  <a:pt x="126" y="41"/>
                </a:cubicBezTo>
                <a:cubicBezTo>
                  <a:pt x="149" y="41"/>
                  <a:pt x="168" y="61"/>
                  <a:pt x="168" y="84"/>
                </a:cubicBezTo>
                <a:cubicBezTo>
                  <a:pt x="168" y="147"/>
                  <a:pt x="168" y="147"/>
                  <a:pt x="168" y="147"/>
                </a:cubicBezTo>
                <a:cubicBezTo>
                  <a:pt x="84" y="147"/>
                  <a:pt x="84" y="147"/>
                  <a:pt x="84" y="147"/>
                </a:cubicBezTo>
                <a:cubicBezTo>
                  <a:pt x="84" y="84"/>
                  <a:pt x="84" y="84"/>
                  <a:pt x="84" y="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6" name="Google Shape;6086;p25"/>
          <p:cNvSpPr/>
          <p:nvPr/>
        </p:nvSpPr>
        <p:spPr>
          <a:xfrm>
            <a:off x="8542867" y="1392767"/>
            <a:ext cx="376767" cy="349251"/>
          </a:xfrm>
          <a:custGeom>
            <a:avLst/>
            <a:gdLst/>
            <a:ahLst/>
            <a:cxnLst/>
            <a:rect l="l" t="t" r="r" b="b"/>
            <a:pathLst>
              <a:path w="294" h="272" extrusionOk="0">
                <a:moveTo>
                  <a:pt x="147" y="147"/>
                </a:moveTo>
                <a:cubicBezTo>
                  <a:pt x="112" y="147"/>
                  <a:pt x="84" y="114"/>
                  <a:pt x="84" y="74"/>
                </a:cubicBezTo>
                <a:cubicBezTo>
                  <a:pt x="84" y="33"/>
                  <a:pt x="84" y="1"/>
                  <a:pt x="147" y="0"/>
                </a:cubicBezTo>
                <a:cubicBezTo>
                  <a:pt x="210" y="0"/>
                  <a:pt x="210" y="33"/>
                  <a:pt x="210" y="74"/>
                </a:cubicBezTo>
                <a:cubicBezTo>
                  <a:pt x="210" y="114"/>
                  <a:pt x="182" y="147"/>
                  <a:pt x="147" y="147"/>
                </a:cubicBezTo>
                <a:close/>
                <a:moveTo>
                  <a:pt x="1" y="272"/>
                </a:moveTo>
                <a:cubicBezTo>
                  <a:pt x="1" y="215"/>
                  <a:pt x="0" y="189"/>
                  <a:pt x="147" y="189"/>
                </a:cubicBezTo>
                <a:cubicBezTo>
                  <a:pt x="294" y="189"/>
                  <a:pt x="294" y="215"/>
                  <a:pt x="294" y="272"/>
                </a:cubicBezTo>
                <a:cubicBezTo>
                  <a:pt x="1" y="272"/>
                  <a:pt x="1" y="272"/>
                  <a:pt x="1" y="272"/>
                </a:cubicBezTo>
                <a:close/>
                <a:moveTo>
                  <a:pt x="105" y="210"/>
                </a:moveTo>
                <a:cubicBezTo>
                  <a:pt x="126" y="126"/>
                  <a:pt x="126" y="126"/>
                  <a:pt x="126" y="126"/>
                </a:cubicBezTo>
                <a:cubicBezTo>
                  <a:pt x="168" y="126"/>
                  <a:pt x="168" y="126"/>
                  <a:pt x="168" y="126"/>
                </a:cubicBezTo>
                <a:cubicBezTo>
                  <a:pt x="189" y="210"/>
                  <a:pt x="189" y="210"/>
                  <a:pt x="189" y="210"/>
                </a:cubicBezTo>
                <a:cubicBezTo>
                  <a:pt x="105" y="210"/>
                  <a:pt x="105" y="210"/>
                  <a:pt x="105" y="2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7" name="Google Shape;6087;p25"/>
          <p:cNvSpPr/>
          <p:nvPr/>
        </p:nvSpPr>
        <p:spPr>
          <a:xfrm>
            <a:off x="1195918" y="730251"/>
            <a:ext cx="241300" cy="431800"/>
          </a:xfrm>
          <a:custGeom>
            <a:avLst/>
            <a:gdLst/>
            <a:ahLst/>
            <a:cxnLst/>
            <a:rect l="l" t="t" r="r" b="b"/>
            <a:pathLst>
              <a:path w="114" h="204" extrusionOk="0">
                <a:moveTo>
                  <a:pt x="76" y="0"/>
                </a:moveTo>
                <a:lnTo>
                  <a:pt x="0" y="102"/>
                </a:lnTo>
                <a:lnTo>
                  <a:pt x="63" y="114"/>
                </a:lnTo>
                <a:lnTo>
                  <a:pt x="25" y="204"/>
                </a:lnTo>
                <a:lnTo>
                  <a:pt x="114" y="102"/>
                </a:lnTo>
                <a:lnTo>
                  <a:pt x="50" y="89"/>
                </a:lnTo>
                <a:lnTo>
                  <a:pt x="76" y="0"/>
                </a:lnTo>
                <a:lnTo>
                  <a:pt x="7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8" name="Google Shape;6088;p25"/>
          <p:cNvSpPr/>
          <p:nvPr/>
        </p:nvSpPr>
        <p:spPr>
          <a:xfrm>
            <a:off x="3630083" y="1352551"/>
            <a:ext cx="321733" cy="431800"/>
          </a:xfrm>
          <a:custGeom>
            <a:avLst/>
            <a:gdLst/>
            <a:ahLst/>
            <a:cxnLst/>
            <a:rect l="l" t="t" r="r" b="b"/>
            <a:pathLst>
              <a:path w="251" h="335" extrusionOk="0">
                <a:moveTo>
                  <a:pt x="209" y="335"/>
                </a:moveTo>
                <a:cubicBezTo>
                  <a:pt x="42" y="335"/>
                  <a:pt x="42" y="335"/>
                  <a:pt x="42" y="335"/>
                </a:cubicBezTo>
                <a:cubicBezTo>
                  <a:pt x="19" y="335"/>
                  <a:pt x="0" y="316"/>
                  <a:pt x="0" y="293"/>
                </a:cubicBezTo>
                <a:cubicBezTo>
                  <a:pt x="0" y="42"/>
                  <a:pt x="0" y="42"/>
                  <a:pt x="0" y="42"/>
                </a:cubicBezTo>
                <a:cubicBezTo>
                  <a:pt x="0" y="19"/>
                  <a:pt x="19" y="0"/>
                  <a:pt x="42" y="0"/>
                </a:cubicBezTo>
                <a:cubicBezTo>
                  <a:pt x="209" y="0"/>
                  <a:pt x="209" y="0"/>
                  <a:pt x="209" y="0"/>
                </a:cubicBezTo>
                <a:cubicBezTo>
                  <a:pt x="232" y="0"/>
                  <a:pt x="251" y="19"/>
                  <a:pt x="251" y="42"/>
                </a:cubicBezTo>
                <a:cubicBezTo>
                  <a:pt x="251" y="293"/>
                  <a:pt x="251" y="293"/>
                  <a:pt x="251" y="293"/>
                </a:cubicBezTo>
                <a:cubicBezTo>
                  <a:pt x="251" y="316"/>
                  <a:pt x="232" y="335"/>
                  <a:pt x="209" y="335"/>
                </a:cubicBezTo>
                <a:close/>
                <a:moveTo>
                  <a:pt x="209" y="42"/>
                </a:moveTo>
                <a:cubicBezTo>
                  <a:pt x="42" y="42"/>
                  <a:pt x="42" y="42"/>
                  <a:pt x="42" y="42"/>
                </a:cubicBezTo>
                <a:cubicBezTo>
                  <a:pt x="42" y="293"/>
                  <a:pt x="42" y="293"/>
                  <a:pt x="42" y="293"/>
                </a:cubicBezTo>
                <a:cubicBezTo>
                  <a:pt x="104" y="293"/>
                  <a:pt x="104" y="293"/>
                  <a:pt x="104" y="293"/>
                </a:cubicBezTo>
                <a:cubicBezTo>
                  <a:pt x="104" y="314"/>
                  <a:pt x="104" y="314"/>
                  <a:pt x="104" y="314"/>
                </a:cubicBezTo>
                <a:cubicBezTo>
                  <a:pt x="147" y="314"/>
                  <a:pt x="147" y="314"/>
                  <a:pt x="147" y="314"/>
                </a:cubicBezTo>
                <a:cubicBezTo>
                  <a:pt x="147" y="293"/>
                  <a:pt x="147" y="293"/>
                  <a:pt x="147" y="293"/>
                </a:cubicBezTo>
                <a:cubicBezTo>
                  <a:pt x="209" y="293"/>
                  <a:pt x="209" y="293"/>
                  <a:pt x="209" y="293"/>
                </a:cubicBezTo>
                <a:cubicBezTo>
                  <a:pt x="209" y="42"/>
                  <a:pt x="209" y="42"/>
                  <a:pt x="209" y="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89" name="Google Shape;6089;p25"/>
          <p:cNvSpPr/>
          <p:nvPr/>
        </p:nvSpPr>
        <p:spPr>
          <a:xfrm>
            <a:off x="6112934" y="730251"/>
            <a:ext cx="268817" cy="431800"/>
          </a:xfrm>
          <a:custGeom>
            <a:avLst/>
            <a:gdLst/>
            <a:ahLst/>
            <a:cxnLst/>
            <a:rect l="l" t="t" r="r" b="b"/>
            <a:pathLst>
              <a:path w="209" h="335" extrusionOk="0">
                <a:moveTo>
                  <a:pt x="167" y="0"/>
                </a:moveTo>
                <a:cubicBezTo>
                  <a:pt x="42" y="0"/>
                  <a:pt x="42" y="0"/>
                  <a:pt x="42" y="0"/>
                </a:cubicBezTo>
                <a:cubicBezTo>
                  <a:pt x="19" y="0"/>
                  <a:pt x="0" y="19"/>
                  <a:pt x="0" y="42"/>
                </a:cubicBezTo>
                <a:cubicBezTo>
                  <a:pt x="0" y="293"/>
                  <a:pt x="0" y="293"/>
                  <a:pt x="0" y="293"/>
                </a:cubicBezTo>
                <a:cubicBezTo>
                  <a:pt x="0" y="316"/>
                  <a:pt x="19" y="335"/>
                  <a:pt x="42" y="335"/>
                </a:cubicBezTo>
                <a:cubicBezTo>
                  <a:pt x="167" y="335"/>
                  <a:pt x="167" y="335"/>
                  <a:pt x="167" y="335"/>
                </a:cubicBezTo>
                <a:cubicBezTo>
                  <a:pt x="191" y="335"/>
                  <a:pt x="209" y="316"/>
                  <a:pt x="209" y="293"/>
                </a:cubicBezTo>
                <a:cubicBezTo>
                  <a:pt x="209" y="42"/>
                  <a:pt x="209" y="42"/>
                  <a:pt x="209" y="42"/>
                </a:cubicBezTo>
                <a:cubicBezTo>
                  <a:pt x="209" y="19"/>
                  <a:pt x="191" y="0"/>
                  <a:pt x="167" y="0"/>
                </a:cubicBezTo>
                <a:close/>
                <a:moveTo>
                  <a:pt x="126" y="314"/>
                </a:moveTo>
                <a:cubicBezTo>
                  <a:pt x="84" y="314"/>
                  <a:pt x="84" y="314"/>
                  <a:pt x="84" y="314"/>
                </a:cubicBezTo>
                <a:cubicBezTo>
                  <a:pt x="84" y="293"/>
                  <a:pt x="84" y="293"/>
                  <a:pt x="84" y="293"/>
                </a:cubicBezTo>
                <a:cubicBezTo>
                  <a:pt x="126" y="293"/>
                  <a:pt x="126" y="293"/>
                  <a:pt x="126" y="293"/>
                </a:cubicBezTo>
                <a:cubicBezTo>
                  <a:pt x="126" y="314"/>
                  <a:pt x="126" y="314"/>
                  <a:pt x="126" y="314"/>
                </a:cubicBezTo>
                <a:close/>
                <a:moveTo>
                  <a:pt x="188" y="272"/>
                </a:moveTo>
                <a:cubicBezTo>
                  <a:pt x="21" y="272"/>
                  <a:pt x="21" y="272"/>
                  <a:pt x="21" y="272"/>
                </a:cubicBezTo>
                <a:cubicBezTo>
                  <a:pt x="21" y="42"/>
                  <a:pt x="21" y="42"/>
                  <a:pt x="21" y="42"/>
                </a:cubicBezTo>
                <a:cubicBezTo>
                  <a:pt x="188" y="42"/>
                  <a:pt x="188" y="42"/>
                  <a:pt x="188" y="42"/>
                </a:cubicBezTo>
                <a:cubicBezTo>
                  <a:pt x="188" y="272"/>
                  <a:pt x="188" y="272"/>
                  <a:pt x="188" y="2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0" name="Google Shape;6090;p25"/>
          <p:cNvSpPr/>
          <p:nvPr/>
        </p:nvSpPr>
        <p:spPr>
          <a:xfrm>
            <a:off x="1100667" y="1352551"/>
            <a:ext cx="429684" cy="431800"/>
          </a:xfrm>
          <a:custGeom>
            <a:avLst/>
            <a:gdLst/>
            <a:ahLst/>
            <a:cxnLst/>
            <a:rect l="l" t="t" r="r" b="b"/>
            <a:pathLst>
              <a:path w="335" h="335" extrusionOk="0">
                <a:moveTo>
                  <a:pt x="210" y="251"/>
                </a:moveTo>
                <a:cubicBezTo>
                  <a:pt x="141" y="251"/>
                  <a:pt x="84" y="195"/>
                  <a:pt x="84" y="125"/>
                </a:cubicBezTo>
                <a:cubicBezTo>
                  <a:pt x="84" y="56"/>
                  <a:pt x="141" y="0"/>
                  <a:pt x="210" y="0"/>
                </a:cubicBezTo>
                <a:cubicBezTo>
                  <a:pt x="279" y="0"/>
                  <a:pt x="335" y="56"/>
                  <a:pt x="335" y="125"/>
                </a:cubicBezTo>
                <a:cubicBezTo>
                  <a:pt x="335" y="195"/>
                  <a:pt x="279" y="251"/>
                  <a:pt x="210" y="251"/>
                </a:cubicBezTo>
                <a:close/>
                <a:moveTo>
                  <a:pt x="210" y="31"/>
                </a:moveTo>
                <a:cubicBezTo>
                  <a:pt x="158" y="31"/>
                  <a:pt x="116" y="74"/>
                  <a:pt x="116" y="125"/>
                </a:cubicBezTo>
                <a:cubicBezTo>
                  <a:pt x="116" y="177"/>
                  <a:pt x="158" y="219"/>
                  <a:pt x="210" y="219"/>
                </a:cubicBezTo>
                <a:cubicBezTo>
                  <a:pt x="262" y="219"/>
                  <a:pt x="304" y="177"/>
                  <a:pt x="304" y="125"/>
                </a:cubicBezTo>
                <a:cubicBezTo>
                  <a:pt x="304" y="74"/>
                  <a:pt x="262" y="31"/>
                  <a:pt x="210" y="31"/>
                </a:cubicBezTo>
                <a:close/>
                <a:moveTo>
                  <a:pt x="43" y="335"/>
                </a:moveTo>
                <a:cubicBezTo>
                  <a:pt x="0" y="293"/>
                  <a:pt x="0" y="293"/>
                  <a:pt x="0" y="293"/>
                </a:cubicBezTo>
                <a:cubicBezTo>
                  <a:pt x="82" y="210"/>
                  <a:pt x="82" y="210"/>
                  <a:pt x="82" y="210"/>
                </a:cubicBezTo>
                <a:cubicBezTo>
                  <a:pt x="91" y="221"/>
                  <a:pt x="114" y="244"/>
                  <a:pt x="125" y="253"/>
                </a:cubicBezTo>
                <a:cubicBezTo>
                  <a:pt x="43" y="335"/>
                  <a:pt x="43" y="335"/>
                  <a:pt x="43" y="335"/>
                </a:cubicBezTo>
                <a:close/>
                <a:moveTo>
                  <a:pt x="167" y="146"/>
                </a:moveTo>
                <a:cubicBezTo>
                  <a:pt x="167" y="104"/>
                  <a:pt x="167" y="104"/>
                  <a:pt x="167" y="104"/>
                </a:cubicBezTo>
                <a:cubicBezTo>
                  <a:pt x="251" y="104"/>
                  <a:pt x="251" y="104"/>
                  <a:pt x="251" y="104"/>
                </a:cubicBezTo>
                <a:cubicBezTo>
                  <a:pt x="251" y="146"/>
                  <a:pt x="251" y="146"/>
                  <a:pt x="251" y="146"/>
                </a:cubicBezTo>
                <a:cubicBezTo>
                  <a:pt x="167" y="146"/>
                  <a:pt x="167" y="146"/>
                  <a:pt x="167" y="14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1" name="Google Shape;6091;p25"/>
          <p:cNvSpPr/>
          <p:nvPr/>
        </p:nvSpPr>
        <p:spPr>
          <a:xfrm>
            <a:off x="5456767" y="2556934"/>
            <a:ext cx="376767" cy="378884"/>
          </a:xfrm>
          <a:custGeom>
            <a:avLst/>
            <a:gdLst/>
            <a:ahLst/>
            <a:cxnLst/>
            <a:rect l="l" t="t" r="r" b="b"/>
            <a:pathLst>
              <a:path w="293" h="293" extrusionOk="0">
                <a:moveTo>
                  <a:pt x="250" y="43"/>
                </a:moveTo>
                <a:cubicBezTo>
                  <a:pt x="224" y="17"/>
                  <a:pt x="187" y="0"/>
                  <a:pt x="147" y="0"/>
                </a:cubicBezTo>
                <a:cubicBezTo>
                  <a:pt x="66" y="0"/>
                  <a:pt x="0" y="66"/>
                  <a:pt x="0" y="147"/>
                </a:cubicBezTo>
                <a:cubicBezTo>
                  <a:pt x="0" y="228"/>
                  <a:pt x="66" y="293"/>
                  <a:pt x="147" y="293"/>
                </a:cubicBezTo>
                <a:cubicBezTo>
                  <a:pt x="185" y="293"/>
                  <a:pt x="219" y="279"/>
                  <a:pt x="246" y="255"/>
                </a:cubicBezTo>
                <a:cubicBezTo>
                  <a:pt x="216" y="225"/>
                  <a:pt x="216" y="225"/>
                  <a:pt x="216" y="225"/>
                </a:cubicBezTo>
                <a:cubicBezTo>
                  <a:pt x="197" y="241"/>
                  <a:pt x="173" y="252"/>
                  <a:pt x="147" y="252"/>
                </a:cubicBezTo>
                <a:cubicBezTo>
                  <a:pt x="89" y="252"/>
                  <a:pt x="42" y="205"/>
                  <a:pt x="42" y="147"/>
                </a:cubicBezTo>
                <a:cubicBezTo>
                  <a:pt x="42" y="89"/>
                  <a:pt x="89" y="42"/>
                  <a:pt x="147" y="42"/>
                </a:cubicBezTo>
                <a:cubicBezTo>
                  <a:pt x="175" y="42"/>
                  <a:pt x="202" y="54"/>
                  <a:pt x="220" y="73"/>
                </a:cubicBezTo>
                <a:cubicBezTo>
                  <a:pt x="167" y="126"/>
                  <a:pt x="167" y="126"/>
                  <a:pt x="167" y="126"/>
                </a:cubicBezTo>
                <a:cubicBezTo>
                  <a:pt x="249" y="126"/>
                  <a:pt x="249" y="126"/>
                  <a:pt x="249" y="126"/>
                </a:cubicBezTo>
                <a:cubicBezTo>
                  <a:pt x="291" y="126"/>
                  <a:pt x="291" y="126"/>
                  <a:pt x="291" y="126"/>
                </a:cubicBezTo>
                <a:cubicBezTo>
                  <a:pt x="293" y="126"/>
                  <a:pt x="293" y="126"/>
                  <a:pt x="293" y="126"/>
                </a:cubicBezTo>
                <a:cubicBezTo>
                  <a:pt x="293" y="0"/>
                  <a:pt x="293" y="0"/>
                  <a:pt x="293" y="0"/>
                </a:cubicBezTo>
                <a:cubicBezTo>
                  <a:pt x="250" y="43"/>
                  <a:pt x="250" y="43"/>
                  <a:pt x="250"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2" name="Google Shape;6092;p25"/>
          <p:cNvSpPr/>
          <p:nvPr/>
        </p:nvSpPr>
        <p:spPr>
          <a:xfrm>
            <a:off x="474133" y="736600"/>
            <a:ext cx="414867" cy="298451"/>
          </a:xfrm>
          <a:custGeom>
            <a:avLst/>
            <a:gdLst/>
            <a:ahLst/>
            <a:cxnLst/>
            <a:rect l="l" t="t" r="r" b="b"/>
            <a:pathLst>
              <a:path w="323" h="232" extrusionOk="0">
                <a:moveTo>
                  <a:pt x="82" y="61"/>
                </a:moveTo>
                <a:cubicBezTo>
                  <a:pt x="82" y="61"/>
                  <a:pt x="128" y="0"/>
                  <a:pt x="203" y="27"/>
                </a:cubicBezTo>
                <a:cubicBezTo>
                  <a:pt x="203" y="27"/>
                  <a:pt x="230" y="39"/>
                  <a:pt x="243" y="61"/>
                </a:cubicBezTo>
                <a:cubicBezTo>
                  <a:pt x="243" y="61"/>
                  <a:pt x="320" y="55"/>
                  <a:pt x="323" y="134"/>
                </a:cubicBezTo>
                <a:cubicBezTo>
                  <a:pt x="323" y="134"/>
                  <a:pt x="323" y="223"/>
                  <a:pt x="229" y="198"/>
                </a:cubicBezTo>
                <a:cubicBezTo>
                  <a:pt x="229" y="198"/>
                  <a:pt x="205" y="229"/>
                  <a:pt x="157" y="222"/>
                </a:cubicBezTo>
                <a:cubicBezTo>
                  <a:pt x="155" y="222"/>
                  <a:pt x="137" y="232"/>
                  <a:pt x="93" y="198"/>
                </a:cubicBezTo>
                <a:cubicBezTo>
                  <a:pt x="93" y="198"/>
                  <a:pt x="18" y="230"/>
                  <a:pt x="0" y="132"/>
                </a:cubicBezTo>
                <a:cubicBezTo>
                  <a:pt x="0" y="132"/>
                  <a:pt x="5" y="56"/>
                  <a:pt x="82" y="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3" name="Google Shape;6093;p25"/>
          <p:cNvSpPr/>
          <p:nvPr/>
        </p:nvSpPr>
        <p:spPr>
          <a:xfrm>
            <a:off x="622300" y="1054101"/>
            <a:ext cx="120651" cy="74084"/>
          </a:xfrm>
          <a:custGeom>
            <a:avLst/>
            <a:gdLst/>
            <a:ahLst/>
            <a:cxnLst/>
            <a:rect l="l" t="t" r="r" b="b"/>
            <a:pathLst>
              <a:path w="94" h="58" extrusionOk="0">
                <a:moveTo>
                  <a:pt x="46" y="0"/>
                </a:moveTo>
                <a:cubicBezTo>
                  <a:pt x="46" y="0"/>
                  <a:pt x="0" y="51"/>
                  <a:pt x="49" y="58"/>
                </a:cubicBezTo>
                <a:cubicBezTo>
                  <a:pt x="49" y="58"/>
                  <a:pt x="94" y="50"/>
                  <a:pt x="46"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4" name="Google Shape;6094;p25"/>
          <p:cNvSpPr/>
          <p:nvPr/>
        </p:nvSpPr>
        <p:spPr>
          <a:xfrm>
            <a:off x="1729316" y="1344084"/>
            <a:ext cx="416984" cy="364067"/>
          </a:xfrm>
          <a:custGeom>
            <a:avLst/>
            <a:gdLst/>
            <a:ahLst/>
            <a:cxnLst/>
            <a:rect l="l" t="t" r="r" b="b"/>
            <a:pathLst>
              <a:path w="325" h="283" extrusionOk="0">
                <a:moveTo>
                  <a:pt x="325" y="94"/>
                </a:moveTo>
                <a:cubicBezTo>
                  <a:pt x="323" y="38"/>
                  <a:pt x="264" y="42"/>
                  <a:pt x="264" y="42"/>
                </a:cubicBezTo>
                <a:cubicBezTo>
                  <a:pt x="255" y="27"/>
                  <a:pt x="234" y="19"/>
                  <a:pt x="234" y="19"/>
                </a:cubicBezTo>
                <a:cubicBezTo>
                  <a:pt x="177" y="0"/>
                  <a:pt x="142" y="43"/>
                  <a:pt x="142" y="43"/>
                </a:cubicBezTo>
                <a:cubicBezTo>
                  <a:pt x="83" y="39"/>
                  <a:pt x="80" y="92"/>
                  <a:pt x="80" y="92"/>
                </a:cubicBezTo>
                <a:cubicBezTo>
                  <a:pt x="80" y="98"/>
                  <a:pt x="81" y="103"/>
                  <a:pt x="82" y="108"/>
                </a:cubicBezTo>
                <a:cubicBezTo>
                  <a:pt x="82" y="108"/>
                  <a:pt x="82" y="108"/>
                  <a:pt x="82" y="108"/>
                </a:cubicBezTo>
                <a:cubicBezTo>
                  <a:pt x="5" y="102"/>
                  <a:pt x="0" y="177"/>
                  <a:pt x="0" y="177"/>
                </a:cubicBezTo>
                <a:cubicBezTo>
                  <a:pt x="8" y="283"/>
                  <a:pt x="97" y="246"/>
                  <a:pt x="107" y="242"/>
                </a:cubicBezTo>
                <a:cubicBezTo>
                  <a:pt x="115" y="234"/>
                  <a:pt x="115" y="234"/>
                  <a:pt x="115" y="234"/>
                </a:cubicBezTo>
                <a:cubicBezTo>
                  <a:pt x="109" y="231"/>
                  <a:pt x="103" y="226"/>
                  <a:pt x="98" y="220"/>
                </a:cubicBezTo>
                <a:cubicBezTo>
                  <a:pt x="98" y="220"/>
                  <a:pt x="25" y="259"/>
                  <a:pt x="18" y="173"/>
                </a:cubicBezTo>
                <a:cubicBezTo>
                  <a:pt x="18" y="173"/>
                  <a:pt x="23" y="126"/>
                  <a:pt x="90" y="130"/>
                </a:cubicBezTo>
                <a:cubicBezTo>
                  <a:pt x="90" y="130"/>
                  <a:pt x="129" y="73"/>
                  <a:pt x="195" y="93"/>
                </a:cubicBezTo>
                <a:cubicBezTo>
                  <a:pt x="195" y="93"/>
                  <a:pt x="226" y="115"/>
                  <a:pt x="233" y="131"/>
                </a:cubicBezTo>
                <a:cubicBezTo>
                  <a:pt x="233" y="131"/>
                  <a:pt x="302" y="119"/>
                  <a:pt x="304" y="179"/>
                </a:cubicBezTo>
                <a:cubicBezTo>
                  <a:pt x="304" y="179"/>
                  <a:pt x="299" y="250"/>
                  <a:pt x="221" y="220"/>
                </a:cubicBezTo>
                <a:cubicBezTo>
                  <a:pt x="184" y="248"/>
                  <a:pt x="184" y="248"/>
                  <a:pt x="184" y="248"/>
                </a:cubicBezTo>
                <a:cubicBezTo>
                  <a:pt x="198" y="267"/>
                  <a:pt x="198" y="267"/>
                  <a:pt x="198" y="267"/>
                </a:cubicBezTo>
                <a:cubicBezTo>
                  <a:pt x="225" y="246"/>
                  <a:pt x="225" y="246"/>
                  <a:pt x="225" y="246"/>
                </a:cubicBezTo>
                <a:cubicBezTo>
                  <a:pt x="226" y="248"/>
                  <a:pt x="226" y="248"/>
                  <a:pt x="226" y="248"/>
                </a:cubicBezTo>
                <a:cubicBezTo>
                  <a:pt x="318" y="270"/>
                  <a:pt x="324" y="179"/>
                  <a:pt x="324" y="179"/>
                </a:cubicBezTo>
                <a:cubicBezTo>
                  <a:pt x="323" y="157"/>
                  <a:pt x="317" y="142"/>
                  <a:pt x="308" y="132"/>
                </a:cubicBezTo>
                <a:cubicBezTo>
                  <a:pt x="323" y="116"/>
                  <a:pt x="325" y="94"/>
                  <a:pt x="325" y="94"/>
                </a:cubicBezTo>
                <a:close/>
                <a:moveTo>
                  <a:pt x="244" y="107"/>
                </a:moveTo>
                <a:cubicBezTo>
                  <a:pt x="231" y="86"/>
                  <a:pt x="204" y="74"/>
                  <a:pt x="204" y="74"/>
                </a:cubicBezTo>
                <a:cubicBezTo>
                  <a:pt x="151" y="55"/>
                  <a:pt x="112" y="79"/>
                  <a:pt x="94" y="95"/>
                </a:cubicBezTo>
                <a:cubicBezTo>
                  <a:pt x="94" y="93"/>
                  <a:pt x="93" y="92"/>
                  <a:pt x="93" y="90"/>
                </a:cubicBezTo>
                <a:cubicBezTo>
                  <a:pt x="93" y="90"/>
                  <a:pt x="97" y="56"/>
                  <a:pt x="148" y="59"/>
                </a:cubicBezTo>
                <a:cubicBezTo>
                  <a:pt x="148" y="59"/>
                  <a:pt x="178" y="18"/>
                  <a:pt x="228" y="33"/>
                </a:cubicBezTo>
                <a:cubicBezTo>
                  <a:pt x="228" y="33"/>
                  <a:pt x="251" y="48"/>
                  <a:pt x="256" y="60"/>
                </a:cubicBezTo>
                <a:cubicBezTo>
                  <a:pt x="256" y="60"/>
                  <a:pt x="309" y="51"/>
                  <a:pt x="310" y="94"/>
                </a:cubicBezTo>
                <a:cubicBezTo>
                  <a:pt x="310" y="94"/>
                  <a:pt x="309" y="111"/>
                  <a:pt x="296" y="121"/>
                </a:cubicBezTo>
                <a:cubicBezTo>
                  <a:pt x="273" y="105"/>
                  <a:pt x="244" y="107"/>
                  <a:pt x="244" y="10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5" name="Google Shape;6095;p25"/>
          <p:cNvSpPr/>
          <p:nvPr/>
        </p:nvSpPr>
        <p:spPr>
          <a:xfrm>
            <a:off x="1883834" y="1617134"/>
            <a:ext cx="78317" cy="156633"/>
          </a:xfrm>
          <a:custGeom>
            <a:avLst/>
            <a:gdLst/>
            <a:ahLst/>
            <a:cxnLst/>
            <a:rect l="l" t="t" r="r" b="b"/>
            <a:pathLst>
              <a:path w="37" h="74" extrusionOk="0">
                <a:moveTo>
                  <a:pt x="36" y="0"/>
                </a:moveTo>
                <a:lnTo>
                  <a:pt x="1" y="26"/>
                </a:lnTo>
                <a:lnTo>
                  <a:pt x="12" y="39"/>
                </a:lnTo>
                <a:lnTo>
                  <a:pt x="0" y="74"/>
                </a:lnTo>
                <a:lnTo>
                  <a:pt x="37" y="37"/>
                </a:lnTo>
                <a:lnTo>
                  <a:pt x="25" y="24"/>
                </a:lnTo>
                <a:lnTo>
                  <a:pt x="3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6" name="Google Shape;6096;p25"/>
          <p:cNvSpPr/>
          <p:nvPr/>
        </p:nvSpPr>
        <p:spPr>
          <a:xfrm>
            <a:off x="5583767" y="1672167"/>
            <a:ext cx="122767" cy="76200"/>
          </a:xfrm>
          <a:custGeom>
            <a:avLst/>
            <a:gdLst/>
            <a:ahLst/>
            <a:cxnLst/>
            <a:rect l="l" t="t" r="r" b="b"/>
            <a:pathLst>
              <a:path w="95" h="59" extrusionOk="0">
                <a:moveTo>
                  <a:pt x="47" y="0"/>
                </a:moveTo>
                <a:cubicBezTo>
                  <a:pt x="47" y="0"/>
                  <a:pt x="0" y="52"/>
                  <a:pt x="49" y="59"/>
                </a:cubicBezTo>
                <a:cubicBezTo>
                  <a:pt x="49" y="59"/>
                  <a:pt x="95" y="50"/>
                  <a:pt x="47"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7" name="Google Shape;6097;p25"/>
          <p:cNvSpPr/>
          <p:nvPr/>
        </p:nvSpPr>
        <p:spPr>
          <a:xfrm>
            <a:off x="5435601" y="1367368"/>
            <a:ext cx="419100" cy="283633"/>
          </a:xfrm>
          <a:custGeom>
            <a:avLst/>
            <a:gdLst/>
            <a:ahLst/>
            <a:cxnLst/>
            <a:rect l="l" t="t" r="r" b="b"/>
            <a:pathLst>
              <a:path w="325" h="220" extrusionOk="0">
                <a:moveTo>
                  <a:pt x="242" y="53"/>
                </a:moveTo>
                <a:cubicBezTo>
                  <a:pt x="230" y="33"/>
                  <a:pt x="197" y="20"/>
                  <a:pt x="197" y="20"/>
                </a:cubicBezTo>
                <a:cubicBezTo>
                  <a:pt x="118" y="0"/>
                  <a:pt x="81" y="50"/>
                  <a:pt x="81" y="50"/>
                </a:cubicBezTo>
                <a:cubicBezTo>
                  <a:pt x="3" y="45"/>
                  <a:pt x="0" y="126"/>
                  <a:pt x="0" y="126"/>
                </a:cubicBezTo>
                <a:cubicBezTo>
                  <a:pt x="17" y="220"/>
                  <a:pt x="94" y="189"/>
                  <a:pt x="94" y="189"/>
                </a:cubicBezTo>
                <a:cubicBezTo>
                  <a:pt x="111" y="208"/>
                  <a:pt x="154" y="217"/>
                  <a:pt x="156" y="217"/>
                </a:cubicBezTo>
                <a:cubicBezTo>
                  <a:pt x="214" y="210"/>
                  <a:pt x="227" y="190"/>
                  <a:pt x="227" y="190"/>
                </a:cubicBezTo>
                <a:cubicBezTo>
                  <a:pt x="322" y="214"/>
                  <a:pt x="325" y="128"/>
                  <a:pt x="325" y="128"/>
                </a:cubicBezTo>
                <a:cubicBezTo>
                  <a:pt x="322" y="53"/>
                  <a:pt x="242" y="53"/>
                  <a:pt x="242" y="53"/>
                </a:cubicBezTo>
                <a:close/>
                <a:moveTo>
                  <a:pt x="224" y="166"/>
                </a:moveTo>
                <a:cubicBezTo>
                  <a:pt x="224" y="166"/>
                  <a:pt x="215" y="189"/>
                  <a:pt x="157" y="195"/>
                </a:cubicBezTo>
                <a:cubicBezTo>
                  <a:pt x="155" y="194"/>
                  <a:pt x="119" y="192"/>
                  <a:pt x="100" y="166"/>
                </a:cubicBezTo>
                <a:cubicBezTo>
                  <a:pt x="100" y="166"/>
                  <a:pt x="36" y="192"/>
                  <a:pt x="21" y="120"/>
                </a:cubicBezTo>
                <a:cubicBezTo>
                  <a:pt x="21" y="120"/>
                  <a:pt x="22" y="70"/>
                  <a:pt x="90" y="74"/>
                </a:cubicBezTo>
                <a:cubicBezTo>
                  <a:pt x="90" y="74"/>
                  <a:pt x="114" y="19"/>
                  <a:pt x="192" y="38"/>
                </a:cubicBezTo>
                <a:cubicBezTo>
                  <a:pt x="192" y="38"/>
                  <a:pt x="228" y="56"/>
                  <a:pt x="232" y="73"/>
                </a:cubicBezTo>
                <a:cubicBezTo>
                  <a:pt x="232" y="73"/>
                  <a:pt x="301" y="63"/>
                  <a:pt x="303" y="121"/>
                </a:cubicBezTo>
                <a:cubicBezTo>
                  <a:pt x="303" y="121"/>
                  <a:pt x="306" y="185"/>
                  <a:pt x="224" y="16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8" name="Google Shape;6098;p25"/>
          <p:cNvSpPr/>
          <p:nvPr/>
        </p:nvSpPr>
        <p:spPr>
          <a:xfrm>
            <a:off x="3583516" y="3217334"/>
            <a:ext cx="416984" cy="283633"/>
          </a:xfrm>
          <a:custGeom>
            <a:avLst/>
            <a:gdLst/>
            <a:ahLst/>
            <a:cxnLst/>
            <a:rect l="l" t="t" r="r" b="b"/>
            <a:pathLst>
              <a:path w="324" h="221" extrusionOk="0">
                <a:moveTo>
                  <a:pt x="242" y="54"/>
                </a:moveTo>
                <a:cubicBezTo>
                  <a:pt x="229" y="33"/>
                  <a:pt x="196" y="21"/>
                  <a:pt x="196" y="21"/>
                </a:cubicBezTo>
                <a:cubicBezTo>
                  <a:pt x="117" y="0"/>
                  <a:pt x="80" y="50"/>
                  <a:pt x="80" y="50"/>
                </a:cubicBezTo>
                <a:cubicBezTo>
                  <a:pt x="3" y="45"/>
                  <a:pt x="0" y="127"/>
                  <a:pt x="0" y="127"/>
                </a:cubicBezTo>
                <a:cubicBezTo>
                  <a:pt x="17" y="221"/>
                  <a:pt x="93" y="189"/>
                  <a:pt x="93" y="189"/>
                </a:cubicBezTo>
                <a:cubicBezTo>
                  <a:pt x="111" y="209"/>
                  <a:pt x="153" y="217"/>
                  <a:pt x="156" y="218"/>
                </a:cubicBezTo>
                <a:cubicBezTo>
                  <a:pt x="213" y="211"/>
                  <a:pt x="227" y="190"/>
                  <a:pt x="227" y="190"/>
                </a:cubicBezTo>
                <a:cubicBezTo>
                  <a:pt x="321" y="214"/>
                  <a:pt x="324" y="128"/>
                  <a:pt x="324" y="128"/>
                </a:cubicBezTo>
                <a:cubicBezTo>
                  <a:pt x="321" y="53"/>
                  <a:pt x="242" y="54"/>
                  <a:pt x="242" y="54"/>
                </a:cubicBezTo>
                <a:close/>
                <a:moveTo>
                  <a:pt x="223" y="167"/>
                </a:moveTo>
                <a:cubicBezTo>
                  <a:pt x="223" y="167"/>
                  <a:pt x="215" y="189"/>
                  <a:pt x="156" y="195"/>
                </a:cubicBezTo>
                <a:cubicBezTo>
                  <a:pt x="154" y="195"/>
                  <a:pt x="118" y="193"/>
                  <a:pt x="99" y="166"/>
                </a:cubicBezTo>
                <a:cubicBezTo>
                  <a:pt x="99" y="166"/>
                  <a:pt x="35" y="192"/>
                  <a:pt x="20" y="120"/>
                </a:cubicBezTo>
                <a:cubicBezTo>
                  <a:pt x="20" y="120"/>
                  <a:pt x="22" y="70"/>
                  <a:pt x="89" y="75"/>
                </a:cubicBezTo>
                <a:cubicBezTo>
                  <a:pt x="89" y="75"/>
                  <a:pt x="114" y="19"/>
                  <a:pt x="192" y="38"/>
                </a:cubicBezTo>
                <a:cubicBezTo>
                  <a:pt x="192" y="38"/>
                  <a:pt x="227" y="57"/>
                  <a:pt x="231" y="73"/>
                </a:cubicBezTo>
                <a:cubicBezTo>
                  <a:pt x="231" y="73"/>
                  <a:pt x="300" y="63"/>
                  <a:pt x="302" y="121"/>
                </a:cubicBezTo>
                <a:cubicBezTo>
                  <a:pt x="302" y="121"/>
                  <a:pt x="306" y="185"/>
                  <a:pt x="223" y="16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099" name="Google Shape;6099;p25"/>
          <p:cNvSpPr/>
          <p:nvPr/>
        </p:nvSpPr>
        <p:spPr>
          <a:xfrm>
            <a:off x="7893050" y="169334"/>
            <a:ext cx="419100" cy="397933"/>
          </a:xfrm>
          <a:custGeom>
            <a:avLst/>
            <a:gdLst/>
            <a:ahLst/>
            <a:cxnLst/>
            <a:rect l="l" t="t" r="r" b="b"/>
            <a:pathLst>
              <a:path w="325" h="309" extrusionOk="0">
                <a:moveTo>
                  <a:pt x="265" y="145"/>
                </a:moveTo>
                <a:cubicBezTo>
                  <a:pt x="269" y="144"/>
                  <a:pt x="272" y="143"/>
                  <a:pt x="275" y="142"/>
                </a:cubicBezTo>
                <a:cubicBezTo>
                  <a:pt x="286" y="139"/>
                  <a:pt x="302" y="101"/>
                  <a:pt x="302" y="101"/>
                </a:cubicBezTo>
                <a:cubicBezTo>
                  <a:pt x="294" y="90"/>
                  <a:pt x="294" y="90"/>
                  <a:pt x="294" y="90"/>
                </a:cubicBezTo>
                <a:cubicBezTo>
                  <a:pt x="276" y="100"/>
                  <a:pt x="247" y="93"/>
                  <a:pt x="247" y="93"/>
                </a:cubicBezTo>
                <a:cubicBezTo>
                  <a:pt x="194" y="79"/>
                  <a:pt x="211" y="4"/>
                  <a:pt x="211" y="4"/>
                </a:cubicBezTo>
                <a:cubicBezTo>
                  <a:pt x="201" y="0"/>
                  <a:pt x="201" y="0"/>
                  <a:pt x="201" y="0"/>
                </a:cubicBezTo>
                <a:cubicBezTo>
                  <a:pt x="126" y="31"/>
                  <a:pt x="143" y="100"/>
                  <a:pt x="143" y="100"/>
                </a:cubicBezTo>
                <a:cubicBezTo>
                  <a:pt x="146" y="105"/>
                  <a:pt x="146" y="105"/>
                  <a:pt x="146" y="105"/>
                </a:cubicBezTo>
                <a:cubicBezTo>
                  <a:pt x="102" y="110"/>
                  <a:pt x="81" y="138"/>
                  <a:pt x="81" y="138"/>
                </a:cubicBezTo>
                <a:cubicBezTo>
                  <a:pt x="3" y="133"/>
                  <a:pt x="0" y="215"/>
                  <a:pt x="0" y="215"/>
                </a:cubicBezTo>
                <a:cubicBezTo>
                  <a:pt x="18" y="309"/>
                  <a:pt x="94" y="277"/>
                  <a:pt x="94" y="277"/>
                </a:cubicBezTo>
                <a:cubicBezTo>
                  <a:pt x="111" y="297"/>
                  <a:pt x="154" y="305"/>
                  <a:pt x="157" y="306"/>
                </a:cubicBezTo>
                <a:cubicBezTo>
                  <a:pt x="214" y="299"/>
                  <a:pt x="227" y="278"/>
                  <a:pt x="227" y="278"/>
                </a:cubicBezTo>
                <a:cubicBezTo>
                  <a:pt x="322" y="302"/>
                  <a:pt x="325" y="217"/>
                  <a:pt x="325" y="217"/>
                </a:cubicBezTo>
                <a:cubicBezTo>
                  <a:pt x="323" y="168"/>
                  <a:pt x="289" y="151"/>
                  <a:pt x="265" y="145"/>
                </a:cubicBezTo>
                <a:close/>
                <a:moveTo>
                  <a:pt x="184" y="31"/>
                </a:moveTo>
                <a:cubicBezTo>
                  <a:pt x="184" y="122"/>
                  <a:pt x="273" y="117"/>
                  <a:pt x="273" y="117"/>
                </a:cubicBezTo>
                <a:cubicBezTo>
                  <a:pt x="269" y="125"/>
                  <a:pt x="245" y="135"/>
                  <a:pt x="239" y="137"/>
                </a:cubicBezTo>
                <a:cubicBezTo>
                  <a:pt x="224" y="119"/>
                  <a:pt x="197" y="109"/>
                  <a:pt x="197" y="109"/>
                </a:cubicBezTo>
                <a:cubicBezTo>
                  <a:pt x="187" y="106"/>
                  <a:pt x="177" y="105"/>
                  <a:pt x="168" y="104"/>
                </a:cubicBezTo>
                <a:cubicBezTo>
                  <a:pt x="157" y="46"/>
                  <a:pt x="184" y="31"/>
                  <a:pt x="184" y="31"/>
                </a:cubicBezTo>
                <a:close/>
                <a:moveTo>
                  <a:pt x="224" y="255"/>
                </a:moveTo>
                <a:cubicBezTo>
                  <a:pt x="224" y="255"/>
                  <a:pt x="215" y="277"/>
                  <a:pt x="157" y="283"/>
                </a:cubicBezTo>
                <a:cubicBezTo>
                  <a:pt x="155" y="283"/>
                  <a:pt x="119" y="281"/>
                  <a:pt x="100" y="254"/>
                </a:cubicBezTo>
                <a:cubicBezTo>
                  <a:pt x="100" y="254"/>
                  <a:pt x="36" y="280"/>
                  <a:pt x="21" y="208"/>
                </a:cubicBezTo>
                <a:cubicBezTo>
                  <a:pt x="21" y="208"/>
                  <a:pt x="22" y="158"/>
                  <a:pt x="90" y="163"/>
                </a:cubicBezTo>
                <a:cubicBezTo>
                  <a:pt x="90" y="163"/>
                  <a:pt x="107" y="124"/>
                  <a:pt x="157" y="122"/>
                </a:cubicBezTo>
                <a:cubicBezTo>
                  <a:pt x="157" y="122"/>
                  <a:pt x="185" y="125"/>
                  <a:pt x="192" y="126"/>
                </a:cubicBezTo>
                <a:cubicBezTo>
                  <a:pt x="192" y="126"/>
                  <a:pt x="228" y="145"/>
                  <a:pt x="232" y="161"/>
                </a:cubicBezTo>
                <a:cubicBezTo>
                  <a:pt x="232" y="161"/>
                  <a:pt x="301" y="152"/>
                  <a:pt x="303" y="209"/>
                </a:cubicBezTo>
                <a:cubicBezTo>
                  <a:pt x="303" y="209"/>
                  <a:pt x="306" y="273"/>
                  <a:pt x="224" y="25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0" name="Google Shape;6100;p25"/>
          <p:cNvSpPr/>
          <p:nvPr/>
        </p:nvSpPr>
        <p:spPr>
          <a:xfrm>
            <a:off x="8606367" y="6333067"/>
            <a:ext cx="262467" cy="249767"/>
          </a:xfrm>
          <a:custGeom>
            <a:avLst/>
            <a:gdLst/>
            <a:ahLst/>
            <a:cxnLst/>
            <a:rect l="l" t="t" r="r" b="b"/>
            <a:pathLst>
              <a:path w="204" h="195" extrusionOk="0">
                <a:moveTo>
                  <a:pt x="102" y="0"/>
                </a:moveTo>
                <a:cubicBezTo>
                  <a:pt x="45" y="0"/>
                  <a:pt x="0" y="44"/>
                  <a:pt x="0" y="98"/>
                </a:cubicBezTo>
                <a:cubicBezTo>
                  <a:pt x="0" y="151"/>
                  <a:pt x="45" y="195"/>
                  <a:pt x="102" y="195"/>
                </a:cubicBezTo>
                <a:cubicBezTo>
                  <a:pt x="158" y="195"/>
                  <a:pt x="204" y="151"/>
                  <a:pt x="204" y="98"/>
                </a:cubicBezTo>
                <a:cubicBezTo>
                  <a:pt x="204" y="44"/>
                  <a:pt x="158" y="0"/>
                  <a:pt x="102" y="0"/>
                </a:cubicBezTo>
                <a:close/>
                <a:moveTo>
                  <a:pt x="102" y="184"/>
                </a:moveTo>
                <a:cubicBezTo>
                  <a:pt x="57" y="184"/>
                  <a:pt x="12" y="147"/>
                  <a:pt x="12" y="96"/>
                </a:cubicBezTo>
                <a:cubicBezTo>
                  <a:pt x="13" y="52"/>
                  <a:pt x="58" y="14"/>
                  <a:pt x="103" y="14"/>
                </a:cubicBezTo>
                <a:cubicBezTo>
                  <a:pt x="148" y="14"/>
                  <a:pt x="188" y="58"/>
                  <a:pt x="185" y="103"/>
                </a:cubicBezTo>
                <a:cubicBezTo>
                  <a:pt x="183" y="148"/>
                  <a:pt x="146" y="184"/>
                  <a:pt x="102" y="1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1" name="Google Shape;6101;p25"/>
          <p:cNvSpPr/>
          <p:nvPr/>
        </p:nvSpPr>
        <p:spPr>
          <a:xfrm>
            <a:off x="8494183" y="6383867"/>
            <a:ext cx="254000" cy="31751"/>
          </a:xfrm>
          <a:custGeom>
            <a:avLst/>
            <a:gdLst/>
            <a:ahLst/>
            <a:cxnLst/>
            <a:rect l="l" t="t" r="r" b="b"/>
            <a:pathLst>
              <a:path w="198" h="25" extrusionOk="0">
                <a:moveTo>
                  <a:pt x="198" y="12"/>
                </a:moveTo>
                <a:cubicBezTo>
                  <a:pt x="198" y="19"/>
                  <a:pt x="192" y="25"/>
                  <a:pt x="185" y="25"/>
                </a:cubicBezTo>
                <a:cubicBezTo>
                  <a:pt x="12" y="25"/>
                  <a:pt x="12" y="25"/>
                  <a:pt x="12" y="25"/>
                </a:cubicBezTo>
                <a:cubicBezTo>
                  <a:pt x="5" y="25"/>
                  <a:pt x="0" y="19"/>
                  <a:pt x="0" y="12"/>
                </a:cubicBezTo>
                <a:cubicBezTo>
                  <a:pt x="0" y="12"/>
                  <a:pt x="0" y="12"/>
                  <a:pt x="0" y="12"/>
                </a:cubicBezTo>
                <a:cubicBezTo>
                  <a:pt x="0" y="5"/>
                  <a:pt x="5" y="0"/>
                  <a:pt x="12" y="0"/>
                </a:cubicBezTo>
                <a:cubicBezTo>
                  <a:pt x="185" y="0"/>
                  <a:pt x="185" y="0"/>
                  <a:pt x="185" y="0"/>
                </a:cubicBezTo>
                <a:cubicBezTo>
                  <a:pt x="192" y="0"/>
                  <a:pt x="198" y="5"/>
                  <a:pt x="198" y="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2" name="Google Shape;6102;p25"/>
          <p:cNvSpPr/>
          <p:nvPr/>
        </p:nvSpPr>
        <p:spPr>
          <a:xfrm>
            <a:off x="8523817" y="6449485"/>
            <a:ext cx="446617" cy="29633"/>
          </a:xfrm>
          <a:custGeom>
            <a:avLst/>
            <a:gdLst/>
            <a:ahLst/>
            <a:cxnLst/>
            <a:rect l="l" t="t" r="r" b="b"/>
            <a:pathLst>
              <a:path w="346" h="24" extrusionOk="0">
                <a:moveTo>
                  <a:pt x="346" y="12"/>
                </a:moveTo>
                <a:cubicBezTo>
                  <a:pt x="346" y="19"/>
                  <a:pt x="341" y="24"/>
                  <a:pt x="335" y="24"/>
                </a:cubicBezTo>
                <a:cubicBezTo>
                  <a:pt x="12" y="24"/>
                  <a:pt x="12" y="24"/>
                  <a:pt x="12" y="24"/>
                </a:cubicBezTo>
                <a:cubicBezTo>
                  <a:pt x="6" y="24"/>
                  <a:pt x="0" y="19"/>
                  <a:pt x="0" y="12"/>
                </a:cubicBezTo>
                <a:cubicBezTo>
                  <a:pt x="0" y="12"/>
                  <a:pt x="0" y="12"/>
                  <a:pt x="0" y="12"/>
                </a:cubicBezTo>
                <a:cubicBezTo>
                  <a:pt x="0" y="5"/>
                  <a:pt x="6" y="0"/>
                  <a:pt x="12" y="0"/>
                </a:cubicBezTo>
                <a:cubicBezTo>
                  <a:pt x="335" y="0"/>
                  <a:pt x="335" y="0"/>
                  <a:pt x="335" y="0"/>
                </a:cubicBezTo>
                <a:cubicBezTo>
                  <a:pt x="341" y="0"/>
                  <a:pt x="346" y="5"/>
                  <a:pt x="346" y="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3" name="Google Shape;6103;p25"/>
          <p:cNvSpPr/>
          <p:nvPr/>
        </p:nvSpPr>
        <p:spPr>
          <a:xfrm>
            <a:off x="8494183" y="6510867"/>
            <a:ext cx="412751" cy="31751"/>
          </a:xfrm>
          <a:custGeom>
            <a:avLst/>
            <a:gdLst/>
            <a:ahLst/>
            <a:cxnLst/>
            <a:rect l="l" t="t" r="r" b="b"/>
            <a:pathLst>
              <a:path w="321" h="25" extrusionOk="0">
                <a:moveTo>
                  <a:pt x="321" y="13"/>
                </a:moveTo>
                <a:cubicBezTo>
                  <a:pt x="321" y="20"/>
                  <a:pt x="315" y="25"/>
                  <a:pt x="308" y="25"/>
                </a:cubicBezTo>
                <a:cubicBezTo>
                  <a:pt x="12" y="25"/>
                  <a:pt x="12" y="25"/>
                  <a:pt x="12" y="25"/>
                </a:cubicBezTo>
                <a:cubicBezTo>
                  <a:pt x="5" y="25"/>
                  <a:pt x="0" y="20"/>
                  <a:pt x="0" y="13"/>
                </a:cubicBezTo>
                <a:cubicBezTo>
                  <a:pt x="0" y="13"/>
                  <a:pt x="0" y="13"/>
                  <a:pt x="0" y="13"/>
                </a:cubicBezTo>
                <a:cubicBezTo>
                  <a:pt x="0" y="6"/>
                  <a:pt x="5" y="0"/>
                  <a:pt x="12" y="0"/>
                </a:cubicBezTo>
                <a:cubicBezTo>
                  <a:pt x="308" y="0"/>
                  <a:pt x="308" y="0"/>
                  <a:pt x="308" y="0"/>
                </a:cubicBezTo>
                <a:cubicBezTo>
                  <a:pt x="315" y="0"/>
                  <a:pt x="321" y="6"/>
                  <a:pt x="321"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6104" name="Google Shape;6104;p25"/>
          <p:cNvGrpSpPr/>
          <p:nvPr/>
        </p:nvGrpSpPr>
        <p:grpSpPr>
          <a:xfrm>
            <a:off x="6040968" y="3754967"/>
            <a:ext cx="410633" cy="440268"/>
            <a:chOff x="4530725" y="2816225"/>
            <a:chExt cx="307975" cy="330201"/>
          </a:xfrm>
        </p:grpSpPr>
        <p:sp>
          <p:nvSpPr>
            <p:cNvPr id="6105" name="Google Shape;6105;p25"/>
            <p:cNvSpPr/>
            <p:nvPr/>
          </p:nvSpPr>
          <p:spPr>
            <a:xfrm>
              <a:off x="4618037" y="2911475"/>
              <a:ext cx="158750" cy="1524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6" name="Google Shape;6106;p25"/>
            <p:cNvSpPr/>
            <p:nvPr/>
          </p:nvSpPr>
          <p:spPr>
            <a:xfrm>
              <a:off x="4605337" y="2898775"/>
              <a:ext cx="184150" cy="177800"/>
            </a:xfrm>
            <a:custGeom>
              <a:avLst/>
              <a:gdLst/>
              <a:ahLst/>
              <a:cxnLst/>
              <a:rect l="l" t="t" r="r" b="b"/>
              <a:pathLst>
                <a:path w="191" h="184" extrusionOk="0">
                  <a:moveTo>
                    <a:pt x="96" y="184"/>
                  </a:moveTo>
                  <a:cubicBezTo>
                    <a:pt x="43" y="184"/>
                    <a:pt x="0" y="142"/>
                    <a:pt x="0" y="92"/>
                  </a:cubicBezTo>
                  <a:cubicBezTo>
                    <a:pt x="0" y="41"/>
                    <a:pt x="43" y="0"/>
                    <a:pt x="96" y="0"/>
                  </a:cubicBezTo>
                  <a:cubicBezTo>
                    <a:pt x="148" y="0"/>
                    <a:pt x="191" y="41"/>
                    <a:pt x="191" y="92"/>
                  </a:cubicBezTo>
                  <a:cubicBezTo>
                    <a:pt x="191" y="142"/>
                    <a:pt x="148" y="184"/>
                    <a:pt x="96" y="184"/>
                  </a:cubicBezTo>
                  <a:close/>
                  <a:moveTo>
                    <a:pt x="96" y="26"/>
                  </a:moveTo>
                  <a:cubicBezTo>
                    <a:pt x="57" y="26"/>
                    <a:pt x="26" y="56"/>
                    <a:pt x="26" y="92"/>
                  </a:cubicBezTo>
                  <a:cubicBezTo>
                    <a:pt x="26" y="128"/>
                    <a:pt x="57" y="157"/>
                    <a:pt x="96" y="157"/>
                  </a:cubicBezTo>
                  <a:cubicBezTo>
                    <a:pt x="134" y="157"/>
                    <a:pt x="165" y="128"/>
                    <a:pt x="165" y="92"/>
                  </a:cubicBezTo>
                  <a:cubicBezTo>
                    <a:pt x="165" y="56"/>
                    <a:pt x="134" y="26"/>
                    <a:pt x="96" y="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7" name="Google Shape;6107;p25"/>
            <p:cNvSpPr/>
            <p:nvPr/>
          </p:nvSpPr>
          <p:spPr>
            <a:xfrm>
              <a:off x="4660900" y="2892425"/>
              <a:ext cx="177800" cy="17621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8" name="Google Shape;6108;p25"/>
            <p:cNvSpPr/>
            <p:nvPr/>
          </p:nvSpPr>
          <p:spPr>
            <a:xfrm>
              <a:off x="4684712" y="2816225"/>
              <a:ext cx="25400" cy="50800"/>
            </a:xfrm>
            <a:custGeom>
              <a:avLst/>
              <a:gdLst/>
              <a:ahLst/>
              <a:cxnLst/>
              <a:rect l="l" t="t" r="r" b="b"/>
              <a:pathLst>
                <a:path w="27" h="53" extrusionOk="0">
                  <a:moveTo>
                    <a:pt x="13" y="53"/>
                  </a:moveTo>
                  <a:cubicBezTo>
                    <a:pt x="21" y="53"/>
                    <a:pt x="27" y="47"/>
                    <a:pt x="27" y="40"/>
                  </a:cubicBezTo>
                  <a:cubicBezTo>
                    <a:pt x="27" y="13"/>
                    <a:pt x="27" y="13"/>
                    <a:pt x="27" y="13"/>
                  </a:cubicBezTo>
                  <a:cubicBezTo>
                    <a:pt x="27" y="6"/>
                    <a:pt x="21" y="0"/>
                    <a:pt x="13" y="0"/>
                  </a:cubicBezTo>
                  <a:cubicBezTo>
                    <a:pt x="13" y="0"/>
                    <a:pt x="13" y="0"/>
                    <a:pt x="13" y="0"/>
                  </a:cubicBezTo>
                  <a:cubicBezTo>
                    <a:pt x="6" y="0"/>
                    <a:pt x="0" y="6"/>
                    <a:pt x="0" y="13"/>
                  </a:cubicBezTo>
                  <a:cubicBezTo>
                    <a:pt x="0" y="40"/>
                    <a:pt x="0" y="40"/>
                    <a:pt x="0" y="40"/>
                  </a:cubicBezTo>
                  <a:cubicBezTo>
                    <a:pt x="0" y="47"/>
                    <a:pt x="6" y="53"/>
                    <a:pt x="13" y="5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09" name="Google Shape;6109;p25"/>
            <p:cNvSpPr/>
            <p:nvPr/>
          </p:nvSpPr>
          <p:spPr>
            <a:xfrm>
              <a:off x="4684712" y="3094038"/>
              <a:ext cx="25400" cy="52388"/>
            </a:xfrm>
            <a:custGeom>
              <a:avLst/>
              <a:gdLst/>
              <a:ahLst/>
              <a:cxnLst/>
              <a:rect l="l" t="t" r="r" b="b"/>
              <a:pathLst>
                <a:path w="27" h="54" extrusionOk="0">
                  <a:moveTo>
                    <a:pt x="13" y="54"/>
                  </a:moveTo>
                  <a:cubicBezTo>
                    <a:pt x="21" y="54"/>
                    <a:pt x="27" y="48"/>
                    <a:pt x="27" y="40"/>
                  </a:cubicBezTo>
                  <a:cubicBezTo>
                    <a:pt x="27" y="13"/>
                    <a:pt x="27" y="13"/>
                    <a:pt x="27" y="13"/>
                  </a:cubicBezTo>
                  <a:cubicBezTo>
                    <a:pt x="27" y="6"/>
                    <a:pt x="21" y="0"/>
                    <a:pt x="13" y="0"/>
                  </a:cubicBezTo>
                  <a:cubicBezTo>
                    <a:pt x="13" y="0"/>
                    <a:pt x="13" y="0"/>
                    <a:pt x="13" y="0"/>
                  </a:cubicBezTo>
                  <a:cubicBezTo>
                    <a:pt x="6" y="0"/>
                    <a:pt x="0" y="6"/>
                    <a:pt x="0" y="13"/>
                  </a:cubicBezTo>
                  <a:cubicBezTo>
                    <a:pt x="0" y="40"/>
                    <a:pt x="0" y="40"/>
                    <a:pt x="0" y="40"/>
                  </a:cubicBezTo>
                  <a:cubicBezTo>
                    <a:pt x="0" y="48"/>
                    <a:pt x="6" y="54"/>
                    <a:pt x="13" y="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0" name="Google Shape;6110;p25"/>
            <p:cNvSpPr/>
            <p:nvPr/>
          </p:nvSpPr>
          <p:spPr>
            <a:xfrm>
              <a:off x="4576762" y="3055938"/>
              <a:ext cx="46038" cy="47625"/>
            </a:xfrm>
            <a:custGeom>
              <a:avLst/>
              <a:gdLst/>
              <a:ahLst/>
              <a:cxnLst/>
              <a:rect l="l" t="t" r="r" b="b"/>
              <a:pathLst>
                <a:path w="48" h="48" extrusionOk="0">
                  <a:moveTo>
                    <a:pt x="5" y="43"/>
                  </a:moveTo>
                  <a:cubicBezTo>
                    <a:pt x="0" y="38"/>
                    <a:pt x="0" y="29"/>
                    <a:pt x="5" y="24"/>
                  </a:cubicBezTo>
                  <a:cubicBezTo>
                    <a:pt x="24" y="5"/>
                    <a:pt x="24" y="5"/>
                    <a:pt x="24" y="5"/>
                  </a:cubicBezTo>
                  <a:cubicBezTo>
                    <a:pt x="29" y="0"/>
                    <a:pt x="38" y="0"/>
                    <a:pt x="43" y="5"/>
                  </a:cubicBezTo>
                  <a:cubicBezTo>
                    <a:pt x="43" y="5"/>
                    <a:pt x="43" y="5"/>
                    <a:pt x="43" y="5"/>
                  </a:cubicBezTo>
                  <a:cubicBezTo>
                    <a:pt x="48" y="10"/>
                    <a:pt x="48" y="18"/>
                    <a:pt x="43" y="24"/>
                  </a:cubicBezTo>
                  <a:cubicBezTo>
                    <a:pt x="24" y="43"/>
                    <a:pt x="24" y="43"/>
                    <a:pt x="24" y="43"/>
                  </a:cubicBezTo>
                  <a:cubicBezTo>
                    <a:pt x="19" y="48"/>
                    <a:pt x="10" y="48"/>
                    <a:pt x="5"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1" name="Google Shape;6111;p25"/>
            <p:cNvSpPr/>
            <p:nvPr/>
          </p:nvSpPr>
          <p:spPr>
            <a:xfrm>
              <a:off x="4570412" y="3051175"/>
              <a:ext cx="58738" cy="58738"/>
            </a:xfrm>
            <a:custGeom>
              <a:avLst/>
              <a:gdLst/>
              <a:ahLst/>
              <a:cxnLst/>
              <a:rect l="l" t="t" r="r" b="b"/>
              <a:pathLst>
                <a:path w="62" h="61" extrusionOk="0">
                  <a:moveTo>
                    <a:pt x="8" y="53"/>
                  </a:moveTo>
                  <a:cubicBezTo>
                    <a:pt x="0" y="46"/>
                    <a:pt x="0" y="33"/>
                    <a:pt x="8" y="25"/>
                  </a:cubicBezTo>
                  <a:cubicBezTo>
                    <a:pt x="26" y="7"/>
                    <a:pt x="26" y="7"/>
                    <a:pt x="26" y="7"/>
                  </a:cubicBezTo>
                  <a:cubicBezTo>
                    <a:pt x="34" y="0"/>
                    <a:pt x="46" y="0"/>
                    <a:pt x="54" y="7"/>
                  </a:cubicBezTo>
                  <a:cubicBezTo>
                    <a:pt x="54" y="7"/>
                    <a:pt x="54" y="7"/>
                    <a:pt x="54" y="7"/>
                  </a:cubicBezTo>
                  <a:cubicBezTo>
                    <a:pt x="62" y="15"/>
                    <a:pt x="62" y="28"/>
                    <a:pt x="54" y="36"/>
                  </a:cubicBezTo>
                  <a:cubicBezTo>
                    <a:pt x="36" y="53"/>
                    <a:pt x="36" y="53"/>
                    <a:pt x="36" y="53"/>
                  </a:cubicBezTo>
                  <a:cubicBezTo>
                    <a:pt x="29" y="61"/>
                    <a:pt x="16" y="61"/>
                    <a:pt x="8" y="5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2" name="Google Shape;6112;p25"/>
            <p:cNvSpPr/>
            <p:nvPr/>
          </p:nvSpPr>
          <p:spPr>
            <a:xfrm>
              <a:off x="4570412" y="3051175"/>
              <a:ext cx="60325" cy="57150"/>
            </a:xfrm>
            <a:custGeom>
              <a:avLst/>
              <a:gdLst/>
              <a:ahLst/>
              <a:cxnLst/>
              <a:rect l="l" t="t" r="r" b="b"/>
              <a:pathLst>
                <a:path w="62" h="59" extrusionOk="0">
                  <a:moveTo>
                    <a:pt x="21" y="59"/>
                  </a:moveTo>
                  <a:cubicBezTo>
                    <a:pt x="16" y="59"/>
                    <a:pt x="11" y="57"/>
                    <a:pt x="7" y="53"/>
                  </a:cubicBezTo>
                  <a:cubicBezTo>
                    <a:pt x="3" y="49"/>
                    <a:pt x="0" y="44"/>
                    <a:pt x="0" y="38"/>
                  </a:cubicBezTo>
                  <a:cubicBezTo>
                    <a:pt x="0" y="33"/>
                    <a:pt x="3" y="28"/>
                    <a:pt x="7" y="24"/>
                  </a:cubicBezTo>
                  <a:cubicBezTo>
                    <a:pt x="24" y="6"/>
                    <a:pt x="24" y="6"/>
                    <a:pt x="24" y="6"/>
                  </a:cubicBezTo>
                  <a:cubicBezTo>
                    <a:pt x="28" y="2"/>
                    <a:pt x="33" y="0"/>
                    <a:pt x="39" y="0"/>
                  </a:cubicBezTo>
                  <a:cubicBezTo>
                    <a:pt x="44" y="0"/>
                    <a:pt x="50" y="2"/>
                    <a:pt x="54" y="6"/>
                  </a:cubicBezTo>
                  <a:cubicBezTo>
                    <a:pt x="62" y="14"/>
                    <a:pt x="62" y="27"/>
                    <a:pt x="54" y="35"/>
                  </a:cubicBezTo>
                  <a:cubicBezTo>
                    <a:pt x="36" y="53"/>
                    <a:pt x="36" y="53"/>
                    <a:pt x="36" y="53"/>
                  </a:cubicBezTo>
                  <a:cubicBezTo>
                    <a:pt x="32" y="57"/>
                    <a:pt x="27" y="59"/>
                    <a:pt x="21" y="59"/>
                  </a:cubicBezTo>
                  <a:close/>
                  <a:moveTo>
                    <a:pt x="39" y="1"/>
                  </a:moveTo>
                  <a:cubicBezTo>
                    <a:pt x="34" y="1"/>
                    <a:pt x="29" y="3"/>
                    <a:pt x="25" y="7"/>
                  </a:cubicBezTo>
                  <a:cubicBezTo>
                    <a:pt x="8" y="25"/>
                    <a:pt x="8" y="25"/>
                    <a:pt x="8" y="25"/>
                  </a:cubicBezTo>
                  <a:cubicBezTo>
                    <a:pt x="4" y="28"/>
                    <a:pt x="2" y="33"/>
                    <a:pt x="2" y="38"/>
                  </a:cubicBezTo>
                  <a:cubicBezTo>
                    <a:pt x="2" y="43"/>
                    <a:pt x="4" y="48"/>
                    <a:pt x="8" y="52"/>
                  </a:cubicBezTo>
                  <a:cubicBezTo>
                    <a:pt x="11" y="55"/>
                    <a:pt x="16" y="57"/>
                    <a:pt x="21" y="57"/>
                  </a:cubicBezTo>
                  <a:cubicBezTo>
                    <a:pt x="26" y="57"/>
                    <a:pt x="31" y="55"/>
                    <a:pt x="35" y="52"/>
                  </a:cubicBezTo>
                  <a:cubicBezTo>
                    <a:pt x="53" y="34"/>
                    <a:pt x="53" y="34"/>
                    <a:pt x="53" y="34"/>
                  </a:cubicBezTo>
                  <a:cubicBezTo>
                    <a:pt x="60" y="26"/>
                    <a:pt x="60" y="14"/>
                    <a:pt x="52" y="7"/>
                  </a:cubicBezTo>
                  <a:cubicBezTo>
                    <a:pt x="49" y="3"/>
                    <a:pt x="44" y="1"/>
                    <a:pt x="39" y="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3" name="Google Shape;6113;p25"/>
            <p:cNvSpPr/>
            <p:nvPr/>
          </p:nvSpPr>
          <p:spPr>
            <a:xfrm>
              <a:off x="4576762" y="2860675"/>
              <a:ext cx="46038" cy="46038"/>
            </a:xfrm>
            <a:custGeom>
              <a:avLst/>
              <a:gdLst/>
              <a:ahLst/>
              <a:cxnLst/>
              <a:rect l="l" t="t" r="r" b="b"/>
              <a:pathLst>
                <a:path w="48" h="48" extrusionOk="0">
                  <a:moveTo>
                    <a:pt x="5" y="5"/>
                  </a:moveTo>
                  <a:cubicBezTo>
                    <a:pt x="0" y="10"/>
                    <a:pt x="0" y="19"/>
                    <a:pt x="5" y="24"/>
                  </a:cubicBezTo>
                  <a:cubicBezTo>
                    <a:pt x="24" y="43"/>
                    <a:pt x="24" y="43"/>
                    <a:pt x="24" y="43"/>
                  </a:cubicBezTo>
                  <a:cubicBezTo>
                    <a:pt x="29" y="48"/>
                    <a:pt x="37" y="48"/>
                    <a:pt x="43" y="43"/>
                  </a:cubicBezTo>
                  <a:cubicBezTo>
                    <a:pt x="43" y="43"/>
                    <a:pt x="43" y="43"/>
                    <a:pt x="43" y="43"/>
                  </a:cubicBezTo>
                  <a:cubicBezTo>
                    <a:pt x="48" y="38"/>
                    <a:pt x="48" y="29"/>
                    <a:pt x="43" y="24"/>
                  </a:cubicBezTo>
                  <a:cubicBezTo>
                    <a:pt x="24" y="5"/>
                    <a:pt x="24" y="5"/>
                    <a:pt x="24" y="5"/>
                  </a:cubicBezTo>
                  <a:cubicBezTo>
                    <a:pt x="19" y="0"/>
                    <a:pt x="10" y="0"/>
                    <a:pt x="5"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4" name="Google Shape;6114;p25"/>
            <p:cNvSpPr/>
            <p:nvPr/>
          </p:nvSpPr>
          <p:spPr>
            <a:xfrm>
              <a:off x="4530725" y="2968625"/>
              <a:ext cx="52388" cy="25400"/>
            </a:xfrm>
            <a:custGeom>
              <a:avLst/>
              <a:gdLst/>
              <a:ahLst/>
              <a:cxnLst/>
              <a:rect l="l" t="t" r="r" b="b"/>
              <a:pathLst>
                <a:path w="54" h="27" extrusionOk="0">
                  <a:moveTo>
                    <a:pt x="54" y="14"/>
                  </a:moveTo>
                  <a:cubicBezTo>
                    <a:pt x="54" y="6"/>
                    <a:pt x="48" y="0"/>
                    <a:pt x="41" y="0"/>
                  </a:cubicBezTo>
                  <a:cubicBezTo>
                    <a:pt x="14" y="0"/>
                    <a:pt x="14" y="0"/>
                    <a:pt x="14" y="0"/>
                  </a:cubicBezTo>
                  <a:cubicBezTo>
                    <a:pt x="7" y="0"/>
                    <a:pt x="0" y="6"/>
                    <a:pt x="0" y="13"/>
                  </a:cubicBezTo>
                  <a:cubicBezTo>
                    <a:pt x="0" y="13"/>
                    <a:pt x="0" y="13"/>
                    <a:pt x="0" y="13"/>
                  </a:cubicBezTo>
                  <a:cubicBezTo>
                    <a:pt x="0" y="21"/>
                    <a:pt x="6" y="27"/>
                    <a:pt x="14" y="27"/>
                  </a:cubicBezTo>
                  <a:cubicBezTo>
                    <a:pt x="41" y="27"/>
                    <a:pt x="41" y="27"/>
                    <a:pt x="41" y="27"/>
                  </a:cubicBezTo>
                  <a:cubicBezTo>
                    <a:pt x="48" y="27"/>
                    <a:pt x="54" y="21"/>
                    <a:pt x="54" y="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6115" name="Google Shape;6115;p25"/>
          <p:cNvSpPr/>
          <p:nvPr/>
        </p:nvSpPr>
        <p:spPr>
          <a:xfrm>
            <a:off x="3083983" y="5759451"/>
            <a:ext cx="196851" cy="188384"/>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6" name="Google Shape;6116;p25"/>
          <p:cNvSpPr/>
          <p:nvPr/>
        </p:nvSpPr>
        <p:spPr>
          <a:xfrm>
            <a:off x="3067049" y="5744634"/>
            <a:ext cx="228600" cy="218017"/>
          </a:xfrm>
          <a:custGeom>
            <a:avLst/>
            <a:gdLst/>
            <a:ahLst/>
            <a:cxnLst/>
            <a:rect l="l" t="t" r="r" b="b"/>
            <a:pathLst>
              <a:path w="178" h="170" extrusionOk="0">
                <a:moveTo>
                  <a:pt x="89" y="170"/>
                </a:moveTo>
                <a:cubicBezTo>
                  <a:pt x="40" y="170"/>
                  <a:pt x="0" y="132"/>
                  <a:pt x="0" y="85"/>
                </a:cubicBezTo>
                <a:cubicBezTo>
                  <a:pt x="0" y="38"/>
                  <a:pt x="40" y="0"/>
                  <a:pt x="89" y="0"/>
                </a:cubicBezTo>
                <a:cubicBezTo>
                  <a:pt x="138" y="0"/>
                  <a:pt x="178" y="38"/>
                  <a:pt x="178" y="85"/>
                </a:cubicBezTo>
                <a:cubicBezTo>
                  <a:pt x="178" y="132"/>
                  <a:pt x="138" y="170"/>
                  <a:pt x="89" y="170"/>
                </a:cubicBezTo>
                <a:close/>
                <a:moveTo>
                  <a:pt x="89" y="24"/>
                </a:moveTo>
                <a:cubicBezTo>
                  <a:pt x="54" y="24"/>
                  <a:pt x="25" y="51"/>
                  <a:pt x="25" y="85"/>
                </a:cubicBezTo>
                <a:cubicBezTo>
                  <a:pt x="25" y="119"/>
                  <a:pt x="54" y="146"/>
                  <a:pt x="89" y="146"/>
                </a:cubicBezTo>
                <a:cubicBezTo>
                  <a:pt x="125" y="146"/>
                  <a:pt x="154" y="119"/>
                  <a:pt x="154" y="85"/>
                </a:cubicBezTo>
                <a:cubicBezTo>
                  <a:pt x="154" y="51"/>
                  <a:pt x="125" y="24"/>
                  <a:pt x="89"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7" name="Google Shape;6117;p25"/>
          <p:cNvSpPr/>
          <p:nvPr/>
        </p:nvSpPr>
        <p:spPr>
          <a:xfrm>
            <a:off x="3031067" y="5947833"/>
            <a:ext cx="59267" cy="59267"/>
          </a:xfrm>
          <a:custGeom>
            <a:avLst/>
            <a:gdLst/>
            <a:ahLst/>
            <a:cxnLst/>
            <a:rect l="l" t="t" r="r" b="b"/>
            <a:pathLst>
              <a:path w="45" h="45" extrusionOk="0">
                <a:moveTo>
                  <a:pt x="4" y="40"/>
                </a:moveTo>
                <a:cubicBezTo>
                  <a:pt x="9" y="45"/>
                  <a:pt x="17" y="45"/>
                  <a:pt x="22" y="40"/>
                </a:cubicBezTo>
                <a:cubicBezTo>
                  <a:pt x="40" y="22"/>
                  <a:pt x="40" y="22"/>
                  <a:pt x="40" y="22"/>
                </a:cubicBezTo>
                <a:cubicBezTo>
                  <a:pt x="45" y="17"/>
                  <a:pt x="45" y="10"/>
                  <a:pt x="40" y="5"/>
                </a:cubicBezTo>
                <a:cubicBezTo>
                  <a:pt x="40" y="5"/>
                  <a:pt x="40" y="5"/>
                  <a:pt x="40" y="5"/>
                </a:cubicBezTo>
                <a:cubicBezTo>
                  <a:pt x="35" y="0"/>
                  <a:pt x="27" y="0"/>
                  <a:pt x="22" y="5"/>
                </a:cubicBezTo>
                <a:cubicBezTo>
                  <a:pt x="5" y="22"/>
                  <a:pt x="5" y="22"/>
                  <a:pt x="5" y="22"/>
                </a:cubicBezTo>
                <a:cubicBezTo>
                  <a:pt x="0" y="27"/>
                  <a:pt x="0" y="35"/>
                  <a:pt x="4" y="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8" name="Google Shape;6118;p25"/>
          <p:cNvSpPr/>
          <p:nvPr/>
        </p:nvSpPr>
        <p:spPr>
          <a:xfrm>
            <a:off x="3274483" y="5945718"/>
            <a:ext cx="57151" cy="57151"/>
          </a:xfrm>
          <a:custGeom>
            <a:avLst/>
            <a:gdLst/>
            <a:ahLst/>
            <a:cxnLst/>
            <a:rect l="l" t="t" r="r" b="b"/>
            <a:pathLst>
              <a:path w="45" h="45" extrusionOk="0">
                <a:moveTo>
                  <a:pt x="40" y="40"/>
                </a:moveTo>
                <a:cubicBezTo>
                  <a:pt x="36" y="45"/>
                  <a:pt x="28" y="45"/>
                  <a:pt x="23" y="40"/>
                </a:cubicBezTo>
                <a:cubicBezTo>
                  <a:pt x="5" y="22"/>
                  <a:pt x="5" y="22"/>
                  <a:pt x="5" y="22"/>
                </a:cubicBezTo>
                <a:cubicBezTo>
                  <a:pt x="0" y="18"/>
                  <a:pt x="0" y="10"/>
                  <a:pt x="5" y="5"/>
                </a:cubicBezTo>
                <a:cubicBezTo>
                  <a:pt x="5" y="5"/>
                  <a:pt x="5" y="5"/>
                  <a:pt x="5" y="5"/>
                </a:cubicBezTo>
                <a:cubicBezTo>
                  <a:pt x="10" y="0"/>
                  <a:pt x="18" y="0"/>
                  <a:pt x="22" y="5"/>
                </a:cubicBezTo>
                <a:cubicBezTo>
                  <a:pt x="40" y="23"/>
                  <a:pt x="40" y="23"/>
                  <a:pt x="40" y="23"/>
                </a:cubicBezTo>
                <a:cubicBezTo>
                  <a:pt x="45" y="27"/>
                  <a:pt x="45" y="35"/>
                  <a:pt x="40" y="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19" name="Google Shape;6119;p25"/>
          <p:cNvSpPr/>
          <p:nvPr/>
        </p:nvSpPr>
        <p:spPr>
          <a:xfrm>
            <a:off x="3166534" y="5994401"/>
            <a:ext cx="31751" cy="63500"/>
          </a:xfrm>
          <a:custGeom>
            <a:avLst/>
            <a:gdLst/>
            <a:ahLst/>
            <a:cxnLst/>
            <a:rect l="l" t="t" r="r" b="b"/>
            <a:pathLst>
              <a:path w="25" h="50" extrusionOk="0">
                <a:moveTo>
                  <a:pt x="12" y="0"/>
                </a:moveTo>
                <a:cubicBezTo>
                  <a:pt x="19" y="0"/>
                  <a:pt x="25" y="5"/>
                  <a:pt x="25" y="12"/>
                </a:cubicBezTo>
                <a:cubicBezTo>
                  <a:pt x="25" y="37"/>
                  <a:pt x="25" y="37"/>
                  <a:pt x="25" y="37"/>
                </a:cubicBezTo>
                <a:cubicBezTo>
                  <a:pt x="25" y="44"/>
                  <a:pt x="19" y="50"/>
                  <a:pt x="13" y="50"/>
                </a:cubicBezTo>
                <a:cubicBezTo>
                  <a:pt x="13" y="50"/>
                  <a:pt x="13" y="50"/>
                  <a:pt x="13" y="50"/>
                </a:cubicBezTo>
                <a:cubicBezTo>
                  <a:pt x="6" y="50"/>
                  <a:pt x="0" y="44"/>
                  <a:pt x="0" y="37"/>
                </a:cubicBezTo>
                <a:cubicBezTo>
                  <a:pt x="0" y="12"/>
                  <a:pt x="0" y="12"/>
                  <a:pt x="0" y="12"/>
                </a:cubicBezTo>
                <a:cubicBezTo>
                  <a:pt x="0" y="5"/>
                  <a:pt x="5" y="0"/>
                  <a:pt x="1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0" name="Google Shape;6120;p25"/>
          <p:cNvSpPr/>
          <p:nvPr/>
        </p:nvSpPr>
        <p:spPr>
          <a:xfrm>
            <a:off x="2980267" y="5835651"/>
            <a:ext cx="63500" cy="33867"/>
          </a:xfrm>
          <a:custGeom>
            <a:avLst/>
            <a:gdLst/>
            <a:ahLst/>
            <a:cxnLst/>
            <a:rect l="l" t="t" r="r" b="b"/>
            <a:pathLst>
              <a:path w="50" h="25" extrusionOk="0">
                <a:moveTo>
                  <a:pt x="50" y="13"/>
                </a:moveTo>
                <a:cubicBezTo>
                  <a:pt x="50" y="20"/>
                  <a:pt x="45" y="25"/>
                  <a:pt x="38" y="25"/>
                </a:cubicBezTo>
                <a:cubicBezTo>
                  <a:pt x="13" y="25"/>
                  <a:pt x="13" y="25"/>
                  <a:pt x="13" y="25"/>
                </a:cubicBezTo>
                <a:cubicBezTo>
                  <a:pt x="6" y="25"/>
                  <a:pt x="0" y="20"/>
                  <a:pt x="0" y="13"/>
                </a:cubicBezTo>
                <a:cubicBezTo>
                  <a:pt x="0" y="13"/>
                  <a:pt x="0" y="13"/>
                  <a:pt x="0" y="13"/>
                </a:cubicBezTo>
                <a:cubicBezTo>
                  <a:pt x="0" y="6"/>
                  <a:pt x="6" y="0"/>
                  <a:pt x="13" y="0"/>
                </a:cubicBezTo>
                <a:cubicBezTo>
                  <a:pt x="38" y="0"/>
                  <a:pt x="38" y="0"/>
                  <a:pt x="38" y="0"/>
                </a:cubicBezTo>
                <a:cubicBezTo>
                  <a:pt x="45" y="0"/>
                  <a:pt x="50" y="6"/>
                  <a:pt x="50"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1" name="Google Shape;6121;p25"/>
          <p:cNvSpPr/>
          <p:nvPr/>
        </p:nvSpPr>
        <p:spPr>
          <a:xfrm>
            <a:off x="3325283" y="5835651"/>
            <a:ext cx="63500" cy="33867"/>
          </a:xfrm>
          <a:custGeom>
            <a:avLst/>
            <a:gdLst/>
            <a:ahLst/>
            <a:cxnLst/>
            <a:rect l="l" t="t" r="r" b="b"/>
            <a:pathLst>
              <a:path w="50" h="25" extrusionOk="0">
                <a:moveTo>
                  <a:pt x="50" y="13"/>
                </a:moveTo>
                <a:cubicBezTo>
                  <a:pt x="50" y="20"/>
                  <a:pt x="44" y="25"/>
                  <a:pt x="37" y="25"/>
                </a:cubicBezTo>
                <a:cubicBezTo>
                  <a:pt x="12" y="25"/>
                  <a:pt x="12" y="25"/>
                  <a:pt x="12" y="25"/>
                </a:cubicBezTo>
                <a:cubicBezTo>
                  <a:pt x="5" y="25"/>
                  <a:pt x="0" y="20"/>
                  <a:pt x="0" y="13"/>
                </a:cubicBezTo>
                <a:cubicBezTo>
                  <a:pt x="0" y="13"/>
                  <a:pt x="0" y="13"/>
                  <a:pt x="0" y="13"/>
                </a:cubicBezTo>
                <a:cubicBezTo>
                  <a:pt x="0" y="6"/>
                  <a:pt x="5" y="0"/>
                  <a:pt x="12" y="0"/>
                </a:cubicBezTo>
                <a:cubicBezTo>
                  <a:pt x="37" y="0"/>
                  <a:pt x="37" y="0"/>
                  <a:pt x="37" y="0"/>
                </a:cubicBezTo>
                <a:cubicBezTo>
                  <a:pt x="44" y="0"/>
                  <a:pt x="50" y="6"/>
                  <a:pt x="50" y="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2" name="Google Shape;6122;p25"/>
          <p:cNvSpPr/>
          <p:nvPr/>
        </p:nvSpPr>
        <p:spPr>
          <a:xfrm>
            <a:off x="3276600" y="5700185"/>
            <a:ext cx="59267" cy="57151"/>
          </a:xfrm>
          <a:custGeom>
            <a:avLst/>
            <a:gdLst/>
            <a:ahLst/>
            <a:cxnLst/>
            <a:rect l="l" t="t" r="r" b="b"/>
            <a:pathLst>
              <a:path w="45" h="45" extrusionOk="0">
                <a:moveTo>
                  <a:pt x="40" y="5"/>
                </a:moveTo>
                <a:cubicBezTo>
                  <a:pt x="35" y="0"/>
                  <a:pt x="27" y="0"/>
                  <a:pt x="22" y="5"/>
                </a:cubicBezTo>
                <a:cubicBezTo>
                  <a:pt x="4" y="23"/>
                  <a:pt x="4" y="23"/>
                  <a:pt x="4" y="23"/>
                </a:cubicBezTo>
                <a:cubicBezTo>
                  <a:pt x="0" y="27"/>
                  <a:pt x="0" y="35"/>
                  <a:pt x="4" y="40"/>
                </a:cubicBezTo>
                <a:cubicBezTo>
                  <a:pt x="4" y="40"/>
                  <a:pt x="4" y="40"/>
                  <a:pt x="4" y="40"/>
                </a:cubicBezTo>
                <a:cubicBezTo>
                  <a:pt x="9" y="45"/>
                  <a:pt x="17" y="45"/>
                  <a:pt x="22" y="40"/>
                </a:cubicBezTo>
                <a:cubicBezTo>
                  <a:pt x="40" y="22"/>
                  <a:pt x="40" y="22"/>
                  <a:pt x="40" y="22"/>
                </a:cubicBezTo>
                <a:cubicBezTo>
                  <a:pt x="45" y="18"/>
                  <a:pt x="45" y="10"/>
                  <a:pt x="40"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3" name="Google Shape;6123;p25"/>
          <p:cNvSpPr/>
          <p:nvPr/>
        </p:nvSpPr>
        <p:spPr>
          <a:xfrm>
            <a:off x="3035301" y="5702301"/>
            <a:ext cx="57151" cy="57151"/>
          </a:xfrm>
          <a:custGeom>
            <a:avLst/>
            <a:gdLst/>
            <a:ahLst/>
            <a:cxnLst/>
            <a:rect l="l" t="t" r="r" b="b"/>
            <a:pathLst>
              <a:path w="45" h="45" extrusionOk="0">
                <a:moveTo>
                  <a:pt x="5" y="5"/>
                </a:moveTo>
                <a:cubicBezTo>
                  <a:pt x="10" y="0"/>
                  <a:pt x="18" y="0"/>
                  <a:pt x="23" y="5"/>
                </a:cubicBezTo>
                <a:cubicBezTo>
                  <a:pt x="40" y="22"/>
                  <a:pt x="40" y="22"/>
                  <a:pt x="40" y="22"/>
                </a:cubicBezTo>
                <a:cubicBezTo>
                  <a:pt x="45" y="27"/>
                  <a:pt x="45" y="35"/>
                  <a:pt x="40" y="40"/>
                </a:cubicBezTo>
                <a:cubicBezTo>
                  <a:pt x="40" y="40"/>
                  <a:pt x="40" y="40"/>
                  <a:pt x="40" y="40"/>
                </a:cubicBezTo>
                <a:cubicBezTo>
                  <a:pt x="36" y="45"/>
                  <a:pt x="28" y="45"/>
                  <a:pt x="23" y="40"/>
                </a:cubicBezTo>
                <a:cubicBezTo>
                  <a:pt x="5" y="22"/>
                  <a:pt x="5" y="22"/>
                  <a:pt x="5" y="22"/>
                </a:cubicBezTo>
                <a:cubicBezTo>
                  <a:pt x="0" y="18"/>
                  <a:pt x="0" y="10"/>
                  <a:pt x="5"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4" name="Google Shape;6124;p25"/>
          <p:cNvSpPr/>
          <p:nvPr/>
        </p:nvSpPr>
        <p:spPr>
          <a:xfrm>
            <a:off x="3168649" y="5647267"/>
            <a:ext cx="33867" cy="63500"/>
          </a:xfrm>
          <a:custGeom>
            <a:avLst/>
            <a:gdLst/>
            <a:ahLst/>
            <a:cxnLst/>
            <a:rect l="l" t="t" r="r" b="b"/>
            <a:pathLst>
              <a:path w="26" h="50" extrusionOk="0">
                <a:moveTo>
                  <a:pt x="13" y="50"/>
                </a:moveTo>
                <a:cubicBezTo>
                  <a:pt x="6" y="50"/>
                  <a:pt x="1" y="45"/>
                  <a:pt x="1" y="38"/>
                </a:cubicBezTo>
                <a:cubicBezTo>
                  <a:pt x="0" y="13"/>
                  <a:pt x="0" y="13"/>
                  <a:pt x="0" y="13"/>
                </a:cubicBezTo>
                <a:cubicBezTo>
                  <a:pt x="0" y="6"/>
                  <a:pt x="6" y="0"/>
                  <a:pt x="13" y="0"/>
                </a:cubicBezTo>
                <a:cubicBezTo>
                  <a:pt x="13" y="0"/>
                  <a:pt x="13" y="0"/>
                  <a:pt x="13" y="0"/>
                </a:cubicBezTo>
                <a:cubicBezTo>
                  <a:pt x="20" y="0"/>
                  <a:pt x="25" y="6"/>
                  <a:pt x="25" y="12"/>
                </a:cubicBezTo>
                <a:cubicBezTo>
                  <a:pt x="26" y="38"/>
                  <a:pt x="26" y="38"/>
                  <a:pt x="26" y="38"/>
                </a:cubicBezTo>
                <a:cubicBezTo>
                  <a:pt x="26" y="44"/>
                  <a:pt x="20" y="50"/>
                  <a:pt x="13" y="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5" name="Google Shape;6125;p25"/>
          <p:cNvSpPr/>
          <p:nvPr/>
        </p:nvSpPr>
        <p:spPr>
          <a:xfrm>
            <a:off x="4766734" y="5638800"/>
            <a:ext cx="472017" cy="491067"/>
          </a:xfrm>
          <a:custGeom>
            <a:avLst/>
            <a:gdLst/>
            <a:ahLst/>
            <a:cxnLst/>
            <a:rect l="l" t="t" r="r" b="b"/>
            <a:pathLst>
              <a:path w="367" h="382" extrusionOk="0">
                <a:moveTo>
                  <a:pt x="367" y="212"/>
                </a:moveTo>
                <a:cubicBezTo>
                  <a:pt x="331" y="188"/>
                  <a:pt x="331" y="188"/>
                  <a:pt x="331" y="188"/>
                </a:cubicBezTo>
                <a:cubicBezTo>
                  <a:pt x="301" y="213"/>
                  <a:pt x="262" y="205"/>
                  <a:pt x="205" y="172"/>
                </a:cubicBezTo>
                <a:cubicBezTo>
                  <a:pt x="171" y="152"/>
                  <a:pt x="162" y="97"/>
                  <a:pt x="161" y="54"/>
                </a:cubicBezTo>
                <a:cubicBezTo>
                  <a:pt x="165" y="36"/>
                  <a:pt x="157" y="46"/>
                  <a:pt x="165" y="44"/>
                </a:cubicBezTo>
                <a:cubicBezTo>
                  <a:pt x="163" y="0"/>
                  <a:pt x="163" y="0"/>
                  <a:pt x="163" y="0"/>
                </a:cubicBezTo>
                <a:cubicBezTo>
                  <a:pt x="163" y="0"/>
                  <a:pt x="162" y="0"/>
                  <a:pt x="160" y="1"/>
                </a:cubicBezTo>
                <a:cubicBezTo>
                  <a:pt x="159" y="1"/>
                  <a:pt x="159" y="1"/>
                  <a:pt x="158" y="2"/>
                </a:cubicBezTo>
                <a:cubicBezTo>
                  <a:pt x="131" y="14"/>
                  <a:pt x="0" y="81"/>
                  <a:pt x="34" y="226"/>
                </a:cubicBezTo>
                <a:cubicBezTo>
                  <a:pt x="34" y="226"/>
                  <a:pt x="105" y="382"/>
                  <a:pt x="269" y="319"/>
                </a:cubicBezTo>
                <a:cubicBezTo>
                  <a:pt x="270" y="320"/>
                  <a:pt x="270" y="320"/>
                  <a:pt x="270" y="320"/>
                </a:cubicBezTo>
                <a:cubicBezTo>
                  <a:pt x="270" y="320"/>
                  <a:pt x="271" y="319"/>
                  <a:pt x="273" y="318"/>
                </a:cubicBezTo>
                <a:cubicBezTo>
                  <a:pt x="275" y="317"/>
                  <a:pt x="277" y="316"/>
                  <a:pt x="280" y="315"/>
                </a:cubicBezTo>
                <a:cubicBezTo>
                  <a:pt x="279" y="312"/>
                  <a:pt x="279" y="312"/>
                  <a:pt x="279" y="312"/>
                </a:cubicBezTo>
                <a:cubicBezTo>
                  <a:pt x="303" y="293"/>
                  <a:pt x="365" y="239"/>
                  <a:pt x="367" y="212"/>
                </a:cubicBezTo>
                <a:close/>
                <a:moveTo>
                  <a:pt x="79" y="206"/>
                </a:moveTo>
                <a:cubicBezTo>
                  <a:pt x="79" y="206"/>
                  <a:pt x="64" y="130"/>
                  <a:pt x="116" y="81"/>
                </a:cubicBezTo>
                <a:cubicBezTo>
                  <a:pt x="115" y="117"/>
                  <a:pt x="127" y="158"/>
                  <a:pt x="162" y="194"/>
                </a:cubicBezTo>
                <a:cubicBezTo>
                  <a:pt x="202" y="234"/>
                  <a:pt x="246" y="247"/>
                  <a:pt x="279" y="250"/>
                </a:cubicBezTo>
                <a:cubicBezTo>
                  <a:pt x="268" y="262"/>
                  <a:pt x="259" y="271"/>
                  <a:pt x="255" y="273"/>
                </a:cubicBezTo>
                <a:cubicBezTo>
                  <a:pt x="229" y="287"/>
                  <a:pt x="144" y="319"/>
                  <a:pt x="79" y="20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6" name="Google Shape;6126;p25"/>
          <p:cNvSpPr/>
          <p:nvPr/>
        </p:nvSpPr>
        <p:spPr>
          <a:xfrm>
            <a:off x="7450667" y="6536267"/>
            <a:ext cx="50800" cy="52917"/>
          </a:xfrm>
          <a:custGeom>
            <a:avLst/>
            <a:gdLst/>
            <a:ahLst/>
            <a:cxnLst/>
            <a:rect l="l" t="t" r="r" b="b"/>
            <a:pathLst>
              <a:path w="40" h="42" extrusionOk="0">
                <a:moveTo>
                  <a:pt x="20" y="0"/>
                </a:moveTo>
                <a:cubicBezTo>
                  <a:pt x="24" y="0"/>
                  <a:pt x="28" y="1"/>
                  <a:pt x="31" y="3"/>
                </a:cubicBezTo>
                <a:cubicBezTo>
                  <a:pt x="34" y="4"/>
                  <a:pt x="36" y="7"/>
                  <a:pt x="38" y="10"/>
                </a:cubicBezTo>
                <a:cubicBezTo>
                  <a:pt x="39" y="13"/>
                  <a:pt x="40" y="17"/>
                  <a:pt x="40" y="21"/>
                </a:cubicBezTo>
                <a:cubicBezTo>
                  <a:pt x="40" y="24"/>
                  <a:pt x="39" y="27"/>
                  <a:pt x="39" y="30"/>
                </a:cubicBezTo>
                <a:cubicBezTo>
                  <a:pt x="38" y="32"/>
                  <a:pt x="36" y="35"/>
                  <a:pt x="35" y="37"/>
                </a:cubicBezTo>
                <a:cubicBezTo>
                  <a:pt x="33" y="38"/>
                  <a:pt x="31" y="40"/>
                  <a:pt x="28" y="41"/>
                </a:cubicBezTo>
                <a:cubicBezTo>
                  <a:pt x="26" y="42"/>
                  <a:pt x="23" y="42"/>
                  <a:pt x="20" y="42"/>
                </a:cubicBezTo>
                <a:cubicBezTo>
                  <a:pt x="17" y="42"/>
                  <a:pt x="14" y="42"/>
                  <a:pt x="11" y="41"/>
                </a:cubicBezTo>
                <a:cubicBezTo>
                  <a:pt x="9" y="40"/>
                  <a:pt x="7" y="38"/>
                  <a:pt x="5" y="36"/>
                </a:cubicBezTo>
                <a:cubicBezTo>
                  <a:pt x="3" y="35"/>
                  <a:pt x="2" y="32"/>
                  <a:pt x="1" y="30"/>
                </a:cubicBezTo>
                <a:cubicBezTo>
                  <a:pt x="0" y="27"/>
                  <a:pt x="0" y="24"/>
                  <a:pt x="0" y="21"/>
                </a:cubicBezTo>
                <a:cubicBezTo>
                  <a:pt x="0" y="18"/>
                  <a:pt x="0" y="15"/>
                  <a:pt x="1" y="13"/>
                </a:cubicBezTo>
                <a:cubicBezTo>
                  <a:pt x="2" y="10"/>
                  <a:pt x="3" y="8"/>
                  <a:pt x="5" y="6"/>
                </a:cubicBezTo>
                <a:cubicBezTo>
                  <a:pt x="7" y="4"/>
                  <a:pt x="9" y="3"/>
                  <a:pt x="11" y="2"/>
                </a:cubicBezTo>
                <a:cubicBezTo>
                  <a:pt x="14" y="1"/>
                  <a:pt x="17" y="0"/>
                  <a:pt x="2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7" name="Google Shape;6127;p25"/>
          <p:cNvSpPr/>
          <p:nvPr/>
        </p:nvSpPr>
        <p:spPr>
          <a:xfrm>
            <a:off x="7319434" y="6508752"/>
            <a:ext cx="52917" cy="55033"/>
          </a:xfrm>
          <a:custGeom>
            <a:avLst/>
            <a:gdLst/>
            <a:ahLst/>
            <a:cxnLst/>
            <a:rect l="l" t="t" r="r" b="b"/>
            <a:pathLst>
              <a:path w="41" h="43" extrusionOk="0">
                <a:moveTo>
                  <a:pt x="20" y="0"/>
                </a:moveTo>
                <a:cubicBezTo>
                  <a:pt x="25" y="0"/>
                  <a:pt x="28" y="1"/>
                  <a:pt x="32" y="3"/>
                </a:cubicBezTo>
                <a:cubicBezTo>
                  <a:pt x="35" y="5"/>
                  <a:pt x="37" y="7"/>
                  <a:pt x="39" y="10"/>
                </a:cubicBezTo>
                <a:cubicBezTo>
                  <a:pt x="40" y="14"/>
                  <a:pt x="41" y="17"/>
                  <a:pt x="41" y="22"/>
                </a:cubicBezTo>
                <a:cubicBezTo>
                  <a:pt x="41" y="25"/>
                  <a:pt x="40" y="28"/>
                  <a:pt x="40" y="30"/>
                </a:cubicBezTo>
                <a:cubicBezTo>
                  <a:pt x="39" y="33"/>
                  <a:pt x="37" y="35"/>
                  <a:pt x="36" y="37"/>
                </a:cubicBezTo>
                <a:cubicBezTo>
                  <a:pt x="34" y="39"/>
                  <a:pt x="32" y="41"/>
                  <a:pt x="29" y="42"/>
                </a:cubicBezTo>
                <a:cubicBezTo>
                  <a:pt x="27" y="43"/>
                  <a:pt x="24" y="43"/>
                  <a:pt x="21" y="43"/>
                </a:cubicBezTo>
                <a:cubicBezTo>
                  <a:pt x="17" y="43"/>
                  <a:pt x="14" y="43"/>
                  <a:pt x="12" y="42"/>
                </a:cubicBezTo>
                <a:cubicBezTo>
                  <a:pt x="9" y="41"/>
                  <a:pt x="7" y="39"/>
                  <a:pt x="5" y="37"/>
                </a:cubicBezTo>
                <a:cubicBezTo>
                  <a:pt x="4" y="35"/>
                  <a:pt x="2" y="33"/>
                  <a:pt x="2" y="30"/>
                </a:cubicBezTo>
                <a:cubicBezTo>
                  <a:pt x="1" y="28"/>
                  <a:pt x="0" y="25"/>
                  <a:pt x="0" y="22"/>
                </a:cubicBezTo>
                <a:cubicBezTo>
                  <a:pt x="0" y="18"/>
                  <a:pt x="1" y="16"/>
                  <a:pt x="2" y="13"/>
                </a:cubicBezTo>
                <a:cubicBezTo>
                  <a:pt x="3" y="10"/>
                  <a:pt x="4" y="8"/>
                  <a:pt x="6" y="6"/>
                </a:cubicBezTo>
                <a:cubicBezTo>
                  <a:pt x="7" y="4"/>
                  <a:pt x="9" y="3"/>
                  <a:pt x="12" y="2"/>
                </a:cubicBezTo>
                <a:cubicBezTo>
                  <a:pt x="14" y="1"/>
                  <a:pt x="17" y="0"/>
                  <a:pt x="2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8" name="Google Shape;6128;p25"/>
          <p:cNvSpPr/>
          <p:nvPr/>
        </p:nvSpPr>
        <p:spPr>
          <a:xfrm>
            <a:off x="7579783" y="6508752"/>
            <a:ext cx="50800" cy="55033"/>
          </a:xfrm>
          <a:custGeom>
            <a:avLst/>
            <a:gdLst/>
            <a:ahLst/>
            <a:cxnLst/>
            <a:rect l="l" t="t" r="r" b="b"/>
            <a:pathLst>
              <a:path w="40" h="43" extrusionOk="0">
                <a:moveTo>
                  <a:pt x="20" y="0"/>
                </a:moveTo>
                <a:cubicBezTo>
                  <a:pt x="24" y="0"/>
                  <a:pt x="28" y="1"/>
                  <a:pt x="31" y="3"/>
                </a:cubicBezTo>
                <a:cubicBezTo>
                  <a:pt x="34" y="5"/>
                  <a:pt x="36" y="7"/>
                  <a:pt x="38" y="10"/>
                </a:cubicBezTo>
                <a:cubicBezTo>
                  <a:pt x="39" y="13"/>
                  <a:pt x="40" y="17"/>
                  <a:pt x="40" y="21"/>
                </a:cubicBezTo>
                <a:cubicBezTo>
                  <a:pt x="40" y="25"/>
                  <a:pt x="40" y="27"/>
                  <a:pt x="39" y="30"/>
                </a:cubicBezTo>
                <a:cubicBezTo>
                  <a:pt x="38" y="33"/>
                  <a:pt x="37" y="35"/>
                  <a:pt x="35" y="37"/>
                </a:cubicBezTo>
                <a:cubicBezTo>
                  <a:pt x="33" y="39"/>
                  <a:pt x="31" y="40"/>
                  <a:pt x="29" y="41"/>
                </a:cubicBezTo>
                <a:cubicBezTo>
                  <a:pt x="26" y="42"/>
                  <a:pt x="23" y="43"/>
                  <a:pt x="20" y="43"/>
                </a:cubicBezTo>
                <a:cubicBezTo>
                  <a:pt x="17" y="43"/>
                  <a:pt x="14" y="42"/>
                  <a:pt x="12" y="41"/>
                </a:cubicBezTo>
                <a:cubicBezTo>
                  <a:pt x="9" y="40"/>
                  <a:pt x="7" y="39"/>
                  <a:pt x="5" y="37"/>
                </a:cubicBezTo>
                <a:cubicBezTo>
                  <a:pt x="4" y="35"/>
                  <a:pt x="2" y="33"/>
                  <a:pt x="1" y="30"/>
                </a:cubicBezTo>
                <a:cubicBezTo>
                  <a:pt x="1" y="27"/>
                  <a:pt x="0" y="24"/>
                  <a:pt x="0" y="21"/>
                </a:cubicBezTo>
                <a:cubicBezTo>
                  <a:pt x="0" y="18"/>
                  <a:pt x="1" y="15"/>
                  <a:pt x="1" y="13"/>
                </a:cubicBezTo>
                <a:cubicBezTo>
                  <a:pt x="2" y="10"/>
                  <a:pt x="4" y="8"/>
                  <a:pt x="5" y="6"/>
                </a:cubicBezTo>
                <a:cubicBezTo>
                  <a:pt x="7" y="4"/>
                  <a:pt x="9" y="3"/>
                  <a:pt x="12" y="2"/>
                </a:cubicBezTo>
                <a:cubicBezTo>
                  <a:pt x="14" y="1"/>
                  <a:pt x="17" y="0"/>
                  <a:pt x="2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29" name="Google Shape;6129;p25"/>
          <p:cNvSpPr/>
          <p:nvPr/>
        </p:nvSpPr>
        <p:spPr>
          <a:xfrm>
            <a:off x="7528983" y="6614584"/>
            <a:ext cx="50800" cy="52917"/>
          </a:xfrm>
          <a:custGeom>
            <a:avLst/>
            <a:gdLst/>
            <a:ahLst/>
            <a:cxnLst/>
            <a:rect l="l" t="t" r="r" b="b"/>
            <a:pathLst>
              <a:path w="40" h="42" extrusionOk="0">
                <a:moveTo>
                  <a:pt x="20" y="0"/>
                </a:moveTo>
                <a:cubicBezTo>
                  <a:pt x="24" y="0"/>
                  <a:pt x="27" y="1"/>
                  <a:pt x="30" y="3"/>
                </a:cubicBezTo>
                <a:cubicBezTo>
                  <a:pt x="34" y="4"/>
                  <a:pt x="36" y="7"/>
                  <a:pt x="37" y="10"/>
                </a:cubicBezTo>
                <a:cubicBezTo>
                  <a:pt x="39" y="13"/>
                  <a:pt x="40" y="17"/>
                  <a:pt x="40" y="21"/>
                </a:cubicBezTo>
                <a:cubicBezTo>
                  <a:pt x="40" y="24"/>
                  <a:pt x="39" y="27"/>
                  <a:pt x="38" y="30"/>
                </a:cubicBezTo>
                <a:cubicBezTo>
                  <a:pt x="38" y="32"/>
                  <a:pt x="36" y="34"/>
                  <a:pt x="35" y="36"/>
                </a:cubicBezTo>
                <a:cubicBezTo>
                  <a:pt x="33" y="38"/>
                  <a:pt x="31" y="40"/>
                  <a:pt x="28" y="41"/>
                </a:cubicBezTo>
                <a:cubicBezTo>
                  <a:pt x="26" y="42"/>
                  <a:pt x="23" y="42"/>
                  <a:pt x="20" y="42"/>
                </a:cubicBezTo>
                <a:cubicBezTo>
                  <a:pt x="17" y="42"/>
                  <a:pt x="14" y="42"/>
                  <a:pt x="11" y="41"/>
                </a:cubicBezTo>
                <a:cubicBezTo>
                  <a:pt x="9" y="40"/>
                  <a:pt x="7" y="38"/>
                  <a:pt x="5" y="36"/>
                </a:cubicBezTo>
                <a:cubicBezTo>
                  <a:pt x="3" y="34"/>
                  <a:pt x="2" y="32"/>
                  <a:pt x="1" y="30"/>
                </a:cubicBezTo>
                <a:cubicBezTo>
                  <a:pt x="0" y="27"/>
                  <a:pt x="0" y="24"/>
                  <a:pt x="0" y="21"/>
                </a:cubicBezTo>
                <a:cubicBezTo>
                  <a:pt x="0" y="18"/>
                  <a:pt x="0" y="15"/>
                  <a:pt x="1" y="12"/>
                </a:cubicBezTo>
                <a:cubicBezTo>
                  <a:pt x="2" y="10"/>
                  <a:pt x="3" y="8"/>
                  <a:pt x="5" y="6"/>
                </a:cubicBezTo>
                <a:cubicBezTo>
                  <a:pt x="7" y="4"/>
                  <a:pt x="9" y="2"/>
                  <a:pt x="11" y="1"/>
                </a:cubicBezTo>
                <a:cubicBezTo>
                  <a:pt x="14" y="1"/>
                  <a:pt x="16" y="0"/>
                  <a:pt x="2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0" name="Google Shape;6130;p25"/>
          <p:cNvSpPr/>
          <p:nvPr/>
        </p:nvSpPr>
        <p:spPr>
          <a:xfrm>
            <a:off x="7370233" y="6612467"/>
            <a:ext cx="50800" cy="52917"/>
          </a:xfrm>
          <a:custGeom>
            <a:avLst/>
            <a:gdLst/>
            <a:ahLst/>
            <a:cxnLst/>
            <a:rect l="l" t="t" r="r" b="b"/>
            <a:pathLst>
              <a:path w="40" h="42" extrusionOk="0">
                <a:moveTo>
                  <a:pt x="20" y="0"/>
                </a:moveTo>
                <a:cubicBezTo>
                  <a:pt x="24" y="0"/>
                  <a:pt x="28" y="1"/>
                  <a:pt x="31" y="3"/>
                </a:cubicBezTo>
                <a:cubicBezTo>
                  <a:pt x="34" y="4"/>
                  <a:pt x="36" y="7"/>
                  <a:pt x="38" y="10"/>
                </a:cubicBezTo>
                <a:cubicBezTo>
                  <a:pt x="39" y="13"/>
                  <a:pt x="40" y="17"/>
                  <a:pt x="40" y="21"/>
                </a:cubicBezTo>
                <a:cubicBezTo>
                  <a:pt x="40" y="24"/>
                  <a:pt x="40" y="27"/>
                  <a:pt x="39" y="30"/>
                </a:cubicBezTo>
                <a:cubicBezTo>
                  <a:pt x="38" y="32"/>
                  <a:pt x="37" y="35"/>
                  <a:pt x="35" y="36"/>
                </a:cubicBezTo>
                <a:cubicBezTo>
                  <a:pt x="33" y="38"/>
                  <a:pt x="31" y="40"/>
                  <a:pt x="29" y="41"/>
                </a:cubicBezTo>
                <a:cubicBezTo>
                  <a:pt x="26" y="42"/>
                  <a:pt x="23" y="42"/>
                  <a:pt x="20" y="42"/>
                </a:cubicBezTo>
                <a:cubicBezTo>
                  <a:pt x="17" y="42"/>
                  <a:pt x="14" y="42"/>
                  <a:pt x="11" y="41"/>
                </a:cubicBezTo>
                <a:cubicBezTo>
                  <a:pt x="9" y="40"/>
                  <a:pt x="7" y="38"/>
                  <a:pt x="5" y="36"/>
                </a:cubicBezTo>
                <a:cubicBezTo>
                  <a:pt x="3" y="35"/>
                  <a:pt x="2" y="32"/>
                  <a:pt x="1" y="30"/>
                </a:cubicBezTo>
                <a:cubicBezTo>
                  <a:pt x="0" y="27"/>
                  <a:pt x="0" y="24"/>
                  <a:pt x="0" y="21"/>
                </a:cubicBezTo>
                <a:cubicBezTo>
                  <a:pt x="0" y="18"/>
                  <a:pt x="1" y="15"/>
                  <a:pt x="1" y="12"/>
                </a:cubicBezTo>
                <a:cubicBezTo>
                  <a:pt x="2" y="10"/>
                  <a:pt x="4" y="8"/>
                  <a:pt x="5" y="6"/>
                </a:cubicBezTo>
                <a:cubicBezTo>
                  <a:pt x="7" y="4"/>
                  <a:pt x="9" y="3"/>
                  <a:pt x="12" y="2"/>
                </a:cubicBezTo>
                <a:cubicBezTo>
                  <a:pt x="14" y="1"/>
                  <a:pt x="17" y="0"/>
                  <a:pt x="2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1" name="Google Shape;6131;p25"/>
          <p:cNvSpPr/>
          <p:nvPr/>
        </p:nvSpPr>
        <p:spPr>
          <a:xfrm>
            <a:off x="7266516" y="6223000"/>
            <a:ext cx="414867" cy="298451"/>
          </a:xfrm>
          <a:custGeom>
            <a:avLst/>
            <a:gdLst/>
            <a:ahLst/>
            <a:cxnLst/>
            <a:rect l="l" t="t" r="r" b="b"/>
            <a:pathLst>
              <a:path w="323" h="232" extrusionOk="0">
                <a:moveTo>
                  <a:pt x="82" y="61"/>
                </a:moveTo>
                <a:cubicBezTo>
                  <a:pt x="82" y="61"/>
                  <a:pt x="128" y="0"/>
                  <a:pt x="203" y="27"/>
                </a:cubicBezTo>
                <a:cubicBezTo>
                  <a:pt x="203" y="27"/>
                  <a:pt x="230" y="39"/>
                  <a:pt x="243" y="61"/>
                </a:cubicBezTo>
                <a:cubicBezTo>
                  <a:pt x="243" y="61"/>
                  <a:pt x="321" y="55"/>
                  <a:pt x="323" y="134"/>
                </a:cubicBezTo>
                <a:cubicBezTo>
                  <a:pt x="323" y="134"/>
                  <a:pt x="323" y="223"/>
                  <a:pt x="229" y="197"/>
                </a:cubicBezTo>
                <a:cubicBezTo>
                  <a:pt x="229" y="197"/>
                  <a:pt x="205" y="228"/>
                  <a:pt x="158" y="222"/>
                </a:cubicBezTo>
                <a:cubicBezTo>
                  <a:pt x="155" y="221"/>
                  <a:pt x="137" y="232"/>
                  <a:pt x="93" y="197"/>
                </a:cubicBezTo>
                <a:cubicBezTo>
                  <a:pt x="93" y="197"/>
                  <a:pt x="17" y="230"/>
                  <a:pt x="0" y="132"/>
                </a:cubicBezTo>
                <a:cubicBezTo>
                  <a:pt x="0" y="132"/>
                  <a:pt x="5" y="56"/>
                  <a:pt x="82" y="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nvGrpSpPr>
          <p:cNvPr id="6132" name="Google Shape;6132;p25"/>
          <p:cNvGrpSpPr/>
          <p:nvPr/>
        </p:nvGrpSpPr>
        <p:grpSpPr>
          <a:xfrm>
            <a:off x="474133" y="4982634"/>
            <a:ext cx="414867" cy="444501"/>
            <a:chOff x="355600" y="3736975"/>
            <a:chExt cx="311150" cy="333376"/>
          </a:xfrm>
        </p:grpSpPr>
        <p:sp>
          <p:nvSpPr>
            <p:cNvPr id="6133" name="Google Shape;6133;p25"/>
            <p:cNvSpPr/>
            <p:nvPr/>
          </p:nvSpPr>
          <p:spPr>
            <a:xfrm>
              <a:off x="463550" y="3963988"/>
              <a:ext cx="100013" cy="106363"/>
            </a:xfrm>
            <a:custGeom>
              <a:avLst/>
              <a:gdLst/>
              <a:ahLst/>
              <a:cxnLst/>
              <a:rect l="l" t="t" r="r" b="b"/>
              <a:pathLst>
                <a:path w="104" h="110" extrusionOk="0">
                  <a:moveTo>
                    <a:pt x="96" y="68"/>
                  </a:moveTo>
                  <a:cubicBezTo>
                    <a:pt x="72" y="55"/>
                    <a:pt x="72" y="55"/>
                    <a:pt x="72" y="55"/>
                  </a:cubicBezTo>
                  <a:cubicBezTo>
                    <a:pt x="97" y="41"/>
                    <a:pt x="97" y="41"/>
                    <a:pt x="97" y="41"/>
                  </a:cubicBezTo>
                  <a:cubicBezTo>
                    <a:pt x="102" y="38"/>
                    <a:pt x="104" y="32"/>
                    <a:pt x="101" y="27"/>
                  </a:cubicBezTo>
                  <a:cubicBezTo>
                    <a:pt x="98" y="22"/>
                    <a:pt x="92" y="20"/>
                    <a:pt x="87" y="23"/>
                  </a:cubicBezTo>
                  <a:cubicBezTo>
                    <a:pt x="61" y="37"/>
                    <a:pt x="61" y="37"/>
                    <a:pt x="61" y="37"/>
                  </a:cubicBezTo>
                  <a:cubicBezTo>
                    <a:pt x="61" y="10"/>
                    <a:pt x="61" y="10"/>
                    <a:pt x="61" y="10"/>
                  </a:cubicBezTo>
                  <a:cubicBezTo>
                    <a:pt x="61" y="4"/>
                    <a:pt x="57" y="0"/>
                    <a:pt x="51" y="0"/>
                  </a:cubicBezTo>
                  <a:cubicBezTo>
                    <a:pt x="46" y="0"/>
                    <a:pt x="41" y="4"/>
                    <a:pt x="41" y="10"/>
                  </a:cubicBezTo>
                  <a:cubicBezTo>
                    <a:pt x="41" y="37"/>
                    <a:pt x="41" y="37"/>
                    <a:pt x="41" y="37"/>
                  </a:cubicBezTo>
                  <a:cubicBezTo>
                    <a:pt x="17" y="23"/>
                    <a:pt x="17" y="23"/>
                    <a:pt x="17" y="23"/>
                  </a:cubicBezTo>
                  <a:cubicBezTo>
                    <a:pt x="12" y="21"/>
                    <a:pt x="6" y="22"/>
                    <a:pt x="3" y="27"/>
                  </a:cubicBezTo>
                  <a:cubicBezTo>
                    <a:pt x="0" y="32"/>
                    <a:pt x="2" y="39"/>
                    <a:pt x="7" y="41"/>
                  </a:cubicBezTo>
                  <a:cubicBezTo>
                    <a:pt x="31" y="55"/>
                    <a:pt x="31" y="55"/>
                    <a:pt x="31" y="55"/>
                  </a:cubicBezTo>
                  <a:cubicBezTo>
                    <a:pt x="8" y="67"/>
                    <a:pt x="8" y="67"/>
                    <a:pt x="8" y="67"/>
                  </a:cubicBezTo>
                  <a:cubicBezTo>
                    <a:pt x="3" y="70"/>
                    <a:pt x="1" y="76"/>
                    <a:pt x="4" y="81"/>
                  </a:cubicBezTo>
                  <a:cubicBezTo>
                    <a:pt x="7" y="86"/>
                    <a:pt x="13" y="88"/>
                    <a:pt x="18" y="85"/>
                  </a:cubicBezTo>
                  <a:cubicBezTo>
                    <a:pt x="41" y="72"/>
                    <a:pt x="41" y="72"/>
                    <a:pt x="41" y="72"/>
                  </a:cubicBezTo>
                  <a:cubicBezTo>
                    <a:pt x="41" y="100"/>
                    <a:pt x="41" y="100"/>
                    <a:pt x="41" y="100"/>
                  </a:cubicBezTo>
                  <a:cubicBezTo>
                    <a:pt x="41" y="106"/>
                    <a:pt x="46" y="110"/>
                    <a:pt x="51" y="110"/>
                  </a:cubicBezTo>
                  <a:cubicBezTo>
                    <a:pt x="57" y="110"/>
                    <a:pt x="61" y="106"/>
                    <a:pt x="61" y="100"/>
                  </a:cubicBezTo>
                  <a:cubicBezTo>
                    <a:pt x="61" y="72"/>
                    <a:pt x="61" y="72"/>
                    <a:pt x="61" y="72"/>
                  </a:cubicBezTo>
                  <a:cubicBezTo>
                    <a:pt x="86" y="86"/>
                    <a:pt x="86" y="86"/>
                    <a:pt x="86" y="86"/>
                  </a:cubicBezTo>
                  <a:cubicBezTo>
                    <a:pt x="91" y="89"/>
                    <a:pt x="98" y="87"/>
                    <a:pt x="100" y="82"/>
                  </a:cubicBezTo>
                  <a:cubicBezTo>
                    <a:pt x="103" y="77"/>
                    <a:pt x="101" y="71"/>
                    <a:pt x="96"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4" name="Google Shape;6134;p25"/>
            <p:cNvSpPr/>
            <p:nvPr/>
          </p:nvSpPr>
          <p:spPr>
            <a:xfrm>
              <a:off x="482600" y="3986213"/>
              <a:ext cx="58738" cy="58738"/>
            </a:xfrm>
            <a:custGeom>
              <a:avLst/>
              <a:gdLst/>
              <a:ahLst/>
              <a:cxnLst/>
              <a:rect l="l" t="t" r="r" b="b"/>
              <a:pathLst>
                <a:path w="62" h="62" extrusionOk="0">
                  <a:moveTo>
                    <a:pt x="31" y="0"/>
                  </a:moveTo>
                  <a:cubicBezTo>
                    <a:pt x="14" y="0"/>
                    <a:pt x="0" y="14"/>
                    <a:pt x="0" y="31"/>
                  </a:cubicBezTo>
                  <a:cubicBezTo>
                    <a:pt x="0" y="48"/>
                    <a:pt x="14" y="62"/>
                    <a:pt x="31" y="62"/>
                  </a:cubicBezTo>
                  <a:cubicBezTo>
                    <a:pt x="48" y="62"/>
                    <a:pt x="62" y="48"/>
                    <a:pt x="62" y="31"/>
                  </a:cubicBezTo>
                  <a:cubicBezTo>
                    <a:pt x="62" y="14"/>
                    <a:pt x="48" y="0"/>
                    <a:pt x="31" y="0"/>
                  </a:cubicBezTo>
                  <a:close/>
                  <a:moveTo>
                    <a:pt x="32" y="43"/>
                  </a:moveTo>
                  <a:cubicBezTo>
                    <a:pt x="26" y="43"/>
                    <a:pt x="20" y="38"/>
                    <a:pt x="20" y="32"/>
                  </a:cubicBezTo>
                  <a:cubicBezTo>
                    <a:pt x="20" y="26"/>
                    <a:pt x="26" y="22"/>
                    <a:pt x="32" y="22"/>
                  </a:cubicBezTo>
                  <a:cubicBezTo>
                    <a:pt x="39" y="22"/>
                    <a:pt x="44" y="26"/>
                    <a:pt x="44" y="32"/>
                  </a:cubicBezTo>
                  <a:cubicBezTo>
                    <a:pt x="44" y="38"/>
                    <a:pt x="39" y="43"/>
                    <a:pt x="32" y="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5" name="Google Shape;6135;p25"/>
            <p:cNvSpPr/>
            <p:nvPr/>
          </p:nvSpPr>
          <p:spPr>
            <a:xfrm>
              <a:off x="371475" y="3944938"/>
              <a:ext cx="69850" cy="68263"/>
            </a:xfrm>
            <a:custGeom>
              <a:avLst/>
              <a:gdLst/>
              <a:ahLst/>
              <a:cxnLst/>
              <a:rect l="l" t="t" r="r" b="b"/>
              <a:pathLst>
                <a:path w="72" h="71" extrusionOk="0">
                  <a:moveTo>
                    <a:pt x="61" y="51"/>
                  </a:moveTo>
                  <a:cubicBezTo>
                    <a:pt x="48" y="39"/>
                    <a:pt x="48" y="39"/>
                    <a:pt x="48" y="39"/>
                  </a:cubicBezTo>
                  <a:cubicBezTo>
                    <a:pt x="66" y="34"/>
                    <a:pt x="66" y="34"/>
                    <a:pt x="66" y="34"/>
                  </a:cubicBezTo>
                  <a:cubicBezTo>
                    <a:pt x="70" y="33"/>
                    <a:pt x="72" y="30"/>
                    <a:pt x="71" y="26"/>
                  </a:cubicBezTo>
                  <a:cubicBezTo>
                    <a:pt x="70" y="23"/>
                    <a:pt x="67" y="21"/>
                    <a:pt x="63" y="21"/>
                  </a:cubicBezTo>
                  <a:cubicBezTo>
                    <a:pt x="45" y="26"/>
                    <a:pt x="45" y="26"/>
                    <a:pt x="45" y="26"/>
                  </a:cubicBezTo>
                  <a:cubicBezTo>
                    <a:pt x="49" y="9"/>
                    <a:pt x="49" y="9"/>
                    <a:pt x="49" y="9"/>
                  </a:cubicBezTo>
                  <a:cubicBezTo>
                    <a:pt x="50" y="5"/>
                    <a:pt x="48" y="2"/>
                    <a:pt x="45" y="1"/>
                  </a:cubicBezTo>
                  <a:cubicBezTo>
                    <a:pt x="41" y="0"/>
                    <a:pt x="38" y="2"/>
                    <a:pt x="37" y="5"/>
                  </a:cubicBezTo>
                  <a:cubicBezTo>
                    <a:pt x="32" y="22"/>
                    <a:pt x="32" y="22"/>
                    <a:pt x="32" y="22"/>
                  </a:cubicBezTo>
                  <a:cubicBezTo>
                    <a:pt x="20" y="10"/>
                    <a:pt x="20" y="10"/>
                    <a:pt x="20" y="10"/>
                  </a:cubicBezTo>
                  <a:cubicBezTo>
                    <a:pt x="17" y="7"/>
                    <a:pt x="13" y="7"/>
                    <a:pt x="10" y="9"/>
                  </a:cubicBezTo>
                  <a:cubicBezTo>
                    <a:pt x="8" y="12"/>
                    <a:pt x="8" y="16"/>
                    <a:pt x="10" y="19"/>
                  </a:cubicBezTo>
                  <a:cubicBezTo>
                    <a:pt x="22" y="31"/>
                    <a:pt x="22" y="31"/>
                    <a:pt x="22" y="31"/>
                  </a:cubicBezTo>
                  <a:cubicBezTo>
                    <a:pt x="6" y="35"/>
                    <a:pt x="6" y="35"/>
                    <a:pt x="6" y="35"/>
                  </a:cubicBezTo>
                  <a:cubicBezTo>
                    <a:pt x="2" y="36"/>
                    <a:pt x="0" y="40"/>
                    <a:pt x="1" y="43"/>
                  </a:cubicBezTo>
                  <a:cubicBezTo>
                    <a:pt x="2" y="47"/>
                    <a:pt x="6" y="49"/>
                    <a:pt x="9" y="48"/>
                  </a:cubicBezTo>
                  <a:cubicBezTo>
                    <a:pt x="26" y="44"/>
                    <a:pt x="26" y="44"/>
                    <a:pt x="26" y="44"/>
                  </a:cubicBezTo>
                  <a:cubicBezTo>
                    <a:pt x="21" y="61"/>
                    <a:pt x="21" y="61"/>
                    <a:pt x="21" y="61"/>
                  </a:cubicBezTo>
                  <a:cubicBezTo>
                    <a:pt x="20" y="65"/>
                    <a:pt x="22" y="69"/>
                    <a:pt x="25" y="70"/>
                  </a:cubicBezTo>
                  <a:cubicBezTo>
                    <a:pt x="29" y="71"/>
                    <a:pt x="33" y="69"/>
                    <a:pt x="34" y="65"/>
                  </a:cubicBezTo>
                  <a:cubicBezTo>
                    <a:pt x="39" y="47"/>
                    <a:pt x="39" y="47"/>
                    <a:pt x="39" y="47"/>
                  </a:cubicBezTo>
                  <a:cubicBezTo>
                    <a:pt x="52" y="61"/>
                    <a:pt x="52" y="61"/>
                    <a:pt x="52" y="61"/>
                  </a:cubicBezTo>
                  <a:cubicBezTo>
                    <a:pt x="54" y="63"/>
                    <a:pt x="58" y="63"/>
                    <a:pt x="61" y="61"/>
                  </a:cubicBezTo>
                  <a:cubicBezTo>
                    <a:pt x="64" y="58"/>
                    <a:pt x="64" y="54"/>
                    <a:pt x="61" y="5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6" name="Google Shape;6136;p25"/>
            <p:cNvSpPr/>
            <p:nvPr/>
          </p:nvSpPr>
          <p:spPr>
            <a:xfrm>
              <a:off x="384175" y="3956050"/>
              <a:ext cx="42863" cy="42863"/>
            </a:xfrm>
            <a:custGeom>
              <a:avLst/>
              <a:gdLst/>
              <a:ahLst/>
              <a:cxnLst/>
              <a:rect l="l" t="t" r="r" b="b"/>
              <a:pathLst>
                <a:path w="44" h="45" extrusionOk="0">
                  <a:moveTo>
                    <a:pt x="28" y="3"/>
                  </a:moveTo>
                  <a:cubicBezTo>
                    <a:pt x="17" y="0"/>
                    <a:pt x="6" y="7"/>
                    <a:pt x="3" y="17"/>
                  </a:cubicBezTo>
                  <a:cubicBezTo>
                    <a:pt x="0" y="28"/>
                    <a:pt x="6" y="39"/>
                    <a:pt x="17" y="42"/>
                  </a:cubicBezTo>
                  <a:cubicBezTo>
                    <a:pt x="27" y="45"/>
                    <a:pt x="38" y="39"/>
                    <a:pt x="41" y="28"/>
                  </a:cubicBezTo>
                  <a:cubicBezTo>
                    <a:pt x="44" y="17"/>
                    <a:pt x="38" y="6"/>
                    <a:pt x="28" y="3"/>
                  </a:cubicBezTo>
                  <a:close/>
                  <a:moveTo>
                    <a:pt x="21" y="30"/>
                  </a:moveTo>
                  <a:cubicBezTo>
                    <a:pt x="17" y="29"/>
                    <a:pt x="14" y="25"/>
                    <a:pt x="15" y="21"/>
                  </a:cubicBezTo>
                  <a:cubicBezTo>
                    <a:pt x="16" y="18"/>
                    <a:pt x="20" y="16"/>
                    <a:pt x="25" y="17"/>
                  </a:cubicBezTo>
                  <a:cubicBezTo>
                    <a:pt x="29" y="18"/>
                    <a:pt x="31" y="22"/>
                    <a:pt x="30" y="26"/>
                  </a:cubicBezTo>
                  <a:cubicBezTo>
                    <a:pt x="29" y="29"/>
                    <a:pt x="25" y="31"/>
                    <a:pt x="21"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7" name="Google Shape;6137;p25"/>
            <p:cNvSpPr/>
            <p:nvPr/>
          </p:nvSpPr>
          <p:spPr>
            <a:xfrm>
              <a:off x="585787" y="3963988"/>
              <a:ext cx="66675" cy="66675"/>
            </a:xfrm>
            <a:custGeom>
              <a:avLst/>
              <a:gdLst/>
              <a:ahLst/>
              <a:cxnLst/>
              <a:rect l="l" t="t" r="r" b="b"/>
              <a:pathLst>
                <a:path w="69" h="69" extrusionOk="0">
                  <a:moveTo>
                    <a:pt x="64" y="36"/>
                  </a:moveTo>
                  <a:cubicBezTo>
                    <a:pt x="47" y="31"/>
                    <a:pt x="47" y="31"/>
                    <a:pt x="47" y="31"/>
                  </a:cubicBezTo>
                  <a:cubicBezTo>
                    <a:pt x="60" y="19"/>
                    <a:pt x="60" y="19"/>
                    <a:pt x="60" y="19"/>
                  </a:cubicBezTo>
                  <a:cubicBezTo>
                    <a:pt x="63" y="17"/>
                    <a:pt x="63" y="13"/>
                    <a:pt x="61" y="10"/>
                  </a:cubicBezTo>
                  <a:cubicBezTo>
                    <a:pt x="58" y="8"/>
                    <a:pt x="54" y="7"/>
                    <a:pt x="52" y="10"/>
                  </a:cubicBezTo>
                  <a:cubicBezTo>
                    <a:pt x="38" y="22"/>
                    <a:pt x="38" y="22"/>
                    <a:pt x="38" y="22"/>
                  </a:cubicBezTo>
                  <a:cubicBezTo>
                    <a:pt x="34" y="5"/>
                    <a:pt x="34" y="5"/>
                    <a:pt x="34" y="5"/>
                  </a:cubicBezTo>
                  <a:cubicBezTo>
                    <a:pt x="34" y="2"/>
                    <a:pt x="30" y="0"/>
                    <a:pt x="27" y="1"/>
                  </a:cubicBezTo>
                  <a:cubicBezTo>
                    <a:pt x="23" y="1"/>
                    <a:pt x="21" y="5"/>
                    <a:pt x="22" y="8"/>
                  </a:cubicBezTo>
                  <a:cubicBezTo>
                    <a:pt x="26" y="25"/>
                    <a:pt x="26" y="25"/>
                    <a:pt x="26" y="25"/>
                  </a:cubicBezTo>
                  <a:cubicBezTo>
                    <a:pt x="9" y="20"/>
                    <a:pt x="9" y="20"/>
                    <a:pt x="9" y="20"/>
                  </a:cubicBezTo>
                  <a:cubicBezTo>
                    <a:pt x="6" y="19"/>
                    <a:pt x="2" y="21"/>
                    <a:pt x="1" y="24"/>
                  </a:cubicBezTo>
                  <a:cubicBezTo>
                    <a:pt x="0" y="27"/>
                    <a:pt x="2" y="31"/>
                    <a:pt x="6" y="32"/>
                  </a:cubicBezTo>
                  <a:cubicBezTo>
                    <a:pt x="22" y="37"/>
                    <a:pt x="22" y="37"/>
                    <a:pt x="22" y="37"/>
                  </a:cubicBezTo>
                  <a:cubicBezTo>
                    <a:pt x="9" y="48"/>
                    <a:pt x="9" y="48"/>
                    <a:pt x="9" y="48"/>
                  </a:cubicBezTo>
                  <a:cubicBezTo>
                    <a:pt x="7" y="50"/>
                    <a:pt x="7" y="54"/>
                    <a:pt x="9" y="57"/>
                  </a:cubicBezTo>
                  <a:cubicBezTo>
                    <a:pt x="11" y="59"/>
                    <a:pt x="15" y="60"/>
                    <a:pt x="18" y="57"/>
                  </a:cubicBezTo>
                  <a:cubicBezTo>
                    <a:pt x="30" y="46"/>
                    <a:pt x="30" y="46"/>
                    <a:pt x="30" y="46"/>
                  </a:cubicBezTo>
                  <a:cubicBezTo>
                    <a:pt x="34" y="63"/>
                    <a:pt x="34" y="63"/>
                    <a:pt x="34" y="63"/>
                  </a:cubicBezTo>
                  <a:cubicBezTo>
                    <a:pt x="35" y="67"/>
                    <a:pt x="38" y="69"/>
                    <a:pt x="42" y="68"/>
                  </a:cubicBezTo>
                  <a:cubicBezTo>
                    <a:pt x="45" y="67"/>
                    <a:pt x="47" y="64"/>
                    <a:pt x="47" y="60"/>
                  </a:cubicBezTo>
                  <a:cubicBezTo>
                    <a:pt x="43" y="43"/>
                    <a:pt x="43" y="43"/>
                    <a:pt x="43" y="43"/>
                  </a:cubicBezTo>
                  <a:cubicBezTo>
                    <a:pt x="60" y="48"/>
                    <a:pt x="60" y="48"/>
                    <a:pt x="60" y="48"/>
                  </a:cubicBezTo>
                  <a:cubicBezTo>
                    <a:pt x="63" y="49"/>
                    <a:pt x="67" y="47"/>
                    <a:pt x="68" y="44"/>
                  </a:cubicBezTo>
                  <a:cubicBezTo>
                    <a:pt x="69" y="41"/>
                    <a:pt x="67" y="37"/>
                    <a:pt x="64" y="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8" name="Google Shape;6138;p25"/>
            <p:cNvSpPr/>
            <p:nvPr/>
          </p:nvSpPr>
          <p:spPr>
            <a:xfrm>
              <a:off x="598487" y="3976688"/>
              <a:ext cx="41275" cy="41275"/>
            </a:xfrm>
            <a:custGeom>
              <a:avLst/>
              <a:gdLst/>
              <a:ahLst/>
              <a:cxnLst/>
              <a:rect l="l" t="t" r="r" b="b"/>
              <a:pathLst>
                <a:path w="42" h="42" extrusionOk="0">
                  <a:moveTo>
                    <a:pt x="17" y="2"/>
                  </a:moveTo>
                  <a:cubicBezTo>
                    <a:pt x="7" y="4"/>
                    <a:pt x="0" y="15"/>
                    <a:pt x="2" y="25"/>
                  </a:cubicBezTo>
                  <a:cubicBezTo>
                    <a:pt x="5" y="35"/>
                    <a:pt x="15" y="42"/>
                    <a:pt x="25" y="40"/>
                  </a:cubicBezTo>
                  <a:cubicBezTo>
                    <a:pt x="36" y="37"/>
                    <a:pt x="42" y="27"/>
                    <a:pt x="40" y="17"/>
                  </a:cubicBezTo>
                  <a:cubicBezTo>
                    <a:pt x="37" y="6"/>
                    <a:pt x="27" y="0"/>
                    <a:pt x="17" y="2"/>
                  </a:cubicBezTo>
                  <a:close/>
                  <a:moveTo>
                    <a:pt x="23" y="28"/>
                  </a:moveTo>
                  <a:cubicBezTo>
                    <a:pt x="19" y="28"/>
                    <a:pt x="15" y="26"/>
                    <a:pt x="15" y="23"/>
                  </a:cubicBezTo>
                  <a:cubicBezTo>
                    <a:pt x="14" y="19"/>
                    <a:pt x="16" y="16"/>
                    <a:pt x="20" y="15"/>
                  </a:cubicBezTo>
                  <a:cubicBezTo>
                    <a:pt x="24" y="14"/>
                    <a:pt x="28" y="16"/>
                    <a:pt x="29" y="20"/>
                  </a:cubicBezTo>
                  <a:cubicBezTo>
                    <a:pt x="30" y="23"/>
                    <a:pt x="27" y="27"/>
                    <a:pt x="23" y="2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39" name="Google Shape;6139;p25"/>
            <p:cNvSpPr/>
            <p:nvPr/>
          </p:nvSpPr>
          <p:spPr>
            <a:xfrm>
              <a:off x="355600" y="3736975"/>
              <a:ext cx="311150" cy="222250"/>
            </a:xfrm>
            <a:custGeom>
              <a:avLst/>
              <a:gdLst/>
              <a:ahLst/>
              <a:cxnLst/>
              <a:rect l="l" t="t" r="r" b="b"/>
              <a:pathLst>
                <a:path w="323" h="231" extrusionOk="0">
                  <a:moveTo>
                    <a:pt x="82" y="61"/>
                  </a:moveTo>
                  <a:cubicBezTo>
                    <a:pt x="82" y="61"/>
                    <a:pt x="128" y="0"/>
                    <a:pt x="203" y="27"/>
                  </a:cubicBezTo>
                  <a:cubicBezTo>
                    <a:pt x="203" y="27"/>
                    <a:pt x="230" y="39"/>
                    <a:pt x="243" y="60"/>
                  </a:cubicBezTo>
                  <a:cubicBezTo>
                    <a:pt x="243" y="60"/>
                    <a:pt x="321" y="55"/>
                    <a:pt x="323" y="133"/>
                  </a:cubicBezTo>
                  <a:cubicBezTo>
                    <a:pt x="323" y="133"/>
                    <a:pt x="323" y="222"/>
                    <a:pt x="229" y="197"/>
                  </a:cubicBezTo>
                  <a:cubicBezTo>
                    <a:pt x="229" y="197"/>
                    <a:pt x="205" y="228"/>
                    <a:pt x="157" y="222"/>
                  </a:cubicBezTo>
                  <a:cubicBezTo>
                    <a:pt x="155" y="221"/>
                    <a:pt x="137" y="231"/>
                    <a:pt x="92" y="197"/>
                  </a:cubicBezTo>
                  <a:cubicBezTo>
                    <a:pt x="92" y="197"/>
                    <a:pt x="17" y="230"/>
                    <a:pt x="0" y="132"/>
                  </a:cubicBezTo>
                  <a:cubicBezTo>
                    <a:pt x="0" y="132"/>
                    <a:pt x="4" y="55"/>
                    <a:pt x="82" y="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grpSp>
      <p:sp>
        <p:nvSpPr>
          <p:cNvPr id="6140" name="Google Shape;6140;p25"/>
          <p:cNvSpPr/>
          <p:nvPr/>
        </p:nvSpPr>
        <p:spPr>
          <a:xfrm>
            <a:off x="2504017" y="5283200"/>
            <a:ext cx="133351" cy="143933"/>
          </a:xfrm>
          <a:custGeom>
            <a:avLst/>
            <a:gdLst/>
            <a:ahLst/>
            <a:cxnLst/>
            <a:rect l="l" t="t" r="r" b="b"/>
            <a:pathLst>
              <a:path w="103" h="111" extrusionOk="0">
                <a:moveTo>
                  <a:pt x="96" y="69"/>
                </a:moveTo>
                <a:cubicBezTo>
                  <a:pt x="72" y="55"/>
                  <a:pt x="72" y="55"/>
                  <a:pt x="72" y="55"/>
                </a:cubicBezTo>
                <a:cubicBezTo>
                  <a:pt x="97" y="41"/>
                  <a:pt x="97" y="41"/>
                  <a:pt x="97" y="41"/>
                </a:cubicBezTo>
                <a:cubicBezTo>
                  <a:pt x="102" y="39"/>
                  <a:pt x="103" y="32"/>
                  <a:pt x="101" y="27"/>
                </a:cubicBezTo>
                <a:cubicBezTo>
                  <a:pt x="98" y="23"/>
                  <a:pt x="92" y="21"/>
                  <a:pt x="87" y="24"/>
                </a:cubicBezTo>
                <a:cubicBezTo>
                  <a:pt x="61" y="38"/>
                  <a:pt x="61" y="38"/>
                  <a:pt x="61" y="38"/>
                </a:cubicBezTo>
                <a:cubicBezTo>
                  <a:pt x="61" y="11"/>
                  <a:pt x="61" y="11"/>
                  <a:pt x="61" y="11"/>
                </a:cubicBezTo>
                <a:cubicBezTo>
                  <a:pt x="61" y="5"/>
                  <a:pt x="57" y="0"/>
                  <a:pt x="51" y="0"/>
                </a:cubicBezTo>
                <a:cubicBezTo>
                  <a:pt x="45" y="0"/>
                  <a:pt x="41" y="5"/>
                  <a:pt x="41" y="11"/>
                </a:cubicBezTo>
                <a:cubicBezTo>
                  <a:pt x="41" y="38"/>
                  <a:pt x="41" y="38"/>
                  <a:pt x="41" y="38"/>
                </a:cubicBezTo>
                <a:cubicBezTo>
                  <a:pt x="17" y="24"/>
                  <a:pt x="17" y="24"/>
                  <a:pt x="17" y="24"/>
                </a:cubicBezTo>
                <a:cubicBezTo>
                  <a:pt x="12" y="21"/>
                  <a:pt x="6" y="23"/>
                  <a:pt x="3" y="28"/>
                </a:cubicBezTo>
                <a:cubicBezTo>
                  <a:pt x="0" y="33"/>
                  <a:pt x="2" y="39"/>
                  <a:pt x="7" y="42"/>
                </a:cubicBezTo>
                <a:cubicBezTo>
                  <a:pt x="30" y="55"/>
                  <a:pt x="30" y="55"/>
                  <a:pt x="30" y="55"/>
                </a:cubicBezTo>
                <a:cubicBezTo>
                  <a:pt x="8" y="68"/>
                  <a:pt x="8" y="68"/>
                  <a:pt x="8" y="68"/>
                </a:cubicBezTo>
                <a:cubicBezTo>
                  <a:pt x="3" y="71"/>
                  <a:pt x="1" y="77"/>
                  <a:pt x="4" y="82"/>
                </a:cubicBezTo>
                <a:cubicBezTo>
                  <a:pt x="6" y="87"/>
                  <a:pt x="13" y="89"/>
                  <a:pt x="18" y="86"/>
                </a:cubicBezTo>
                <a:cubicBezTo>
                  <a:pt x="41" y="73"/>
                  <a:pt x="41" y="73"/>
                  <a:pt x="41" y="73"/>
                </a:cubicBezTo>
                <a:cubicBezTo>
                  <a:pt x="41" y="101"/>
                  <a:pt x="41" y="101"/>
                  <a:pt x="41" y="101"/>
                </a:cubicBezTo>
                <a:cubicBezTo>
                  <a:pt x="41" y="107"/>
                  <a:pt x="45" y="111"/>
                  <a:pt x="51" y="111"/>
                </a:cubicBezTo>
                <a:cubicBezTo>
                  <a:pt x="57" y="111"/>
                  <a:pt x="61" y="107"/>
                  <a:pt x="61" y="101"/>
                </a:cubicBezTo>
                <a:cubicBezTo>
                  <a:pt x="61" y="73"/>
                  <a:pt x="61" y="73"/>
                  <a:pt x="61" y="73"/>
                </a:cubicBezTo>
                <a:cubicBezTo>
                  <a:pt x="86" y="87"/>
                  <a:pt x="86" y="87"/>
                  <a:pt x="86" y="87"/>
                </a:cubicBezTo>
                <a:cubicBezTo>
                  <a:pt x="91" y="89"/>
                  <a:pt x="97" y="88"/>
                  <a:pt x="100" y="83"/>
                </a:cubicBezTo>
                <a:cubicBezTo>
                  <a:pt x="103" y="78"/>
                  <a:pt x="101" y="72"/>
                  <a:pt x="96" y="6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1" name="Google Shape;6141;p25"/>
          <p:cNvSpPr/>
          <p:nvPr/>
        </p:nvSpPr>
        <p:spPr>
          <a:xfrm>
            <a:off x="2529416" y="5314951"/>
            <a:ext cx="78317" cy="78317"/>
          </a:xfrm>
          <a:custGeom>
            <a:avLst/>
            <a:gdLst/>
            <a:ahLst/>
            <a:cxnLst/>
            <a:rect l="l" t="t" r="r" b="b"/>
            <a:pathLst>
              <a:path w="61" h="62" extrusionOk="0">
                <a:moveTo>
                  <a:pt x="31" y="0"/>
                </a:moveTo>
                <a:cubicBezTo>
                  <a:pt x="14" y="0"/>
                  <a:pt x="0" y="14"/>
                  <a:pt x="0" y="31"/>
                </a:cubicBezTo>
                <a:cubicBezTo>
                  <a:pt x="0" y="48"/>
                  <a:pt x="14" y="62"/>
                  <a:pt x="31" y="62"/>
                </a:cubicBezTo>
                <a:cubicBezTo>
                  <a:pt x="48" y="62"/>
                  <a:pt x="61" y="48"/>
                  <a:pt x="61" y="31"/>
                </a:cubicBezTo>
                <a:cubicBezTo>
                  <a:pt x="61" y="14"/>
                  <a:pt x="48" y="0"/>
                  <a:pt x="31" y="0"/>
                </a:cubicBezTo>
                <a:close/>
                <a:moveTo>
                  <a:pt x="32" y="42"/>
                </a:moveTo>
                <a:cubicBezTo>
                  <a:pt x="25" y="42"/>
                  <a:pt x="20" y="38"/>
                  <a:pt x="20" y="32"/>
                </a:cubicBezTo>
                <a:cubicBezTo>
                  <a:pt x="20" y="26"/>
                  <a:pt x="25" y="22"/>
                  <a:pt x="32" y="22"/>
                </a:cubicBezTo>
                <a:cubicBezTo>
                  <a:pt x="38" y="22"/>
                  <a:pt x="44" y="26"/>
                  <a:pt x="44" y="32"/>
                </a:cubicBezTo>
                <a:cubicBezTo>
                  <a:pt x="44" y="38"/>
                  <a:pt x="38" y="42"/>
                  <a:pt x="32" y="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2" name="Google Shape;6142;p25"/>
          <p:cNvSpPr/>
          <p:nvPr/>
        </p:nvSpPr>
        <p:spPr>
          <a:xfrm>
            <a:off x="2355849" y="4982633"/>
            <a:ext cx="416984" cy="298451"/>
          </a:xfrm>
          <a:custGeom>
            <a:avLst/>
            <a:gdLst/>
            <a:ahLst/>
            <a:cxnLst/>
            <a:rect l="l" t="t" r="r" b="b"/>
            <a:pathLst>
              <a:path w="323" h="232" extrusionOk="0">
                <a:moveTo>
                  <a:pt x="82" y="61"/>
                </a:moveTo>
                <a:cubicBezTo>
                  <a:pt x="82" y="61"/>
                  <a:pt x="128" y="0"/>
                  <a:pt x="203" y="27"/>
                </a:cubicBezTo>
                <a:cubicBezTo>
                  <a:pt x="203" y="27"/>
                  <a:pt x="230" y="39"/>
                  <a:pt x="243" y="61"/>
                </a:cubicBezTo>
                <a:cubicBezTo>
                  <a:pt x="243" y="61"/>
                  <a:pt x="321" y="55"/>
                  <a:pt x="323" y="134"/>
                </a:cubicBezTo>
                <a:cubicBezTo>
                  <a:pt x="323" y="134"/>
                  <a:pt x="323" y="223"/>
                  <a:pt x="229" y="198"/>
                </a:cubicBezTo>
                <a:cubicBezTo>
                  <a:pt x="229" y="198"/>
                  <a:pt x="205" y="228"/>
                  <a:pt x="158" y="222"/>
                </a:cubicBezTo>
                <a:cubicBezTo>
                  <a:pt x="155" y="221"/>
                  <a:pt x="137" y="232"/>
                  <a:pt x="93" y="198"/>
                </a:cubicBezTo>
                <a:cubicBezTo>
                  <a:pt x="93" y="198"/>
                  <a:pt x="17" y="230"/>
                  <a:pt x="0" y="132"/>
                </a:cubicBezTo>
                <a:cubicBezTo>
                  <a:pt x="0" y="132"/>
                  <a:pt x="5" y="56"/>
                  <a:pt x="82" y="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3" name="Google Shape;6143;p25"/>
          <p:cNvSpPr/>
          <p:nvPr/>
        </p:nvSpPr>
        <p:spPr>
          <a:xfrm>
            <a:off x="9844617" y="749302"/>
            <a:ext cx="359833" cy="442383"/>
          </a:xfrm>
          <a:custGeom>
            <a:avLst/>
            <a:gdLst/>
            <a:ahLst/>
            <a:cxnLst/>
            <a:rect l="l" t="t" r="r" b="b"/>
            <a:pathLst>
              <a:path w="324" h="397" extrusionOk="0">
                <a:moveTo>
                  <a:pt x="277" y="153"/>
                </a:moveTo>
                <a:cubicBezTo>
                  <a:pt x="265" y="153"/>
                  <a:pt x="265" y="153"/>
                  <a:pt x="265" y="153"/>
                </a:cubicBezTo>
                <a:cubicBezTo>
                  <a:pt x="265" y="86"/>
                  <a:pt x="265" y="86"/>
                  <a:pt x="265" y="86"/>
                </a:cubicBezTo>
                <a:cubicBezTo>
                  <a:pt x="265" y="83"/>
                  <a:pt x="264" y="80"/>
                  <a:pt x="263" y="77"/>
                </a:cubicBezTo>
                <a:cubicBezTo>
                  <a:pt x="247" y="0"/>
                  <a:pt x="160" y="1"/>
                  <a:pt x="160" y="1"/>
                </a:cubicBezTo>
                <a:cubicBezTo>
                  <a:pt x="78" y="1"/>
                  <a:pt x="60" y="64"/>
                  <a:pt x="56" y="84"/>
                </a:cubicBezTo>
                <a:cubicBezTo>
                  <a:pt x="56" y="86"/>
                  <a:pt x="55" y="88"/>
                  <a:pt x="55" y="90"/>
                </a:cubicBezTo>
                <a:cubicBezTo>
                  <a:pt x="55" y="114"/>
                  <a:pt x="55" y="114"/>
                  <a:pt x="55" y="114"/>
                </a:cubicBezTo>
                <a:cubicBezTo>
                  <a:pt x="55" y="127"/>
                  <a:pt x="66" y="132"/>
                  <a:pt x="79" y="132"/>
                </a:cubicBezTo>
                <a:cubicBezTo>
                  <a:pt x="92" y="132"/>
                  <a:pt x="101" y="126"/>
                  <a:pt x="101" y="113"/>
                </a:cubicBezTo>
                <a:cubicBezTo>
                  <a:pt x="102" y="90"/>
                  <a:pt x="102" y="90"/>
                  <a:pt x="102" y="90"/>
                </a:cubicBezTo>
                <a:cubicBezTo>
                  <a:pt x="102" y="89"/>
                  <a:pt x="102" y="88"/>
                  <a:pt x="101" y="87"/>
                </a:cubicBezTo>
                <a:cubicBezTo>
                  <a:pt x="102" y="87"/>
                  <a:pt x="102" y="87"/>
                  <a:pt x="102" y="87"/>
                </a:cubicBezTo>
                <a:cubicBezTo>
                  <a:pt x="122" y="43"/>
                  <a:pt x="159" y="46"/>
                  <a:pt x="159" y="46"/>
                </a:cubicBezTo>
                <a:cubicBezTo>
                  <a:pt x="207" y="47"/>
                  <a:pt x="218" y="86"/>
                  <a:pt x="218" y="86"/>
                </a:cubicBezTo>
                <a:cubicBezTo>
                  <a:pt x="218" y="153"/>
                  <a:pt x="218" y="153"/>
                  <a:pt x="218" y="153"/>
                </a:cubicBezTo>
                <a:cubicBezTo>
                  <a:pt x="47" y="153"/>
                  <a:pt x="47" y="153"/>
                  <a:pt x="47" y="153"/>
                </a:cubicBezTo>
                <a:cubicBezTo>
                  <a:pt x="21" y="153"/>
                  <a:pt x="0" y="174"/>
                  <a:pt x="0" y="199"/>
                </a:cubicBezTo>
                <a:cubicBezTo>
                  <a:pt x="0" y="351"/>
                  <a:pt x="0" y="351"/>
                  <a:pt x="0" y="351"/>
                </a:cubicBezTo>
                <a:cubicBezTo>
                  <a:pt x="0" y="376"/>
                  <a:pt x="21" y="397"/>
                  <a:pt x="47" y="397"/>
                </a:cubicBezTo>
                <a:cubicBezTo>
                  <a:pt x="277" y="397"/>
                  <a:pt x="277" y="397"/>
                  <a:pt x="277" y="397"/>
                </a:cubicBezTo>
                <a:cubicBezTo>
                  <a:pt x="303" y="397"/>
                  <a:pt x="324" y="376"/>
                  <a:pt x="324" y="351"/>
                </a:cubicBezTo>
                <a:cubicBezTo>
                  <a:pt x="324" y="199"/>
                  <a:pt x="324" y="199"/>
                  <a:pt x="324" y="199"/>
                </a:cubicBezTo>
                <a:cubicBezTo>
                  <a:pt x="324" y="174"/>
                  <a:pt x="303" y="153"/>
                  <a:pt x="277" y="153"/>
                </a:cubicBezTo>
                <a:close/>
                <a:moveTo>
                  <a:pt x="182" y="303"/>
                </a:moveTo>
                <a:cubicBezTo>
                  <a:pt x="182" y="332"/>
                  <a:pt x="182" y="332"/>
                  <a:pt x="182" y="332"/>
                </a:cubicBezTo>
                <a:cubicBezTo>
                  <a:pt x="182" y="341"/>
                  <a:pt x="171" y="349"/>
                  <a:pt x="161" y="349"/>
                </a:cubicBezTo>
                <a:cubicBezTo>
                  <a:pt x="151" y="349"/>
                  <a:pt x="140" y="341"/>
                  <a:pt x="140" y="332"/>
                </a:cubicBezTo>
                <a:cubicBezTo>
                  <a:pt x="140" y="301"/>
                  <a:pt x="140" y="301"/>
                  <a:pt x="140" y="301"/>
                </a:cubicBezTo>
                <a:cubicBezTo>
                  <a:pt x="123" y="294"/>
                  <a:pt x="112" y="274"/>
                  <a:pt x="112" y="256"/>
                </a:cubicBezTo>
                <a:cubicBezTo>
                  <a:pt x="112" y="232"/>
                  <a:pt x="134" y="212"/>
                  <a:pt x="162" y="212"/>
                </a:cubicBezTo>
                <a:cubicBezTo>
                  <a:pt x="189" y="212"/>
                  <a:pt x="212" y="232"/>
                  <a:pt x="212" y="256"/>
                </a:cubicBezTo>
                <a:cubicBezTo>
                  <a:pt x="212" y="275"/>
                  <a:pt x="201" y="297"/>
                  <a:pt x="182" y="30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4" name="Google Shape;6144;p25"/>
          <p:cNvSpPr/>
          <p:nvPr/>
        </p:nvSpPr>
        <p:spPr>
          <a:xfrm>
            <a:off x="11025717" y="1361017"/>
            <a:ext cx="446617" cy="429683"/>
          </a:xfrm>
          <a:custGeom>
            <a:avLst/>
            <a:gdLst/>
            <a:ahLst/>
            <a:cxnLst/>
            <a:rect l="l" t="t" r="r" b="b"/>
            <a:pathLst>
              <a:path w="402" h="385" extrusionOk="0">
                <a:moveTo>
                  <a:pt x="401" y="340"/>
                </a:moveTo>
                <a:cubicBezTo>
                  <a:pt x="401" y="340"/>
                  <a:pt x="364" y="277"/>
                  <a:pt x="307" y="253"/>
                </a:cubicBezTo>
                <a:cubicBezTo>
                  <a:pt x="307" y="253"/>
                  <a:pt x="252" y="226"/>
                  <a:pt x="252" y="222"/>
                </a:cubicBezTo>
                <a:cubicBezTo>
                  <a:pt x="252" y="218"/>
                  <a:pt x="256" y="216"/>
                  <a:pt x="256" y="215"/>
                </a:cubicBezTo>
                <a:cubicBezTo>
                  <a:pt x="271" y="208"/>
                  <a:pt x="278" y="190"/>
                  <a:pt x="278" y="173"/>
                </a:cubicBezTo>
                <a:cubicBezTo>
                  <a:pt x="276" y="155"/>
                  <a:pt x="276" y="155"/>
                  <a:pt x="276" y="155"/>
                </a:cubicBezTo>
                <a:cubicBezTo>
                  <a:pt x="289" y="156"/>
                  <a:pt x="289" y="156"/>
                  <a:pt x="289" y="156"/>
                </a:cubicBezTo>
                <a:cubicBezTo>
                  <a:pt x="290" y="100"/>
                  <a:pt x="290" y="100"/>
                  <a:pt x="290" y="100"/>
                </a:cubicBezTo>
                <a:cubicBezTo>
                  <a:pt x="283" y="98"/>
                  <a:pt x="283" y="98"/>
                  <a:pt x="283" y="98"/>
                </a:cubicBezTo>
                <a:cubicBezTo>
                  <a:pt x="288" y="37"/>
                  <a:pt x="269" y="22"/>
                  <a:pt x="269" y="22"/>
                </a:cubicBezTo>
                <a:cubicBezTo>
                  <a:pt x="269" y="22"/>
                  <a:pt x="242" y="0"/>
                  <a:pt x="227" y="2"/>
                </a:cubicBezTo>
                <a:cubicBezTo>
                  <a:pt x="171" y="2"/>
                  <a:pt x="171" y="2"/>
                  <a:pt x="171" y="2"/>
                </a:cubicBezTo>
                <a:cubicBezTo>
                  <a:pt x="152" y="2"/>
                  <a:pt x="132" y="13"/>
                  <a:pt x="125" y="29"/>
                </a:cubicBezTo>
                <a:cubicBezTo>
                  <a:pt x="125" y="29"/>
                  <a:pt x="124" y="33"/>
                  <a:pt x="124" y="33"/>
                </a:cubicBezTo>
                <a:cubicBezTo>
                  <a:pt x="124" y="33"/>
                  <a:pt x="120" y="37"/>
                  <a:pt x="119" y="99"/>
                </a:cubicBezTo>
                <a:cubicBezTo>
                  <a:pt x="119" y="99"/>
                  <a:pt x="119" y="99"/>
                  <a:pt x="119" y="99"/>
                </a:cubicBezTo>
                <a:cubicBezTo>
                  <a:pt x="110" y="100"/>
                  <a:pt x="110" y="100"/>
                  <a:pt x="110" y="100"/>
                </a:cubicBezTo>
                <a:cubicBezTo>
                  <a:pt x="110" y="148"/>
                  <a:pt x="110" y="148"/>
                  <a:pt x="110" y="148"/>
                </a:cubicBezTo>
                <a:cubicBezTo>
                  <a:pt x="122" y="156"/>
                  <a:pt x="122" y="156"/>
                  <a:pt x="122" y="156"/>
                </a:cubicBezTo>
                <a:cubicBezTo>
                  <a:pt x="123" y="174"/>
                  <a:pt x="123" y="174"/>
                  <a:pt x="123" y="174"/>
                </a:cubicBezTo>
                <a:cubicBezTo>
                  <a:pt x="123" y="193"/>
                  <a:pt x="133" y="210"/>
                  <a:pt x="150" y="217"/>
                </a:cubicBezTo>
                <a:cubicBezTo>
                  <a:pt x="150" y="223"/>
                  <a:pt x="150" y="223"/>
                  <a:pt x="150" y="223"/>
                </a:cubicBezTo>
                <a:cubicBezTo>
                  <a:pt x="150" y="223"/>
                  <a:pt x="115" y="246"/>
                  <a:pt x="86" y="260"/>
                </a:cubicBezTo>
                <a:cubicBezTo>
                  <a:pt x="56" y="275"/>
                  <a:pt x="2" y="317"/>
                  <a:pt x="0" y="351"/>
                </a:cubicBezTo>
                <a:cubicBezTo>
                  <a:pt x="0" y="384"/>
                  <a:pt x="0" y="384"/>
                  <a:pt x="0" y="384"/>
                </a:cubicBezTo>
                <a:cubicBezTo>
                  <a:pt x="402" y="385"/>
                  <a:pt x="402" y="385"/>
                  <a:pt x="402" y="385"/>
                </a:cubicBezTo>
                <a:lnTo>
                  <a:pt x="401" y="34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5" name="Google Shape;6145;p25"/>
          <p:cNvSpPr/>
          <p:nvPr/>
        </p:nvSpPr>
        <p:spPr>
          <a:xfrm>
            <a:off x="9264650" y="4396318"/>
            <a:ext cx="306917" cy="425449"/>
          </a:xfrm>
          <a:custGeom>
            <a:avLst/>
            <a:gdLst/>
            <a:ahLst/>
            <a:cxnLst/>
            <a:rect l="l" t="t" r="r" b="b"/>
            <a:pathLst>
              <a:path w="277" h="384" extrusionOk="0">
                <a:moveTo>
                  <a:pt x="257" y="201"/>
                </a:moveTo>
                <a:cubicBezTo>
                  <a:pt x="189" y="201"/>
                  <a:pt x="189" y="201"/>
                  <a:pt x="189" y="201"/>
                </a:cubicBezTo>
                <a:cubicBezTo>
                  <a:pt x="189" y="47"/>
                  <a:pt x="189" y="47"/>
                  <a:pt x="189" y="47"/>
                </a:cubicBezTo>
                <a:cubicBezTo>
                  <a:pt x="189" y="21"/>
                  <a:pt x="167" y="0"/>
                  <a:pt x="139" y="0"/>
                </a:cubicBezTo>
                <a:cubicBezTo>
                  <a:pt x="110" y="0"/>
                  <a:pt x="88" y="21"/>
                  <a:pt x="88" y="47"/>
                </a:cubicBezTo>
                <a:cubicBezTo>
                  <a:pt x="88" y="201"/>
                  <a:pt x="88" y="201"/>
                  <a:pt x="88" y="201"/>
                </a:cubicBezTo>
                <a:cubicBezTo>
                  <a:pt x="20" y="201"/>
                  <a:pt x="20" y="201"/>
                  <a:pt x="20" y="201"/>
                </a:cubicBezTo>
                <a:cubicBezTo>
                  <a:pt x="9" y="201"/>
                  <a:pt x="0" y="209"/>
                  <a:pt x="0" y="220"/>
                </a:cubicBezTo>
                <a:cubicBezTo>
                  <a:pt x="0" y="227"/>
                  <a:pt x="4" y="228"/>
                  <a:pt x="10" y="236"/>
                </a:cubicBezTo>
                <a:cubicBezTo>
                  <a:pt x="37" y="271"/>
                  <a:pt x="128" y="384"/>
                  <a:pt x="128" y="384"/>
                </a:cubicBezTo>
                <a:cubicBezTo>
                  <a:pt x="140" y="383"/>
                  <a:pt x="140" y="383"/>
                  <a:pt x="140" y="383"/>
                </a:cubicBezTo>
                <a:cubicBezTo>
                  <a:pt x="147" y="382"/>
                  <a:pt x="256" y="252"/>
                  <a:pt x="271" y="234"/>
                </a:cubicBezTo>
                <a:cubicBezTo>
                  <a:pt x="275" y="230"/>
                  <a:pt x="277" y="225"/>
                  <a:pt x="277" y="220"/>
                </a:cubicBezTo>
                <a:cubicBezTo>
                  <a:pt x="277" y="209"/>
                  <a:pt x="268" y="201"/>
                  <a:pt x="257" y="20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6" name="Google Shape;6146;p25"/>
          <p:cNvSpPr/>
          <p:nvPr/>
        </p:nvSpPr>
        <p:spPr>
          <a:xfrm>
            <a:off x="10409765" y="287869"/>
            <a:ext cx="431800" cy="266700"/>
          </a:xfrm>
          <a:custGeom>
            <a:avLst/>
            <a:gdLst/>
            <a:ahLst/>
            <a:cxnLst/>
            <a:rect l="l" t="t" r="r" b="b"/>
            <a:pathLst>
              <a:path w="390" h="240" extrusionOk="0">
                <a:moveTo>
                  <a:pt x="178" y="163"/>
                </a:moveTo>
                <a:cubicBezTo>
                  <a:pt x="0" y="5"/>
                  <a:pt x="0" y="5"/>
                  <a:pt x="0" y="5"/>
                </a:cubicBezTo>
                <a:cubicBezTo>
                  <a:pt x="0" y="210"/>
                  <a:pt x="0" y="210"/>
                  <a:pt x="0" y="210"/>
                </a:cubicBezTo>
                <a:cubicBezTo>
                  <a:pt x="0" y="226"/>
                  <a:pt x="14" y="240"/>
                  <a:pt x="30" y="240"/>
                </a:cubicBezTo>
                <a:cubicBezTo>
                  <a:pt x="360" y="240"/>
                  <a:pt x="360" y="240"/>
                  <a:pt x="360" y="240"/>
                </a:cubicBezTo>
                <a:cubicBezTo>
                  <a:pt x="377" y="240"/>
                  <a:pt x="390" y="226"/>
                  <a:pt x="390" y="210"/>
                </a:cubicBezTo>
                <a:cubicBezTo>
                  <a:pt x="390" y="0"/>
                  <a:pt x="390" y="0"/>
                  <a:pt x="390" y="0"/>
                </a:cubicBezTo>
                <a:cubicBezTo>
                  <a:pt x="211" y="163"/>
                  <a:pt x="211" y="163"/>
                  <a:pt x="211" y="163"/>
                </a:cubicBezTo>
                <a:lnTo>
                  <a:pt x="178" y="16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7" name="Google Shape;6147;p25"/>
          <p:cNvSpPr/>
          <p:nvPr/>
        </p:nvSpPr>
        <p:spPr>
          <a:xfrm>
            <a:off x="10409765" y="205318"/>
            <a:ext cx="431800" cy="215900"/>
          </a:xfrm>
          <a:custGeom>
            <a:avLst/>
            <a:gdLst/>
            <a:ahLst/>
            <a:cxnLst/>
            <a:rect l="l" t="t" r="r" b="b"/>
            <a:pathLst>
              <a:path w="390" h="194" extrusionOk="0">
                <a:moveTo>
                  <a:pt x="360" y="0"/>
                </a:moveTo>
                <a:cubicBezTo>
                  <a:pt x="30" y="0"/>
                  <a:pt x="30" y="0"/>
                  <a:pt x="30" y="0"/>
                </a:cubicBezTo>
                <a:cubicBezTo>
                  <a:pt x="14" y="0"/>
                  <a:pt x="0" y="13"/>
                  <a:pt x="0" y="29"/>
                </a:cubicBezTo>
                <a:cubicBezTo>
                  <a:pt x="0" y="34"/>
                  <a:pt x="0" y="34"/>
                  <a:pt x="0" y="34"/>
                </a:cubicBezTo>
                <a:cubicBezTo>
                  <a:pt x="187" y="194"/>
                  <a:pt x="187" y="194"/>
                  <a:pt x="187" y="194"/>
                </a:cubicBezTo>
                <a:cubicBezTo>
                  <a:pt x="207" y="194"/>
                  <a:pt x="207" y="194"/>
                  <a:pt x="207" y="194"/>
                </a:cubicBezTo>
                <a:cubicBezTo>
                  <a:pt x="390" y="36"/>
                  <a:pt x="390" y="36"/>
                  <a:pt x="390" y="36"/>
                </a:cubicBezTo>
                <a:cubicBezTo>
                  <a:pt x="390" y="29"/>
                  <a:pt x="390" y="29"/>
                  <a:pt x="390" y="29"/>
                </a:cubicBezTo>
                <a:cubicBezTo>
                  <a:pt x="390" y="13"/>
                  <a:pt x="377" y="0"/>
                  <a:pt x="36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8" name="Google Shape;6148;p25"/>
          <p:cNvSpPr/>
          <p:nvPr/>
        </p:nvSpPr>
        <p:spPr>
          <a:xfrm>
            <a:off x="9266766" y="2533651"/>
            <a:ext cx="302684" cy="433916"/>
          </a:xfrm>
          <a:custGeom>
            <a:avLst/>
            <a:gdLst/>
            <a:ahLst/>
            <a:cxnLst/>
            <a:rect l="l" t="t" r="r" b="b"/>
            <a:pathLst>
              <a:path w="273" h="390" extrusionOk="0">
                <a:moveTo>
                  <a:pt x="243" y="0"/>
                </a:moveTo>
                <a:cubicBezTo>
                  <a:pt x="31" y="0"/>
                  <a:pt x="31" y="0"/>
                  <a:pt x="31" y="0"/>
                </a:cubicBezTo>
                <a:cubicBezTo>
                  <a:pt x="14" y="0"/>
                  <a:pt x="0" y="14"/>
                  <a:pt x="0" y="30"/>
                </a:cubicBezTo>
                <a:cubicBezTo>
                  <a:pt x="0" y="390"/>
                  <a:pt x="0" y="390"/>
                  <a:pt x="0" y="390"/>
                </a:cubicBezTo>
                <a:cubicBezTo>
                  <a:pt x="129" y="278"/>
                  <a:pt x="129" y="278"/>
                  <a:pt x="129" y="278"/>
                </a:cubicBezTo>
                <a:cubicBezTo>
                  <a:pt x="144" y="278"/>
                  <a:pt x="144" y="278"/>
                  <a:pt x="144" y="278"/>
                </a:cubicBezTo>
                <a:cubicBezTo>
                  <a:pt x="273" y="389"/>
                  <a:pt x="273" y="389"/>
                  <a:pt x="273" y="389"/>
                </a:cubicBezTo>
                <a:cubicBezTo>
                  <a:pt x="273" y="30"/>
                  <a:pt x="273" y="30"/>
                  <a:pt x="273" y="30"/>
                </a:cubicBezTo>
                <a:cubicBezTo>
                  <a:pt x="273" y="14"/>
                  <a:pt x="259" y="0"/>
                  <a:pt x="243" y="0"/>
                </a:cubicBezTo>
                <a:close/>
                <a:moveTo>
                  <a:pt x="218" y="122"/>
                </a:moveTo>
                <a:cubicBezTo>
                  <a:pt x="210" y="128"/>
                  <a:pt x="170" y="151"/>
                  <a:pt x="170" y="151"/>
                </a:cubicBezTo>
                <a:cubicBezTo>
                  <a:pt x="171" y="155"/>
                  <a:pt x="171" y="155"/>
                  <a:pt x="171" y="155"/>
                </a:cubicBezTo>
                <a:cubicBezTo>
                  <a:pt x="171" y="155"/>
                  <a:pt x="195" y="213"/>
                  <a:pt x="187" y="216"/>
                </a:cubicBezTo>
                <a:cubicBezTo>
                  <a:pt x="187" y="216"/>
                  <a:pt x="186" y="224"/>
                  <a:pt x="136" y="178"/>
                </a:cubicBezTo>
                <a:cubicBezTo>
                  <a:pt x="136" y="178"/>
                  <a:pt x="89" y="219"/>
                  <a:pt x="80" y="216"/>
                </a:cubicBezTo>
                <a:cubicBezTo>
                  <a:pt x="80" y="216"/>
                  <a:pt x="92" y="169"/>
                  <a:pt x="100" y="151"/>
                </a:cubicBezTo>
                <a:cubicBezTo>
                  <a:pt x="56" y="122"/>
                  <a:pt x="56" y="122"/>
                  <a:pt x="56" y="122"/>
                </a:cubicBezTo>
                <a:cubicBezTo>
                  <a:pt x="56" y="122"/>
                  <a:pt x="49" y="115"/>
                  <a:pt x="49" y="110"/>
                </a:cubicBezTo>
                <a:cubicBezTo>
                  <a:pt x="115" y="110"/>
                  <a:pt x="115" y="110"/>
                  <a:pt x="115" y="110"/>
                </a:cubicBezTo>
                <a:cubicBezTo>
                  <a:pt x="128" y="54"/>
                  <a:pt x="128" y="54"/>
                  <a:pt x="128" y="54"/>
                </a:cubicBezTo>
                <a:cubicBezTo>
                  <a:pt x="128" y="54"/>
                  <a:pt x="135" y="46"/>
                  <a:pt x="138" y="56"/>
                </a:cubicBezTo>
                <a:cubicBezTo>
                  <a:pt x="141" y="64"/>
                  <a:pt x="153" y="99"/>
                  <a:pt x="156" y="110"/>
                </a:cubicBezTo>
                <a:cubicBezTo>
                  <a:pt x="223" y="110"/>
                  <a:pt x="223" y="110"/>
                  <a:pt x="223" y="110"/>
                </a:cubicBezTo>
                <a:cubicBezTo>
                  <a:pt x="223" y="110"/>
                  <a:pt x="226" y="116"/>
                  <a:pt x="218" y="1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49" name="Google Shape;6149;p25"/>
          <p:cNvSpPr/>
          <p:nvPr/>
        </p:nvSpPr>
        <p:spPr>
          <a:xfrm>
            <a:off x="10409765" y="3875618"/>
            <a:ext cx="431800" cy="347133"/>
          </a:xfrm>
          <a:custGeom>
            <a:avLst/>
            <a:gdLst/>
            <a:ahLst/>
            <a:cxnLst/>
            <a:rect l="l" t="t" r="r" b="b"/>
            <a:pathLst>
              <a:path w="390" h="312" extrusionOk="0">
                <a:moveTo>
                  <a:pt x="359" y="0"/>
                </a:moveTo>
                <a:cubicBezTo>
                  <a:pt x="337" y="0"/>
                  <a:pt x="337" y="0"/>
                  <a:pt x="337" y="0"/>
                </a:cubicBezTo>
                <a:cubicBezTo>
                  <a:pt x="337" y="49"/>
                  <a:pt x="337" y="49"/>
                  <a:pt x="337" y="49"/>
                </a:cubicBezTo>
                <a:cubicBezTo>
                  <a:pt x="337" y="66"/>
                  <a:pt x="322" y="80"/>
                  <a:pt x="305" y="80"/>
                </a:cubicBezTo>
                <a:cubicBezTo>
                  <a:pt x="292" y="80"/>
                  <a:pt x="292" y="80"/>
                  <a:pt x="292" y="80"/>
                </a:cubicBezTo>
                <a:cubicBezTo>
                  <a:pt x="274" y="80"/>
                  <a:pt x="260" y="66"/>
                  <a:pt x="260" y="49"/>
                </a:cubicBezTo>
                <a:cubicBezTo>
                  <a:pt x="260" y="0"/>
                  <a:pt x="260" y="0"/>
                  <a:pt x="260" y="0"/>
                </a:cubicBezTo>
                <a:cubicBezTo>
                  <a:pt x="130" y="0"/>
                  <a:pt x="130" y="0"/>
                  <a:pt x="130" y="0"/>
                </a:cubicBezTo>
                <a:cubicBezTo>
                  <a:pt x="130" y="48"/>
                  <a:pt x="130" y="48"/>
                  <a:pt x="130" y="48"/>
                </a:cubicBezTo>
                <a:cubicBezTo>
                  <a:pt x="130" y="64"/>
                  <a:pt x="115" y="78"/>
                  <a:pt x="98" y="78"/>
                </a:cubicBezTo>
                <a:cubicBezTo>
                  <a:pt x="85" y="78"/>
                  <a:pt x="85" y="78"/>
                  <a:pt x="85" y="78"/>
                </a:cubicBezTo>
                <a:cubicBezTo>
                  <a:pt x="67" y="78"/>
                  <a:pt x="53" y="64"/>
                  <a:pt x="53" y="48"/>
                </a:cubicBezTo>
                <a:cubicBezTo>
                  <a:pt x="53" y="0"/>
                  <a:pt x="53" y="0"/>
                  <a:pt x="53" y="0"/>
                </a:cubicBezTo>
                <a:cubicBezTo>
                  <a:pt x="31" y="0"/>
                  <a:pt x="31" y="0"/>
                  <a:pt x="31" y="0"/>
                </a:cubicBezTo>
                <a:cubicBezTo>
                  <a:pt x="14" y="0"/>
                  <a:pt x="0" y="13"/>
                  <a:pt x="0" y="30"/>
                </a:cubicBezTo>
                <a:cubicBezTo>
                  <a:pt x="0" y="282"/>
                  <a:pt x="0" y="282"/>
                  <a:pt x="0" y="282"/>
                </a:cubicBezTo>
                <a:cubicBezTo>
                  <a:pt x="0" y="299"/>
                  <a:pt x="14" y="312"/>
                  <a:pt x="31" y="312"/>
                </a:cubicBezTo>
                <a:cubicBezTo>
                  <a:pt x="359" y="312"/>
                  <a:pt x="359" y="312"/>
                  <a:pt x="359" y="312"/>
                </a:cubicBezTo>
                <a:cubicBezTo>
                  <a:pt x="376" y="312"/>
                  <a:pt x="390" y="299"/>
                  <a:pt x="390" y="282"/>
                </a:cubicBezTo>
                <a:cubicBezTo>
                  <a:pt x="390" y="30"/>
                  <a:pt x="390" y="30"/>
                  <a:pt x="390" y="30"/>
                </a:cubicBezTo>
                <a:cubicBezTo>
                  <a:pt x="390" y="13"/>
                  <a:pt x="376" y="0"/>
                  <a:pt x="359" y="0"/>
                </a:cubicBezTo>
                <a:close/>
                <a:moveTo>
                  <a:pt x="55" y="124"/>
                </a:moveTo>
                <a:cubicBezTo>
                  <a:pt x="131" y="124"/>
                  <a:pt x="131" y="124"/>
                  <a:pt x="131" y="124"/>
                </a:cubicBezTo>
                <a:cubicBezTo>
                  <a:pt x="131" y="175"/>
                  <a:pt x="131" y="175"/>
                  <a:pt x="131" y="175"/>
                </a:cubicBezTo>
                <a:cubicBezTo>
                  <a:pt x="55" y="175"/>
                  <a:pt x="55" y="175"/>
                  <a:pt x="55" y="175"/>
                </a:cubicBezTo>
                <a:lnTo>
                  <a:pt x="55" y="124"/>
                </a:lnTo>
                <a:close/>
                <a:moveTo>
                  <a:pt x="131" y="253"/>
                </a:moveTo>
                <a:cubicBezTo>
                  <a:pt x="54" y="253"/>
                  <a:pt x="54" y="253"/>
                  <a:pt x="54" y="253"/>
                </a:cubicBezTo>
                <a:cubicBezTo>
                  <a:pt x="54" y="202"/>
                  <a:pt x="54" y="202"/>
                  <a:pt x="54" y="202"/>
                </a:cubicBezTo>
                <a:cubicBezTo>
                  <a:pt x="131" y="202"/>
                  <a:pt x="131" y="202"/>
                  <a:pt x="131" y="202"/>
                </a:cubicBezTo>
                <a:lnTo>
                  <a:pt x="131" y="253"/>
                </a:lnTo>
                <a:close/>
                <a:moveTo>
                  <a:pt x="159" y="124"/>
                </a:moveTo>
                <a:cubicBezTo>
                  <a:pt x="235" y="124"/>
                  <a:pt x="235" y="124"/>
                  <a:pt x="235" y="124"/>
                </a:cubicBezTo>
                <a:cubicBezTo>
                  <a:pt x="235" y="175"/>
                  <a:pt x="235" y="175"/>
                  <a:pt x="235" y="175"/>
                </a:cubicBezTo>
                <a:cubicBezTo>
                  <a:pt x="159" y="175"/>
                  <a:pt x="159" y="175"/>
                  <a:pt x="159" y="175"/>
                </a:cubicBezTo>
                <a:lnTo>
                  <a:pt x="159" y="124"/>
                </a:lnTo>
                <a:close/>
                <a:moveTo>
                  <a:pt x="236" y="253"/>
                </a:moveTo>
                <a:cubicBezTo>
                  <a:pt x="159" y="253"/>
                  <a:pt x="159" y="253"/>
                  <a:pt x="159" y="253"/>
                </a:cubicBezTo>
                <a:cubicBezTo>
                  <a:pt x="159" y="202"/>
                  <a:pt x="159" y="202"/>
                  <a:pt x="159" y="202"/>
                </a:cubicBezTo>
                <a:cubicBezTo>
                  <a:pt x="236" y="202"/>
                  <a:pt x="236" y="202"/>
                  <a:pt x="236" y="202"/>
                </a:cubicBezTo>
                <a:lnTo>
                  <a:pt x="236" y="253"/>
                </a:lnTo>
                <a:close/>
                <a:moveTo>
                  <a:pt x="261" y="124"/>
                </a:moveTo>
                <a:cubicBezTo>
                  <a:pt x="337" y="124"/>
                  <a:pt x="337" y="124"/>
                  <a:pt x="337" y="124"/>
                </a:cubicBezTo>
                <a:cubicBezTo>
                  <a:pt x="337" y="175"/>
                  <a:pt x="337" y="175"/>
                  <a:pt x="337" y="175"/>
                </a:cubicBezTo>
                <a:cubicBezTo>
                  <a:pt x="261" y="175"/>
                  <a:pt x="261" y="175"/>
                  <a:pt x="261" y="175"/>
                </a:cubicBezTo>
                <a:lnTo>
                  <a:pt x="261" y="124"/>
                </a:lnTo>
                <a:close/>
                <a:moveTo>
                  <a:pt x="339" y="253"/>
                </a:moveTo>
                <a:cubicBezTo>
                  <a:pt x="262" y="253"/>
                  <a:pt x="262" y="253"/>
                  <a:pt x="262" y="253"/>
                </a:cubicBezTo>
                <a:cubicBezTo>
                  <a:pt x="262" y="202"/>
                  <a:pt x="262" y="202"/>
                  <a:pt x="262" y="202"/>
                </a:cubicBezTo>
                <a:cubicBezTo>
                  <a:pt x="339" y="202"/>
                  <a:pt x="339" y="202"/>
                  <a:pt x="339" y="202"/>
                </a:cubicBezTo>
                <a:lnTo>
                  <a:pt x="339" y="25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0" name="Google Shape;6150;p25"/>
          <p:cNvSpPr/>
          <p:nvPr/>
        </p:nvSpPr>
        <p:spPr>
          <a:xfrm>
            <a:off x="10718799" y="3788834"/>
            <a:ext cx="44451" cy="148167"/>
          </a:xfrm>
          <a:custGeom>
            <a:avLst/>
            <a:gdLst/>
            <a:ahLst/>
            <a:cxnLst/>
            <a:rect l="l" t="t" r="r" b="b"/>
            <a:pathLst>
              <a:path w="40" h="133" extrusionOk="0">
                <a:moveTo>
                  <a:pt x="40" y="109"/>
                </a:moveTo>
                <a:cubicBezTo>
                  <a:pt x="40" y="122"/>
                  <a:pt x="31" y="133"/>
                  <a:pt x="20" y="133"/>
                </a:cubicBezTo>
                <a:cubicBezTo>
                  <a:pt x="20" y="133"/>
                  <a:pt x="20" y="133"/>
                  <a:pt x="20" y="133"/>
                </a:cubicBezTo>
                <a:cubicBezTo>
                  <a:pt x="9" y="133"/>
                  <a:pt x="0" y="122"/>
                  <a:pt x="0" y="109"/>
                </a:cubicBezTo>
                <a:cubicBezTo>
                  <a:pt x="0" y="25"/>
                  <a:pt x="0" y="25"/>
                  <a:pt x="0" y="25"/>
                </a:cubicBezTo>
                <a:cubicBezTo>
                  <a:pt x="0" y="11"/>
                  <a:pt x="9" y="0"/>
                  <a:pt x="20" y="0"/>
                </a:cubicBezTo>
                <a:cubicBezTo>
                  <a:pt x="20" y="0"/>
                  <a:pt x="20" y="0"/>
                  <a:pt x="20" y="0"/>
                </a:cubicBezTo>
                <a:cubicBezTo>
                  <a:pt x="31" y="0"/>
                  <a:pt x="40" y="11"/>
                  <a:pt x="40" y="25"/>
                </a:cubicBezTo>
                <a:lnTo>
                  <a:pt x="40" y="10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1" name="Google Shape;6151;p25"/>
          <p:cNvSpPr/>
          <p:nvPr/>
        </p:nvSpPr>
        <p:spPr>
          <a:xfrm>
            <a:off x="10490199" y="3788834"/>
            <a:ext cx="44451" cy="148167"/>
          </a:xfrm>
          <a:custGeom>
            <a:avLst/>
            <a:gdLst/>
            <a:ahLst/>
            <a:cxnLst/>
            <a:rect l="l" t="t" r="r" b="b"/>
            <a:pathLst>
              <a:path w="40" h="133" extrusionOk="0">
                <a:moveTo>
                  <a:pt x="40" y="109"/>
                </a:moveTo>
                <a:cubicBezTo>
                  <a:pt x="40" y="122"/>
                  <a:pt x="31" y="133"/>
                  <a:pt x="20" y="133"/>
                </a:cubicBezTo>
                <a:cubicBezTo>
                  <a:pt x="20" y="133"/>
                  <a:pt x="20" y="133"/>
                  <a:pt x="20" y="133"/>
                </a:cubicBezTo>
                <a:cubicBezTo>
                  <a:pt x="9" y="133"/>
                  <a:pt x="0" y="122"/>
                  <a:pt x="0" y="109"/>
                </a:cubicBezTo>
                <a:cubicBezTo>
                  <a:pt x="0" y="25"/>
                  <a:pt x="0" y="25"/>
                  <a:pt x="0" y="25"/>
                </a:cubicBezTo>
                <a:cubicBezTo>
                  <a:pt x="0" y="11"/>
                  <a:pt x="9" y="0"/>
                  <a:pt x="20" y="0"/>
                </a:cubicBezTo>
                <a:cubicBezTo>
                  <a:pt x="20" y="0"/>
                  <a:pt x="20" y="0"/>
                  <a:pt x="20" y="0"/>
                </a:cubicBezTo>
                <a:cubicBezTo>
                  <a:pt x="31" y="0"/>
                  <a:pt x="40" y="11"/>
                  <a:pt x="40" y="25"/>
                </a:cubicBezTo>
                <a:lnTo>
                  <a:pt x="40" y="10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2" name="Google Shape;6152;p25"/>
          <p:cNvSpPr/>
          <p:nvPr/>
        </p:nvSpPr>
        <p:spPr>
          <a:xfrm>
            <a:off x="11118850" y="4527551"/>
            <a:ext cx="260351" cy="281516"/>
          </a:xfrm>
          <a:custGeom>
            <a:avLst/>
            <a:gdLst/>
            <a:ahLst/>
            <a:cxnLst/>
            <a:rect l="l" t="t" r="r" b="b"/>
            <a:pathLst>
              <a:path w="235" h="254" extrusionOk="0">
                <a:moveTo>
                  <a:pt x="7" y="184"/>
                </a:moveTo>
                <a:cubicBezTo>
                  <a:pt x="7" y="184"/>
                  <a:pt x="47" y="166"/>
                  <a:pt x="83" y="165"/>
                </a:cubicBezTo>
                <a:cubicBezTo>
                  <a:pt x="83" y="153"/>
                  <a:pt x="83" y="153"/>
                  <a:pt x="83" y="153"/>
                </a:cubicBezTo>
                <a:cubicBezTo>
                  <a:pt x="83" y="153"/>
                  <a:pt x="66" y="134"/>
                  <a:pt x="65" y="123"/>
                </a:cubicBezTo>
                <a:cubicBezTo>
                  <a:pt x="65" y="123"/>
                  <a:pt x="61" y="124"/>
                  <a:pt x="58" y="121"/>
                </a:cubicBezTo>
                <a:cubicBezTo>
                  <a:pt x="50" y="111"/>
                  <a:pt x="41" y="90"/>
                  <a:pt x="54" y="81"/>
                </a:cubicBezTo>
                <a:cubicBezTo>
                  <a:pt x="54" y="81"/>
                  <a:pt x="55" y="79"/>
                  <a:pt x="58" y="79"/>
                </a:cubicBezTo>
                <a:cubicBezTo>
                  <a:pt x="58" y="79"/>
                  <a:pt x="38" y="16"/>
                  <a:pt x="98" y="5"/>
                </a:cubicBezTo>
                <a:cubicBezTo>
                  <a:pt x="126" y="0"/>
                  <a:pt x="130" y="8"/>
                  <a:pt x="130" y="8"/>
                </a:cubicBezTo>
                <a:cubicBezTo>
                  <a:pt x="130" y="8"/>
                  <a:pt x="196" y="6"/>
                  <a:pt x="177" y="80"/>
                </a:cubicBezTo>
                <a:cubicBezTo>
                  <a:pt x="177" y="80"/>
                  <a:pt x="186" y="80"/>
                  <a:pt x="186" y="89"/>
                </a:cubicBezTo>
                <a:cubicBezTo>
                  <a:pt x="186" y="99"/>
                  <a:pt x="166" y="126"/>
                  <a:pt x="162" y="129"/>
                </a:cubicBezTo>
                <a:cubicBezTo>
                  <a:pt x="148" y="150"/>
                  <a:pt x="148" y="150"/>
                  <a:pt x="148" y="150"/>
                </a:cubicBezTo>
                <a:cubicBezTo>
                  <a:pt x="149" y="166"/>
                  <a:pt x="149" y="166"/>
                  <a:pt x="149" y="166"/>
                </a:cubicBezTo>
                <a:cubicBezTo>
                  <a:pt x="149" y="166"/>
                  <a:pt x="226" y="176"/>
                  <a:pt x="235" y="186"/>
                </a:cubicBezTo>
                <a:cubicBezTo>
                  <a:pt x="235" y="197"/>
                  <a:pt x="235" y="197"/>
                  <a:pt x="235" y="197"/>
                </a:cubicBezTo>
                <a:cubicBezTo>
                  <a:pt x="235" y="197"/>
                  <a:pt x="173" y="254"/>
                  <a:pt x="123" y="246"/>
                </a:cubicBezTo>
                <a:cubicBezTo>
                  <a:pt x="73" y="238"/>
                  <a:pt x="0" y="210"/>
                  <a:pt x="7" y="1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3" name="Google Shape;6153;p25"/>
          <p:cNvSpPr/>
          <p:nvPr/>
        </p:nvSpPr>
        <p:spPr>
          <a:xfrm>
            <a:off x="11036299" y="4396318"/>
            <a:ext cx="425451" cy="425449"/>
          </a:xfrm>
          <a:custGeom>
            <a:avLst/>
            <a:gdLst/>
            <a:ahLst/>
            <a:cxnLst/>
            <a:rect l="l" t="t" r="r" b="b"/>
            <a:pathLst>
              <a:path w="384" h="384" extrusionOk="0">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192" y="42"/>
                </a:moveTo>
                <a:cubicBezTo>
                  <a:pt x="109" y="42"/>
                  <a:pt x="42" y="109"/>
                  <a:pt x="42" y="192"/>
                </a:cubicBezTo>
                <a:cubicBezTo>
                  <a:pt x="42" y="275"/>
                  <a:pt x="109" y="342"/>
                  <a:pt x="192" y="342"/>
                </a:cubicBezTo>
                <a:cubicBezTo>
                  <a:pt x="275" y="342"/>
                  <a:pt x="342" y="275"/>
                  <a:pt x="342" y="192"/>
                </a:cubicBezTo>
                <a:cubicBezTo>
                  <a:pt x="342" y="109"/>
                  <a:pt x="275" y="42"/>
                  <a:pt x="192" y="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4" name="Google Shape;6154;p25"/>
          <p:cNvSpPr/>
          <p:nvPr/>
        </p:nvSpPr>
        <p:spPr>
          <a:xfrm>
            <a:off x="11057466" y="175685"/>
            <a:ext cx="383117" cy="400049"/>
          </a:xfrm>
          <a:custGeom>
            <a:avLst/>
            <a:gdLst/>
            <a:ahLst/>
            <a:cxnLst/>
            <a:rect l="l" t="t" r="r" b="b"/>
            <a:pathLst>
              <a:path w="344" h="360" extrusionOk="0">
                <a:moveTo>
                  <a:pt x="127" y="179"/>
                </a:moveTo>
                <a:cubicBezTo>
                  <a:pt x="127" y="179"/>
                  <a:pt x="140" y="222"/>
                  <a:pt x="112" y="234"/>
                </a:cubicBezTo>
                <a:cubicBezTo>
                  <a:pt x="84" y="245"/>
                  <a:pt x="10" y="262"/>
                  <a:pt x="5" y="302"/>
                </a:cubicBezTo>
                <a:cubicBezTo>
                  <a:pt x="0" y="343"/>
                  <a:pt x="0" y="360"/>
                  <a:pt x="0" y="360"/>
                </a:cubicBezTo>
                <a:cubicBezTo>
                  <a:pt x="344" y="360"/>
                  <a:pt x="344" y="360"/>
                  <a:pt x="344" y="360"/>
                </a:cubicBezTo>
                <a:cubicBezTo>
                  <a:pt x="341" y="307"/>
                  <a:pt x="341" y="307"/>
                  <a:pt x="341" y="307"/>
                </a:cubicBezTo>
                <a:cubicBezTo>
                  <a:pt x="341" y="307"/>
                  <a:pt x="339" y="273"/>
                  <a:pt x="309" y="259"/>
                </a:cubicBezTo>
                <a:cubicBezTo>
                  <a:pt x="279" y="245"/>
                  <a:pt x="229" y="236"/>
                  <a:pt x="218" y="219"/>
                </a:cubicBezTo>
                <a:cubicBezTo>
                  <a:pt x="218" y="219"/>
                  <a:pt x="217" y="216"/>
                  <a:pt x="215" y="216"/>
                </a:cubicBezTo>
                <a:cubicBezTo>
                  <a:pt x="212" y="216"/>
                  <a:pt x="209" y="200"/>
                  <a:pt x="212" y="192"/>
                </a:cubicBezTo>
                <a:cubicBezTo>
                  <a:pt x="215" y="183"/>
                  <a:pt x="230" y="161"/>
                  <a:pt x="230" y="156"/>
                </a:cubicBezTo>
                <a:cubicBezTo>
                  <a:pt x="230" y="150"/>
                  <a:pt x="242" y="140"/>
                  <a:pt x="242" y="140"/>
                </a:cubicBezTo>
                <a:cubicBezTo>
                  <a:pt x="242" y="140"/>
                  <a:pt x="258" y="133"/>
                  <a:pt x="250" y="104"/>
                </a:cubicBezTo>
                <a:cubicBezTo>
                  <a:pt x="250" y="104"/>
                  <a:pt x="247" y="101"/>
                  <a:pt x="245" y="99"/>
                </a:cubicBezTo>
                <a:cubicBezTo>
                  <a:pt x="242" y="97"/>
                  <a:pt x="261" y="69"/>
                  <a:pt x="236" y="37"/>
                </a:cubicBezTo>
                <a:cubicBezTo>
                  <a:pt x="211" y="6"/>
                  <a:pt x="160" y="0"/>
                  <a:pt x="138" y="16"/>
                </a:cubicBezTo>
                <a:cubicBezTo>
                  <a:pt x="125" y="26"/>
                  <a:pt x="97" y="30"/>
                  <a:pt x="97" y="84"/>
                </a:cubicBezTo>
                <a:cubicBezTo>
                  <a:pt x="97" y="101"/>
                  <a:pt x="96" y="106"/>
                  <a:pt x="96" y="106"/>
                </a:cubicBezTo>
                <a:cubicBezTo>
                  <a:pt x="96" y="106"/>
                  <a:pt x="89" y="131"/>
                  <a:pt x="104" y="140"/>
                </a:cubicBezTo>
                <a:cubicBezTo>
                  <a:pt x="119" y="149"/>
                  <a:pt x="111" y="158"/>
                  <a:pt x="127" y="17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5" name="Google Shape;6155;p25"/>
          <p:cNvSpPr/>
          <p:nvPr/>
        </p:nvSpPr>
        <p:spPr>
          <a:xfrm>
            <a:off x="10496550" y="5281085"/>
            <a:ext cx="38100" cy="3598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6" name="Google Shape;6156;p25"/>
          <p:cNvSpPr/>
          <p:nvPr/>
        </p:nvSpPr>
        <p:spPr>
          <a:xfrm>
            <a:off x="10598150" y="5380567"/>
            <a:ext cx="38100" cy="381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7" name="Google Shape;6157;p25"/>
          <p:cNvSpPr/>
          <p:nvPr/>
        </p:nvSpPr>
        <p:spPr>
          <a:xfrm>
            <a:off x="10695516" y="5283201"/>
            <a:ext cx="35984" cy="381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8" name="Google Shape;6158;p25"/>
          <p:cNvSpPr/>
          <p:nvPr/>
        </p:nvSpPr>
        <p:spPr>
          <a:xfrm>
            <a:off x="10585449" y="5272617"/>
            <a:ext cx="59267" cy="5926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59" name="Google Shape;6159;p25"/>
          <p:cNvSpPr/>
          <p:nvPr/>
        </p:nvSpPr>
        <p:spPr>
          <a:xfrm>
            <a:off x="10598149" y="5190068"/>
            <a:ext cx="33867" cy="146049"/>
          </a:xfrm>
          <a:custGeom>
            <a:avLst/>
            <a:gdLst/>
            <a:ahLst/>
            <a:cxnLst/>
            <a:rect l="l" t="t" r="r" b="b"/>
            <a:pathLst>
              <a:path w="16" h="69" extrusionOk="0">
                <a:moveTo>
                  <a:pt x="8" y="0"/>
                </a:moveTo>
                <a:lnTo>
                  <a:pt x="0" y="9"/>
                </a:lnTo>
                <a:lnTo>
                  <a:pt x="3" y="69"/>
                </a:lnTo>
                <a:lnTo>
                  <a:pt x="14" y="69"/>
                </a:lnTo>
                <a:lnTo>
                  <a:pt x="16" y="8"/>
                </a:lnTo>
                <a:lnTo>
                  <a:pt x="9" y="2"/>
                </a:lnTo>
                <a:lnTo>
                  <a:pt x="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0" name="Google Shape;6160;p25"/>
          <p:cNvSpPr/>
          <p:nvPr/>
        </p:nvSpPr>
        <p:spPr>
          <a:xfrm>
            <a:off x="10598149" y="5190068"/>
            <a:ext cx="33867" cy="146049"/>
          </a:xfrm>
          <a:custGeom>
            <a:avLst/>
            <a:gdLst/>
            <a:ahLst/>
            <a:cxnLst/>
            <a:rect l="l" t="t" r="r" b="b"/>
            <a:pathLst>
              <a:path w="16" h="69" extrusionOk="0">
                <a:moveTo>
                  <a:pt x="8" y="0"/>
                </a:moveTo>
                <a:lnTo>
                  <a:pt x="0" y="9"/>
                </a:lnTo>
                <a:lnTo>
                  <a:pt x="3" y="69"/>
                </a:lnTo>
                <a:lnTo>
                  <a:pt x="14" y="69"/>
                </a:lnTo>
                <a:lnTo>
                  <a:pt x="16" y="8"/>
                </a:lnTo>
                <a:lnTo>
                  <a:pt x="9" y="2"/>
                </a:ln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1" name="Google Shape;6161;p25"/>
          <p:cNvSpPr/>
          <p:nvPr/>
        </p:nvSpPr>
        <p:spPr>
          <a:xfrm>
            <a:off x="10454216" y="5137151"/>
            <a:ext cx="323851" cy="325967"/>
          </a:xfrm>
          <a:custGeom>
            <a:avLst/>
            <a:gdLst/>
            <a:ahLst/>
            <a:cxnLst/>
            <a:rect l="l" t="t" r="r" b="b"/>
            <a:pathLst>
              <a:path w="292" h="292" extrusionOk="0">
                <a:moveTo>
                  <a:pt x="292" y="146"/>
                </a:moveTo>
                <a:cubicBezTo>
                  <a:pt x="292" y="226"/>
                  <a:pt x="227" y="292"/>
                  <a:pt x="146" y="292"/>
                </a:cubicBezTo>
                <a:cubicBezTo>
                  <a:pt x="66" y="292"/>
                  <a:pt x="0" y="226"/>
                  <a:pt x="0" y="146"/>
                </a:cubicBezTo>
                <a:cubicBezTo>
                  <a:pt x="0" y="65"/>
                  <a:pt x="66" y="0"/>
                  <a:pt x="146" y="0"/>
                </a:cubicBezTo>
                <a:cubicBezTo>
                  <a:pt x="227" y="0"/>
                  <a:pt x="292" y="65"/>
                  <a:pt x="292" y="146"/>
                </a:cubicBezTo>
                <a:close/>
                <a:moveTo>
                  <a:pt x="146" y="30"/>
                </a:moveTo>
                <a:cubicBezTo>
                  <a:pt x="82" y="30"/>
                  <a:pt x="30" y="82"/>
                  <a:pt x="30" y="146"/>
                </a:cubicBezTo>
                <a:cubicBezTo>
                  <a:pt x="30" y="210"/>
                  <a:pt x="82" y="262"/>
                  <a:pt x="146" y="262"/>
                </a:cubicBezTo>
                <a:cubicBezTo>
                  <a:pt x="210" y="262"/>
                  <a:pt x="262" y="210"/>
                  <a:pt x="262" y="146"/>
                </a:cubicBezTo>
                <a:cubicBezTo>
                  <a:pt x="262" y="82"/>
                  <a:pt x="210" y="30"/>
                  <a:pt x="146" y="3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2" name="Google Shape;6162;p25"/>
          <p:cNvSpPr/>
          <p:nvPr/>
        </p:nvSpPr>
        <p:spPr>
          <a:xfrm>
            <a:off x="10708217" y="5132918"/>
            <a:ext cx="88900" cy="97367"/>
          </a:xfrm>
          <a:custGeom>
            <a:avLst/>
            <a:gdLst/>
            <a:ahLst/>
            <a:cxnLst/>
            <a:rect l="l" t="t" r="r" b="b"/>
            <a:pathLst>
              <a:path w="42" h="46" extrusionOk="0">
                <a:moveTo>
                  <a:pt x="0" y="20"/>
                </a:moveTo>
                <a:lnTo>
                  <a:pt x="20" y="0"/>
                </a:lnTo>
                <a:lnTo>
                  <a:pt x="42" y="22"/>
                </a:lnTo>
                <a:lnTo>
                  <a:pt x="18" y="46"/>
                </a:lnTo>
                <a:lnTo>
                  <a:pt x="0" y="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3" name="Google Shape;6163;p25"/>
          <p:cNvSpPr/>
          <p:nvPr/>
        </p:nvSpPr>
        <p:spPr>
          <a:xfrm>
            <a:off x="10591799" y="5101167"/>
            <a:ext cx="46567" cy="48683"/>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4" name="Google Shape;6164;p25"/>
          <p:cNvSpPr/>
          <p:nvPr/>
        </p:nvSpPr>
        <p:spPr>
          <a:xfrm>
            <a:off x="10560049" y="5063067"/>
            <a:ext cx="110067" cy="48683"/>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5" name="Google Shape;6165;p25"/>
          <p:cNvSpPr/>
          <p:nvPr/>
        </p:nvSpPr>
        <p:spPr>
          <a:xfrm>
            <a:off x="11220449" y="3280835"/>
            <a:ext cx="59267" cy="2624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6" name="Google Shape;6166;p25"/>
          <p:cNvSpPr/>
          <p:nvPr/>
        </p:nvSpPr>
        <p:spPr>
          <a:xfrm>
            <a:off x="11182349" y="3215218"/>
            <a:ext cx="135467" cy="71967"/>
          </a:xfrm>
          <a:custGeom>
            <a:avLst/>
            <a:gdLst/>
            <a:ahLst/>
            <a:cxnLst/>
            <a:rect l="l" t="t" r="r" b="b"/>
            <a:pathLst>
              <a:path w="64" h="34" extrusionOk="0">
                <a:moveTo>
                  <a:pt x="31" y="0"/>
                </a:moveTo>
                <a:lnTo>
                  <a:pt x="0" y="34"/>
                </a:lnTo>
                <a:lnTo>
                  <a:pt x="64" y="34"/>
                </a:lnTo>
                <a:lnTo>
                  <a:pt x="3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7" name="Google Shape;6167;p25"/>
          <p:cNvSpPr/>
          <p:nvPr/>
        </p:nvSpPr>
        <p:spPr>
          <a:xfrm>
            <a:off x="11182349" y="3517901"/>
            <a:ext cx="135467" cy="69849"/>
          </a:xfrm>
          <a:custGeom>
            <a:avLst/>
            <a:gdLst/>
            <a:ahLst/>
            <a:cxnLst/>
            <a:rect l="l" t="t" r="r" b="b"/>
            <a:pathLst>
              <a:path w="64" h="33" extrusionOk="0">
                <a:moveTo>
                  <a:pt x="32" y="33"/>
                </a:moveTo>
                <a:lnTo>
                  <a:pt x="64" y="0"/>
                </a:lnTo>
                <a:lnTo>
                  <a:pt x="0" y="0"/>
                </a:lnTo>
                <a:lnTo>
                  <a:pt x="32"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8" name="Google Shape;6168;p25"/>
          <p:cNvSpPr/>
          <p:nvPr/>
        </p:nvSpPr>
        <p:spPr>
          <a:xfrm>
            <a:off x="11108265" y="3373968"/>
            <a:ext cx="262467" cy="592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69" name="Google Shape;6169;p25"/>
          <p:cNvSpPr/>
          <p:nvPr/>
        </p:nvSpPr>
        <p:spPr>
          <a:xfrm>
            <a:off x="11366499" y="3333751"/>
            <a:ext cx="69851" cy="137583"/>
          </a:xfrm>
          <a:custGeom>
            <a:avLst/>
            <a:gdLst/>
            <a:ahLst/>
            <a:cxnLst/>
            <a:rect l="l" t="t" r="r" b="b"/>
            <a:pathLst>
              <a:path w="33" h="65" extrusionOk="0">
                <a:moveTo>
                  <a:pt x="33" y="32"/>
                </a:moveTo>
                <a:lnTo>
                  <a:pt x="0" y="0"/>
                </a:lnTo>
                <a:lnTo>
                  <a:pt x="0" y="65"/>
                </a:lnTo>
                <a:lnTo>
                  <a:pt x="33" y="3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0" name="Google Shape;6170;p25"/>
          <p:cNvSpPr/>
          <p:nvPr/>
        </p:nvSpPr>
        <p:spPr>
          <a:xfrm>
            <a:off x="11061699" y="3333751"/>
            <a:ext cx="69851" cy="137583"/>
          </a:xfrm>
          <a:custGeom>
            <a:avLst/>
            <a:gdLst/>
            <a:ahLst/>
            <a:cxnLst/>
            <a:rect l="l" t="t" r="r" b="b"/>
            <a:pathLst>
              <a:path w="33" h="65" extrusionOk="0">
                <a:moveTo>
                  <a:pt x="0" y="33"/>
                </a:moveTo>
                <a:lnTo>
                  <a:pt x="33" y="65"/>
                </a:lnTo>
                <a:lnTo>
                  <a:pt x="33" y="0"/>
                </a:lnTo>
                <a:lnTo>
                  <a:pt x="0" y="3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1" name="Google Shape;6171;p25"/>
          <p:cNvSpPr/>
          <p:nvPr/>
        </p:nvSpPr>
        <p:spPr>
          <a:xfrm>
            <a:off x="10418232" y="6229351"/>
            <a:ext cx="414867" cy="416983"/>
          </a:xfrm>
          <a:custGeom>
            <a:avLst/>
            <a:gdLst/>
            <a:ahLst/>
            <a:cxnLst/>
            <a:rect l="l" t="t" r="r" b="b"/>
            <a:pathLst>
              <a:path w="374" h="375" extrusionOk="0">
                <a:moveTo>
                  <a:pt x="308" y="308"/>
                </a:moveTo>
                <a:cubicBezTo>
                  <a:pt x="241" y="375"/>
                  <a:pt x="133" y="375"/>
                  <a:pt x="67" y="308"/>
                </a:cubicBezTo>
                <a:cubicBezTo>
                  <a:pt x="0" y="241"/>
                  <a:pt x="0" y="134"/>
                  <a:pt x="67" y="67"/>
                </a:cubicBezTo>
                <a:cubicBezTo>
                  <a:pt x="133" y="0"/>
                  <a:pt x="241" y="0"/>
                  <a:pt x="308" y="67"/>
                </a:cubicBezTo>
                <a:cubicBezTo>
                  <a:pt x="374" y="134"/>
                  <a:pt x="374" y="241"/>
                  <a:pt x="308" y="308"/>
                </a:cubicBezTo>
                <a:close/>
                <a:moveTo>
                  <a:pt x="166" y="337"/>
                </a:moveTo>
                <a:cubicBezTo>
                  <a:pt x="208" y="337"/>
                  <a:pt x="208" y="337"/>
                  <a:pt x="208" y="337"/>
                </a:cubicBezTo>
                <a:cubicBezTo>
                  <a:pt x="208" y="294"/>
                  <a:pt x="208" y="294"/>
                  <a:pt x="208" y="294"/>
                </a:cubicBezTo>
                <a:cubicBezTo>
                  <a:pt x="166" y="294"/>
                  <a:pt x="166" y="294"/>
                  <a:pt x="166" y="294"/>
                </a:cubicBezTo>
                <a:cubicBezTo>
                  <a:pt x="166" y="337"/>
                  <a:pt x="166" y="337"/>
                  <a:pt x="166" y="337"/>
                </a:cubicBezTo>
                <a:close/>
                <a:moveTo>
                  <a:pt x="81" y="166"/>
                </a:moveTo>
                <a:cubicBezTo>
                  <a:pt x="38" y="166"/>
                  <a:pt x="38" y="166"/>
                  <a:pt x="38" y="166"/>
                </a:cubicBezTo>
                <a:cubicBezTo>
                  <a:pt x="38" y="209"/>
                  <a:pt x="38" y="209"/>
                  <a:pt x="38" y="209"/>
                </a:cubicBezTo>
                <a:cubicBezTo>
                  <a:pt x="81" y="209"/>
                  <a:pt x="81" y="209"/>
                  <a:pt x="81" y="209"/>
                </a:cubicBezTo>
                <a:cubicBezTo>
                  <a:pt x="81" y="166"/>
                  <a:pt x="81" y="166"/>
                  <a:pt x="81" y="166"/>
                </a:cubicBezTo>
                <a:close/>
                <a:moveTo>
                  <a:pt x="208" y="38"/>
                </a:moveTo>
                <a:cubicBezTo>
                  <a:pt x="166" y="38"/>
                  <a:pt x="166" y="38"/>
                  <a:pt x="166" y="38"/>
                </a:cubicBezTo>
                <a:cubicBezTo>
                  <a:pt x="166" y="81"/>
                  <a:pt x="166" y="81"/>
                  <a:pt x="166" y="81"/>
                </a:cubicBezTo>
                <a:cubicBezTo>
                  <a:pt x="208" y="81"/>
                  <a:pt x="208" y="81"/>
                  <a:pt x="208" y="81"/>
                </a:cubicBezTo>
                <a:cubicBezTo>
                  <a:pt x="208" y="38"/>
                  <a:pt x="208" y="38"/>
                  <a:pt x="208" y="38"/>
                </a:cubicBezTo>
                <a:close/>
                <a:moveTo>
                  <a:pt x="230" y="187"/>
                </a:moveTo>
                <a:cubicBezTo>
                  <a:pt x="230" y="164"/>
                  <a:pt x="211" y="145"/>
                  <a:pt x="187" y="145"/>
                </a:cubicBezTo>
                <a:cubicBezTo>
                  <a:pt x="182" y="145"/>
                  <a:pt x="176" y="146"/>
                  <a:pt x="171" y="148"/>
                </a:cubicBezTo>
                <a:cubicBezTo>
                  <a:pt x="112" y="112"/>
                  <a:pt x="112" y="112"/>
                  <a:pt x="112" y="112"/>
                </a:cubicBezTo>
                <a:cubicBezTo>
                  <a:pt x="148" y="172"/>
                  <a:pt x="148" y="172"/>
                  <a:pt x="148" y="172"/>
                </a:cubicBezTo>
                <a:cubicBezTo>
                  <a:pt x="146" y="177"/>
                  <a:pt x="144" y="182"/>
                  <a:pt x="144" y="187"/>
                </a:cubicBezTo>
                <a:cubicBezTo>
                  <a:pt x="144" y="211"/>
                  <a:pt x="164" y="230"/>
                  <a:pt x="187" y="230"/>
                </a:cubicBezTo>
                <a:cubicBezTo>
                  <a:pt x="193" y="230"/>
                  <a:pt x="198" y="229"/>
                  <a:pt x="203" y="227"/>
                </a:cubicBezTo>
                <a:cubicBezTo>
                  <a:pt x="262" y="263"/>
                  <a:pt x="262" y="263"/>
                  <a:pt x="262" y="263"/>
                </a:cubicBezTo>
                <a:cubicBezTo>
                  <a:pt x="227" y="203"/>
                  <a:pt x="227" y="203"/>
                  <a:pt x="227" y="203"/>
                </a:cubicBezTo>
                <a:cubicBezTo>
                  <a:pt x="229" y="198"/>
                  <a:pt x="230" y="193"/>
                  <a:pt x="230" y="187"/>
                </a:cubicBezTo>
                <a:close/>
                <a:moveTo>
                  <a:pt x="294" y="166"/>
                </a:moveTo>
                <a:cubicBezTo>
                  <a:pt x="294" y="209"/>
                  <a:pt x="294" y="209"/>
                  <a:pt x="294" y="209"/>
                </a:cubicBezTo>
                <a:cubicBezTo>
                  <a:pt x="336" y="209"/>
                  <a:pt x="336" y="209"/>
                  <a:pt x="336" y="209"/>
                </a:cubicBezTo>
                <a:cubicBezTo>
                  <a:pt x="336" y="166"/>
                  <a:pt x="336" y="166"/>
                  <a:pt x="336" y="166"/>
                </a:cubicBezTo>
                <a:cubicBezTo>
                  <a:pt x="294" y="166"/>
                  <a:pt x="294" y="166"/>
                  <a:pt x="294" y="16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2" name="Google Shape;6172;p25"/>
          <p:cNvSpPr/>
          <p:nvPr/>
        </p:nvSpPr>
        <p:spPr>
          <a:xfrm>
            <a:off x="9829799" y="5687485"/>
            <a:ext cx="387351" cy="349249"/>
          </a:xfrm>
          <a:custGeom>
            <a:avLst/>
            <a:gdLst/>
            <a:ahLst/>
            <a:cxnLst/>
            <a:rect l="l" t="t" r="r" b="b"/>
            <a:pathLst>
              <a:path w="349" h="313" extrusionOk="0">
                <a:moveTo>
                  <a:pt x="35" y="313"/>
                </a:moveTo>
                <a:cubicBezTo>
                  <a:pt x="314" y="313"/>
                  <a:pt x="314" y="313"/>
                  <a:pt x="314" y="313"/>
                </a:cubicBezTo>
                <a:cubicBezTo>
                  <a:pt x="333" y="313"/>
                  <a:pt x="348" y="298"/>
                  <a:pt x="348" y="278"/>
                </a:cubicBezTo>
                <a:cubicBezTo>
                  <a:pt x="348" y="259"/>
                  <a:pt x="333" y="244"/>
                  <a:pt x="314" y="244"/>
                </a:cubicBezTo>
                <a:cubicBezTo>
                  <a:pt x="35" y="244"/>
                  <a:pt x="35" y="244"/>
                  <a:pt x="35" y="244"/>
                </a:cubicBezTo>
                <a:cubicBezTo>
                  <a:pt x="15" y="244"/>
                  <a:pt x="0" y="259"/>
                  <a:pt x="0" y="278"/>
                </a:cubicBezTo>
                <a:cubicBezTo>
                  <a:pt x="0" y="298"/>
                  <a:pt x="15" y="313"/>
                  <a:pt x="35" y="313"/>
                </a:cubicBezTo>
                <a:close/>
                <a:moveTo>
                  <a:pt x="174" y="0"/>
                </a:moveTo>
                <a:cubicBezTo>
                  <a:pt x="0" y="209"/>
                  <a:pt x="0" y="209"/>
                  <a:pt x="0" y="209"/>
                </a:cubicBezTo>
                <a:cubicBezTo>
                  <a:pt x="349" y="209"/>
                  <a:pt x="349" y="209"/>
                  <a:pt x="349" y="209"/>
                </a:cubicBezTo>
                <a:cubicBezTo>
                  <a:pt x="174" y="0"/>
                  <a:pt x="174" y="0"/>
                  <a:pt x="174"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3" name="Google Shape;6173;p25"/>
          <p:cNvSpPr/>
          <p:nvPr/>
        </p:nvSpPr>
        <p:spPr>
          <a:xfrm>
            <a:off x="10471150" y="3170768"/>
            <a:ext cx="309033" cy="463549"/>
          </a:xfrm>
          <a:custGeom>
            <a:avLst/>
            <a:gdLst/>
            <a:ahLst/>
            <a:cxnLst/>
            <a:rect l="l" t="t" r="r" b="b"/>
            <a:pathLst>
              <a:path w="278" h="418" extrusionOk="0">
                <a:moveTo>
                  <a:pt x="278" y="35"/>
                </a:moveTo>
                <a:cubicBezTo>
                  <a:pt x="278" y="16"/>
                  <a:pt x="263" y="0"/>
                  <a:pt x="244" y="0"/>
                </a:cubicBezTo>
                <a:cubicBezTo>
                  <a:pt x="34" y="0"/>
                  <a:pt x="34" y="0"/>
                  <a:pt x="34" y="0"/>
                </a:cubicBezTo>
                <a:cubicBezTo>
                  <a:pt x="15" y="0"/>
                  <a:pt x="0" y="16"/>
                  <a:pt x="0" y="35"/>
                </a:cubicBezTo>
                <a:cubicBezTo>
                  <a:pt x="0" y="383"/>
                  <a:pt x="0" y="383"/>
                  <a:pt x="0" y="383"/>
                </a:cubicBezTo>
                <a:cubicBezTo>
                  <a:pt x="0" y="403"/>
                  <a:pt x="15" y="418"/>
                  <a:pt x="34" y="418"/>
                </a:cubicBezTo>
                <a:cubicBezTo>
                  <a:pt x="244" y="418"/>
                  <a:pt x="244" y="418"/>
                  <a:pt x="244" y="418"/>
                </a:cubicBezTo>
                <a:cubicBezTo>
                  <a:pt x="263" y="418"/>
                  <a:pt x="278" y="403"/>
                  <a:pt x="278" y="383"/>
                </a:cubicBezTo>
                <a:cubicBezTo>
                  <a:pt x="278" y="35"/>
                  <a:pt x="278" y="35"/>
                  <a:pt x="278" y="35"/>
                </a:cubicBezTo>
                <a:close/>
                <a:moveTo>
                  <a:pt x="34" y="35"/>
                </a:moveTo>
                <a:cubicBezTo>
                  <a:pt x="244" y="35"/>
                  <a:pt x="244" y="35"/>
                  <a:pt x="244" y="35"/>
                </a:cubicBezTo>
                <a:cubicBezTo>
                  <a:pt x="244" y="174"/>
                  <a:pt x="244" y="174"/>
                  <a:pt x="244" y="174"/>
                </a:cubicBezTo>
                <a:cubicBezTo>
                  <a:pt x="34" y="174"/>
                  <a:pt x="34" y="174"/>
                  <a:pt x="34" y="174"/>
                </a:cubicBezTo>
                <a:cubicBezTo>
                  <a:pt x="34" y="35"/>
                  <a:pt x="34" y="35"/>
                  <a:pt x="34" y="35"/>
                </a:cubicBezTo>
                <a:close/>
                <a:moveTo>
                  <a:pt x="139" y="209"/>
                </a:moveTo>
                <a:cubicBezTo>
                  <a:pt x="178" y="209"/>
                  <a:pt x="209" y="240"/>
                  <a:pt x="209" y="279"/>
                </a:cubicBezTo>
                <a:cubicBezTo>
                  <a:pt x="209" y="318"/>
                  <a:pt x="178" y="349"/>
                  <a:pt x="139" y="349"/>
                </a:cubicBezTo>
                <a:cubicBezTo>
                  <a:pt x="101" y="349"/>
                  <a:pt x="69" y="318"/>
                  <a:pt x="69" y="279"/>
                </a:cubicBezTo>
                <a:cubicBezTo>
                  <a:pt x="69" y="240"/>
                  <a:pt x="101" y="209"/>
                  <a:pt x="139" y="209"/>
                </a:cubicBezTo>
                <a:close/>
                <a:moveTo>
                  <a:pt x="139" y="314"/>
                </a:moveTo>
                <a:cubicBezTo>
                  <a:pt x="158" y="314"/>
                  <a:pt x="174" y="298"/>
                  <a:pt x="174" y="279"/>
                </a:cubicBezTo>
                <a:cubicBezTo>
                  <a:pt x="174" y="260"/>
                  <a:pt x="158" y="244"/>
                  <a:pt x="139" y="244"/>
                </a:cubicBezTo>
                <a:cubicBezTo>
                  <a:pt x="120" y="244"/>
                  <a:pt x="104" y="260"/>
                  <a:pt x="104" y="279"/>
                </a:cubicBezTo>
                <a:cubicBezTo>
                  <a:pt x="104" y="298"/>
                  <a:pt x="120" y="314"/>
                  <a:pt x="139" y="3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4" name="Google Shape;6174;p25"/>
          <p:cNvSpPr/>
          <p:nvPr/>
        </p:nvSpPr>
        <p:spPr>
          <a:xfrm>
            <a:off x="9870017" y="2518835"/>
            <a:ext cx="309033" cy="463549"/>
          </a:xfrm>
          <a:custGeom>
            <a:avLst/>
            <a:gdLst/>
            <a:ahLst/>
            <a:cxnLst/>
            <a:rect l="l" t="t" r="r" b="b"/>
            <a:pathLst>
              <a:path w="279" h="418" extrusionOk="0">
                <a:moveTo>
                  <a:pt x="139" y="0"/>
                </a:moveTo>
                <a:cubicBezTo>
                  <a:pt x="62" y="0"/>
                  <a:pt x="0" y="66"/>
                  <a:pt x="0" y="147"/>
                </a:cubicBezTo>
                <a:cubicBezTo>
                  <a:pt x="0" y="229"/>
                  <a:pt x="139" y="418"/>
                  <a:pt x="139" y="418"/>
                </a:cubicBezTo>
                <a:cubicBezTo>
                  <a:pt x="139" y="418"/>
                  <a:pt x="279" y="229"/>
                  <a:pt x="279" y="147"/>
                </a:cubicBezTo>
                <a:cubicBezTo>
                  <a:pt x="279" y="66"/>
                  <a:pt x="216" y="0"/>
                  <a:pt x="139" y="0"/>
                </a:cubicBezTo>
                <a:close/>
                <a:moveTo>
                  <a:pt x="69" y="139"/>
                </a:moveTo>
                <a:cubicBezTo>
                  <a:pt x="69" y="101"/>
                  <a:pt x="101" y="69"/>
                  <a:pt x="139" y="69"/>
                </a:cubicBezTo>
                <a:cubicBezTo>
                  <a:pt x="178" y="69"/>
                  <a:pt x="209" y="101"/>
                  <a:pt x="209" y="139"/>
                </a:cubicBezTo>
                <a:cubicBezTo>
                  <a:pt x="209" y="178"/>
                  <a:pt x="178" y="209"/>
                  <a:pt x="139" y="209"/>
                </a:cubicBezTo>
                <a:cubicBezTo>
                  <a:pt x="101" y="209"/>
                  <a:pt x="69" y="178"/>
                  <a:pt x="69" y="1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5" name="Google Shape;6175;p25"/>
          <p:cNvSpPr/>
          <p:nvPr/>
        </p:nvSpPr>
        <p:spPr>
          <a:xfrm>
            <a:off x="9870017" y="224369"/>
            <a:ext cx="309033" cy="309033"/>
          </a:xfrm>
          <a:custGeom>
            <a:avLst/>
            <a:gdLst/>
            <a:ahLst/>
            <a:cxnLst/>
            <a:rect l="l" t="t" r="r" b="b"/>
            <a:pathLst>
              <a:path w="279" h="279" extrusionOk="0">
                <a:moveTo>
                  <a:pt x="279" y="35"/>
                </a:moveTo>
                <a:cubicBezTo>
                  <a:pt x="279" y="16"/>
                  <a:pt x="263" y="0"/>
                  <a:pt x="244" y="0"/>
                </a:cubicBezTo>
                <a:cubicBezTo>
                  <a:pt x="35" y="0"/>
                  <a:pt x="35" y="0"/>
                  <a:pt x="35" y="0"/>
                </a:cubicBezTo>
                <a:cubicBezTo>
                  <a:pt x="15" y="0"/>
                  <a:pt x="0" y="16"/>
                  <a:pt x="0" y="35"/>
                </a:cubicBezTo>
                <a:cubicBezTo>
                  <a:pt x="0" y="244"/>
                  <a:pt x="0" y="244"/>
                  <a:pt x="0" y="244"/>
                </a:cubicBezTo>
                <a:cubicBezTo>
                  <a:pt x="0" y="264"/>
                  <a:pt x="15" y="279"/>
                  <a:pt x="35" y="279"/>
                </a:cubicBezTo>
                <a:cubicBezTo>
                  <a:pt x="244" y="279"/>
                  <a:pt x="244" y="279"/>
                  <a:pt x="244" y="279"/>
                </a:cubicBezTo>
                <a:cubicBezTo>
                  <a:pt x="263" y="279"/>
                  <a:pt x="279" y="264"/>
                  <a:pt x="279" y="244"/>
                </a:cubicBezTo>
                <a:cubicBezTo>
                  <a:pt x="279" y="35"/>
                  <a:pt x="279" y="35"/>
                  <a:pt x="279" y="3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6" name="Google Shape;6176;p25"/>
          <p:cNvSpPr/>
          <p:nvPr/>
        </p:nvSpPr>
        <p:spPr>
          <a:xfrm>
            <a:off x="9262533" y="814918"/>
            <a:ext cx="311151" cy="311149"/>
          </a:xfrm>
          <a:custGeom>
            <a:avLst/>
            <a:gdLst/>
            <a:ahLst/>
            <a:cxnLst/>
            <a:rect l="l" t="t" r="r" b="b"/>
            <a:pathLst>
              <a:path w="147" h="147" extrusionOk="0">
                <a:moveTo>
                  <a:pt x="147" y="0"/>
                </a:moveTo>
                <a:lnTo>
                  <a:pt x="0" y="0"/>
                </a:lnTo>
                <a:lnTo>
                  <a:pt x="0" y="37"/>
                </a:lnTo>
                <a:lnTo>
                  <a:pt x="147" y="37"/>
                </a:lnTo>
                <a:lnTo>
                  <a:pt x="147" y="0"/>
                </a:lnTo>
                <a:lnTo>
                  <a:pt x="147" y="0"/>
                </a:lnTo>
                <a:close/>
                <a:moveTo>
                  <a:pt x="147" y="55"/>
                </a:moveTo>
                <a:lnTo>
                  <a:pt x="0" y="55"/>
                </a:lnTo>
                <a:lnTo>
                  <a:pt x="0" y="92"/>
                </a:lnTo>
                <a:lnTo>
                  <a:pt x="147" y="92"/>
                </a:lnTo>
                <a:lnTo>
                  <a:pt x="147" y="55"/>
                </a:lnTo>
                <a:lnTo>
                  <a:pt x="147" y="55"/>
                </a:lnTo>
                <a:close/>
                <a:moveTo>
                  <a:pt x="147" y="110"/>
                </a:moveTo>
                <a:lnTo>
                  <a:pt x="0" y="110"/>
                </a:lnTo>
                <a:lnTo>
                  <a:pt x="0" y="147"/>
                </a:lnTo>
                <a:lnTo>
                  <a:pt x="147" y="147"/>
                </a:lnTo>
                <a:lnTo>
                  <a:pt x="147" y="110"/>
                </a:lnTo>
                <a:lnTo>
                  <a:pt x="147" y="11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7" name="Google Shape;6177;p25"/>
          <p:cNvSpPr/>
          <p:nvPr/>
        </p:nvSpPr>
        <p:spPr>
          <a:xfrm>
            <a:off x="11082866" y="2639485"/>
            <a:ext cx="332317" cy="222249"/>
          </a:xfrm>
          <a:custGeom>
            <a:avLst/>
            <a:gdLst/>
            <a:ahLst/>
            <a:cxnLst/>
            <a:rect l="l" t="t" r="r" b="b"/>
            <a:pathLst>
              <a:path w="299" h="200" extrusionOk="0">
                <a:moveTo>
                  <a:pt x="0" y="200"/>
                </a:moveTo>
                <a:cubicBezTo>
                  <a:pt x="0" y="0"/>
                  <a:pt x="0" y="0"/>
                  <a:pt x="0" y="0"/>
                </a:cubicBezTo>
                <a:cubicBezTo>
                  <a:pt x="124" y="100"/>
                  <a:pt x="124" y="100"/>
                  <a:pt x="124" y="100"/>
                </a:cubicBezTo>
                <a:cubicBezTo>
                  <a:pt x="0" y="200"/>
                  <a:pt x="0" y="200"/>
                  <a:pt x="0" y="200"/>
                </a:cubicBezTo>
                <a:close/>
                <a:moveTo>
                  <a:pt x="199" y="200"/>
                </a:moveTo>
                <a:cubicBezTo>
                  <a:pt x="187" y="200"/>
                  <a:pt x="174" y="187"/>
                  <a:pt x="174" y="175"/>
                </a:cubicBezTo>
                <a:cubicBezTo>
                  <a:pt x="174" y="25"/>
                  <a:pt x="174" y="25"/>
                  <a:pt x="174" y="25"/>
                </a:cubicBezTo>
                <a:cubicBezTo>
                  <a:pt x="174" y="13"/>
                  <a:pt x="187" y="0"/>
                  <a:pt x="199" y="0"/>
                </a:cubicBezTo>
                <a:cubicBezTo>
                  <a:pt x="212" y="0"/>
                  <a:pt x="224" y="13"/>
                  <a:pt x="224" y="25"/>
                </a:cubicBezTo>
                <a:cubicBezTo>
                  <a:pt x="224" y="175"/>
                  <a:pt x="224" y="175"/>
                  <a:pt x="224" y="175"/>
                </a:cubicBezTo>
                <a:cubicBezTo>
                  <a:pt x="224" y="187"/>
                  <a:pt x="212" y="200"/>
                  <a:pt x="199" y="200"/>
                </a:cubicBezTo>
                <a:close/>
                <a:moveTo>
                  <a:pt x="274" y="200"/>
                </a:moveTo>
                <a:cubicBezTo>
                  <a:pt x="261" y="200"/>
                  <a:pt x="249" y="187"/>
                  <a:pt x="249" y="175"/>
                </a:cubicBezTo>
                <a:cubicBezTo>
                  <a:pt x="249" y="25"/>
                  <a:pt x="249" y="25"/>
                  <a:pt x="249" y="25"/>
                </a:cubicBezTo>
                <a:cubicBezTo>
                  <a:pt x="249" y="13"/>
                  <a:pt x="261" y="0"/>
                  <a:pt x="274" y="0"/>
                </a:cubicBezTo>
                <a:cubicBezTo>
                  <a:pt x="286" y="0"/>
                  <a:pt x="299" y="13"/>
                  <a:pt x="299" y="25"/>
                </a:cubicBezTo>
                <a:cubicBezTo>
                  <a:pt x="299" y="175"/>
                  <a:pt x="299" y="175"/>
                  <a:pt x="299" y="175"/>
                </a:cubicBezTo>
                <a:cubicBezTo>
                  <a:pt x="299" y="187"/>
                  <a:pt x="286" y="200"/>
                  <a:pt x="274" y="20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8" name="Google Shape;6178;p25"/>
          <p:cNvSpPr/>
          <p:nvPr/>
        </p:nvSpPr>
        <p:spPr>
          <a:xfrm>
            <a:off x="11040532" y="5668434"/>
            <a:ext cx="416984" cy="387349"/>
          </a:xfrm>
          <a:custGeom>
            <a:avLst/>
            <a:gdLst/>
            <a:ahLst/>
            <a:cxnLst/>
            <a:rect l="l" t="t" r="r" b="b"/>
            <a:pathLst>
              <a:path w="197" h="183" extrusionOk="0">
                <a:moveTo>
                  <a:pt x="66" y="0"/>
                </a:moveTo>
                <a:lnTo>
                  <a:pt x="66" y="13"/>
                </a:lnTo>
                <a:lnTo>
                  <a:pt x="131" y="13"/>
                </a:lnTo>
                <a:lnTo>
                  <a:pt x="131" y="0"/>
                </a:lnTo>
                <a:lnTo>
                  <a:pt x="66" y="0"/>
                </a:lnTo>
                <a:lnTo>
                  <a:pt x="66" y="0"/>
                </a:lnTo>
                <a:close/>
                <a:moveTo>
                  <a:pt x="184" y="13"/>
                </a:moveTo>
                <a:lnTo>
                  <a:pt x="184" y="52"/>
                </a:lnTo>
                <a:lnTo>
                  <a:pt x="197" y="52"/>
                </a:lnTo>
                <a:lnTo>
                  <a:pt x="197" y="13"/>
                </a:lnTo>
                <a:lnTo>
                  <a:pt x="197" y="0"/>
                </a:lnTo>
                <a:lnTo>
                  <a:pt x="184" y="0"/>
                </a:lnTo>
                <a:lnTo>
                  <a:pt x="157" y="0"/>
                </a:lnTo>
                <a:lnTo>
                  <a:pt x="157" y="13"/>
                </a:lnTo>
                <a:lnTo>
                  <a:pt x="184" y="13"/>
                </a:lnTo>
                <a:lnTo>
                  <a:pt x="184" y="13"/>
                </a:lnTo>
                <a:close/>
                <a:moveTo>
                  <a:pt x="184" y="78"/>
                </a:moveTo>
                <a:lnTo>
                  <a:pt x="184" y="117"/>
                </a:lnTo>
                <a:lnTo>
                  <a:pt x="197" y="117"/>
                </a:lnTo>
                <a:lnTo>
                  <a:pt x="197" y="78"/>
                </a:lnTo>
                <a:lnTo>
                  <a:pt x="184" y="78"/>
                </a:lnTo>
                <a:lnTo>
                  <a:pt x="184" y="78"/>
                </a:lnTo>
                <a:close/>
                <a:moveTo>
                  <a:pt x="157" y="170"/>
                </a:moveTo>
                <a:lnTo>
                  <a:pt x="157" y="183"/>
                </a:lnTo>
                <a:lnTo>
                  <a:pt x="184" y="183"/>
                </a:lnTo>
                <a:lnTo>
                  <a:pt x="197" y="183"/>
                </a:lnTo>
                <a:lnTo>
                  <a:pt x="197" y="170"/>
                </a:lnTo>
                <a:lnTo>
                  <a:pt x="197" y="144"/>
                </a:lnTo>
                <a:lnTo>
                  <a:pt x="184" y="144"/>
                </a:lnTo>
                <a:lnTo>
                  <a:pt x="184" y="170"/>
                </a:lnTo>
                <a:lnTo>
                  <a:pt x="157" y="170"/>
                </a:lnTo>
                <a:lnTo>
                  <a:pt x="157" y="170"/>
                </a:lnTo>
                <a:close/>
                <a:moveTo>
                  <a:pt x="66" y="170"/>
                </a:moveTo>
                <a:lnTo>
                  <a:pt x="66" y="183"/>
                </a:lnTo>
                <a:lnTo>
                  <a:pt x="131" y="183"/>
                </a:lnTo>
                <a:lnTo>
                  <a:pt x="131" y="170"/>
                </a:lnTo>
                <a:lnTo>
                  <a:pt x="66" y="170"/>
                </a:lnTo>
                <a:lnTo>
                  <a:pt x="66" y="170"/>
                </a:lnTo>
                <a:close/>
                <a:moveTo>
                  <a:pt x="0" y="130"/>
                </a:moveTo>
                <a:lnTo>
                  <a:pt x="0" y="170"/>
                </a:lnTo>
                <a:lnTo>
                  <a:pt x="0" y="183"/>
                </a:lnTo>
                <a:lnTo>
                  <a:pt x="14" y="183"/>
                </a:lnTo>
                <a:lnTo>
                  <a:pt x="40" y="183"/>
                </a:lnTo>
                <a:lnTo>
                  <a:pt x="40" y="170"/>
                </a:lnTo>
                <a:lnTo>
                  <a:pt x="14" y="170"/>
                </a:lnTo>
                <a:lnTo>
                  <a:pt x="14" y="130"/>
                </a:lnTo>
                <a:lnTo>
                  <a:pt x="0" y="130"/>
                </a:lnTo>
                <a:lnTo>
                  <a:pt x="0" y="130"/>
                </a:lnTo>
                <a:close/>
                <a:moveTo>
                  <a:pt x="0" y="65"/>
                </a:moveTo>
                <a:lnTo>
                  <a:pt x="0" y="104"/>
                </a:lnTo>
                <a:lnTo>
                  <a:pt x="14" y="104"/>
                </a:lnTo>
                <a:lnTo>
                  <a:pt x="14" y="65"/>
                </a:lnTo>
                <a:lnTo>
                  <a:pt x="0" y="65"/>
                </a:lnTo>
                <a:lnTo>
                  <a:pt x="0" y="65"/>
                </a:lnTo>
                <a:close/>
                <a:moveTo>
                  <a:pt x="0" y="0"/>
                </a:moveTo>
                <a:lnTo>
                  <a:pt x="0" y="13"/>
                </a:lnTo>
                <a:lnTo>
                  <a:pt x="0" y="39"/>
                </a:lnTo>
                <a:lnTo>
                  <a:pt x="14" y="39"/>
                </a:lnTo>
                <a:lnTo>
                  <a:pt x="14" y="13"/>
                </a:lnTo>
                <a:lnTo>
                  <a:pt x="40" y="13"/>
                </a:lnTo>
                <a:lnTo>
                  <a:pt x="40" y="0"/>
                </a:lnTo>
                <a:lnTo>
                  <a:pt x="0"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79" name="Google Shape;6179;p25"/>
          <p:cNvSpPr/>
          <p:nvPr/>
        </p:nvSpPr>
        <p:spPr>
          <a:xfrm>
            <a:off x="11110383" y="5124451"/>
            <a:ext cx="277284" cy="277283"/>
          </a:xfrm>
          <a:custGeom>
            <a:avLst/>
            <a:gdLst/>
            <a:ahLst/>
            <a:cxnLst/>
            <a:rect l="l" t="t" r="r" b="b"/>
            <a:pathLst>
              <a:path w="131" h="131" extrusionOk="0">
                <a:moveTo>
                  <a:pt x="13" y="13"/>
                </a:moveTo>
                <a:lnTo>
                  <a:pt x="39" y="13"/>
                </a:lnTo>
                <a:lnTo>
                  <a:pt x="79" y="13"/>
                </a:lnTo>
                <a:lnTo>
                  <a:pt x="79" y="39"/>
                </a:lnTo>
                <a:lnTo>
                  <a:pt x="39" y="39"/>
                </a:lnTo>
                <a:lnTo>
                  <a:pt x="39" y="78"/>
                </a:lnTo>
                <a:lnTo>
                  <a:pt x="13" y="78"/>
                </a:lnTo>
                <a:lnTo>
                  <a:pt x="13" y="39"/>
                </a:lnTo>
                <a:lnTo>
                  <a:pt x="13" y="13"/>
                </a:lnTo>
                <a:lnTo>
                  <a:pt x="13" y="13"/>
                </a:lnTo>
                <a:close/>
                <a:moveTo>
                  <a:pt x="131" y="52"/>
                </a:moveTo>
                <a:lnTo>
                  <a:pt x="131" y="39"/>
                </a:lnTo>
                <a:lnTo>
                  <a:pt x="92" y="39"/>
                </a:lnTo>
                <a:lnTo>
                  <a:pt x="92" y="0"/>
                </a:lnTo>
                <a:lnTo>
                  <a:pt x="0" y="0"/>
                </a:lnTo>
                <a:lnTo>
                  <a:pt x="0" y="91"/>
                </a:lnTo>
                <a:lnTo>
                  <a:pt x="39" y="91"/>
                </a:lnTo>
                <a:lnTo>
                  <a:pt x="39" y="118"/>
                </a:lnTo>
                <a:lnTo>
                  <a:pt x="39" y="131"/>
                </a:lnTo>
                <a:lnTo>
                  <a:pt x="52" y="131"/>
                </a:lnTo>
                <a:lnTo>
                  <a:pt x="118" y="131"/>
                </a:lnTo>
                <a:lnTo>
                  <a:pt x="131" y="131"/>
                </a:lnTo>
                <a:lnTo>
                  <a:pt x="131" y="118"/>
                </a:lnTo>
                <a:lnTo>
                  <a:pt x="131" y="52"/>
                </a:lnTo>
                <a:lnTo>
                  <a:pt x="131" y="52"/>
                </a:lnTo>
                <a:close/>
                <a:moveTo>
                  <a:pt x="92" y="52"/>
                </a:moveTo>
                <a:lnTo>
                  <a:pt x="118" y="52"/>
                </a:lnTo>
                <a:lnTo>
                  <a:pt x="118" y="118"/>
                </a:lnTo>
                <a:lnTo>
                  <a:pt x="52" y="118"/>
                </a:lnTo>
                <a:lnTo>
                  <a:pt x="52" y="91"/>
                </a:lnTo>
                <a:lnTo>
                  <a:pt x="92" y="91"/>
                </a:lnTo>
                <a:lnTo>
                  <a:pt x="92" y="52"/>
                </a:lnTo>
                <a:lnTo>
                  <a:pt x="92" y="5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0" name="Google Shape;6180;p25"/>
          <p:cNvSpPr/>
          <p:nvPr/>
        </p:nvSpPr>
        <p:spPr>
          <a:xfrm>
            <a:off x="9239250" y="5668434"/>
            <a:ext cx="359833" cy="387349"/>
          </a:xfrm>
          <a:custGeom>
            <a:avLst/>
            <a:gdLst/>
            <a:ahLst/>
            <a:cxnLst/>
            <a:rect l="l" t="t" r="r" b="b"/>
            <a:pathLst>
              <a:path w="170" h="183" extrusionOk="0">
                <a:moveTo>
                  <a:pt x="156" y="183"/>
                </a:moveTo>
                <a:lnTo>
                  <a:pt x="13" y="183"/>
                </a:lnTo>
                <a:lnTo>
                  <a:pt x="0" y="170"/>
                </a:lnTo>
                <a:lnTo>
                  <a:pt x="0" y="52"/>
                </a:lnTo>
                <a:lnTo>
                  <a:pt x="0" y="39"/>
                </a:lnTo>
                <a:lnTo>
                  <a:pt x="0" y="26"/>
                </a:lnTo>
                <a:lnTo>
                  <a:pt x="13" y="13"/>
                </a:lnTo>
                <a:lnTo>
                  <a:pt x="13" y="26"/>
                </a:lnTo>
                <a:lnTo>
                  <a:pt x="13" y="39"/>
                </a:lnTo>
                <a:lnTo>
                  <a:pt x="26" y="39"/>
                </a:lnTo>
                <a:lnTo>
                  <a:pt x="39" y="39"/>
                </a:lnTo>
                <a:lnTo>
                  <a:pt x="52" y="39"/>
                </a:lnTo>
                <a:lnTo>
                  <a:pt x="65" y="39"/>
                </a:lnTo>
                <a:lnTo>
                  <a:pt x="78" y="39"/>
                </a:lnTo>
                <a:lnTo>
                  <a:pt x="91" y="39"/>
                </a:lnTo>
                <a:lnTo>
                  <a:pt x="104" y="39"/>
                </a:lnTo>
                <a:lnTo>
                  <a:pt x="117" y="39"/>
                </a:lnTo>
                <a:lnTo>
                  <a:pt x="130" y="39"/>
                </a:lnTo>
                <a:lnTo>
                  <a:pt x="143" y="39"/>
                </a:lnTo>
                <a:lnTo>
                  <a:pt x="156" y="39"/>
                </a:lnTo>
                <a:lnTo>
                  <a:pt x="156" y="26"/>
                </a:lnTo>
                <a:lnTo>
                  <a:pt x="156" y="13"/>
                </a:lnTo>
                <a:lnTo>
                  <a:pt x="170" y="26"/>
                </a:lnTo>
                <a:lnTo>
                  <a:pt x="170" y="39"/>
                </a:lnTo>
                <a:lnTo>
                  <a:pt x="170" y="52"/>
                </a:lnTo>
                <a:lnTo>
                  <a:pt x="170" y="170"/>
                </a:lnTo>
                <a:lnTo>
                  <a:pt x="156" y="183"/>
                </a:lnTo>
                <a:lnTo>
                  <a:pt x="156" y="183"/>
                </a:lnTo>
                <a:close/>
                <a:moveTo>
                  <a:pt x="156" y="52"/>
                </a:moveTo>
                <a:lnTo>
                  <a:pt x="39" y="52"/>
                </a:lnTo>
                <a:lnTo>
                  <a:pt x="26" y="52"/>
                </a:lnTo>
                <a:lnTo>
                  <a:pt x="13" y="52"/>
                </a:lnTo>
                <a:lnTo>
                  <a:pt x="13" y="170"/>
                </a:lnTo>
                <a:lnTo>
                  <a:pt x="156" y="170"/>
                </a:lnTo>
                <a:lnTo>
                  <a:pt x="156" y="52"/>
                </a:lnTo>
                <a:lnTo>
                  <a:pt x="156" y="52"/>
                </a:lnTo>
                <a:close/>
                <a:moveTo>
                  <a:pt x="130" y="13"/>
                </a:moveTo>
                <a:lnTo>
                  <a:pt x="130" y="0"/>
                </a:lnTo>
                <a:lnTo>
                  <a:pt x="143" y="0"/>
                </a:lnTo>
                <a:lnTo>
                  <a:pt x="143" y="13"/>
                </a:lnTo>
                <a:lnTo>
                  <a:pt x="143" y="26"/>
                </a:lnTo>
                <a:lnTo>
                  <a:pt x="130" y="26"/>
                </a:lnTo>
                <a:lnTo>
                  <a:pt x="130" y="13"/>
                </a:lnTo>
                <a:lnTo>
                  <a:pt x="130" y="13"/>
                </a:lnTo>
                <a:close/>
                <a:moveTo>
                  <a:pt x="104" y="13"/>
                </a:moveTo>
                <a:lnTo>
                  <a:pt x="104" y="0"/>
                </a:lnTo>
                <a:lnTo>
                  <a:pt x="117" y="0"/>
                </a:lnTo>
                <a:lnTo>
                  <a:pt x="117" y="13"/>
                </a:lnTo>
                <a:lnTo>
                  <a:pt x="117" y="26"/>
                </a:lnTo>
                <a:lnTo>
                  <a:pt x="104" y="26"/>
                </a:lnTo>
                <a:lnTo>
                  <a:pt x="104" y="13"/>
                </a:lnTo>
                <a:lnTo>
                  <a:pt x="104" y="13"/>
                </a:lnTo>
                <a:close/>
                <a:moveTo>
                  <a:pt x="78" y="13"/>
                </a:moveTo>
                <a:lnTo>
                  <a:pt x="78" y="0"/>
                </a:lnTo>
                <a:lnTo>
                  <a:pt x="91" y="0"/>
                </a:lnTo>
                <a:lnTo>
                  <a:pt x="91" y="13"/>
                </a:lnTo>
                <a:lnTo>
                  <a:pt x="91" y="26"/>
                </a:lnTo>
                <a:lnTo>
                  <a:pt x="78" y="26"/>
                </a:lnTo>
                <a:lnTo>
                  <a:pt x="78" y="13"/>
                </a:lnTo>
                <a:lnTo>
                  <a:pt x="78" y="13"/>
                </a:lnTo>
                <a:close/>
                <a:moveTo>
                  <a:pt x="52" y="13"/>
                </a:moveTo>
                <a:lnTo>
                  <a:pt x="52" y="0"/>
                </a:lnTo>
                <a:lnTo>
                  <a:pt x="65" y="0"/>
                </a:lnTo>
                <a:lnTo>
                  <a:pt x="65" y="13"/>
                </a:lnTo>
                <a:lnTo>
                  <a:pt x="65" y="26"/>
                </a:lnTo>
                <a:lnTo>
                  <a:pt x="52" y="26"/>
                </a:lnTo>
                <a:lnTo>
                  <a:pt x="52" y="13"/>
                </a:lnTo>
                <a:lnTo>
                  <a:pt x="52" y="13"/>
                </a:lnTo>
                <a:close/>
                <a:moveTo>
                  <a:pt x="26" y="13"/>
                </a:moveTo>
                <a:lnTo>
                  <a:pt x="26" y="0"/>
                </a:lnTo>
                <a:lnTo>
                  <a:pt x="39" y="0"/>
                </a:lnTo>
                <a:lnTo>
                  <a:pt x="39" y="13"/>
                </a:lnTo>
                <a:lnTo>
                  <a:pt x="39" y="26"/>
                </a:lnTo>
                <a:lnTo>
                  <a:pt x="26" y="26"/>
                </a:lnTo>
                <a:lnTo>
                  <a:pt x="26" y="13"/>
                </a:lnTo>
                <a:lnTo>
                  <a:pt x="26" y="13"/>
                </a:lnTo>
                <a:close/>
                <a:moveTo>
                  <a:pt x="156" y="144"/>
                </a:moveTo>
                <a:lnTo>
                  <a:pt x="156" y="157"/>
                </a:lnTo>
                <a:lnTo>
                  <a:pt x="39" y="157"/>
                </a:lnTo>
                <a:lnTo>
                  <a:pt x="39" y="170"/>
                </a:lnTo>
                <a:lnTo>
                  <a:pt x="26" y="170"/>
                </a:lnTo>
                <a:lnTo>
                  <a:pt x="26" y="157"/>
                </a:lnTo>
                <a:lnTo>
                  <a:pt x="13" y="157"/>
                </a:lnTo>
                <a:lnTo>
                  <a:pt x="13" y="144"/>
                </a:lnTo>
                <a:lnTo>
                  <a:pt x="26" y="144"/>
                </a:lnTo>
                <a:lnTo>
                  <a:pt x="26" y="130"/>
                </a:lnTo>
                <a:lnTo>
                  <a:pt x="13" y="130"/>
                </a:lnTo>
                <a:lnTo>
                  <a:pt x="13" y="117"/>
                </a:lnTo>
                <a:lnTo>
                  <a:pt x="26" y="117"/>
                </a:lnTo>
                <a:lnTo>
                  <a:pt x="26" y="104"/>
                </a:lnTo>
                <a:lnTo>
                  <a:pt x="13" y="104"/>
                </a:lnTo>
                <a:lnTo>
                  <a:pt x="13" y="91"/>
                </a:lnTo>
                <a:lnTo>
                  <a:pt x="26" y="91"/>
                </a:lnTo>
                <a:lnTo>
                  <a:pt x="26" y="78"/>
                </a:lnTo>
                <a:lnTo>
                  <a:pt x="13" y="78"/>
                </a:lnTo>
                <a:lnTo>
                  <a:pt x="13" y="65"/>
                </a:lnTo>
                <a:lnTo>
                  <a:pt x="26" y="65"/>
                </a:lnTo>
                <a:lnTo>
                  <a:pt x="26" y="52"/>
                </a:lnTo>
                <a:lnTo>
                  <a:pt x="39" y="52"/>
                </a:lnTo>
                <a:lnTo>
                  <a:pt x="39" y="65"/>
                </a:lnTo>
                <a:lnTo>
                  <a:pt x="156" y="65"/>
                </a:lnTo>
                <a:lnTo>
                  <a:pt x="156" y="78"/>
                </a:lnTo>
                <a:lnTo>
                  <a:pt x="39" y="78"/>
                </a:lnTo>
                <a:lnTo>
                  <a:pt x="39" y="91"/>
                </a:lnTo>
                <a:lnTo>
                  <a:pt x="156" y="91"/>
                </a:lnTo>
                <a:lnTo>
                  <a:pt x="156" y="104"/>
                </a:lnTo>
                <a:lnTo>
                  <a:pt x="39" y="104"/>
                </a:lnTo>
                <a:lnTo>
                  <a:pt x="39" y="117"/>
                </a:lnTo>
                <a:lnTo>
                  <a:pt x="156" y="117"/>
                </a:lnTo>
                <a:lnTo>
                  <a:pt x="156" y="130"/>
                </a:lnTo>
                <a:lnTo>
                  <a:pt x="39" y="130"/>
                </a:lnTo>
                <a:lnTo>
                  <a:pt x="39" y="144"/>
                </a:lnTo>
                <a:lnTo>
                  <a:pt x="156" y="144"/>
                </a:lnTo>
                <a:lnTo>
                  <a:pt x="156" y="14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1" name="Google Shape;6181;p25"/>
          <p:cNvSpPr/>
          <p:nvPr/>
        </p:nvSpPr>
        <p:spPr>
          <a:xfrm>
            <a:off x="9209616" y="1962151"/>
            <a:ext cx="414867" cy="414867"/>
          </a:xfrm>
          <a:custGeom>
            <a:avLst/>
            <a:gdLst/>
            <a:ahLst/>
            <a:cxnLst/>
            <a:rect l="l" t="t" r="r" b="b"/>
            <a:pathLst>
              <a:path w="373" h="373" extrusionOk="0">
                <a:moveTo>
                  <a:pt x="187" y="373"/>
                </a:moveTo>
                <a:cubicBezTo>
                  <a:pt x="83" y="373"/>
                  <a:pt x="0" y="290"/>
                  <a:pt x="0" y="186"/>
                </a:cubicBezTo>
                <a:cubicBezTo>
                  <a:pt x="0" y="83"/>
                  <a:pt x="83" y="0"/>
                  <a:pt x="187" y="0"/>
                </a:cubicBezTo>
                <a:cubicBezTo>
                  <a:pt x="290" y="0"/>
                  <a:pt x="373" y="83"/>
                  <a:pt x="373" y="186"/>
                </a:cubicBezTo>
                <a:cubicBezTo>
                  <a:pt x="373" y="290"/>
                  <a:pt x="290" y="373"/>
                  <a:pt x="187" y="373"/>
                </a:cubicBezTo>
                <a:close/>
                <a:moveTo>
                  <a:pt x="187" y="112"/>
                </a:moveTo>
                <a:cubicBezTo>
                  <a:pt x="145" y="112"/>
                  <a:pt x="112" y="145"/>
                  <a:pt x="112" y="186"/>
                </a:cubicBezTo>
                <a:cubicBezTo>
                  <a:pt x="112" y="228"/>
                  <a:pt x="145" y="261"/>
                  <a:pt x="187" y="261"/>
                </a:cubicBezTo>
                <a:cubicBezTo>
                  <a:pt x="228" y="261"/>
                  <a:pt x="261" y="228"/>
                  <a:pt x="261" y="186"/>
                </a:cubicBezTo>
                <a:cubicBezTo>
                  <a:pt x="261" y="145"/>
                  <a:pt x="228" y="112"/>
                  <a:pt x="187" y="112"/>
                </a:cubicBezTo>
                <a:close/>
                <a:moveTo>
                  <a:pt x="174" y="199"/>
                </a:moveTo>
                <a:cubicBezTo>
                  <a:pt x="174" y="174"/>
                  <a:pt x="174" y="174"/>
                  <a:pt x="174" y="174"/>
                </a:cubicBezTo>
                <a:cubicBezTo>
                  <a:pt x="199" y="174"/>
                  <a:pt x="199" y="174"/>
                  <a:pt x="199" y="174"/>
                </a:cubicBezTo>
                <a:cubicBezTo>
                  <a:pt x="199" y="199"/>
                  <a:pt x="199" y="199"/>
                  <a:pt x="199" y="199"/>
                </a:cubicBezTo>
                <a:cubicBezTo>
                  <a:pt x="174" y="199"/>
                  <a:pt x="174" y="199"/>
                  <a:pt x="174" y="19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2" name="Google Shape;6182;p25"/>
          <p:cNvSpPr/>
          <p:nvPr/>
        </p:nvSpPr>
        <p:spPr>
          <a:xfrm>
            <a:off x="9251950" y="6314018"/>
            <a:ext cx="332317" cy="249767"/>
          </a:xfrm>
          <a:custGeom>
            <a:avLst/>
            <a:gdLst/>
            <a:ahLst/>
            <a:cxnLst/>
            <a:rect l="l" t="t" r="r" b="b"/>
            <a:pathLst>
              <a:path w="298" h="225" extrusionOk="0">
                <a:moveTo>
                  <a:pt x="149" y="0"/>
                </a:moveTo>
                <a:cubicBezTo>
                  <a:pt x="149" y="50"/>
                  <a:pt x="149" y="50"/>
                  <a:pt x="149" y="50"/>
                </a:cubicBezTo>
                <a:cubicBezTo>
                  <a:pt x="98" y="50"/>
                  <a:pt x="98" y="50"/>
                  <a:pt x="98" y="50"/>
                </a:cubicBezTo>
                <a:cubicBezTo>
                  <a:pt x="98" y="50"/>
                  <a:pt x="0" y="50"/>
                  <a:pt x="0" y="225"/>
                </a:cubicBezTo>
                <a:cubicBezTo>
                  <a:pt x="0" y="225"/>
                  <a:pt x="1" y="175"/>
                  <a:pt x="99" y="175"/>
                </a:cubicBezTo>
                <a:cubicBezTo>
                  <a:pt x="149" y="175"/>
                  <a:pt x="149" y="175"/>
                  <a:pt x="149" y="175"/>
                </a:cubicBezTo>
                <a:cubicBezTo>
                  <a:pt x="149" y="225"/>
                  <a:pt x="149" y="225"/>
                  <a:pt x="149" y="225"/>
                </a:cubicBezTo>
                <a:cubicBezTo>
                  <a:pt x="298" y="112"/>
                  <a:pt x="298" y="112"/>
                  <a:pt x="298" y="112"/>
                </a:cubicBezTo>
                <a:cubicBezTo>
                  <a:pt x="149" y="0"/>
                  <a:pt x="149" y="0"/>
                  <a:pt x="149"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3" name="Google Shape;6183;p25"/>
          <p:cNvSpPr/>
          <p:nvPr/>
        </p:nvSpPr>
        <p:spPr>
          <a:xfrm>
            <a:off x="9239250" y="3181351"/>
            <a:ext cx="357717" cy="442383"/>
          </a:xfrm>
          <a:custGeom>
            <a:avLst/>
            <a:gdLst/>
            <a:ahLst/>
            <a:cxnLst/>
            <a:rect l="l" t="t" r="r" b="b"/>
            <a:pathLst>
              <a:path w="323" h="399" extrusionOk="0">
                <a:moveTo>
                  <a:pt x="149" y="224"/>
                </a:moveTo>
                <a:cubicBezTo>
                  <a:pt x="174" y="224"/>
                  <a:pt x="174" y="224"/>
                  <a:pt x="174" y="224"/>
                </a:cubicBezTo>
                <a:cubicBezTo>
                  <a:pt x="174" y="249"/>
                  <a:pt x="174" y="249"/>
                  <a:pt x="174" y="249"/>
                </a:cubicBezTo>
                <a:cubicBezTo>
                  <a:pt x="149" y="249"/>
                  <a:pt x="149" y="249"/>
                  <a:pt x="149" y="249"/>
                </a:cubicBezTo>
                <a:cubicBezTo>
                  <a:pt x="149" y="224"/>
                  <a:pt x="149" y="224"/>
                  <a:pt x="149" y="224"/>
                </a:cubicBezTo>
                <a:close/>
                <a:moveTo>
                  <a:pt x="99" y="237"/>
                </a:moveTo>
                <a:cubicBezTo>
                  <a:pt x="99" y="271"/>
                  <a:pt x="127" y="299"/>
                  <a:pt x="162" y="299"/>
                </a:cubicBezTo>
                <a:cubicBezTo>
                  <a:pt x="196" y="299"/>
                  <a:pt x="224" y="271"/>
                  <a:pt x="224" y="237"/>
                </a:cubicBezTo>
                <a:cubicBezTo>
                  <a:pt x="224" y="202"/>
                  <a:pt x="196" y="174"/>
                  <a:pt x="162" y="174"/>
                </a:cubicBezTo>
                <a:cubicBezTo>
                  <a:pt x="127" y="174"/>
                  <a:pt x="99" y="202"/>
                  <a:pt x="99" y="237"/>
                </a:cubicBezTo>
                <a:close/>
                <a:moveTo>
                  <a:pt x="149" y="349"/>
                </a:moveTo>
                <a:cubicBezTo>
                  <a:pt x="174" y="349"/>
                  <a:pt x="174" y="349"/>
                  <a:pt x="174" y="349"/>
                </a:cubicBezTo>
                <a:cubicBezTo>
                  <a:pt x="174" y="374"/>
                  <a:pt x="174" y="374"/>
                  <a:pt x="174" y="374"/>
                </a:cubicBezTo>
                <a:cubicBezTo>
                  <a:pt x="149" y="374"/>
                  <a:pt x="149" y="374"/>
                  <a:pt x="149" y="374"/>
                </a:cubicBezTo>
                <a:cubicBezTo>
                  <a:pt x="149" y="349"/>
                  <a:pt x="149" y="349"/>
                  <a:pt x="149" y="349"/>
                </a:cubicBezTo>
                <a:close/>
                <a:moveTo>
                  <a:pt x="274" y="349"/>
                </a:moveTo>
                <a:cubicBezTo>
                  <a:pt x="274" y="324"/>
                  <a:pt x="274" y="324"/>
                  <a:pt x="274" y="324"/>
                </a:cubicBezTo>
                <a:cubicBezTo>
                  <a:pt x="199" y="324"/>
                  <a:pt x="199" y="324"/>
                  <a:pt x="199" y="324"/>
                </a:cubicBezTo>
                <a:cubicBezTo>
                  <a:pt x="174" y="324"/>
                  <a:pt x="174" y="324"/>
                  <a:pt x="174" y="324"/>
                </a:cubicBezTo>
                <a:cubicBezTo>
                  <a:pt x="149" y="324"/>
                  <a:pt x="149" y="324"/>
                  <a:pt x="149" y="324"/>
                </a:cubicBezTo>
                <a:cubicBezTo>
                  <a:pt x="124" y="324"/>
                  <a:pt x="124" y="324"/>
                  <a:pt x="124" y="324"/>
                </a:cubicBezTo>
                <a:cubicBezTo>
                  <a:pt x="49" y="324"/>
                  <a:pt x="49" y="324"/>
                  <a:pt x="49" y="324"/>
                </a:cubicBezTo>
                <a:cubicBezTo>
                  <a:pt x="49" y="349"/>
                  <a:pt x="49" y="349"/>
                  <a:pt x="49" y="349"/>
                </a:cubicBezTo>
                <a:cubicBezTo>
                  <a:pt x="124" y="349"/>
                  <a:pt x="124" y="349"/>
                  <a:pt x="124" y="349"/>
                </a:cubicBezTo>
                <a:cubicBezTo>
                  <a:pt x="124" y="374"/>
                  <a:pt x="124" y="374"/>
                  <a:pt x="124" y="374"/>
                </a:cubicBezTo>
                <a:cubicBezTo>
                  <a:pt x="124" y="386"/>
                  <a:pt x="137" y="399"/>
                  <a:pt x="149" y="399"/>
                </a:cubicBezTo>
                <a:cubicBezTo>
                  <a:pt x="174" y="399"/>
                  <a:pt x="174" y="399"/>
                  <a:pt x="174" y="399"/>
                </a:cubicBezTo>
                <a:cubicBezTo>
                  <a:pt x="186" y="399"/>
                  <a:pt x="199" y="386"/>
                  <a:pt x="199" y="374"/>
                </a:cubicBezTo>
                <a:cubicBezTo>
                  <a:pt x="199" y="349"/>
                  <a:pt x="199" y="349"/>
                  <a:pt x="199" y="349"/>
                </a:cubicBezTo>
                <a:cubicBezTo>
                  <a:pt x="274" y="349"/>
                  <a:pt x="274" y="349"/>
                  <a:pt x="274" y="349"/>
                </a:cubicBezTo>
                <a:close/>
                <a:moveTo>
                  <a:pt x="274" y="125"/>
                </a:moveTo>
                <a:cubicBezTo>
                  <a:pt x="274" y="100"/>
                  <a:pt x="274" y="100"/>
                  <a:pt x="274" y="100"/>
                </a:cubicBezTo>
                <a:cubicBezTo>
                  <a:pt x="49" y="100"/>
                  <a:pt x="49" y="100"/>
                  <a:pt x="49" y="100"/>
                </a:cubicBezTo>
                <a:cubicBezTo>
                  <a:pt x="49" y="125"/>
                  <a:pt x="49" y="125"/>
                  <a:pt x="49" y="125"/>
                </a:cubicBezTo>
                <a:cubicBezTo>
                  <a:pt x="274" y="125"/>
                  <a:pt x="274" y="125"/>
                  <a:pt x="274" y="125"/>
                </a:cubicBezTo>
                <a:close/>
                <a:moveTo>
                  <a:pt x="49" y="299"/>
                </a:moveTo>
                <a:cubicBezTo>
                  <a:pt x="24" y="299"/>
                  <a:pt x="24" y="299"/>
                  <a:pt x="24" y="299"/>
                </a:cubicBezTo>
                <a:cubicBezTo>
                  <a:pt x="24" y="324"/>
                  <a:pt x="24" y="324"/>
                  <a:pt x="24" y="324"/>
                </a:cubicBezTo>
                <a:cubicBezTo>
                  <a:pt x="49" y="324"/>
                  <a:pt x="49" y="324"/>
                  <a:pt x="49" y="324"/>
                </a:cubicBezTo>
                <a:cubicBezTo>
                  <a:pt x="49" y="299"/>
                  <a:pt x="49" y="299"/>
                  <a:pt x="49" y="299"/>
                </a:cubicBezTo>
                <a:close/>
                <a:moveTo>
                  <a:pt x="299" y="324"/>
                </a:moveTo>
                <a:cubicBezTo>
                  <a:pt x="299" y="299"/>
                  <a:pt x="299" y="299"/>
                  <a:pt x="299" y="299"/>
                </a:cubicBezTo>
                <a:cubicBezTo>
                  <a:pt x="274" y="299"/>
                  <a:pt x="274" y="299"/>
                  <a:pt x="274" y="299"/>
                </a:cubicBezTo>
                <a:cubicBezTo>
                  <a:pt x="274" y="324"/>
                  <a:pt x="274" y="324"/>
                  <a:pt x="274" y="324"/>
                </a:cubicBezTo>
                <a:cubicBezTo>
                  <a:pt x="299" y="324"/>
                  <a:pt x="299" y="324"/>
                  <a:pt x="299" y="324"/>
                </a:cubicBezTo>
                <a:close/>
                <a:moveTo>
                  <a:pt x="49" y="25"/>
                </a:moveTo>
                <a:cubicBezTo>
                  <a:pt x="274" y="25"/>
                  <a:pt x="274" y="25"/>
                  <a:pt x="274" y="25"/>
                </a:cubicBezTo>
                <a:cubicBezTo>
                  <a:pt x="274" y="0"/>
                  <a:pt x="274" y="0"/>
                  <a:pt x="274" y="0"/>
                </a:cubicBezTo>
                <a:cubicBezTo>
                  <a:pt x="49" y="0"/>
                  <a:pt x="49" y="0"/>
                  <a:pt x="49" y="0"/>
                </a:cubicBezTo>
                <a:cubicBezTo>
                  <a:pt x="49" y="25"/>
                  <a:pt x="49" y="25"/>
                  <a:pt x="49" y="25"/>
                </a:cubicBezTo>
                <a:close/>
                <a:moveTo>
                  <a:pt x="274" y="50"/>
                </a:moveTo>
                <a:cubicBezTo>
                  <a:pt x="299" y="50"/>
                  <a:pt x="299" y="50"/>
                  <a:pt x="299" y="50"/>
                </a:cubicBezTo>
                <a:cubicBezTo>
                  <a:pt x="299" y="25"/>
                  <a:pt x="299" y="25"/>
                  <a:pt x="299" y="25"/>
                </a:cubicBezTo>
                <a:cubicBezTo>
                  <a:pt x="274" y="25"/>
                  <a:pt x="274" y="25"/>
                  <a:pt x="274" y="25"/>
                </a:cubicBezTo>
                <a:cubicBezTo>
                  <a:pt x="274" y="50"/>
                  <a:pt x="274" y="50"/>
                  <a:pt x="274" y="50"/>
                </a:cubicBezTo>
                <a:close/>
                <a:moveTo>
                  <a:pt x="299" y="100"/>
                </a:moveTo>
                <a:cubicBezTo>
                  <a:pt x="299" y="299"/>
                  <a:pt x="299" y="299"/>
                  <a:pt x="299" y="299"/>
                </a:cubicBezTo>
                <a:cubicBezTo>
                  <a:pt x="323" y="299"/>
                  <a:pt x="323" y="299"/>
                  <a:pt x="323" y="299"/>
                </a:cubicBezTo>
                <a:cubicBezTo>
                  <a:pt x="323" y="100"/>
                  <a:pt x="323" y="100"/>
                  <a:pt x="323" y="100"/>
                </a:cubicBezTo>
                <a:cubicBezTo>
                  <a:pt x="323" y="75"/>
                  <a:pt x="323" y="75"/>
                  <a:pt x="323" y="75"/>
                </a:cubicBezTo>
                <a:cubicBezTo>
                  <a:pt x="323" y="50"/>
                  <a:pt x="323" y="50"/>
                  <a:pt x="323" y="50"/>
                </a:cubicBezTo>
                <a:cubicBezTo>
                  <a:pt x="299" y="50"/>
                  <a:pt x="299" y="50"/>
                  <a:pt x="299" y="50"/>
                </a:cubicBezTo>
                <a:cubicBezTo>
                  <a:pt x="299" y="75"/>
                  <a:pt x="299" y="75"/>
                  <a:pt x="299" y="75"/>
                </a:cubicBezTo>
                <a:cubicBezTo>
                  <a:pt x="274" y="75"/>
                  <a:pt x="274" y="75"/>
                  <a:pt x="274" y="75"/>
                </a:cubicBezTo>
                <a:cubicBezTo>
                  <a:pt x="274" y="100"/>
                  <a:pt x="274" y="100"/>
                  <a:pt x="274" y="100"/>
                </a:cubicBezTo>
                <a:cubicBezTo>
                  <a:pt x="299" y="100"/>
                  <a:pt x="299" y="100"/>
                  <a:pt x="299" y="100"/>
                </a:cubicBezTo>
                <a:close/>
                <a:moveTo>
                  <a:pt x="24" y="75"/>
                </a:moveTo>
                <a:cubicBezTo>
                  <a:pt x="24" y="50"/>
                  <a:pt x="24" y="50"/>
                  <a:pt x="24" y="50"/>
                </a:cubicBezTo>
                <a:cubicBezTo>
                  <a:pt x="0" y="50"/>
                  <a:pt x="0" y="50"/>
                  <a:pt x="0" y="50"/>
                </a:cubicBezTo>
                <a:cubicBezTo>
                  <a:pt x="0" y="75"/>
                  <a:pt x="0" y="75"/>
                  <a:pt x="0" y="75"/>
                </a:cubicBezTo>
                <a:cubicBezTo>
                  <a:pt x="0" y="100"/>
                  <a:pt x="0" y="100"/>
                  <a:pt x="0" y="100"/>
                </a:cubicBezTo>
                <a:cubicBezTo>
                  <a:pt x="0" y="299"/>
                  <a:pt x="0" y="299"/>
                  <a:pt x="0" y="299"/>
                </a:cubicBezTo>
                <a:cubicBezTo>
                  <a:pt x="24" y="299"/>
                  <a:pt x="24" y="299"/>
                  <a:pt x="24" y="299"/>
                </a:cubicBezTo>
                <a:cubicBezTo>
                  <a:pt x="24" y="100"/>
                  <a:pt x="24" y="100"/>
                  <a:pt x="24" y="100"/>
                </a:cubicBezTo>
                <a:cubicBezTo>
                  <a:pt x="49" y="100"/>
                  <a:pt x="49" y="100"/>
                  <a:pt x="49" y="100"/>
                </a:cubicBezTo>
                <a:cubicBezTo>
                  <a:pt x="49" y="75"/>
                  <a:pt x="49" y="75"/>
                  <a:pt x="49" y="75"/>
                </a:cubicBezTo>
                <a:cubicBezTo>
                  <a:pt x="24" y="75"/>
                  <a:pt x="24" y="75"/>
                  <a:pt x="24" y="75"/>
                </a:cubicBezTo>
                <a:close/>
                <a:moveTo>
                  <a:pt x="24" y="25"/>
                </a:moveTo>
                <a:cubicBezTo>
                  <a:pt x="24" y="50"/>
                  <a:pt x="24" y="50"/>
                  <a:pt x="24" y="50"/>
                </a:cubicBezTo>
                <a:cubicBezTo>
                  <a:pt x="49" y="50"/>
                  <a:pt x="49" y="50"/>
                  <a:pt x="49" y="50"/>
                </a:cubicBezTo>
                <a:cubicBezTo>
                  <a:pt x="49" y="25"/>
                  <a:pt x="49" y="25"/>
                  <a:pt x="49" y="25"/>
                </a:cubicBezTo>
                <a:cubicBezTo>
                  <a:pt x="24" y="25"/>
                  <a:pt x="24" y="25"/>
                  <a:pt x="24" y="2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4" name="Google Shape;6184;p25"/>
          <p:cNvSpPr/>
          <p:nvPr/>
        </p:nvSpPr>
        <p:spPr>
          <a:xfrm>
            <a:off x="9194799" y="1380069"/>
            <a:ext cx="444500" cy="391583"/>
          </a:xfrm>
          <a:custGeom>
            <a:avLst/>
            <a:gdLst/>
            <a:ahLst/>
            <a:cxnLst/>
            <a:rect l="l" t="t" r="r" b="b"/>
            <a:pathLst>
              <a:path w="400" h="352" extrusionOk="0">
                <a:moveTo>
                  <a:pt x="313" y="352"/>
                </a:moveTo>
                <a:cubicBezTo>
                  <a:pt x="264" y="352"/>
                  <a:pt x="225" y="313"/>
                  <a:pt x="225" y="265"/>
                </a:cubicBezTo>
                <a:cubicBezTo>
                  <a:pt x="225" y="217"/>
                  <a:pt x="264" y="178"/>
                  <a:pt x="313" y="178"/>
                </a:cubicBezTo>
                <a:cubicBezTo>
                  <a:pt x="361" y="178"/>
                  <a:pt x="400" y="217"/>
                  <a:pt x="400" y="265"/>
                </a:cubicBezTo>
                <a:cubicBezTo>
                  <a:pt x="400" y="313"/>
                  <a:pt x="361" y="352"/>
                  <a:pt x="313" y="352"/>
                </a:cubicBezTo>
                <a:close/>
                <a:moveTo>
                  <a:pt x="325" y="203"/>
                </a:moveTo>
                <a:cubicBezTo>
                  <a:pt x="300" y="203"/>
                  <a:pt x="300" y="203"/>
                  <a:pt x="300" y="203"/>
                </a:cubicBezTo>
                <a:cubicBezTo>
                  <a:pt x="300" y="228"/>
                  <a:pt x="300" y="228"/>
                  <a:pt x="300" y="228"/>
                </a:cubicBezTo>
                <a:cubicBezTo>
                  <a:pt x="325" y="228"/>
                  <a:pt x="325" y="228"/>
                  <a:pt x="325" y="228"/>
                </a:cubicBezTo>
                <a:cubicBezTo>
                  <a:pt x="325" y="203"/>
                  <a:pt x="325" y="203"/>
                  <a:pt x="325" y="203"/>
                </a:cubicBezTo>
                <a:close/>
                <a:moveTo>
                  <a:pt x="325" y="253"/>
                </a:moveTo>
                <a:cubicBezTo>
                  <a:pt x="300" y="253"/>
                  <a:pt x="300" y="253"/>
                  <a:pt x="300" y="253"/>
                </a:cubicBezTo>
                <a:cubicBezTo>
                  <a:pt x="300" y="328"/>
                  <a:pt x="300" y="328"/>
                  <a:pt x="300" y="328"/>
                </a:cubicBezTo>
                <a:cubicBezTo>
                  <a:pt x="325" y="328"/>
                  <a:pt x="325" y="328"/>
                  <a:pt x="325" y="328"/>
                </a:cubicBezTo>
                <a:cubicBezTo>
                  <a:pt x="325" y="253"/>
                  <a:pt x="325" y="253"/>
                  <a:pt x="325" y="253"/>
                </a:cubicBezTo>
                <a:close/>
                <a:moveTo>
                  <a:pt x="254" y="150"/>
                </a:moveTo>
                <a:cubicBezTo>
                  <a:pt x="245" y="175"/>
                  <a:pt x="227" y="190"/>
                  <a:pt x="227" y="190"/>
                </a:cubicBezTo>
                <a:cubicBezTo>
                  <a:pt x="226" y="194"/>
                  <a:pt x="226" y="194"/>
                  <a:pt x="226" y="194"/>
                </a:cubicBezTo>
                <a:cubicBezTo>
                  <a:pt x="210" y="213"/>
                  <a:pt x="200" y="238"/>
                  <a:pt x="200" y="265"/>
                </a:cubicBezTo>
                <a:cubicBezTo>
                  <a:pt x="200" y="299"/>
                  <a:pt x="216" y="330"/>
                  <a:pt x="240" y="351"/>
                </a:cubicBezTo>
                <a:cubicBezTo>
                  <a:pt x="1" y="352"/>
                  <a:pt x="1" y="352"/>
                  <a:pt x="1" y="352"/>
                </a:cubicBezTo>
                <a:cubicBezTo>
                  <a:pt x="1" y="352"/>
                  <a:pt x="0" y="302"/>
                  <a:pt x="11" y="292"/>
                </a:cubicBezTo>
                <a:cubicBezTo>
                  <a:pt x="21" y="281"/>
                  <a:pt x="32" y="262"/>
                  <a:pt x="90" y="254"/>
                </a:cubicBezTo>
                <a:cubicBezTo>
                  <a:pt x="148" y="245"/>
                  <a:pt x="149" y="215"/>
                  <a:pt x="151" y="216"/>
                </a:cubicBezTo>
                <a:cubicBezTo>
                  <a:pt x="151" y="204"/>
                  <a:pt x="150" y="188"/>
                  <a:pt x="150" y="188"/>
                </a:cubicBezTo>
                <a:cubicBezTo>
                  <a:pt x="150" y="188"/>
                  <a:pt x="127" y="176"/>
                  <a:pt x="118" y="150"/>
                </a:cubicBezTo>
                <a:cubicBezTo>
                  <a:pt x="100" y="143"/>
                  <a:pt x="102" y="138"/>
                  <a:pt x="100" y="128"/>
                </a:cubicBezTo>
                <a:cubicBezTo>
                  <a:pt x="100" y="128"/>
                  <a:pt x="103" y="89"/>
                  <a:pt x="115" y="90"/>
                </a:cubicBezTo>
                <a:cubicBezTo>
                  <a:pt x="115" y="90"/>
                  <a:pt x="125" y="90"/>
                  <a:pt x="123" y="81"/>
                </a:cubicBezTo>
                <a:cubicBezTo>
                  <a:pt x="123" y="66"/>
                  <a:pt x="123" y="63"/>
                  <a:pt x="124" y="53"/>
                </a:cubicBezTo>
                <a:cubicBezTo>
                  <a:pt x="125" y="43"/>
                  <a:pt x="129" y="16"/>
                  <a:pt x="150" y="12"/>
                </a:cubicBezTo>
                <a:cubicBezTo>
                  <a:pt x="171" y="8"/>
                  <a:pt x="155" y="10"/>
                  <a:pt x="162" y="9"/>
                </a:cubicBezTo>
                <a:cubicBezTo>
                  <a:pt x="169" y="8"/>
                  <a:pt x="157" y="4"/>
                  <a:pt x="170" y="4"/>
                </a:cubicBezTo>
                <a:cubicBezTo>
                  <a:pt x="191" y="0"/>
                  <a:pt x="191" y="0"/>
                  <a:pt x="191" y="0"/>
                </a:cubicBezTo>
                <a:cubicBezTo>
                  <a:pt x="204" y="0"/>
                  <a:pt x="212" y="18"/>
                  <a:pt x="219" y="19"/>
                </a:cubicBezTo>
                <a:cubicBezTo>
                  <a:pt x="226" y="20"/>
                  <a:pt x="222" y="16"/>
                  <a:pt x="236" y="19"/>
                </a:cubicBezTo>
                <a:cubicBezTo>
                  <a:pt x="257" y="23"/>
                  <a:pt x="251" y="51"/>
                  <a:pt x="252" y="61"/>
                </a:cubicBezTo>
                <a:cubicBezTo>
                  <a:pt x="253" y="71"/>
                  <a:pt x="254" y="74"/>
                  <a:pt x="252" y="83"/>
                </a:cubicBezTo>
                <a:cubicBezTo>
                  <a:pt x="250" y="92"/>
                  <a:pt x="267" y="91"/>
                  <a:pt x="267" y="91"/>
                </a:cubicBezTo>
                <a:cubicBezTo>
                  <a:pt x="282" y="91"/>
                  <a:pt x="276" y="129"/>
                  <a:pt x="276" y="129"/>
                </a:cubicBezTo>
                <a:cubicBezTo>
                  <a:pt x="273" y="140"/>
                  <a:pt x="268" y="141"/>
                  <a:pt x="254" y="1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5" name="Google Shape;6185;p25"/>
          <p:cNvSpPr/>
          <p:nvPr/>
        </p:nvSpPr>
        <p:spPr>
          <a:xfrm>
            <a:off x="9215966" y="3801534"/>
            <a:ext cx="408517" cy="410633"/>
          </a:xfrm>
          <a:custGeom>
            <a:avLst/>
            <a:gdLst/>
            <a:ahLst/>
            <a:cxnLst/>
            <a:rect l="l" t="t" r="r" b="b"/>
            <a:pathLst>
              <a:path w="367" h="369" extrusionOk="0">
                <a:moveTo>
                  <a:pt x="348" y="362"/>
                </a:moveTo>
                <a:cubicBezTo>
                  <a:pt x="335" y="369"/>
                  <a:pt x="318" y="368"/>
                  <a:pt x="311" y="360"/>
                </a:cubicBezTo>
                <a:cubicBezTo>
                  <a:pt x="245" y="294"/>
                  <a:pt x="245" y="294"/>
                  <a:pt x="245" y="294"/>
                </a:cubicBezTo>
                <a:cubicBezTo>
                  <a:pt x="234" y="284"/>
                  <a:pt x="235" y="264"/>
                  <a:pt x="248" y="251"/>
                </a:cubicBezTo>
                <a:cubicBezTo>
                  <a:pt x="262" y="237"/>
                  <a:pt x="284" y="236"/>
                  <a:pt x="295" y="251"/>
                </a:cubicBezTo>
                <a:cubicBezTo>
                  <a:pt x="360" y="317"/>
                  <a:pt x="360" y="317"/>
                  <a:pt x="360" y="317"/>
                </a:cubicBezTo>
                <a:cubicBezTo>
                  <a:pt x="367" y="326"/>
                  <a:pt x="362" y="355"/>
                  <a:pt x="348" y="362"/>
                </a:cubicBezTo>
                <a:close/>
                <a:moveTo>
                  <a:pt x="137" y="274"/>
                </a:moveTo>
                <a:cubicBezTo>
                  <a:pt x="62" y="274"/>
                  <a:pt x="0" y="213"/>
                  <a:pt x="0" y="137"/>
                </a:cubicBezTo>
                <a:cubicBezTo>
                  <a:pt x="0" y="61"/>
                  <a:pt x="62" y="0"/>
                  <a:pt x="137" y="0"/>
                </a:cubicBezTo>
                <a:cubicBezTo>
                  <a:pt x="213" y="0"/>
                  <a:pt x="274" y="61"/>
                  <a:pt x="274" y="137"/>
                </a:cubicBezTo>
                <a:cubicBezTo>
                  <a:pt x="274" y="213"/>
                  <a:pt x="213" y="274"/>
                  <a:pt x="137" y="274"/>
                </a:cubicBezTo>
                <a:close/>
                <a:moveTo>
                  <a:pt x="137" y="50"/>
                </a:moveTo>
                <a:cubicBezTo>
                  <a:pt x="89" y="50"/>
                  <a:pt x="50" y="89"/>
                  <a:pt x="50" y="137"/>
                </a:cubicBezTo>
                <a:cubicBezTo>
                  <a:pt x="50" y="185"/>
                  <a:pt x="89" y="224"/>
                  <a:pt x="137" y="224"/>
                </a:cubicBezTo>
                <a:cubicBezTo>
                  <a:pt x="186" y="224"/>
                  <a:pt x="225" y="185"/>
                  <a:pt x="225" y="137"/>
                </a:cubicBezTo>
                <a:cubicBezTo>
                  <a:pt x="225" y="89"/>
                  <a:pt x="186" y="50"/>
                  <a:pt x="137" y="50"/>
                </a:cubicBezTo>
                <a:close/>
                <a:moveTo>
                  <a:pt x="125" y="150"/>
                </a:moveTo>
                <a:cubicBezTo>
                  <a:pt x="125" y="125"/>
                  <a:pt x="125" y="125"/>
                  <a:pt x="125" y="125"/>
                </a:cubicBezTo>
                <a:cubicBezTo>
                  <a:pt x="150" y="125"/>
                  <a:pt x="150" y="125"/>
                  <a:pt x="150" y="125"/>
                </a:cubicBezTo>
                <a:cubicBezTo>
                  <a:pt x="150" y="150"/>
                  <a:pt x="150" y="150"/>
                  <a:pt x="150" y="150"/>
                </a:cubicBezTo>
                <a:cubicBezTo>
                  <a:pt x="125" y="150"/>
                  <a:pt x="125" y="150"/>
                  <a:pt x="125" y="1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6" name="Google Shape;6186;p25"/>
          <p:cNvSpPr/>
          <p:nvPr/>
        </p:nvSpPr>
        <p:spPr>
          <a:xfrm>
            <a:off x="10471150" y="772584"/>
            <a:ext cx="311151" cy="397933"/>
          </a:xfrm>
          <a:custGeom>
            <a:avLst/>
            <a:gdLst/>
            <a:ahLst/>
            <a:cxnLst/>
            <a:rect l="l" t="t" r="r" b="b"/>
            <a:pathLst>
              <a:path w="279" h="358" extrusionOk="0">
                <a:moveTo>
                  <a:pt x="279" y="297"/>
                </a:moveTo>
                <a:cubicBezTo>
                  <a:pt x="279" y="305"/>
                  <a:pt x="275" y="308"/>
                  <a:pt x="267" y="308"/>
                </a:cubicBezTo>
                <a:cubicBezTo>
                  <a:pt x="248" y="308"/>
                  <a:pt x="248" y="308"/>
                  <a:pt x="248" y="308"/>
                </a:cubicBezTo>
                <a:cubicBezTo>
                  <a:pt x="248" y="290"/>
                  <a:pt x="248" y="290"/>
                  <a:pt x="248" y="290"/>
                </a:cubicBezTo>
                <a:cubicBezTo>
                  <a:pt x="254" y="290"/>
                  <a:pt x="260" y="284"/>
                  <a:pt x="260" y="278"/>
                </a:cubicBezTo>
                <a:cubicBezTo>
                  <a:pt x="260" y="43"/>
                  <a:pt x="260" y="43"/>
                  <a:pt x="260" y="43"/>
                </a:cubicBezTo>
                <a:cubicBezTo>
                  <a:pt x="260" y="30"/>
                  <a:pt x="248" y="18"/>
                  <a:pt x="235" y="18"/>
                </a:cubicBezTo>
                <a:cubicBezTo>
                  <a:pt x="80" y="18"/>
                  <a:pt x="80" y="18"/>
                  <a:pt x="80" y="18"/>
                </a:cubicBezTo>
                <a:cubicBezTo>
                  <a:pt x="73" y="18"/>
                  <a:pt x="68" y="24"/>
                  <a:pt x="68" y="31"/>
                </a:cubicBezTo>
                <a:cubicBezTo>
                  <a:pt x="49" y="31"/>
                  <a:pt x="49" y="31"/>
                  <a:pt x="49" y="31"/>
                </a:cubicBezTo>
                <a:cubicBezTo>
                  <a:pt x="49" y="10"/>
                  <a:pt x="49" y="10"/>
                  <a:pt x="49" y="10"/>
                </a:cubicBezTo>
                <a:cubicBezTo>
                  <a:pt x="49" y="2"/>
                  <a:pt x="51" y="0"/>
                  <a:pt x="59" y="0"/>
                </a:cubicBezTo>
                <a:cubicBezTo>
                  <a:pt x="59" y="0"/>
                  <a:pt x="210" y="0"/>
                  <a:pt x="235" y="0"/>
                </a:cubicBezTo>
                <a:cubicBezTo>
                  <a:pt x="267" y="0"/>
                  <a:pt x="279" y="13"/>
                  <a:pt x="279" y="43"/>
                </a:cubicBezTo>
                <a:cubicBezTo>
                  <a:pt x="279" y="62"/>
                  <a:pt x="279" y="297"/>
                  <a:pt x="279" y="297"/>
                </a:cubicBezTo>
                <a:close/>
                <a:moveTo>
                  <a:pt x="229" y="86"/>
                </a:moveTo>
                <a:cubicBezTo>
                  <a:pt x="229" y="86"/>
                  <a:pt x="229" y="86"/>
                  <a:pt x="229" y="86"/>
                </a:cubicBezTo>
                <a:cubicBezTo>
                  <a:pt x="229" y="346"/>
                  <a:pt x="229" y="346"/>
                  <a:pt x="229" y="346"/>
                </a:cubicBezTo>
                <a:cubicBezTo>
                  <a:pt x="229" y="355"/>
                  <a:pt x="226" y="358"/>
                  <a:pt x="217" y="358"/>
                </a:cubicBezTo>
                <a:cubicBezTo>
                  <a:pt x="13" y="358"/>
                  <a:pt x="13" y="358"/>
                  <a:pt x="13" y="358"/>
                </a:cubicBezTo>
                <a:cubicBezTo>
                  <a:pt x="4" y="358"/>
                  <a:pt x="0" y="353"/>
                  <a:pt x="0" y="344"/>
                </a:cubicBezTo>
                <a:cubicBezTo>
                  <a:pt x="0" y="59"/>
                  <a:pt x="0" y="59"/>
                  <a:pt x="0" y="59"/>
                </a:cubicBezTo>
                <a:cubicBezTo>
                  <a:pt x="0" y="51"/>
                  <a:pt x="1" y="49"/>
                  <a:pt x="10" y="49"/>
                </a:cubicBezTo>
                <a:cubicBezTo>
                  <a:pt x="192" y="49"/>
                  <a:pt x="192" y="49"/>
                  <a:pt x="192" y="49"/>
                </a:cubicBezTo>
                <a:cubicBezTo>
                  <a:pt x="215" y="52"/>
                  <a:pt x="227" y="65"/>
                  <a:pt x="229" y="86"/>
                </a:cubicBezTo>
                <a:close/>
                <a:moveTo>
                  <a:pt x="30" y="68"/>
                </a:moveTo>
                <a:cubicBezTo>
                  <a:pt x="24" y="68"/>
                  <a:pt x="18" y="73"/>
                  <a:pt x="18" y="80"/>
                </a:cubicBezTo>
                <a:cubicBezTo>
                  <a:pt x="18" y="327"/>
                  <a:pt x="18" y="327"/>
                  <a:pt x="18" y="327"/>
                </a:cubicBezTo>
                <a:cubicBezTo>
                  <a:pt x="18" y="334"/>
                  <a:pt x="24" y="339"/>
                  <a:pt x="30" y="339"/>
                </a:cubicBezTo>
                <a:cubicBezTo>
                  <a:pt x="198" y="339"/>
                  <a:pt x="198" y="339"/>
                  <a:pt x="198" y="339"/>
                </a:cubicBezTo>
                <a:cubicBezTo>
                  <a:pt x="205" y="339"/>
                  <a:pt x="210" y="334"/>
                  <a:pt x="210" y="327"/>
                </a:cubicBezTo>
                <a:cubicBezTo>
                  <a:pt x="210" y="92"/>
                  <a:pt x="210" y="92"/>
                  <a:pt x="210" y="92"/>
                </a:cubicBezTo>
                <a:cubicBezTo>
                  <a:pt x="211" y="80"/>
                  <a:pt x="198" y="68"/>
                  <a:pt x="186" y="68"/>
                </a:cubicBezTo>
                <a:cubicBezTo>
                  <a:pt x="30" y="68"/>
                  <a:pt x="30" y="68"/>
                  <a:pt x="30" y="68"/>
                </a:cubicBezTo>
                <a:close/>
                <a:moveTo>
                  <a:pt x="155" y="154"/>
                </a:moveTo>
                <a:cubicBezTo>
                  <a:pt x="43" y="154"/>
                  <a:pt x="43" y="154"/>
                  <a:pt x="43" y="154"/>
                </a:cubicBezTo>
                <a:cubicBezTo>
                  <a:pt x="39" y="154"/>
                  <a:pt x="37" y="151"/>
                  <a:pt x="37" y="148"/>
                </a:cubicBezTo>
                <a:cubicBezTo>
                  <a:pt x="37" y="142"/>
                  <a:pt x="37" y="142"/>
                  <a:pt x="37" y="142"/>
                </a:cubicBezTo>
                <a:cubicBezTo>
                  <a:pt x="37" y="139"/>
                  <a:pt x="39" y="136"/>
                  <a:pt x="43" y="136"/>
                </a:cubicBezTo>
                <a:cubicBezTo>
                  <a:pt x="155" y="136"/>
                  <a:pt x="155" y="136"/>
                  <a:pt x="155" y="136"/>
                </a:cubicBezTo>
                <a:cubicBezTo>
                  <a:pt x="158" y="136"/>
                  <a:pt x="161" y="139"/>
                  <a:pt x="161" y="142"/>
                </a:cubicBezTo>
                <a:cubicBezTo>
                  <a:pt x="161" y="148"/>
                  <a:pt x="161" y="148"/>
                  <a:pt x="161" y="148"/>
                </a:cubicBezTo>
                <a:cubicBezTo>
                  <a:pt x="161" y="151"/>
                  <a:pt x="158" y="154"/>
                  <a:pt x="155" y="154"/>
                </a:cubicBezTo>
                <a:close/>
                <a:moveTo>
                  <a:pt x="155" y="117"/>
                </a:moveTo>
                <a:cubicBezTo>
                  <a:pt x="43" y="117"/>
                  <a:pt x="43" y="117"/>
                  <a:pt x="43" y="117"/>
                </a:cubicBezTo>
                <a:cubicBezTo>
                  <a:pt x="39" y="117"/>
                  <a:pt x="37" y="115"/>
                  <a:pt x="37" y="111"/>
                </a:cubicBezTo>
                <a:cubicBezTo>
                  <a:pt x="37" y="105"/>
                  <a:pt x="37" y="105"/>
                  <a:pt x="37" y="105"/>
                </a:cubicBezTo>
                <a:cubicBezTo>
                  <a:pt x="37" y="101"/>
                  <a:pt x="39" y="99"/>
                  <a:pt x="43" y="99"/>
                </a:cubicBezTo>
                <a:cubicBezTo>
                  <a:pt x="155" y="99"/>
                  <a:pt x="155" y="99"/>
                  <a:pt x="155" y="99"/>
                </a:cubicBezTo>
                <a:cubicBezTo>
                  <a:pt x="158" y="99"/>
                  <a:pt x="161" y="101"/>
                  <a:pt x="161" y="105"/>
                </a:cubicBezTo>
                <a:cubicBezTo>
                  <a:pt x="161" y="111"/>
                  <a:pt x="161" y="111"/>
                  <a:pt x="161" y="111"/>
                </a:cubicBezTo>
                <a:cubicBezTo>
                  <a:pt x="161" y="115"/>
                  <a:pt x="158" y="117"/>
                  <a:pt x="155" y="117"/>
                </a:cubicBezTo>
                <a:close/>
                <a:moveTo>
                  <a:pt x="41" y="173"/>
                </a:moveTo>
                <a:cubicBezTo>
                  <a:pt x="113" y="173"/>
                  <a:pt x="113" y="173"/>
                  <a:pt x="113" y="173"/>
                </a:cubicBezTo>
                <a:cubicBezTo>
                  <a:pt x="116" y="173"/>
                  <a:pt x="117" y="175"/>
                  <a:pt x="117" y="179"/>
                </a:cubicBezTo>
                <a:cubicBezTo>
                  <a:pt x="117" y="185"/>
                  <a:pt x="117" y="185"/>
                  <a:pt x="117" y="185"/>
                </a:cubicBezTo>
                <a:cubicBezTo>
                  <a:pt x="117" y="189"/>
                  <a:pt x="116" y="191"/>
                  <a:pt x="113" y="191"/>
                </a:cubicBezTo>
                <a:cubicBezTo>
                  <a:pt x="41" y="191"/>
                  <a:pt x="41" y="191"/>
                  <a:pt x="41" y="191"/>
                </a:cubicBezTo>
                <a:cubicBezTo>
                  <a:pt x="39" y="191"/>
                  <a:pt x="37" y="189"/>
                  <a:pt x="37" y="185"/>
                </a:cubicBezTo>
                <a:cubicBezTo>
                  <a:pt x="37" y="179"/>
                  <a:pt x="37" y="179"/>
                  <a:pt x="37" y="179"/>
                </a:cubicBezTo>
                <a:cubicBezTo>
                  <a:pt x="37" y="175"/>
                  <a:pt x="39" y="173"/>
                  <a:pt x="41" y="173"/>
                </a:cubicBezTo>
                <a:close/>
                <a:moveTo>
                  <a:pt x="42" y="216"/>
                </a:moveTo>
                <a:cubicBezTo>
                  <a:pt x="143" y="216"/>
                  <a:pt x="143" y="216"/>
                  <a:pt x="143" y="216"/>
                </a:cubicBezTo>
                <a:cubicBezTo>
                  <a:pt x="146" y="216"/>
                  <a:pt x="148" y="219"/>
                  <a:pt x="148" y="222"/>
                </a:cubicBezTo>
                <a:cubicBezTo>
                  <a:pt x="148" y="228"/>
                  <a:pt x="148" y="228"/>
                  <a:pt x="148" y="228"/>
                </a:cubicBezTo>
                <a:cubicBezTo>
                  <a:pt x="148" y="231"/>
                  <a:pt x="146" y="234"/>
                  <a:pt x="143" y="234"/>
                </a:cubicBezTo>
                <a:cubicBezTo>
                  <a:pt x="42" y="234"/>
                  <a:pt x="42" y="234"/>
                  <a:pt x="42" y="234"/>
                </a:cubicBezTo>
                <a:cubicBezTo>
                  <a:pt x="39" y="234"/>
                  <a:pt x="37" y="231"/>
                  <a:pt x="37" y="228"/>
                </a:cubicBezTo>
                <a:cubicBezTo>
                  <a:pt x="37" y="222"/>
                  <a:pt x="37" y="222"/>
                  <a:pt x="37" y="222"/>
                </a:cubicBezTo>
                <a:cubicBezTo>
                  <a:pt x="37" y="219"/>
                  <a:pt x="39" y="216"/>
                  <a:pt x="42" y="216"/>
                </a:cubicBezTo>
                <a:close/>
                <a:moveTo>
                  <a:pt x="41" y="253"/>
                </a:moveTo>
                <a:cubicBezTo>
                  <a:pt x="113" y="253"/>
                  <a:pt x="113" y="253"/>
                  <a:pt x="113" y="253"/>
                </a:cubicBezTo>
                <a:cubicBezTo>
                  <a:pt x="116" y="253"/>
                  <a:pt x="117" y="256"/>
                  <a:pt x="117" y="259"/>
                </a:cubicBezTo>
                <a:cubicBezTo>
                  <a:pt x="117" y="265"/>
                  <a:pt x="117" y="265"/>
                  <a:pt x="117" y="265"/>
                </a:cubicBezTo>
                <a:cubicBezTo>
                  <a:pt x="117" y="269"/>
                  <a:pt x="116" y="271"/>
                  <a:pt x="113" y="271"/>
                </a:cubicBezTo>
                <a:cubicBezTo>
                  <a:pt x="41" y="271"/>
                  <a:pt x="41" y="271"/>
                  <a:pt x="41" y="271"/>
                </a:cubicBezTo>
                <a:cubicBezTo>
                  <a:pt x="39" y="271"/>
                  <a:pt x="37" y="269"/>
                  <a:pt x="37" y="265"/>
                </a:cubicBezTo>
                <a:cubicBezTo>
                  <a:pt x="37" y="259"/>
                  <a:pt x="37" y="259"/>
                  <a:pt x="37" y="259"/>
                </a:cubicBezTo>
                <a:cubicBezTo>
                  <a:pt x="37" y="256"/>
                  <a:pt x="39" y="253"/>
                  <a:pt x="41" y="25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7" name="Google Shape;6187;p25"/>
          <p:cNvSpPr/>
          <p:nvPr/>
        </p:nvSpPr>
        <p:spPr>
          <a:xfrm>
            <a:off x="9262532" y="179917"/>
            <a:ext cx="313267" cy="406400"/>
          </a:xfrm>
          <a:custGeom>
            <a:avLst/>
            <a:gdLst/>
            <a:ahLst/>
            <a:cxnLst/>
            <a:rect l="l" t="t" r="r" b="b"/>
            <a:pathLst>
              <a:path w="282" h="365" extrusionOk="0">
                <a:moveTo>
                  <a:pt x="174" y="228"/>
                </a:moveTo>
                <a:cubicBezTo>
                  <a:pt x="160" y="225"/>
                  <a:pt x="146" y="197"/>
                  <a:pt x="146" y="197"/>
                </a:cubicBezTo>
                <a:cubicBezTo>
                  <a:pt x="146" y="197"/>
                  <a:pt x="217" y="37"/>
                  <a:pt x="198" y="80"/>
                </a:cubicBezTo>
                <a:cubicBezTo>
                  <a:pt x="202" y="72"/>
                  <a:pt x="228" y="15"/>
                  <a:pt x="234" y="0"/>
                </a:cubicBezTo>
                <a:cubicBezTo>
                  <a:pt x="243" y="3"/>
                  <a:pt x="282" y="2"/>
                  <a:pt x="248" y="87"/>
                </a:cubicBezTo>
                <a:cubicBezTo>
                  <a:pt x="218" y="164"/>
                  <a:pt x="191" y="204"/>
                  <a:pt x="174" y="228"/>
                </a:cubicBezTo>
                <a:close/>
                <a:moveTo>
                  <a:pt x="189" y="246"/>
                </a:moveTo>
                <a:cubicBezTo>
                  <a:pt x="210" y="238"/>
                  <a:pt x="236" y="252"/>
                  <a:pt x="252" y="279"/>
                </a:cubicBezTo>
                <a:cubicBezTo>
                  <a:pt x="268" y="308"/>
                  <a:pt x="265" y="341"/>
                  <a:pt x="244" y="353"/>
                </a:cubicBezTo>
                <a:cubicBezTo>
                  <a:pt x="224" y="365"/>
                  <a:pt x="194" y="351"/>
                  <a:pt x="177" y="322"/>
                </a:cubicBezTo>
                <a:cubicBezTo>
                  <a:pt x="168" y="306"/>
                  <a:pt x="165" y="287"/>
                  <a:pt x="168" y="272"/>
                </a:cubicBezTo>
                <a:cubicBezTo>
                  <a:pt x="158" y="271"/>
                  <a:pt x="127" y="264"/>
                  <a:pt x="98" y="217"/>
                </a:cubicBezTo>
                <a:cubicBezTo>
                  <a:pt x="63" y="159"/>
                  <a:pt x="51" y="146"/>
                  <a:pt x="26" y="80"/>
                </a:cubicBezTo>
                <a:cubicBezTo>
                  <a:pt x="0" y="12"/>
                  <a:pt x="55" y="0"/>
                  <a:pt x="55" y="0"/>
                </a:cubicBezTo>
                <a:cubicBezTo>
                  <a:pt x="55" y="0"/>
                  <a:pt x="61" y="27"/>
                  <a:pt x="76" y="65"/>
                </a:cubicBezTo>
                <a:cubicBezTo>
                  <a:pt x="91" y="95"/>
                  <a:pt x="125" y="209"/>
                  <a:pt x="163" y="235"/>
                </a:cubicBezTo>
                <a:cubicBezTo>
                  <a:pt x="172" y="240"/>
                  <a:pt x="182" y="243"/>
                  <a:pt x="189" y="246"/>
                </a:cubicBezTo>
                <a:close/>
                <a:moveTo>
                  <a:pt x="190" y="315"/>
                </a:moveTo>
                <a:cubicBezTo>
                  <a:pt x="201" y="334"/>
                  <a:pt x="220" y="342"/>
                  <a:pt x="234" y="334"/>
                </a:cubicBezTo>
                <a:cubicBezTo>
                  <a:pt x="247" y="327"/>
                  <a:pt x="249" y="305"/>
                  <a:pt x="239" y="286"/>
                </a:cubicBezTo>
                <a:cubicBezTo>
                  <a:pt x="228" y="268"/>
                  <a:pt x="209" y="258"/>
                  <a:pt x="195" y="266"/>
                </a:cubicBezTo>
                <a:cubicBezTo>
                  <a:pt x="182" y="274"/>
                  <a:pt x="180" y="296"/>
                  <a:pt x="190" y="315"/>
                </a:cubicBezTo>
                <a:close/>
                <a:moveTo>
                  <a:pt x="106" y="248"/>
                </a:moveTo>
                <a:cubicBezTo>
                  <a:pt x="127" y="260"/>
                  <a:pt x="130" y="293"/>
                  <a:pt x="114" y="322"/>
                </a:cubicBezTo>
                <a:cubicBezTo>
                  <a:pt x="97" y="351"/>
                  <a:pt x="67" y="365"/>
                  <a:pt x="47" y="353"/>
                </a:cubicBezTo>
                <a:cubicBezTo>
                  <a:pt x="26" y="341"/>
                  <a:pt x="23" y="308"/>
                  <a:pt x="39" y="279"/>
                </a:cubicBezTo>
                <a:cubicBezTo>
                  <a:pt x="56" y="250"/>
                  <a:pt x="86" y="236"/>
                  <a:pt x="106" y="248"/>
                </a:cubicBezTo>
                <a:close/>
                <a:moveTo>
                  <a:pt x="57" y="334"/>
                </a:moveTo>
                <a:cubicBezTo>
                  <a:pt x="71" y="342"/>
                  <a:pt x="90" y="334"/>
                  <a:pt x="101" y="315"/>
                </a:cubicBezTo>
                <a:cubicBezTo>
                  <a:pt x="111" y="296"/>
                  <a:pt x="109" y="274"/>
                  <a:pt x="96" y="266"/>
                </a:cubicBezTo>
                <a:cubicBezTo>
                  <a:pt x="82" y="258"/>
                  <a:pt x="63" y="268"/>
                  <a:pt x="52" y="286"/>
                </a:cubicBezTo>
                <a:cubicBezTo>
                  <a:pt x="42" y="305"/>
                  <a:pt x="44" y="327"/>
                  <a:pt x="57" y="33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8" name="Google Shape;6188;p25"/>
          <p:cNvSpPr/>
          <p:nvPr/>
        </p:nvSpPr>
        <p:spPr>
          <a:xfrm>
            <a:off x="9825565" y="6237818"/>
            <a:ext cx="400051" cy="400049"/>
          </a:xfrm>
          <a:custGeom>
            <a:avLst/>
            <a:gdLst/>
            <a:ahLst/>
            <a:cxnLst/>
            <a:rect l="l" t="t" r="r" b="b"/>
            <a:pathLst>
              <a:path w="361" h="360" extrusionOk="0">
                <a:moveTo>
                  <a:pt x="349" y="112"/>
                </a:moveTo>
                <a:cubicBezTo>
                  <a:pt x="345" y="116"/>
                  <a:pt x="345" y="116"/>
                  <a:pt x="345" y="116"/>
                </a:cubicBezTo>
                <a:cubicBezTo>
                  <a:pt x="337" y="124"/>
                  <a:pt x="326" y="127"/>
                  <a:pt x="321" y="122"/>
                </a:cubicBezTo>
                <a:cubicBezTo>
                  <a:pt x="321" y="122"/>
                  <a:pt x="320" y="120"/>
                  <a:pt x="315" y="116"/>
                </a:cubicBezTo>
                <a:cubicBezTo>
                  <a:pt x="311" y="111"/>
                  <a:pt x="305" y="110"/>
                  <a:pt x="300" y="118"/>
                </a:cubicBezTo>
                <a:cubicBezTo>
                  <a:pt x="275" y="153"/>
                  <a:pt x="241" y="213"/>
                  <a:pt x="216" y="248"/>
                </a:cubicBezTo>
                <a:cubicBezTo>
                  <a:pt x="211" y="256"/>
                  <a:pt x="210" y="261"/>
                  <a:pt x="215" y="266"/>
                </a:cubicBezTo>
                <a:cubicBezTo>
                  <a:pt x="220" y="271"/>
                  <a:pt x="226" y="277"/>
                  <a:pt x="226" y="277"/>
                </a:cubicBezTo>
                <a:cubicBezTo>
                  <a:pt x="235" y="286"/>
                  <a:pt x="233" y="301"/>
                  <a:pt x="222" y="312"/>
                </a:cubicBezTo>
                <a:cubicBezTo>
                  <a:pt x="222" y="312"/>
                  <a:pt x="222" y="312"/>
                  <a:pt x="222" y="312"/>
                </a:cubicBezTo>
                <a:cubicBezTo>
                  <a:pt x="212" y="322"/>
                  <a:pt x="196" y="324"/>
                  <a:pt x="188" y="316"/>
                </a:cubicBezTo>
                <a:cubicBezTo>
                  <a:pt x="121" y="249"/>
                  <a:pt x="121" y="249"/>
                  <a:pt x="121" y="249"/>
                </a:cubicBezTo>
                <a:cubicBezTo>
                  <a:pt x="10" y="360"/>
                  <a:pt x="10" y="360"/>
                  <a:pt x="10" y="360"/>
                </a:cubicBezTo>
                <a:cubicBezTo>
                  <a:pt x="0" y="351"/>
                  <a:pt x="0" y="351"/>
                  <a:pt x="0" y="351"/>
                </a:cubicBezTo>
                <a:cubicBezTo>
                  <a:pt x="111" y="240"/>
                  <a:pt x="111" y="240"/>
                  <a:pt x="111" y="240"/>
                </a:cubicBezTo>
                <a:cubicBezTo>
                  <a:pt x="45" y="173"/>
                  <a:pt x="45" y="173"/>
                  <a:pt x="45" y="173"/>
                </a:cubicBezTo>
                <a:cubicBezTo>
                  <a:pt x="36" y="164"/>
                  <a:pt x="38" y="149"/>
                  <a:pt x="49" y="138"/>
                </a:cubicBezTo>
                <a:cubicBezTo>
                  <a:pt x="49" y="138"/>
                  <a:pt x="49" y="138"/>
                  <a:pt x="49" y="138"/>
                </a:cubicBezTo>
                <a:cubicBezTo>
                  <a:pt x="59" y="128"/>
                  <a:pt x="75" y="126"/>
                  <a:pt x="84" y="134"/>
                </a:cubicBezTo>
                <a:cubicBezTo>
                  <a:pt x="84" y="134"/>
                  <a:pt x="89" y="140"/>
                  <a:pt x="94" y="145"/>
                </a:cubicBezTo>
                <a:cubicBezTo>
                  <a:pt x="99" y="150"/>
                  <a:pt x="104" y="151"/>
                  <a:pt x="113" y="144"/>
                </a:cubicBezTo>
                <a:cubicBezTo>
                  <a:pt x="149" y="119"/>
                  <a:pt x="209" y="85"/>
                  <a:pt x="243" y="61"/>
                </a:cubicBezTo>
                <a:cubicBezTo>
                  <a:pt x="251" y="56"/>
                  <a:pt x="249" y="50"/>
                  <a:pt x="245" y="45"/>
                </a:cubicBezTo>
                <a:cubicBezTo>
                  <a:pt x="240" y="40"/>
                  <a:pt x="239" y="39"/>
                  <a:pt x="239" y="39"/>
                </a:cubicBezTo>
                <a:cubicBezTo>
                  <a:pt x="234" y="34"/>
                  <a:pt x="237" y="24"/>
                  <a:pt x="245" y="15"/>
                </a:cubicBezTo>
                <a:cubicBezTo>
                  <a:pt x="249" y="11"/>
                  <a:pt x="249" y="11"/>
                  <a:pt x="249" y="11"/>
                </a:cubicBezTo>
                <a:cubicBezTo>
                  <a:pt x="257" y="3"/>
                  <a:pt x="268" y="0"/>
                  <a:pt x="273" y="5"/>
                </a:cubicBezTo>
                <a:cubicBezTo>
                  <a:pt x="356" y="87"/>
                  <a:pt x="356" y="87"/>
                  <a:pt x="356" y="87"/>
                </a:cubicBezTo>
                <a:cubicBezTo>
                  <a:pt x="361" y="92"/>
                  <a:pt x="358" y="103"/>
                  <a:pt x="349" y="1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89" name="Google Shape;6189;p25"/>
          <p:cNvSpPr/>
          <p:nvPr/>
        </p:nvSpPr>
        <p:spPr>
          <a:xfrm>
            <a:off x="10426699" y="1428751"/>
            <a:ext cx="397933" cy="296333"/>
          </a:xfrm>
          <a:custGeom>
            <a:avLst/>
            <a:gdLst/>
            <a:ahLst/>
            <a:cxnLst/>
            <a:rect l="l" t="t" r="r" b="b"/>
            <a:pathLst>
              <a:path w="358" h="265" extrusionOk="0">
                <a:moveTo>
                  <a:pt x="344" y="265"/>
                </a:moveTo>
                <a:cubicBezTo>
                  <a:pt x="14" y="265"/>
                  <a:pt x="14" y="265"/>
                  <a:pt x="14" y="265"/>
                </a:cubicBezTo>
                <a:cubicBezTo>
                  <a:pt x="7" y="265"/>
                  <a:pt x="0" y="258"/>
                  <a:pt x="0" y="250"/>
                </a:cubicBezTo>
                <a:cubicBezTo>
                  <a:pt x="0" y="14"/>
                  <a:pt x="0" y="14"/>
                  <a:pt x="0" y="14"/>
                </a:cubicBezTo>
                <a:cubicBezTo>
                  <a:pt x="0" y="6"/>
                  <a:pt x="7" y="0"/>
                  <a:pt x="14" y="0"/>
                </a:cubicBezTo>
                <a:cubicBezTo>
                  <a:pt x="344" y="0"/>
                  <a:pt x="344" y="0"/>
                  <a:pt x="344" y="0"/>
                </a:cubicBezTo>
                <a:cubicBezTo>
                  <a:pt x="352" y="0"/>
                  <a:pt x="358" y="6"/>
                  <a:pt x="358" y="14"/>
                </a:cubicBezTo>
                <a:cubicBezTo>
                  <a:pt x="358" y="250"/>
                  <a:pt x="358" y="250"/>
                  <a:pt x="358" y="250"/>
                </a:cubicBezTo>
                <a:cubicBezTo>
                  <a:pt x="358" y="258"/>
                  <a:pt x="352" y="265"/>
                  <a:pt x="344" y="265"/>
                </a:cubicBezTo>
                <a:close/>
                <a:moveTo>
                  <a:pt x="332" y="28"/>
                </a:moveTo>
                <a:cubicBezTo>
                  <a:pt x="332" y="25"/>
                  <a:pt x="330" y="22"/>
                  <a:pt x="326" y="22"/>
                </a:cubicBezTo>
                <a:cubicBezTo>
                  <a:pt x="30" y="22"/>
                  <a:pt x="30" y="22"/>
                  <a:pt x="30" y="22"/>
                </a:cubicBezTo>
                <a:cubicBezTo>
                  <a:pt x="27" y="22"/>
                  <a:pt x="24" y="25"/>
                  <a:pt x="24" y="28"/>
                </a:cubicBezTo>
                <a:cubicBezTo>
                  <a:pt x="24" y="28"/>
                  <a:pt x="24" y="90"/>
                  <a:pt x="24" y="146"/>
                </a:cubicBezTo>
                <a:cubicBezTo>
                  <a:pt x="24" y="154"/>
                  <a:pt x="86" y="64"/>
                  <a:pt x="86" y="64"/>
                </a:cubicBezTo>
                <a:cubicBezTo>
                  <a:pt x="86" y="64"/>
                  <a:pt x="136" y="147"/>
                  <a:pt x="176" y="191"/>
                </a:cubicBezTo>
                <a:cubicBezTo>
                  <a:pt x="179" y="191"/>
                  <a:pt x="182" y="192"/>
                  <a:pt x="185" y="192"/>
                </a:cubicBezTo>
                <a:cubicBezTo>
                  <a:pt x="197" y="176"/>
                  <a:pt x="222" y="141"/>
                  <a:pt x="236" y="121"/>
                </a:cubicBezTo>
                <a:cubicBezTo>
                  <a:pt x="250" y="137"/>
                  <a:pt x="274" y="176"/>
                  <a:pt x="294" y="198"/>
                </a:cubicBezTo>
                <a:cubicBezTo>
                  <a:pt x="316" y="199"/>
                  <a:pt x="332" y="199"/>
                  <a:pt x="332" y="199"/>
                </a:cubicBezTo>
                <a:cubicBezTo>
                  <a:pt x="332" y="28"/>
                  <a:pt x="332" y="28"/>
                  <a:pt x="332" y="28"/>
                </a:cubicBezTo>
                <a:close/>
                <a:moveTo>
                  <a:pt x="276" y="100"/>
                </a:moveTo>
                <a:cubicBezTo>
                  <a:pt x="262" y="100"/>
                  <a:pt x="251" y="89"/>
                  <a:pt x="251" y="75"/>
                </a:cubicBezTo>
                <a:cubicBezTo>
                  <a:pt x="251" y="61"/>
                  <a:pt x="262" y="50"/>
                  <a:pt x="276" y="50"/>
                </a:cubicBezTo>
                <a:cubicBezTo>
                  <a:pt x="290" y="50"/>
                  <a:pt x="301" y="61"/>
                  <a:pt x="301" y="75"/>
                </a:cubicBezTo>
                <a:cubicBezTo>
                  <a:pt x="301" y="89"/>
                  <a:pt x="290" y="100"/>
                  <a:pt x="276" y="10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0" name="Google Shape;6190;p25"/>
          <p:cNvSpPr/>
          <p:nvPr/>
        </p:nvSpPr>
        <p:spPr>
          <a:xfrm>
            <a:off x="9825566" y="1382184"/>
            <a:ext cx="397933" cy="389467"/>
          </a:xfrm>
          <a:custGeom>
            <a:avLst/>
            <a:gdLst/>
            <a:ahLst/>
            <a:cxnLst/>
            <a:rect l="l" t="t" r="r" b="b"/>
            <a:pathLst>
              <a:path w="358" h="351" extrusionOk="0">
                <a:moveTo>
                  <a:pt x="343" y="222"/>
                </a:moveTo>
                <a:cubicBezTo>
                  <a:pt x="279" y="222"/>
                  <a:pt x="279" y="222"/>
                  <a:pt x="279" y="222"/>
                </a:cubicBezTo>
                <a:cubicBezTo>
                  <a:pt x="271" y="222"/>
                  <a:pt x="264" y="216"/>
                  <a:pt x="264" y="207"/>
                </a:cubicBezTo>
                <a:cubicBezTo>
                  <a:pt x="264" y="143"/>
                  <a:pt x="264" y="143"/>
                  <a:pt x="264" y="143"/>
                </a:cubicBezTo>
                <a:cubicBezTo>
                  <a:pt x="264" y="135"/>
                  <a:pt x="271" y="128"/>
                  <a:pt x="279" y="128"/>
                </a:cubicBezTo>
                <a:cubicBezTo>
                  <a:pt x="343" y="128"/>
                  <a:pt x="343" y="128"/>
                  <a:pt x="343" y="128"/>
                </a:cubicBezTo>
                <a:cubicBezTo>
                  <a:pt x="351" y="128"/>
                  <a:pt x="358" y="135"/>
                  <a:pt x="358" y="143"/>
                </a:cubicBezTo>
                <a:cubicBezTo>
                  <a:pt x="358" y="207"/>
                  <a:pt x="358" y="207"/>
                  <a:pt x="358" y="207"/>
                </a:cubicBezTo>
                <a:cubicBezTo>
                  <a:pt x="358" y="216"/>
                  <a:pt x="351" y="222"/>
                  <a:pt x="343" y="222"/>
                </a:cubicBezTo>
                <a:close/>
                <a:moveTo>
                  <a:pt x="343" y="94"/>
                </a:moveTo>
                <a:cubicBezTo>
                  <a:pt x="279" y="94"/>
                  <a:pt x="279" y="94"/>
                  <a:pt x="279" y="94"/>
                </a:cubicBezTo>
                <a:cubicBezTo>
                  <a:pt x="271" y="94"/>
                  <a:pt x="264" y="87"/>
                  <a:pt x="264" y="79"/>
                </a:cubicBezTo>
                <a:cubicBezTo>
                  <a:pt x="264" y="15"/>
                  <a:pt x="264" y="15"/>
                  <a:pt x="264" y="15"/>
                </a:cubicBezTo>
                <a:cubicBezTo>
                  <a:pt x="264" y="7"/>
                  <a:pt x="271" y="0"/>
                  <a:pt x="279" y="0"/>
                </a:cubicBezTo>
                <a:cubicBezTo>
                  <a:pt x="343" y="0"/>
                  <a:pt x="343" y="0"/>
                  <a:pt x="343" y="0"/>
                </a:cubicBezTo>
                <a:cubicBezTo>
                  <a:pt x="351" y="0"/>
                  <a:pt x="358" y="7"/>
                  <a:pt x="358" y="15"/>
                </a:cubicBezTo>
                <a:cubicBezTo>
                  <a:pt x="358" y="79"/>
                  <a:pt x="358" y="79"/>
                  <a:pt x="358" y="79"/>
                </a:cubicBezTo>
                <a:cubicBezTo>
                  <a:pt x="358" y="87"/>
                  <a:pt x="351" y="94"/>
                  <a:pt x="343" y="94"/>
                </a:cubicBezTo>
                <a:close/>
                <a:moveTo>
                  <a:pt x="211" y="351"/>
                </a:moveTo>
                <a:cubicBezTo>
                  <a:pt x="147" y="351"/>
                  <a:pt x="147" y="351"/>
                  <a:pt x="147" y="351"/>
                </a:cubicBezTo>
                <a:cubicBezTo>
                  <a:pt x="139" y="351"/>
                  <a:pt x="132" y="344"/>
                  <a:pt x="132" y="335"/>
                </a:cubicBezTo>
                <a:cubicBezTo>
                  <a:pt x="132" y="271"/>
                  <a:pt x="132" y="271"/>
                  <a:pt x="132" y="271"/>
                </a:cubicBezTo>
                <a:cubicBezTo>
                  <a:pt x="132" y="263"/>
                  <a:pt x="139" y="256"/>
                  <a:pt x="147" y="256"/>
                </a:cubicBezTo>
                <a:cubicBezTo>
                  <a:pt x="211" y="256"/>
                  <a:pt x="211" y="256"/>
                  <a:pt x="211" y="256"/>
                </a:cubicBezTo>
                <a:cubicBezTo>
                  <a:pt x="220" y="256"/>
                  <a:pt x="226" y="263"/>
                  <a:pt x="226" y="271"/>
                </a:cubicBezTo>
                <a:cubicBezTo>
                  <a:pt x="226" y="335"/>
                  <a:pt x="226" y="335"/>
                  <a:pt x="226" y="335"/>
                </a:cubicBezTo>
                <a:cubicBezTo>
                  <a:pt x="226" y="344"/>
                  <a:pt x="220" y="351"/>
                  <a:pt x="211" y="351"/>
                </a:cubicBezTo>
                <a:close/>
                <a:moveTo>
                  <a:pt x="211" y="222"/>
                </a:moveTo>
                <a:cubicBezTo>
                  <a:pt x="147" y="222"/>
                  <a:pt x="147" y="222"/>
                  <a:pt x="147" y="222"/>
                </a:cubicBezTo>
                <a:cubicBezTo>
                  <a:pt x="139" y="222"/>
                  <a:pt x="132" y="216"/>
                  <a:pt x="132" y="207"/>
                </a:cubicBezTo>
                <a:cubicBezTo>
                  <a:pt x="132" y="143"/>
                  <a:pt x="132" y="143"/>
                  <a:pt x="132" y="143"/>
                </a:cubicBezTo>
                <a:cubicBezTo>
                  <a:pt x="132" y="135"/>
                  <a:pt x="139" y="128"/>
                  <a:pt x="147" y="128"/>
                </a:cubicBezTo>
                <a:cubicBezTo>
                  <a:pt x="211" y="128"/>
                  <a:pt x="211" y="128"/>
                  <a:pt x="211" y="128"/>
                </a:cubicBezTo>
                <a:cubicBezTo>
                  <a:pt x="220" y="128"/>
                  <a:pt x="226" y="135"/>
                  <a:pt x="226" y="143"/>
                </a:cubicBezTo>
                <a:cubicBezTo>
                  <a:pt x="226" y="207"/>
                  <a:pt x="226" y="207"/>
                  <a:pt x="226" y="207"/>
                </a:cubicBezTo>
                <a:cubicBezTo>
                  <a:pt x="226" y="216"/>
                  <a:pt x="220" y="222"/>
                  <a:pt x="211" y="222"/>
                </a:cubicBezTo>
                <a:close/>
                <a:moveTo>
                  <a:pt x="211" y="94"/>
                </a:moveTo>
                <a:cubicBezTo>
                  <a:pt x="147" y="94"/>
                  <a:pt x="147" y="94"/>
                  <a:pt x="147" y="94"/>
                </a:cubicBezTo>
                <a:cubicBezTo>
                  <a:pt x="139" y="94"/>
                  <a:pt x="132" y="87"/>
                  <a:pt x="132" y="79"/>
                </a:cubicBezTo>
                <a:cubicBezTo>
                  <a:pt x="132" y="15"/>
                  <a:pt x="132" y="15"/>
                  <a:pt x="132" y="15"/>
                </a:cubicBezTo>
                <a:cubicBezTo>
                  <a:pt x="132" y="7"/>
                  <a:pt x="139" y="0"/>
                  <a:pt x="147" y="0"/>
                </a:cubicBezTo>
                <a:cubicBezTo>
                  <a:pt x="211" y="0"/>
                  <a:pt x="211" y="0"/>
                  <a:pt x="211" y="0"/>
                </a:cubicBezTo>
                <a:cubicBezTo>
                  <a:pt x="220" y="0"/>
                  <a:pt x="226" y="7"/>
                  <a:pt x="226" y="15"/>
                </a:cubicBezTo>
                <a:cubicBezTo>
                  <a:pt x="226" y="79"/>
                  <a:pt x="226" y="79"/>
                  <a:pt x="226" y="79"/>
                </a:cubicBezTo>
                <a:cubicBezTo>
                  <a:pt x="226" y="87"/>
                  <a:pt x="220" y="94"/>
                  <a:pt x="211" y="94"/>
                </a:cubicBezTo>
                <a:close/>
                <a:moveTo>
                  <a:pt x="79" y="351"/>
                </a:moveTo>
                <a:cubicBezTo>
                  <a:pt x="15" y="351"/>
                  <a:pt x="15" y="351"/>
                  <a:pt x="15" y="351"/>
                </a:cubicBezTo>
                <a:cubicBezTo>
                  <a:pt x="7" y="351"/>
                  <a:pt x="0" y="344"/>
                  <a:pt x="0" y="335"/>
                </a:cubicBezTo>
                <a:cubicBezTo>
                  <a:pt x="0" y="271"/>
                  <a:pt x="0" y="271"/>
                  <a:pt x="0" y="271"/>
                </a:cubicBezTo>
                <a:cubicBezTo>
                  <a:pt x="0" y="263"/>
                  <a:pt x="7" y="256"/>
                  <a:pt x="15" y="256"/>
                </a:cubicBezTo>
                <a:cubicBezTo>
                  <a:pt x="79" y="256"/>
                  <a:pt x="79" y="256"/>
                  <a:pt x="79" y="256"/>
                </a:cubicBezTo>
                <a:cubicBezTo>
                  <a:pt x="88" y="256"/>
                  <a:pt x="94" y="263"/>
                  <a:pt x="94" y="271"/>
                </a:cubicBezTo>
                <a:cubicBezTo>
                  <a:pt x="94" y="335"/>
                  <a:pt x="94" y="335"/>
                  <a:pt x="94" y="335"/>
                </a:cubicBezTo>
                <a:cubicBezTo>
                  <a:pt x="94" y="344"/>
                  <a:pt x="88" y="351"/>
                  <a:pt x="79" y="351"/>
                </a:cubicBezTo>
                <a:close/>
                <a:moveTo>
                  <a:pt x="79" y="222"/>
                </a:moveTo>
                <a:cubicBezTo>
                  <a:pt x="15" y="222"/>
                  <a:pt x="15" y="222"/>
                  <a:pt x="15" y="222"/>
                </a:cubicBezTo>
                <a:cubicBezTo>
                  <a:pt x="7" y="222"/>
                  <a:pt x="0" y="216"/>
                  <a:pt x="0" y="207"/>
                </a:cubicBezTo>
                <a:cubicBezTo>
                  <a:pt x="0" y="143"/>
                  <a:pt x="0" y="143"/>
                  <a:pt x="0" y="143"/>
                </a:cubicBezTo>
                <a:cubicBezTo>
                  <a:pt x="0" y="135"/>
                  <a:pt x="7" y="128"/>
                  <a:pt x="15" y="128"/>
                </a:cubicBezTo>
                <a:cubicBezTo>
                  <a:pt x="79" y="128"/>
                  <a:pt x="79" y="128"/>
                  <a:pt x="79" y="128"/>
                </a:cubicBezTo>
                <a:cubicBezTo>
                  <a:pt x="88" y="128"/>
                  <a:pt x="94" y="135"/>
                  <a:pt x="94" y="143"/>
                </a:cubicBezTo>
                <a:cubicBezTo>
                  <a:pt x="94" y="207"/>
                  <a:pt x="94" y="207"/>
                  <a:pt x="94" y="207"/>
                </a:cubicBezTo>
                <a:cubicBezTo>
                  <a:pt x="94" y="216"/>
                  <a:pt x="88" y="222"/>
                  <a:pt x="79" y="222"/>
                </a:cubicBezTo>
                <a:close/>
                <a:moveTo>
                  <a:pt x="79" y="94"/>
                </a:moveTo>
                <a:cubicBezTo>
                  <a:pt x="15" y="94"/>
                  <a:pt x="15" y="94"/>
                  <a:pt x="15" y="94"/>
                </a:cubicBezTo>
                <a:cubicBezTo>
                  <a:pt x="7" y="94"/>
                  <a:pt x="0" y="87"/>
                  <a:pt x="0" y="79"/>
                </a:cubicBezTo>
                <a:cubicBezTo>
                  <a:pt x="0" y="15"/>
                  <a:pt x="0" y="15"/>
                  <a:pt x="0" y="15"/>
                </a:cubicBezTo>
                <a:cubicBezTo>
                  <a:pt x="0" y="7"/>
                  <a:pt x="7" y="0"/>
                  <a:pt x="15" y="0"/>
                </a:cubicBezTo>
                <a:cubicBezTo>
                  <a:pt x="79" y="0"/>
                  <a:pt x="79" y="0"/>
                  <a:pt x="79" y="0"/>
                </a:cubicBezTo>
                <a:cubicBezTo>
                  <a:pt x="88" y="0"/>
                  <a:pt x="94" y="7"/>
                  <a:pt x="94" y="15"/>
                </a:cubicBezTo>
                <a:cubicBezTo>
                  <a:pt x="94" y="79"/>
                  <a:pt x="94" y="79"/>
                  <a:pt x="94" y="79"/>
                </a:cubicBezTo>
                <a:cubicBezTo>
                  <a:pt x="94" y="87"/>
                  <a:pt x="88" y="94"/>
                  <a:pt x="79" y="9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1" name="Google Shape;6191;p25"/>
          <p:cNvSpPr/>
          <p:nvPr/>
        </p:nvSpPr>
        <p:spPr>
          <a:xfrm>
            <a:off x="11051116" y="800102"/>
            <a:ext cx="397933" cy="342900"/>
          </a:xfrm>
          <a:custGeom>
            <a:avLst/>
            <a:gdLst/>
            <a:ahLst/>
            <a:cxnLst/>
            <a:rect l="l" t="t" r="r" b="b"/>
            <a:pathLst>
              <a:path w="358" h="309" extrusionOk="0">
                <a:moveTo>
                  <a:pt x="318" y="262"/>
                </a:moveTo>
                <a:cubicBezTo>
                  <a:pt x="297" y="288"/>
                  <a:pt x="273" y="270"/>
                  <a:pt x="290" y="246"/>
                </a:cubicBezTo>
                <a:cubicBezTo>
                  <a:pt x="308" y="223"/>
                  <a:pt x="327" y="207"/>
                  <a:pt x="327" y="155"/>
                </a:cubicBezTo>
                <a:cubicBezTo>
                  <a:pt x="327" y="102"/>
                  <a:pt x="305" y="82"/>
                  <a:pt x="289" y="62"/>
                </a:cubicBezTo>
                <a:cubicBezTo>
                  <a:pt x="273" y="42"/>
                  <a:pt x="298" y="22"/>
                  <a:pt x="318" y="48"/>
                </a:cubicBezTo>
                <a:cubicBezTo>
                  <a:pt x="337" y="73"/>
                  <a:pt x="358" y="101"/>
                  <a:pt x="358" y="153"/>
                </a:cubicBezTo>
                <a:cubicBezTo>
                  <a:pt x="358" y="206"/>
                  <a:pt x="339" y="236"/>
                  <a:pt x="318" y="262"/>
                </a:cubicBezTo>
                <a:close/>
                <a:moveTo>
                  <a:pt x="276" y="215"/>
                </a:moveTo>
                <a:cubicBezTo>
                  <a:pt x="254" y="245"/>
                  <a:pt x="229" y="223"/>
                  <a:pt x="249" y="199"/>
                </a:cubicBezTo>
                <a:cubicBezTo>
                  <a:pt x="268" y="174"/>
                  <a:pt x="262" y="133"/>
                  <a:pt x="247" y="109"/>
                </a:cubicBezTo>
                <a:cubicBezTo>
                  <a:pt x="232" y="85"/>
                  <a:pt x="257" y="63"/>
                  <a:pt x="276" y="95"/>
                </a:cubicBezTo>
                <a:cubicBezTo>
                  <a:pt x="295" y="127"/>
                  <a:pt x="298" y="184"/>
                  <a:pt x="276" y="215"/>
                </a:cubicBezTo>
                <a:close/>
                <a:moveTo>
                  <a:pt x="183" y="298"/>
                </a:moveTo>
                <a:cubicBezTo>
                  <a:pt x="166" y="283"/>
                  <a:pt x="127" y="249"/>
                  <a:pt x="91" y="218"/>
                </a:cubicBezTo>
                <a:cubicBezTo>
                  <a:pt x="29" y="218"/>
                  <a:pt x="29" y="218"/>
                  <a:pt x="29" y="218"/>
                </a:cubicBezTo>
                <a:cubicBezTo>
                  <a:pt x="13" y="218"/>
                  <a:pt x="0" y="205"/>
                  <a:pt x="0" y="189"/>
                </a:cubicBezTo>
                <a:cubicBezTo>
                  <a:pt x="0" y="119"/>
                  <a:pt x="0" y="119"/>
                  <a:pt x="0" y="119"/>
                </a:cubicBezTo>
                <a:cubicBezTo>
                  <a:pt x="0" y="103"/>
                  <a:pt x="13" y="90"/>
                  <a:pt x="29" y="90"/>
                </a:cubicBezTo>
                <a:cubicBezTo>
                  <a:pt x="90" y="90"/>
                  <a:pt x="90" y="90"/>
                  <a:pt x="90" y="90"/>
                </a:cubicBezTo>
                <a:cubicBezTo>
                  <a:pt x="132" y="53"/>
                  <a:pt x="177" y="13"/>
                  <a:pt x="183" y="8"/>
                </a:cubicBezTo>
                <a:cubicBezTo>
                  <a:pt x="194" y="0"/>
                  <a:pt x="201" y="3"/>
                  <a:pt x="201" y="16"/>
                </a:cubicBezTo>
                <a:cubicBezTo>
                  <a:pt x="201" y="29"/>
                  <a:pt x="201" y="243"/>
                  <a:pt x="201" y="292"/>
                </a:cubicBezTo>
                <a:cubicBezTo>
                  <a:pt x="201" y="304"/>
                  <a:pt x="193" y="309"/>
                  <a:pt x="183" y="29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2" name="Google Shape;6192;p25"/>
          <p:cNvSpPr/>
          <p:nvPr/>
        </p:nvSpPr>
        <p:spPr>
          <a:xfrm>
            <a:off x="10426699" y="2125135"/>
            <a:ext cx="397933" cy="88900"/>
          </a:xfrm>
          <a:custGeom>
            <a:avLst/>
            <a:gdLst/>
            <a:ahLst/>
            <a:cxnLst/>
            <a:rect l="l" t="t" r="r" b="b"/>
            <a:pathLst>
              <a:path w="358" h="79" extrusionOk="0">
                <a:moveTo>
                  <a:pt x="358" y="18"/>
                </a:moveTo>
                <a:cubicBezTo>
                  <a:pt x="358" y="61"/>
                  <a:pt x="358" y="61"/>
                  <a:pt x="358" y="61"/>
                </a:cubicBezTo>
                <a:cubicBezTo>
                  <a:pt x="358" y="72"/>
                  <a:pt x="351" y="79"/>
                  <a:pt x="341" y="79"/>
                </a:cubicBezTo>
                <a:cubicBezTo>
                  <a:pt x="18" y="79"/>
                  <a:pt x="18" y="79"/>
                  <a:pt x="18" y="79"/>
                </a:cubicBezTo>
                <a:cubicBezTo>
                  <a:pt x="7" y="79"/>
                  <a:pt x="0" y="72"/>
                  <a:pt x="0" y="61"/>
                </a:cubicBezTo>
                <a:cubicBezTo>
                  <a:pt x="0" y="18"/>
                  <a:pt x="0" y="18"/>
                  <a:pt x="0" y="18"/>
                </a:cubicBezTo>
                <a:cubicBezTo>
                  <a:pt x="0" y="7"/>
                  <a:pt x="7" y="0"/>
                  <a:pt x="18" y="0"/>
                </a:cubicBezTo>
                <a:cubicBezTo>
                  <a:pt x="341" y="0"/>
                  <a:pt x="341" y="0"/>
                  <a:pt x="341" y="0"/>
                </a:cubicBezTo>
                <a:cubicBezTo>
                  <a:pt x="351" y="0"/>
                  <a:pt x="358" y="7"/>
                  <a:pt x="358"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3" name="Google Shape;6193;p25"/>
          <p:cNvSpPr/>
          <p:nvPr/>
        </p:nvSpPr>
        <p:spPr>
          <a:xfrm>
            <a:off x="9893299" y="5063067"/>
            <a:ext cx="262467" cy="397933"/>
          </a:xfrm>
          <a:custGeom>
            <a:avLst/>
            <a:gdLst/>
            <a:ahLst/>
            <a:cxnLst/>
            <a:rect l="l" t="t" r="r" b="b"/>
            <a:pathLst>
              <a:path w="236" h="358" extrusionOk="0">
                <a:moveTo>
                  <a:pt x="211" y="189"/>
                </a:moveTo>
                <a:cubicBezTo>
                  <a:pt x="119" y="358"/>
                  <a:pt x="118" y="358"/>
                  <a:pt x="118" y="358"/>
                </a:cubicBezTo>
                <a:cubicBezTo>
                  <a:pt x="118" y="358"/>
                  <a:pt x="118" y="357"/>
                  <a:pt x="25" y="189"/>
                </a:cubicBezTo>
                <a:cubicBezTo>
                  <a:pt x="10" y="169"/>
                  <a:pt x="0" y="144"/>
                  <a:pt x="0" y="117"/>
                </a:cubicBezTo>
                <a:cubicBezTo>
                  <a:pt x="0" y="53"/>
                  <a:pt x="53" y="0"/>
                  <a:pt x="118" y="0"/>
                </a:cubicBezTo>
                <a:cubicBezTo>
                  <a:pt x="183" y="0"/>
                  <a:pt x="236" y="53"/>
                  <a:pt x="236" y="117"/>
                </a:cubicBezTo>
                <a:cubicBezTo>
                  <a:pt x="236" y="144"/>
                  <a:pt x="227" y="169"/>
                  <a:pt x="211" y="189"/>
                </a:cubicBezTo>
                <a:close/>
                <a:moveTo>
                  <a:pt x="119" y="35"/>
                </a:moveTo>
                <a:cubicBezTo>
                  <a:pt x="73" y="35"/>
                  <a:pt x="36" y="72"/>
                  <a:pt x="36" y="117"/>
                </a:cubicBezTo>
                <a:cubicBezTo>
                  <a:pt x="36" y="162"/>
                  <a:pt x="73" y="199"/>
                  <a:pt x="119" y="199"/>
                </a:cubicBezTo>
                <a:cubicBezTo>
                  <a:pt x="164" y="199"/>
                  <a:pt x="201" y="162"/>
                  <a:pt x="201" y="117"/>
                </a:cubicBezTo>
                <a:cubicBezTo>
                  <a:pt x="201" y="72"/>
                  <a:pt x="164" y="35"/>
                  <a:pt x="119" y="35"/>
                </a:cubicBezTo>
                <a:close/>
                <a:moveTo>
                  <a:pt x="133" y="162"/>
                </a:moveTo>
                <a:cubicBezTo>
                  <a:pt x="105" y="162"/>
                  <a:pt x="105" y="162"/>
                  <a:pt x="105" y="162"/>
                </a:cubicBezTo>
                <a:cubicBezTo>
                  <a:pt x="105" y="131"/>
                  <a:pt x="105" y="131"/>
                  <a:pt x="105" y="131"/>
                </a:cubicBezTo>
                <a:cubicBezTo>
                  <a:pt x="75" y="131"/>
                  <a:pt x="75" y="131"/>
                  <a:pt x="75" y="131"/>
                </a:cubicBezTo>
                <a:cubicBezTo>
                  <a:pt x="75" y="104"/>
                  <a:pt x="75" y="104"/>
                  <a:pt x="75" y="104"/>
                </a:cubicBezTo>
                <a:cubicBezTo>
                  <a:pt x="105" y="104"/>
                  <a:pt x="105" y="104"/>
                  <a:pt x="105" y="104"/>
                </a:cubicBezTo>
                <a:cubicBezTo>
                  <a:pt x="105" y="74"/>
                  <a:pt x="105" y="74"/>
                  <a:pt x="105" y="74"/>
                </a:cubicBezTo>
                <a:cubicBezTo>
                  <a:pt x="133" y="74"/>
                  <a:pt x="133" y="74"/>
                  <a:pt x="133" y="74"/>
                </a:cubicBezTo>
                <a:cubicBezTo>
                  <a:pt x="133" y="104"/>
                  <a:pt x="133" y="104"/>
                  <a:pt x="133" y="104"/>
                </a:cubicBezTo>
                <a:cubicBezTo>
                  <a:pt x="163" y="104"/>
                  <a:pt x="163" y="104"/>
                  <a:pt x="163" y="104"/>
                </a:cubicBezTo>
                <a:cubicBezTo>
                  <a:pt x="163" y="131"/>
                  <a:pt x="163" y="131"/>
                  <a:pt x="163" y="131"/>
                </a:cubicBezTo>
                <a:cubicBezTo>
                  <a:pt x="133" y="131"/>
                  <a:pt x="133" y="131"/>
                  <a:pt x="133" y="131"/>
                </a:cubicBezTo>
                <a:cubicBezTo>
                  <a:pt x="133" y="162"/>
                  <a:pt x="133" y="162"/>
                  <a:pt x="133" y="16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4" name="Google Shape;6194;p25"/>
          <p:cNvSpPr/>
          <p:nvPr/>
        </p:nvSpPr>
        <p:spPr>
          <a:xfrm>
            <a:off x="9899649" y="3807884"/>
            <a:ext cx="247651" cy="395816"/>
          </a:xfrm>
          <a:custGeom>
            <a:avLst/>
            <a:gdLst/>
            <a:ahLst/>
            <a:cxnLst/>
            <a:rect l="l" t="t" r="r" b="b"/>
            <a:pathLst>
              <a:path w="117" h="187" extrusionOk="0">
                <a:moveTo>
                  <a:pt x="110" y="0"/>
                </a:moveTo>
                <a:lnTo>
                  <a:pt x="4" y="112"/>
                </a:lnTo>
                <a:lnTo>
                  <a:pt x="52" y="100"/>
                </a:lnTo>
                <a:lnTo>
                  <a:pt x="0" y="187"/>
                </a:lnTo>
                <a:lnTo>
                  <a:pt x="117" y="62"/>
                </a:lnTo>
                <a:lnTo>
                  <a:pt x="69" y="75"/>
                </a:lnTo>
                <a:lnTo>
                  <a:pt x="110" y="0"/>
                </a:lnTo>
                <a:lnTo>
                  <a:pt x="11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5" name="Google Shape;6195;p25"/>
          <p:cNvSpPr/>
          <p:nvPr/>
        </p:nvSpPr>
        <p:spPr>
          <a:xfrm>
            <a:off x="10500783" y="4409018"/>
            <a:ext cx="249767" cy="397933"/>
          </a:xfrm>
          <a:custGeom>
            <a:avLst/>
            <a:gdLst/>
            <a:ahLst/>
            <a:cxnLst/>
            <a:rect l="l" t="t" r="r" b="b"/>
            <a:pathLst>
              <a:path w="224" h="358" extrusionOk="0">
                <a:moveTo>
                  <a:pt x="202" y="358"/>
                </a:moveTo>
                <a:cubicBezTo>
                  <a:pt x="23" y="358"/>
                  <a:pt x="23" y="358"/>
                  <a:pt x="23" y="358"/>
                </a:cubicBezTo>
                <a:cubicBezTo>
                  <a:pt x="10" y="358"/>
                  <a:pt x="0" y="348"/>
                  <a:pt x="0" y="336"/>
                </a:cubicBezTo>
                <a:cubicBezTo>
                  <a:pt x="0" y="22"/>
                  <a:pt x="0" y="22"/>
                  <a:pt x="0" y="22"/>
                </a:cubicBezTo>
                <a:cubicBezTo>
                  <a:pt x="0" y="10"/>
                  <a:pt x="10" y="0"/>
                  <a:pt x="23" y="0"/>
                </a:cubicBezTo>
                <a:cubicBezTo>
                  <a:pt x="202" y="0"/>
                  <a:pt x="202" y="0"/>
                  <a:pt x="202" y="0"/>
                </a:cubicBezTo>
                <a:cubicBezTo>
                  <a:pt x="214" y="0"/>
                  <a:pt x="224" y="10"/>
                  <a:pt x="224" y="22"/>
                </a:cubicBezTo>
                <a:cubicBezTo>
                  <a:pt x="224" y="336"/>
                  <a:pt x="224" y="336"/>
                  <a:pt x="224" y="336"/>
                </a:cubicBezTo>
                <a:cubicBezTo>
                  <a:pt x="224" y="348"/>
                  <a:pt x="214" y="358"/>
                  <a:pt x="202" y="358"/>
                </a:cubicBezTo>
                <a:close/>
                <a:moveTo>
                  <a:pt x="112" y="329"/>
                </a:moveTo>
                <a:cubicBezTo>
                  <a:pt x="144" y="329"/>
                  <a:pt x="169" y="304"/>
                  <a:pt x="169" y="272"/>
                </a:cubicBezTo>
                <a:cubicBezTo>
                  <a:pt x="169" y="241"/>
                  <a:pt x="144" y="215"/>
                  <a:pt x="112" y="215"/>
                </a:cubicBezTo>
                <a:cubicBezTo>
                  <a:pt x="80" y="215"/>
                  <a:pt x="55" y="241"/>
                  <a:pt x="55" y="272"/>
                </a:cubicBezTo>
                <a:cubicBezTo>
                  <a:pt x="55" y="304"/>
                  <a:pt x="80" y="329"/>
                  <a:pt x="112" y="329"/>
                </a:cubicBezTo>
                <a:close/>
                <a:moveTo>
                  <a:pt x="202" y="34"/>
                </a:moveTo>
                <a:cubicBezTo>
                  <a:pt x="202" y="27"/>
                  <a:pt x="196" y="22"/>
                  <a:pt x="190" y="22"/>
                </a:cubicBezTo>
                <a:cubicBezTo>
                  <a:pt x="34" y="22"/>
                  <a:pt x="34" y="22"/>
                  <a:pt x="34" y="22"/>
                </a:cubicBezTo>
                <a:cubicBezTo>
                  <a:pt x="28" y="22"/>
                  <a:pt x="23" y="27"/>
                  <a:pt x="23" y="34"/>
                </a:cubicBezTo>
                <a:cubicBezTo>
                  <a:pt x="23" y="168"/>
                  <a:pt x="23" y="168"/>
                  <a:pt x="23" y="168"/>
                </a:cubicBezTo>
                <a:cubicBezTo>
                  <a:pt x="23" y="174"/>
                  <a:pt x="28" y="179"/>
                  <a:pt x="34" y="179"/>
                </a:cubicBezTo>
                <a:cubicBezTo>
                  <a:pt x="190" y="179"/>
                  <a:pt x="190" y="179"/>
                  <a:pt x="190" y="179"/>
                </a:cubicBezTo>
                <a:cubicBezTo>
                  <a:pt x="196" y="179"/>
                  <a:pt x="202" y="174"/>
                  <a:pt x="202" y="168"/>
                </a:cubicBezTo>
                <a:cubicBezTo>
                  <a:pt x="202" y="34"/>
                  <a:pt x="202" y="34"/>
                  <a:pt x="202" y="34"/>
                </a:cubicBezTo>
                <a:close/>
                <a:moveTo>
                  <a:pt x="112" y="258"/>
                </a:moveTo>
                <a:cubicBezTo>
                  <a:pt x="120" y="258"/>
                  <a:pt x="126" y="264"/>
                  <a:pt x="126" y="272"/>
                </a:cubicBezTo>
                <a:cubicBezTo>
                  <a:pt x="126" y="280"/>
                  <a:pt x="120" y="286"/>
                  <a:pt x="112" y="286"/>
                </a:cubicBezTo>
                <a:cubicBezTo>
                  <a:pt x="104" y="286"/>
                  <a:pt x="98" y="280"/>
                  <a:pt x="98" y="272"/>
                </a:cubicBezTo>
                <a:cubicBezTo>
                  <a:pt x="98" y="264"/>
                  <a:pt x="104" y="258"/>
                  <a:pt x="112" y="2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6" name="Google Shape;6196;p25"/>
          <p:cNvSpPr/>
          <p:nvPr/>
        </p:nvSpPr>
        <p:spPr>
          <a:xfrm>
            <a:off x="9825566" y="1970618"/>
            <a:ext cx="397933" cy="397933"/>
          </a:xfrm>
          <a:custGeom>
            <a:avLst/>
            <a:gdLst/>
            <a:ahLst/>
            <a:cxnLst/>
            <a:rect l="l" t="t" r="r" b="b"/>
            <a:pathLst>
              <a:path w="358" h="357" extrusionOk="0">
                <a:moveTo>
                  <a:pt x="179" y="357"/>
                </a:moveTo>
                <a:cubicBezTo>
                  <a:pt x="80" y="357"/>
                  <a:pt x="0" y="277"/>
                  <a:pt x="0" y="179"/>
                </a:cubicBezTo>
                <a:cubicBezTo>
                  <a:pt x="0" y="80"/>
                  <a:pt x="80" y="0"/>
                  <a:pt x="179" y="0"/>
                </a:cubicBezTo>
                <a:cubicBezTo>
                  <a:pt x="278" y="0"/>
                  <a:pt x="358" y="80"/>
                  <a:pt x="358" y="179"/>
                </a:cubicBezTo>
                <a:cubicBezTo>
                  <a:pt x="358" y="277"/>
                  <a:pt x="278" y="357"/>
                  <a:pt x="179" y="357"/>
                </a:cubicBezTo>
                <a:close/>
                <a:moveTo>
                  <a:pt x="179" y="78"/>
                </a:moveTo>
                <a:cubicBezTo>
                  <a:pt x="124" y="78"/>
                  <a:pt x="79" y="123"/>
                  <a:pt x="79" y="179"/>
                </a:cubicBezTo>
                <a:cubicBezTo>
                  <a:pt x="79" y="234"/>
                  <a:pt x="124" y="279"/>
                  <a:pt x="179" y="279"/>
                </a:cubicBezTo>
                <a:cubicBezTo>
                  <a:pt x="235" y="279"/>
                  <a:pt x="279" y="234"/>
                  <a:pt x="279" y="179"/>
                </a:cubicBezTo>
                <a:cubicBezTo>
                  <a:pt x="279" y="123"/>
                  <a:pt x="235" y="78"/>
                  <a:pt x="179" y="78"/>
                </a:cubicBezTo>
                <a:close/>
                <a:moveTo>
                  <a:pt x="220" y="256"/>
                </a:moveTo>
                <a:cubicBezTo>
                  <a:pt x="220" y="237"/>
                  <a:pt x="212" y="199"/>
                  <a:pt x="207" y="187"/>
                </a:cubicBezTo>
                <a:cubicBezTo>
                  <a:pt x="220" y="185"/>
                  <a:pt x="253" y="182"/>
                  <a:pt x="267" y="188"/>
                </a:cubicBezTo>
                <a:cubicBezTo>
                  <a:pt x="264" y="234"/>
                  <a:pt x="220" y="256"/>
                  <a:pt x="220" y="256"/>
                </a:cubicBezTo>
                <a:close/>
                <a:moveTo>
                  <a:pt x="204" y="176"/>
                </a:moveTo>
                <a:cubicBezTo>
                  <a:pt x="200" y="166"/>
                  <a:pt x="196" y="158"/>
                  <a:pt x="196" y="158"/>
                </a:cubicBezTo>
                <a:cubicBezTo>
                  <a:pt x="206" y="154"/>
                  <a:pt x="230" y="141"/>
                  <a:pt x="246" y="122"/>
                </a:cubicBezTo>
                <a:cubicBezTo>
                  <a:pt x="255" y="132"/>
                  <a:pt x="267" y="152"/>
                  <a:pt x="268" y="175"/>
                </a:cubicBezTo>
                <a:cubicBezTo>
                  <a:pt x="243" y="171"/>
                  <a:pt x="230" y="172"/>
                  <a:pt x="204" y="176"/>
                </a:cubicBezTo>
                <a:close/>
                <a:moveTo>
                  <a:pt x="190" y="147"/>
                </a:moveTo>
                <a:cubicBezTo>
                  <a:pt x="179" y="122"/>
                  <a:pt x="154" y="95"/>
                  <a:pt x="154" y="95"/>
                </a:cubicBezTo>
                <a:cubicBezTo>
                  <a:pt x="189" y="83"/>
                  <a:pt x="220" y="98"/>
                  <a:pt x="237" y="113"/>
                </a:cubicBezTo>
                <a:cubicBezTo>
                  <a:pt x="228" y="125"/>
                  <a:pt x="211" y="137"/>
                  <a:pt x="190" y="147"/>
                </a:cubicBezTo>
                <a:close/>
                <a:moveTo>
                  <a:pt x="95" y="154"/>
                </a:moveTo>
                <a:cubicBezTo>
                  <a:pt x="100" y="117"/>
                  <a:pt x="141" y="100"/>
                  <a:pt x="141" y="100"/>
                </a:cubicBezTo>
                <a:cubicBezTo>
                  <a:pt x="141" y="100"/>
                  <a:pt x="159" y="114"/>
                  <a:pt x="179" y="152"/>
                </a:cubicBezTo>
                <a:cubicBezTo>
                  <a:pt x="141" y="166"/>
                  <a:pt x="102" y="157"/>
                  <a:pt x="95" y="154"/>
                </a:cubicBezTo>
                <a:close/>
                <a:moveTo>
                  <a:pt x="184" y="163"/>
                </a:moveTo>
                <a:cubicBezTo>
                  <a:pt x="189" y="171"/>
                  <a:pt x="191" y="179"/>
                  <a:pt x="191" y="179"/>
                </a:cubicBezTo>
                <a:cubicBezTo>
                  <a:pt x="164" y="187"/>
                  <a:pt x="132" y="206"/>
                  <a:pt x="113" y="235"/>
                </a:cubicBezTo>
                <a:cubicBezTo>
                  <a:pt x="105" y="229"/>
                  <a:pt x="87" y="202"/>
                  <a:pt x="92" y="165"/>
                </a:cubicBezTo>
                <a:cubicBezTo>
                  <a:pt x="129" y="177"/>
                  <a:pt x="164" y="169"/>
                  <a:pt x="184" y="163"/>
                </a:cubicBezTo>
                <a:close/>
                <a:moveTo>
                  <a:pt x="196" y="190"/>
                </a:moveTo>
                <a:cubicBezTo>
                  <a:pt x="200" y="205"/>
                  <a:pt x="207" y="223"/>
                  <a:pt x="208" y="261"/>
                </a:cubicBezTo>
                <a:cubicBezTo>
                  <a:pt x="155" y="279"/>
                  <a:pt x="121" y="244"/>
                  <a:pt x="121" y="244"/>
                </a:cubicBezTo>
                <a:cubicBezTo>
                  <a:pt x="130" y="225"/>
                  <a:pt x="162" y="199"/>
                  <a:pt x="196" y="1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7" name="Google Shape;6197;p25"/>
          <p:cNvSpPr/>
          <p:nvPr/>
        </p:nvSpPr>
        <p:spPr>
          <a:xfrm>
            <a:off x="9220199" y="5063067"/>
            <a:ext cx="397933" cy="397933"/>
          </a:xfrm>
          <a:custGeom>
            <a:avLst/>
            <a:gdLst/>
            <a:ahLst/>
            <a:cxnLst/>
            <a:rect l="l" t="t" r="r" b="b"/>
            <a:pathLst>
              <a:path w="358" h="358" extrusionOk="0">
                <a:moveTo>
                  <a:pt x="179" y="358"/>
                </a:moveTo>
                <a:cubicBezTo>
                  <a:pt x="80" y="358"/>
                  <a:pt x="0" y="278"/>
                  <a:pt x="0" y="179"/>
                </a:cubicBezTo>
                <a:cubicBezTo>
                  <a:pt x="0" y="80"/>
                  <a:pt x="80" y="0"/>
                  <a:pt x="179" y="0"/>
                </a:cubicBezTo>
                <a:cubicBezTo>
                  <a:pt x="277" y="0"/>
                  <a:pt x="358" y="80"/>
                  <a:pt x="358" y="179"/>
                </a:cubicBezTo>
                <a:cubicBezTo>
                  <a:pt x="358" y="278"/>
                  <a:pt x="277" y="358"/>
                  <a:pt x="179" y="358"/>
                </a:cubicBezTo>
                <a:close/>
                <a:moveTo>
                  <a:pt x="253" y="40"/>
                </a:moveTo>
                <a:cubicBezTo>
                  <a:pt x="231" y="28"/>
                  <a:pt x="245" y="40"/>
                  <a:pt x="219" y="39"/>
                </a:cubicBezTo>
                <a:cubicBezTo>
                  <a:pt x="218" y="39"/>
                  <a:pt x="198" y="44"/>
                  <a:pt x="197" y="49"/>
                </a:cubicBezTo>
                <a:cubicBezTo>
                  <a:pt x="195" y="53"/>
                  <a:pt x="187" y="52"/>
                  <a:pt x="178" y="60"/>
                </a:cubicBezTo>
                <a:cubicBezTo>
                  <a:pt x="177" y="65"/>
                  <a:pt x="163" y="77"/>
                  <a:pt x="162" y="78"/>
                </a:cubicBezTo>
                <a:cubicBezTo>
                  <a:pt x="159" y="83"/>
                  <a:pt x="163" y="91"/>
                  <a:pt x="161" y="94"/>
                </a:cubicBezTo>
                <a:cubicBezTo>
                  <a:pt x="158" y="97"/>
                  <a:pt x="151" y="79"/>
                  <a:pt x="148" y="78"/>
                </a:cubicBezTo>
                <a:cubicBezTo>
                  <a:pt x="135" y="76"/>
                  <a:pt x="131" y="86"/>
                  <a:pt x="128" y="93"/>
                </a:cubicBezTo>
                <a:cubicBezTo>
                  <a:pt x="126" y="96"/>
                  <a:pt x="142" y="110"/>
                  <a:pt x="149" y="118"/>
                </a:cubicBezTo>
                <a:cubicBezTo>
                  <a:pt x="151" y="121"/>
                  <a:pt x="150" y="125"/>
                  <a:pt x="150" y="128"/>
                </a:cubicBezTo>
                <a:cubicBezTo>
                  <a:pt x="150" y="131"/>
                  <a:pt x="154" y="137"/>
                  <a:pt x="154" y="139"/>
                </a:cubicBezTo>
                <a:cubicBezTo>
                  <a:pt x="155" y="149"/>
                  <a:pt x="171" y="136"/>
                  <a:pt x="173" y="143"/>
                </a:cubicBezTo>
                <a:cubicBezTo>
                  <a:pt x="174" y="145"/>
                  <a:pt x="183" y="139"/>
                  <a:pt x="187" y="138"/>
                </a:cubicBezTo>
                <a:cubicBezTo>
                  <a:pt x="191" y="137"/>
                  <a:pt x="220" y="142"/>
                  <a:pt x="222" y="143"/>
                </a:cubicBezTo>
                <a:cubicBezTo>
                  <a:pt x="231" y="143"/>
                  <a:pt x="236" y="151"/>
                  <a:pt x="239" y="155"/>
                </a:cubicBezTo>
                <a:cubicBezTo>
                  <a:pt x="240" y="158"/>
                  <a:pt x="257" y="159"/>
                  <a:pt x="259" y="161"/>
                </a:cubicBezTo>
                <a:cubicBezTo>
                  <a:pt x="264" y="168"/>
                  <a:pt x="266" y="171"/>
                  <a:pt x="270" y="175"/>
                </a:cubicBezTo>
                <a:cubicBezTo>
                  <a:pt x="275" y="182"/>
                  <a:pt x="291" y="186"/>
                  <a:pt x="292" y="186"/>
                </a:cubicBezTo>
                <a:cubicBezTo>
                  <a:pt x="300" y="188"/>
                  <a:pt x="303" y="194"/>
                  <a:pt x="306" y="200"/>
                </a:cubicBezTo>
                <a:cubicBezTo>
                  <a:pt x="308" y="206"/>
                  <a:pt x="292" y="216"/>
                  <a:pt x="294" y="221"/>
                </a:cubicBezTo>
                <a:cubicBezTo>
                  <a:pt x="295" y="226"/>
                  <a:pt x="275" y="246"/>
                  <a:pt x="276" y="250"/>
                </a:cubicBezTo>
                <a:cubicBezTo>
                  <a:pt x="277" y="256"/>
                  <a:pt x="260" y="262"/>
                  <a:pt x="259" y="263"/>
                </a:cubicBezTo>
                <a:cubicBezTo>
                  <a:pt x="252" y="267"/>
                  <a:pt x="229" y="290"/>
                  <a:pt x="228" y="293"/>
                </a:cubicBezTo>
                <a:cubicBezTo>
                  <a:pt x="216" y="310"/>
                  <a:pt x="197" y="317"/>
                  <a:pt x="195" y="319"/>
                </a:cubicBezTo>
                <a:cubicBezTo>
                  <a:pt x="182" y="334"/>
                  <a:pt x="182" y="329"/>
                  <a:pt x="181" y="328"/>
                </a:cubicBezTo>
                <a:cubicBezTo>
                  <a:pt x="175" y="326"/>
                  <a:pt x="185" y="288"/>
                  <a:pt x="187" y="283"/>
                </a:cubicBezTo>
                <a:cubicBezTo>
                  <a:pt x="192" y="271"/>
                  <a:pt x="195" y="250"/>
                  <a:pt x="195" y="249"/>
                </a:cubicBezTo>
                <a:cubicBezTo>
                  <a:pt x="196" y="242"/>
                  <a:pt x="192" y="237"/>
                  <a:pt x="182" y="233"/>
                </a:cubicBezTo>
                <a:cubicBezTo>
                  <a:pt x="173" y="229"/>
                  <a:pt x="165" y="204"/>
                  <a:pt x="159" y="203"/>
                </a:cubicBezTo>
                <a:cubicBezTo>
                  <a:pt x="153" y="202"/>
                  <a:pt x="152" y="186"/>
                  <a:pt x="151" y="185"/>
                </a:cubicBezTo>
                <a:cubicBezTo>
                  <a:pt x="149" y="181"/>
                  <a:pt x="173" y="158"/>
                  <a:pt x="173" y="157"/>
                </a:cubicBezTo>
                <a:cubicBezTo>
                  <a:pt x="173" y="150"/>
                  <a:pt x="160" y="148"/>
                  <a:pt x="159" y="153"/>
                </a:cubicBezTo>
                <a:cubicBezTo>
                  <a:pt x="158" y="158"/>
                  <a:pt x="145" y="143"/>
                  <a:pt x="143" y="146"/>
                </a:cubicBezTo>
                <a:cubicBezTo>
                  <a:pt x="142" y="149"/>
                  <a:pt x="135" y="134"/>
                  <a:pt x="132" y="132"/>
                </a:cubicBezTo>
                <a:cubicBezTo>
                  <a:pt x="130" y="129"/>
                  <a:pt x="124" y="131"/>
                  <a:pt x="123" y="130"/>
                </a:cubicBezTo>
                <a:cubicBezTo>
                  <a:pt x="117" y="126"/>
                  <a:pt x="115" y="124"/>
                  <a:pt x="114" y="124"/>
                </a:cubicBezTo>
                <a:cubicBezTo>
                  <a:pt x="104" y="125"/>
                  <a:pt x="99" y="122"/>
                  <a:pt x="92" y="118"/>
                </a:cubicBezTo>
                <a:cubicBezTo>
                  <a:pt x="85" y="113"/>
                  <a:pt x="87" y="94"/>
                  <a:pt x="82" y="99"/>
                </a:cubicBezTo>
                <a:cubicBezTo>
                  <a:pt x="79" y="102"/>
                  <a:pt x="71" y="88"/>
                  <a:pt x="69" y="91"/>
                </a:cubicBezTo>
                <a:cubicBezTo>
                  <a:pt x="65" y="94"/>
                  <a:pt x="67" y="67"/>
                  <a:pt x="64" y="70"/>
                </a:cubicBezTo>
                <a:cubicBezTo>
                  <a:pt x="38" y="98"/>
                  <a:pt x="21" y="136"/>
                  <a:pt x="21" y="178"/>
                </a:cubicBezTo>
                <a:cubicBezTo>
                  <a:pt x="21" y="265"/>
                  <a:pt x="92" y="336"/>
                  <a:pt x="179" y="336"/>
                </a:cubicBezTo>
                <a:cubicBezTo>
                  <a:pt x="266" y="336"/>
                  <a:pt x="337" y="265"/>
                  <a:pt x="337" y="178"/>
                </a:cubicBezTo>
                <a:cubicBezTo>
                  <a:pt x="337" y="118"/>
                  <a:pt x="302" y="66"/>
                  <a:pt x="253" y="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8" name="Google Shape;6198;p25"/>
          <p:cNvSpPr/>
          <p:nvPr/>
        </p:nvSpPr>
        <p:spPr>
          <a:xfrm>
            <a:off x="9848850" y="4402667"/>
            <a:ext cx="332317" cy="431800"/>
          </a:xfrm>
          <a:custGeom>
            <a:avLst/>
            <a:gdLst/>
            <a:ahLst/>
            <a:cxnLst/>
            <a:rect l="l" t="t" r="r" b="b"/>
            <a:pathLst>
              <a:path w="300" h="388" extrusionOk="0">
                <a:moveTo>
                  <a:pt x="286" y="349"/>
                </a:moveTo>
                <a:cubicBezTo>
                  <a:pt x="205" y="388"/>
                  <a:pt x="102" y="350"/>
                  <a:pt x="51" y="260"/>
                </a:cubicBezTo>
                <a:cubicBezTo>
                  <a:pt x="0" y="170"/>
                  <a:pt x="18" y="60"/>
                  <a:pt x="95" y="8"/>
                </a:cubicBezTo>
                <a:cubicBezTo>
                  <a:pt x="108" y="0"/>
                  <a:pt x="118" y="18"/>
                  <a:pt x="106" y="25"/>
                </a:cubicBezTo>
                <a:cubicBezTo>
                  <a:pt x="46" y="67"/>
                  <a:pt x="18" y="164"/>
                  <a:pt x="68" y="252"/>
                </a:cubicBezTo>
                <a:cubicBezTo>
                  <a:pt x="117" y="339"/>
                  <a:pt x="210" y="361"/>
                  <a:pt x="276" y="331"/>
                </a:cubicBezTo>
                <a:cubicBezTo>
                  <a:pt x="295" y="323"/>
                  <a:pt x="300" y="341"/>
                  <a:pt x="286" y="349"/>
                </a:cubicBezTo>
                <a:close/>
                <a:moveTo>
                  <a:pt x="273" y="325"/>
                </a:moveTo>
                <a:cubicBezTo>
                  <a:pt x="221" y="350"/>
                  <a:pt x="167" y="331"/>
                  <a:pt x="144" y="319"/>
                </a:cubicBezTo>
                <a:cubicBezTo>
                  <a:pt x="134" y="316"/>
                  <a:pt x="136" y="310"/>
                  <a:pt x="138" y="305"/>
                </a:cubicBezTo>
                <a:cubicBezTo>
                  <a:pt x="153" y="275"/>
                  <a:pt x="192" y="202"/>
                  <a:pt x="202" y="182"/>
                </a:cubicBezTo>
                <a:cubicBezTo>
                  <a:pt x="203" y="179"/>
                  <a:pt x="205" y="178"/>
                  <a:pt x="207" y="182"/>
                </a:cubicBezTo>
                <a:cubicBezTo>
                  <a:pt x="216" y="197"/>
                  <a:pt x="244" y="246"/>
                  <a:pt x="281" y="311"/>
                </a:cubicBezTo>
                <a:cubicBezTo>
                  <a:pt x="284" y="317"/>
                  <a:pt x="283" y="322"/>
                  <a:pt x="273" y="325"/>
                </a:cubicBezTo>
                <a:close/>
                <a:moveTo>
                  <a:pt x="134" y="299"/>
                </a:moveTo>
                <a:cubicBezTo>
                  <a:pt x="132" y="305"/>
                  <a:pt x="128" y="309"/>
                  <a:pt x="120" y="303"/>
                </a:cubicBezTo>
                <a:cubicBezTo>
                  <a:pt x="69" y="264"/>
                  <a:pt x="53" y="205"/>
                  <a:pt x="50" y="178"/>
                </a:cubicBezTo>
                <a:cubicBezTo>
                  <a:pt x="49" y="172"/>
                  <a:pt x="50" y="167"/>
                  <a:pt x="60" y="167"/>
                </a:cubicBezTo>
                <a:cubicBezTo>
                  <a:pt x="95" y="169"/>
                  <a:pt x="174" y="172"/>
                  <a:pt x="194" y="173"/>
                </a:cubicBezTo>
                <a:cubicBezTo>
                  <a:pt x="198" y="173"/>
                  <a:pt x="199" y="175"/>
                  <a:pt x="197" y="178"/>
                </a:cubicBezTo>
                <a:cubicBezTo>
                  <a:pt x="190" y="192"/>
                  <a:pt x="168" y="238"/>
                  <a:pt x="134" y="299"/>
                </a:cubicBezTo>
                <a:close/>
                <a:moveTo>
                  <a:pt x="194" y="166"/>
                </a:moveTo>
                <a:cubicBezTo>
                  <a:pt x="179" y="166"/>
                  <a:pt x="128" y="165"/>
                  <a:pt x="57" y="160"/>
                </a:cubicBezTo>
                <a:cubicBezTo>
                  <a:pt x="51" y="160"/>
                  <a:pt x="48" y="157"/>
                  <a:pt x="48" y="150"/>
                </a:cubicBezTo>
                <a:cubicBezTo>
                  <a:pt x="50" y="96"/>
                  <a:pt x="76" y="60"/>
                  <a:pt x="97" y="40"/>
                </a:cubicBezTo>
                <a:cubicBezTo>
                  <a:pt x="113" y="25"/>
                  <a:pt x="122" y="32"/>
                  <a:pt x="132" y="49"/>
                </a:cubicBezTo>
                <a:cubicBezTo>
                  <a:pt x="153" y="87"/>
                  <a:pt x="188" y="148"/>
                  <a:pt x="196" y="163"/>
                </a:cubicBezTo>
                <a:cubicBezTo>
                  <a:pt x="197" y="164"/>
                  <a:pt x="197" y="167"/>
                  <a:pt x="194" y="16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199" name="Google Shape;6199;p25"/>
          <p:cNvSpPr/>
          <p:nvPr/>
        </p:nvSpPr>
        <p:spPr>
          <a:xfrm>
            <a:off x="11110383" y="3805767"/>
            <a:ext cx="277284" cy="397933"/>
          </a:xfrm>
          <a:custGeom>
            <a:avLst/>
            <a:gdLst/>
            <a:ahLst/>
            <a:cxnLst/>
            <a:rect l="l" t="t" r="r" b="b"/>
            <a:pathLst>
              <a:path w="250" h="358" extrusionOk="0">
                <a:moveTo>
                  <a:pt x="239" y="358"/>
                </a:moveTo>
                <a:cubicBezTo>
                  <a:pt x="207" y="358"/>
                  <a:pt x="207" y="358"/>
                  <a:pt x="207" y="358"/>
                </a:cubicBezTo>
                <a:cubicBezTo>
                  <a:pt x="39" y="358"/>
                  <a:pt x="39" y="358"/>
                  <a:pt x="39" y="358"/>
                </a:cubicBezTo>
                <a:cubicBezTo>
                  <a:pt x="10" y="358"/>
                  <a:pt x="10" y="358"/>
                  <a:pt x="10" y="358"/>
                </a:cubicBezTo>
                <a:cubicBezTo>
                  <a:pt x="4" y="358"/>
                  <a:pt x="0" y="353"/>
                  <a:pt x="0" y="347"/>
                </a:cubicBezTo>
                <a:cubicBezTo>
                  <a:pt x="0" y="298"/>
                  <a:pt x="0" y="298"/>
                  <a:pt x="0" y="298"/>
                </a:cubicBezTo>
                <a:cubicBezTo>
                  <a:pt x="0" y="292"/>
                  <a:pt x="4" y="287"/>
                  <a:pt x="10" y="287"/>
                </a:cubicBezTo>
                <a:cubicBezTo>
                  <a:pt x="34" y="287"/>
                  <a:pt x="34" y="287"/>
                  <a:pt x="34" y="287"/>
                </a:cubicBezTo>
                <a:cubicBezTo>
                  <a:pt x="34" y="94"/>
                  <a:pt x="34" y="94"/>
                  <a:pt x="34" y="94"/>
                </a:cubicBezTo>
                <a:cubicBezTo>
                  <a:pt x="34" y="88"/>
                  <a:pt x="40" y="83"/>
                  <a:pt x="46" y="83"/>
                </a:cubicBezTo>
                <a:cubicBezTo>
                  <a:pt x="63" y="83"/>
                  <a:pt x="63" y="83"/>
                  <a:pt x="63" y="83"/>
                </a:cubicBezTo>
                <a:cubicBezTo>
                  <a:pt x="63" y="54"/>
                  <a:pt x="63" y="54"/>
                  <a:pt x="63" y="54"/>
                </a:cubicBezTo>
                <a:cubicBezTo>
                  <a:pt x="63" y="48"/>
                  <a:pt x="68" y="43"/>
                  <a:pt x="74" y="43"/>
                </a:cubicBezTo>
                <a:cubicBezTo>
                  <a:pt x="172" y="43"/>
                  <a:pt x="172" y="43"/>
                  <a:pt x="172" y="43"/>
                </a:cubicBezTo>
                <a:cubicBezTo>
                  <a:pt x="178" y="43"/>
                  <a:pt x="183" y="48"/>
                  <a:pt x="183" y="54"/>
                </a:cubicBezTo>
                <a:cubicBezTo>
                  <a:pt x="183" y="83"/>
                  <a:pt x="183" y="83"/>
                  <a:pt x="183" y="83"/>
                </a:cubicBezTo>
                <a:cubicBezTo>
                  <a:pt x="201" y="83"/>
                  <a:pt x="201" y="83"/>
                  <a:pt x="201" y="83"/>
                </a:cubicBezTo>
                <a:cubicBezTo>
                  <a:pt x="207" y="83"/>
                  <a:pt x="212" y="88"/>
                  <a:pt x="212" y="94"/>
                </a:cubicBezTo>
                <a:cubicBezTo>
                  <a:pt x="212" y="287"/>
                  <a:pt x="212" y="287"/>
                  <a:pt x="212" y="287"/>
                </a:cubicBezTo>
                <a:cubicBezTo>
                  <a:pt x="239" y="287"/>
                  <a:pt x="239" y="287"/>
                  <a:pt x="239" y="287"/>
                </a:cubicBezTo>
                <a:cubicBezTo>
                  <a:pt x="245" y="287"/>
                  <a:pt x="250" y="292"/>
                  <a:pt x="250" y="298"/>
                </a:cubicBezTo>
                <a:cubicBezTo>
                  <a:pt x="250" y="347"/>
                  <a:pt x="250" y="347"/>
                  <a:pt x="250" y="347"/>
                </a:cubicBezTo>
                <a:cubicBezTo>
                  <a:pt x="250" y="353"/>
                  <a:pt x="245" y="358"/>
                  <a:pt x="239" y="358"/>
                </a:cubicBezTo>
                <a:close/>
                <a:moveTo>
                  <a:pt x="30" y="313"/>
                </a:moveTo>
                <a:cubicBezTo>
                  <a:pt x="30" y="310"/>
                  <a:pt x="28" y="307"/>
                  <a:pt x="25" y="307"/>
                </a:cubicBezTo>
                <a:cubicBezTo>
                  <a:pt x="18" y="307"/>
                  <a:pt x="18" y="307"/>
                  <a:pt x="18" y="307"/>
                </a:cubicBezTo>
                <a:cubicBezTo>
                  <a:pt x="14" y="307"/>
                  <a:pt x="12" y="310"/>
                  <a:pt x="12" y="313"/>
                </a:cubicBezTo>
                <a:cubicBezTo>
                  <a:pt x="12" y="320"/>
                  <a:pt x="12" y="320"/>
                  <a:pt x="12" y="320"/>
                </a:cubicBezTo>
                <a:cubicBezTo>
                  <a:pt x="12" y="323"/>
                  <a:pt x="14" y="325"/>
                  <a:pt x="18" y="325"/>
                </a:cubicBezTo>
                <a:cubicBezTo>
                  <a:pt x="25" y="325"/>
                  <a:pt x="25" y="325"/>
                  <a:pt x="25" y="325"/>
                </a:cubicBezTo>
                <a:cubicBezTo>
                  <a:pt x="28" y="325"/>
                  <a:pt x="30" y="323"/>
                  <a:pt x="30" y="320"/>
                </a:cubicBezTo>
                <a:cubicBezTo>
                  <a:pt x="30" y="313"/>
                  <a:pt x="30" y="313"/>
                  <a:pt x="30" y="313"/>
                </a:cubicBezTo>
                <a:close/>
                <a:moveTo>
                  <a:pt x="64" y="106"/>
                </a:moveTo>
                <a:cubicBezTo>
                  <a:pt x="64" y="103"/>
                  <a:pt x="62" y="100"/>
                  <a:pt x="59" y="100"/>
                </a:cubicBezTo>
                <a:cubicBezTo>
                  <a:pt x="51" y="100"/>
                  <a:pt x="51" y="100"/>
                  <a:pt x="51" y="100"/>
                </a:cubicBezTo>
                <a:cubicBezTo>
                  <a:pt x="48" y="100"/>
                  <a:pt x="46" y="103"/>
                  <a:pt x="46" y="106"/>
                </a:cubicBezTo>
                <a:cubicBezTo>
                  <a:pt x="46" y="113"/>
                  <a:pt x="46" y="113"/>
                  <a:pt x="46" y="113"/>
                </a:cubicBezTo>
                <a:cubicBezTo>
                  <a:pt x="46" y="116"/>
                  <a:pt x="48" y="119"/>
                  <a:pt x="51" y="119"/>
                </a:cubicBezTo>
                <a:cubicBezTo>
                  <a:pt x="59" y="119"/>
                  <a:pt x="59" y="119"/>
                  <a:pt x="59" y="119"/>
                </a:cubicBezTo>
                <a:cubicBezTo>
                  <a:pt x="62" y="119"/>
                  <a:pt x="64" y="116"/>
                  <a:pt x="64" y="113"/>
                </a:cubicBezTo>
                <a:cubicBezTo>
                  <a:pt x="64" y="106"/>
                  <a:pt x="64" y="106"/>
                  <a:pt x="64" y="106"/>
                </a:cubicBezTo>
                <a:close/>
                <a:moveTo>
                  <a:pt x="64" y="140"/>
                </a:moveTo>
                <a:cubicBezTo>
                  <a:pt x="64" y="137"/>
                  <a:pt x="62" y="134"/>
                  <a:pt x="59" y="134"/>
                </a:cubicBezTo>
                <a:cubicBezTo>
                  <a:pt x="51" y="134"/>
                  <a:pt x="51" y="134"/>
                  <a:pt x="51" y="134"/>
                </a:cubicBezTo>
                <a:cubicBezTo>
                  <a:pt x="48" y="134"/>
                  <a:pt x="46" y="137"/>
                  <a:pt x="46" y="140"/>
                </a:cubicBezTo>
                <a:cubicBezTo>
                  <a:pt x="46" y="147"/>
                  <a:pt x="46" y="147"/>
                  <a:pt x="46" y="147"/>
                </a:cubicBezTo>
                <a:cubicBezTo>
                  <a:pt x="46" y="150"/>
                  <a:pt x="48" y="153"/>
                  <a:pt x="51" y="153"/>
                </a:cubicBezTo>
                <a:cubicBezTo>
                  <a:pt x="59" y="153"/>
                  <a:pt x="59" y="153"/>
                  <a:pt x="59" y="153"/>
                </a:cubicBezTo>
                <a:cubicBezTo>
                  <a:pt x="62" y="153"/>
                  <a:pt x="64" y="150"/>
                  <a:pt x="64" y="147"/>
                </a:cubicBezTo>
                <a:cubicBezTo>
                  <a:pt x="64" y="140"/>
                  <a:pt x="64" y="140"/>
                  <a:pt x="64" y="140"/>
                </a:cubicBezTo>
                <a:close/>
                <a:moveTo>
                  <a:pt x="64" y="174"/>
                </a:moveTo>
                <a:cubicBezTo>
                  <a:pt x="64" y="171"/>
                  <a:pt x="62" y="169"/>
                  <a:pt x="59" y="169"/>
                </a:cubicBezTo>
                <a:cubicBezTo>
                  <a:pt x="51" y="169"/>
                  <a:pt x="51" y="169"/>
                  <a:pt x="51" y="169"/>
                </a:cubicBezTo>
                <a:cubicBezTo>
                  <a:pt x="48" y="169"/>
                  <a:pt x="46" y="171"/>
                  <a:pt x="46" y="174"/>
                </a:cubicBezTo>
                <a:cubicBezTo>
                  <a:pt x="46" y="181"/>
                  <a:pt x="46" y="181"/>
                  <a:pt x="46" y="181"/>
                </a:cubicBezTo>
                <a:cubicBezTo>
                  <a:pt x="46" y="184"/>
                  <a:pt x="48" y="187"/>
                  <a:pt x="51" y="187"/>
                </a:cubicBezTo>
                <a:cubicBezTo>
                  <a:pt x="59" y="187"/>
                  <a:pt x="59" y="187"/>
                  <a:pt x="59" y="187"/>
                </a:cubicBezTo>
                <a:cubicBezTo>
                  <a:pt x="62" y="187"/>
                  <a:pt x="64" y="184"/>
                  <a:pt x="64" y="181"/>
                </a:cubicBezTo>
                <a:cubicBezTo>
                  <a:pt x="64" y="174"/>
                  <a:pt x="64" y="174"/>
                  <a:pt x="64" y="174"/>
                </a:cubicBezTo>
                <a:close/>
                <a:moveTo>
                  <a:pt x="64" y="209"/>
                </a:moveTo>
                <a:cubicBezTo>
                  <a:pt x="64" y="205"/>
                  <a:pt x="62" y="203"/>
                  <a:pt x="59" y="203"/>
                </a:cubicBezTo>
                <a:cubicBezTo>
                  <a:pt x="51" y="203"/>
                  <a:pt x="51" y="203"/>
                  <a:pt x="51" y="203"/>
                </a:cubicBezTo>
                <a:cubicBezTo>
                  <a:pt x="48" y="203"/>
                  <a:pt x="46" y="205"/>
                  <a:pt x="46" y="209"/>
                </a:cubicBezTo>
                <a:cubicBezTo>
                  <a:pt x="46" y="216"/>
                  <a:pt x="46" y="216"/>
                  <a:pt x="46" y="216"/>
                </a:cubicBezTo>
                <a:cubicBezTo>
                  <a:pt x="46" y="219"/>
                  <a:pt x="48" y="221"/>
                  <a:pt x="51" y="221"/>
                </a:cubicBezTo>
                <a:cubicBezTo>
                  <a:pt x="59" y="221"/>
                  <a:pt x="59" y="221"/>
                  <a:pt x="59" y="221"/>
                </a:cubicBezTo>
                <a:cubicBezTo>
                  <a:pt x="62" y="221"/>
                  <a:pt x="64" y="219"/>
                  <a:pt x="64" y="216"/>
                </a:cubicBezTo>
                <a:cubicBezTo>
                  <a:pt x="64" y="209"/>
                  <a:pt x="64" y="209"/>
                  <a:pt x="64" y="209"/>
                </a:cubicBezTo>
                <a:close/>
                <a:moveTo>
                  <a:pt x="64" y="244"/>
                </a:moveTo>
                <a:cubicBezTo>
                  <a:pt x="64" y="241"/>
                  <a:pt x="62" y="238"/>
                  <a:pt x="59" y="238"/>
                </a:cubicBezTo>
                <a:cubicBezTo>
                  <a:pt x="51" y="238"/>
                  <a:pt x="51" y="238"/>
                  <a:pt x="51" y="238"/>
                </a:cubicBezTo>
                <a:cubicBezTo>
                  <a:pt x="48" y="238"/>
                  <a:pt x="46" y="241"/>
                  <a:pt x="46" y="244"/>
                </a:cubicBezTo>
                <a:cubicBezTo>
                  <a:pt x="46" y="251"/>
                  <a:pt x="46" y="251"/>
                  <a:pt x="46" y="251"/>
                </a:cubicBezTo>
                <a:cubicBezTo>
                  <a:pt x="46" y="254"/>
                  <a:pt x="48" y="257"/>
                  <a:pt x="51" y="257"/>
                </a:cubicBezTo>
                <a:cubicBezTo>
                  <a:pt x="59" y="257"/>
                  <a:pt x="59" y="257"/>
                  <a:pt x="59" y="257"/>
                </a:cubicBezTo>
                <a:cubicBezTo>
                  <a:pt x="62" y="257"/>
                  <a:pt x="64" y="254"/>
                  <a:pt x="64" y="251"/>
                </a:cubicBezTo>
                <a:cubicBezTo>
                  <a:pt x="64" y="244"/>
                  <a:pt x="64" y="244"/>
                  <a:pt x="64" y="244"/>
                </a:cubicBezTo>
                <a:close/>
                <a:moveTo>
                  <a:pt x="64" y="278"/>
                </a:moveTo>
                <a:cubicBezTo>
                  <a:pt x="64" y="275"/>
                  <a:pt x="62" y="273"/>
                  <a:pt x="59" y="273"/>
                </a:cubicBezTo>
                <a:cubicBezTo>
                  <a:pt x="51" y="273"/>
                  <a:pt x="51" y="273"/>
                  <a:pt x="51" y="273"/>
                </a:cubicBezTo>
                <a:cubicBezTo>
                  <a:pt x="48" y="273"/>
                  <a:pt x="46" y="275"/>
                  <a:pt x="46" y="278"/>
                </a:cubicBezTo>
                <a:cubicBezTo>
                  <a:pt x="46" y="285"/>
                  <a:pt x="46" y="285"/>
                  <a:pt x="46" y="285"/>
                </a:cubicBezTo>
                <a:cubicBezTo>
                  <a:pt x="46" y="289"/>
                  <a:pt x="48" y="291"/>
                  <a:pt x="51" y="291"/>
                </a:cubicBezTo>
                <a:cubicBezTo>
                  <a:pt x="59" y="291"/>
                  <a:pt x="59" y="291"/>
                  <a:pt x="59" y="291"/>
                </a:cubicBezTo>
                <a:cubicBezTo>
                  <a:pt x="62" y="291"/>
                  <a:pt x="64" y="289"/>
                  <a:pt x="64" y="285"/>
                </a:cubicBezTo>
                <a:cubicBezTo>
                  <a:pt x="64" y="278"/>
                  <a:pt x="64" y="278"/>
                  <a:pt x="64" y="278"/>
                </a:cubicBezTo>
                <a:close/>
                <a:moveTo>
                  <a:pt x="64" y="313"/>
                </a:moveTo>
                <a:cubicBezTo>
                  <a:pt x="64" y="310"/>
                  <a:pt x="62" y="307"/>
                  <a:pt x="59" y="307"/>
                </a:cubicBezTo>
                <a:cubicBezTo>
                  <a:pt x="51" y="307"/>
                  <a:pt x="51" y="307"/>
                  <a:pt x="51" y="307"/>
                </a:cubicBezTo>
                <a:cubicBezTo>
                  <a:pt x="48" y="307"/>
                  <a:pt x="46" y="310"/>
                  <a:pt x="46" y="313"/>
                </a:cubicBezTo>
                <a:cubicBezTo>
                  <a:pt x="46" y="320"/>
                  <a:pt x="46" y="320"/>
                  <a:pt x="46" y="320"/>
                </a:cubicBezTo>
                <a:cubicBezTo>
                  <a:pt x="46" y="323"/>
                  <a:pt x="48" y="325"/>
                  <a:pt x="51" y="325"/>
                </a:cubicBezTo>
                <a:cubicBezTo>
                  <a:pt x="59" y="325"/>
                  <a:pt x="59" y="325"/>
                  <a:pt x="59" y="325"/>
                </a:cubicBezTo>
                <a:cubicBezTo>
                  <a:pt x="62" y="325"/>
                  <a:pt x="64" y="323"/>
                  <a:pt x="64" y="320"/>
                </a:cubicBezTo>
                <a:cubicBezTo>
                  <a:pt x="64" y="313"/>
                  <a:pt x="64" y="313"/>
                  <a:pt x="64" y="313"/>
                </a:cubicBezTo>
                <a:close/>
                <a:moveTo>
                  <a:pt x="98" y="62"/>
                </a:moveTo>
                <a:cubicBezTo>
                  <a:pt x="98" y="58"/>
                  <a:pt x="96" y="56"/>
                  <a:pt x="93" y="56"/>
                </a:cubicBezTo>
                <a:cubicBezTo>
                  <a:pt x="86" y="56"/>
                  <a:pt x="86" y="56"/>
                  <a:pt x="86" y="56"/>
                </a:cubicBezTo>
                <a:cubicBezTo>
                  <a:pt x="82" y="56"/>
                  <a:pt x="80" y="58"/>
                  <a:pt x="80" y="62"/>
                </a:cubicBezTo>
                <a:cubicBezTo>
                  <a:pt x="80" y="69"/>
                  <a:pt x="80" y="69"/>
                  <a:pt x="80" y="69"/>
                </a:cubicBezTo>
                <a:cubicBezTo>
                  <a:pt x="80" y="72"/>
                  <a:pt x="82" y="74"/>
                  <a:pt x="86" y="74"/>
                </a:cubicBezTo>
                <a:cubicBezTo>
                  <a:pt x="93" y="74"/>
                  <a:pt x="93" y="74"/>
                  <a:pt x="93" y="74"/>
                </a:cubicBezTo>
                <a:cubicBezTo>
                  <a:pt x="96" y="74"/>
                  <a:pt x="98" y="72"/>
                  <a:pt x="98" y="69"/>
                </a:cubicBezTo>
                <a:cubicBezTo>
                  <a:pt x="98" y="62"/>
                  <a:pt x="98" y="62"/>
                  <a:pt x="98" y="62"/>
                </a:cubicBezTo>
                <a:close/>
                <a:moveTo>
                  <a:pt x="98" y="106"/>
                </a:moveTo>
                <a:cubicBezTo>
                  <a:pt x="98" y="103"/>
                  <a:pt x="96" y="100"/>
                  <a:pt x="93" y="100"/>
                </a:cubicBezTo>
                <a:cubicBezTo>
                  <a:pt x="86" y="100"/>
                  <a:pt x="86" y="100"/>
                  <a:pt x="86" y="100"/>
                </a:cubicBezTo>
                <a:cubicBezTo>
                  <a:pt x="82" y="100"/>
                  <a:pt x="80" y="103"/>
                  <a:pt x="80" y="106"/>
                </a:cubicBezTo>
                <a:cubicBezTo>
                  <a:pt x="80" y="113"/>
                  <a:pt x="80" y="113"/>
                  <a:pt x="80" y="113"/>
                </a:cubicBezTo>
                <a:cubicBezTo>
                  <a:pt x="80" y="116"/>
                  <a:pt x="82" y="119"/>
                  <a:pt x="86" y="119"/>
                </a:cubicBezTo>
                <a:cubicBezTo>
                  <a:pt x="93" y="119"/>
                  <a:pt x="93" y="119"/>
                  <a:pt x="93" y="119"/>
                </a:cubicBezTo>
                <a:cubicBezTo>
                  <a:pt x="96" y="119"/>
                  <a:pt x="98" y="116"/>
                  <a:pt x="98" y="113"/>
                </a:cubicBezTo>
                <a:cubicBezTo>
                  <a:pt x="98" y="106"/>
                  <a:pt x="98" y="106"/>
                  <a:pt x="98" y="106"/>
                </a:cubicBezTo>
                <a:close/>
                <a:moveTo>
                  <a:pt x="98" y="140"/>
                </a:moveTo>
                <a:cubicBezTo>
                  <a:pt x="98" y="137"/>
                  <a:pt x="96" y="134"/>
                  <a:pt x="93" y="134"/>
                </a:cubicBezTo>
                <a:cubicBezTo>
                  <a:pt x="86" y="134"/>
                  <a:pt x="86" y="134"/>
                  <a:pt x="86" y="134"/>
                </a:cubicBezTo>
                <a:cubicBezTo>
                  <a:pt x="82" y="134"/>
                  <a:pt x="80" y="137"/>
                  <a:pt x="80" y="140"/>
                </a:cubicBezTo>
                <a:cubicBezTo>
                  <a:pt x="80" y="147"/>
                  <a:pt x="80" y="147"/>
                  <a:pt x="80" y="147"/>
                </a:cubicBezTo>
                <a:cubicBezTo>
                  <a:pt x="80" y="150"/>
                  <a:pt x="82" y="153"/>
                  <a:pt x="86" y="153"/>
                </a:cubicBezTo>
                <a:cubicBezTo>
                  <a:pt x="93" y="153"/>
                  <a:pt x="93" y="153"/>
                  <a:pt x="93" y="153"/>
                </a:cubicBezTo>
                <a:cubicBezTo>
                  <a:pt x="96" y="153"/>
                  <a:pt x="98" y="150"/>
                  <a:pt x="98" y="147"/>
                </a:cubicBezTo>
                <a:cubicBezTo>
                  <a:pt x="98" y="140"/>
                  <a:pt x="98" y="140"/>
                  <a:pt x="98" y="140"/>
                </a:cubicBezTo>
                <a:close/>
                <a:moveTo>
                  <a:pt x="98" y="174"/>
                </a:moveTo>
                <a:cubicBezTo>
                  <a:pt x="98" y="171"/>
                  <a:pt x="96" y="169"/>
                  <a:pt x="93" y="169"/>
                </a:cubicBezTo>
                <a:cubicBezTo>
                  <a:pt x="86" y="169"/>
                  <a:pt x="86" y="169"/>
                  <a:pt x="86" y="169"/>
                </a:cubicBezTo>
                <a:cubicBezTo>
                  <a:pt x="82" y="169"/>
                  <a:pt x="80" y="171"/>
                  <a:pt x="80" y="174"/>
                </a:cubicBezTo>
                <a:cubicBezTo>
                  <a:pt x="80" y="181"/>
                  <a:pt x="80" y="181"/>
                  <a:pt x="80" y="181"/>
                </a:cubicBezTo>
                <a:cubicBezTo>
                  <a:pt x="80" y="184"/>
                  <a:pt x="82" y="187"/>
                  <a:pt x="86" y="187"/>
                </a:cubicBezTo>
                <a:cubicBezTo>
                  <a:pt x="93" y="187"/>
                  <a:pt x="93" y="187"/>
                  <a:pt x="93" y="187"/>
                </a:cubicBezTo>
                <a:cubicBezTo>
                  <a:pt x="96" y="187"/>
                  <a:pt x="98" y="184"/>
                  <a:pt x="98" y="181"/>
                </a:cubicBezTo>
                <a:cubicBezTo>
                  <a:pt x="98" y="174"/>
                  <a:pt x="98" y="174"/>
                  <a:pt x="98" y="174"/>
                </a:cubicBezTo>
                <a:close/>
                <a:moveTo>
                  <a:pt x="98" y="209"/>
                </a:moveTo>
                <a:cubicBezTo>
                  <a:pt x="98" y="205"/>
                  <a:pt x="96" y="203"/>
                  <a:pt x="93" y="203"/>
                </a:cubicBezTo>
                <a:cubicBezTo>
                  <a:pt x="86" y="203"/>
                  <a:pt x="86" y="203"/>
                  <a:pt x="86" y="203"/>
                </a:cubicBezTo>
                <a:cubicBezTo>
                  <a:pt x="82" y="203"/>
                  <a:pt x="80" y="205"/>
                  <a:pt x="80" y="209"/>
                </a:cubicBezTo>
                <a:cubicBezTo>
                  <a:pt x="80" y="216"/>
                  <a:pt x="80" y="216"/>
                  <a:pt x="80" y="216"/>
                </a:cubicBezTo>
                <a:cubicBezTo>
                  <a:pt x="80" y="219"/>
                  <a:pt x="82" y="221"/>
                  <a:pt x="86" y="221"/>
                </a:cubicBezTo>
                <a:cubicBezTo>
                  <a:pt x="93" y="221"/>
                  <a:pt x="93" y="221"/>
                  <a:pt x="93" y="221"/>
                </a:cubicBezTo>
                <a:cubicBezTo>
                  <a:pt x="96" y="221"/>
                  <a:pt x="98" y="219"/>
                  <a:pt x="98" y="216"/>
                </a:cubicBezTo>
                <a:cubicBezTo>
                  <a:pt x="98" y="209"/>
                  <a:pt x="98" y="209"/>
                  <a:pt x="98" y="209"/>
                </a:cubicBezTo>
                <a:close/>
                <a:moveTo>
                  <a:pt x="98" y="244"/>
                </a:moveTo>
                <a:cubicBezTo>
                  <a:pt x="98" y="241"/>
                  <a:pt x="96" y="238"/>
                  <a:pt x="93" y="238"/>
                </a:cubicBezTo>
                <a:cubicBezTo>
                  <a:pt x="86" y="238"/>
                  <a:pt x="86" y="238"/>
                  <a:pt x="86" y="238"/>
                </a:cubicBezTo>
                <a:cubicBezTo>
                  <a:pt x="82" y="238"/>
                  <a:pt x="80" y="241"/>
                  <a:pt x="80" y="244"/>
                </a:cubicBezTo>
                <a:cubicBezTo>
                  <a:pt x="80" y="251"/>
                  <a:pt x="80" y="251"/>
                  <a:pt x="80" y="251"/>
                </a:cubicBezTo>
                <a:cubicBezTo>
                  <a:pt x="80" y="254"/>
                  <a:pt x="82" y="257"/>
                  <a:pt x="86" y="257"/>
                </a:cubicBezTo>
                <a:cubicBezTo>
                  <a:pt x="93" y="257"/>
                  <a:pt x="93" y="257"/>
                  <a:pt x="93" y="257"/>
                </a:cubicBezTo>
                <a:cubicBezTo>
                  <a:pt x="96" y="257"/>
                  <a:pt x="98" y="254"/>
                  <a:pt x="98" y="251"/>
                </a:cubicBezTo>
                <a:cubicBezTo>
                  <a:pt x="98" y="244"/>
                  <a:pt x="98" y="244"/>
                  <a:pt x="98" y="244"/>
                </a:cubicBezTo>
                <a:close/>
                <a:moveTo>
                  <a:pt x="98" y="278"/>
                </a:moveTo>
                <a:cubicBezTo>
                  <a:pt x="98" y="275"/>
                  <a:pt x="96" y="273"/>
                  <a:pt x="93" y="273"/>
                </a:cubicBezTo>
                <a:cubicBezTo>
                  <a:pt x="86" y="273"/>
                  <a:pt x="86" y="273"/>
                  <a:pt x="86" y="273"/>
                </a:cubicBezTo>
                <a:cubicBezTo>
                  <a:pt x="82" y="273"/>
                  <a:pt x="80" y="275"/>
                  <a:pt x="80" y="278"/>
                </a:cubicBezTo>
                <a:cubicBezTo>
                  <a:pt x="80" y="285"/>
                  <a:pt x="80" y="285"/>
                  <a:pt x="80" y="285"/>
                </a:cubicBezTo>
                <a:cubicBezTo>
                  <a:pt x="80" y="289"/>
                  <a:pt x="82" y="291"/>
                  <a:pt x="86" y="291"/>
                </a:cubicBezTo>
                <a:cubicBezTo>
                  <a:pt x="93" y="291"/>
                  <a:pt x="93" y="291"/>
                  <a:pt x="93" y="291"/>
                </a:cubicBezTo>
                <a:cubicBezTo>
                  <a:pt x="96" y="291"/>
                  <a:pt x="98" y="289"/>
                  <a:pt x="98" y="285"/>
                </a:cubicBezTo>
                <a:cubicBezTo>
                  <a:pt x="98" y="278"/>
                  <a:pt x="98" y="278"/>
                  <a:pt x="98" y="278"/>
                </a:cubicBezTo>
                <a:close/>
                <a:moveTo>
                  <a:pt x="98" y="313"/>
                </a:moveTo>
                <a:cubicBezTo>
                  <a:pt x="98" y="310"/>
                  <a:pt x="96" y="307"/>
                  <a:pt x="93" y="307"/>
                </a:cubicBezTo>
                <a:cubicBezTo>
                  <a:pt x="86" y="307"/>
                  <a:pt x="86" y="307"/>
                  <a:pt x="86" y="307"/>
                </a:cubicBezTo>
                <a:cubicBezTo>
                  <a:pt x="82" y="307"/>
                  <a:pt x="80" y="310"/>
                  <a:pt x="80" y="313"/>
                </a:cubicBezTo>
                <a:cubicBezTo>
                  <a:pt x="80" y="320"/>
                  <a:pt x="80" y="320"/>
                  <a:pt x="80" y="320"/>
                </a:cubicBezTo>
                <a:cubicBezTo>
                  <a:pt x="80" y="323"/>
                  <a:pt x="82" y="325"/>
                  <a:pt x="86" y="325"/>
                </a:cubicBezTo>
                <a:cubicBezTo>
                  <a:pt x="93" y="325"/>
                  <a:pt x="93" y="325"/>
                  <a:pt x="93" y="325"/>
                </a:cubicBezTo>
                <a:cubicBezTo>
                  <a:pt x="96" y="325"/>
                  <a:pt x="98" y="323"/>
                  <a:pt x="98" y="320"/>
                </a:cubicBezTo>
                <a:cubicBezTo>
                  <a:pt x="98" y="313"/>
                  <a:pt x="98" y="313"/>
                  <a:pt x="98" y="313"/>
                </a:cubicBezTo>
                <a:close/>
                <a:moveTo>
                  <a:pt x="132" y="62"/>
                </a:moveTo>
                <a:cubicBezTo>
                  <a:pt x="132" y="58"/>
                  <a:pt x="130" y="56"/>
                  <a:pt x="127" y="56"/>
                </a:cubicBezTo>
                <a:cubicBezTo>
                  <a:pt x="120" y="56"/>
                  <a:pt x="120" y="56"/>
                  <a:pt x="120" y="56"/>
                </a:cubicBezTo>
                <a:cubicBezTo>
                  <a:pt x="116" y="56"/>
                  <a:pt x="114" y="58"/>
                  <a:pt x="114" y="62"/>
                </a:cubicBezTo>
                <a:cubicBezTo>
                  <a:pt x="114" y="69"/>
                  <a:pt x="114" y="69"/>
                  <a:pt x="114" y="69"/>
                </a:cubicBezTo>
                <a:cubicBezTo>
                  <a:pt x="114" y="72"/>
                  <a:pt x="116" y="74"/>
                  <a:pt x="120" y="74"/>
                </a:cubicBezTo>
                <a:cubicBezTo>
                  <a:pt x="127" y="74"/>
                  <a:pt x="127" y="74"/>
                  <a:pt x="127" y="74"/>
                </a:cubicBezTo>
                <a:cubicBezTo>
                  <a:pt x="130" y="74"/>
                  <a:pt x="132" y="72"/>
                  <a:pt x="132" y="69"/>
                </a:cubicBezTo>
                <a:cubicBezTo>
                  <a:pt x="132" y="62"/>
                  <a:pt x="132" y="62"/>
                  <a:pt x="132" y="62"/>
                </a:cubicBezTo>
                <a:close/>
                <a:moveTo>
                  <a:pt x="132" y="106"/>
                </a:moveTo>
                <a:cubicBezTo>
                  <a:pt x="132" y="103"/>
                  <a:pt x="130" y="100"/>
                  <a:pt x="127" y="100"/>
                </a:cubicBezTo>
                <a:cubicBezTo>
                  <a:pt x="120" y="100"/>
                  <a:pt x="120" y="100"/>
                  <a:pt x="120" y="100"/>
                </a:cubicBezTo>
                <a:cubicBezTo>
                  <a:pt x="116" y="100"/>
                  <a:pt x="114" y="103"/>
                  <a:pt x="114" y="106"/>
                </a:cubicBezTo>
                <a:cubicBezTo>
                  <a:pt x="114" y="113"/>
                  <a:pt x="114" y="113"/>
                  <a:pt x="114" y="113"/>
                </a:cubicBezTo>
                <a:cubicBezTo>
                  <a:pt x="114" y="116"/>
                  <a:pt x="116" y="119"/>
                  <a:pt x="120" y="119"/>
                </a:cubicBezTo>
                <a:cubicBezTo>
                  <a:pt x="127" y="119"/>
                  <a:pt x="127" y="119"/>
                  <a:pt x="127" y="119"/>
                </a:cubicBezTo>
                <a:cubicBezTo>
                  <a:pt x="130" y="119"/>
                  <a:pt x="132" y="116"/>
                  <a:pt x="132" y="113"/>
                </a:cubicBezTo>
                <a:cubicBezTo>
                  <a:pt x="132" y="106"/>
                  <a:pt x="132" y="106"/>
                  <a:pt x="132" y="106"/>
                </a:cubicBezTo>
                <a:close/>
                <a:moveTo>
                  <a:pt x="132" y="140"/>
                </a:moveTo>
                <a:cubicBezTo>
                  <a:pt x="132" y="137"/>
                  <a:pt x="130" y="134"/>
                  <a:pt x="127" y="134"/>
                </a:cubicBezTo>
                <a:cubicBezTo>
                  <a:pt x="120" y="134"/>
                  <a:pt x="120" y="134"/>
                  <a:pt x="120" y="134"/>
                </a:cubicBezTo>
                <a:cubicBezTo>
                  <a:pt x="116" y="134"/>
                  <a:pt x="114" y="137"/>
                  <a:pt x="114" y="140"/>
                </a:cubicBezTo>
                <a:cubicBezTo>
                  <a:pt x="114" y="147"/>
                  <a:pt x="114" y="147"/>
                  <a:pt x="114" y="147"/>
                </a:cubicBezTo>
                <a:cubicBezTo>
                  <a:pt x="114" y="150"/>
                  <a:pt x="116" y="153"/>
                  <a:pt x="120" y="153"/>
                </a:cubicBezTo>
                <a:cubicBezTo>
                  <a:pt x="127" y="153"/>
                  <a:pt x="127" y="153"/>
                  <a:pt x="127" y="153"/>
                </a:cubicBezTo>
                <a:cubicBezTo>
                  <a:pt x="130" y="153"/>
                  <a:pt x="132" y="150"/>
                  <a:pt x="132" y="147"/>
                </a:cubicBezTo>
                <a:cubicBezTo>
                  <a:pt x="132" y="140"/>
                  <a:pt x="132" y="140"/>
                  <a:pt x="132" y="140"/>
                </a:cubicBezTo>
                <a:close/>
                <a:moveTo>
                  <a:pt x="132" y="174"/>
                </a:moveTo>
                <a:cubicBezTo>
                  <a:pt x="132" y="171"/>
                  <a:pt x="130" y="169"/>
                  <a:pt x="127" y="169"/>
                </a:cubicBezTo>
                <a:cubicBezTo>
                  <a:pt x="120" y="169"/>
                  <a:pt x="120" y="169"/>
                  <a:pt x="120" y="169"/>
                </a:cubicBezTo>
                <a:cubicBezTo>
                  <a:pt x="116" y="169"/>
                  <a:pt x="114" y="171"/>
                  <a:pt x="114" y="174"/>
                </a:cubicBezTo>
                <a:cubicBezTo>
                  <a:pt x="114" y="181"/>
                  <a:pt x="114" y="181"/>
                  <a:pt x="114" y="181"/>
                </a:cubicBezTo>
                <a:cubicBezTo>
                  <a:pt x="114" y="184"/>
                  <a:pt x="116" y="187"/>
                  <a:pt x="120" y="187"/>
                </a:cubicBezTo>
                <a:cubicBezTo>
                  <a:pt x="127" y="187"/>
                  <a:pt x="127" y="187"/>
                  <a:pt x="127" y="187"/>
                </a:cubicBezTo>
                <a:cubicBezTo>
                  <a:pt x="130" y="187"/>
                  <a:pt x="132" y="184"/>
                  <a:pt x="132" y="181"/>
                </a:cubicBezTo>
                <a:cubicBezTo>
                  <a:pt x="132" y="174"/>
                  <a:pt x="132" y="174"/>
                  <a:pt x="132" y="174"/>
                </a:cubicBezTo>
                <a:close/>
                <a:moveTo>
                  <a:pt x="132" y="209"/>
                </a:moveTo>
                <a:cubicBezTo>
                  <a:pt x="132" y="205"/>
                  <a:pt x="130" y="203"/>
                  <a:pt x="127" y="203"/>
                </a:cubicBezTo>
                <a:cubicBezTo>
                  <a:pt x="120" y="203"/>
                  <a:pt x="120" y="203"/>
                  <a:pt x="120" y="203"/>
                </a:cubicBezTo>
                <a:cubicBezTo>
                  <a:pt x="116" y="203"/>
                  <a:pt x="114" y="205"/>
                  <a:pt x="114" y="209"/>
                </a:cubicBezTo>
                <a:cubicBezTo>
                  <a:pt x="114" y="216"/>
                  <a:pt x="114" y="216"/>
                  <a:pt x="114" y="216"/>
                </a:cubicBezTo>
                <a:cubicBezTo>
                  <a:pt x="114" y="219"/>
                  <a:pt x="116" y="221"/>
                  <a:pt x="120" y="221"/>
                </a:cubicBezTo>
                <a:cubicBezTo>
                  <a:pt x="127" y="221"/>
                  <a:pt x="127" y="221"/>
                  <a:pt x="127" y="221"/>
                </a:cubicBezTo>
                <a:cubicBezTo>
                  <a:pt x="130" y="221"/>
                  <a:pt x="132" y="219"/>
                  <a:pt x="132" y="216"/>
                </a:cubicBezTo>
                <a:cubicBezTo>
                  <a:pt x="132" y="209"/>
                  <a:pt x="132" y="209"/>
                  <a:pt x="132" y="209"/>
                </a:cubicBezTo>
                <a:close/>
                <a:moveTo>
                  <a:pt x="132" y="244"/>
                </a:moveTo>
                <a:cubicBezTo>
                  <a:pt x="132" y="241"/>
                  <a:pt x="130" y="238"/>
                  <a:pt x="127" y="238"/>
                </a:cubicBezTo>
                <a:cubicBezTo>
                  <a:pt x="120" y="238"/>
                  <a:pt x="120" y="238"/>
                  <a:pt x="120" y="238"/>
                </a:cubicBezTo>
                <a:cubicBezTo>
                  <a:pt x="116" y="238"/>
                  <a:pt x="114" y="241"/>
                  <a:pt x="114" y="244"/>
                </a:cubicBezTo>
                <a:cubicBezTo>
                  <a:pt x="114" y="251"/>
                  <a:pt x="114" y="251"/>
                  <a:pt x="114" y="251"/>
                </a:cubicBezTo>
                <a:cubicBezTo>
                  <a:pt x="114" y="254"/>
                  <a:pt x="116" y="257"/>
                  <a:pt x="120" y="257"/>
                </a:cubicBezTo>
                <a:cubicBezTo>
                  <a:pt x="127" y="257"/>
                  <a:pt x="127" y="257"/>
                  <a:pt x="127" y="257"/>
                </a:cubicBezTo>
                <a:cubicBezTo>
                  <a:pt x="130" y="257"/>
                  <a:pt x="132" y="254"/>
                  <a:pt x="132" y="251"/>
                </a:cubicBezTo>
                <a:cubicBezTo>
                  <a:pt x="132" y="244"/>
                  <a:pt x="132" y="244"/>
                  <a:pt x="132" y="244"/>
                </a:cubicBezTo>
                <a:close/>
                <a:moveTo>
                  <a:pt x="132" y="278"/>
                </a:moveTo>
                <a:cubicBezTo>
                  <a:pt x="132" y="275"/>
                  <a:pt x="130" y="273"/>
                  <a:pt x="127" y="273"/>
                </a:cubicBezTo>
                <a:cubicBezTo>
                  <a:pt x="120" y="273"/>
                  <a:pt x="120" y="273"/>
                  <a:pt x="120" y="273"/>
                </a:cubicBezTo>
                <a:cubicBezTo>
                  <a:pt x="116" y="273"/>
                  <a:pt x="114" y="275"/>
                  <a:pt x="114" y="278"/>
                </a:cubicBezTo>
                <a:cubicBezTo>
                  <a:pt x="114" y="285"/>
                  <a:pt x="114" y="285"/>
                  <a:pt x="114" y="285"/>
                </a:cubicBezTo>
                <a:cubicBezTo>
                  <a:pt x="114" y="289"/>
                  <a:pt x="116" y="291"/>
                  <a:pt x="120" y="291"/>
                </a:cubicBezTo>
                <a:cubicBezTo>
                  <a:pt x="127" y="291"/>
                  <a:pt x="127" y="291"/>
                  <a:pt x="127" y="291"/>
                </a:cubicBezTo>
                <a:cubicBezTo>
                  <a:pt x="130" y="291"/>
                  <a:pt x="132" y="289"/>
                  <a:pt x="132" y="285"/>
                </a:cubicBezTo>
                <a:cubicBezTo>
                  <a:pt x="132" y="278"/>
                  <a:pt x="132" y="278"/>
                  <a:pt x="132" y="278"/>
                </a:cubicBezTo>
                <a:close/>
                <a:moveTo>
                  <a:pt x="132" y="313"/>
                </a:moveTo>
                <a:cubicBezTo>
                  <a:pt x="132" y="310"/>
                  <a:pt x="130" y="307"/>
                  <a:pt x="127" y="307"/>
                </a:cubicBezTo>
                <a:cubicBezTo>
                  <a:pt x="120" y="307"/>
                  <a:pt x="120" y="307"/>
                  <a:pt x="120" y="307"/>
                </a:cubicBezTo>
                <a:cubicBezTo>
                  <a:pt x="116" y="307"/>
                  <a:pt x="114" y="310"/>
                  <a:pt x="114" y="313"/>
                </a:cubicBezTo>
                <a:cubicBezTo>
                  <a:pt x="114" y="320"/>
                  <a:pt x="114" y="320"/>
                  <a:pt x="114" y="320"/>
                </a:cubicBezTo>
                <a:cubicBezTo>
                  <a:pt x="114" y="323"/>
                  <a:pt x="116" y="325"/>
                  <a:pt x="120" y="325"/>
                </a:cubicBezTo>
                <a:cubicBezTo>
                  <a:pt x="127" y="325"/>
                  <a:pt x="127" y="325"/>
                  <a:pt x="127" y="325"/>
                </a:cubicBezTo>
                <a:cubicBezTo>
                  <a:pt x="130" y="325"/>
                  <a:pt x="132" y="323"/>
                  <a:pt x="132" y="320"/>
                </a:cubicBezTo>
                <a:cubicBezTo>
                  <a:pt x="132" y="313"/>
                  <a:pt x="132" y="313"/>
                  <a:pt x="132" y="313"/>
                </a:cubicBezTo>
                <a:close/>
                <a:moveTo>
                  <a:pt x="166" y="62"/>
                </a:moveTo>
                <a:cubicBezTo>
                  <a:pt x="166" y="58"/>
                  <a:pt x="164" y="56"/>
                  <a:pt x="161" y="56"/>
                </a:cubicBezTo>
                <a:cubicBezTo>
                  <a:pt x="154" y="56"/>
                  <a:pt x="154" y="56"/>
                  <a:pt x="154" y="56"/>
                </a:cubicBezTo>
                <a:cubicBezTo>
                  <a:pt x="150" y="56"/>
                  <a:pt x="148" y="58"/>
                  <a:pt x="148" y="62"/>
                </a:cubicBezTo>
                <a:cubicBezTo>
                  <a:pt x="148" y="69"/>
                  <a:pt x="148" y="69"/>
                  <a:pt x="148" y="69"/>
                </a:cubicBezTo>
                <a:cubicBezTo>
                  <a:pt x="148" y="72"/>
                  <a:pt x="150" y="74"/>
                  <a:pt x="154" y="74"/>
                </a:cubicBezTo>
                <a:cubicBezTo>
                  <a:pt x="161" y="74"/>
                  <a:pt x="161" y="74"/>
                  <a:pt x="161" y="74"/>
                </a:cubicBezTo>
                <a:cubicBezTo>
                  <a:pt x="164" y="74"/>
                  <a:pt x="166" y="72"/>
                  <a:pt x="166" y="69"/>
                </a:cubicBezTo>
                <a:cubicBezTo>
                  <a:pt x="166" y="62"/>
                  <a:pt x="166" y="62"/>
                  <a:pt x="166" y="62"/>
                </a:cubicBezTo>
                <a:close/>
                <a:moveTo>
                  <a:pt x="166" y="106"/>
                </a:moveTo>
                <a:cubicBezTo>
                  <a:pt x="166" y="103"/>
                  <a:pt x="164" y="100"/>
                  <a:pt x="161" y="100"/>
                </a:cubicBezTo>
                <a:cubicBezTo>
                  <a:pt x="154" y="100"/>
                  <a:pt x="154" y="100"/>
                  <a:pt x="154" y="100"/>
                </a:cubicBezTo>
                <a:cubicBezTo>
                  <a:pt x="150" y="100"/>
                  <a:pt x="148" y="103"/>
                  <a:pt x="148" y="106"/>
                </a:cubicBezTo>
                <a:cubicBezTo>
                  <a:pt x="148" y="113"/>
                  <a:pt x="148" y="113"/>
                  <a:pt x="148" y="113"/>
                </a:cubicBezTo>
                <a:cubicBezTo>
                  <a:pt x="148" y="116"/>
                  <a:pt x="150" y="119"/>
                  <a:pt x="154" y="119"/>
                </a:cubicBezTo>
                <a:cubicBezTo>
                  <a:pt x="161" y="119"/>
                  <a:pt x="161" y="119"/>
                  <a:pt x="161" y="119"/>
                </a:cubicBezTo>
                <a:cubicBezTo>
                  <a:pt x="164" y="119"/>
                  <a:pt x="166" y="116"/>
                  <a:pt x="166" y="113"/>
                </a:cubicBezTo>
                <a:cubicBezTo>
                  <a:pt x="166" y="106"/>
                  <a:pt x="166" y="106"/>
                  <a:pt x="166" y="106"/>
                </a:cubicBezTo>
                <a:close/>
                <a:moveTo>
                  <a:pt x="166" y="140"/>
                </a:moveTo>
                <a:cubicBezTo>
                  <a:pt x="166" y="137"/>
                  <a:pt x="164" y="134"/>
                  <a:pt x="161" y="134"/>
                </a:cubicBezTo>
                <a:cubicBezTo>
                  <a:pt x="154" y="134"/>
                  <a:pt x="154" y="134"/>
                  <a:pt x="154" y="134"/>
                </a:cubicBezTo>
                <a:cubicBezTo>
                  <a:pt x="150" y="134"/>
                  <a:pt x="148" y="137"/>
                  <a:pt x="148" y="140"/>
                </a:cubicBezTo>
                <a:cubicBezTo>
                  <a:pt x="148" y="147"/>
                  <a:pt x="148" y="147"/>
                  <a:pt x="148" y="147"/>
                </a:cubicBezTo>
                <a:cubicBezTo>
                  <a:pt x="148" y="150"/>
                  <a:pt x="150" y="153"/>
                  <a:pt x="154" y="153"/>
                </a:cubicBezTo>
                <a:cubicBezTo>
                  <a:pt x="161" y="153"/>
                  <a:pt x="161" y="153"/>
                  <a:pt x="161" y="153"/>
                </a:cubicBezTo>
                <a:cubicBezTo>
                  <a:pt x="164" y="153"/>
                  <a:pt x="166" y="150"/>
                  <a:pt x="166" y="147"/>
                </a:cubicBezTo>
                <a:cubicBezTo>
                  <a:pt x="166" y="140"/>
                  <a:pt x="166" y="140"/>
                  <a:pt x="166" y="140"/>
                </a:cubicBezTo>
                <a:close/>
                <a:moveTo>
                  <a:pt x="166" y="174"/>
                </a:moveTo>
                <a:cubicBezTo>
                  <a:pt x="166" y="171"/>
                  <a:pt x="164" y="169"/>
                  <a:pt x="161" y="169"/>
                </a:cubicBezTo>
                <a:cubicBezTo>
                  <a:pt x="154" y="169"/>
                  <a:pt x="154" y="169"/>
                  <a:pt x="154" y="169"/>
                </a:cubicBezTo>
                <a:cubicBezTo>
                  <a:pt x="150" y="169"/>
                  <a:pt x="148" y="171"/>
                  <a:pt x="148" y="174"/>
                </a:cubicBezTo>
                <a:cubicBezTo>
                  <a:pt x="148" y="181"/>
                  <a:pt x="148" y="181"/>
                  <a:pt x="148" y="181"/>
                </a:cubicBezTo>
                <a:cubicBezTo>
                  <a:pt x="148" y="184"/>
                  <a:pt x="150" y="187"/>
                  <a:pt x="154" y="187"/>
                </a:cubicBezTo>
                <a:cubicBezTo>
                  <a:pt x="161" y="187"/>
                  <a:pt x="161" y="187"/>
                  <a:pt x="161" y="187"/>
                </a:cubicBezTo>
                <a:cubicBezTo>
                  <a:pt x="164" y="187"/>
                  <a:pt x="166" y="184"/>
                  <a:pt x="166" y="181"/>
                </a:cubicBezTo>
                <a:cubicBezTo>
                  <a:pt x="166" y="174"/>
                  <a:pt x="166" y="174"/>
                  <a:pt x="166" y="174"/>
                </a:cubicBezTo>
                <a:close/>
                <a:moveTo>
                  <a:pt x="166" y="209"/>
                </a:moveTo>
                <a:cubicBezTo>
                  <a:pt x="166" y="205"/>
                  <a:pt x="164" y="203"/>
                  <a:pt x="161" y="203"/>
                </a:cubicBezTo>
                <a:cubicBezTo>
                  <a:pt x="154" y="203"/>
                  <a:pt x="154" y="203"/>
                  <a:pt x="154" y="203"/>
                </a:cubicBezTo>
                <a:cubicBezTo>
                  <a:pt x="150" y="203"/>
                  <a:pt x="148" y="205"/>
                  <a:pt x="148" y="209"/>
                </a:cubicBezTo>
                <a:cubicBezTo>
                  <a:pt x="148" y="216"/>
                  <a:pt x="148" y="216"/>
                  <a:pt x="148" y="216"/>
                </a:cubicBezTo>
                <a:cubicBezTo>
                  <a:pt x="148" y="219"/>
                  <a:pt x="150" y="221"/>
                  <a:pt x="154" y="221"/>
                </a:cubicBezTo>
                <a:cubicBezTo>
                  <a:pt x="161" y="221"/>
                  <a:pt x="161" y="221"/>
                  <a:pt x="161" y="221"/>
                </a:cubicBezTo>
                <a:cubicBezTo>
                  <a:pt x="164" y="221"/>
                  <a:pt x="166" y="219"/>
                  <a:pt x="166" y="216"/>
                </a:cubicBezTo>
                <a:cubicBezTo>
                  <a:pt x="166" y="209"/>
                  <a:pt x="166" y="209"/>
                  <a:pt x="166" y="209"/>
                </a:cubicBezTo>
                <a:close/>
                <a:moveTo>
                  <a:pt x="166" y="244"/>
                </a:moveTo>
                <a:cubicBezTo>
                  <a:pt x="166" y="241"/>
                  <a:pt x="164" y="238"/>
                  <a:pt x="161" y="238"/>
                </a:cubicBezTo>
                <a:cubicBezTo>
                  <a:pt x="154" y="238"/>
                  <a:pt x="154" y="238"/>
                  <a:pt x="154" y="238"/>
                </a:cubicBezTo>
                <a:cubicBezTo>
                  <a:pt x="150" y="238"/>
                  <a:pt x="148" y="241"/>
                  <a:pt x="148" y="244"/>
                </a:cubicBezTo>
                <a:cubicBezTo>
                  <a:pt x="148" y="251"/>
                  <a:pt x="148" y="251"/>
                  <a:pt x="148" y="251"/>
                </a:cubicBezTo>
                <a:cubicBezTo>
                  <a:pt x="148" y="254"/>
                  <a:pt x="150" y="257"/>
                  <a:pt x="154" y="257"/>
                </a:cubicBezTo>
                <a:cubicBezTo>
                  <a:pt x="161" y="257"/>
                  <a:pt x="161" y="257"/>
                  <a:pt x="161" y="257"/>
                </a:cubicBezTo>
                <a:cubicBezTo>
                  <a:pt x="164" y="257"/>
                  <a:pt x="166" y="254"/>
                  <a:pt x="166" y="251"/>
                </a:cubicBezTo>
                <a:cubicBezTo>
                  <a:pt x="166" y="244"/>
                  <a:pt x="166" y="244"/>
                  <a:pt x="166" y="244"/>
                </a:cubicBezTo>
                <a:close/>
                <a:moveTo>
                  <a:pt x="166" y="278"/>
                </a:moveTo>
                <a:cubicBezTo>
                  <a:pt x="166" y="275"/>
                  <a:pt x="164" y="273"/>
                  <a:pt x="161" y="273"/>
                </a:cubicBezTo>
                <a:cubicBezTo>
                  <a:pt x="154" y="273"/>
                  <a:pt x="154" y="273"/>
                  <a:pt x="154" y="273"/>
                </a:cubicBezTo>
                <a:cubicBezTo>
                  <a:pt x="150" y="273"/>
                  <a:pt x="148" y="275"/>
                  <a:pt x="148" y="278"/>
                </a:cubicBezTo>
                <a:cubicBezTo>
                  <a:pt x="148" y="285"/>
                  <a:pt x="148" y="285"/>
                  <a:pt x="148" y="285"/>
                </a:cubicBezTo>
                <a:cubicBezTo>
                  <a:pt x="148" y="289"/>
                  <a:pt x="150" y="291"/>
                  <a:pt x="154" y="291"/>
                </a:cubicBezTo>
                <a:cubicBezTo>
                  <a:pt x="161" y="291"/>
                  <a:pt x="161" y="291"/>
                  <a:pt x="161" y="291"/>
                </a:cubicBezTo>
                <a:cubicBezTo>
                  <a:pt x="164" y="291"/>
                  <a:pt x="166" y="289"/>
                  <a:pt x="166" y="285"/>
                </a:cubicBezTo>
                <a:cubicBezTo>
                  <a:pt x="166" y="278"/>
                  <a:pt x="166" y="278"/>
                  <a:pt x="166" y="278"/>
                </a:cubicBezTo>
                <a:close/>
                <a:moveTo>
                  <a:pt x="166" y="313"/>
                </a:moveTo>
                <a:cubicBezTo>
                  <a:pt x="166" y="310"/>
                  <a:pt x="164" y="307"/>
                  <a:pt x="161" y="307"/>
                </a:cubicBezTo>
                <a:cubicBezTo>
                  <a:pt x="154" y="307"/>
                  <a:pt x="154" y="307"/>
                  <a:pt x="154" y="307"/>
                </a:cubicBezTo>
                <a:cubicBezTo>
                  <a:pt x="150" y="307"/>
                  <a:pt x="148" y="310"/>
                  <a:pt x="148" y="313"/>
                </a:cubicBezTo>
                <a:cubicBezTo>
                  <a:pt x="148" y="320"/>
                  <a:pt x="148" y="320"/>
                  <a:pt x="148" y="320"/>
                </a:cubicBezTo>
                <a:cubicBezTo>
                  <a:pt x="148" y="323"/>
                  <a:pt x="150" y="325"/>
                  <a:pt x="154" y="325"/>
                </a:cubicBezTo>
                <a:cubicBezTo>
                  <a:pt x="161" y="325"/>
                  <a:pt x="161" y="325"/>
                  <a:pt x="161" y="325"/>
                </a:cubicBezTo>
                <a:cubicBezTo>
                  <a:pt x="164" y="325"/>
                  <a:pt x="166" y="323"/>
                  <a:pt x="166" y="320"/>
                </a:cubicBezTo>
                <a:cubicBezTo>
                  <a:pt x="166" y="313"/>
                  <a:pt x="166" y="313"/>
                  <a:pt x="166" y="313"/>
                </a:cubicBezTo>
                <a:close/>
                <a:moveTo>
                  <a:pt x="200" y="106"/>
                </a:moveTo>
                <a:cubicBezTo>
                  <a:pt x="200" y="103"/>
                  <a:pt x="198" y="100"/>
                  <a:pt x="195" y="100"/>
                </a:cubicBezTo>
                <a:cubicBezTo>
                  <a:pt x="188" y="100"/>
                  <a:pt x="188" y="100"/>
                  <a:pt x="188" y="100"/>
                </a:cubicBezTo>
                <a:cubicBezTo>
                  <a:pt x="185" y="100"/>
                  <a:pt x="182" y="103"/>
                  <a:pt x="182" y="106"/>
                </a:cubicBezTo>
                <a:cubicBezTo>
                  <a:pt x="182" y="113"/>
                  <a:pt x="182" y="113"/>
                  <a:pt x="182" y="113"/>
                </a:cubicBezTo>
                <a:cubicBezTo>
                  <a:pt x="182" y="116"/>
                  <a:pt x="185" y="119"/>
                  <a:pt x="188" y="119"/>
                </a:cubicBezTo>
                <a:cubicBezTo>
                  <a:pt x="195" y="119"/>
                  <a:pt x="195" y="119"/>
                  <a:pt x="195" y="119"/>
                </a:cubicBezTo>
                <a:cubicBezTo>
                  <a:pt x="198" y="119"/>
                  <a:pt x="200" y="116"/>
                  <a:pt x="200" y="113"/>
                </a:cubicBezTo>
                <a:cubicBezTo>
                  <a:pt x="200" y="106"/>
                  <a:pt x="200" y="106"/>
                  <a:pt x="200" y="106"/>
                </a:cubicBezTo>
                <a:close/>
                <a:moveTo>
                  <a:pt x="200" y="140"/>
                </a:moveTo>
                <a:cubicBezTo>
                  <a:pt x="200" y="137"/>
                  <a:pt x="198" y="134"/>
                  <a:pt x="195" y="134"/>
                </a:cubicBezTo>
                <a:cubicBezTo>
                  <a:pt x="188" y="134"/>
                  <a:pt x="188" y="134"/>
                  <a:pt x="188" y="134"/>
                </a:cubicBezTo>
                <a:cubicBezTo>
                  <a:pt x="185" y="134"/>
                  <a:pt x="182" y="137"/>
                  <a:pt x="182" y="140"/>
                </a:cubicBezTo>
                <a:cubicBezTo>
                  <a:pt x="182" y="147"/>
                  <a:pt x="182" y="147"/>
                  <a:pt x="182" y="147"/>
                </a:cubicBezTo>
                <a:cubicBezTo>
                  <a:pt x="182" y="150"/>
                  <a:pt x="185" y="153"/>
                  <a:pt x="188" y="153"/>
                </a:cubicBezTo>
                <a:cubicBezTo>
                  <a:pt x="195" y="153"/>
                  <a:pt x="195" y="153"/>
                  <a:pt x="195" y="153"/>
                </a:cubicBezTo>
                <a:cubicBezTo>
                  <a:pt x="198" y="153"/>
                  <a:pt x="200" y="150"/>
                  <a:pt x="200" y="147"/>
                </a:cubicBezTo>
                <a:cubicBezTo>
                  <a:pt x="200" y="140"/>
                  <a:pt x="200" y="140"/>
                  <a:pt x="200" y="140"/>
                </a:cubicBezTo>
                <a:close/>
                <a:moveTo>
                  <a:pt x="200" y="174"/>
                </a:moveTo>
                <a:cubicBezTo>
                  <a:pt x="200" y="171"/>
                  <a:pt x="198" y="169"/>
                  <a:pt x="195" y="169"/>
                </a:cubicBezTo>
                <a:cubicBezTo>
                  <a:pt x="188" y="169"/>
                  <a:pt x="188" y="169"/>
                  <a:pt x="188" y="169"/>
                </a:cubicBezTo>
                <a:cubicBezTo>
                  <a:pt x="185" y="169"/>
                  <a:pt x="182" y="171"/>
                  <a:pt x="182" y="174"/>
                </a:cubicBezTo>
                <a:cubicBezTo>
                  <a:pt x="182" y="181"/>
                  <a:pt x="182" y="181"/>
                  <a:pt x="182" y="181"/>
                </a:cubicBezTo>
                <a:cubicBezTo>
                  <a:pt x="182" y="184"/>
                  <a:pt x="185" y="187"/>
                  <a:pt x="188" y="187"/>
                </a:cubicBezTo>
                <a:cubicBezTo>
                  <a:pt x="195" y="187"/>
                  <a:pt x="195" y="187"/>
                  <a:pt x="195" y="187"/>
                </a:cubicBezTo>
                <a:cubicBezTo>
                  <a:pt x="198" y="187"/>
                  <a:pt x="200" y="184"/>
                  <a:pt x="200" y="181"/>
                </a:cubicBezTo>
                <a:cubicBezTo>
                  <a:pt x="200" y="174"/>
                  <a:pt x="200" y="174"/>
                  <a:pt x="200" y="174"/>
                </a:cubicBezTo>
                <a:close/>
                <a:moveTo>
                  <a:pt x="200" y="209"/>
                </a:moveTo>
                <a:cubicBezTo>
                  <a:pt x="200" y="205"/>
                  <a:pt x="198" y="203"/>
                  <a:pt x="195" y="203"/>
                </a:cubicBezTo>
                <a:cubicBezTo>
                  <a:pt x="188" y="203"/>
                  <a:pt x="188" y="203"/>
                  <a:pt x="188" y="203"/>
                </a:cubicBezTo>
                <a:cubicBezTo>
                  <a:pt x="185" y="203"/>
                  <a:pt x="182" y="205"/>
                  <a:pt x="182" y="209"/>
                </a:cubicBezTo>
                <a:cubicBezTo>
                  <a:pt x="182" y="216"/>
                  <a:pt x="182" y="216"/>
                  <a:pt x="182" y="216"/>
                </a:cubicBezTo>
                <a:cubicBezTo>
                  <a:pt x="182" y="219"/>
                  <a:pt x="185" y="221"/>
                  <a:pt x="188" y="221"/>
                </a:cubicBezTo>
                <a:cubicBezTo>
                  <a:pt x="195" y="221"/>
                  <a:pt x="195" y="221"/>
                  <a:pt x="195" y="221"/>
                </a:cubicBezTo>
                <a:cubicBezTo>
                  <a:pt x="198" y="221"/>
                  <a:pt x="200" y="219"/>
                  <a:pt x="200" y="216"/>
                </a:cubicBezTo>
                <a:cubicBezTo>
                  <a:pt x="200" y="209"/>
                  <a:pt x="200" y="209"/>
                  <a:pt x="200" y="209"/>
                </a:cubicBezTo>
                <a:close/>
                <a:moveTo>
                  <a:pt x="200" y="244"/>
                </a:moveTo>
                <a:cubicBezTo>
                  <a:pt x="200" y="241"/>
                  <a:pt x="198" y="238"/>
                  <a:pt x="195" y="238"/>
                </a:cubicBezTo>
                <a:cubicBezTo>
                  <a:pt x="188" y="238"/>
                  <a:pt x="188" y="238"/>
                  <a:pt x="188" y="238"/>
                </a:cubicBezTo>
                <a:cubicBezTo>
                  <a:pt x="185" y="238"/>
                  <a:pt x="182" y="241"/>
                  <a:pt x="182" y="244"/>
                </a:cubicBezTo>
                <a:cubicBezTo>
                  <a:pt x="182" y="251"/>
                  <a:pt x="182" y="251"/>
                  <a:pt x="182" y="251"/>
                </a:cubicBezTo>
                <a:cubicBezTo>
                  <a:pt x="182" y="254"/>
                  <a:pt x="185" y="257"/>
                  <a:pt x="188" y="257"/>
                </a:cubicBezTo>
                <a:cubicBezTo>
                  <a:pt x="195" y="257"/>
                  <a:pt x="195" y="257"/>
                  <a:pt x="195" y="257"/>
                </a:cubicBezTo>
                <a:cubicBezTo>
                  <a:pt x="198" y="257"/>
                  <a:pt x="200" y="254"/>
                  <a:pt x="200" y="251"/>
                </a:cubicBezTo>
                <a:cubicBezTo>
                  <a:pt x="200" y="244"/>
                  <a:pt x="200" y="244"/>
                  <a:pt x="200" y="244"/>
                </a:cubicBezTo>
                <a:close/>
                <a:moveTo>
                  <a:pt x="200" y="278"/>
                </a:moveTo>
                <a:cubicBezTo>
                  <a:pt x="200" y="275"/>
                  <a:pt x="198" y="273"/>
                  <a:pt x="195" y="273"/>
                </a:cubicBezTo>
                <a:cubicBezTo>
                  <a:pt x="188" y="273"/>
                  <a:pt x="188" y="273"/>
                  <a:pt x="188" y="273"/>
                </a:cubicBezTo>
                <a:cubicBezTo>
                  <a:pt x="185" y="273"/>
                  <a:pt x="182" y="275"/>
                  <a:pt x="182" y="278"/>
                </a:cubicBezTo>
                <a:cubicBezTo>
                  <a:pt x="182" y="285"/>
                  <a:pt x="182" y="285"/>
                  <a:pt x="182" y="285"/>
                </a:cubicBezTo>
                <a:cubicBezTo>
                  <a:pt x="182" y="289"/>
                  <a:pt x="185" y="291"/>
                  <a:pt x="188" y="291"/>
                </a:cubicBezTo>
                <a:cubicBezTo>
                  <a:pt x="195" y="291"/>
                  <a:pt x="195" y="291"/>
                  <a:pt x="195" y="291"/>
                </a:cubicBezTo>
                <a:cubicBezTo>
                  <a:pt x="198" y="291"/>
                  <a:pt x="200" y="289"/>
                  <a:pt x="200" y="285"/>
                </a:cubicBezTo>
                <a:cubicBezTo>
                  <a:pt x="200" y="278"/>
                  <a:pt x="200" y="278"/>
                  <a:pt x="200" y="278"/>
                </a:cubicBezTo>
                <a:close/>
                <a:moveTo>
                  <a:pt x="200" y="313"/>
                </a:moveTo>
                <a:cubicBezTo>
                  <a:pt x="200" y="310"/>
                  <a:pt x="198" y="307"/>
                  <a:pt x="195" y="307"/>
                </a:cubicBezTo>
                <a:cubicBezTo>
                  <a:pt x="188" y="307"/>
                  <a:pt x="188" y="307"/>
                  <a:pt x="188" y="307"/>
                </a:cubicBezTo>
                <a:cubicBezTo>
                  <a:pt x="185" y="307"/>
                  <a:pt x="182" y="310"/>
                  <a:pt x="182" y="313"/>
                </a:cubicBezTo>
                <a:cubicBezTo>
                  <a:pt x="182" y="320"/>
                  <a:pt x="182" y="320"/>
                  <a:pt x="182" y="320"/>
                </a:cubicBezTo>
                <a:cubicBezTo>
                  <a:pt x="182" y="323"/>
                  <a:pt x="185" y="325"/>
                  <a:pt x="188" y="325"/>
                </a:cubicBezTo>
                <a:cubicBezTo>
                  <a:pt x="195" y="325"/>
                  <a:pt x="195" y="325"/>
                  <a:pt x="195" y="325"/>
                </a:cubicBezTo>
                <a:cubicBezTo>
                  <a:pt x="198" y="325"/>
                  <a:pt x="200" y="323"/>
                  <a:pt x="200" y="320"/>
                </a:cubicBezTo>
                <a:cubicBezTo>
                  <a:pt x="200" y="313"/>
                  <a:pt x="200" y="313"/>
                  <a:pt x="200" y="313"/>
                </a:cubicBezTo>
                <a:close/>
                <a:moveTo>
                  <a:pt x="235" y="313"/>
                </a:moveTo>
                <a:cubicBezTo>
                  <a:pt x="235" y="310"/>
                  <a:pt x="232" y="307"/>
                  <a:pt x="229" y="307"/>
                </a:cubicBezTo>
                <a:cubicBezTo>
                  <a:pt x="222" y="307"/>
                  <a:pt x="222" y="307"/>
                  <a:pt x="222" y="307"/>
                </a:cubicBezTo>
                <a:cubicBezTo>
                  <a:pt x="219" y="307"/>
                  <a:pt x="216" y="310"/>
                  <a:pt x="216" y="313"/>
                </a:cubicBezTo>
                <a:cubicBezTo>
                  <a:pt x="216" y="320"/>
                  <a:pt x="216" y="320"/>
                  <a:pt x="216" y="320"/>
                </a:cubicBezTo>
                <a:cubicBezTo>
                  <a:pt x="216" y="323"/>
                  <a:pt x="219" y="325"/>
                  <a:pt x="222" y="325"/>
                </a:cubicBezTo>
                <a:cubicBezTo>
                  <a:pt x="229" y="325"/>
                  <a:pt x="229" y="325"/>
                  <a:pt x="229" y="325"/>
                </a:cubicBezTo>
                <a:cubicBezTo>
                  <a:pt x="232" y="325"/>
                  <a:pt x="235" y="323"/>
                  <a:pt x="235" y="320"/>
                </a:cubicBezTo>
                <a:cubicBezTo>
                  <a:pt x="235" y="313"/>
                  <a:pt x="235" y="313"/>
                  <a:pt x="235" y="313"/>
                </a:cubicBezTo>
                <a:close/>
                <a:moveTo>
                  <a:pt x="125" y="0"/>
                </a:moveTo>
                <a:cubicBezTo>
                  <a:pt x="155" y="0"/>
                  <a:pt x="165" y="25"/>
                  <a:pt x="167" y="35"/>
                </a:cubicBezTo>
                <a:cubicBezTo>
                  <a:pt x="83" y="35"/>
                  <a:pt x="83" y="35"/>
                  <a:pt x="83" y="35"/>
                </a:cubicBezTo>
                <a:cubicBezTo>
                  <a:pt x="86" y="25"/>
                  <a:pt x="95" y="0"/>
                  <a:pt x="12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00" name="Google Shape;6200;p25"/>
          <p:cNvSpPr/>
          <p:nvPr/>
        </p:nvSpPr>
        <p:spPr>
          <a:xfrm>
            <a:off x="11087099" y="6225118"/>
            <a:ext cx="323851" cy="427567"/>
          </a:xfrm>
          <a:custGeom>
            <a:avLst/>
            <a:gdLst/>
            <a:ahLst/>
            <a:cxnLst/>
            <a:rect l="l" t="t" r="r" b="b"/>
            <a:pathLst>
              <a:path w="153" h="202" extrusionOk="0">
                <a:moveTo>
                  <a:pt x="0" y="61"/>
                </a:moveTo>
                <a:lnTo>
                  <a:pt x="0" y="202"/>
                </a:lnTo>
                <a:lnTo>
                  <a:pt x="153" y="202"/>
                </a:lnTo>
                <a:lnTo>
                  <a:pt x="153" y="0"/>
                </a:lnTo>
                <a:lnTo>
                  <a:pt x="61" y="0"/>
                </a:lnTo>
                <a:lnTo>
                  <a:pt x="0" y="61"/>
                </a:lnTo>
                <a:lnTo>
                  <a:pt x="0" y="61"/>
                </a:lnTo>
                <a:close/>
                <a:moveTo>
                  <a:pt x="140" y="189"/>
                </a:moveTo>
                <a:lnTo>
                  <a:pt x="13" y="189"/>
                </a:lnTo>
                <a:lnTo>
                  <a:pt x="13" y="63"/>
                </a:lnTo>
                <a:lnTo>
                  <a:pt x="64" y="63"/>
                </a:lnTo>
                <a:lnTo>
                  <a:pt x="64" y="12"/>
                </a:lnTo>
                <a:lnTo>
                  <a:pt x="140" y="12"/>
                </a:lnTo>
                <a:lnTo>
                  <a:pt x="140" y="189"/>
                </a:lnTo>
                <a:lnTo>
                  <a:pt x="140" y="18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01" name="Google Shape;6201;p25"/>
          <p:cNvSpPr/>
          <p:nvPr/>
        </p:nvSpPr>
        <p:spPr>
          <a:xfrm>
            <a:off x="10411883" y="2535768"/>
            <a:ext cx="427567" cy="429683"/>
          </a:xfrm>
          <a:custGeom>
            <a:avLst/>
            <a:gdLst/>
            <a:ahLst/>
            <a:cxnLst/>
            <a:rect l="l" t="t" r="r" b="b"/>
            <a:pathLst>
              <a:path w="202" h="203" extrusionOk="0">
                <a:moveTo>
                  <a:pt x="38" y="178"/>
                </a:moveTo>
                <a:lnTo>
                  <a:pt x="38" y="114"/>
                </a:lnTo>
                <a:lnTo>
                  <a:pt x="51" y="114"/>
                </a:lnTo>
                <a:lnTo>
                  <a:pt x="51" y="178"/>
                </a:lnTo>
                <a:lnTo>
                  <a:pt x="38" y="178"/>
                </a:lnTo>
                <a:lnTo>
                  <a:pt x="38" y="178"/>
                </a:lnTo>
                <a:close/>
                <a:moveTo>
                  <a:pt x="76" y="178"/>
                </a:moveTo>
                <a:lnTo>
                  <a:pt x="76" y="139"/>
                </a:lnTo>
                <a:lnTo>
                  <a:pt x="88" y="139"/>
                </a:lnTo>
                <a:lnTo>
                  <a:pt x="88" y="178"/>
                </a:lnTo>
                <a:lnTo>
                  <a:pt x="76" y="178"/>
                </a:lnTo>
                <a:lnTo>
                  <a:pt x="76" y="178"/>
                </a:lnTo>
                <a:close/>
                <a:moveTo>
                  <a:pt x="114" y="178"/>
                </a:moveTo>
                <a:lnTo>
                  <a:pt x="114" y="76"/>
                </a:lnTo>
                <a:lnTo>
                  <a:pt x="126" y="76"/>
                </a:lnTo>
                <a:lnTo>
                  <a:pt x="126" y="178"/>
                </a:lnTo>
                <a:lnTo>
                  <a:pt x="114" y="178"/>
                </a:lnTo>
                <a:lnTo>
                  <a:pt x="114" y="178"/>
                </a:lnTo>
                <a:close/>
                <a:moveTo>
                  <a:pt x="152" y="178"/>
                </a:moveTo>
                <a:lnTo>
                  <a:pt x="152" y="89"/>
                </a:lnTo>
                <a:lnTo>
                  <a:pt x="165" y="89"/>
                </a:lnTo>
                <a:lnTo>
                  <a:pt x="165" y="178"/>
                </a:lnTo>
                <a:lnTo>
                  <a:pt x="152" y="178"/>
                </a:lnTo>
                <a:lnTo>
                  <a:pt x="152" y="178"/>
                </a:lnTo>
                <a:close/>
                <a:moveTo>
                  <a:pt x="0" y="203"/>
                </a:moveTo>
                <a:lnTo>
                  <a:pt x="0" y="0"/>
                </a:lnTo>
                <a:lnTo>
                  <a:pt x="202" y="0"/>
                </a:lnTo>
                <a:lnTo>
                  <a:pt x="202" y="203"/>
                </a:lnTo>
                <a:lnTo>
                  <a:pt x="0" y="203"/>
                </a:lnTo>
                <a:lnTo>
                  <a:pt x="0" y="203"/>
                </a:lnTo>
                <a:close/>
                <a:moveTo>
                  <a:pt x="51" y="13"/>
                </a:moveTo>
                <a:lnTo>
                  <a:pt x="12" y="13"/>
                </a:lnTo>
                <a:lnTo>
                  <a:pt x="12" y="26"/>
                </a:lnTo>
                <a:lnTo>
                  <a:pt x="51" y="26"/>
                </a:lnTo>
                <a:lnTo>
                  <a:pt x="51" y="13"/>
                </a:lnTo>
                <a:lnTo>
                  <a:pt x="51" y="13"/>
                </a:lnTo>
                <a:close/>
                <a:moveTo>
                  <a:pt x="190" y="13"/>
                </a:moveTo>
                <a:lnTo>
                  <a:pt x="63" y="13"/>
                </a:lnTo>
                <a:lnTo>
                  <a:pt x="63" y="26"/>
                </a:lnTo>
                <a:lnTo>
                  <a:pt x="190" y="26"/>
                </a:lnTo>
                <a:lnTo>
                  <a:pt x="190" y="13"/>
                </a:lnTo>
                <a:lnTo>
                  <a:pt x="190" y="13"/>
                </a:lnTo>
                <a:close/>
                <a:moveTo>
                  <a:pt x="190" y="38"/>
                </a:moveTo>
                <a:lnTo>
                  <a:pt x="12" y="38"/>
                </a:lnTo>
                <a:lnTo>
                  <a:pt x="12" y="190"/>
                </a:lnTo>
                <a:lnTo>
                  <a:pt x="190" y="190"/>
                </a:lnTo>
                <a:lnTo>
                  <a:pt x="190" y="38"/>
                </a:lnTo>
                <a:lnTo>
                  <a:pt x="190" y="3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02" name="Google Shape;6202;p25"/>
          <p:cNvSpPr/>
          <p:nvPr/>
        </p:nvSpPr>
        <p:spPr>
          <a:xfrm>
            <a:off x="9808633" y="3187701"/>
            <a:ext cx="429684" cy="429683"/>
          </a:xfrm>
          <a:custGeom>
            <a:avLst/>
            <a:gdLst/>
            <a:ahLst/>
            <a:cxnLst/>
            <a:rect l="l" t="t" r="r" b="b"/>
            <a:pathLst>
              <a:path w="203" h="203" extrusionOk="0">
                <a:moveTo>
                  <a:pt x="0" y="76"/>
                </a:moveTo>
                <a:lnTo>
                  <a:pt x="72" y="68"/>
                </a:lnTo>
                <a:lnTo>
                  <a:pt x="102" y="0"/>
                </a:lnTo>
                <a:lnTo>
                  <a:pt x="131" y="68"/>
                </a:lnTo>
                <a:lnTo>
                  <a:pt x="203" y="76"/>
                </a:lnTo>
                <a:lnTo>
                  <a:pt x="151" y="125"/>
                </a:lnTo>
                <a:lnTo>
                  <a:pt x="165" y="203"/>
                </a:lnTo>
                <a:lnTo>
                  <a:pt x="102" y="152"/>
                </a:lnTo>
                <a:lnTo>
                  <a:pt x="39" y="196"/>
                </a:lnTo>
                <a:lnTo>
                  <a:pt x="53" y="125"/>
                </a:lnTo>
                <a:lnTo>
                  <a:pt x="0" y="76"/>
                </a:lnTo>
                <a:lnTo>
                  <a:pt x="0" y="7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03" name="Google Shape;6203;p25"/>
          <p:cNvSpPr/>
          <p:nvPr/>
        </p:nvSpPr>
        <p:spPr>
          <a:xfrm>
            <a:off x="11034183" y="2008718"/>
            <a:ext cx="429684" cy="321733"/>
          </a:xfrm>
          <a:custGeom>
            <a:avLst/>
            <a:gdLst/>
            <a:ahLst/>
            <a:cxnLst/>
            <a:rect l="l" t="t" r="r" b="b"/>
            <a:pathLst>
              <a:path w="386" h="289" extrusionOk="0">
                <a:moveTo>
                  <a:pt x="338" y="289"/>
                </a:moveTo>
                <a:cubicBezTo>
                  <a:pt x="48" y="289"/>
                  <a:pt x="48" y="289"/>
                  <a:pt x="48" y="289"/>
                </a:cubicBezTo>
                <a:cubicBezTo>
                  <a:pt x="22" y="289"/>
                  <a:pt x="0" y="268"/>
                  <a:pt x="0" y="241"/>
                </a:cubicBezTo>
                <a:cubicBezTo>
                  <a:pt x="0" y="96"/>
                  <a:pt x="0" y="96"/>
                  <a:pt x="0" y="96"/>
                </a:cubicBezTo>
                <a:cubicBezTo>
                  <a:pt x="0" y="70"/>
                  <a:pt x="22" y="48"/>
                  <a:pt x="48" y="48"/>
                </a:cubicBezTo>
                <a:cubicBezTo>
                  <a:pt x="338" y="48"/>
                  <a:pt x="338" y="48"/>
                  <a:pt x="338" y="48"/>
                </a:cubicBezTo>
                <a:cubicBezTo>
                  <a:pt x="364" y="48"/>
                  <a:pt x="386" y="70"/>
                  <a:pt x="386" y="96"/>
                </a:cubicBezTo>
                <a:cubicBezTo>
                  <a:pt x="386" y="241"/>
                  <a:pt x="386" y="241"/>
                  <a:pt x="386" y="241"/>
                </a:cubicBezTo>
                <a:cubicBezTo>
                  <a:pt x="386" y="268"/>
                  <a:pt x="364" y="289"/>
                  <a:pt x="338" y="289"/>
                </a:cubicBezTo>
                <a:close/>
                <a:moveTo>
                  <a:pt x="193" y="96"/>
                </a:moveTo>
                <a:cubicBezTo>
                  <a:pt x="153" y="96"/>
                  <a:pt x="121" y="129"/>
                  <a:pt x="121" y="169"/>
                </a:cubicBezTo>
                <a:cubicBezTo>
                  <a:pt x="121" y="209"/>
                  <a:pt x="153" y="241"/>
                  <a:pt x="193" y="241"/>
                </a:cubicBezTo>
                <a:cubicBezTo>
                  <a:pt x="233" y="241"/>
                  <a:pt x="265" y="209"/>
                  <a:pt x="265" y="169"/>
                </a:cubicBezTo>
                <a:cubicBezTo>
                  <a:pt x="265" y="129"/>
                  <a:pt x="233" y="96"/>
                  <a:pt x="193" y="96"/>
                </a:cubicBezTo>
                <a:close/>
                <a:moveTo>
                  <a:pt x="121" y="72"/>
                </a:moveTo>
                <a:cubicBezTo>
                  <a:pt x="121" y="24"/>
                  <a:pt x="121" y="24"/>
                  <a:pt x="121" y="24"/>
                </a:cubicBezTo>
                <a:cubicBezTo>
                  <a:pt x="121" y="11"/>
                  <a:pt x="131" y="0"/>
                  <a:pt x="145" y="0"/>
                </a:cubicBezTo>
                <a:cubicBezTo>
                  <a:pt x="241" y="0"/>
                  <a:pt x="241" y="0"/>
                  <a:pt x="241" y="0"/>
                </a:cubicBezTo>
                <a:cubicBezTo>
                  <a:pt x="255" y="0"/>
                  <a:pt x="265" y="11"/>
                  <a:pt x="265" y="24"/>
                </a:cubicBezTo>
                <a:cubicBezTo>
                  <a:pt x="265" y="72"/>
                  <a:pt x="265" y="72"/>
                  <a:pt x="265" y="72"/>
                </a:cubicBezTo>
                <a:cubicBezTo>
                  <a:pt x="121" y="72"/>
                  <a:pt x="121" y="72"/>
                  <a:pt x="121" y="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04" name="Google Shape;6204;p25"/>
          <p:cNvSpPr/>
          <p:nvPr/>
        </p:nvSpPr>
        <p:spPr>
          <a:xfrm>
            <a:off x="10411883" y="5647267"/>
            <a:ext cx="427567" cy="429683"/>
          </a:xfrm>
          <a:custGeom>
            <a:avLst/>
            <a:gdLst/>
            <a:ahLst/>
            <a:cxnLst/>
            <a:rect l="l" t="t" r="r" b="b"/>
            <a:pathLst>
              <a:path w="386" h="387" extrusionOk="0">
                <a:moveTo>
                  <a:pt x="242" y="289"/>
                </a:moveTo>
                <a:cubicBezTo>
                  <a:pt x="162" y="289"/>
                  <a:pt x="97" y="225"/>
                  <a:pt x="97" y="145"/>
                </a:cubicBezTo>
                <a:cubicBezTo>
                  <a:pt x="97" y="65"/>
                  <a:pt x="162" y="0"/>
                  <a:pt x="242" y="0"/>
                </a:cubicBezTo>
                <a:cubicBezTo>
                  <a:pt x="322" y="0"/>
                  <a:pt x="386" y="65"/>
                  <a:pt x="386" y="145"/>
                </a:cubicBezTo>
                <a:cubicBezTo>
                  <a:pt x="386" y="225"/>
                  <a:pt x="322" y="289"/>
                  <a:pt x="242" y="289"/>
                </a:cubicBezTo>
                <a:close/>
                <a:moveTo>
                  <a:pt x="242" y="36"/>
                </a:moveTo>
                <a:cubicBezTo>
                  <a:pt x="182" y="36"/>
                  <a:pt x="133" y="85"/>
                  <a:pt x="133" y="145"/>
                </a:cubicBezTo>
                <a:cubicBezTo>
                  <a:pt x="133" y="205"/>
                  <a:pt x="182" y="254"/>
                  <a:pt x="242" y="254"/>
                </a:cubicBezTo>
                <a:cubicBezTo>
                  <a:pt x="302" y="254"/>
                  <a:pt x="351" y="205"/>
                  <a:pt x="351" y="145"/>
                </a:cubicBezTo>
                <a:cubicBezTo>
                  <a:pt x="351" y="85"/>
                  <a:pt x="302" y="36"/>
                  <a:pt x="242" y="36"/>
                </a:cubicBezTo>
                <a:close/>
                <a:moveTo>
                  <a:pt x="49" y="387"/>
                </a:moveTo>
                <a:cubicBezTo>
                  <a:pt x="0" y="338"/>
                  <a:pt x="0" y="338"/>
                  <a:pt x="0" y="338"/>
                </a:cubicBezTo>
                <a:cubicBezTo>
                  <a:pt x="95" y="242"/>
                  <a:pt x="95" y="242"/>
                  <a:pt x="95" y="242"/>
                </a:cubicBezTo>
                <a:cubicBezTo>
                  <a:pt x="105" y="255"/>
                  <a:pt x="131" y="282"/>
                  <a:pt x="144" y="292"/>
                </a:cubicBezTo>
                <a:cubicBezTo>
                  <a:pt x="49" y="387"/>
                  <a:pt x="49" y="387"/>
                  <a:pt x="49" y="387"/>
                </a:cubicBezTo>
                <a:close/>
                <a:moveTo>
                  <a:pt x="168" y="169"/>
                </a:moveTo>
                <a:cubicBezTo>
                  <a:pt x="168" y="121"/>
                  <a:pt x="168" y="121"/>
                  <a:pt x="168" y="121"/>
                </a:cubicBezTo>
                <a:cubicBezTo>
                  <a:pt x="313" y="121"/>
                  <a:pt x="313" y="121"/>
                  <a:pt x="313" y="121"/>
                </a:cubicBezTo>
                <a:cubicBezTo>
                  <a:pt x="313" y="169"/>
                  <a:pt x="313" y="169"/>
                  <a:pt x="313" y="169"/>
                </a:cubicBezTo>
                <a:cubicBezTo>
                  <a:pt x="168" y="169"/>
                  <a:pt x="168" y="169"/>
                  <a:pt x="168" y="169"/>
                </a:cubicBezTo>
                <a:close/>
                <a:moveTo>
                  <a:pt x="217" y="218"/>
                </a:moveTo>
                <a:cubicBezTo>
                  <a:pt x="217" y="73"/>
                  <a:pt x="217" y="73"/>
                  <a:pt x="217" y="73"/>
                </a:cubicBezTo>
                <a:cubicBezTo>
                  <a:pt x="265" y="73"/>
                  <a:pt x="265" y="73"/>
                  <a:pt x="265" y="73"/>
                </a:cubicBezTo>
                <a:cubicBezTo>
                  <a:pt x="265" y="218"/>
                  <a:pt x="265" y="218"/>
                  <a:pt x="265" y="218"/>
                </a:cubicBezTo>
                <a:cubicBezTo>
                  <a:pt x="217" y="218"/>
                  <a:pt x="217" y="218"/>
                  <a:pt x="217" y="2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08"/>
        <p:cNvGrpSpPr/>
        <p:nvPr/>
      </p:nvGrpSpPr>
      <p:grpSpPr>
        <a:xfrm>
          <a:off x="0" y="0"/>
          <a:ext cx="0" cy="0"/>
          <a:chOff x="0" y="0"/>
          <a:chExt cx="0" cy="0"/>
        </a:xfrm>
      </p:grpSpPr>
      <p:sp>
        <p:nvSpPr>
          <p:cNvPr id="6209" name="Google Shape;6209;p26"/>
          <p:cNvSpPr/>
          <p:nvPr/>
        </p:nvSpPr>
        <p:spPr>
          <a:xfrm>
            <a:off x="4004731" y="143934"/>
            <a:ext cx="366184" cy="461433"/>
          </a:xfrm>
          <a:custGeom>
            <a:avLst/>
            <a:gdLst/>
            <a:ahLst/>
            <a:cxnLst/>
            <a:rect l="l" t="t" r="r" b="b"/>
            <a:pathLst>
              <a:path w="348" h="440" extrusionOk="0">
                <a:moveTo>
                  <a:pt x="252" y="252"/>
                </a:moveTo>
                <a:cubicBezTo>
                  <a:pt x="279" y="226"/>
                  <a:pt x="295" y="189"/>
                  <a:pt x="295" y="148"/>
                </a:cubicBezTo>
                <a:cubicBezTo>
                  <a:pt x="295" y="66"/>
                  <a:pt x="229" y="0"/>
                  <a:pt x="147" y="0"/>
                </a:cubicBezTo>
                <a:cubicBezTo>
                  <a:pt x="66" y="0"/>
                  <a:pt x="0" y="66"/>
                  <a:pt x="0" y="148"/>
                </a:cubicBezTo>
                <a:cubicBezTo>
                  <a:pt x="0" y="229"/>
                  <a:pt x="66" y="296"/>
                  <a:pt x="147" y="296"/>
                </a:cubicBezTo>
                <a:cubicBezTo>
                  <a:pt x="166" y="296"/>
                  <a:pt x="184" y="292"/>
                  <a:pt x="201" y="286"/>
                </a:cubicBezTo>
                <a:cubicBezTo>
                  <a:pt x="300" y="423"/>
                  <a:pt x="300" y="423"/>
                  <a:pt x="300" y="423"/>
                </a:cubicBezTo>
                <a:cubicBezTo>
                  <a:pt x="300" y="423"/>
                  <a:pt x="346" y="440"/>
                  <a:pt x="348" y="392"/>
                </a:cubicBezTo>
                <a:lnTo>
                  <a:pt x="252" y="252"/>
                </a:lnTo>
                <a:close/>
                <a:moveTo>
                  <a:pt x="145" y="249"/>
                </a:moveTo>
                <a:cubicBezTo>
                  <a:pt x="90" y="249"/>
                  <a:pt x="45" y="204"/>
                  <a:pt x="45" y="148"/>
                </a:cubicBezTo>
                <a:cubicBezTo>
                  <a:pt x="45" y="93"/>
                  <a:pt x="90" y="48"/>
                  <a:pt x="145" y="48"/>
                </a:cubicBezTo>
                <a:cubicBezTo>
                  <a:pt x="200" y="48"/>
                  <a:pt x="245" y="93"/>
                  <a:pt x="245" y="148"/>
                </a:cubicBezTo>
                <a:cubicBezTo>
                  <a:pt x="245" y="204"/>
                  <a:pt x="200" y="249"/>
                  <a:pt x="145" y="24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0" name="Google Shape;6210;p26"/>
          <p:cNvSpPr/>
          <p:nvPr/>
        </p:nvSpPr>
        <p:spPr>
          <a:xfrm>
            <a:off x="4011082" y="1970617"/>
            <a:ext cx="351367" cy="442384"/>
          </a:xfrm>
          <a:custGeom>
            <a:avLst/>
            <a:gdLst/>
            <a:ahLst/>
            <a:cxnLst/>
            <a:rect l="l" t="t" r="r" b="b"/>
            <a:pathLst>
              <a:path w="334" h="421" extrusionOk="0">
                <a:moveTo>
                  <a:pt x="285" y="169"/>
                </a:moveTo>
                <a:cubicBezTo>
                  <a:pt x="278" y="169"/>
                  <a:pt x="278" y="169"/>
                  <a:pt x="278" y="169"/>
                </a:cubicBezTo>
                <a:cubicBezTo>
                  <a:pt x="278" y="92"/>
                  <a:pt x="278" y="92"/>
                  <a:pt x="278" y="92"/>
                </a:cubicBezTo>
                <a:cubicBezTo>
                  <a:pt x="278" y="89"/>
                  <a:pt x="278" y="86"/>
                  <a:pt x="277" y="83"/>
                </a:cubicBezTo>
                <a:cubicBezTo>
                  <a:pt x="258" y="0"/>
                  <a:pt x="165" y="0"/>
                  <a:pt x="165" y="0"/>
                </a:cubicBezTo>
                <a:cubicBezTo>
                  <a:pt x="76" y="1"/>
                  <a:pt x="57" y="68"/>
                  <a:pt x="53" y="90"/>
                </a:cubicBezTo>
                <a:cubicBezTo>
                  <a:pt x="52" y="92"/>
                  <a:pt x="52" y="94"/>
                  <a:pt x="52" y="96"/>
                </a:cubicBezTo>
                <a:cubicBezTo>
                  <a:pt x="52" y="169"/>
                  <a:pt x="52" y="169"/>
                  <a:pt x="52" y="169"/>
                </a:cubicBezTo>
                <a:cubicBezTo>
                  <a:pt x="48" y="169"/>
                  <a:pt x="48" y="169"/>
                  <a:pt x="48" y="169"/>
                </a:cubicBezTo>
                <a:cubicBezTo>
                  <a:pt x="21" y="169"/>
                  <a:pt x="0" y="190"/>
                  <a:pt x="0" y="217"/>
                </a:cubicBezTo>
                <a:cubicBezTo>
                  <a:pt x="0" y="373"/>
                  <a:pt x="0" y="373"/>
                  <a:pt x="0" y="373"/>
                </a:cubicBezTo>
                <a:cubicBezTo>
                  <a:pt x="0" y="400"/>
                  <a:pt x="21" y="421"/>
                  <a:pt x="48" y="421"/>
                </a:cubicBezTo>
                <a:cubicBezTo>
                  <a:pt x="285" y="421"/>
                  <a:pt x="285" y="421"/>
                  <a:pt x="285" y="421"/>
                </a:cubicBezTo>
                <a:cubicBezTo>
                  <a:pt x="312" y="421"/>
                  <a:pt x="334" y="400"/>
                  <a:pt x="334" y="373"/>
                </a:cubicBezTo>
                <a:cubicBezTo>
                  <a:pt x="334" y="217"/>
                  <a:pt x="334" y="217"/>
                  <a:pt x="334" y="217"/>
                </a:cubicBezTo>
                <a:cubicBezTo>
                  <a:pt x="334" y="190"/>
                  <a:pt x="312" y="169"/>
                  <a:pt x="285" y="169"/>
                </a:cubicBezTo>
                <a:close/>
                <a:moveTo>
                  <a:pt x="102" y="94"/>
                </a:moveTo>
                <a:cubicBezTo>
                  <a:pt x="103" y="93"/>
                  <a:pt x="103" y="93"/>
                  <a:pt x="103" y="93"/>
                </a:cubicBezTo>
                <a:cubicBezTo>
                  <a:pt x="124" y="46"/>
                  <a:pt x="164" y="49"/>
                  <a:pt x="164" y="49"/>
                </a:cubicBezTo>
                <a:cubicBezTo>
                  <a:pt x="215" y="50"/>
                  <a:pt x="227" y="92"/>
                  <a:pt x="227" y="92"/>
                </a:cubicBezTo>
                <a:cubicBezTo>
                  <a:pt x="227" y="169"/>
                  <a:pt x="227" y="169"/>
                  <a:pt x="227" y="169"/>
                </a:cubicBezTo>
                <a:cubicBezTo>
                  <a:pt x="102" y="169"/>
                  <a:pt x="102" y="169"/>
                  <a:pt x="102" y="169"/>
                </a:cubicBezTo>
                <a:cubicBezTo>
                  <a:pt x="102" y="96"/>
                  <a:pt x="102" y="96"/>
                  <a:pt x="102" y="96"/>
                </a:cubicBezTo>
                <a:cubicBezTo>
                  <a:pt x="102" y="96"/>
                  <a:pt x="102" y="95"/>
                  <a:pt x="102" y="94"/>
                </a:cubicBezTo>
                <a:close/>
                <a:moveTo>
                  <a:pt x="147" y="361"/>
                </a:moveTo>
                <a:cubicBezTo>
                  <a:pt x="147" y="362"/>
                  <a:pt x="147" y="362"/>
                  <a:pt x="147" y="362"/>
                </a:cubicBezTo>
                <a:cubicBezTo>
                  <a:pt x="147" y="362"/>
                  <a:pt x="147" y="362"/>
                  <a:pt x="147" y="361"/>
                </a:cubicBezTo>
                <a:close/>
                <a:moveTo>
                  <a:pt x="185" y="361"/>
                </a:moveTo>
                <a:cubicBezTo>
                  <a:pt x="185" y="361"/>
                  <a:pt x="185" y="360"/>
                  <a:pt x="185" y="360"/>
                </a:cubicBezTo>
                <a:cubicBezTo>
                  <a:pt x="185" y="360"/>
                  <a:pt x="185" y="361"/>
                  <a:pt x="185" y="361"/>
                </a:cubicBezTo>
                <a:close/>
                <a:moveTo>
                  <a:pt x="187" y="323"/>
                </a:moveTo>
                <a:cubicBezTo>
                  <a:pt x="187" y="354"/>
                  <a:pt x="187" y="354"/>
                  <a:pt x="187" y="354"/>
                </a:cubicBezTo>
                <a:cubicBezTo>
                  <a:pt x="187" y="355"/>
                  <a:pt x="186" y="357"/>
                  <a:pt x="186" y="358"/>
                </a:cubicBezTo>
                <a:cubicBezTo>
                  <a:pt x="181" y="368"/>
                  <a:pt x="170" y="371"/>
                  <a:pt x="166" y="372"/>
                </a:cubicBezTo>
                <a:cubicBezTo>
                  <a:pt x="166" y="372"/>
                  <a:pt x="166" y="372"/>
                  <a:pt x="165" y="372"/>
                </a:cubicBezTo>
                <a:cubicBezTo>
                  <a:pt x="154" y="370"/>
                  <a:pt x="149" y="364"/>
                  <a:pt x="147" y="361"/>
                </a:cubicBezTo>
                <a:cubicBezTo>
                  <a:pt x="146" y="359"/>
                  <a:pt x="145" y="357"/>
                  <a:pt x="145" y="355"/>
                </a:cubicBezTo>
                <a:cubicBezTo>
                  <a:pt x="145" y="321"/>
                  <a:pt x="145" y="321"/>
                  <a:pt x="145" y="321"/>
                </a:cubicBezTo>
                <a:cubicBezTo>
                  <a:pt x="127" y="314"/>
                  <a:pt x="114" y="294"/>
                  <a:pt x="114" y="275"/>
                </a:cubicBezTo>
                <a:cubicBezTo>
                  <a:pt x="114" y="250"/>
                  <a:pt x="138" y="230"/>
                  <a:pt x="166" y="230"/>
                </a:cubicBezTo>
                <a:cubicBezTo>
                  <a:pt x="195" y="230"/>
                  <a:pt x="218" y="250"/>
                  <a:pt x="218" y="275"/>
                </a:cubicBezTo>
                <a:cubicBezTo>
                  <a:pt x="218" y="295"/>
                  <a:pt x="207" y="317"/>
                  <a:pt x="187" y="32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1" name="Google Shape;6211;p26"/>
          <p:cNvSpPr/>
          <p:nvPr/>
        </p:nvSpPr>
        <p:spPr>
          <a:xfrm>
            <a:off x="7090831" y="1363133"/>
            <a:ext cx="450851" cy="450851"/>
          </a:xfrm>
          <a:custGeom>
            <a:avLst/>
            <a:gdLst/>
            <a:ahLst/>
            <a:cxnLst/>
            <a:rect l="l" t="t" r="r" b="b"/>
            <a:pathLst>
              <a:path w="430" h="430" extrusionOk="0">
                <a:moveTo>
                  <a:pt x="216" y="0"/>
                </a:moveTo>
                <a:cubicBezTo>
                  <a:pt x="100" y="0"/>
                  <a:pt x="6" y="92"/>
                  <a:pt x="2" y="207"/>
                </a:cubicBezTo>
                <a:cubicBezTo>
                  <a:pt x="1" y="209"/>
                  <a:pt x="0" y="211"/>
                  <a:pt x="0" y="214"/>
                </a:cubicBezTo>
                <a:cubicBezTo>
                  <a:pt x="0" y="216"/>
                  <a:pt x="1" y="218"/>
                  <a:pt x="1" y="221"/>
                </a:cubicBezTo>
                <a:cubicBezTo>
                  <a:pt x="5" y="337"/>
                  <a:pt x="99" y="430"/>
                  <a:pt x="216" y="430"/>
                </a:cubicBezTo>
                <a:cubicBezTo>
                  <a:pt x="334" y="430"/>
                  <a:pt x="430" y="334"/>
                  <a:pt x="430" y="215"/>
                </a:cubicBezTo>
                <a:cubicBezTo>
                  <a:pt x="430" y="96"/>
                  <a:pt x="334" y="0"/>
                  <a:pt x="216" y="0"/>
                </a:cubicBezTo>
                <a:close/>
                <a:moveTo>
                  <a:pt x="242" y="370"/>
                </a:moveTo>
                <a:cubicBezTo>
                  <a:pt x="242" y="356"/>
                  <a:pt x="242" y="356"/>
                  <a:pt x="242" y="356"/>
                </a:cubicBezTo>
                <a:cubicBezTo>
                  <a:pt x="240" y="344"/>
                  <a:pt x="229" y="335"/>
                  <a:pt x="217" y="335"/>
                </a:cubicBezTo>
                <a:cubicBezTo>
                  <a:pt x="205" y="335"/>
                  <a:pt x="190" y="342"/>
                  <a:pt x="189" y="359"/>
                </a:cubicBezTo>
                <a:cubicBezTo>
                  <a:pt x="189" y="371"/>
                  <a:pt x="189" y="371"/>
                  <a:pt x="189" y="371"/>
                </a:cubicBezTo>
                <a:cubicBezTo>
                  <a:pt x="134" y="361"/>
                  <a:pt x="69" y="314"/>
                  <a:pt x="59" y="239"/>
                </a:cubicBezTo>
                <a:cubicBezTo>
                  <a:pt x="76" y="239"/>
                  <a:pt x="76" y="239"/>
                  <a:pt x="76" y="239"/>
                </a:cubicBezTo>
                <a:cubicBezTo>
                  <a:pt x="88" y="239"/>
                  <a:pt x="97" y="227"/>
                  <a:pt x="97" y="215"/>
                </a:cubicBezTo>
                <a:cubicBezTo>
                  <a:pt x="97" y="203"/>
                  <a:pt x="89" y="189"/>
                  <a:pt x="77" y="189"/>
                </a:cubicBezTo>
                <a:cubicBezTo>
                  <a:pt x="59" y="189"/>
                  <a:pt x="59" y="189"/>
                  <a:pt x="59" y="189"/>
                </a:cubicBezTo>
                <a:cubicBezTo>
                  <a:pt x="69" y="115"/>
                  <a:pt x="144" y="61"/>
                  <a:pt x="192" y="61"/>
                </a:cubicBezTo>
                <a:cubicBezTo>
                  <a:pt x="192" y="76"/>
                  <a:pt x="192" y="76"/>
                  <a:pt x="192" y="76"/>
                </a:cubicBezTo>
                <a:cubicBezTo>
                  <a:pt x="192" y="87"/>
                  <a:pt x="203" y="96"/>
                  <a:pt x="215" y="97"/>
                </a:cubicBezTo>
                <a:cubicBezTo>
                  <a:pt x="230" y="98"/>
                  <a:pt x="242" y="89"/>
                  <a:pt x="242" y="77"/>
                </a:cubicBezTo>
                <a:cubicBezTo>
                  <a:pt x="243" y="59"/>
                  <a:pt x="243" y="59"/>
                  <a:pt x="243" y="59"/>
                </a:cubicBezTo>
                <a:cubicBezTo>
                  <a:pt x="319" y="73"/>
                  <a:pt x="367" y="135"/>
                  <a:pt x="373" y="189"/>
                </a:cubicBezTo>
                <a:cubicBezTo>
                  <a:pt x="357" y="190"/>
                  <a:pt x="357" y="190"/>
                  <a:pt x="357" y="190"/>
                </a:cubicBezTo>
                <a:cubicBezTo>
                  <a:pt x="345" y="190"/>
                  <a:pt x="336" y="203"/>
                  <a:pt x="336" y="215"/>
                </a:cubicBezTo>
                <a:cubicBezTo>
                  <a:pt x="336" y="227"/>
                  <a:pt x="346" y="238"/>
                  <a:pt x="358" y="238"/>
                </a:cubicBezTo>
                <a:cubicBezTo>
                  <a:pt x="374" y="238"/>
                  <a:pt x="374" y="238"/>
                  <a:pt x="374" y="238"/>
                </a:cubicBezTo>
                <a:cubicBezTo>
                  <a:pt x="364" y="312"/>
                  <a:pt x="303" y="358"/>
                  <a:pt x="242" y="37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2" name="Google Shape;6212;p26"/>
          <p:cNvSpPr/>
          <p:nvPr/>
        </p:nvSpPr>
        <p:spPr>
          <a:xfrm>
            <a:off x="7224182" y="1475318"/>
            <a:ext cx="209551" cy="156633"/>
          </a:xfrm>
          <a:custGeom>
            <a:avLst/>
            <a:gdLst/>
            <a:ahLst/>
            <a:cxnLst/>
            <a:rect l="l" t="t" r="r" b="b"/>
            <a:pathLst>
              <a:path w="199" h="150" extrusionOk="0">
                <a:moveTo>
                  <a:pt x="189" y="10"/>
                </a:moveTo>
                <a:cubicBezTo>
                  <a:pt x="181" y="2"/>
                  <a:pt x="169" y="0"/>
                  <a:pt x="162" y="7"/>
                </a:cubicBezTo>
                <a:cubicBezTo>
                  <a:pt x="110" y="60"/>
                  <a:pt x="110" y="60"/>
                  <a:pt x="110" y="60"/>
                </a:cubicBezTo>
                <a:cubicBezTo>
                  <a:pt x="107" y="62"/>
                  <a:pt x="106" y="65"/>
                  <a:pt x="106" y="69"/>
                </a:cubicBezTo>
                <a:cubicBezTo>
                  <a:pt x="102" y="67"/>
                  <a:pt x="97" y="66"/>
                  <a:pt x="92" y="66"/>
                </a:cubicBezTo>
                <a:cubicBezTo>
                  <a:pt x="88" y="66"/>
                  <a:pt x="84" y="67"/>
                  <a:pt x="80" y="68"/>
                </a:cubicBezTo>
                <a:cubicBezTo>
                  <a:pt x="34" y="26"/>
                  <a:pt x="34" y="26"/>
                  <a:pt x="34" y="26"/>
                </a:cubicBezTo>
                <a:cubicBezTo>
                  <a:pt x="28" y="21"/>
                  <a:pt x="16" y="23"/>
                  <a:pt x="9" y="32"/>
                </a:cubicBezTo>
                <a:cubicBezTo>
                  <a:pt x="1" y="40"/>
                  <a:pt x="0" y="52"/>
                  <a:pt x="6" y="57"/>
                </a:cubicBezTo>
                <a:cubicBezTo>
                  <a:pt x="52" y="99"/>
                  <a:pt x="52" y="99"/>
                  <a:pt x="52" y="99"/>
                </a:cubicBezTo>
                <a:cubicBezTo>
                  <a:pt x="51" y="102"/>
                  <a:pt x="51" y="105"/>
                  <a:pt x="51" y="108"/>
                </a:cubicBezTo>
                <a:cubicBezTo>
                  <a:pt x="51" y="131"/>
                  <a:pt x="69" y="150"/>
                  <a:pt x="92" y="150"/>
                </a:cubicBezTo>
                <a:cubicBezTo>
                  <a:pt x="114" y="150"/>
                  <a:pt x="133" y="131"/>
                  <a:pt x="133" y="108"/>
                </a:cubicBezTo>
                <a:cubicBezTo>
                  <a:pt x="133" y="103"/>
                  <a:pt x="132" y="99"/>
                  <a:pt x="130" y="94"/>
                </a:cubicBezTo>
                <a:cubicBezTo>
                  <a:pt x="134" y="94"/>
                  <a:pt x="138" y="93"/>
                  <a:pt x="140" y="91"/>
                </a:cubicBezTo>
                <a:cubicBezTo>
                  <a:pt x="193" y="37"/>
                  <a:pt x="193" y="37"/>
                  <a:pt x="193" y="37"/>
                </a:cubicBezTo>
                <a:cubicBezTo>
                  <a:pt x="199" y="31"/>
                  <a:pt x="198" y="19"/>
                  <a:pt x="189" y="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3" name="Google Shape;6213;p26"/>
          <p:cNvSpPr/>
          <p:nvPr/>
        </p:nvSpPr>
        <p:spPr>
          <a:xfrm>
            <a:off x="840315" y="3293533"/>
            <a:ext cx="433917" cy="313267"/>
          </a:xfrm>
          <a:custGeom>
            <a:avLst/>
            <a:gdLst/>
            <a:ahLst/>
            <a:cxnLst/>
            <a:rect l="l" t="t" r="r" b="b"/>
            <a:pathLst>
              <a:path w="413" h="299" extrusionOk="0">
                <a:moveTo>
                  <a:pt x="216" y="22"/>
                </a:moveTo>
                <a:cubicBezTo>
                  <a:pt x="216" y="95"/>
                  <a:pt x="216" y="95"/>
                  <a:pt x="216" y="95"/>
                </a:cubicBezTo>
                <a:cubicBezTo>
                  <a:pt x="50" y="95"/>
                  <a:pt x="50" y="95"/>
                  <a:pt x="50" y="95"/>
                </a:cubicBezTo>
                <a:cubicBezTo>
                  <a:pt x="22" y="95"/>
                  <a:pt x="0" y="119"/>
                  <a:pt x="0" y="150"/>
                </a:cubicBezTo>
                <a:cubicBezTo>
                  <a:pt x="0" y="180"/>
                  <a:pt x="22" y="204"/>
                  <a:pt x="50" y="204"/>
                </a:cubicBezTo>
                <a:cubicBezTo>
                  <a:pt x="216" y="204"/>
                  <a:pt x="216" y="204"/>
                  <a:pt x="216" y="204"/>
                </a:cubicBezTo>
                <a:cubicBezTo>
                  <a:pt x="216" y="278"/>
                  <a:pt x="216" y="278"/>
                  <a:pt x="216" y="278"/>
                </a:cubicBezTo>
                <a:cubicBezTo>
                  <a:pt x="216" y="289"/>
                  <a:pt x="225" y="299"/>
                  <a:pt x="236" y="299"/>
                </a:cubicBezTo>
                <a:cubicBezTo>
                  <a:pt x="244" y="299"/>
                  <a:pt x="245" y="294"/>
                  <a:pt x="254" y="288"/>
                </a:cubicBezTo>
                <a:cubicBezTo>
                  <a:pt x="291" y="259"/>
                  <a:pt x="413" y="161"/>
                  <a:pt x="413" y="161"/>
                </a:cubicBezTo>
                <a:cubicBezTo>
                  <a:pt x="412" y="147"/>
                  <a:pt x="412" y="147"/>
                  <a:pt x="412" y="147"/>
                </a:cubicBezTo>
                <a:cubicBezTo>
                  <a:pt x="411" y="140"/>
                  <a:pt x="271" y="23"/>
                  <a:pt x="252" y="7"/>
                </a:cubicBezTo>
                <a:cubicBezTo>
                  <a:pt x="248" y="3"/>
                  <a:pt x="242" y="0"/>
                  <a:pt x="236" y="0"/>
                </a:cubicBezTo>
                <a:cubicBezTo>
                  <a:pt x="225" y="0"/>
                  <a:pt x="216" y="10"/>
                  <a:pt x="216" y="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4" name="Google Shape;6214;p26"/>
          <p:cNvSpPr/>
          <p:nvPr/>
        </p:nvSpPr>
        <p:spPr>
          <a:xfrm>
            <a:off x="958849" y="148167"/>
            <a:ext cx="319617" cy="88900"/>
          </a:xfrm>
          <a:custGeom>
            <a:avLst/>
            <a:gdLst/>
            <a:ahLst/>
            <a:cxnLst/>
            <a:rect l="l" t="t" r="r" b="b"/>
            <a:pathLst>
              <a:path w="304" h="85" extrusionOk="0">
                <a:moveTo>
                  <a:pt x="304" y="69"/>
                </a:moveTo>
                <a:cubicBezTo>
                  <a:pt x="304" y="78"/>
                  <a:pt x="297" y="85"/>
                  <a:pt x="287" y="85"/>
                </a:cubicBezTo>
                <a:cubicBezTo>
                  <a:pt x="16" y="85"/>
                  <a:pt x="16" y="85"/>
                  <a:pt x="16" y="85"/>
                </a:cubicBezTo>
                <a:cubicBezTo>
                  <a:pt x="7" y="85"/>
                  <a:pt x="0" y="78"/>
                  <a:pt x="0" y="69"/>
                </a:cubicBezTo>
                <a:cubicBezTo>
                  <a:pt x="0" y="15"/>
                  <a:pt x="0" y="15"/>
                  <a:pt x="0" y="15"/>
                </a:cubicBezTo>
                <a:cubicBezTo>
                  <a:pt x="0" y="7"/>
                  <a:pt x="7" y="0"/>
                  <a:pt x="16" y="0"/>
                </a:cubicBezTo>
                <a:cubicBezTo>
                  <a:pt x="287" y="0"/>
                  <a:pt x="287" y="0"/>
                  <a:pt x="287" y="0"/>
                </a:cubicBezTo>
                <a:cubicBezTo>
                  <a:pt x="297" y="0"/>
                  <a:pt x="304" y="7"/>
                  <a:pt x="304" y="15"/>
                </a:cubicBezTo>
                <a:lnTo>
                  <a:pt x="304" y="6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5" name="Google Shape;6215;p26"/>
          <p:cNvSpPr/>
          <p:nvPr/>
        </p:nvSpPr>
        <p:spPr>
          <a:xfrm>
            <a:off x="960965" y="260351"/>
            <a:ext cx="317500" cy="88900"/>
          </a:xfrm>
          <a:custGeom>
            <a:avLst/>
            <a:gdLst/>
            <a:ahLst/>
            <a:cxnLst/>
            <a:rect l="l" t="t" r="r" b="b"/>
            <a:pathLst>
              <a:path w="304" h="85" extrusionOk="0">
                <a:moveTo>
                  <a:pt x="304" y="69"/>
                </a:moveTo>
                <a:cubicBezTo>
                  <a:pt x="304" y="78"/>
                  <a:pt x="297" y="85"/>
                  <a:pt x="287" y="85"/>
                </a:cubicBezTo>
                <a:cubicBezTo>
                  <a:pt x="16" y="85"/>
                  <a:pt x="16" y="85"/>
                  <a:pt x="16" y="85"/>
                </a:cubicBezTo>
                <a:cubicBezTo>
                  <a:pt x="7" y="85"/>
                  <a:pt x="0" y="78"/>
                  <a:pt x="0" y="69"/>
                </a:cubicBezTo>
                <a:cubicBezTo>
                  <a:pt x="0" y="16"/>
                  <a:pt x="0" y="16"/>
                  <a:pt x="0" y="16"/>
                </a:cubicBezTo>
                <a:cubicBezTo>
                  <a:pt x="0" y="7"/>
                  <a:pt x="7" y="0"/>
                  <a:pt x="16" y="0"/>
                </a:cubicBezTo>
                <a:cubicBezTo>
                  <a:pt x="287" y="0"/>
                  <a:pt x="287" y="0"/>
                  <a:pt x="287" y="0"/>
                </a:cubicBezTo>
                <a:cubicBezTo>
                  <a:pt x="297" y="0"/>
                  <a:pt x="304" y="7"/>
                  <a:pt x="304" y="16"/>
                </a:cubicBezTo>
                <a:lnTo>
                  <a:pt x="304" y="6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6" name="Google Shape;6216;p26"/>
          <p:cNvSpPr/>
          <p:nvPr/>
        </p:nvSpPr>
        <p:spPr>
          <a:xfrm>
            <a:off x="958849" y="381001"/>
            <a:ext cx="319617" cy="91017"/>
          </a:xfrm>
          <a:custGeom>
            <a:avLst/>
            <a:gdLst/>
            <a:ahLst/>
            <a:cxnLst/>
            <a:rect l="l" t="t" r="r" b="b"/>
            <a:pathLst>
              <a:path w="304" h="85" extrusionOk="0">
                <a:moveTo>
                  <a:pt x="304" y="69"/>
                </a:moveTo>
                <a:cubicBezTo>
                  <a:pt x="304" y="78"/>
                  <a:pt x="297" y="85"/>
                  <a:pt x="287" y="85"/>
                </a:cubicBezTo>
                <a:cubicBezTo>
                  <a:pt x="16" y="85"/>
                  <a:pt x="16" y="85"/>
                  <a:pt x="16" y="85"/>
                </a:cubicBezTo>
                <a:cubicBezTo>
                  <a:pt x="7" y="85"/>
                  <a:pt x="0" y="78"/>
                  <a:pt x="0" y="69"/>
                </a:cubicBezTo>
                <a:cubicBezTo>
                  <a:pt x="0" y="16"/>
                  <a:pt x="0" y="16"/>
                  <a:pt x="0" y="16"/>
                </a:cubicBezTo>
                <a:cubicBezTo>
                  <a:pt x="0" y="7"/>
                  <a:pt x="7" y="0"/>
                  <a:pt x="16" y="0"/>
                </a:cubicBezTo>
                <a:cubicBezTo>
                  <a:pt x="287" y="0"/>
                  <a:pt x="287" y="0"/>
                  <a:pt x="287" y="0"/>
                </a:cubicBezTo>
                <a:cubicBezTo>
                  <a:pt x="297" y="0"/>
                  <a:pt x="304" y="7"/>
                  <a:pt x="304" y="16"/>
                </a:cubicBezTo>
                <a:lnTo>
                  <a:pt x="304" y="6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7" name="Google Shape;6217;p26"/>
          <p:cNvSpPr/>
          <p:nvPr/>
        </p:nvSpPr>
        <p:spPr>
          <a:xfrm>
            <a:off x="958849" y="495301"/>
            <a:ext cx="319617" cy="91017"/>
          </a:xfrm>
          <a:custGeom>
            <a:avLst/>
            <a:gdLst/>
            <a:ahLst/>
            <a:cxnLst/>
            <a:rect l="l" t="t" r="r" b="b"/>
            <a:pathLst>
              <a:path w="304" h="85" extrusionOk="0">
                <a:moveTo>
                  <a:pt x="304" y="70"/>
                </a:moveTo>
                <a:cubicBezTo>
                  <a:pt x="304" y="78"/>
                  <a:pt x="297" y="85"/>
                  <a:pt x="287" y="85"/>
                </a:cubicBezTo>
                <a:cubicBezTo>
                  <a:pt x="16" y="85"/>
                  <a:pt x="16" y="85"/>
                  <a:pt x="16" y="85"/>
                </a:cubicBezTo>
                <a:cubicBezTo>
                  <a:pt x="7" y="85"/>
                  <a:pt x="0" y="78"/>
                  <a:pt x="0" y="70"/>
                </a:cubicBezTo>
                <a:cubicBezTo>
                  <a:pt x="0" y="16"/>
                  <a:pt x="0" y="16"/>
                  <a:pt x="0" y="16"/>
                </a:cubicBezTo>
                <a:cubicBezTo>
                  <a:pt x="0" y="7"/>
                  <a:pt x="7" y="0"/>
                  <a:pt x="16" y="0"/>
                </a:cubicBezTo>
                <a:cubicBezTo>
                  <a:pt x="287" y="0"/>
                  <a:pt x="287" y="0"/>
                  <a:pt x="287" y="0"/>
                </a:cubicBezTo>
                <a:cubicBezTo>
                  <a:pt x="297" y="0"/>
                  <a:pt x="304" y="7"/>
                  <a:pt x="304" y="16"/>
                </a:cubicBezTo>
                <a:lnTo>
                  <a:pt x="304" y="7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8" name="Google Shape;6218;p26"/>
          <p:cNvSpPr/>
          <p:nvPr/>
        </p:nvSpPr>
        <p:spPr>
          <a:xfrm>
            <a:off x="836082" y="148167"/>
            <a:ext cx="88900" cy="86784"/>
          </a:xfrm>
          <a:custGeom>
            <a:avLst/>
            <a:gdLst/>
            <a:ahLst/>
            <a:cxnLst/>
            <a:rect l="l" t="t" r="r" b="b"/>
            <a:pathLst>
              <a:path w="84" h="84" extrusionOk="0">
                <a:moveTo>
                  <a:pt x="84" y="67"/>
                </a:moveTo>
                <a:cubicBezTo>
                  <a:pt x="84" y="76"/>
                  <a:pt x="77" y="84"/>
                  <a:pt x="68" y="84"/>
                </a:cubicBezTo>
                <a:cubicBezTo>
                  <a:pt x="17" y="84"/>
                  <a:pt x="17" y="84"/>
                  <a:pt x="17" y="84"/>
                </a:cubicBezTo>
                <a:cubicBezTo>
                  <a:pt x="7" y="84"/>
                  <a:pt x="0" y="76"/>
                  <a:pt x="0" y="67"/>
                </a:cubicBezTo>
                <a:cubicBezTo>
                  <a:pt x="0" y="16"/>
                  <a:pt x="0" y="16"/>
                  <a:pt x="0" y="16"/>
                </a:cubicBezTo>
                <a:cubicBezTo>
                  <a:pt x="0" y="7"/>
                  <a:pt x="7" y="0"/>
                  <a:pt x="17" y="0"/>
                </a:cubicBezTo>
                <a:cubicBezTo>
                  <a:pt x="68" y="0"/>
                  <a:pt x="68" y="0"/>
                  <a:pt x="68" y="0"/>
                </a:cubicBezTo>
                <a:cubicBezTo>
                  <a:pt x="77" y="0"/>
                  <a:pt x="84" y="7"/>
                  <a:pt x="84" y="16"/>
                </a:cubicBezTo>
                <a:lnTo>
                  <a:pt x="84" y="6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19" name="Google Shape;6219;p26"/>
          <p:cNvSpPr/>
          <p:nvPr/>
        </p:nvSpPr>
        <p:spPr>
          <a:xfrm>
            <a:off x="836082" y="264584"/>
            <a:ext cx="88900" cy="86784"/>
          </a:xfrm>
          <a:custGeom>
            <a:avLst/>
            <a:gdLst/>
            <a:ahLst/>
            <a:cxnLst/>
            <a:rect l="l" t="t" r="r" b="b"/>
            <a:pathLst>
              <a:path w="84" h="84" extrusionOk="0">
                <a:moveTo>
                  <a:pt x="84" y="68"/>
                </a:moveTo>
                <a:cubicBezTo>
                  <a:pt x="84" y="77"/>
                  <a:pt x="77" y="84"/>
                  <a:pt x="68" y="84"/>
                </a:cubicBezTo>
                <a:cubicBezTo>
                  <a:pt x="17" y="84"/>
                  <a:pt x="17" y="84"/>
                  <a:pt x="17" y="84"/>
                </a:cubicBezTo>
                <a:cubicBezTo>
                  <a:pt x="7" y="84"/>
                  <a:pt x="0" y="77"/>
                  <a:pt x="0" y="68"/>
                </a:cubicBezTo>
                <a:cubicBezTo>
                  <a:pt x="0" y="17"/>
                  <a:pt x="0" y="17"/>
                  <a:pt x="0" y="17"/>
                </a:cubicBezTo>
                <a:cubicBezTo>
                  <a:pt x="0" y="8"/>
                  <a:pt x="7" y="0"/>
                  <a:pt x="17" y="0"/>
                </a:cubicBezTo>
                <a:cubicBezTo>
                  <a:pt x="68" y="0"/>
                  <a:pt x="68" y="0"/>
                  <a:pt x="68" y="0"/>
                </a:cubicBezTo>
                <a:cubicBezTo>
                  <a:pt x="77" y="0"/>
                  <a:pt x="84" y="8"/>
                  <a:pt x="84" y="17"/>
                </a:cubicBezTo>
                <a:lnTo>
                  <a:pt x="84" y="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0" name="Google Shape;6220;p26"/>
          <p:cNvSpPr/>
          <p:nvPr/>
        </p:nvSpPr>
        <p:spPr>
          <a:xfrm>
            <a:off x="833965" y="383118"/>
            <a:ext cx="88900" cy="88900"/>
          </a:xfrm>
          <a:custGeom>
            <a:avLst/>
            <a:gdLst/>
            <a:ahLst/>
            <a:cxnLst/>
            <a:rect l="l" t="t" r="r" b="b"/>
            <a:pathLst>
              <a:path w="84" h="84" extrusionOk="0">
                <a:moveTo>
                  <a:pt x="84" y="67"/>
                </a:moveTo>
                <a:cubicBezTo>
                  <a:pt x="84" y="76"/>
                  <a:pt x="77" y="84"/>
                  <a:pt x="68" y="84"/>
                </a:cubicBezTo>
                <a:cubicBezTo>
                  <a:pt x="16" y="84"/>
                  <a:pt x="16" y="84"/>
                  <a:pt x="16" y="84"/>
                </a:cubicBezTo>
                <a:cubicBezTo>
                  <a:pt x="7" y="84"/>
                  <a:pt x="0" y="76"/>
                  <a:pt x="0" y="67"/>
                </a:cubicBezTo>
                <a:cubicBezTo>
                  <a:pt x="0" y="16"/>
                  <a:pt x="0" y="16"/>
                  <a:pt x="0" y="16"/>
                </a:cubicBezTo>
                <a:cubicBezTo>
                  <a:pt x="0" y="7"/>
                  <a:pt x="7" y="0"/>
                  <a:pt x="16" y="0"/>
                </a:cubicBezTo>
                <a:cubicBezTo>
                  <a:pt x="68" y="0"/>
                  <a:pt x="68" y="0"/>
                  <a:pt x="68" y="0"/>
                </a:cubicBezTo>
                <a:cubicBezTo>
                  <a:pt x="77" y="0"/>
                  <a:pt x="84" y="7"/>
                  <a:pt x="84" y="16"/>
                </a:cubicBezTo>
                <a:lnTo>
                  <a:pt x="84" y="6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1" name="Google Shape;6221;p26"/>
          <p:cNvSpPr/>
          <p:nvPr/>
        </p:nvSpPr>
        <p:spPr>
          <a:xfrm>
            <a:off x="833965" y="497418"/>
            <a:ext cx="88900" cy="88900"/>
          </a:xfrm>
          <a:custGeom>
            <a:avLst/>
            <a:gdLst/>
            <a:ahLst/>
            <a:cxnLst/>
            <a:rect l="l" t="t" r="r" b="b"/>
            <a:pathLst>
              <a:path w="84" h="84" extrusionOk="0">
                <a:moveTo>
                  <a:pt x="84" y="68"/>
                </a:moveTo>
                <a:cubicBezTo>
                  <a:pt x="84" y="77"/>
                  <a:pt x="77" y="84"/>
                  <a:pt x="68" y="84"/>
                </a:cubicBezTo>
                <a:cubicBezTo>
                  <a:pt x="16" y="84"/>
                  <a:pt x="16" y="84"/>
                  <a:pt x="16" y="84"/>
                </a:cubicBezTo>
                <a:cubicBezTo>
                  <a:pt x="7" y="84"/>
                  <a:pt x="0" y="77"/>
                  <a:pt x="0" y="68"/>
                </a:cubicBezTo>
                <a:cubicBezTo>
                  <a:pt x="0" y="17"/>
                  <a:pt x="0" y="17"/>
                  <a:pt x="0" y="17"/>
                </a:cubicBezTo>
                <a:cubicBezTo>
                  <a:pt x="0" y="8"/>
                  <a:pt x="7" y="0"/>
                  <a:pt x="16" y="0"/>
                </a:cubicBezTo>
                <a:cubicBezTo>
                  <a:pt x="68" y="0"/>
                  <a:pt x="68" y="0"/>
                  <a:pt x="68" y="0"/>
                </a:cubicBezTo>
                <a:cubicBezTo>
                  <a:pt x="77" y="0"/>
                  <a:pt x="84" y="8"/>
                  <a:pt x="84" y="17"/>
                </a:cubicBezTo>
                <a:lnTo>
                  <a:pt x="84" y="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2" name="Google Shape;6222;p26"/>
          <p:cNvSpPr/>
          <p:nvPr/>
        </p:nvSpPr>
        <p:spPr>
          <a:xfrm>
            <a:off x="869949" y="3845985"/>
            <a:ext cx="378884" cy="444500"/>
          </a:xfrm>
          <a:custGeom>
            <a:avLst/>
            <a:gdLst/>
            <a:ahLst/>
            <a:cxnLst/>
            <a:rect l="l" t="t" r="r" b="b"/>
            <a:pathLst>
              <a:path w="361" h="423" extrusionOk="0">
                <a:moveTo>
                  <a:pt x="352" y="277"/>
                </a:moveTo>
                <a:cubicBezTo>
                  <a:pt x="224" y="51"/>
                  <a:pt x="224" y="51"/>
                  <a:pt x="224" y="51"/>
                </a:cubicBezTo>
                <a:cubicBezTo>
                  <a:pt x="224" y="51"/>
                  <a:pt x="224" y="51"/>
                  <a:pt x="224" y="51"/>
                </a:cubicBezTo>
                <a:cubicBezTo>
                  <a:pt x="224" y="51"/>
                  <a:pt x="129" y="18"/>
                  <a:pt x="81" y="0"/>
                </a:cubicBezTo>
                <a:cubicBezTo>
                  <a:pt x="29" y="29"/>
                  <a:pt x="29" y="29"/>
                  <a:pt x="29" y="29"/>
                </a:cubicBezTo>
                <a:cubicBezTo>
                  <a:pt x="27" y="61"/>
                  <a:pt x="13" y="116"/>
                  <a:pt x="0" y="168"/>
                </a:cubicBezTo>
                <a:cubicBezTo>
                  <a:pt x="132" y="401"/>
                  <a:pt x="132" y="401"/>
                  <a:pt x="132" y="401"/>
                </a:cubicBezTo>
                <a:cubicBezTo>
                  <a:pt x="141" y="416"/>
                  <a:pt x="159" y="423"/>
                  <a:pt x="173" y="415"/>
                </a:cubicBezTo>
                <a:cubicBezTo>
                  <a:pt x="343" y="318"/>
                  <a:pt x="343" y="318"/>
                  <a:pt x="343" y="318"/>
                </a:cubicBezTo>
                <a:cubicBezTo>
                  <a:pt x="357" y="311"/>
                  <a:pt x="361" y="292"/>
                  <a:pt x="352" y="277"/>
                </a:cubicBezTo>
                <a:close/>
                <a:moveTo>
                  <a:pt x="93" y="115"/>
                </a:moveTo>
                <a:cubicBezTo>
                  <a:pt x="75" y="115"/>
                  <a:pt x="61" y="100"/>
                  <a:pt x="61" y="81"/>
                </a:cubicBezTo>
                <a:cubicBezTo>
                  <a:pt x="61" y="63"/>
                  <a:pt x="75" y="48"/>
                  <a:pt x="93" y="48"/>
                </a:cubicBezTo>
                <a:cubicBezTo>
                  <a:pt x="111" y="48"/>
                  <a:pt x="125" y="63"/>
                  <a:pt x="125" y="81"/>
                </a:cubicBezTo>
                <a:cubicBezTo>
                  <a:pt x="125" y="100"/>
                  <a:pt x="111" y="115"/>
                  <a:pt x="93" y="1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3" name="Google Shape;6223;p26"/>
          <p:cNvSpPr/>
          <p:nvPr/>
        </p:nvSpPr>
        <p:spPr>
          <a:xfrm>
            <a:off x="6553197" y="6385984"/>
            <a:ext cx="264584" cy="289984"/>
          </a:xfrm>
          <a:custGeom>
            <a:avLst/>
            <a:gdLst/>
            <a:ahLst/>
            <a:cxnLst/>
            <a:rect l="l" t="t" r="r" b="b"/>
            <a:pathLst>
              <a:path w="125" h="137" extrusionOk="0">
                <a:moveTo>
                  <a:pt x="0" y="101"/>
                </a:moveTo>
                <a:lnTo>
                  <a:pt x="53" y="137"/>
                </a:lnTo>
                <a:lnTo>
                  <a:pt x="125" y="36"/>
                </a:lnTo>
                <a:lnTo>
                  <a:pt x="72" y="0"/>
                </a:lnTo>
                <a:lnTo>
                  <a:pt x="0" y="10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4" name="Google Shape;6224;p26"/>
          <p:cNvSpPr/>
          <p:nvPr/>
        </p:nvSpPr>
        <p:spPr>
          <a:xfrm>
            <a:off x="6720415" y="6322484"/>
            <a:ext cx="137584" cy="118533"/>
          </a:xfrm>
          <a:custGeom>
            <a:avLst/>
            <a:gdLst/>
            <a:ahLst/>
            <a:cxnLst/>
            <a:rect l="l" t="t" r="r" b="b"/>
            <a:pathLst>
              <a:path w="130" h="113" extrusionOk="0">
                <a:moveTo>
                  <a:pt x="113" y="46"/>
                </a:moveTo>
                <a:cubicBezTo>
                  <a:pt x="64" y="11"/>
                  <a:pt x="64" y="11"/>
                  <a:pt x="64" y="11"/>
                </a:cubicBezTo>
                <a:cubicBezTo>
                  <a:pt x="49" y="0"/>
                  <a:pt x="29" y="3"/>
                  <a:pt x="18" y="18"/>
                </a:cubicBezTo>
                <a:cubicBezTo>
                  <a:pt x="0" y="42"/>
                  <a:pt x="0" y="42"/>
                  <a:pt x="0" y="42"/>
                </a:cubicBezTo>
                <a:cubicBezTo>
                  <a:pt x="104" y="113"/>
                  <a:pt x="104" y="113"/>
                  <a:pt x="104" y="113"/>
                </a:cubicBezTo>
                <a:cubicBezTo>
                  <a:pt x="120" y="92"/>
                  <a:pt x="120" y="92"/>
                  <a:pt x="120" y="92"/>
                </a:cubicBezTo>
                <a:cubicBezTo>
                  <a:pt x="130" y="77"/>
                  <a:pt x="127" y="57"/>
                  <a:pt x="113" y="4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5" name="Google Shape;6225;p26"/>
          <p:cNvSpPr/>
          <p:nvPr/>
        </p:nvSpPr>
        <p:spPr>
          <a:xfrm>
            <a:off x="6515098" y="6614584"/>
            <a:ext cx="141817" cy="152400"/>
          </a:xfrm>
          <a:custGeom>
            <a:avLst/>
            <a:gdLst/>
            <a:ahLst/>
            <a:cxnLst/>
            <a:rect l="l" t="t" r="r" b="b"/>
            <a:pathLst>
              <a:path w="135" h="145" extrusionOk="0">
                <a:moveTo>
                  <a:pt x="21" y="0"/>
                </a:moveTo>
                <a:cubicBezTo>
                  <a:pt x="131" y="72"/>
                  <a:pt x="131" y="72"/>
                  <a:pt x="131" y="72"/>
                </a:cubicBezTo>
                <a:cubicBezTo>
                  <a:pt x="131" y="72"/>
                  <a:pt x="135" y="83"/>
                  <a:pt x="112" y="93"/>
                </a:cubicBezTo>
                <a:cubicBezTo>
                  <a:pt x="89" y="103"/>
                  <a:pt x="0" y="145"/>
                  <a:pt x="0" y="145"/>
                </a:cubicBezTo>
                <a:cubicBezTo>
                  <a:pt x="15" y="11"/>
                  <a:pt x="15" y="11"/>
                  <a:pt x="15" y="11"/>
                </a:cubicBezTo>
                <a:cubicBezTo>
                  <a:pt x="15" y="11"/>
                  <a:pt x="16" y="5"/>
                  <a:pt x="21"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6" name="Google Shape;6226;p26"/>
          <p:cNvSpPr/>
          <p:nvPr/>
        </p:nvSpPr>
        <p:spPr>
          <a:xfrm>
            <a:off x="5206997" y="4455584"/>
            <a:ext cx="450851" cy="457200"/>
          </a:xfrm>
          <a:custGeom>
            <a:avLst/>
            <a:gdLst/>
            <a:ahLst/>
            <a:cxnLst/>
            <a:rect l="l" t="t" r="r" b="b"/>
            <a:pathLst>
              <a:path w="430" h="435" extrusionOk="0">
                <a:moveTo>
                  <a:pt x="424" y="159"/>
                </a:moveTo>
                <a:cubicBezTo>
                  <a:pt x="258" y="160"/>
                  <a:pt x="258" y="160"/>
                  <a:pt x="258" y="160"/>
                </a:cubicBezTo>
                <a:cubicBezTo>
                  <a:pt x="250" y="135"/>
                  <a:pt x="221" y="44"/>
                  <a:pt x="215" y="24"/>
                </a:cubicBezTo>
                <a:cubicBezTo>
                  <a:pt x="208" y="0"/>
                  <a:pt x="196" y="24"/>
                  <a:pt x="196" y="24"/>
                </a:cubicBezTo>
                <a:cubicBezTo>
                  <a:pt x="162" y="160"/>
                  <a:pt x="162" y="160"/>
                  <a:pt x="162" y="160"/>
                </a:cubicBezTo>
                <a:cubicBezTo>
                  <a:pt x="0" y="161"/>
                  <a:pt x="0" y="161"/>
                  <a:pt x="0" y="161"/>
                </a:cubicBezTo>
                <a:cubicBezTo>
                  <a:pt x="1" y="174"/>
                  <a:pt x="17" y="185"/>
                  <a:pt x="17" y="185"/>
                </a:cubicBezTo>
                <a:cubicBezTo>
                  <a:pt x="129" y="259"/>
                  <a:pt x="129" y="259"/>
                  <a:pt x="129" y="259"/>
                </a:cubicBezTo>
                <a:cubicBezTo>
                  <a:pt x="110" y="302"/>
                  <a:pt x="79" y="415"/>
                  <a:pt x="79" y="415"/>
                </a:cubicBezTo>
                <a:cubicBezTo>
                  <a:pt x="103" y="422"/>
                  <a:pt x="210" y="322"/>
                  <a:pt x="210" y="322"/>
                </a:cubicBezTo>
                <a:cubicBezTo>
                  <a:pt x="333" y="435"/>
                  <a:pt x="336" y="416"/>
                  <a:pt x="336" y="416"/>
                </a:cubicBezTo>
                <a:cubicBezTo>
                  <a:pt x="343" y="398"/>
                  <a:pt x="289" y="266"/>
                  <a:pt x="289" y="266"/>
                </a:cubicBezTo>
                <a:cubicBezTo>
                  <a:pt x="289" y="260"/>
                  <a:pt x="289" y="260"/>
                  <a:pt x="289" y="260"/>
                </a:cubicBezTo>
                <a:cubicBezTo>
                  <a:pt x="289" y="260"/>
                  <a:pt x="385" y="196"/>
                  <a:pt x="408" y="186"/>
                </a:cubicBezTo>
                <a:cubicBezTo>
                  <a:pt x="430" y="175"/>
                  <a:pt x="424" y="159"/>
                  <a:pt x="424" y="15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7" name="Google Shape;6227;p26"/>
          <p:cNvSpPr/>
          <p:nvPr/>
        </p:nvSpPr>
        <p:spPr>
          <a:xfrm>
            <a:off x="1549397" y="2582334"/>
            <a:ext cx="254000" cy="74084"/>
          </a:xfrm>
          <a:custGeom>
            <a:avLst/>
            <a:gdLst/>
            <a:ahLst/>
            <a:cxnLst/>
            <a:rect l="l" t="t" r="r" b="b"/>
            <a:pathLst>
              <a:path w="241" h="72" extrusionOk="0">
                <a:moveTo>
                  <a:pt x="199" y="71"/>
                </a:moveTo>
                <a:cubicBezTo>
                  <a:pt x="238" y="70"/>
                  <a:pt x="238" y="70"/>
                  <a:pt x="238" y="70"/>
                </a:cubicBezTo>
                <a:cubicBezTo>
                  <a:pt x="238" y="21"/>
                  <a:pt x="238" y="21"/>
                  <a:pt x="238" y="21"/>
                </a:cubicBezTo>
                <a:cubicBezTo>
                  <a:pt x="238" y="21"/>
                  <a:pt x="241" y="0"/>
                  <a:pt x="220" y="0"/>
                </a:cubicBezTo>
                <a:cubicBezTo>
                  <a:pt x="16" y="2"/>
                  <a:pt x="16" y="2"/>
                  <a:pt x="16" y="2"/>
                </a:cubicBezTo>
                <a:cubicBezTo>
                  <a:pt x="16" y="2"/>
                  <a:pt x="1" y="1"/>
                  <a:pt x="0" y="23"/>
                </a:cubicBezTo>
                <a:cubicBezTo>
                  <a:pt x="1" y="71"/>
                  <a:pt x="1" y="71"/>
                  <a:pt x="1" y="71"/>
                </a:cubicBezTo>
                <a:cubicBezTo>
                  <a:pt x="40" y="72"/>
                  <a:pt x="40" y="72"/>
                  <a:pt x="40" y="72"/>
                </a:cubicBezTo>
                <a:cubicBezTo>
                  <a:pt x="40" y="50"/>
                  <a:pt x="40" y="50"/>
                  <a:pt x="40" y="50"/>
                </a:cubicBezTo>
                <a:cubicBezTo>
                  <a:pt x="199" y="50"/>
                  <a:pt x="199" y="50"/>
                  <a:pt x="199" y="50"/>
                </a:cubicBezTo>
                <a:lnTo>
                  <a:pt x="199" y="7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8" name="Google Shape;6228;p26"/>
          <p:cNvSpPr/>
          <p:nvPr/>
        </p:nvSpPr>
        <p:spPr>
          <a:xfrm>
            <a:off x="1456264" y="2683933"/>
            <a:ext cx="50800" cy="304800"/>
          </a:xfrm>
          <a:custGeom>
            <a:avLst/>
            <a:gdLst/>
            <a:ahLst/>
            <a:cxnLst/>
            <a:rect l="l" t="t" r="r" b="b"/>
            <a:pathLst>
              <a:path w="47" h="290" extrusionOk="0">
                <a:moveTo>
                  <a:pt x="47" y="0"/>
                </a:moveTo>
                <a:cubicBezTo>
                  <a:pt x="21" y="1"/>
                  <a:pt x="0" y="21"/>
                  <a:pt x="0" y="47"/>
                </a:cubicBezTo>
                <a:cubicBezTo>
                  <a:pt x="0" y="244"/>
                  <a:pt x="0" y="244"/>
                  <a:pt x="0" y="244"/>
                </a:cubicBezTo>
                <a:cubicBezTo>
                  <a:pt x="0" y="269"/>
                  <a:pt x="21" y="290"/>
                  <a:pt x="47" y="290"/>
                </a:cubicBezTo>
                <a:lnTo>
                  <a:pt x="47"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29" name="Google Shape;6229;p26"/>
          <p:cNvSpPr/>
          <p:nvPr/>
        </p:nvSpPr>
        <p:spPr>
          <a:xfrm>
            <a:off x="1551515" y="2683933"/>
            <a:ext cx="347133" cy="304800"/>
          </a:xfrm>
          <a:custGeom>
            <a:avLst/>
            <a:gdLst/>
            <a:ahLst/>
            <a:cxnLst/>
            <a:rect l="l" t="t" r="r" b="b"/>
            <a:pathLst>
              <a:path w="331" h="290" extrusionOk="0">
                <a:moveTo>
                  <a:pt x="283" y="0"/>
                </a:moveTo>
                <a:cubicBezTo>
                  <a:pt x="280" y="0"/>
                  <a:pt x="280" y="0"/>
                  <a:pt x="280" y="0"/>
                </a:cubicBezTo>
                <a:cubicBezTo>
                  <a:pt x="280" y="282"/>
                  <a:pt x="280" y="282"/>
                  <a:pt x="280" y="282"/>
                </a:cubicBezTo>
                <a:cubicBezTo>
                  <a:pt x="237" y="282"/>
                  <a:pt x="237" y="282"/>
                  <a:pt x="237" y="282"/>
                </a:cubicBezTo>
                <a:cubicBezTo>
                  <a:pt x="237" y="0"/>
                  <a:pt x="237" y="0"/>
                  <a:pt x="237" y="0"/>
                </a:cubicBezTo>
                <a:cubicBezTo>
                  <a:pt x="0" y="0"/>
                  <a:pt x="0" y="0"/>
                  <a:pt x="0" y="0"/>
                </a:cubicBezTo>
                <a:cubicBezTo>
                  <a:pt x="0" y="290"/>
                  <a:pt x="0" y="290"/>
                  <a:pt x="0" y="290"/>
                </a:cubicBezTo>
                <a:cubicBezTo>
                  <a:pt x="283" y="290"/>
                  <a:pt x="283" y="290"/>
                  <a:pt x="283" y="290"/>
                </a:cubicBezTo>
                <a:cubicBezTo>
                  <a:pt x="310" y="290"/>
                  <a:pt x="331" y="269"/>
                  <a:pt x="331" y="244"/>
                </a:cubicBezTo>
                <a:cubicBezTo>
                  <a:pt x="331" y="47"/>
                  <a:pt x="331" y="47"/>
                  <a:pt x="331" y="47"/>
                </a:cubicBezTo>
                <a:cubicBezTo>
                  <a:pt x="331" y="21"/>
                  <a:pt x="310" y="0"/>
                  <a:pt x="283"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0" name="Google Shape;6230;p26"/>
          <p:cNvSpPr/>
          <p:nvPr/>
        </p:nvSpPr>
        <p:spPr>
          <a:xfrm>
            <a:off x="7706782" y="2580218"/>
            <a:ext cx="480484" cy="393700"/>
          </a:xfrm>
          <a:custGeom>
            <a:avLst/>
            <a:gdLst/>
            <a:ahLst/>
            <a:cxnLst/>
            <a:rect l="l" t="t" r="r" b="b"/>
            <a:pathLst>
              <a:path w="456" h="374" extrusionOk="0">
                <a:moveTo>
                  <a:pt x="429" y="325"/>
                </a:moveTo>
                <a:cubicBezTo>
                  <a:pt x="429" y="325"/>
                  <a:pt x="271" y="59"/>
                  <a:pt x="248" y="30"/>
                </a:cubicBezTo>
                <a:cubicBezTo>
                  <a:pt x="224" y="0"/>
                  <a:pt x="198" y="30"/>
                  <a:pt x="198" y="30"/>
                </a:cubicBezTo>
                <a:cubicBezTo>
                  <a:pt x="198" y="30"/>
                  <a:pt x="43" y="289"/>
                  <a:pt x="22" y="325"/>
                </a:cubicBezTo>
                <a:cubicBezTo>
                  <a:pt x="0" y="360"/>
                  <a:pt x="35" y="374"/>
                  <a:pt x="35" y="374"/>
                </a:cubicBezTo>
                <a:cubicBezTo>
                  <a:pt x="417" y="373"/>
                  <a:pt x="417" y="373"/>
                  <a:pt x="417" y="373"/>
                </a:cubicBezTo>
                <a:cubicBezTo>
                  <a:pt x="456" y="365"/>
                  <a:pt x="429" y="325"/>
                  <a:pt x="429" y="325"/>
                </a:cubicBezTo>
                <a:close/>
                <a:moveTo>
                  <a:pt x="362" y="338"/>
                </a:moveTo>
                <a:cubicBezTo>
                  <a:pt x="94" y="338"/>
                  <a:pt x="94" y="338"/>
                  <a:pt x="94" y="338"/>
                </a:cubicBezTo>
                <a:cubicBezTo>
                  <a:pt x="94" y="338"/>
                  <a:pt x="69" y="329"/>
                  <a:pt x="85" y="305"/>
                </a:cubicBezTo>
                <a:cubicBezTo>
                  <a:pt x="100" y="280"/>
                  <a:pt x="209" y="102"/>
                  <a:pt x="209" y="102"/>
                </a:cubicBezTo>
                <a:cubicBezTo>
                  <a:pt x="209" y="102"/>
                  <a:pt x="227" y="82"/>
                  <a:pt x="243" y="102"/>
                </a:cubicBezTo>
                <a:cubicBezTo>
                  <a:pt x="260" y="122"/>
                  <a:pt x="370" y="305"/>
                  <a:pt x="370" y="305"/>
                </a:cubicBezTo>
                <a:cubicBezTo>
                  <a:pt x="370" y="305"/>
                  <a:pt x="389" y="332"/>
                  <a:pt x="362" y="3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1" name="Google Shape;6231;p26"/>
          <p:cNvSpPr/>
          <p:nvPr/>
        </p:nvSpPr>
        <p:spPr>
          <a:xfrm>
            <a:off x="7922681" y="2802468"/>
            <a:ext cx="44451" cy="105833"/>
          </a:xfrm>
          <a:custGeom>
            <a:avLst/>
            <a:gdLst/>
            <a:ahLst/>
            <a:cxnLst/>
            <a:rect l="l" t="t" r="r" b="b"/>
            <a:pathLst>
              <a:path w="43" h="101" extrusionOk="0">
                <a:moveTo>
                  <a:pt x="43" y="81"/>
                </a:moveTo>
                <a:cubicBezTo>
                  <a:pt x="43" y="92"/>
                  <a:pt x="34" y="101"/>
                  <a:pt x="22" y="101"/>
                </a:cubicBezTo>
                <a:cubicBezTo>
                  <a:pt x="22" y="101"/>
                  <a:pt x="22" y="101"/>
                  <a:pt x="22" y="101"/>
                </a:cubicBezTo>
                <a:cubicBezTo>
                  <a:pt x="10" y="101"/>
                  <a:pt x="0" y="92"/>
                  <a:pt x="0" y="81"/>
                </a:cubicBezTo>
                <a:cubicBezTo>
                  <a:pt x="0" y="20"/>
                  <a:pt x="0" y="20"/>
                  <a:pt x="0" y="20"/>
                </a:cubicBezTo>
                <a:cubicBezTo>
                  <a:pt x="0" y="9"/>
                  <a:pt x="10" y="0"/>
                  <a:pt x="22" y="0"/>
                </a:cubicBezTo>
                <a:cubicBezTo>
                  <a:pt x="22" y="0"/>
                  <a:pt x="22" y="0"/>
                  <a:pt x="22" y="0"/>
                </a:cubicBezTo>
                <a:cubicBezTo>
                  <a:pt x="34" y="0"/>
                  <a:pt x="43" y="9"/>
                  <a:pt x="43" y="20"/>
                </a:cubicBezTo>
                <a:lnTo>
                  <a:pt x="43" y="8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2" name="Google Shape;6232;p26"/>
          <p:cNvSpPr/>
          <p:nvPr/>
        </p:nvSpPr>
        <p:spPr>
          <a:xfrm>
            <a:off x="7922681" y="2736851"/>
            <a:ext cx="44451"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3" name="Google Shape;6233;p26"/>
          <p:cNvSpPr/>
          <p:nvPr/>
        </p:nvSpPr>
        <p:spPr>
          <a:xfrm>
            <a:off x="1737782" y="5784851"/>
            <a:ext cx="156633" cy="376767"/>
          </a:xfrm>
          <a:custGeom>
            <a:avLst/>
            <a:gdLst/>
            <a:ahLst/>
            <a:cxnLst/>
            <a:rect l="l" t="t" r="r" b="b"/>
            <a:pathLst>
              <a:path w="149" h="358" extrusionOk="0">
                <a:moveTo>
                  <a:pt x="1" y="350"/>
                </a:moveTo>
                <a:cubicBezTo>
                  <a:pt x="13" y="347"/>
                  <a:pt x="16" y="358"/>
                  <a:pt x="27" y="353"/>
                </a:cubicBezTo>
                <a:cubicBezTo>
                  <a:pt x="99" y="321"/>
                  <a:pt x="149" y="249"/>
                  <a:pt x="149" y="166"/>
                </a:cubicBezTo>
                <a:cubicBezTo>
                  <a:pt x="149" y="98"/>
                  <a:pt x="116" y="38"/>
                  <a:pt x="65" y="0"/>
                </a:cubicBezTo>
                <a:cubicBezTo>
                  <a:pt x="21" y="59"/>
                  <a:pt x="21" y="59"/>
                  <a:pt x="21" y="59"/>
                </a:cubicBezTo>
                <a:cubicBezTo>
                  <a:pt x="53" y="83"/>
                  <a:pt x="75" y="122"/>
                  <a:pt x="75" y="165"/>
                </a:cubicBezTo>
                <a:cubicBezTo>
                  <a:pt x="75" y="212"/>
                  <a:pt x="49" y="254"/>
                  <a:pt x="12" y="277"/>
                </a:cubicBezTo>
                <a:cubicBezTo>
                  <a:pt x="0" y="284"/>
                  <a:pt x="20" y="299"/>
                  <a:pt x="7" y="302"/>
                </a:cubicBezTo>
                <a:lnTo>
                  <a:pt x="1" y="35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4" name="Google Shape;6234;p26"/>
          <p:cNvSpPr/>
          <p:nvPr/>
        </p:nvSpPr>
        <p:spPr>
          <a:xfrm>
            <a:off x="1462615" y="5757333"/>
            <a:ext cx="169333" cy="374651"/>
          </a:xfrm>
          <a:custGeom>
            <a:avLst/>
            <a:gdLst/>
            <a:ahLst/>
            <a:cxnLst/>
            <a:rect l="l" t="t" r="r" b="b"/>
            <a:pathLst>
              <a:path w="161" h="356" extrusionOk="0">
                <a:moveTo>
                  <a:pt x="159" y="8"/>
                </a:moveTo>
                <a:cubicBezTo>
                  <a:pt x="132" y="11"/>
                  <a:pt x="129" y="0"/>
                  <a:pt x="106" y="13"/>
                </a:cubicBezTo>
                <a:cubicBezTo>
                  <a:pt x="43" y="48"/>
                  <a:pt x="0" y="116"/>
                  <a:pt x="0" y="193"/>
                </a:cubicBezTo>
                <a:cubicBezTo>
                  <a:pt x="0" y="260"/>
                  <a:pt x="32" y="319"/>
                  <a:pt x="82" y="356"/>
                </a:cubicBezTo>
                <a:cubicBezTo>
                  <a:pt x="126" y="296"/>
                  <a:pt x="126" y="296"/>
                  <a:pt x="126" y="296"/>
                </a:cubicBezTo>
                <a:cubicBezTo>
                  <a:pt x="95" y="273"/>
                  <a:pt x="74" y="235"/>
                  <a:pt x="74" y="192"/>
                </a:cubicBezTo>
                <a:cubicBezTo>
                  <a:pt x="74" y="145"/>
                  <a:pt x="99" y="104"/>
                  <a:pt x="137" y="81"/>
                </a:cubicBezTo>
                <a:cubicBezTo>
                  <a:pt x="153" y="71"/>
                  <a:pt x="141" y="61"/>
                  <a:pt x="161" y="59"/>
                </a:cubicBezTo>
                <a:lnTo>
                  <a:pt x="159" y="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5" name="Google Shape;6235;p26"/>
          <p:cNvSpPr/>
          <p:nvPr/>
        </p:nvSpPr>
        <p:spPr>
          <a:xfrm>
            <a:off x="1521881" y="5744634"/>
            <a:ext cx="152400" cy="141817"/>
          </a:xfrm>
          <a:custGeom>
            <a:avLst/>
            <a:gdLst/>
            <a:ahLst/>
            <a:cxnLst/>
            <a:rect l="l" t="t" r="r" b="b"/>
            <a:pathLst>
              <a:path w="72" h="67" extrusionOk="0">
                <a:moveTo>
                  <a:pt x="0" y="2"/>
                </a:moveTo>
                <a:lnTo>
                  <a:pt x="52" y="67"/>
                </a:lnTo>
                <a:lnTo>
                  <a:pt x="72" y="0"/>
                </a:lnTo>
                <a:lnTo>
                  <a:pt x="0"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6" name="Google Shape;6236;p26"/>
          <p:cNvSpPr/>
          <p:nvPr/>
        </p:nvSpPr>
        <p:spPr>
          <a:xfrm>
            <a:off x="1699682" y="6024033"/>
            <a:ext cx="150284" cy="146051"/>
          </a:xfrm>
          <a:custGeom>
            <a:avLst/>
            <a:gdLst/>
            <a:ahLst/>
            <a:cxnLst/>
            <a:rect l="l" t="t" r="r" b="b"/>
            <a:pathLst>
              <a:path w="71" h="69" extrusionOk="0">
                <a:moveTo>
                  <a:pt x="18" y="0"/>
                </a:moveTo>
                <a:lnTo>
                  <a:pt x="0" y="69"/>
                </a:lnTo>
                <a:lnTo>
                  <a:pt x="71" y="69"/>
                </a:lnTo>
                <a:lnTo>
                  <a:pt x="18"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7" name="Google Shape;6237;p26"/>
          <p:cNvSpPr/>
          <p:nvPr/>
        </p:nvSpPr>
        <p:spPr>
          <a:xfrm>
            <a:off x="1627716" y="5909734"/>
            <a:ext cx="105833" cy="1058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8" name="Google Shape;6238;p26"/>
          <p:cNvSpPr/>
          <p:nvPr/>
        </p:nvSpPr>
        <p:spPr>
          <a:xfrm>
            <a:off x="4601631" y="6565900"/>
            <a:ext cx="194733" cy="194733"/>
          </a:xfrm>
          <a:custGeom>
            <a:avLst/>
            <a:gdLst/>
            <a:ahLst/>
            <a:cxnLst/>
            <a:rect l="l" t="t" r="r" b="b"/>
            <a:pathLst>
              <a:path w="92" h="92" extrusionOk="0">
                <a:moveTo>
                  <a:pt x="0" y="23"/>
                </a:moveTo>
                <a:lnTo>
                  <a:pt x="68" y="23"/>
                </a:lnTo>
                <a:lnTo>
                  <a:pt x="68" y="92"/>
                </a:lnTo>
                <a:lnTo>
                  <a:pt x="92" y="92"/>
                </a:lnTo>
                <a:lnTo>
                  <a:pt x="92" y="0"/>
                </a:lnTo>
                <a:lnTo>
                  <a:pt x="0" y="0"/>
                </a:lnTo>
                <a:lnTo>
                  <a:pt x="0" y="2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39" name="Google Shape;6239;p26"/>
          <p:cNvSpPr/>
          <p:nvPr/>
        </p:nvSpPr>
        <p:spPr>
          <a:xfrm>
            <a:off x="4610097" y="6593417"/>
            <a:ext cx="160867" cy="160867"/>
          </a:xfrm>
          <a:custGeom>
            <a:avLst/>
            <a:gdLst/>
            <a:ahLst/>
            <a:cxnLst/>
            <a:rect l="l" t="t" r="r" b="b"/>
            <a:pathLst>
              <a:path w="76" h="76" extrusionOk="0">
                <a:moveTo>
                  <a:pt x="0" y="58"/>
                </a:moveTo>
                <a:lnTo>
                  <a:pt x="18" y="76"/>
                </a:lnTo>
                <a:lnTo>
                  <a:pt x="76" y="18"/>
                </a:lnTo>
                <a:lnTo>
                  <a:pt x="58" y="0"/>
                </a:lnTo>
                <a:lnTo>
                  <a:pt x="0" y="5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0" name="Google Shape;6240;p26"/>
          <p:cNvSpPr/>
          <p:nvPr/>
        </p:nvSpPr>
        <p:spPr>
          <a:xfrm>
            <a:off x="4832348" y="6333067"/>
            <a:ext cx="196851" cy="194733"/>
          </a:xfrm>
          <a:custGeom>
            <a:avLst/>
            <a:gdLst/>
            <a:ahLst/>
            <a:cxnLst/>
            <a:rect l="l" t="t" r="r" b="b"/>
            <a:pathLst>
              <a:path w="93" h="92" extrusionOk="0">
                <a:moveTo>
                  <a:pt x="93" y="69"/>
                </a:moveTo>
                <a:lnTo>
                  <a:pt x="25" y="69"/>
                </a:lnTo>
                <a:lnTo>
                  <a:pt x="25" y="0"/>
                </a:lnTo>
                <a:lnTo>
                  <a:pt x="0" y="0"/>
                </a:lnTo>
                <a:lnTo>
                  <a:pt x="0" y="92"/>
                </a:lnTo>
                <a:lnTo>
                  <a:pt x="93" y="92"/>
                </a:lnTo>
                <a:lnTo>
                  <a:pt x="93" y="6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1" name="Google Shape;6241;p26"/>
          <p:cNvSpPr/>
          <p:nvPr/>
        </p:nvSpPr>
        <p:spPr>
          <a:xfrm>
            <a:off x="4859864" y="6339417"/>
            <a:ext cx="160867" cy="160867"/>
          </a:xfrm>
          <a:custGeom>
            <a:avLst/>
            <a:gdLst/>
            <a:ahLst/>
            <a:cxnLst/>
            <a:rect l="l" t="t" r="r" b="b"/>
            <a:pathLst>
              <a:path w="76" h="76" extrusionOk="0">
                <a:moveTo>
                  <a:pt x="76" y="18"/>
                </a:moveTo>
                <a:lnTo>
                  <a:pt x="57" y="0"/>
                </a:lnTo>
                <a:lnTo>
                  <a:pt x="0" y="58"/>
                </a:lnTo>
                <a:lnTo>
                  <a:pt x="18" y="76"/>
                </a:lnTo>
                <a:lnTo>
                  <a:pt x="76" y="1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2" name="Google Shape;6242;p26"/>
          <p:cNvSpPr/>
          <p:nvPr/>
        </p:nvSpPr>
        <p:spPr>
          <a:xfrm>
            <a:off x="1468965" y="4470401"/>
            <a:ext cx="419100" cy="421217"/>
          </a:xfrm>
          <a:custGeom>
            <a:avLst/>
            <a:gdLst/>
            <a:ahLst/>
            <a:cxnLst/>
            <a:rect l="l" t="t" r="r" b="b"/>
            <a:pathLst>
              <a:path w="399" h="399" extrusionOk="0">
                <a:moveTo>
                  <a:pt x="200" y="0"/>
                </a:moveTo>
                <a:cubicBezTo>
                  <a:pt x="89" y="0"/>
                  <a:pt x="0" y="89"/>
                  <a:pt x="0" y="199"/>
                </a:cubicBezTo>
                <a:cubicBezTo>
                  <a:pt x="0" y="310"/>
                  <a:pt x="89" y="399"/>
                  <a:pt x="200" y="399"/>
                </a:cubicBezTo>
                <a:cubicBezTo>
                  <a:pt x="310" y="399"/>
                  <a:pt x="399" y="310"/>
                  <a:pt x="399" y="199"/>
                </a:cubicBezTo>
                <a:cubicBezTo>
                  <a:pt x="399" y="89"/>
                  <a:pt x="310" y="0"/>
                  <a:pt x="200" y="0"/>
                </a:cubicBezTo>
                <a:close/>
                <a:moveTo>
                  <a:pt x="140" y="122"/>
                </a:moveTo>
                <a:cubicBezTo>
                  <a:pt x="140" y="90"/>
                  <a:pt x="166" y="64"/>
                  <a:pt x="198" y="64"/>
                </a:cubicBezTo>
                <a:cubicBezTo>
                  <a:pt x="230" y="64"/>
                  <a:pt x="256" y="90"/>
                  <a:pt x="256" y="122"/>
                </a:cubicBezTo>
                <a:cubicBezTo>
                  <a:pt x="256" y="203"/>
                  <a:pt x="256" y="203"/>
                  <a:pt x="256" y="203"/>
                </a:cubicBezTo>
                <a:cubicBezTo>
                  <a:pt x="256" y="235"/>
                  <a:pt x="230" y="261"/>
                  <a:pt x="198" y="261"/>
                </a:cubicBezTo>
                <a:cubicBezTo>
                  <a:pt x="166" y="261"/>
                  <a:pt x="140" y="235"/>
                  <a:pt x="140" y="203"/>
                </a:cubicBezTo>
                <a:lnTo>
                  <a:pt x="140" y="122"/>
                </a:lnTo>
                <a:close/>
                <a:moveTo>
                  <a:pt x="282" y="209"/>
                </a:moveTo>
                <a:cubicBezTo>
                  <a:pt x="270" y="283"/>
                  <a:pt x="205" y="286"/>
                  <a:pt x="205" y="286"/>
                </a:cubicBezTo>
                <a:cubicBezTo>
                  <a:pt x="205" y="336"/>
                  <a:pt x="205" y="336"/>
                  <a:pt x="205" y="336"/>
                </a:cubicBezTo>
                <a:cubicBezTo>
                  <a:pt x="261" y="336"/>
                  <a:pt x="261" y="336"/>
                  <a:pt x="261" y="336"/>
                </a:cubicBezTo>
                <a:cubicBezTo>
                  <a:pt x="261" y="351"/>
                  <a:pt x="261" y="351"/>
                  <a:pt x="261" y="351"/>
                </a:cubicBezTo>
                <a:cubicBezTo>
                  <a:pt x="132" y="351"/>
                  <a:pt x="132" y="351"/>
                  <a:pt x="132" y="351"/>
                </a:cubicBezTo>
                <a:cubicBezTo>
                  <a:pt x="132" y="336"/>
                  <a:pt x="132" y="336"/>
                  <a:pt x="132" y="336"/>
                </a:cubicBezTo>
                <a:cubicBezTo>
                  <a:pt x="187" y="336"/>
                  <a:pt x="187" y="336"/>
                  <a:pt x="187" y="336"/>
                </a:cubicBezTo>
                <a:cubicBezTo>
                  <a:pt x="187" y="285"/>
                  <a:pt x="187" y="285"/>
                  <a:pt x="187" y="285"/>
                </a:cubicBezTo>
                <a:cubicBezTo>
                  <a:pt x="115" y="269"/>
                  <a:pt x="114" y="208"/>
                  <a:pt x="114" y="208"/>
                </a:cubicBezTo>
                <a:cubicBezTo>
                  <a:pt x="114" y="157"/>
                  <a:pt x="114" y="157"/>
                  <a:pt x="114" y="157"/>
                </a:cubicBezTo>
                <a:cubicBezTo>
                  <a:pt x="114" y="153"/>
                  <a:pt x="114" y="153"/>
                  <a:pt x="114" y="153"/>
                </a:cubicBezTo>
                <a:cubicBezTo>
                  <a:pt x="132" y="153"/>
                  <a:pt x="132" y="153"/>
                  <a:pt x="132" y="153"/>
                </a:cubicBezTo>
                <a:cubicBezTo>
                  <a:pt x="132" y="209"/>
                  <a:pt x="132" y="209"/>
                  <a:pt x="132" y="209"/>
                </a:cubicBezTo>
                <a:cubicBezTo>
                  <a:pt x="132" y="209"/>
                  <a:pt x="138" y="270"/>
                  <a:pt x="198" y="268"/>
                </a:cubicBezTo>
                <a:cubicBezTo>
                  <a:pt x="258" y="267"/>
                  <a:pt x="265" y="209"/>
                  <a:pt x="265" y="209"/>
                </a:cubicBezTo>
                <a:cubicBezTo>
                  <a:pt x="265" y="154"/>
                  <a:pt x="265" y="154"/>
                  <a:pt x="265" y="154"/>
                </a:cubicBezTo>
                <a:cubicBezTo>
                  <a:pt x="282" y="154"/>
                  <a:pt x="282" y="154"/>
                  <a:pt x="282" y="154"/>
                </a:cubicBezTo>
                <a:lnTo>
                  <a:pt x="282" y="20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3" name="Google Shape;6243;p26"/>
          <p:cNvSpPr/>
          <p:nvPr/>
        </p:nvSpPr>
        <p:spPr>
          <a:xfrm>
            <a:off x="840315" y="753534"/>
            <a:ext cx="433917" cy="433917"/>
          </a:xfrm>
          <a:custGeom>
            <a:avLst/>
            <a:gdLst/>
            <a:ahLst/>
            <a:cxnLst/>
            <a:rect l="l" t="t" r="r" b="b"/>
            <a:pathLst>
              <a:path w="413" h="412" extrusionOk="0">
                <a:moveTo>
                  <a:pt x="413" y="206"/>
                </a:moveTo>
                <a:cubicBezTo>
                  <a:pt x="413" y="320"/>
                  <a:pt x="320" y="412"/>
                  <a:pt x="206" y="412"/>
                </a:cubicBezTo>
                <a:cubicBezTo>
                  <a:pt x="93" y="412"/>
                  <a:pt x="0" y="320"/>
                  <a:pt x="0" y="206"/>
                </a:cubicBezTo>
                <a:cubicBezTo>
                  <a:pt x="0" y="92"/>
                  <a:pt x="93" y="0"/>
                  <a:pt x="206" y="0"/>
                </a:cubicBezTo>
                <a:cubicBezTo>
                  <a:pt x="320" y="0"/>
                  <a:pt x="413" y="92"/>
                  <a:pt x="413" y="206"/>
                </a:cubicBezTo>
                <a:close/>
                <a:moveTo>
                  <a:pt x="248" y="87"/>
                </a:moveTo>
                <a:cubicBezTo>
                  <a:pt x="166" y="87"/>
                  <a:pt x="166" y="87"/>
                  <a:pt x="166" y="87"/>
                </a:cubicBezTo>
                <a:cubicBezTo>
                  <a:pt x="182" y="247"/>
                  <a:pt x="182" y="247"/>
                  <a:pt x="182" y="247"/>
                </a:cubicBezTo>
                <a:cubicBezTo>
                  <a:pt x="232" y="247"/>
                  <a:pt x="232" y="247"/>
                  <a:pt x="232" y="247"/>
                </a:cubicBezTo>
                <a:lnTo>
                  <a:pt x="248" y="87"/>
                </a:lnTo>
                <a:close/>
                <a:moveTo>
                  <a:pt x="233" y="275"/>
                </a:moveTo>
                <a:cubicBezTo>
                  <a:pt x="181" y="275"/>
                  <a:pt x="181" y="275"/>
                  <a:pt x="181" y="275"/>
                </a:cubicBezTo>
                <a:cubicBezTo>
                  <a:pt x="181" y="325"/>
                  <a:pt x="181" y="325"/>
                  <a:pt x="181" y="325"/>
                </a:cubicBezTo>
                <a:cubicBezTo>
                  <a:pt x="233" y="325"/>
                  <a:pt x="233" y="325"/>
                  <a:pt x="233" y="325"/>
                </a:cubicBezTo>
                <a:lnTo>
                  <a:pt x="233" y="27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4" name="Google Shape;6244;p26"/>
          <p:cNvSpPr/>
          <p:nvPr/>
        </p:nvSpPr>
        <p:spPr>
          <a:xfrm>
            <a:off x="886882" y="5115984"/>
            <a:ext cx="345017" cy="440267"/>
          </a:xfrm>
          <a:custGeom>
            <a:avLst/>
            <a:gdLst/>
            <a:ahLst/>
            <a:cxnLst/>
            <a:rect l="l" t="t" r="r" b="b"/>
            <a:pathLst>
              <a:path w="327" h="419" extrusionOk="0">
                <a:moveTo>
                  <a:pt x="53" y="31"/>
                </a:moveTo>
                <a:cubicBezTo>
                  <a:pt x="53" y="67"/>
                  <a:pt x="53" y="67"/>
                  <a:pt x="53" y="67"/>
                </a:cubicBezTo>
                <a:cubicBezTo>
                  <a:pt x="53" y="67"/>
                  <a:pt x="291" y="32"/>
                  <a:pt x="261" y="115"/>
                </a:cubicBezTo>
                <a:cubicBezTo>
                  <a:pt x="243" y="163"/>
                  <a:pt x="89" y="150"/>
                  <a:pt x="89" y="150"/>
                </a:cubicBezTo>
                <a:cubicBezTo>
                  <a:pt x="89" y="150"/>
                  <a:pt x="64" y="143"/>
                  <a:pt x="96" y="137"/>
                </a:cubicBezTo>
                <a:cubicBezTo>
                  <a:pt x="111" y="134"/>
                  <a:pt x="130" y="135"/>
                  <a:pt x="147" y="135"/>
                </a:cubicBezTo>
                <a:cubicBezTo>
                  <a:pt x="182" y="135"/>
                  <a:pt x="214" y="136"/>
                  <a:pt x="214" y="136"/>
                </a:cubicBezTo>
                <a:cubicBezTo>
                  <a:pt x="214" y="136"/>
                  <a:pt x="238" y="129"/>
                  <a:pt x="251" y="117"/>
                </a:cubicBezTo>
                <a:cubicBezTo>
                  <a:pt x="251" y="117"/>
                  <a:pt x="239" y="106"/>
                  <a:pt x="200" y="100"/>
                </a:cubicBezTo>
                <a:cubicBezTo>
                  <a:pt x="127" y="91"/>
                  <a:pt x="26" y="93"/>
                  <a:pt x="17" y="141"/>
                </a:cubicBezTo>
                <a:cubicBezTo>
                  <a:pt x="12" y="172"/>
                  <a:pt x="58" y="175"/>
                  <a:pt x="58" y="175"/>
                </a:cubicBezTo>
                <a:cubicBezTo>
                  <a:pt x="58" y="175"/>
                  <a:pt x="80" y="183"/>
                  <a:pt x="155" y="181"/>
                </a:cubicBezTo>
                <a:cubicBezTo>
                  <a:pt x="231" y="180"/>
                  <a:pt x="245" y="167"/>
                  <a:pt x="245" y="167"/>
                </a:cubicBezTo>
                <a:cubicBezTo>
                  <a:pt x="245" y="167"/>
                  <a:pt x="253" y="159"/>
                  <a:pt x="263" y="167"/>
                </a:cubicBezTo>
                <a:cubicBezTo>
                  <a:pt x="273" y="174"/>
                  <a:pt x="293" y="225"/>
                  <a:pt x="115" y="225"/>
                </a:cubicBezTo>
                <a:cubicBezTo>
                  <a:pt x="115" y="225"/>
                  <a:pt x="101" y="225"/>
                  <a:pt x="90" y="223"/>
                </a:cubicBezTo>
                <a:cubicBezTo>
                  <a:pt x="75" y="220"/>
                  <a:pt x="70" y="212"/>
                  <a:pt x="108" y="212"/>
                </a:cubicBezTo>
                <a:cubicBezTo>
                  <a:pt x="210" y="212"/>
                  <a:pt x="210" y="212"/>
                  <a:pt x="210" y="212"/>
                </a:cubicBezTo>
                <a:cubicBezTo>
                  <a:pt x="210" y="212"/>
                  <a:pt x="249" y="200"/>
                  <a:pt x="252" y="193"/>
                </a:cubicBezTo>
                <a:cubicBezTo>
                  <a:pt x="252" y="193"/>
                  <a:pt x="237" y="176"/>
                  <a:pt x="218" y="178"/>
                </a:cubicBezTo>
                <a:cubicBezTo>
                  <a:pt x="218" y="178"/>
                  <a:pt x="214" y="187"/>
                  <a:pt x="209" y="187"/>
                </a:cubicBezTo>
                <a:cubicBezTo>
                  <a:pt x="204" y="187"/>
                  <a:pt x="92" y="190"/>
                  <a:pt x="85" y="187"/>
                </a:cubicBezTo>
                <a:cubicBezTo>
                  <a:pt x="77" y="185"/>
                  <a:pt x="72" y="180"/>
                  <a:pt x="72" y="180"/>
                </a:cubicBezTo>
                <a:cubicBezTo>
                  <a:pt x="72" y="180"/>
                  <a:pt x="19" y="185"/>
                  <a:pt x="19" y="203"/>
                </a:cubicBezTo>
                <a:cubicBezTo>
                  <a:pt x="19" y="221"/>
                  <a:pt x="15" y="248"/>
                  <a:pt x="69" y="252"/>
                </a:cubicBezTo>
                <a:cubicBezTo>
                  <a:pt x="123" y="256"/>
                  <a:pt x="230" y="256"/>
                  <a:pt x="248" y="243"/>
                </a:cubicBezTo>
                <a:cubicBezTo>
                  <a:pt x="265" y="230"/>
                  <a:pt x="265" y="246"/>
                  <a:pt x="265" y="246"/>
                </a:cubicBezTo>
                <a:cubicBezTo>
                  <a:pt x="265" y="246"/>
                  <a:pt x="276" y="273"/>
                  <a:pt x="221" y="291"/>
                </a:cubicBezTo>
                <a:cubicBezTo>
                  <a:pt x="166" y="308"/>
                  <a:pt x="94" y="309"/>
                  <a:pt x="86" y="294"/>
                </a:cubicBezTo>
                <a:cubicBezTo>
                  <a:pt x="86" y="294"/>
                  <a:pt x="77" y="285"/>
                  <a:pt x="122" y="285"/>
                </a:cubicBezTo>
                <a:cubicBezTo>
                  <a:pt x="167" y="285"/>
                  <a:pt x="207" y="288"/>
                  <a:pt x="207" y="288"/>
                </a:cubicBezTo>
                <a:cubicBezTo>
                  <a:pt x="207" y="288"/>
                  <a:pt x="241" y="275"/>
                  <a:pt x="247" y="269"/>
                </a:cubicBezTo>
                <a:cubicBezTo>
                  <a:pt x="253" y="262"/>
                  <a:pt x="219" y="257"/>
                  <a:pt x="210" y="257"/>
                </a:cubicBezTo>
                <a:cubicBezTo>
                  <a:pt x="202" y="257"/>
                  <a:pt x="210" y="273"/>
                  <a:pt x="101" y="262"/>
                </a:cubicBezTo>
                <a:cubicBezTo>
                  <a:pt x="75" y="257"/>
                  <a:pt x="75" y="257"/>
                  <a:pt x="75" y="257"/>
                </a:cubicBezTo>
                <a:cubicBezTo>
                  <a:pt x="75" y="257"/>
                  <a:pt x="0" y="263"/>
                  <a:pt x="16" y="297"/>
                </a:cubicBezTo>
                <a:cubicBezTo>
                  <a:pt x="32" y="331"/>
                  <a:pt x="75" y="334"/>
                  <a:pt x="104" y="334"/>
                </a:cubicBezTo>
                <a:cubicBezTo>
                  <a:pt x="132" y="334"/>
                  <a:pt x="196" y="338"/>
                  <a:pt x="244" y="322"/>
                </a:cubicBezTo>
                <a:cubicBezTo>
                  <a:pt x="244" y="322"/>
                  <a:pt x="255" y="309"/>
                  <a:pt x="268" y="322"/>
                </a:cubicBezTo>
                <a:cubicBezTo>
                  <a:pt x="281" y="335"/>
                  <a:pt x="258" y="356"/>
                  <a:pt x="222" y="368"/>
                </a:cubicBezTo>
                <a:cubicBezTo>
                  <a:pt x="200" y="375"/>
                  <a:pt x="140" y="384"/>
                  <a:pt x="80" y="374"/>
                </a:cubicBezTo>
                <a:cubicBezTo>
                  <a:pt x="80" y="374"/>
                  <a:pt x="68" y="370"/>
                  <a:pt x="83" y="363"/>
                </a:cubicBezTo>
                <a:cubicBezTo>
                  <a:pt x="97" y="356"/>
                  <a:pt x="218" y="362"/>
                  <a:pt x="218" y="362"/>
                </a:cubicBezTo>
                <a:cubicBezTo>
                  <a:pt x="218" y="362"/>
                  <a:pt x="251" y="349"/>
                  <a:pt x="251" y="341"/>
                </a:cubicBezTo>
                <a:cubicBezTo>
                  <a:pt x="251" y="332"/>
                  <a:pt x="215" y="335"/>
                  <a:pt x="208" y="335"/>
                </a:cubicBezTo>
                <a:cubicBezTo>
                  <a:pt x="200" y="335"/>
                  <a:pt x="200" y="343"/>
                  <a:pt x="195" y="343"/>
                </a:cubicBezTo>
                <a:cubicBezTo>
                  <a:pt x="190" y="343"/>
                  <a:pt x="98" y="341"/>
                  <a:pt x="86" y="341"/>
                </a:cubicBezTo>
                <a:cubicBezTo>
                  <a:pt x="86" y="341"/>
                  <a:pt x="78" y="340"/>
                  <a:pt x="78" y="337"/>
                </a:cubicBezTo>
                <a:cubicBezTo>
                  <a:pt x="78" y="337"/>
                  <a:pt x="20" y="326"/>
                  <a:pt x="18" y="368"/>
                </a:cubicBezTo>
                <a:cubicBezTo>
                  <a:pt x="17" y="410"/>
                  <a:pt x="119" y="412"/>
                  <a:pt x="119" y="412"/>
                </a:cubicBezTo>
                <a:cubicBezTo>
                  <a:pt x="119" y="412"/>
                  <a:pt x="213" y="415"/>
                  <a:pt x="240" y="398"/>
                </a:cubicBezTo>
                <a:cubicBezTo>
                  <a:pt x="240" y="398"/>
                  <a:pt x="256" y="388"/>
                  <a:pt x="262" y="394"/>
                </a:cubicBezTo>
                <a:cubicBezTo>
                  <a:pt x="262" y="419"/>
                  <a:pt x="262" y="419"/>
                  <a:pt x="262" y="419"/>
                </a:cubicBezTo>
                <a:cubicBezTo>
                  <a:pt x="308" y="419"/>
                  <a:pt x="308" y="419"/>
                  <a:pt x="308" y="419"/>
                </a:cubicBezTo>
                <a:cubicBezTo>
                  <a:pt x="308" y="389"/>
                  <a:pt x="308" y="389"/>
                  <a:pt x="308" y="389"/>
                </a:cubicBezTo>
                <a:cubicBezTo>
                  <a:pt x="308" y="389"/>
                  <a:pt x="309" y="379"/>
                  <a:pt x="289" y="371"/>
                </a:cubicBezTo>
                <a:cubicBezTo>
                  <a:pt x="289" y="371"/>
                  <a:pt x="284" y="367"/>
                  <a:pt x="293" y="362"/>
                </a:cubicBezTo>
                <a:cubicBezTo>
                  <a:pt x="301" y="357"/>
                  <a:pt x="327" y="320"/>
                  <a:pt x="288" y="297"/>
                </a:cubicBezTo>
                <a:cubicBezTo>
                  <a:pt x="288" y="297"/>
                  <a:pt x="284" y="293"/>
                  <a:pt x="292" y="290"/>
                </a:cubicBezTo>
                <a:cubicBezTo>
                  <a:pt x="299" y="286"/>
                  <a:pt x="325" y="250"/>
                  <a:pt x="295" y="224"/>
                </a:cubicBezTo>
                <a:cubicBezTo>
                  <a:pt x="295" y="224"/>
                  <a:pt x="285" y="221"/>
                  <a:pt x="292" y="214"/>
                </a:cubicBezTo>
                <a:cubicBezTo>
                  <a:pt x="299" y="207"/>
                  <a:pt x="324" y="175"/>
                  <a:pt x="292" y="147"/>
                </a:cubicBezTo>
                <a:cubicBezTo>
                  <a:pt x="285" y="141"/>
                  <a:pt x="294" y="136"/>
                  <a:pt x="294" y="136"/>
                </a:cubicBezTo>
                <a:cubicBezTo>
                  <a:pt x="294" y="136"/>
                  <a:pt x="321" y="103"/>
                  <a:pt x="296" y="72"/>
                </a:cubicBezTo>
                <a:cubicBezTo>
                  <a:pt x="270" y="41"/>
                  <a:pt x="225" y="0"/>
                  <a:pt x="53" y="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5" name="Google Shape;6245;p26"/>
          <p:cNvSpPr/>
          <p:nvPr/>
        </p:nvSpPr>
        <p:spPr>
          <a:xfrm>
            <a:off x="7006164" y="3215217"/>
            <a:ext cx="628651" cy="457200"/>
          </a:xfrm>
          <a:custGeom>
            <a:avLst/>
            <a:gdLst/>
            <a:ahLst/>
            <a:cxnLst/>
            <a:rect l="l" t="t" r="r" b="b"/>
            <a:pathLst>
              <a:path w="600" h="436" extrusionOk="0">
                <a:moveTo>
                  <a:pt x="516" y="193"/>
                </a:moveTo>
                <a:cubicBezTo>
                  <a:pt x="516" y="70"/>
                  <a:pt x="389" y="88"/>
                  <a:pt x="389" y="88"/>
                </a:cubicBezTo>
                <a:cubicBezTo>
                  <a:pt x="301" y="0"/>
                  <a:pt x="233" y="78"/>
                  <a:pt x="233" y="78"/>
                </a:cubicBezTo>
                <a:cubicBezTo>
                  <a:pt x="116" y="48"/>
                  <a:pt x="102" y="169"/>
                  <a:pt x="102" y="169"/>
                </a:cubicBezTo>
                <a:cubicBezTo>
                  <a:pt x="102" y="169"/>
                  <a:pt x="0" y="227"/>
                  <a:pt x="39" y="314"/>
                </a:cubicBezTo>
                <a:cubicBezTo>
                  <a:pt x="76" y="397"/>
                  <a:pt x="164" y="373"/>
                  <a:pt x="164" y="373"/>
                </a:cubicBezTo>
                <a:cubicBezTo>
                  <a:pt x="227" y="436"/>
                  <a:pt x="299" y="380"/>
                  <a:pt x="299" y="380"/>
                </a:cubicBezTo>
                <a:cubicBezTo>
                  <a:pt x="347" y="418"/>
                  <a:pt x="414" y="368"/>
                  <a:pt x="414" y="368"/>
                </a:cubicBezTo>
                <a:cubicBezTo>
                  <a:pt x="414" y="368"/>
                  <a:pt x="484" y="403"/>
                  <a:pt x="541" y="335"/>
                </a:cubicBezTo>
                <a:cubicBezTo>
                  <a:pt x="600" y="265"/>
                  <a:pt x="516" y="193"/>
                  <a:pt x="516" y="193"/>
                </a:cubicBezTo>
                <a:close/>
                <a:moveTo>
                  <a:pt x="504" y="280"/>
                </a:moveTo>
                <a:cubicBezTo>
                  <a:pt x="500" y="303"/>
                  <a:pt x="474" y="332"/>
                  <a:pt x="447" y="317"/>
                </a:cubicBezTo>
                <a:cubicBezTo>
                  <a:pt x="447" y="317"/>
                  <a:pt x="443" y="290"/>
                  <a:pt x="422" y="285"/>
                </a:cubicBezTo>
                <a:cubicBezTo>
                  <a:pt x="408" y="281"/>
                  <a:pt x="397" y="281"/>
                  <a:pt x="388" y="303"/>
                </a:cubicBezTo>
                <a:cubicBezTo>
                  <a:pt x="377" y="329"/>
                  <a:pt x="365" y="343"/>
                  <a:pt x="328" y="331"/>
                </a:cubicBezTo>
                <a:cubicBezTo>
                  <a:pt x="291" y="319"/>
                  <a:pt x="299" y="302"/>
                  <a:pt x="299" y="280"/>
                </a:cubicBezTo>
                <a:cubicBezTo>
                  <a:pt x="299" y="259"/>
                  <a:pt x="258" y="231"/>
                  <a:pt x="239" y="277"/>
                </a:cubicBezTo>
                <a:cubicBezTo>
                  <a:pt x="227" y="308"/>
                  <a:pt x="254" y="343"/>
                  <a:pt x="254" y="343"/>
                </a:cubicBezTo>
                <a:cubicBezTo>
                  <a:pt x="254" y="343"/>
                  <a:pt x="225" y="354"/>
                  <a:pt x="205" y="331"/>
                </a:cubicBezTo>
                <a:cubicBezTo>
                  <a:pt x="198" y="323"/>
                  <a:pt x="194" y="307"/>
                  <a:pt x="190" y="290"/>
                </a:cubicBezTo>
                <a:cubicBezTo>
                  <a:pt x="175" y="239"/>
                  <a:pt x="135" y="268"/>
                  <a:pt x="133" y="290"/>
                </a:cubicBezTo>
                <a:cubicBezTo>
                  <a:pt x="133" y="290"/>
                  <a:pt x="132" y="319"/>
                  <a:pt x="133" y="320"/>
                </a:cubicBezTo>
                <a:cubicBezTo>
                  <a:pt x="134" y="321"/>
                  <a:pt x="70" y="311"/>
                  <a:pt x="92" y="250"/>
                </a:cubicBezTo>
                <a:cubicBezTo>
                  <a:pt x="103" y="220"/>
                  <a:pt x="146" y="219"/>
                  <a:pt x="146" y="219"/>
                </a:cubicBezTo>
                <a:cubicBezTo>
                  <a:pt x="146" y="219"/>
                  <a:pt x="166" y="214"/>
                  <a:pt x="158" y="188"/>
                </a:cubicBezTo>
                <a:cubicBezTo>
                  <a:pt x="150" y="162"/>
                  <a:pt x="169" y="114"/>
                  <a:pt x="234" y="134"/>
                </a:cubicBezTo>
                <a:cubicBezTo>
                  <a:pt x="238" y="135"/>
                  <a:pt x="246" y="135"/>
                  <a:pt x="248" y="133"/>
                </a:cubicBezTo>
                <a:cubicBezTo>
                  <a:pt x="248" y="133"/>
                  <a:pt x="310" y="63"/>
                  <a:pt x="363" y="144"/>
                </a:cubicBezTo>
                <a:cubicBezTo>
                  <a:pt x="363" y="144"/>
                  <a:pt x="361" y="153"/>
                  <a:pt x="387" y="149"/>
                </a:cubicBezTo>
                <a:cubicBezTo>
                  <a:pt x="412" y="144"/>
                  <a:pt x="443" y="137"/>
                  <a:pt x="454" y="175"/>
                </a:cubicBezTo>
                <a:cubicBezTo>
                  <a:pt x="465" y="213"/>
                  <a:pt x="454" y="225"/>
                  <a:pt x="469" y="231"/>
                </a:cubicBezTo>
                <a:cubicBezTo>
                  <a:pt x="484" y="236"/>
                  <a:pt x="509" y="257"/>
                  <a:pt x="504" y="28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6" name="Google Shape;6246;p26"/>
          <p:cNvSpPr/>
          <p:nvPr/>
        </p:nvSpPr>
        <p:spPr>
          <a:xfrm>
            <a:off x="7023097" y="3261785"/>
            <a:ext cx="584200" cy="376767"/>
          </a:xfrm>
          <a:custGeom>
            <a:avLst/>
            <a:gdLst/>
            <a:ahLst/>
            <a:cxnLst/>
            <a:rect l="l" t="t" r="r" b="b"/>
            <a:pathLst>
              <a:path w="554" h="359" extrusionOk="0">
                <a:moveTo>
                  <a:pt x="213" y="359"/>
                </a:moveTo>
                <a:cubicBezTo>
                  <a:pt x="188" y="359"/>
                  <a:pt x="165" y="349"/>
                  <a:pt x="146" y="329"/>
                </a:cubicBezTo>
                <a:cubicBezTo>
                  <a:pt x="143" y="330"/>
                  <a:pt x="132" y="332"/>
                  <a:pt x="118" y="332"/>
                </a:cubicBezTo>
                <a:cubicBezTo>
                  <a:pt x="86" y="332"/>
                  <a:pt x="44" y="321"/>
                  <a:pt x="20" y="269"/>
                </a:cubicBezTo>
                <a:cubicBezTo>
                  <a:pt x="0" y="224"/>
                  <a:pt x="18" y="187"/>
                  <a:pt x="37" y="163"/>
                </a:cubicBezTo>
                <a:cubicBezTo>
                  <a:pt x="56" y="140"/>
                  <a:pt x="80" y="125"/>
                  <a:pt x="83" y="123"/>
                </a:cubicBezTo>
                <a:cubicBezTo>
                  <a:pt x="84" y="116"/>
                  <a:pt x="98" y="27"/>
                  <a:pt x="180" y="27"/>
                </a:cubicBezTo>
                <a:cubicBezTo>
                  <a:pt x="191" y="27"/>
                  <a:pt x="203" y="29"/>
                  <a:pt x="215" y="32"/>
                </a:cubicBezTo>
                <a:cubicBezTo>
                  <a:pt x="218" y="28"/>
                  <a:pt x="245" y="0"/>
                  <a:pt x="286" y="0"/>
                </a:cubicBezTo>
                <a:cubicBezTo>
                  <a:pt x="315" y="0"/>
                  <a:pt x="344" y="14"/>
                  <a:pt x="372" y="42"/>
                </a:cubicBezTo>
                <a:cubicBezTo>
                  <a:pt x="373" y="42"/>
                  <a:pt x="379" y="41"/>
                  <a:pt x="388" y="41"/>
                </a:cubicBezTo>
                <a:cubicBezTo>
                  <a:pt x="421" y="41"/>
                  <a:pt x="498" y="52"/>
                  <a:pt x="499" y="147"/>
                </a:cubicBezTo>
                <a:cubicBezTo>
                  <a:pt x="501" y="150"/>
                  <a:pt x="521" y="167"/>
                  <a:pt x="533" y="192"/>
                </a:cubicBezTo>
                <a:cubicBezTo>
                  <a:pt x="546" y="217"/>
                  <a:pt x="554" y="254"/>
                  <a:pt x="523" y="291"/>
                </a:cubicBezTo>
                <a:cubicBezTo>
                  <a:pt x="501" y="318"/>
                  <a:pt x="472" y="333"/>
                  <a:pt x="440" y="333"/>
                </a:cubicBezTo>
                <a:cubicBezTo>
                  <a:pt x="440" y="333"/>
                  <a:pt x="440" y="333"/>
                  <a:pt x="440" y="333"/>
                </a:cubicBezTo>
                <a:cubicBezTo>
                  <a:pt x="417" y="333"/>
                  <a:pt x="399" y="325"/>
                  <a:pt x="396" y="324"/>
                </a:cubicBezTo>
                <a:cubicBezTo>
                  <a:pt x="392" y="326"/>
                  <a:pt x="358" y="350"/>
                  <a:pt x="323" y="350"/>
                </a:cubicBezTo>
                <a:cubicBezTo>
                  <a:pt x="307" y="350"/>
                  <a:pt x="293" y="345"/>
                  <a:pt x="281" y="336"/>
                </a:cubicBezTo>
                <a:cubicBezTo>
                  <a:pt x="277" y="339"/>
                  <a:pt x="248" y="359"/>
                  <a:pt x="213" y="359"/>
                </a:cubicBezTo>
                <a:close/>
                <a:moveTo>
                  <a:pt x="146" y="327"/>
                </a:moveTo>
                <a:cubicBezTo>
                  <a:pt x="146" y="328"/>
                  <a:pt x="146" y="328"/>
                  <a:pt x="146" y="328"/>
                </a:cubicBezTo>
                <a:cubicBezTo>
                  <a:pt x="166" y="347"/>
                  <a:pt x="188" y="357"/>
                  <a:pt x="213" y="357"/>
                </a:cubicBezTo>
                <a:cubicBezTo>
                  <a:pt x="250" y="357"/>
                  <a:pt x="280" y="334"/>
                  <a:pt x="281" y="334"/>
                </a:cubicBezTo>
                <a:cubicBezTo>
                  <a:pt x="281" y="334"/>
                  <a:pt x="281" y="334"/>
                  <a:pt x="281" y="334"/>
                </a:cubicBezTo>
                <a:cubicBezTo>
                  <a:pt x="282" y="334"/>
                  <a:pt x="282" y="334"/>
                  <a:pt x="282" y="334"/>
                </a:cubicBezTo>
                <a:cubicBezTo>
                  <a:pt x="293" y="343"/>
                  <a:pt x="307" y="348"/>
                  <a:pt x="323" y="348"/>
                </a:cubicBezTo>
                <a:cubicBezTo>
                  <a:pt x="360" y="348"/>
                  <a:pt x="396" y="322"/>
                  <a:pt x="396" y="322"/>
                </a:cubicBezTo>
                <a:cubicBezTo>
                  <a:pt x="396" y="322"/>
                  <a:pt x="396" y="322"/>
                  <a:pt x="396" y="322"/>
                </a:cubicBezTo>
                <a:cubicBezTo>
                  <a:pt x="397" y="322"/>
                  <a:pt x="397" y="322"/>
                  <a:pt x="397" y="322"/>
                </a:cubicBezTo>
                <a:cubicBezTo>
                  <a:pt x="397" y="322"/>
                  <a:pt x="415" y="331"/>
                  <a:pt x="440" y="331"/>
                </a:cubicBezTo>
                <a:cubicBezTo>
                  <a:pt x="440" y="331"/>
                  <a:pt x="440" y="331"/>
                  <a:pt x="440" y="331"/>
                </a:cubicBezTo>
                <a:cubicBezTo>
                  <a:pt x="472" y="331"/>
                  <a:pt x="499" y="317"/>
                  <a:pt x="522" y="290"/>
                </a:cubicBezTo>
                <a:cubicBezTo>
                  <a:pt x="547" y="261"/>
                  <a:pt x="550" y="228"/>
                  <a:pt x="532" y="193"/>
                </a:cubicBezTo>
                <a:cubicBezTo>
                  <a:pt x="519" y="167"/>
                  <a:pt x="498" y="149"/>
                  <a:pt x="497" y="148"/>
                </a:cubicBezTo>
                <a:cubicBezTo>
                  <a:pt x="497" y="148"/>
                  <a:pt x="497" y="148"/>
                  <a:pt x="497" y="148"/>
                </a:cubicBezTo>
                <a:cubicBezTo>
                  <a:pt x="497" y="148"/>
                  <a:pt x="497" y="148"/>
                  <a:pt x="497" y="148"/>
                </a:cubicBezTo>
                <a:cubicBezTo>
                  <a:pt x="497" y="53"/>
                  <a:pt x="421" y="43"/>
                  <a:pt x="388" y="43"/>
                </a:cubicBezTo>
                <a:cubicBezTo>
                  <a:pt x="378" y="43"/>
                  <a:pt x="372" y="44"/>
                  <a:pt x="371" y="44"/>
                </a:cubicBezTo>
                <a:cubicBezTo>
                  <a:pt x="371" y="44"/>
                  <a:pt x="371" y="44"/>
                  <a:pt x="371" y="44"/>
                </a:cubicBezTo>
                <a:cubicBezTo>
                  <a:pt x="371" y="44"/>
                  <a:pt x="371" y="44"/>
                  <a:pt x="371" y="44"/>
                </a:cubicBezTo>
                <a:cubicBezTo>
                  <a:pt x="343" y="16"/>
                  <a:pt x="314" y="2"/>
                  <a:pt x="286" y="2"/>
                </a:cubicBezTo>
                <a:cubicBezTo>
                  <a:pt x="244" y="2"/>
                  <a:pt x="216" y="33"/>
                  <a:pt x="216" y="33"/>
                </a:cubicBezTo>
                <a:cubicBezTo>
                  <a:pt x="215" y="34"/>
                  <a:pt x="215" y="34"/>
                  <a:pt x="215" y="34"/>
                </a:cubicBezTo>
                <a:cubicBezTo>
                  <a:pt x="215" y="33"/>
                  <a:pt x="215" y="33"/>
                  <a:pt x="215" y="33"/>
                </a:cubicBezTo>
                <a:cubicBezTo>
                  <a:pt x="203" y="30"/>
                  <a:pt x="191" y="29"/>
                  <a:pt x="180" y="29"/>
                </a:cubicBezTo>
                <a:cubicBezTo>
                  <a:pt x="97" y="29"/>
                  <a:pt x="85" y="123"/>
                  <a:pt x="85" y="124"/>
                </a:cubicBezTo>
                <a:cubicBezTo>
                  <a:pt x="84" y="124"/>
                  <a:pt x="84" y="124"/>
                  <a:pt x="84" y="124"/>
                </a:cubicBezTo>
                <a:cubicBezTo>
                  <a:pt x="84" y="124"/>
                  <a:pt x="84" y="124"/>
                  <a:pt x="84" y="124"/>
                </a:cubicBezTo>
                <a:cubicBezTo>
                  <a:pt x="84" y="125"/>
                  <a:pt x="59" y="139"/>
                  <a:pt x="38" y="164"/>
                </a:cubicBezTo>
                <a:cubicBezTo>
                  <a:pt x="20" y="187"/>
                  <a:pt x="2" y="224"/>
                  <a:pt x="22" y="268"/>
                </a:cubicBezTo>
                <a:cubicBezTo>
                  <a:pt x="45" y="320"/>
                  <a:pt x="87" y="331"/>
                  <a:pt x="118" y="331"/>
                </a:cubicBezTo>
                <a:cubicBezTo>
                  <a:pt x="134" y="331"/>
                  <a:pt x="145" y="328"/>
                  <a:pt x="146" y="328"/>
                </a:cubicBezTo>
                <a:lnTo>
                  <a:pt x="146" y="327"/>
                </a:lnTo>
                <a:close/>
                <a:moveTo>
                  <a:pt x="219" y="301"/>
                </a:moveTo>
                <a:cubicBezTo>
                  <a:pt x="210" y="301"/>
                  <a:pt x="197" y="299"/>
                  <a:pt x="186" y="287"/>
                </a:cubicBezTo>
                <a:cubicBezTo>
                  <a:pt x="180" y="280"/>
                  <a:pt x="177" y="267"/>
                  <a:pt x="173" y="253"/>
                </a:cubicBezTo>
                <a:cubicBezTo>
                  <a:pt x="172" y="251"/>
                  <a:pt x="172" y="248"/>
                  <a:pt x="171" y="245"/>
                </a:cubicBezTo>
                <a:cubicBezTo>
                  <a:pt x="166" y="227"/>
                  <a:pt x="157" y="218"/>
                  <a:pt x="145" y="218"/>
                </a:cubicBezTo>
                <a:cubicBezTo>
                  <a:pt x="131" y="218"/>
                  <a:pt x="117" y="233"/>
                  <a:pt x="116" y="245"/>
                </a:cubicBezTo>
                <a:cubicBezTo>
                  <a:pt x="115" y="259"/>
                  <a:pt x="115" y="273"/>
                  <a:pt x="116" y="275"/>
                </a:cubicBezTo>
                <a:cubicBezTo>
                  <a:pt x="116" y="275"/>
                  <a:pt x="116" y="275"/>
                  <a:pt x="116" y="275"/>
                </a:cubicBezTo>
                <a:cubicBezTo>
                  <a:pt x="116" y="275"/>
                  <a:pt x="116" y="275"/>
                  <a:pt x="116" y="275"/>
                </a:cubicBezTo>
                <a:cubicBezTo>
                  <a:pt x="116" y="276"/>
                  <a:pt x="115" y="276"/>
                  <a:pt x="115" y="276"/>
                </a:cubicBezTo>
                <a:cubicBezTo>
                  <a:pt x="112" y="276"/>
                  <a:pt x="88" y="271"/>
                  <a:pt x="76" y="253"/>
                </a:cubicBezTo>
                <a:cubicBezTo>
                  <a:pt x="67" y="241"/>
                  <a:pt x="66" y="224"/>
                  <a:pt x="73" y="205"/>
                </a:cubicBezTo>
                <a:cubicBezTo>
                  <a:pt x="84" y="176"/>
                  <a:pt x="126" y="174"/>
                  <a:pt x="128" y="174"/>
                </a:cubicBezTo>
                <a:cubicBezTo>
                  <a:pt x="129" y="173"/>
                  <a:pt x="135" y="171"/>
                  <a:pt x="139" y="165"/>
                </a:cubicBezTo>
                <a:cubicBezTo>
                  <a:pt x="142" y="159"/>
                  <a:pt x="142" y="152"/>
                  <a:pt x="139" y="144"/>
                </a:cubicBezTo>
                <a:cubicBezTo>
                  <a:pt x="136" y="133"/>
                  <a:pt x="137" y="115"/>
                  <a:pt x="147" y="102"/>
                </a:cubicBezTo>
                <a:cubicBezTo>
                  <a:pt x="153" y="93"/>
                  <a:pt x="166" y="83"/>
                  <a:pt x="188" y="83"/>
                </a:cubicBezTo>
                <a:cubicBezTo>
                  <a:pt x="196" y="83"/>
                  <a:pt x="206" y="85"/>
                  <a:pt x="217" y="88"/>
                </a:cubicBezTo>
                <a:cubicBezTo>
                  <a:pt x="218" y="89"/>
                  <a:pt x="220" y="89"/>
                  <a:pt x="222" y="89"/>
                </a:cubicBezTo>
                <a:cubicBezTo>
                  <a:pt x="226" y="89"/>
                  <a:pt x="228" y="88"/>
                  <a:pt x="229" y="88"/>
                </a:cubicBezTo>
                <a:cubicBezTo>
                  <a:pt x="229" y="87"/>
                  <a:pt x="255" y="59"/>
                  <a:pt x="287" y="59"/>
                </a:cubicBezTo>
                <a:cubicBezTo>
                  <a:pt x="309" y="59"/>
                  <a:pt x="328" y="72"/>
                  <a:pt x="345" y="98"/>
                </a:cubicBezTo>
                <a:cubicBezTo>
                  <a:pt x="346" y="99"/>
                  <a:pt x="346" y="99"/>
                  <a:pt x="346" y="99"/>
                </a:cubicBezTo>
                <a:cubicBezTo>
                  <a:pt x="346" y="99"/>
                  <a:pt x="346" y="99"/>
                  <a:pt x="346" y="99"/>
                </a:cubicBezTo>
                <a:cubicBezTo>
                  <a:pt x="346" y="99"/>
                  <a:pt x="345" y="100"/>
                  <a:pt x="346" y="101"/>
                </a:cubicBezTo>
                <a:cubicBezTo>
                  <a:pt x="348" y="103"/>
                  <a:pt x="350" y="104"/>
                  <a:pt x="356" y="104"/>
                </a:cubicBezTo>
                <a:cubicBezTo>
                  <a:pt x="360" y="104"/>
                  <a:pt x="364" y="104"/>
                  <a:pt x="368" y="103"/>
                </a:cubicBezTo>
                <a:cubicBezTo>
                  <a:pt x="370" y="102"/>
                  <a:pt x="370" y="102"/>
                  <a:pt x="370" y="102"/>
                </a:cubicBezTo>
                <a:cubicBezTo>
                  <a:pt x="379" y="101"/>
                  <a:pt x="388" y="99"/>
                  <a:pt x="397" y="99"/>
                </a:cubicBezTo>
                <a:cubicBezTo>
                  <a:pt x="418" y="99"/>
                  <a:pt x="430" y="109"/>
                  <a:pt x="437" y="129"/>
                </a:cubicBezTo>
                <a:cubicBezTo>
                  <a:pt x="442" y="146"/>
                  <a:pt x="442" y="158"/>
                  <a:pt x="443" y="167"/>
                </a:cubicBezTo>
                <a:cubicBezTo>
                  <a:pt x="443" y="177"/>
                  <a:pt x="443" y="182"/>
                  <a:pt x="451" y="185"/>
                </a:cubicBezTo>
                <a:cubicBezTo>
                  <a:pt x="465" y="190"/>
                  <a:pt x="492" y="211"/>
                  <a:pt x="487" y="235"/>
                </a:cubicBezTo>
                <a:cubicBezTo>
                  <a:pt x="483" y="255"/>
                  <a:pt x="464" y="277"/>
                  <a:pt x="443" y="277"/>
                </a:cubicBezTo>
                <a:cubicBezTo>
                  <a:pt x="438" y="277"/>
                  <a:pt x="433" y="276"/>
                  <a:pt x="428" y="273"/>
                </a:cubicBezTo>
                <a:cubicBezTo>
                  <a:pt x="428" y="273"/>
                  <a:pt x="428" y="273"/>
                  <a:pt x="428" y="273"/>
                </a:cubicBezTo>
                <a:cubicBezTo>
                  <a:pt x="428" y="272"/>
                  <a:pt x="428" y="272"/>
                  <a:pt x="428" y="272"/>
                </a:cubicBezTo>
                <a:cubicBezTo>
                  <a:pt x="428" y="272"/>
                  <a:pt x="424" y="246"/>
                  <a:pt x="404" y="240"/>
                </a:cubicBezTo>
                <a:cubicBezTo>
                  <a:pt x="399" y="239"/>
                  <a:pt x="396" y="239"/>
                  <a:pt x="393" y="239"/>
                </a:cubicBezTo>
                <a:cubicBezTo>
                  <a:pt x="383" y="239"/>
                  <a:pt x="376" y="245"/>
                  <a:pt x="370" y="258"/>
                </a:cubicBezTo>
                <a:cubicBezTo>
                  <a:pt x="361" y="279"/>
                  <a:pt x="352" y="291"/>
                  <a:pt x="333" y="291"/>
                </a:cubicBezTo>
                <a:cubicBezTo>
                  <a:pt x="326" y="291"/>
                  <a:pt x="319" y="290"/>
                  <a:pt x="310" y="287"/>
                </a:cubicBezTo>
                <a:cubicBezTo>
                  <a:pt x="278" y="276"/>
                  <a:pt x="279" y="262"/>
                  <a:pt x="280" y="245"/>
                </a:cubicBezTo>
                <a:cubicBezTo>
                  <a:pt x="280" y="242"/>
                  <a:pt x="280" y="238"/>
                  <a:pt x="280" y="235"/>
                </a:cubicBezTo>
                <a:cubicBezTo>
                  <a:pt x="280" y="223"/>
                  <a:pt x="266" y="208"/>
                  <a:pt x="250" y="208"/>
                </a:cubicBezTo>
                <a:cubicBezTo>
                  <a:pt x="242" y="208"/>
                  <a:pt x="230" y="212"/>
                  <a:pt x="222" y="233"/>
                </a:cubicBezTo>
                <a:cubicBezTo>
                  <a:pt x="210" y="263"/>
                  <a:pt x="236" y="297"/>
                  <a:pt x="237" y="297"/>
                </a:cubicBezTo>
                <a:cubicBezTo>
                  <a:pt x="237" y="298"/>
                  <a:pt x="237" y="298"/>
                  <a:pt x="237" y="298"/>
                </a:cubicBezTo>
                <a:cubicBezTo>
                  <a:pt x="236" y="298"/>
                  <a:pt x="236" y="298"/>
                  <a:pt x="236" y="298"/>
                </a:cubicBezTo>
                <a:cubicBezTo>
                  <a:pt x="236" y="299"/>
                  <a:pt x="229" y="301"/>
                  <a:pt x="219" y="301"/>
                </a:cubicBezTo>
                <a:close/>
                <a:moveTo>
                  <a:pt x="145" y="216"/>
                </a:moveTo>
                <a:cubicBezTo>
                  <a:pt x="152" y="216"/>
                  <a:pt x="165" y="220"/>
                  <a:pt x="172" y="245"/>
                </a:cubicBezTo>
                <a:cubicBezTo>
                  <a:pt x="173" y="247"/>
                  <a:pt x="174" y="250"/>
                  <a:pt x="175" y="253"/>
                </a:cubicBezTo>
                <a:cubicBezTo>
                  <a:pt x="178" y="267"/>
                  <a:pt x="181" y="279"/>
                  <a:pt x="187" y="285"/>
                </a:cubicBezTo>
                <a:cubicBezTo>
                  <a:pt x="198" y="297"/>
                  <a:pt x="211" y="300"/>
                  <a:pt x="219" y="300"/>
                </a:cubicBezTo>
                <a:cubicBezTo>
                  <a:pt x="227" y="300"/>
                  <a:pt x="232" y="298"/>
                  <a:pt x="235" y="297"/>
                </a:cubicBezTo>
                <a:cubicBezTo>
                  <a:pt x="231" y="292"/>
                  <a:pt x="209" y="260"/>
                  <a:pt x="220" y="232"/>
                </a:cubicBezTo>
                <a:cubicBezTo>
                  <a:pt x="227" y="216"/>
                  <a:pt x="238" y="207"/>
                  <a:pt x="250" y="207"/>
                </a:cubicBezTo>
                <a:cubicBezTo>
                  <a:pt x="267" y="207"/>
                  <a:pt x="282" y="222"/>
                  <a:pt x="282" y="235"/>
                </a:cubicBezTo>
                <a:cubicBezTo>
                  <a:pt x="282" y="239"/>
                  <a:pt x="282" y="242"/>
                  <a:pt x="282" y="245"/>
                </a:cubicBezTo>
                <a:cubicBezTo>
                  <a:pt x="281" y="262"/>
                  <a:pt x="280" y="275"/>
                  <a:pt x="310" y="285"/>
                </a:cubicBezTo>
                <a:cubicBezTo>
                  <a:pt x="319" y="288"/>
                  <a:pt x="327" y="290"/>
                  <a:pt x="333" y="290"/>
                </a:cubicBezTo>
                <a:cubicBezTo>
                  <a:pt x="351" y="290"/>
                  <a:pt x="360" y="278"/>
                  <a:pt x="369" y="257"/>
                </a:cubicBezTo>
                <a:cubicBezTo>
                  <a:pt x="375" y="243"/>
                  <a:pt x="382" y="237"/>
                  <a:pt x="393" y="237"/>
                </a:cubicBezTo>
                <a:cubicBezTo>
                  <a:pt x="396" y="237"/>
                  <a:pt x="399" y="238"/>
                  <a:pt x="404" y="239"/>
                </a:cubicBezTo>
                <a:cubicBezTo>
                  <a:pt x="424" y="244"/>
                  <a:pt x="429" y="268"/>
                  <a:pt x="429" y="272"/>
                </a:cubicBezTo>
                <a:cubicBezTo>
                  <a:pt x="434" y="274"/>
                  <a:pt x="439" y="275"/>
                  <a:pt x="443" y="275"/>
                </a:cubicBezTo>
                <a:cubicBezTo>
                  <a:pt x="464" y="275"/>
                  <a:pt x="482" y="254"/>
                  <a:pt x="485" y="235"/>
                </a:cubicBezTo>
                <a:cubicBezTo>
                  <a:pt x="490" y="212"/>
                  <a:pt x="464" y="192"/>
                  <a:pt x="450" y="186"/>
                </a:cubicBezTo>
                <a:cubicBezTo>
                  <a:pt x="442" y="183"/>
                  <a:pt x="441" y="177"/>
                  <a:pt x="441" y="167"/>
                </a:cubicBezTo>
                <a:cubicBezTo>
                  <a:pt x="441" y="158"/>
                  <a:pt x="440" y="147"/>
                  <a:pt x="435" y="130"/>
                </a:cubicBezTo>
                <a:cubicBezTo>
                  <a:pt x="429" y="110"/>
                  <a:pt x="417" y="101"/>
                  <a:pt x="397" y="101"/>
                </a:cubicBezTo>
                <a:cubicBezTo>
                  <a:pt x="389" y="101"/>
                  <a:pt x="379" y="102"/>
                  <a:pt x="371" y="104"/>
                </a:cubicBezTo>
                <a:cubicBezTo>
                  <a:pt x="369" y="104"/>
                  <a:pt x="369" y="104"/>
                  <a:pt x="369" y="104"/>
                </a:cubicBezTo>
                <a:cubicBezTo>
                  <a:pt x="356" y="107"/>
                  <a:pt x="348" y="106"/>
                  <a:pt x="345" y="102"/>
                </a:cubicBezTo>
                <a:cubicBezTo>
                  <a:pt x="344" y="101"/>
                  <a:pt x="344" y="100"/>
                  <a:pt x="344" y="99"/>
                </a:cubicBezTo>
                <a:cubicBezTo>
                  <a:pt x="327" y="74"/>
                  <a:pt x="308" y="61"/>
                  <a:pt x="287" y="61"/>
                </a:cubicBezTo>
                <a:cubicBezTo>
                  <a:pt x="255" y="61"/>
                  <a:pt x="230" y="88"/>
                  <a:pt x="230" y="89"/>
                </a:cubicBezTo>
                <a:cubicBezTo>
                  <a:pt x="228" y="90"/>
                  <a:pt x="224" y="91"/>
                  <a:pt x="222" y="91"/>
                </a:cubicBezTo>
                <a:cubicBezTo>
                  <a:pt x="220" y="91"/>
                  <a:pt x="218" y="90"/>
                  <a:pt x="216" y="90"/>
                </a:cubicBezTo>
                <a:cubicBezTo>
                  <a:pt x="206" y="87"/>
                  <a:pt x="196" y="85"/>
                  <a:pt x="188" y="85"/>
                </a:cubicBezTo>
                <a:cubicBezTo>
                  <a:pt x="166" y="85"/>
                  <a:pt x="155" y="95"/>
                  <a:pt x="149" y="103"/>
                </a:cubicBezTo>
                <a:cubicBezTo>
                  <a:pt x="139" y="116"/>
                  <a:pt x="138" y="133"/>
                  <a:pt x="141" y="143"/>
                </a:cubicBezTo>
                <a:cubicBezTo>
                  <a:pt x="144" y="152"/>
                  <a:pt x="143" y="160"/>
                  <a:pt x="140" y="166"/>
                </a:cubicBezTo>
                <a:cubicBezTo>
                  <a:pt x="136" y="173"/>
                  <a:pt x="129" y="175"/>
                  <a:pt x="129" y="175"/>
                </a:cubicBezTo>
                <a:cubicBezTo>
                  <a:pt x="129" y="175"/>
                  <a:pt x="129" y="175"/>
                  <a:pt x="129" y="175"/>
                </a:cubicBezTo>
                <a:cubicBezTo>
                  <a:pt x="128" y="175"/>
                  <a:pt x="86" y="176"/>
                  <a:pt x="75" y="206"/>
                </a:cubicBezTo>
                <a:cubicBezTo>
                  <a:pt x="68" y="224"/>
                  <a:pt x="69" y="240"/>
                  <a:pt x="77" y="253"/>
                </a:cubicBezTo>
                <a:cubicBezTo>
                  <a:pt x="88" y="269"/>
                  <a:pt x="109" y="274"/>
                  <a:pt x="114" y="274"/>
                </a:cubicBezTo>
                <a:cubicBezTo>
                  <a:pt x="113" y="270"/>
                  <a:pt x="114" y="257"/>
                  <a:pt x="114" y="245"/>
                </a:cubicBezTo>
                <a:cubicBezTo>
                  <a:pt x="115" y="232"/>
                  <a:pt x="130" y="216"/>
                  <a:pt x="145" y="2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7" name="Google Shape;6247;p26"/>
          <p:cNvSpPr/>
          <p:nvPr/>
        </p:nvSpPr>
        <p:spPr>
          <a:xfrm>
            <a:off x="2711448" y="4519085"/>
            <a:ext cx="425451" cy="359833"/>
          </a:xfrm>
          <a:custGeom>
            <a:avLst/>
            <a:gdLst/>
            <a:ahLst/>
            <a:cxnLst/>
            <a:rect l="l" t="t" r="r" b="b"/>
            <a:pathLst>
              <a:path w="406" h="343" extrusionOk="0">
                <a:moveTo>
                  <a:pt x="406" y="306"/>
                </a:moveTo>
                <a:cubicBezTo>
                  <a:pt x="406" y="326"/>
                  <a:pt x="390" y="343"/>
                  <a:pt x="369" y="343"/>
                </a:cubicBezTo>
                <a:cubicBezTo>
                  <a:pt x="36" y="343"/>
                  <a:pt x="36" y="343"/>
                  <a:pt x="36" y="343"/>
                </a:cubicBezTo>
                <a:cubicBezTo>
                  <a:pt x="16" y="343"/>
                  <a:pt x="0" y="326"/>
                  <a:pt x="0" y="306"/>
                </a:cubicBezTo>
                <a:cubicBezTo>
                  <a:pt x="0" y="37"/>
                  <a:pt x="0" y="37"/>
                  <a:pt x="0" y="37"/>
                </a:cubicBezTo>
                <a:cubicBezTo>
                  <a:pt x="0" y="17"/>
                  <a:pt x="16" y="0"/>
                  <a:pt x="36" y="0"/>
                </a:cubicBezTo>
                <a:cubicBezTo>
                  <a:pt x="369" y="0"/>
                  <a:pt x="369" y="0"/>
                  <a:pt x="369" y="0"/>
                </a:cubicBezTo>
                <a:cubicBezTo>
                  <a:pt x="390" y="0"/>
                  <a:pt x="406" y="17"/>
                  <a:pt x="406" y="37"/>
                </a:cubicBezTo>
                <a:lnTo>
                  <a:pt x="406" y="306"/>
                </a:lnTo>
                <a:close/>
                <a:moveTo>
                  <a:pt x="26" y="75"/>
                </a:moveTo>
                <a:cubicBezTo>
                  <a:pt x="26" y="301"/>
                  <a:pt x="26" y="301"/>
                  <a:pt x="26" y="301"/>
                </a:cubicBezTo>
                <a:cubicBezTo>
                  <a:pt x="26" y="311"/>
                  <a:pt x="35" y="319"/>
                  <a:pt x="45" y="319"/>
                </a:cubicBezTo>
                <a:cubicBezTo>
                  <a:pt x="361" y="319"/>
                  <a:pt x="361" y="319"/>
                  <a:pt x="361" y="319"/>
                </a:cubicBezTo>
                <a:cubicBezTo>
                  <a:pt x="371" y="319"/>
                  <a:pt x="379" y="311"/>
                  <a:pt x="379" y="301"/>
                </a:cubicBezTo>
                <a:cubicBezTo>
                  <a:pt x="379" y="75"/>
                  <a:pt x="379" y="75"/>
                  <a:pt x="379" y="75"/>
                </a:cubicBezTo>
                <a:lnTo>
                  <a:pt x="26" y="7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8" name="Google Shape;6248;p26"/>
          <p:cNvSpPr/>
          <p:nvPr/>
        </p:nvSpPr>
        <p:spPr>
          <a:xfrm>
            <a:off x="2777065" y="4483101"/>
            <a:ext cx="57151" cy="63500"/>
          </a:xfrm>
          <a:custGeom>
            <a:avLst/>
            <a:gdLst/>
            <a:ahLst/>
            <a:cxnLst/>
            <a:rect l="l" t="t" r="r" b="b"/>
            <a:pathLst>
              <a:path w="55" h="60" extrusionOk="0">
                <a:moveTo>
                  <a:pt x="55" y="42"/>
                </a:moveTo>
                <a:cubicBezTo>
                  <a:pt x="55" y="52"/>
                  <a:pt x="47" y="60"/>
                  <a:pt x="37" y="60"/>
                </a:cubicBezTo>
                <a:cubicBezTo>
                  <a:pt x="18" y="60"/>
                  <a:pt x="18" y="60"/>
                  <a:pt x="18" y="60"/>
                </a:cubicBezTo>
                <a:cubicBezTo>
                  <a:pt x="8" y="60"/>
                  <a:pt x="0" y="52"/>
                  <a:pt x="0" y="42"/>
                </a:cubicBezTo>
                <a:cubicBezTo>
                  <a:pt x="0" y="18"/>
                  <a:pt x="0" y="18"/>
                  <a:pt x="0" y="18"/>
                </a:cubicBezTo>
                <a:cubicBezTo>
                  <a:pt x="0" y="8"/>
                  <a:pt x="8" y="0"/>
                  <a:pt x="18" y="0"/>
                </a:cubicBezTo>
                <a:cubicBezTo>
                  <a:pt x="37" y="0"/>
                  <a:pt x="37" y="0"/>
                  <a:pt x="37" y="0"/>
                </a:cubicBezTo>
                <a:cubicBezTo>
                  <a:pt x="47" y="0"/>
                  <a:pt x="55" y="8"/>
                  <a:pt x="55" y="18"/>
                </a:cubicBezTo>
                <a:lnTo>
                  <a:pt x="55" y="4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49" name="Google Shape;6249;p26"/>
          <p:cNvSpPr/>
          <p:nvPr/>
        </p:nvSpPr>
        <p:spPr>
          <a:xfrm>
            <a:off x="3009897" y="4483101"/>
            <a:ext cx="59267" cy="63500"/>
          </a:xfrm>
          <a:custGeom>
            <a:avLst/>
            <a:gdLst/>
            <a:ahLst/>
            <a:cxnLst/>
            <a:rect l="l" t="t" r="r" b="b"/>
            <a:pathLst>
              <a:path w="56" h="60" extrusionOk="0">
                <a:moveTo>
                  <a:pt x="56" y="42"/>
                </a:moveTo>
                <a:cubicBezTo>
                  <a:pt x="56" y="52"/>
                  <a:pt x="47" y="60"/>
                  <a:pt x="37" y="60"/>
                </a:cubicBezTo>
                <a:cubicBezTo>
                  <a:pt x="18" y="60"/>
                  <a:pt x="18" y="60"/>
                  <a:pt x="18" y="60"/>
                </a:cubicBezTo>
                <a:cubicBezTo>
                  <a:pt x="8" y="60"/>
                  <a:pt x="0" y="52"/>
                  <a:pt x="0" y="42"/>
                </a:cubicBezTo>
                <a:cubicBezTo>
                  <a:pt x="0" y="18"/>
                  <a:pt x="0" y="18"/>
                  <a:pt x="0" y="18"/>
                </a:cubicBezTo>
                <a:cubicBezTo>
                  <a:pt x="0" y="8"/>
                  <a:pt x="8" y="0"/>
                  <a:pt x="18" y="0"/>
                </a:cubicBezTo>
                <a:cubicBezTo>
                  <a:pt x="37" y="0"/>
                  <a:pt x="37" y="0"/>
                  <a:pt x="37" y="0"/>
                </a:cubicBezTo>
                <a:cubicBezTo>
                  <a:pt x="47" y="0"/>
                  <a:pt x="56" y="8"/>
                  <a:pt x="56" y="18"/>
                </a:cubicBezTo>
                <a:lnTo>
                  <a:pt x="56" y="4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0" name="Google Shape;6250;p26"/>
          <p:cNvSpPr/>
          <p:nvPr/>
        </p:nvSpPr>
        <p:spPr>
          <a:xfrm>
            <a:off x="2829982" y="4635501"/>
            <a:ext cx="46567"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1" name="Google Shape;6251;p26"/>
          <p:cNvSpPr/>
          <p:nvPr/>
        </p:nvSpPr>
        <p:spPr>
          <a:xfrm>
            <a:off x="2897715" y="4635501"/>
            <a:ext cx="44451" cy="1841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2" name="Google Shape;6252;p26"/>
          <p:cNvSpPr/>
          <p:nvPr/>
        </p:nvSpPr>
        <p:spPr>
          <a:xfrm>
            <a:off x="2965449" y="4635501"/>
            <a:ext cx="46567"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3" name="Google Shape;6253;p26"/>
          <p:cNvSpPr/>
          <p:nvPr/>
        </p:nvSpPr>
        <p:spPr>
          <a:xfrm>
            <a:off x="3033181" y="4635501"/>
            <a:ext cx="44451"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4" name="Google Shape;6254;p26"/>
          <p:cNvSpPr/>
          <p:nvPr/>
        </p:nvSpPr>
        <p:spPr>
          <a:xfrm>
            <a:off x="3033181" y="4705351"/>
            <a:ext cx="44451"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5" name="Google Shape;6255;p26"/>
          <p:cNvSpPr/>
          <p:nvPr/>
        </p:nvSpPr>
        <p:spPr>
          <a:xfrm>
            <a:off x="2834215" y="4705351"/>
            <a:ext cx="177800"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6" name="Google Shape;6256;p26"/>
          <p:cNvSpPr/>
          <p:nvPr/>
        </p:nvSpPr>
        <p:spPr>
          <a:xfrm>
            <a:off x="2768598" y="4705351"/>
            <a:ext cx="46567"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7" name="Google Shape;6257;p26"/>
          <p:cNvSpPr/>
          <p:nvPr/>
        </p:nvSpPr>
        <p:spPr>
          <a:xfrm>
            <a:off x="2768598" y="4777317"/>
            <a:ext cx="46567" cy="444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8" name="Google Shape;6258;p26"/>
          <p:cNvSpPr/>
          <p:nvPr/>
        </p:nvSpPr>
        <p:spPr>
          <a:xfrm>
            <a:off x="2834215" y="4777317"/>
            <a:ext cx="46567" cy="444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59" name="Google Shape;6259;p26"/>
          <p:cNvSpPr/>
          <p:nvPr/>
        </p:nvSpPr>
        <p:spPr>
          <a:xfrm>
            <a:off x="2963331" y="4777317"/>
            <a:ext cx="46567" cy="444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0" name="Google Shape;6260;p26"/>
          <p:cNvSpPr/>
          <p:nvPr/>
        </p:nvSpPr>
        <p:spPr>
          <a:xfrm>
            <a:off x="3028949" y="4777317"/>
            <a:ext cx="46567" cy="444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1" name="Google Shape;6261;p26"/>
          <p:cNvSpPr/>
          <p:nvPr/>
        </p:nvSpPr>
        <p:spPr>
          <a:xfrm>
            <a:off x="5211231" y="203200"/>
            <a:ext cx="438151" cy="364067"/>
          </a:xfrm>
          <a:custGeom>
            <a:avLst/>
            <a:gdLst/>
            <a:ahLst/>
            <a:cxnLst/>
            <a:rect l="l" t="t" r="r" b="b"/>
            <a:pathLst>
              <a:path w="417" h="346" extrusionOk="0">
                <a:moveTo>
                  <a:pt x="417" y="310"/>
                </a:moveTo>
                <a:cubicBezTo>
                  <a:pt x="417" y="330"/>
                  <a:pt x="401" y="346"/>
                  <a:pt x="381" y="346"/>
                </a:cubicBezTo>
                <a:cubicBezTo>
                  <a:pt x="36" y="346"/>
                  <a:pt x="36" y="346"/>
                  <a:pt x="36" y="346"/>
                </a:cubicBezTo>
                <a:cubicBezTo>
                  <a:pt x="16" y="346"/>
                  <a:pt x="0" y="330"/>
                  <a:pt x="0" y="310"/>
                </a:cubicBezTo>
                <a:cubicBezTo>
                  <a:pt x="0" y="36"/>
                  <a:pt x="0" y="36"/>
                  <a:pt x="0" y="36"/>
                </a:cubicBezTo>
                <a:cubicBezTo>
                  <a:pt x="0" y="16"/>
                  <a:pt x="16" y="0"/>
                  <a:pt x="36" y="0"/>
                </a:cubicBezTo>
                <a:cubicBezTo>
                  <a:pt x="381" y="0"/>
                  <a:pt x="381" y="0"/>
                  <a:pt x="381" y="0"/>
                </a:cubicBezTo>
                <a:cubicBezTo>
                  <a:pt x="401" y="0"/>
                  <a:pt x="417" y="16"/>
                  <a:pt x="417" y="36"/>
                </a:cubicBezTo>
                <a:lnTo>
                  <a:pt x="417" y="310"/>
                </a:lnTo>
                <a:close/>
                <a:moveTo>
                  <a:pt x="383" y="47"/>
                </a:moveTo>
                <a:cubicBezTo>
                  <a:pt x="383" y="37"/>
                  <a:pt x="374" y="29"/>
                  <a:pt x="364" y="29"/>
                </a:cubicBezTo>
                <a:cubicBezTo>
                  <a:pt x="52" y="29"/>
                  <a:pt x="52" y="29"/>
                  <a:pt x="52" y="29"/>
                </a:cubicBezTo>
                <a:cubicBezTo>
                  <a:pt x="42" y="29"/>
                  <a:pt x="34" y="37"/>
                  <a:pt x="34" y="47"/>
                </a:cubicBezTo>
                <a:cubicBezTo>
                  <a:pt x="34" y="296"/>
                  <a:pt x="34" y="296"/>
                  <a:pt x="34" y="296"/>
                </a:cubicBezTo>
                <a:cubicBezTo>
                  <a:pt x="34" y="306"/>
                  <a:pt x="42" y="314"/>
                  <a:pt x="52" y="314"/>
                </a:cubicBezTo>
                <a:cubicBezTo>
                  <a:pt x="364" y="314"/>
                  <a:pt x="364" y="314"/>
                  <a:pt x="364" y="314"/>
                </a:cubicBezTo>
                <a:cubicBezTo>
                  <a:pt x="374" y="314"/>
                  <a:pt x="383" y="306"/>
                  <a:pt x="383" y="296"/>
                </a:cubicBezTo>
                <a:lnTo>
                  <a:pt x="383" y="4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2" name="Google Shape;6262;p26"/>
          <p:cNvSpPr/>
          <p:nvPr/>
        </p:nvSpPr>
        <p:spPr>
          <a:xfrm>
            <a:off x="5232398" y="302685"/>
            <a:ext cx="387351" cy="3810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3" name="Google Shape;6263;p26"/>
          <p:cNvSpPr/>
          <p:nvPr/>
        </p:nvSpPr>
        <p:spPr>
          <a:xfrm>
            <a:off x="5285316" y="165101"/>
            <a:ext cx="55033" cy="105833"/>
          </a:xfrm>
          <a:custGeom>
            <a:avLst/>
            <a:gdLst/>
            <a:ahLst/>
            <a:cxnLst/>
            <a:rect l="l" t="t" r="r" b="b"/>
            <a:pathLst>
              <a:path w="52" h="100" extrusionOk="0">
                <a:moveTo>
                  <a:pt x="52" y="82"/>
                </a:moveTo>
                <a:cubicBezTo>
                  <a:pt x="52" y="92"/>
                  <a:pt x="44" y="100"/>
                  <a:pt x="34" y="100"/>
                </a:cubicBezTo>
                <a:cubicBezTo>
                  <a:pt x="18" y="100"/>
                  <a:pt x="18" y="100"/>
                  <a:pt x="18" y="100"/>
                </a:cubicBezTo>
                <a:cubicBezTo>
                  <a:pt x="8" y="100"/>
                  <a:pt x="0" y="92"/>
                  <a:pt x="0" y="82"/>
                </a:cubicBezTo>
                <a:cubicBezTo>
                  <a:pt x="0" y="18"/>
                  <a:pt x="0" y="18"/>
                  <a:pt x="0" y="18"/>
                </a:cubicBezTo>
                <a:cubicBezTo>
                  <a:pt x="0" y="8"/>
                  <a:pt x="8" y="0"/>
                  <a:pt x="18" y="0"/>
                </a:cubicBezTo>
                <a:cubicBezTo>
                  <a:pt x="34" y="0"/>
                  <a:pt x="34" y="0"/>
                  <a:pt x="34" y="0"/>
                </a:cubicBezTo>
                <a:cubicBezTo>
                  <a:pt x="44" y="0"/>
                  <a:pt x="52" y="8"/>
                  <a:pt x="52" y="18"/>
                </a:cubicBezTo>
                <a:lnTo>
                  <a:pt x="52" y="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4" name="Google Shape;6264;p26"/>
          <p:cNvSpPr/>
          <p:nvPr/>
        </p:nvSpPr>
        <p:spPr>
          <a:xfrm>
            <a:off x="5520265" y="165101"/>
            <a:ext cx="55033" cy="105833"/>
          </a:xfrm>
          <a:custGeom>
            <a:avLst/>
            <a:gdLst/>
            <a:ahLst/>
            <a:cxnLst/>
            <a:rect l="l" t="t" r="r" b="b"/>
            <a:pathLst>
              <a:path w="52" h="100" extrusionOk="0">
                <a:moveTo>
                  <a:pt x="52" y="82"/>
                </a:moveTo>
                <a:cubicBezTo>
                  <a:pt x="52" y="92"/>
                  <a:pt x="44" y="100"/>
                  <a:pt x="34" y="100"/>
                </a:cubicBezTo>
                <a:cubicBezTo>
                  <a:pt x="18" y="100"/>
                  <a:pt x="18" y="100"/>
                  <a:pt x="18" y="100"/>
                </a:cubicBezTo>
                <a:cubicBezTo>
                  <a:pt x="8" y="100"/>
                  <a:pt x="0" y="92"/>
                  <a:pt x="0" y="82"/>
                </a:cubicBezTo>
                <a:cubicBezTo>
                  <a:pt x="0" y="18"/>
                  <a:pt x="0" y="18"/>
                  <a:pt x="0" y="18"/>
                </a:cubicBezTo>
                <a:cubicBezTo>
                  <a:pt x="0" y="8"/>
                  <a:pt x="8" y="0"/>
                  <a:pt x="18" y="0"/>
                </a:cubicBezTo>
                <a:cubicBezTo>
                  <a:pt x="34" y="0"/>
                  <a:pt x="34" y="0"/>
                  <a:pt x="34" y="0"/>
                </a:cubicBezTo>
                <a:cubicBezTo>
                  <a:pt x="44" y="0"/>
                  <a:pt x="52" y="8"/>
                  <a:pt x="52" y="18"/>
                </a:cubicBezTo>
                <a:lnTo>
                  <a:pt x="52" y="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5" name="Google Shape;6265;p26"/>
          <p:cNvSpPr/>
          <p:nvPr/>
        </p:nvSpPr>
        <p:spPr>
          <a:xfrm>
            <a:off x="5331882" y="349252"/>
            <a:ext cx="57151" cy="55033"/>
          </a:xfrm>
          <a:custGeom>
            <a:avLst/>
            <a:gdLst/>
            <a:ahLst/>
            <a:cxnLst/>
            <a:rect l="l" t="t" r="r" b="b"/>
            <a:pathLst>
              <a:path w="27" h="26" extrusionOk="0">
                <a:moveTo>
                  <a:pt x="27" y="26"/>
                </a:moveTo>
                <a:lnTo>
                  <a:pt x="0" y="26"/>
                </a:lnTo>
                <a:lnTo>
                  <a:pt x="0" y="0"/>
                </a:lnTo>
                <a:lnTo>
                  <a:pt x="27" y="0"/>
                </a:lnTo>
                <a:lnTo>
                  <a:pt x="27" y="26"/>
                </a:lnTo>
                <a:close/>
                <a:moveTo>
                  <a:pt x="25" y="3"/>
                </a:moveTo>
                <a:lnTo>
                  <a:pt x="2" y="3"/>
                </a:lnTo>
                <a:lnTo>
                  <a:pt x="2" y="24"/>
                </a:lnTo>
                <a:lnTo>
                  <a:pt x="25" y="24"/>
                </a:lnTo>
                <a:lnTo>
                  <a:pt x="25"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6" name="Google Shape;6266;p26"/>
          <p:cNvSpPr/>
          <p:nvPr/>
        </p:nvSpPr>
        <p:spPr>
          <a:xfrm>
            <a:off x="5465231" y="349252"/>
            <a:ext cx="59267" cy="55033"/>
          </a:xfrm>
          <a:custGeom>
            <a:avLst/>
            <a:gdLst/>
            <a:ahLst/>
            <a:cxnLst/>
            <a:rect l="l" t="t" r="r" b="b"/>
            <a:pathLst>
              <a:path w="28" h="26" extrusionOk="0">
                <a:moveTo>
                  <a:pt x="28" y="26"/>
                </a:moveTo>
                <a:lnTo>
                  <a:pt x="0" y="26"/>
                </a:lnTo>
                <a:lnTo>
                  <a:pt x="0" y="0"/>
                </a:lnTo>
                <a:lnTo>
                  <a:pt x="28" y="0"/>
                </a:lnTo>
                <a:lnTo>
                  <a:pt x="28" y="26"/>
                </a:lnTo>
                <a:close/>
                <a:moveTo>
                  <a:pt x="25" y="3"/>
                </a:moveTo>
                <a:lnTo>
                  <a:pt x="3" y="3"/>
                </a:lnTo>
                <a:lnTo>
                  <a:pt x="3" y="24"/>
                </a:lnTo>
                <a:lnTo>
                  <a:pt x="25" y="24"/>
                </a:lnTo>
                <a:lnTo>
                  <a:pt x="25"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7" name="Google Shape;6267;p26"/>
          <p:cNvSpPr/>
          <p:nvPr/>
        </p:nvSpPr>
        <p:spPr>
          <a:xfrm>
            <a:off x="5535081" y="349252"/>
            <a:ext cx="59267" cy="55033"/>
          </a:xfrm>
          <a:custGeom>
            <a:avLst/>
            <a:gdLst/>
            <a:ahLst/>
            <a:cxnLst/>
            <a:rect l="l" t="t" r="r" b="b"/>
            <a:pathLst>
              <a:path w="28" h="26" extrusionOk="0">
                <a:moveTo>
                  <a:pt x="28" y="26"/>
                </a:moveTo>
                <a:lnTo>
                  <a:pt x="0" y="26"/>
                </a:lnTo>
                <a:lnTo>
                  <a:pt x="0" y="0"/>
                </a:lnTo>
                <a:lnTo>
                  <a:pt x="28" y="0"/>
                </a:lnTo>
                <a:lnTo>
                  <a:pt x="28" y="26"/>
                </a:lnTo>
                <a:close/>
                <a:moveTo>
                  <a:pt x="26" y="3"/>
                </a:moveTo>
                <a:lnTo>
                  <a:pt x="2" y="3"/>
                </a:lnTo>
                <a:lnTo>
                  <a:pt x="2" y="24"/>
                </a:lnTo>
                <a:lnTo>
                  <a:pt x="26" y="24"/>
                </a:lnTo>
                <a:lnTo>
                  <a:pt x="26" y="3"/>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8" name="Google Shape;6268;p26"/>
          <p:cNvSpPr/>
          <p:nvPr/>
        </p:nvSpPr>
        <p:spPr>
          <a:xfrm>
            <a:off x="5535081" y="412751"/>
            <a:ext cx="59267" cy="52917"/>
          </a:xfrm>
          <a:custGeom>
            <a:avLst/>
            <a:gdLst/>
            <a:ahLst/>
            <a:cxnLst/>
            <a:rect l="l" t="t" r="r" b="b"/>
            <a:pathLst>
              <a:path w="28" h="25" extrusionOk="0">
                <a:moveTo>
                  <a:pt x="28" y="25"/>
                </a:moveTo>
                <a:lnTo>
                  <a:pt x="0" y="25"/>
                </a:lnTo>
                <a:lnTo>
                  <a:pt x="0" y="0"/>
                </a:lnTo>
                <a:lnTo>
                  <a:pt x="28" y="0"/>
                </a:lnTo>
                <a:lnTo>
                  <a:pt x="28" y="25"/>
                </a:lnTo>
                <a:close/>
                <a:moveTo>
                  <a:pt x="26" y="2"/>
                </a:moveTo>
                <a:lnTo>
                  <a:pt x="2" y="2"/>
                </a:lnTo>
                <a:lnTo>
                  <a:pt x="2" y="23"/>
                </a:lnTo>
                <a:lnTo>
                  <a:pt x="26" y="23"/>
                </a:lnTo>
                <a:lnTo>
                  <a:pt x="26"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69" name="Google Shape;6269;p26"/>
          <p:cNvSpPr/>
          <p:nvPr/>
        </p:nvSpPr>
        <p:spPr>
          <a:xfrm>
            <a:off x="5262031" y="412751"/>
            <a:ext cx="61384" cy="52917"/>
          </a:xfrm>
          <a:custGeom>
            <a:avLst/>
            <a:gdLst/>
            <a:ahLst/>
            <a:cxnLst/>
            <a:rect l="l" t="t" r="r" b="b"/>
            <a:pathLst>
              <a:path w="29" h="25" extrusionOk="0">
                <a:moveTo>
                  <a:pt x="29" y="25"/>
                </a:moveTo>
                <a:lnTo>
                  <a:pt x="0" y="25"/>
                </a:lnTo>
                <a:lnTo>
                  <a:pt x="0" y="0"/>
                </a:lnTo>
                <a:lnTo>
                  <a:pt x="29" y="0"/>
                </a:lnTo>
                <a:lnTo>
                  <a:pt x="29" y="25"/>
                </a:lnTo>
                <a:close/>
                <a:moveTo>
                  <a:pt x="26" y="2"/>
                </a:moveTo>
                <a:lnTo>
                  <a:pt x="3" y="2"/>
                </a:lnTo>
                <a:lnTo>
                  <a:pt x="3" y="23"/>
                </a:lnTo>
                <a:lnTo>
                  <a:pt x="26" y="23"/>
                </a:lnTo>
                <a:lnTo>
                  <a:pt x="26"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0" name="Google Shape;6270;p26"/>
          <p:cNvSpPr/>
          <p:nvPr/>
        </p:nvSpPr>
        <p:spPr>
          <a:xfrm>
            <a:off x="5262031" y="474134"/>
            <a:ext cx="61384" cy="52917"/>
          </a:xfrm>
          <a:custGeom>
            <a:avLst/>
            <a:gdLst/>
            <a:ahLst/>
            <a:cxnLst/>
            <a:rect l="l" t="t" r="r" b="b"/>
            <a:pathLst>
              <a:path w="29" h="25" extrusionOk="0">
                <a:moveTo>
                  <a:pt x="29" y="25"/>
                </a:moveTo>
                <a:lnTo>
                  <a:pt x="0" y="25"/>
                </a:lnTo>
                <a:lnTo>
                  <a:pt x="0" y="0"/>
                </a:lnTo>
                <a:lnTo>
                  <a:pt x="29" y="0"/>
                </a:lnTo>
                <a:lnTo>
                  <a:pt x="29" y="25"/>
                </a:lnTo>
                <a:close/>
                <a:moveTo>
                  <a:pt x="26" y="2"/>
                </a:moveTo>
                <a:lnTo>
                  <a:pt x="3" y="2"/>
                </a:lnTo>
                <a:lnTo>
                  <a:pt x="3" y="23"/>
                </a:lnTo>
                <a:lnTo>
                  <a:pt x="26" y="23"/>
                </a:lnTo>
                <a:lnTo>
                  <a:pt x="26"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1" name="Google Shape;6271;p26"/>
          <p:cNvSpPr/>
          <p:nvPr/>
        </p:nvSpPr>
        <p:spPr>
          <a:xfrm>
            <a:off x="5331881" y="474134"/>
            <a:ext cx="59267" cy="52917"/>
          </a:xfrm>
          <a:custGeom>
            <a:avLst/>
            <a:gdLst/>
            <a:ahLst/>
            <a:cxnLst/>
            <a:rect l="l" t="t" r="r" b="b"/>
            <a:pathLst>
              <a:path w="28" h="25" extrusionOk="0">
                <a:moveTo>
                  <a:pt x="28" y="25"/>
                </a:moveTo>
                <a:lnTo>
                  <a:pt x="0" y="25"/>
                </a:lnTo>
                <a:lnTo>
                  <a:pt x="0" y="0"/>
                </a:lnTo>
                <a:lnTo>
                  <a:pt x="28" y="0"/>
                </a:lnTo>
                <a:lnTo>
                  <a:pt x="28" y="25"/>
                </a:lnTo>
                <a:close/>
                <a:moveTo>
                  <a:pt x="25" y="2"/>
                </a:moveTo>
                <a:lnTo>
                  <a:pt x="3" y="2"/>
                </a:lnTo>
                <a:lnTo>
                  <a:pt x="3" y="23"/>
                </a:lnTo>
                <a:lnTo>
                  <a:pt x="25" y="23"/>
                </a:lnTo>
                <a:lnTo>
                  <a:pt x="25"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2" name="Google Shape;6272;p26"/>
          <p:cNvSpPr/>
          <p:nvPr/>
        </p:nvSpPr>
        <p:spPr>
          <a:xfrm>
            <a:off x="5467348" y="474134"/>
            <a:ext cx="59267" cy="52917"/>
          </a:xfrm>
          <a:custGeom>
            <a:avLst/>
            <a:gdLst/>
            <a:ahLst/>
            <a:cxnLst/>
            <a:rect l="l" t="t" r="r" b="b"/>
            <a:pathLst>
              <a:path w="28" h="25" extrusionOk="0">
                <a:moveTo>
                  <a:pt x="28" y="25"/>
                </a:moveTo>
                <a:lnTo>
                  <a:pt x="0" y="25"/>
                </a:lnTo>
                <a:lnTo>
                  <a:pt x="0" y="0"/>
                </a:lnTo>
                <a:lnTo>
                  <a:pt x="28" y="0"/>
                </a:lnTo>
                <a:lnTo>
                  <a:pt x="28" y="25"/>
                </a:lnTo>
                <a:close/>
                <a:moveTo>
                  <a:pt x="26" y="2"/>
                </a:moveTo>
                <a:lnTo>
                  <a:pt x="3" y="2"/>
                </a:lnTo>
                <a:lnTo>
                  <a:pt x="3" y="23"/>
                </a:lnTo>
                <a:lnTo>
                  <a:pt x="26" y="23"/>
                </a:lnTo>
                <a:lnTo>
                  <a:pt x="26" y="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3" name="Google Shape;6273;p26"/>
          <p:cNvSpPr/>
          <p:nvPr/>
        </p:nvSpPr>
        <p:spPr>
          <a:xfrm>
            <a:off x="5329764" y="412751"/>
            <a:ext cx="61384" cy="5291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4" name="Google Shape;6274;p26"/>
          <p:cNvSpPr/>
          <p:nvPr/>
        </p:nvSpPr>
        <p:spPr>
          <a:xfrm>
            <a:off x="5397498" y="412751"/>
            <a:ext cx="57151" cy="5291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5" name="Google Shape;6275;p26"/>
          <p:cNvSpPr/>
          <p:nvPr/>
        </p:nvSpPr>
        <p:spPr>
          <a:xfrm>
            <a:off x="5397498" y="351368"/>
            <a:ext cx="57151" cy="55033"/>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6" name="Google Shape;6276;p26"/>
          <p:cNvSpPr/>
          <p:nvPr/>
        </p:nvSpPr>
        <p:spPr>
          <a:xfrm>
            <a:off x="5397498" y="474134"/>
            <a:ext cx="57151" cy="5291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7" name="Google Shape;6277;p26"/>
          <p:cNvSpPr/>
          <p:nvPr/>
        </p:nvSpPr>
        <p:spPr>
          <a:xfrm>
            <a:off x="5465231" y="412751"/>
            <a:ext cx="57151" cy="5291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8" name="Google Shape;6278;p26"/>
          <p:cNvSpPr/>
          <p:nvPr/>
        </p:nvSpPr>
        <p:spPr>
          <a:xfrm>
            <a:off x="5856815" y="5795433"/>
            <a:ext cx="438151" cy="364067"/>
          </a:xfrm>
          <a:custGeom>
            <a:avLst/>
            <a:gdLst/>
            <a:ahLst/>
            <a:cxnLst/>
            <a:rect l="l" t="t" r="r" b="b"/>
            <a:pathLst>
              <a:path w="417" h="346" extrusionOk="0">
                <a:moveTo>
                  <a:pt x="417" y="310"/>
                </a:moveTo>
                <a:cubicBezTo>
                  <a:pt x="417" y="330"/>
                  <a:pt x="401" y="346"/>
                  <a:pt x="381" y="346"/>
                </a:cubicBezTo>
                <a:cubicBezTo>
                  <a:pt x="37" y="346"/>
                  <a:pt x="37" y="346"/>
                  <a:pt x="37" y="346"/>
                </a:cubicBezTo>
                <a:cubicBezTo>
                  <a:pt x="16" y="346"/>
                  <a:pt x="0" y="330"/>
                  <a:pt x="0" y="310"/>
                </a:cubicBezTo>
                <a:cubicBezTo>
                  <a:pt x="0" y="36"/>
                  <a:pt x="0" y="36"/>
                  <a:pt x="0" y="36"/>
                </a:cubicBezTo>
                <a:cubicBezTo>
                  <a:pt x="0" y="16"/>
                  <a:pt x="16" y="0"/>
                  <a:pt x="37" y="0"/>
                </a:cubicBezTo>
                <a:cubicBezTo>
                  <a:pt x="381" y="0"/>
                  <a:pt x="381" y="0"/>
                  <a:pt x="381" y="0"/>
                </a:cubicBezTo>
                <a:cubicBezTo>
                  <a:pt x="401" y="0"/>
                  <a:pt x="417" y="16"/>
                  <a:pt x="417" y="36"/>
                </a:cubicBezTo>
                <a:lnTo>
                  <a:pt x="417" y="310"/>
                </a:lnTo>
                <a:close/>
                <a:moveTo>
                  <a:pt x="383" y="47"/>
                </a:moveTo>
                <a:cubicBezTo>
                  <a:pt x="383" y="37"/>
                  <a:pt x="374" y="29"/>
                  <a:pt x="364" y="29"/>
                </a:cubicBezTo>
                <a:cubicBezTo>
                  <a:pt x="53" y="29"/>
                  <a:pt x="53" y="29"/>
                  <a:pt x="53" y="29"/>
                </a:cubicBezTo>
                <a:cubicBezTo>
                  <a:pt x="42" y="29"/>
                  <a:pt x="34" y="37"/>
                  <a:pt x="34" y="47"/>
                </a:cubicBezTo>
                <a:cubicBezTo>
                  <a:pt x="34" y="296"/>
                  <a:pt x="34" y="296"/>
                  <a:pt x="34" y="296"/>
                </a:cubicBezTo>
                <a:cubicBezTo>
                  <a:pt x="34" y="306"/>
                  <a:pt x="42" y="314"/>
                  <a:pt x="53" y="314"/>
                </a:cubicBezTo>
                <a:cubicBezTo>
                  <a:pt x="364" y="314"/>
                  <a:pt x="364" y="314"/>
                  <a:pt x="364" y="314"/>
                </a:cubicBezTo>
                <a:cubicBezTo>
                  <a:pt x="374" y="314"/>
                  <a:pt x="383" y="306"/>
                  <a:pt x="383" y="296"/>
                </a:cubicBezTo>
                <a:lnTo>
                  <a:pt x="383" y="4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79" name="Google Shape;6279;p26"/>
          <p:cNvSpPr/>
          <p:nvPr/>
        </p:nvSpPr>
        <p:spPr>
          <a:xfrm>
            <a:off x="5880098" y="5892801"/>
            <a:ext cx="385233" cy="38100"/>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0" name="Google Shape;6280;p26"/>
          <p:cNvSpPr/>
          <p:nvPr/>
        </p:nvSpPr>
        <p:spPr>
          <a:xfrm>
            <a:off x="5933015" y="5757334"/>
            <a:ext cx="52917" cy="105833"/>
          </a:xfrm>
          <a:custGeom>
            <a:avLst/>
            <a:gdLst/>
            <a:ahLst/>
            <a:cxnLst/>
            <a:rect l="l" t="t" r="r" b="b"/>
            <a:pathLst>
              <a:path w="52" h="100" extrusionOk="0">
                <a:moveTo>
                  <a:pt x="52" y="82"/>
                </a:moveTo>
                <a:cubicBezTo>
                  <a:pt x="52" y="92"/>
                  <a:pt x="44" y="100"/>
                  <a:pt x="34" y="100"/>
                </a:cubicBezTo>
                <a:cubicBezTo>
                  <a:pt x="18" y="100"/>
                  <a:pt x="18" y="100"/>
                  <a:pt x="18" y="100"/>
                </a:cubicBezTo>
                <a:cubicBezTo>
                  <a:pt x="8" y="100"/>
                  <a:pt x="0" y="92"/>
                  <a:pt x="0" y="82"/>
                </a:cubicBezTo>
                <a:cubicBezTo>
                  <a:pt x="0" y="18"/>
                  <a:pt x="0" y="18"/>
                  <a:pt x="0" y="18"/>
                </a:cubicBezTo>
                <a:cubicBezTo>
                  <a:pt x="0" y="8"/>
                  <a:pt x="8" y="0"/>
                  <a:pt x="18" y="0"/>
                </a:cubicBezTo>
                <a:cubicBezTo>
                  <a:pt x="34" y="0"/>
                  <a:pt x="34" y="0"/>
                  <a:pt x="34" y="0"/>
                </a:cubicBezTo>
                <a:cubicBezTo>
                  <a:pt x="44" y="0"/>
                  <a:pt x="52" y="8"/>
                  <a:pt x="52" y="18"/>
                </a:cubicBezTo>
                <a:lnTo>
                  <a:pt x="52" y="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1" name="Google Shape;6281;p26"/>
          <p:cNvSpPr/>
          <p:nvPr/>
        </p:nvSpPr>
        <p:spPr>
          <a:xfrm>
            <a:off x="6165849" y="5757334"/>
            <a:ext cx="55033" cy="105833"/>
          </a:xfrm>
          <a:custGeom>
            <a:avLst/>
            <a:gdLst/>
            <a:ahLst/>
            <a:cxnLst/>
            <a:rect l="l" t="t" r="r" b="b"/>
            <a:pathLst>
              <a:path w="52" h="100" extrusionOk="0">
                <a:moveTo>
                  <a:pt x="52" y="82"/>
                </a:moveTo>
                <a:cubicBezTo>
                  <a:pt x="52" y="92"/>
                  <a:pt x="44" y="100"/>
                  <a:pt x="34" y="100"/>
                </a:cubicBezTo>
                <a:cubicBezTo>
                  <a:pt x="18" y="100"/>
                  <a:pt x="18" y="100"/>
                  <a:pt x="18" y="100"/>
                </a:cubicBezTo>
                <a:cubicBezTo>
                  <a:pt x="8" y="100"/>
                  <a:pt x="0" y="92"/>
                  <a:pt x="0" y="82"/>
                </a:cubicBezTo>
                <a:cubicBezTo>
                  <a:pt x="0" y="18"/>
                  <a:pt x="0" y="18"/>
                  <a:pt x="0" y="18"/>
                </a:cubicBezTo>
                <a:cubicBezTo>
                  <a:pt x="0" y="8"/>
                  <a:pt x="8" y="0"/>
                  <a:pt x="18" y="0"/>
                </a:cubicBezTo>
                <a:cubicBezTo>
                  <a:pt x="34" y="0"/>
                  <a:pt x="34" y="0"/>
                  <a:pt x="34" y="0"/>
                </a:cubicBezTo>
                <a:cubicBezTo>
                  <a:pt x="44" y="0"/>
                  <a:pt x="52" y="8"/>
                  <a:pt x="52" y="18"/>
                </a:cubicBezTo>
                <a:lnTo>
                  <a:pt x="52" y="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2" name="Google Shape;6282;p26"/>
          <p:cNvSpPr/>
          <p:nvPr/>
        </p:nvSpPr>
        <p:spPr>
          <a:xfrm>
            <a:off x="6049431" y="5937251"/>
            <a:ext cx="46567" cy="184151"/>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3" name="Google Shape;6283;p26"/>
          <p:cNvSpPr/>
          <p:nvPr/>
        </p:nvSpPr>
        <p:spPr>
          <a:xfrm>
            <a:off x="5985931" y="6007101"/>
            <a:ext cx="175684" cy="46567"/>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4" name="Google Shape;6284;p26"/>
          <p:cNvSpPr/>
          <p:nvPr/>
        </p:nvSpPr>
        <p:spPr>
          <a:xfrm>
            <a:off x="5985931" y="5945718"/>
            <a:ext cx="42333"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5" name="Google Shape;6285;p26"/>
          <p:cNvSpPr/>
          <p:nvPr/>
        </p:nvSpPr>
        <p:spPr>
          <a:xfrm>
            <a:off x="6117164" y="5945718"/>
            <a:ext cx="42333"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6" name="Google Shape;6286;p26"/>
          <p:cNvSpPr/>
          <p:nvPr/>
        </p:nvSpPr>
        <p:spPr>
          <a:xfrm>
            <a:off x="6187015" y="5945718"/>
            <a:ext cx="44451"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7" name="Google Shape;6287;p26"/>
          <p:cNvSpPr/>
          <p:nvPr/>
        </p:nvSpPr>
        <p:spPr>
          <a:xfrm>
            <a:off x="6187015" y="6009218"/>
            <a:ext cx="44451"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8" name="Google Shape;6288;p26"/>
          <p:cNvSpPr/>
          <p:nvPr/>
        </p:nvSpPr>
        <p:spPr>
          <a:xfrm>
            <a:off x="6119281" y="6074833"/>
            <a:ext cx="44451" cy="4445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89" name="Google Shape;6289;p26"/>
          <p:cNvSpPr/>
          <p:nvPr/>
        </p:nvSpPr>
        <p:spPr>
          <a:xfrm>
            <a:off x="5985931" y="6074833"/>
            <a:ext cx="42333" cy="4445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0" name="Google Shape;6290;p26"/>
          <p:cNvSpPr/>
          <p:nvPr/>
        </p:nvSpPr>
        <p:spPr>
          <a:xfrm>
            <a:off x="5922432" y="6074833"/>
            <a:ext cx="40217" cy="4445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1" name="Google Shape;6291;p26"/>
          <p:cNvSpPr/>
          <p:nvPr/>
        </p:nvSpPr>
        <p:spPr>
          <a:xfrm>
            <a:off x="5922432" y="6011334"/>
            <a:ext cx="40217" cy="423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2" name="Google Shape;6292;p26"/>
          <p:cNvSpPr/>
          <p:nvPr/>
        </p:nvSpPr>
        <p:spPr>
          <a:xfrm>
            <a:off x="2101848" y="6326718"/>
            <a:ext cx="364067" cy="275167"/>
          </a:xfrm>
          <a:custGeom>
            <a:avLst/>
            <a:gdLst/>
            <a:ahLst/>
            <a:cxnLst/>
            <a:rect l="l" t="t" r="r" b="b"/>
            <a:pathLst>
              <a:path w="347" h="262" extrusionOk="0">
                <a:moveTo>
                  <a:pt x="347" y="246"/>
                </a:moveTo>
                <a:cubicBezTo>
                  <a:pt x="347" y="255"/>
                  <a:pt x="340" y="262"/>
                  <a:pt x="330" y="262"/>
                </a:cubicBezTo>
                <a:cubicBezTo>
                  <a:pt x="16" y="262"/>
                  <a:pt x="16" y="262"/>
                  <a:pt x="16" y="262"/>
                </a:cubicBezTo>
                <a:cubicBezTo>
                  <a:pt x="7" y="262"/>
                  <a:pt x="0" y="255"/>
                  <a:pt x="0" y="246"/>
                </a:cubicBezTo>
                <a:cubicBezTo>
                  <a:pt x="0" y="17"/>
                  <a:pt x="0" y="17"/>
                  <a:pt x="0" y="17"/>
                </a:cubicBezTo>
                <a:cubicBezTo>
                  <a:pt x="0" y="8"/>
                  <a:pt x="7" y="0"/>
                  <a:pt x="16" y="0"/>
                </a:cubicBezTo>
                <a:cubicBezTo>
                  <a:pt x="330" y="0"/>
                  <a:pt x="330" y="0"/>
                  <a:pt x="330" y="0"/>
                </a:cubicBezTo>
                <a:cubicBezTo>
                  <a:pt x="340" y="0"/>
                  <a:pt x="347" y="8"/>
                  <a:pt x="347" y="17"/>
                </a:cubicBezTo>
                <a:lnTo>
                  <a:pt x="347" y="24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3" name="Google Shape;6293;p26"/>
          <p:cNvSpPr/>
          <p:nvPr/>
        </p:nvSpPr>
        <p:spPr>
          <a:xfrm>
            <a:off x="2161115" y="6578600"/>
            <a:ext cx="137584" cy="86784"/>
          </a:xfrm>
          <a:custGeom>
            <a:avLst/>
            <a:gdLst/>
            <a:ahLst/>
            <a:cxnLst/>
            <a:rect l="l" t="t" r="r" b="b"/>
            <a:pathLst>
              <a:path w="65" h="41" extrusionOk="0">
                <a:moveTo>
                  <a:pt x="0" y="0"/>
                </a:moveTo>
                <a:lnTo>
                  <a:pt x="8" y="41"/>
                </a:lnTo>
                <a:lnTo>
                  <a:pt x="65"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4" name="Google Shape;6294;p26"/>
          <p:cNvSpPr/>
          <p:nvPr/>
        </p:nvSpPr>
        <p:spPr>
          <a:xfrm>
            <a:off x="2139949" y="6739467"/>
            <a:ext cx="285751" cy="27517"/>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5" name="Google Shape;6295;p26"/>
          <p:cNvSpPr/>
          <p:nvPr/>
        </p:nvSpPr>
        <p:spPr>
          <a:xfrm>
            <a:off x="7306731" y="177800"/>
            <a:ext cx="93133" cy="95251"/>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6" name="Google Shape;6296;p26"/>
          <p:cNvSpPr/>
          <p:nvPr/>
        </p:nvSpPr>
        <p:spPr>
          <a:xfrm>
            <a:off x="7175497" y="273051"/>
            <a:ext cx="222251" cy="364067"/>
          </a:xfrm>
          <a:custGeom>
            <a:avLst/>
            <a:gdLst/>
            <a:ahLst/>
            <a:cxnLst/>
            <a:rect l="l" t="t" r="r" b="b"/>
            <a:pathLst>
              <a:path w="211" h="346" extrusionOk="0">
                <a:moveTo>
                  <a:pt x="179" y="44"/>
                </a:moveTo>
                <a:cubicBezTo>
                  <a:pt x="165" y="11"/>
                  <a:pt x="108" y="0"/>
                  <a:pt x="53" y="47"/>
                </a:cubicBezTo>
                <a:cubicBezTo>
                  <a:pt x="53" y="47"/>
                  <a:pt x="131" y="41"/>
                  <a:pt x="102" y="105"/>
                </a:cubicBezTo>
                <a:cubicBezTo>
                  <a:pt x="102" y="105"/>
                  <a:pt x="0" y="346"/>
                  <a:pt x="211" y="242"/>
                </a:cubicBezTo>
                <a:cubicBezTo>
                  <a:pt x="211" y="242"/>
                  <a:pt x="117" y="256"/>
                  <a:pt x="166" y="160"/>
                </a:cubicBezTo>
                <a:cubicBezTo>
                  <a:pt x="186" y="122"/>
                  <a:pt x="190" y="72"/>
                  <a:pt x="179" y="4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7" name="Google Shape;6297;p26"/>
          <p:cNvSpPr/>
          <p:nvPr/>
        </p:nvSpPr>
        <p:spPr>
          <a:xfrm>
            <a:off x="7236881" y="2569633"/>
            <a:ext cx="160867" cy="431800"/>
          </a:xfrm>
          <a:custGeom>
            <a:avLst/>
            <a:gdLst/>
            <a:ahLst/>
            <a:cxnLst/>
            <a:rect l="l" t="t" r="r" b="b"/>
            <a:pathLst>
              <a:path w="153" h="412" extrusionOk="0">
                <a:moveTo>
                  <a:pt x="0" y="0"/>
                </a:moveTo>
                <a:cubicBezTo>
                  <a:pt x="0" y="0"/>
                  <a:pt x="63" y="21"/>
                  <a:pt x="76" y="67"/>
                </a:cubicBezTo>
                <a:cubicBezTo>
                  <a:pt x="76" y="67"/>
                  <a:pt x="106" y="14"/>
                  <a:pt x="148" y="2"/>
                </a:cubicBezTo>
                <a:cubicBezTo>
                  <a:pt x="148" y="57"/>
                  <a:pt x="148" y="57"/>
                  <a:pt x="148" y="57"/>
                </a:cubicBezTo>
                <a:cubicBezTo>
                  <a:pt x="90" y="140"/>
                  <a:pt x="90" y="140"/>
                  <a:pt x="90" y="140"/>
                </a:cubicBezTo>
                <a:cubicBezTo>
                  <a:pt x="153" y="96"/>
                  <a:pt x="153" y="96"/>
                  <a:pt x="153" y="96"/>
                </a:cubicBezTo>
                <a:cubicBezTo>
                  <a:pt x="152" y="162"/>
                  <a:pt x="152" y="162"/>
                  <a:pt x="152" y="162"/>
                </a:cubicBezTo>
                <a:cubicBezTo>
                  <a:pt x="92" y="214"/>
                  <a:pt x="92" y="214"/>
                  <a:pt x="92" y="214"/>
                </a:cubicBezTo>
                <a:cubicBezTo>
                  <a:pt x="92" y="412"/>
                  <a:pt x="92" y="412"/>
                  <a:pt x="92" y="412"/>
                </a:cubicBezTo>
                <a:cubicBezTo>
                  <a:pt x="58" y="412"/>
                  <a:pt x="58" y="412"/>
                  <a:pt x="58" y="412"/>
                </a:cubicBezTo>
                <a:cubicBezTo>
                  <a:pt x="58" y="217"/>
                  <a:pt x="58" y="217"/>
                  <a:pt x="58" y="217"/>
                </a:cubicBezTo>
                <a:cubicBezTo>
                  <a:pt x="0" y="158"/>
                  <a:pt x="0" y="158"/>
                  <a:pt x="0" y="158"/>
                </a:cubicBezTo>
                <a:cubicBezTo>
                  <a:pt x="0" y="105"/>
                  <a:pt x="0" y="105"/>
                  <a:pt x="0" y="105"/>
                </a:cubicBezTo>
                <a:cubicBezTo>
                  <a:pt x="71" y="147"/>
                  <a:pt x="71" y="147"/>
                  <a:pt x="71" y="147"/>
                </a:cubicBezTo>
                <a:cubicBezTo>
                  <a:pt x="0" y="64"/>
                  <a:pt x="0" y="64"/>
                  <a:pt x="0" y="64"/>
                </a:cubicBez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8" name="Google Shape;6298;p26"/>
          <p:cNvSpPr/>
          <p:nvPr/>
        </p:nvSpPr>
        <p:spPr>
          <a:xfrm>
            <a:off x="4569882" y="791634"/>
            <a:ext cx="488951" cy="357717"/>
          </a:xfrm>
          <a:custGeom>
            <a:avLst/>
            <a:gdLst/>
            <a:ahLst/>
            <a:cxnLst/>
            <a:rect l="l" t="t" r="r" b="b"/>
            <a:pathLst>
              <a:path w="231" h="169" extrusionOk="0">
                <a:moveTo>
                  <a:pt x="231" y="169"/>
                </a:moveTo>
                <a:lnTo>
                  <a:pt x="0" y="169"/>
                </a:lnTo>
                <a:lnTo>
                  <a:pt x="0" y="0"/>
                </a:lnTo>
                <a:lnTo>
                  <a:pt x="231" y="0"/>
                </a:lnTo>
                <a:lnTo>
                  <a:pt x="231" y="169"/>
                </a:lnTo>
                <a:close/>
                <a:moveTo>
                  <a:pt x="115" y="101"/>
                </a:moveTo>
                <a:lnTo>
                  <a:pt x="196" y="19"/>
                </a:lnTo>
                <a:lnTo>
                  <a:pt x="33" y="19"/>
                </a:lnTo>
                <a:lnTo>
                  <a:pt x="115" y="101"/>
                </a:lnTo>
                <a:close/>
                <a:moveTo>
                  <a:pt x="16" y="34"/>
                </a:moveTo>
                <a:lnTo>
                  <a:pt x="16" y="139"/>
                </a:lnTo>
                <a:lnTo>
                  <a:pt x="71" y="87"/>
                </a:lnTo>
                <a:lnTo>
                  <a:pt x="16" y="34"/>
                </a:lnTo>
                <a:close/>
                <a:moveTo>
                  <a:pt x="161" y="87"/>
                </a:moveTo>
                <a:lnTo>
                  <a:pt x="216" y="139"/>
                </a:lnTo>
                <a:lnTo>
                  <a:pt x="216" y="34"/>
                </a:lnTo>
                <a:lnTo>
                  <a:pt x="161" y="87"/>
                </a:lnTo>
                <a:close/>
                <a:moveTo>
                  <a:pt x="199" y="149"/>
                </a:moveTo>
                <a:lnTo>
                  <a:pt x="150" y="99"/>
                </a:lnTo>
                <a:lnTo>
                  <a:pt x="115" y="132"/>
                </a:lnTo>
                <a:lnTo>
                  <a:pt x="82" y="99"/>
                </a:lnTo>
                <a:lnTo>
                  <a:pt x="34" y="149"/>
                </a:lnTo>
                <a:lnTo>
                  <a:pt x="199" y="149"/>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299" name="Google Shape;6299;p26"/>
          <p:cNvSpPr/>
          <p:nvPr/>
        </p:nvSpPr>
        <p:spPr>
          <a:xfrm>
            <a:off x="5888565" y="1373718"/>
            <a:ext cx="376767" cy="319617"/>
          </a:xfrm>
          <a:custGeom>
            <a:avLst/>
            <a:gdLst/>
            <a:ahLst/>
            <a:cxnLst/>
            <a:rect l="l" t="t" r="r" b="b"/>
            <a:pathLst>
              <a:path w="178" h="151" extrusionOk="0">
                <a:moveTo>
                  <a:pt x="178" y="151"/>
                </a:moveTo>
                <a:lnTo>
                  <a:pt x="0" y="151"/>
                </a:lnTo>
                <a:lnTo>
                  <a:pt x="0" y="0"/>
                </a:lnTo>
                <a:lnTo>
                  <a:pt x="178" y="0"/>
                </a:lnTo>
                <a:lnTo>
                  <a:pt x="178" y="151"/>
                </a:lnTo>
                <a:close/>
                <a:moveTo>
                  <a:pt x="169" y="7"/>
                </a:moveTo>
                <a:lnTo>
                  <a:pt x="9" y="7"/>
                </a:lnTo>
                <a:lnTo>
                  <a:pt x="9" y="143"/>
                </a:lnTo>
                <a:lnTo>
                  <a:pt x="169" y="143"/>
                </a:lnTo>
                <a:lnTo>
                  <a:pt x="169" y="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0" name="Google Shape;6300;p26"/>
          <p:cNvSpPr/>
          <p:nvPr/>
        </p:nvSpPr>
        <p:spPr>
          <a:xfrm>
            <a:off x="5930898" y="1731434"/>
            <a:ext cx="292100" cy="71967"/>
          </a:xfrm>
          <a:custGeom>
            <a:avLst/>
            <a:gdLst/>
            <a:ahLst/>
            <a:cxnLst/>
            <a:rect l="l" t="t" r="r" b="b"/>
            <a:pathLst>
              <a:path w="138" h="34" extrusionOk="0">
                <a:moveTo>
                  <a:pt x="138" y="34"/>
                </a:moveTo>
                <a:lnTo>
                  <a:pt x="0" y="34"/>
                </a:lnTo>
                <a:lnTo>
                  <a:pt x="0" y="0"/>
                </a:lnTo>
                <a:lnTo>
                  <a:pt x="138" y="0"/>
                </a:lnTo>
                <a:lnTo>
                  <a:pt x="138" y="34"/>
                </a:lnTo>
                <a:close/>
                <a:moveTo>
                  <a:pt x="131" y="6"/>
                </a:moveTo>
                <a:lnTo>
                  <a:pt x="8" y="6"/>
                </a:lnTo>
                <a:lnTo>
                  <a:pt x="8" y="28"/>
                </a:lnTo>
                <a:lnTo>
                  <a:pt x="131" y="28"/>
                </a:lnTo>
                <a:lnTo>
                  <a:pt x="131" y="6"/>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1" name="Google Shape;6301;p26"/>
          <p:cNvSpPr/>
          <p:nvPr/>
        </p:nvSpPr>
        <p:spPr>
          <a:xfrm>
            <a:off x="5988048" y="1682751"/>
            <a:ext cx="177800" cy="57151"/>
          </a:xfrm>
          <a:custGeom>
            <a:avLst/>
            <a:gdLst/>
            <a:ahLst/>
            <a:cxnLst/>
            <a:rect l="l" t="t" r="r" b="b"/>
            <a:pathLst>
              <a:path w="84" h="27" extrusionOk="0">
                <a:moveTo>
                  <a:pt x="84" y="27"/>
                </a:moveTo>
                <a:lnTo>
                  <a:pt x="0" y="27"/>
                </a:lnTo>
                <a:lnTo>
                  <a:pt x="0" y="0"/>
                </a:lnTo>
                <a:lnTo>
                  <a:pt x="84" y="0"/>
                </a:lnTo>
                <a:lnTo>
                  <a:pt x="84" y="27"/>
                </a:lnTo>
                <a:close/>
                <a:moveTo>
                  <a:pt x="79" y="1"/>
                </a:moveTo>
                <a:lnTo>
                  <a:pt x="4" y="1"/>
                </a:lnTo>
                <a:lnTo>
                  <a:pt x="4" y="25"/>
                </a:lnTo>
                <a:lnTo>
                  <a:pt x="79" y="25"/>
                </a:lnTo>
                <a:lnTo>
                  <a:pt x="79" y="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2" name="Google Shape;6302;p26"/>
          <p:cNvSpPr/>
          <p:nvPr/>
        </p:nvSpPr>
        <p:spPr>
          <a:xfrm>
            <a:off x="5952065" y="1432985"/>
            <a:ext cx="251884" cy="207433"/>
          </a:xfrm>
          <a:prstGeom prst="rect">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3" name="Google Shape;6303;p26"/>
          <p:cNvSpPr/>
          <p:nvPr/>
        </p:nvSpPr>
        <p:spPr>
          <a:xfrm>
            <a:off x="5217581" y="1981200"/>
            <a:ext cx="425451" cy="423333"/>
          </a:xfrm>
          <a:custGeom>
            <a:avLst/>
            <a:gdLst/>
            <a:ahLst/>
            <a:cxnLst/>
            <a:rect l="l" t="t" r="r" b="b"/>
            <a:pathLst>
              <a:path w="403" h="404" extrusionOk="0">
                <a:moveTo>
                  <a:pt x="332" y="332"/>
                </a:moveTo>
                <a:cubicBezTo>
                  <a:pt x="260" y="404"/>
                  <a:pt x="143" y="404"/>
                  <a:pt x="72" y="332"/>
                </a:cubicBezTo>
                <a:cubicBezTo>
                  <a:pt x="0" y="260"/>
                  <a:pt x="0" y="144"/>
                  <a:pt x="72" y="72"/>
                </a:cubicBezTo>
                <a:cubicBezTo>
                  <a:pt x="143" y="0"/>
                  <a:pt x="260" y="0"/>
                  <a:pt x="332" y="72"/>
                </a:cubicBezTo>
                <a:cubicBezTo>
                  <a:pt x="403" y="144"/>
                  <a:pt x="403" y="260"/>
                  <a:pt x="332" y="332"/>
                </a:cubicBezTo>
                <a:close/>
                <a:moveTo>
                  <a:pt x="316" y="236"/>
                </a:moveTo>
                <a:cubicBezTo>
                  <a:pt x="316" y="232"/>
                  <a:pt x="315" y="228"/>
                  <a:pt x="314" y="225"/>
                </a:cubicBezTo>
                <a:cubicBezTo>
                  <a:pt x="314" y="225"/>
                  <a:pt x="314" y="225"/>
                  <a:pt x="314" y="225"/>
                </a:cubicBezTo>
                <a:cubicBezTo>
                  <a:pt x="316" y="217"/>
                  <a:pt x="316" y="210"/>
                  <a:pt x="316" y="202"/>
                </a:cubicBezTo>
                <a:cubicBezTo>
                  <a:pt x="316" y="138"/>
                  <a:pt x="265" y="87"/>
                  <a:pt x="202" y="87"/>
                </a:cubicBezTo>
                <a:cubicBezTo>
                  <a:pt x="138" y="87"/>
                  <a:pt x="87" y="138"/>
                  <a:pt x="87" y="202"/>
                </a:cubicBezTo>
                <a:cubicBezTo>
                  <a:pt x="87" y="210"/>
                  <a:pt x="87" y="217"/>
                  <a:pt x="89" y="225"/>
                </a:cubicBezTo>
                <a:cubicBezTo>
                  <a:pt x="89" y="225"/>
                  <a:pt x="89" y="225"/>
                  <a:pt x="89" y="225"/>
                </a:cubicBezTo>
                <a:cubicBezTo>
                  <a:pt x="88" y="228"/>
                  <a:pt x="87" y="232"/>
                  <a:pt x="87" y="236"/>
                </a:cubicBezTo>
                <a:cubicBezTo>
                  <a:pt x="87" y="259"/>
                  <a:pt x="87" y="259"/>
                  <a:pt x="87" y="259"/>
                </a:cubicBezTo>
                <a:cubicBezTo>
                  <a:pt x="87" y="278"/>
                  <a:pt x="102" y="294"/>
                  <a:pt x="121" y="294"/>
                </a:cubicBezTo>
                <a:cubicBezTo>
                  <a:pt x="140" y="294"/>
                  <a:pt x="156" y="278"/>
                  <a:pt x="156" y="259"/>
                </a:cubicBezTo>
                <a:cubicBezTo>
                  <a:pt x="156" y="236"/>
                  <a:pt x="156" y="236"/>
                  <a:pt x="156" y="236"/>
                </a:cubicBezTo>
                <a:cubicBezTo>
                  <a:pt x="156" y="224"/>
                  <a:pt x="149" y="214"/>
                  <a:pt x="139" y="208"/>
                </a:cubicBezTo>
                <a:cubicBezTo>
                  <a:pt x="135" y="199"/>
                  <a:pt x="133" y="189"/>
                  <a:pt x="133" y="179"/>
                </a:cubicBezTo>
                <a:cubicBezTo>
                  <a:pt x="133" y="141"/>
                  <a:pt x="164" y="110"/>
                  <a:pt x="202" y="110"/>
                </a:cubicBezTo>
                <a:cubicBezTo>
                  <a:pt x="240" y="110"/>
                  <a:pt x="270" y="141"/>
                  <a:pt x="270" y="179"/>
                </a:cubicBezTo>
                <a:cubicBezTo>
                  <a:pt x="270" y="189"/>
                  <a:pt x="268" y="199"/>
                  <a:pt x="264" y="208"/>
                </a:cubicBezTo>
                <a:cubicBezTo>
                  <a:pt x="254" y="214"/>
                  <a:pt x="247" y="224"/>
                  <a:pt x="247" y="236"/>
                </a:cubicBezTo>
                <a:cubicBezTo>
                  <a:pt x="247" y="259"/>
                  <a:pt x="247" y="259"/>
                  <a:pt x="247" y="259"/>
                </a:cubicBezTo>
                <a:cubicBezTo>
                  <a:pt x="247" y="278"/>
                  <a:pt x="263" y="294"/>
                  <a:pt x="282" y="294"/>
                </a:cubicBezTo>
                <a:cubicBezTo>
                  <a:pt x="301" y="294"/>
                  <a:pt x="316" y="278"/>
                  <a:pt x="316" y="259"/>
                </a:cubicBezTo>
                <a:cubicBezTo>
                  <a:pt x="316" y="236"/>
                  <a:pt x="316" y="236"/>
                  <a:pt x="316" y="2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4" name="Google Shape;6304;p26"/>
          <p:cNvSpPr/>
          <p:nvPr/>
        </p:nvSpPr>
        <p:spPr>
          <a:xfrm>
            <a:off x="2715681" y="5135034"/>
            <a:ext cx="416984" cy="423333"/>
          </a:xfrm>
          <a:custGeom>
            <a:avLst/>
            <a:gdLst/>
            <a:ahLst/>
            <a:cxnLst/>
            <a:rect l="l" t="t" r="r" b="b"/>
            <a:pathLst>
              <a:path w="397" h="403" extrusionOk="0">
                <a:moveTo>
                  <a:pt x="329" y="331"/>
                </a:moveTo>
                <a:cubicBezTo>
                  <a:pt x="257" y="403"/>
                  <a:pt x="141" y="403"/>
                  <a:pt x="69" y="331"/>
                </a:cubicBezTo>
                <a:cubicBezTo>
                  <a:pt x="10" y="272"/>
                  <a:pt x="0" y="184"/>
                  <a:pt x="38" y="114"/>
                </a:cubicBezTo>
                <a:cubicBezTo>
                  <a:pt x="38" y="110"/>
                  <a:pt x="38" y="110"/>
                  <a:pt x="38" y="110"/>
                </a:cubicBezTo>
                <a:cubicBezTo>
                  <a:pt x="41" y="110"/>
                  <a:pt x="41" y="110"/>
                  <a:pt x="41" y="110"/>
                </a:cubicBezTo>
                <a:cubicBezTo>
                  <a:pt x="48" y="96"/>
                  <a:pt x="57" y="83"/>
                  <a:pt x="69" y="72"/>
                </a:cubicBezTo>
                <a:cubicBezTo>
                  <a:pt x="141" y="0"/>
                  <a:pt x="257" y="0"/>
                  <a:pt x="329" y="72"/>
                </a:cubicBezTo>
                <a:cubicBezTo>
                  <a:pt x="340" y="83"/>
                  <a:pt x="349" y="96"/>
                  <a:pt x="357" y="110"/>
                </a:cubicBezTo>
                <a:cubicBezTo>
                  <a:pt x="360" y="110"/>
                  <a:pt x="360" y="110"/>
                  <a:pt x="360" y="110"/>
                </a:cubicBezTo>
                <a:cubicBezTo>
                  <a:pt x="360" y="114"/>
                  <a:pt x="360" y="114"/>
                  <a:pt x="360" y="114"/>
                </a:cubicBezTo>
                <a:cubicBezTo>
                  <a:pt x="397" y="184"/>
                  <a:pt x="388" y="272"/>
                  <a:pt x="329" y="331"/>
                </a:cubicBezTo>
                <a:close/>
                <a:moveTo>
                  <a:pt x="141" y="110"/>
                </a:moveTo>
                <a:cubicBezTo>
                  <a:pt x="122" y="110"/>
                  <a:pt x="107" y="125"/>
                  <a:pt x="107" y="144"/>
                </a:cubicBezTo>
                <a:cubicBezTo>
                  <a:pt x="107" y="153"/>
                  <a:pt x="111" y="161"/>
                  <a:pt x="116" y="167"/>
                </a:cubicBezTo>
                <a:cubicBezTo>
                  <a:pt x="122" y="160"/>
                  <a:pt x="131" y="155"/>
                  <a:pt x="141" y="155"/>
                </a:cubicBezTo>
                <a:cubicBezTo>
                  <a:pt x="152" y="155"/>
                  <a:pt x="160" y="160"/>
                  <a:pt x="167" y="167"/>
                </a:cubicBezTo>
                <a:cubicBezTo>
                  <a:pt x="172" y="161"/>
                  <a:pt x="176" y="153"/>
                  <a:pt x="176" y="144"/>
                </a:cubicBezTo>
                <a:cubicBezTo>
                  <a:pt x="176" y="125"/>
                  <a:pt x="160" y="110"/>
                  <a:pt x="141" y="110"/>
                </a:cubicBezTo>
                <a:close/>
                <a:moveTo>
                  <a:pt x="256" y="110"/>
                </a:moveTo>
                <a:cubicBezTo>
                  <a:pt x="237" y="110"/>
                  <a:pt x="222" y="125"/>
                  <a:pt x="222" y="144"/>
                </a:cubicBezTo>
                <a:cubicBezTo>
                  <a:pt x="222" y="153"/>
                  <a:pt x="225" y="161"/>
                  <a:pt x="231" y="167"/>
                </a:cubicBezTo>
                <a:cubicBezTo>
                  <a:pt x="237" y="160"/>
                  <a:pt x="246" y="155"/>
                  <a:pt x="256" y="155"/>
                </a:cubicBezTo>
                <a:cubicBezTo>
                  <a:pt x="266" y="155"/>
                  <a:pt x="275" y="160"/>
                  <a:pt x="282" y="167"/>
                </a:cubicBezTo>
                <a:cubicBezTo>
                  <a:pt x="287" y="161"/>
                  <a:pt x="291" y="153"/>
                  <a:pt x="291" y="144"/>
                </a:cubicBezTo>
                <a:cubicBezTo>
                  <a:pt x="291" y="125"/>
                  <a:pt x="275" y="110"/>
                  <a:pt x="256" y="110"/>
                </a:cubicBezTo>
                <a:close/>
                <a:moveTo>
                  <a:pt x="291" y="224"/>
                </a:moveTo>
                <a:cubicBezTo>
                  <a:pt x="107" y="224"/>
                  <a:pt x="107" y="224"/>
                  <a:pt x="107" y="224"/>
                </a:cubicBezTo>
                <a:cubicBezTo>
                  <a:pt x="85" y="224"/>
                  <a:pt x="85" y="224"/>
                  <a:pt x="85" y="224"/>
                </a:cubicBezTo>
                <a:cubicBezTo>
                  <a:pt x="90" y="276"/>
                  <a:pt x="128" y="316"/>
                  <a:pt x="199" y="316"/>
                </a:cubicBezTo>
                <a:cubicBezTo>
                  <a:pt x="270" y="316"/>
                  <a:pt x="308" y="276"/>
                  <a:pt x="313" y="224"/>
                </a:cubicBezTo>
                <a:cubicBezTo>
                  <a:pt x="291" y="224"/>
                  <a:pt x="291" y="224"/>
                  <a:pt x="291" y="2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5" name="Google Shape;6305;p26"/>
          <p:cNvSpPr/>
          <p:nvPr/>
        </p:nvSpPr>
        <p:spPr>
          <a:xfrm>
            <a:off x="5865282" y="3852333"/>
            <a:ext cx="423333" cy="425451"/>
          </a:xfrm>
          <a:custGeom>
            <a:avLst/>
            <a:gdLst/>
            <a:ahLst/>
            <a:cxnLst/>
            <a:rect l="l" t="t" r="r" b="b"/>
            <a:pathLst>
              <a:path w="403" h="404" extrusionOk="0">
                <a:moveTo>
                  <a:pt x="332" y="332"/>
                </a:moveTo>
                <a:cubicBezTo>
                  <a:pt x="260" y="404"/>
                  <a:pt x="143" y="404"/>
                  <a:pt x="72" y="332"/>
                </a:cubicBezTo>
                <a:cubicBezTo>
                  <a:pt x="0" y="260"/>
                  <a:pt x="0" y="144"/>
                  <a:pt x="72" y="72"/>
                </a:cubicBezTo>
                <a:cubicBezTo>
                  <a:pt x="143" y="0"/>
                  <a:pt x="260" y="0"/>
                  <a:pt x="332" y="72"/>
                </a:cubicBezTo>
                <a:cubicBezTo>
                  <a:pt x="403" y="144"/>
                  <a:pt x="403" y="260"/>
                  <a:pt x="332" y="332"/>
                </a:cubicBezTo>
                <a:close/>
                <a:moveTo>
                  <a:pt x="110" y="158"/>
                </a:moveTo>
                <a:cubicBezTo>
                  <a:pt x="110" y="110"/>
                  <a:pt x="110" y="110"/>
                  <a:pt x="110" y="110"/>
                </a:cubicBezTo>
                <a:cubicBezTo>
                  <a:pt x="87" y="110"/>
                  <a:pt x="87" y="110"/>
                  <a:pt x="87" y="110"/>
                </a:cubicBezTo>
                <a:cubicBezTo>
                  <a:pt x="87" y="158"/>
                  <a:pt x="87" y="158"/>
                  <a:pt x="87" y="158"/>
                </a:cubicBezTo>
                <a:cubicBezTo>
                  <a:pt x="73" y="163"/>
                  <a:pt x="64" y="176"/>
                  <a:pt x="64" y="191"/>
                </a:cubicBezTo>
                <a:cubicBezTo>
                  <a:pt x="64" y="205"/>
                  <a:pt x="73" y="218"/>
                  <a:pt x="87" y="223"/>
                </a:cubicBezTo>
                <a:cubicBezTo>
                  <a:pt x="87" y="294"/>
                  <a:pt x="87" y="294"/>
                  <a:pt x="87" y="294"/>
                </a:cubicBezTo>
                <a:cubicBezTo>
                  <a:pt x="110" y="294"/>
                  <a:pt x="110" y="294"/>
                  <a:pt x="110" y="294"/>
                </a:cubicBezTo>
                <a:cubicBezTo>
                  <a:pt x="110" y="223"/>
                  <a:pt x="110" y="223"/>
                  <a:pt x="110" y="223"/>
                </a:cubicBezTo>
                <a:cubicBezTo>
                  <a:pt x="123" y="218"/>
                  <a:pt x="133" y="205"/>
                  <a:pt x="133" y="191"/>
                </a:cubicBezTo>
                <a:cubicBezTo>
                  <a:pt x="133" y="176"/>
                  <a:pt x="123" y="163"/>
                  <a:pt x="110" y="158"/>
                </a:cubicBezTo>
                <a:close/>
                <a:moveTo>
                  <a:pt x="179" y="227"/>
                </a:moveTo>
                <a:cubicBezTo>
                  <a:pt x="179" y="110"/>
                  <a:pt x="179" y="110"/>
                  <a:pt x="179" y="110"/>
                </a:cubicBezTo>
                <a:cubicBezTo>
                  <a:pt x="156" y="110"/>
                  <a:pt x="156" y="110"/>
                  <a:pt x="156" y="110"/>
                </a:cubicBezTo>
                <a:cubicBezTo>
                  <a:pt x="156" y="227"/>
                  <a:pt x="156" y="227"/>
                  <a:pt x="156" y="227"/>
                </a:cubicBezTo>
                <a:cubicBezTo>
                  <a:pt x="142" y="232"/>
                  <a:pt x="133" y="244"/>
                  <a:pt x="133" y="259"/>
                </a:cubicBezTo>
                <a:cubicBezTo>
                  <a:pt x="133" y="274"/>
                  <a:pt x="142" y="287"/>
                  <a:pt x="156" y="292"/>
                </a:cubicBezTo>
                <a:cubicBezTo>
                  <a:pt x="156" y="294"/>
                  <a:pt x="156" y="294"/>
                  <a:pt x="156" y="294"/>
                </a:cubicBezTo>
                <a:cubicBezTo>
                  <a:pt x="179" y="294"/>
                  <a:pt x="179" y="294"/>
                  <a:pt x="179" y="294"/>
                </a:cubicBezTo>
                <a:cubicBezTo>
                  <a:pt x="179" y="292"/>
                  <a:pt x="179" y="292"/>
                  <a:pt x="179" y="292"/>
                </a:cubicBezTo>
                <a:cubicBezTo>
                  <a:pt x="192" y="287"/>
                  <a:pt x="202" y="274"/>
                  <a:pt x="202" y="259"/>
                </a:cubicBezTo>
                <a:cubicBezTo>
                  <a:pt x="202" y="244"/>
                  <a:pt x="192" y="232"/>
                  <a:pt x="179" y="227"/>
                </a:cubicBezTo>
                <a:close/>
                <a:moveTo>
                  <a:pt x="248" y="135"/>
                </a:moveTo>
                <a:cubicBezTo>
                  <a:pt x="248" y="110"/>
                  <a:pt x="248" y="110"/>
                  <a:pt x="248" y="110"/>
                </a:cubicBezTo>
                <a:cubicBezTo>
                  <a:pt x="225" y="110"/>
                  <a:pt x="225" y="110"/>
                  <a:pt x="225" y="110"/>
                </a:cubicBezTo>
                <a:cubicBezTo>
                  <a:pt x="225" y="135"/>
                  <a:pt x="225" y="135"/>
                  <a:pt x="225" y="135"/>
                </a:cubicBezTo>
                <a:cubicBezTo>
                  <a:pt x="211" y="140"/>
                  <a:pt x="202" y="153"/>
                  <a:pt x="202" y="168"/>
                </a:cubicBezTo>
                <a:cubicBezTo>
                  <a:pt x="202" y="182"/>
                  <a:pt x="211" y="195"/>
                  <a:pt x="225" y="200"/>
                </a:cubicBezTo>
                <a:cubicBezTo>
                  <a:pt x="225" y="294"/>
                  <a:pt x="225" y="294"/>
                  <a:pt x="225" y="294"/>
                </a:cubicBezTo>
                <a:cubicBezTo>
                  <a:pt x="248" y="294"/>
                  <a:pt x="248" y="294"/>
                  <a:pt x="248" y="294"/>
                </a:cubicBezTo>
                <a:cubicBezTo>
                  <a:pt x="248" y="200"/>
                  <a:pt x="248" y="200"/>
                  <a:pt x="248" y="200"/>
                </a:cubicBezTo>
                <a:cubicBezTo>
                  <a:pt x="261" y="195"/>
                  <a:pt x="271" y="182"/>
                  <a:pt x="271" y="168"/>
                </a:cubicBezTo>
                <a:cubicBezTo>
                  <a:pt x="271" y="153"/>
                  <a:pt x="261" y="140"/>
                  <a:pt x="248" y="135"/>
                </a:cubicBezTo>
                <a:close/>
                <a:moveTo>
                  <a:pt x="317" y="204"/>
                </a:moveTo>
                <a:cubicBezTo>
                  <a:pt x="317" y="110"/>
                  <a:pt x="317" y="110"/>
                  <a:pt x="317" y="110"/>
                </a:cubicBezTo>
                <a:cubicBezTo>
                  <a:pt x="294" y="110"/>
                  <a:pt x="294" y="110"/>
                  <a:pt x="294" y="110"/>
                </a:cubicBezTo>
                <a:cubicBezTo>
                  <a:pt x="294" y="204"/>
                  <a:pt x="294" y="204"/>
                  <a:pt x="294" y="204"/>
                </a:cubicBezTo>
                <a:cubicBezTo>
                  <a:pt x="280" y="209"/>
                  <a:pt x="271" y="221"/>
                  <a:pt x="271" y="236"/>
                </a:cubicBezTo>
                <a:cubicBezTo>
                  <a:pt x="271" y="251"/>
                  <a:pt x="280" y="264"/>
                  <a:pt x="294" y="269"/>
                </a:cubicBezTo>
                <a:cubicBezTo>
                  <a:pt x="294" y="294"/>
                  <a:pt x="294" y="294"/>
                  <a:pt x="294" y="294"/>
                </a:cubicBezTo>
                <a:cubicBezTo>
                  <a:pt x="317" y="294"/>
                  <a:pt x="317" y="294"/>
                  <a:pt x="317" y="294"/>
                </a:cubicBezTo>
                <a:cubicBezTo>
                  <a:pt x="317" y="269"/>
                  <a:pt x="317" y="269"/>
                  <a:pt x="317" y="269"/>
                </a:cubicBezTo>
                <a:cubicBezTo>
                  <a:pt x="330" y="264"/>
                  <a:pt x="339" y="251"/>
                  <a:pt x="339" y="236"/>
                </a:cubicBezTo>
                <a:cubicBezTo>
                  <a:pt x="339" y="221"/>
                  <a:pt x="330" y="209"/>
                  <a:pt x="317" y="204"/>
                </a:cubicBezTo>
                <a:close/>
                <a:moveTo>
                  <a:pt x="294" y="225"/>
                </a:moveTo>
                <a:cubicBezTo>
                  <a:pt x="317" y="225"/>
                  <a:pt x="317" y="225"/>
                  <a:pt x="317" y="225"/>
                </a:cubicBezTo>
                <a:cubicBezTo>
                  <a:pt x="317" y="248"/>
                  <a:pt x="317" y="248"/>
                  <a:pt x="317" y="248"/>
                </a:cubicBezTo>
                <a:cubicBezTo>
                  <a:pt x="294" y="248"/>
                  <a:pt x="294" y="248"/>
                  <a:pt x="294" y="248"/>
                </a:cubicBezTo>
                <a:cubicBezTo>
                  <a:pt x="294" y="225"/>
                  <a:pt x="294" y="225"/>
                  <a:pt x="294" y="225"/>
                </a:cubicBezTo>
                <a:close/>
                <a:moveTo>
                  <a:pt x="225" y="156"/>
                </a:moveTo>
                <a:cubicBezTo>
                  <a:pt x="248" y="156"/>
                  <a:pt x="248" y="156"/>
                  <a:pt x="248" y="156"/>
                </a:cubicBezTo>
                <a:cubicBezTo>
                  <a:pt x="248" y="179"/>
                  <a:pt x="248" y="179"/>
                  <a:pt x="248" y="179"/>
                </a:cubicBezTo>
                <a:cubicBezTo>
                  <a:pt x="225" y="179"/>
                  <a:pt x="225" y="179"/>
                  <a:pt x="225" y="179"/>
                </a:cubicBezTo>
                <a:cubicBezTo>
                  <a:pt x="225" y="156"/>
                  <a:pt x="225" y="156"/>
                  <a:pt x="225" y="156"/>
                </a:cubicBezTo>
                <a:close/>
                <a:moveTo>
                  <a:pt x="156" y="248"/>
                </a:moveTo>
                <a:cubicBezTo>
                  <a:pt x="179" y="248"/>
                  <a:pt x="179" y="248"/>
                  <a:pt x="179" y="248"/>
                </a:cubicBezTo>
                <a:cubicBezTo>
                  <a:pt x="179" y="271"/>
                  <a:pt x="179" y="271"/>
                  <a:pt x="179" y="271"/>
                </a:cubicBezTo>
                <a:cubicBezTo>
                  <a:pt x="156" y="271"/>
                  <a:pt x="156" y="271"/>
                  <a:pt x="156" y="271"/>
                </a:cubicBezTo>
                <a:cubicBezTo>
                  <a:pt x="156" y="248"/>
                  <a:pt x="156" y="248"/>
                  <a:pt x="156" y="248"/>
                </a:cubicBezTo>
                <a:close/>
                <a:moveTo>
                  <a:pt x="87" y="179"/>
                </a:moveTo>
                <a:cubicBezTo>
                  <a:pt x="110" y="179"/>
                  <a:pt x="110" y="179"/>
                  <a:pt x="110" y="179"/>
                </a:cubicBezTo>
                <a:cubicBezTo>
                  <a:pt x="110" y="202"/>
                  <a:pt x="110" y="202"/>
                  <a:pt x="110" y="202"/>
                </a:cubicBezTo>
                <a:cubicBezTo>
                  <a:pt x="87" y="202"/>
                  <a:pt x="87" y="202"/>
                  <a:pt x="87" y="202"/>
                </a:cubicBezTo>
                <a:cubicBezTo>
                  <a:pt x="87" y="179"/>
                  <a:pt x="87" y="179"/>
                  <a:pt x="87" y="17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6" name="Google Shape;6306;p26"/>
          <p:cNvSpPr/>
          <p:nvPr/>
        </p:nvSpPr>
        <p:spPr>
          <a:xfrm>
            <a:off x="4601631" y="4470400"/>
            <a:ext cx="425451" cy="423333"/>
          </a:xfrm>
          <a:custGeom>
            <a:avLst/>
            <a:gdLst/>
            <a:ahLst/>
            <a:cxnLst/>
            <a:rect l="l" t="t" r="r" b="b"/>
            <a:pathLst>
              <a:path w="404" h="403" extrusionOk="0">
                <a:moveTo>
                  <a:pt x="332" y="331"/>
                </a:moveTo>
                <a:cubicBezTo>
                  <a:pt x="260" y="403"/>
                  <a:pt x="144" y="403"/>
                  <a:pt x="72" y="331"/>
                </a:cubicBezTo>
                <a:cubicBezTo>
                  <a:pt x="0" y="259"/>
                  <a:pt x="0" y="143"/>
                  <a:pt x="72" y="71"/>
                </a:cubicBezTo>
                <a:cubicBezTo>
                  <a:pt x="144" y="0"/>
                  <a:pt x="260" y="0"/>
                  <a:pt x="332" y="71"/>
                </a:cubicBezTo>
                <a:cubicBezTo>
                  <a:pt x="404" y="143"/>
                  <a:pt x="404" y="259"/>
                  <a:pt x="332" y="331"/>
                </a:cubicBezTo>
                <a:close/>
                <a:moveTo>
                  <a:pt x="317" y="144"/>
                </a:moveTo>
                <a:cubicBezTo>
                  <a:pt x="317" y="125"/>
                  <a:pt x="301" y="109"/>
                  <a:pt x="282" y="109"/>
                </a:cubicBezTo>
                <a:cubicBezTo>
                  <a:pt x="268" y="109"/>
                  <a:pt x="255" y="119"/>
                  <a:pt x="250" y="132"/>
                </a:cubicBezTo>
                <a:cubicBezTo>
                  <a:pt x="154" y="132"/>
                  <a:pt x="154" y="132"/>
                  <a:pt x="154" y="132"/>
                </a:cubicBezTo>
                <a:cubicBezTo>
                  <a:pt x="149" y="119"/>
                  <a:pt x="137" y="109"/>
                  <a:pt x="122" y="109"/>
                </a:cubicBezTo>
                <a:cubicBezTo>
                  <a:pt x="103" y="109"/>
                  <a:pt x="87" y="125"/>
                  <a:pt x="87" y="144"/>
                </a:cubicBezTo>
                <a:cubicBezTo>
                  <a:pt x="87" y="159"/>
                  <a:pt x="97" y="171"/>
                  <a:pt x="110" y="176"/>
                </a:cubicBezTo>
                <a:cubicBezTo>
                  <a:pt x="110" y="227"/>
                  <a:pt x="110" y="227"/>
                  <a:pt x="110" y="227"/>
                </a:cubicBezTo>
                <a:cubicBezTo>
                  <a:pt x="97" y="231"/>
                  <a:pt x="87" y="244"/>
                  <a:pt x="87" y="259"/>
                </a:cubicBezTo>
                <a:cubicBezTo>
                  <a:pt x="87" y="278"/>
                  <a:pt x="103" y="293"/>
                  <a:pt x="122" y="293"/>
                </a:cubicBezTo>
                <a:cubicBezTo>
                  <a:pt x="137" y="293"/>
                  <a:pt x="149" y="283"/>
                  <a:pt x="154" y="270"/>
                </a:cubicBezTo>
                <a:cubicBezTo>
                  <a:pt x="250" y="270"/>
                  <a:pt x="250" y="270"/>
                  <a:pt x="250" y="270"/>
                </a:cubicBezTo>
                <a:cubicBezTo>
                  <a:pt x="255" y="283"/>
                  <a:pt x="268" y="293"/>
                  <a:pt x="282" y="293"/>
                </a:cubicBezTo>
                <a:cubicBezTo>
                  <a:pt x="301" y="293"/>
                  <a:pt x="317" y="278"/>
                  <a:pt x="317" y="259"/>
                </a:cubicBezTo>
                <a:cubicBezTo>
                  <a:pt x="317" y="244"/>
                  <a:pt x="307" y="231"/>
                  <a:pt x="294" y="227"/>
                </a:cubicBezTo>
                <a:cubicBezTo>
                  <a:pt x="294" y="176"/>
                  <a:pt x="294" y="176"/>
                  <a:pt x="294" y="176"/>
                </a:cubicBezTo>
                <a:cubicBezTo>
                  <a:pt x="307" y="171"/>
                  <a:pt x="317" y="159"/>
                  <a:pt x="317" y="144"/>
                </a:cubicBezTo>
                <a:close/>
                <a:moveTo>
                  <a:pt x="250" y="247"/>
                </a:moveTo>
                <a:cubicBezTo>
                  <a:pt x="154" y="247"/>
                  <a:pt x="154" y="247"/>
                  <a:pt x="154" y="247"/>
                </a:cubicBezTo>
                <a:cubicBezTo>
                  <a:pt x="150" y="238"/>
                  <a:pt x="143" y="230"/>
                  <a:pt x="133" y="227"/>
                </a:cubicBezTo>
                <a:cubicBezTo>
                  <a:pt x="133" y="176"/>
                  <a:pt x="133" y="176"/>
                  <a:pt x="133" y="176"/>
                </a:cubicBezTo>
                <a:cubicBezTo>
                  <a:pt x="143" y="173"/>
                  <a:pt x="150" y="165"/>
                  <a:pt x="154" y="155"/>
                </a:cubicBezTo>
                <a:cubicBezTo>
                  <a:pt x="250" y="155"/>
                  <a:pt x="250" y="155"/>
                  <a:pt x="250" y="155"/>
                </a:cubicBezTo>
                <a:cubicBezTo>
                  <a:pt x="254" y="165"/>
                  <a:pt x="261" y="173"/>
                  <a:pt x="271" y="176"/>
                </a:cubicBezTo>
                <a:cubicBezTo>
                  <a:pt x="271" y="227"/>
                  <a:pt x="271" y="227"/>
                  <a:pt x="271" y="227"/>
                </a:cubicBezTo>
                <a:cubicBezTo>
                  <a:pt x="261" y="230"/>
                  <a:pt x="254" y="238"/>
                  <a:pt x="250" y="24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7" name="Google Shape;6307;p26"/>
          <p:cNvSpPr/>
          <p:nvPr/>
        </p:nvSpPr>
        <p:spPr>
          <a:xfrm>
            <a:off x="1466848" y="154517"/>
            <a:ext cx="423333" cy="425451"/>
          </a:xfrm>
          <a:custGeom>
            <a:avLst/>
            <a:gdLst/>
            <a:ahLst/>
            <a:cxnLst/>
            <a:rect l="l" t="t" r="r" b="b"/>
            <a:pathLst>
              <a:path w="403" h="404" extrusionOk="0">
                <a:moveTo>
                  <a:pt x="331" y="332"/>
                </a:moveTo>
                <a:cubicBezTo>
                  <a:pt x="260" y="404"/>
                  <a:pt x="143" y="404"/>
                  <a:pt x="72" y="332"/>
                </a:cubicBezTo>
                <a:cubicBezTo>
                  <a:pt x="0" y="260"/>
                  <a:pt x="0" y="144"/>
                  <a:pt x="72" y="72"/>
                </a:cubicBezTo>
                <a:cubicBezTo>
                  <a:pt x="143" y="0"/>
                  <a:pt x="260" y="0"/>
                  <a:pt x="331" y="72"/>
                </a:cubicBezTo>
                <a:cubicBezTo>
                  <a:pt x="403" y="144"/>
                  <a:pt x="403" y="260"/>
                  <a:pt x="331" y="332"/>
                </a:cubicBezTo>
                <a:close/>
                <a:moveTo>
                  <a:pt x="202" y="64"/>
                </a:moveTo>
                <a:cubicBezTo>
                  <a:pt x="125" y="64"/>
                  <a:pt x="64" y="126"/>
                  <a:pt x="64" y="202"/>
                </a:cubicBezTo>
                <a:cubicBezTo>
                  <a:pt x="64" y="278"/>
                  <a:pt x="125" y="340"/>
                  <a:pt x="202" y="340"/>
                </a:cubicBezTo>
                <a:cubicBezTo>
                  <a:pt x="278" y="340"/>
                  <a:pt x="339" y="278"/>
                  <a:pt x="339" y="202"/>
                </a:cubicBezTo>
                <a:cubicBezTo>
                  <a:pt x="339" y="126"/>
                  <a:pt x="278" y="64"/>
                  <a:pt x="202" y="64"/>
                </a:cubicBezTo>
                <a:close/>
                <a:moveTo>
                  <a:pt x="290" y="225"/>
                </a:moveTo>
                <a:cubicBezTo>
                  <a:pt x="282" y="257"/>
                  <a:pt x="257" y="282"/>
                  <a:pt x="224" y="291"/>
                </a:cubicBezTo>
                <a:cubicBezTo>
                  <a:pt x="224" y="248"/>
                  <a:pt x="224" y="248"/>
                  <a:pt x="224" y="248"/>
                </a:cubicBezTo>
                <a:cubicBezTo>
                  <a:pt x="179" y="248"/>
                  <a:pt x="179" y="248"/>
                  <a:pt x="179" y="248"/>
                </a:cubicBezTo>
                <a:cubicBezTo>
                  <a:pt x="179" y="291"/>
                  <a:pt x="179" y="291"/>
                  <a:pt x="179" y="291"/>
                </a:cubicBezTo>
                <a:cubicBezTo>
                  <a:pt x="146" y="282"/>
                  <a:pt x="121" y="257"/>
                  <a:pt x="113" y="225"/>
                </a:cubicBezTo>
                <a:cubicBezTo>
                  <a:pt x="156" y="225"/>
                  <a:pt x="156" y="225"/>
                  <a:pt x="156" y="225"/>
                </a:cubicBezTo>
                <a:cubicBezTo>
                  <a:pt x="156" y="179"/>
                  <a:pt x="156" y="179"/>
                  <a:pt x="156" y="179"/>
                </a:cubicBezTo>
                <a:cubicBezTo>
                  <a:pt x="113" y="179"/>
                  <a:pt x="113" y="179"/>
                  <a:pt x="113" y="179"/>
                </a:cubicBezTo>
                <a:cubicBezTo>
                  <a:pt x="121" y="147"/>
                  <a:pt x="146" y="122"/>
                  <a:pt x="179" y="113"/>
                </a:cubicBezTo>
                <a:cubicBezTo>
                  <a:pt x="179" y="156"/>
                  <a:pt x="179" y="156"/>
                  <a:pt x="179" y="156"/>
                </a:cubicBezTo>
                <a:cubicBezTo>
                  <a:pt x="224" y="156"/>
                  <a:pt x="224" y="156"/>
                  <a:pt x="224" y="156"/>
                </a:cubicBezTo>
                <a:cubicBezTo>
                  <a:pt x="224" y="113"/>
                  <a:pt x="224" y="113"/>
                  <a:pt x="224" y="113"/>
                </a:cubicBezTo>
                <a:cubicBezTo>
                  <a:pt x="257" y="122"/>
                  <a:pt x="282" y="147"/>
                  <a:pt x="290" y="179"/>
                </a:cubicBezTo>
                <a:cubicBezTo>
                  <a:pt x="247" y="179"/>
                  <a:pt x="247" y="179"/>
                  <a:pt x="247" y="179"/>
                </a:cubicBezTo>
                <a:cubicBezTo>
                  <a:pt x="247" y="225"/>
                  <a:pt x="247" y="225"/>
                  <a:pt x="247" y="225"/>
                </a:cubicBezTo>
                <a:cubicBezTo>
                  <a:pt x="290" y="225"/>
                  <a:pt x="290" y="225"/>
                  <a:pt x="290" y="22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8" name="Google Shape;6308;p26"/>
          <p:cNvSpPr/>
          <p:nvPr/>
        </p:nvSpPr>
        <p:spPr>
          <a:xfrm>
            <a:off x="4601631" y="154517"/>
            <a:ext cx="425451" cy="425451"/>
          </a:xfrm>
          <a:custGeom>
            <a:avLst/>
            <a:gdLst/>
            <a:ahLst/>
            <a:cxnLst/>
            <a:rect l="l" t="t" r="r" b="b"/>
            <a:pathLst>
              <a:path w="404" h="404" extrusionOk="0">
                <a:moveTo>
                  <a:pt x="332" y="332"/>
                </a:moveTo>
                <a:cubicBezTo>
                  <a:pt x="260" y="404"/>
                  <a:pt x="144" y="404"/>
                  <a:pt x="72" y="332"/>
                </a:cubicBezTo>
                <a:cubicBezTo>
                  <a:pt x="0" y="260"/>
                  <a:pt x="0" y="144"/>
                  <a:pt x="72" y="72"/>
                </a:cubicBezTo>
                <a:cubicBezTo>
                  <a:pt x="144" y="0"/>
                  <a:pt x="260" y="0"/>
                  <a:pt x="332" y="72"/>
                </a:cubicBezTo>
                <a:cubicBezTo>
                  <a:pt x="404" y="144"/>
                  <a:pt x="404" y="260"/>
                  <a:pt x="332" y="332"/>
                </a:cubicBezTo>
                <a:close/>
                <a:moveTo>
                  <a:pt x="202" y="87"/>
                </a:moveTo>
                <a:cubicBezTo>
                  <a:pt x="139" y="87"/>
                  <a:pt x="87" y="139"/>
                  <a:pt x="87" y="202"/>
                </a:cubicBezTo>
                <a:cubicBezTo>
                  <a:pt x="87" y="265"/>
                  <a:pt x="139" y="317"/>
                  <a:pt x="202" y="317"/>
                </a:cubicBezTo>
                <a:cubicBezTo>
                  <a:pt x="239" y="317"/>
                  <a:pt x="271" y="299"/>
                  <a:pt x="292" y="272"/>
                </a:cubicBezTo>
                <a:cubicBezTo>
                  <a:pt x="208" y="224"/>
                  <a:pt x="208" y="224"/>
                  <a:pt x="208" y="224"/>
                </a:cubicBezTo>
                <a:cubicBezTo>
                  <a:pt x="310" y="164"/>
                  <a:pt x="310" y="164"/>
                  <a:pt x="310" y="164"/>
                </a:cubicBezTo>
                <a:cubicBezTo>
                  <a:pt x="295" y="120"/>
                  <a:pt x="252" y="87"/>
                  <a:pt x="202" y="87"/>
                </a:cubicBezTo>
                <a:close/>
                <a:moveTo>
                  <a:pt x="317" y="202"/>
                </a:moveTo>
                <a:cubicBezTo>
                  <a:pt x="304" y="202"/>
                  <a:pt x="294" y="212"/>
                  <a:pt x="294" y="225"/>
                </a:cubicBezTo>
                <a:cubicBezTo>
                  <a:pt x="294" y="238"/>
                  <a:pt x="304" y="248"/>
                  <a:pt x="317" y="248"/>
                </a:cubicBezTo>
                <a:cubicBezTo>
                  <a:pt x="330" y="248"/>
                  <a:pt x="340" y="238"/>
                  <a:pt x="340" y="225"/>
                </a:cubicBezTo>
                <a:cubicBezTo>
                  <a:pt x="340" y="212"/>
                  <a:pt x="330" y="202"/>
                  <a:pt x="317" y="202"/>
                </a:cubicBezTo>
                <a:close/>
                <a:moveTo>
                  <a:pt x="225" y="133"/>
                </a:moveTo>
                <a:cubicBezTo>
                  <a:pt x="238" y="133"/>
                  <a:pt x="248" y="143"/>
                  <a:pt x="248" y="156"/>
                </a:cubicBezTo>
                <a:cubicBezTo>
                  <a:pt x="248" y="169"/>
                  <a:pt x="238" y="179"/>
                  <a:pt x="225" y="179"/>
                </a:cubicBezTo>
                <a:cubicBezTo>
                  <a:pt x="212" y="179"/>
                  <a:pt x="202" y="169"/>
                  <a:pt x="202" y="156"/>
                </a:cubicBezTo>
                <a:cubicBezTo>
                  <a:pt x="202" y="143"/>
                  <a:pt x="212" y="133"/>
                  <a:pt x="225" y="13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09" name="Google Shape;6309;p26"/>
          <p:cNvSpPr/>
          <p:nvPr/>
        </p:nvSpPr>
        <p:spPr>
          <a:xfrm>
            <a:off x="5236631" y="776818"/>
            <a:ext cx="387351" cy="387351"/>
          </a:xfrm>
          <a:custGeom>
            <a:avLst/>
            <a:gdLst/>
            <a:ahLst/>
            <a:cxnLst/>
            <a:rect l="l" t="t" r="r" b="b"/>
            <a:pathLst>
              <a:path w="367" h="368" extrusionOk="0">
                <a:moveTo>
                  <a:pt x="184" y="368"/>
                </a:moveTo>
                <a:cubicBezTo>
                  <a:pt x="82" y="368"/>
                  <a:pt x="0" y="285"/>
                  <a:pt x="0" y="184"/>
                </a:cubicBezTo>
                <a:cubicBezTo>
                  <a:pt x="0" y="82"/>
                  <a:pt x="82" y="0"/>
                  <a:pt x="184" y="0"/>
                </a:cubicBezTo>
                <a:cubicBezTo>
                  <a:pt x="285" y="0"/>
                  <a:pt x="367" y="82"/>
                  <a:pt x="367" y="184"/>
                </a:cubicBezTo>
                <a:cubicBezTo>
                  <a:pt x="367" y="285"/>
                  <a:pt x="285" y="368"/>
                  <a:pt x="184" y="368"/>
                </a:cubicBezTo>
                <a:close/>
                <a:moveTo>
                  <a:pt x="46" y="184"/>
                </a:moveTo>
                <a:cubicBezTo>
                  <a:pt x="46" y="260"/>
                  <a:pt x="107" y="322"/>
                  <a:pt x="184" y="322"/>
                </a:cubicBezTo>
                <a:cubicBezTo>
                  <a:pt x="184" y="46"/>
                  <a:pt x="184" y="46"/>
                  <a:pt x="184" y="46"/>
                </a:cubicBezTo>
                <a:cubicBezTo>
                  <a:pt x="107" y="46"/>
                  <a:pt x="46" y="108"/>
                  <a:pt x="46" y="1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0" name="Google Shape;6310;p26"/>
          <p:cNvSpPr/>
          <p:nvPr/>
        </p:nvSpPr>
        <p:spPr>
          <a:xfrm>
            <a:off x="5232398" y="3234267"/>
            <a:ext cx="395817" cy="433917"/>
          </a:xfrm>
          <a:custGeom>
            <a:avLst/>
            <a:gdLst/>
            <a:ahLst/>
            <a:cxnLst/>
            <a:rect l="l" t="t" r="r" b="b"/>
            <a:pathLst>
              <a:path w="375" h="413" extrusionOk="0">
                <a:moveTo>
                  <a:pt x="375" y="75"/>
                </a:moveTo>
                <a:cubicBezTo>
                  <a:pt x="375" y="33"/>
                  <a:pt x="342" y="0"/>
                  <a:pt x="300" y="0"/>
                </a:cubicBezTo>
                <a:cubicBezTo>
                  <a:pt x="270" y="0"/>
                  <a:pt x="244" y="18"/>
                  <a:pt x="232" y="43"/>
                </a:cubicBezTo>
                <a:cubicBezTo>
                  <a:pt x="218" y="40"/>
                  <a:pt x="203" y="37"/>
                  <a:pt x="188" y="37"/>
                </a:cubicBezTo>
                <a:cubicBezTo>
                  <a:pt x="172" y="37"/>
                  <a:pt x="157" y="40"/>
                  <a:pt x="143" y="43"/>
                </a:cubicBezTo>
                <a:cubicBezTo>
                  <a:pt x="131" y="18"/>
                  <a:pt x="105" y="0"/>
                  <a:pt x="75" y="0"/>
                </a:cubicBezTo>
                <a:cubicBezTo>
                  <a:pt x="33" y="0"/>
                  <a:pt x="0" y="33"/>
                  <a:pt x="0" y="75"/>
                </a:cubicBezTo>
                <a:cubicBezTo>
                  <a:pt x="0" y="98"/>
                  <a:pt x="10" y="118"/>
                  <a:pt x="26" y="131"/>
                </a:cubicBezTo>
                <a:cubicBezTo>
                  <a:pt x="10" y="159"/>
                  <a:pt x="0" y="191"/>
                  <a:pt x="0" y="225"/>
                </a:cubicBezTo>
                <a:cubicBezTo>
                  <a:pt x="0" y="287"/>
                  <a:pt x="30" y="341"/>
                  <a:pt x="75" y="375"/>
                </a:cubicBezTo>
                <a:cubicBezTo>
                  <a:pt x="75" y="375"/>
                  <a:pt x="75" y="375"/>
                  <a:pt x="75" y="376"/>
                </a:cubicBezTo>
                <a:cubicBezTo>
                  <a:pt x="75" y="396"/>
                  <a:pt x="92" y="413"/>
                  <a:pt x="112" y="413"/>
                </a:cubicBezTo>
                <a:cubicBezTo>
                  <a:pt x="121" y="413"/>
                  <a:pt x="129" y="410"/>
                  <a:pt x="135" y="405"/>
                </a:cubicBezTo>
                <a:cubicBezTo>
                  <a:pt x="152" y="410"/>
                  <a:pt x="169" y="413"/>
                  <a:pt x="188" y="413"/>
                </a:cubicBezTo>
                <a:cubicBezTo>
                  <a:pt x="206" y="413"/>
                  <a:pt x="223" y="410"/>
                  <a:pt x="240" y="405"/>
                </a:cubicBezTo>
                <a:cubicBezTo>
                  <a:pt x="246" y="410"/>
                  <a:pt x="254" y="413"/>
                  <a:pt x="263" y="413"/>
                </a:cubicBezTo>
                <a:cubicBezTo>
                  <a:pt x="283" y="413"/>
                  <a:pt x="300" y="396"/>
                  <a:pt x="300" y="376"/>
                </a:cubicBezTo>
                <a:cubicBezTo>
                  <a:pt x="300" y="375"/>
                  <a:pt x="300" y="375"/>
                  <a:pt x="300" y="375"/>
                </a:cubicBezTo>
                <a:cubicBezTo>
                  <a:pt x="346" y="341"/>
                  <a:pt x="375" y="287"/>
                  <a:pt x="375" y="225"/>
                </a:cubicBezTo>
                <a:cubicBezTo>
                  <a:pt x="375" y="191"/>
                  <a:pt x="365" y="159"/>
                  <a:pt x="349" y="131"/>
                </a:cubicBezTo>
                <a:cubicBezTo>
                  <a:pt x="365" y="118"/>
                  <a:pt x="375" y="98"/>
                  <a:pt x="375" y="75"/>
                </a:cubicBezTo>
                <a:close/>
                <a:moveTo>
                  <a:pt x="188" y="338"/>
                </a:moveTo>
                <a:cubicBezTo>
                  <a:pt x="139" y="338"/>
                  <a:pt x="97" y="307"/>
                  <a:pt x="82" y="263"/>
                </a:cubicBezTo>
                <a:cubicBezTo>
                  <a:pt x="188" y="263"/>
                  <a:pt x="188" y="263"/>
                  <a:pt x="188" y="263"/>
                </a:cubicBezTo>
                <a:cubicBezTo>
                  <a:pt x="198" y="263"/>
                  <a:pt x="207" y="259"/>
                  <a:pt x="214" y="252"/>
                </a:cubicBezTo>
                <a:cubicBezTo>
                  <a:pt x="225" y="263"/>
                  <a:pt x="225" y="263"/>
                  <a:pt x="225" y="263"/>
                </a:cubicBezTo>
                <a:cubicBezTo>
                  <a:pt x="225" y="188"/>
                  <a:pt x="225" y="188"/>
                  <a:pt x="225" y="188"/>
                </a:cubicBezTo>
                <a:cubicBezTo>
                  <a:pt x="188" y="150"/>
                  <a:pt x="188" y="150"/>
                  <a:pt x="188" y="150"/>
                </a:cubicBezTo>
                <a:cubicBezTo>
                  <a:pt x="188" y="188"/>
                  <a:pt x="188" y="188"/>
                  <a:pt x="188" y="188"/>
                </a:cubicBezTo>
                <a:cubicBezTo>
                  <a:pt x="167" y="188"/>
                  <a:pt x="150" y="205"/>
                  <a:pt x="150" y="225"/>
                </a:cubicBezTo>
                <a:cubicBezTo>
                  <a:pt x="75" y="225"/>
                  <a:pt x="75" y="225"/>
                  <a:pt x="75" y="225"/>
                </a:cubicBezTo>
                <a:cubicBezTo>
                  <a:pt x="75" y="163"/>
                  <a:pt x="125" y="113"/>
                  <a:pt x="188" y="113"/>
                </a:cubicBezTo>
                <a:cubicBezTo>
                  <a:pt x="250" y="113"/>
                  <a:pt x="300" y="163"/>
                  <a:pt x="300" y="225"/>
                </a:cubicBezTo>
                <a:cubicBezTo>
                  <a:pt x="300" y="288"/>
                  <a:pt x="250" y="338"/>
                  <a:pt x="188" y="3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1" name="Google Shape;6311;p26"/>
          <p:cNvSpPr/>
          <p:nvPr/>
        </p:nvSpPr>
        <p:spPr>
          <a:xfrm>
            <a:off x="7668681" y="4445000"/>
            <a:ext cx="552451" cy="474133"/>
          </a:xfrm>
          <a:custGeom>
            <a:avLst/>
            <a:gdLst/>
            <a:ahLst/>
            <a:cxnLst/>
            <a:rect l="l" t="t" r="r" b="b"/>
            <a:pathLst>
              <a:path w="526" h="451" extrusionOk="0">
                <a:moveTo>
                  <a:pt x="75" y="150"/>
                </a:moveTo>
                <a:cubicBezTo>
                  <a:pt x="34" y="150"/>
                  <a:pt x="0" y="184"/>
                  <a:pt x="0" y="225"/>
                </a:cubicBezTo>
                <a:cubicBezTo>
                  <a:pt x="0" y="267"/>
                  <a:pt x="34" y="301"/>
                  <a:pt x="75" y="301"/>
                </a:cubicBezTo>
                <a:cubicBezTo>
                  <a:pt x="117" y="301"/>
                  <a:pt x="150" y="267"/>
                  <a:pt x="150" y="225"/>
                </a:cubicBezTo>
                <a:cubicBezTo>
                  <a:pt x="150" y="184"/>
                  <a:pt x="117" y="150"/>
                  <a:pt x="75" y="150"/>
                </a:cubicBezTo>
                <a:close/>
                <a:moveTo>
                  <a:pt x="263" y="0"/>
                </a:moveTo>
                <a:cubicBezTo>
                  <a:pt x="222" y="0"/>
                  <a:pt x="188" y="33"/>
                  <a:pt x="188" y="75"/>
                </a:cubicBezTo>
                <a:cubicBezTo>
                  <a:pt x="188" y="117"/>
                  <a:pt x="222" y="150"/>
                  <a:pt x="263" y="150"/>
                </a:cubicBezTo>
                <a:cubicBezTo>
                  <a:pt x="305" y="150"/>
                  <a:pt x="338" y="117"/>
                  <a:pt x="338" y="75"/>
                </a:cubicBezTo>
                <a:cubicBezTo>
                  <a:pt x="338" y="33"/>
                  <a:pt x="305" y="0"/>
                  <a:pt x="263" y="0"/>
                </a:cubicBezTo>
                <a:close/>
                <a:moveTo>
                  <a:pt x="225" y="225"/>
                </a:moveTo>
                <a:cubicBezTo>
                  <a:pt x="225" y="246"/>
                  <a:pt x="242" y="263"/>
                  <a:pt x="263" y="263"/>
                </a:cubicBezTo>
                <a:cubicBezTo>
                  <a:pt x="284" y="263"/>
                  <a:pt x="301" y="246"/>
                  <a:pt x="301" y="225"/>
                </a:cubicBezTo>
                <a:cubicBezTo>
                  <a:pt x="301" y="205"/>
                  <a:pt x="284" y="188"/>
                  <a:pt x="263" y="188"/>
                </a:cubicBezTo>
                <a:cubicBezTo>
                  <a:pt x="242" y="188"/>
                  <a:pt x="225" y="205"/>
                  <a:pt x="225" y="225"/>
                </a:cubicBezTo>
                <a:close/>
                <a:moveTo>
                  <a:pt x="263" y="301"/>
                </a:moveTo>
                <a:cubicBezTo>
                  <a:pt x="222" y="301"/>
                  <a:pt x="188" y="334"/>
                  <a:pt x="188" y="376"/>
                </a:cubicBezTo>
                <a:cubicBezTo>
                  <a:pt x="188" y="417"/>
                  <a:pt x="222" y="451"/>
                  <a:pt x="263" y="451"/>
                </a:cubicBezTo>
                <a:cubicBezTo>
                  <a:pt x="305" y="451"/>
                  <a:pt x="338" y="417"/>
                  <a:pt x="338" y="376"/>
                </a:cubicBezTo>
                <a:cubicBezTo>
                  <a:pt x="338" y="334"/>
                  <a:pt x="305" y="301"/>
                  <a:pt x="263" y="301"/>
                </a:cubicBezTo>
                <a:close/>
                <a:moveTo>
                  <a:pt x="451" y="150"/>
                </a:moveTo>
                <a:cubicBezTo>
                  <a:pt x="409" y="150"/>
                  <a:pt x="376" y="184"/>
                  <a:pt x="376" y="225"/>
                </a:cubicBezTo>
                <a:cubicBezTo>
                  <a:pt x="376" y="267"/>
                  <a:pt x="409" y="301"/>
                  <a:pt x="451" y="301"/>
                </a:cubicBezTo>
                <a:cubicBezTo>
                  <a:pt x="493" y="301"/>
                  <a:pt x="526" y="267"/>
                  <a:pt x="526" y="225"/>
                </a:cubicBezTo>
                <a:cubicBezTo>
                  <a:pt x="526" y="184"/>
                  <a:pt x="493" y="150"/>
                  <a:pt x="451" y="1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2" name="Google Shape;6312;p26"/>
          <p:cNvSpPr/>
          <p:nvPr/>
        </p:nvSpPr>
        <p:spPr>
          <a:xfrm>
            <a:off x="1441448" y="3867152"/>
            <a:ext cx="474133" cy="395817"/>
          </a:xfrm>
          <a:custGeom>
            <a:avLst/>
            <a:gdLst/>
            <a:ahLst/>
            <a:cxnLst/>
            <a:rect l="l" t="t" r="r" b="b"/>
            <a:pathLst>
              <a:path w="451" h="376" extrusionOk="0">
                <a:moveTo>
                  <a:pt x="376" y="75"/>
                </a:moveTo>
                <a:cubicBezTo>
                  <a:pt x="338" y="75"/>
                  <a:pt x="338" y="75"/>
                  <a:pt x="338" y="75"/>
                </a:cubicBezTo>
                <a:cubicBezTo>
                  <a:pt x="338" y="34"/>
                  <a:pt x="305" y="0"/>
                  <a:pt x="263" y="0"/>
                </a:cubicBezTo>
                <a:cubicBezTo>
                  <a:pt x="188" y="0"/>
                  <a:pt x="188" y="0"/>
                  <a:pt x="188" y="0"/>
                </a:cubicBezTo>
                <a:cubicBezTo>
                  <a:pt x="146" y="0"/>
                  <a:pt x="113" y="34"/>
                  <a:pt x="113" y="75"/>
                </a:cubicBezTo>
                <a:cubicBezTo>
                  <a:pt x="75" y="75"/>
                  <a:pt x="75" y="75"/>
                  <a:pt x="75" y="75"/>
                </a:cubicBezTo>
                <a:cubicBezTo>
                  <a:pt x="34" y="75"/>
                  <a:pt x="0" y="109"/>
                  <a:pt x="0" y="150"/>
                </a:cubicBezTo>
                <a:cubicBezTo>
                  <a:pt x="188" y="150"/>
                  <a:pt x="188" y="150"/>
                  <a:pt x="188" y="150"/>
                </a:cubicBezTo>
                <a:cubicBezTo>
                  <a:pt x="263" y="150"/>
                  <a:pt x="263" y="150"/>
                  <a:pt x="263" y="150"/>
                </a:cubicBezTo>
                <a:cubicBezTo>
                  <a:pt x="451" y="150"/>
                  <a:pt x="451" y="150"/>
                  <a:pt x="451" y="150"/>
                </a:cubicBezTo>
                <a:cubicBezTo>
                  <a:pt x="451" y="109"/>
                  <a:pt x="417" y="75"/>
                  <a:pt x="376" y="75"/>
                </a:cubicBezTo>
                <a:close/>
                <a:moveTo>
                  <a:pt x="263" y="188"/>
                </a:moveTo>
                <a:cubicBezTo>
                  <a:pt x="263" y="226"/>
                  <a:pt x="263" y="226"/>
                  <a:pt x="263" y="226"/>
                </a:cubicBezTo>
                <a:cubicBezTo>
                  <a:pt x="188" y="226"/>
                  <a:pt x="188" y="226"/>
                  <a:pt x="188" y="226"/>
                </a:cubicBezTo>
                <a:cubicBezTo>
                  <a:pt x="188" y="188"/>
                  <a:pt x="188" y="188"/>
                  <a:pt x="188" y="188"/>
                </a:cubicBezTo>
                <a:cubicBezTo>
                  <a:pt x="0" y="188"/>
                  <a:pt x="0" y="188"/>
                  <a:pt x="0" y="188"/>
                </a:cubicBezTo>
                <a:cubicBezTo>
                  <a:pt x="0" y="301"/>
                  <a:pt x="0" y="301"/>
                  <a:pt x="0" y="301"/>
                </a:cubicBezTo>
                <a:cubicBezTo>
                  <a:pt x="0" y="342"/>
                  <a:pt x="34" y="376"/>
                  <a:pt x="75" y="376"/>
                </a:cubicBezTo>
                <a:cubicBezTo>
                  <a:pt x="376" y="376"/>
                  <a:pt x="376" y="376"/>
                  <a:pt x="376" y="376"/>
                </a:cubicBezTo>
                <a:cubicBezTo>
                  <a:pt x="417" y="376"/>
                  <a:pt x="451" y="342"/>
                  <a:pt x="451" y="301"/>
                </a:cubicBezTo>
                <a:cubicBezTo>
                  <a:pt x="451" y="188"/>
                  <a:pt x="451" y="188"/>
                  <a:pt x="451" y="188"/>
                </a:cubicBezTo>
                <a:cubicBezTo>
                  <a:pt x="263" y="188"/>
                  <a:pt x="263" y="188"/>
                  <a:pt x="263" y="188"/>
                </a:cubicBezTo>
                <a:close/>
                <a:moveTo>
                  <a:pt x="225" y="75"/>
                </a:moveTo>
                <a:cubicBezTo>
                  <a:pt x="205" y="75"/>
                  <a:pt x="188" y="96"/>
                  <a:pt x="188" y="75"/>
                </a:cubicBezTo>
                <a:cubicBezTo>
                  <a:pt x="188" y="54"/>
                  <a:pt x="205" y="38"/>
                  <a:pt x="225" y="38"/>
                </a:cubicBezTo>
                <a:cubicBezTo>
                  <a:pt x="246" y="38"/>
                  <a:pt x="263" y="54"/>
                  <a:pt x="263" y="75"/>
                </a:cubicBezTo>
                <a:cubicBezTo>
                  <a:pt x="263" y="96"/>
                  <a:pt x="246" y="75"/>
                  <a:pt x="225" y="7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3" name="Google Shape;6313;p26"/>
          <p:cNvSpPr/>
          <p:nvPr/>
        </p:nvSpPr>
        <p:spPr>
          <a:xfrm>
            <a:off x="4682065" y="2624667"/>
            <a:ext cx="266700" cy="321733"/>
          </a:xfrm>
          <a:custGeom>
            <a:avLst/>
            <a:gdLst/>
            <a:ahLst/>
            <a:cxnLst/>
            <a:rect l="l" t="t" r="r" b="b"/>
            <a:pathLst>
              <a:path w="126" h="152" extrusionOk="0">
                <a:moveTo>
                  <a:pt x="126" y="0"/>
                </a:moveTo>
                <a:lnTo>
                  <a:pt x="0" y="76"/>
                </a:lnTo>
                <a:lnTo>
                  <a:pt x="126" y="152"/>
                </a:lnTo>
                <a:lnTo>
                  <a:pt x="126" y="0"/>
                </a:lnTo>
                <a:lnTo>
                  <a:pt x="12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4" name="Google Shape;6314;p26"/>
          <p:cNvSpPr/>
          <p:nvPr/>
        </p:nvSpPr>
        <p:spPr>
          <a:xfrm>
            <a:off x="4578348" y="5761568"/>
            <a:ext cx="474133" cy="395817"/>
          </a:xfrm>
          <a:custGeom>
            <a:avLst/>
            <a:gdLst/>
            <a:ahLst/>
            <a:cxnLst/>
            <a:rect l="l" t="t" r="r" b="b"/>
            <a:pathLst>
              <a:path w="451" h="376" extrusionOk="0">
                <a:moveTo>
                  <a:pt x="375" y="0"/>
                </a:moveTo>
                <a:cubicBezTo>
                  <a:pt x="75" y="0"/>
                  <a:pt x="75" y="0"/>
                  <a:pt x="75" y="0"/>
                </a:cubicBezTo>
                <a:cubicBezTo>
                  <a:pt x="33" y="0"/>
                  <a:pt x="0" y="34"/>
                  <a:pt x="0" y="75"/>
                </a:cubicBezTo>
                <a:cubicBezTo>
                  <a:pt x="0" y="301"/>
                  <a:pt x="0" y="301"/>
                  <a:pt x="0" y="301"/>
                </a:cubicBezTo>
                <a:cubicBezTo>
                  <a:pt x="0" y="342"/>
                  <a:pt x="33" y="376"/>
                  <a:pt x="75" y="376"/>
                </a:cubicBezTo>
                <a:cubicBezTo>
                  <a:pt x="375" y="376"/>
                  <a:pt x="375" y="376"/>
                  <a:pt x="375" y="376"/>
                </a:cubicBezTo>
                <a:cubicBezTo>
                  <a:pt x="417" y="376"/>
                  <a:pt x="451" y="342"/>
                  <a:pt x="451" y="301"/>
                </a:cubicBezTo>
                <a:cubicBezTo>
                  <a:pt x="451" y="75"/>
                  <a:pt x="451" y="75"/>
                  <a:pt x="451" y="75"/>
                </a:cubicBezTo>
                <a:cubicBezTo>
                  <a:pt x="451" y="34"/>
                  <a:pt x="417" y="0"/>
                  <a:pt x="375" y="0"/>
                </a:cubicBezTo>
                <a:close/>
                <a:moveTo>
                  <a:pt x="319" y="188"/>
                </a:moveTo>
                <a:cubicBezTo>
                  <a:pt x="309" y="188"/>
                  <a:pt x="300" y="180"/>
                  <a:pt x="300" y="169"/>
                </a:cubicBezTo>
                <a:cubicBezTo>
                  <a:pt x="300" y="159"/>
                  <a:pt x="309" y="150"/>
                  <a:pt x="319" y="150"/>
                </a:cubicBezTo>
                <a:cubicBezTo>
                  <a:pt x="357" y="150"/>
                  <a:pt x="357" y="150"/>
                  <a:pt x="357" y="150"/>
                </a:cubicBezTo>
                <a:cubicBezTo>
                  <a:pt x="367" y="150"/>
                  <a:pt x="375" y="159"/>
                  <a:pt x="375" y="169"/>
                </a:cubicBezTo>
                <a:cubicBezTo>
                  <a:pt x="375" y="180"/>
                  <a:pt x="367" y="188"/>
                  <a:pt x="357" y="188"/>
                </a:cubicBezTo>
                <a:cubicBezTo>
                  <a:pt x="319" y="188"/>
                  <a:pt x="319" y="188"/>
                  <a:pt x="319" y="188"/>
                </a:cubicBezTo>
                <a:close/>
                <a:moveTo>
                  <a:pt x="75" y="75"/>
                </a:moveTo>
                <a:cubicBezTo>
                  <a:pt x="375" y="75"/>
                  <a:pt x="375" y="75"/>
                  <a:pt x="375" y="75"/>
                </a:cubicBezTo>
                <a:cubicBezTo>
                  <a:pt x="375" y="113"/>
                  <a:pt x="375" y="113"/>
                  <a:pt x="375" y="113"/>
                </a:cubicBezTo>
                <a:cubicBezTo>
                  <a:pt x="263" y="113"/>
                  <a:pt x="263" y="113"/>
                  <a:pt x="263" y="113"/>
                </a:cubicBezTo>
                <a:cubicBezTo>
                  <a:pt x="242" y="113"/>
                  <a:pt x="225" y="167"/>
                  <a:pt x="225" y="188"/>
                </a:cubicBezTo>
                <a:cubicBezTo>
                  <a:pt x="225" y="209"/>
                  <a:pt x="242" y="225"/>
                  <a:pt x="263" y="225"/>
                </a:cubicBezTo>
                <a:cubicBezTo>
                  <a:pt x="375" y="225"/>
                  <a:pt x="375" y="225"/>
                  <a:pt x="375" y="225"/>
                </a:cubicBezTo>
                <a:cubicBezTo>
                  <a:pt x="375" y="301"/>
                  <a:pt x="375" y="301"/>
                  <a:pt x="375" y="301"/>
                </a:cubicBezTo>
                <a:cubicBezTo>
                  <a:pt x="75" y="301"/>
                  <a:pt x="75" y="301"/>
                  <a:pt x="75" y="301"/>
                </a:cubicBezTo>
                <a:cubicBezTo>
                  <a:pt x="75" y="75"/>
                  <a:pt x="75" y="75"/>
                  <a:pt x="75" y="7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5" name="Google Shape;6315;p26"/>
          <p:cNvSpPr/>
          <p:nvPr/>
        </p:nvSpPr>
        <p:spPr>
          <a:xfrm>
            <a:off x="5924548" y="753534"/>
            <a:ext cx="304800" cy="433917"/>
          </a:xfrm>
          <a:custGeom>
            <a:avLst/>
            <a:gdLst/>
            <a:ahLst/>
            <a:cxnLst/>
            <a:rect l="l" t="t" r="r" b="b"/>
            <a:pathLst>
              <a:path w="290" h="413" extrusionOk="0">
                <a:moveTo>
                  <a:pt x="220" y="75"/>
                </a:moveTo>
                <a:cubicBezTo>
                  <a:pt x="220" y="34"/>
                  <a:pt x="186" y="0"/>
                  <a:pt x="145" y="0"/>
                </a:cubicBezTo>
                <a:cubicBezTo>
                  <a:pt x="103" y="0"/>
                  <a:pt x="69" y="34"/>
                  <a:pt x="69" y="75"/>
                </a:cubicBezTo>
                <a:cubicBezTo>
                  <a:pt x="69" y="188"/>
                  <a:pt x="69" y="188"/>
                  <a:pt x="69" y="188"/>
                </a:cubicBezTo>
                <a:cubicBezTo>
                  <a:pt x="69" y="230"/>
                  <a:pt x="103" y="263"/>
                  <a:pt x="145" y="263"/>
                </a:cubicBezTo>
                <a:cubicBezTo>
                  <a:pt x="186" y="263"/>
                  <a:pt x="220" y="230"/>
                  <a:pt x="220" y="188"/>
                </a:cubicBezTo>
                <a:cubicBezTo>
                  <a:pt x="220" y="75"/>
                  <a:pt x="220" y="75"/>
                  <a:pt x="220" y="75"/>
                </a:cubicBezTo>
                <a:close/>
                <a:moveTo>
                  <a:pt x="258" y="226"/>
                </a:moveTo>
                <a:cubicBezTo>
                  <a:pt x="243" y="273"/>
                  <a:pt x="198" y="308"/>
                  <a:pt x="145" y="308"/>
                </a:cubicBezTo>
                <a:cubicBezTo>
                  <a:pt x="91" y="308"/>
                  <a:pt x="47" y="273"/>
                  <a:pt x="31" y="226"/>
                </a:cubicBezTo>
                <a:cubicBezTo>
                  <a:pt x="0" y="226"/>
                  <a:pt x="0" y="226"/>
                  <a:pt x="0" y="226"/>
                </a:cubicBezTo>
                <a:cubicBezTo>
                  <a:pt x="13" y="278"/>
                  <a:pt x="55" y="320"/>
                  <a:pt x="108" y="333"/>
                </a:cubicBezTo>
                <a:cubicBezTo>
                  <a:pt x="108" y="335"/>
                  <a:pt x="107" y="336"/>
                  <a:pt x="107" y="338"/>
                </a:cubicBezTo>
                <a:cubicBezTo>
                  <a:pt x="107" y="376"/>
                  <a:pt x="107" y="376"/>
                  <a:pt x="107" y="376"/>
                </a:cubicBezTo>
                <a:cubicBezTo>
                  <a:pt x="51" y="376"/>
                  <a:pt x="51" y="376"/>
                  <a:pt x="51" y="376"/>
                </a:cubicBezTo>
                <a:cubicBezTo>
                  <a:pt x="40" y="376"/>
                  <a:pt x="32" y="384"/>
                  <a:pt x="32" y="395"/>
                </a:cubicBezTo>
                <a:cubicBezTo>
                  <a:pt x="32" y="405"/>
                  <a:pt x="40" y="413"/>
                  <a:pt x="51" y="413"/>
                </a:cubicBezTo>
                <a:cubicBezTo>
                  <a:pt x="239" y="413"/>
                  <a:pt x="239" y="413"/>
                  <a:pt x="239" y="413"/>
                </a:cubicBezTo>
                <a:cubicBezTo>
                  <a:pt x="249" y="413"/>
                  <a:pt x="257" y="405"/>
                  <a:pt x="257" y="395"/>
                </a:cubicBezTo>
                <a:cubicBezTo>
                  <a:pt x="257" y="384"/>
                  <a:pt x="249" y="376"/>
                  <a:pt x="239" y="376"/>
                </a:cubicBezTo>
                <a:cubicBezTo>
                  <a:pt x="182" y="376"/>
                  <a:pt x="182" y="376"/>
                  <a:pt x="182" y="376"/>
                </a:cubicBezTo>
                <a:cubicBezTo>
                  <a:pt x="182" y="338"/>
                  <a:pt x="182" y="338"/>
                  <a:pt x="182" y="338"/>
                </a:cubicBezTo>
                <a:cubicBezTo>
                  <a:pt x="182" y="336"/>
                  <a:pt x="182" y="335"/>
                  <a:pt x="181" y="333"/>
                </a:cubicBezTo>
                <a:cubicBezTo>
                  <a:pt x="234" y="320"/>
                  <a:pt x="276" y="278"/>
                  <a:pt x="290" y="226"/>
                </a:cubicBezTo>
                <a:cubicBezTo>
                  <a:pt x="258" y="226"/>
                  <a:pt x="258" y="226"/>
                  <a:pt x="258" y="22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6" name="Google Shape;6316;p26"/>
          <p:cNvSpPr/>
          <p:nvPr/>
        </p:nvSpPr>
        <p:spPr>
          <a:xfrm>
            <a:off x="7806265" y="6388101"/>
            <a:ext cx="277284" cy="317500"/>
          </a:xfrm>
          <a:custGeom>
            <a:avLst/>
            <a:gdLst/>
            <a:ahLst/>
            <a:cxnLst/>
            <a:rect l="l" t="t" r="r" b="b"/>
            <a:pathLst>
              <a:path w="263" h="301" extrusionOk="0">
                <a:moveTo>
                  <a:pt x="37" y="94"/>
                </a:moveTo>
                <a:cubicBezTo>
                  <a:pt x="37" y="84"/>
                  <a:pt x="29" y="75"/>
                  <a:pt x="18" y="75"/>
                </a:cubicBezTo>
                <a:cubicBezTo>
                  <a:pt x="8" y="75"/>
                  <a:pt x="0" y="84"/>
                  <a:pt x="0" y="94"/>
                </a:cubicBezTo>
                <a:cubicBezTo>
                  <a:pt x="0" y="207"/>
                  <a:pt x="0" y="207"/>
                  <a:pt x="0" y="207"/>
                </a:cubicBezTo>
                <a:cubicBezTo>
                  <a:pt x="0" y="217"/>
                  <a:pt x="8" y="226"/>
                  <a:pt x="18" y="226"/>
                </a:cubicBezTo>
                <a:cubicBezTo>
                  <a:pt x="29" y="226"/>
                  <a:pt x="37" y="217"/>
                  <a:pt x="37" y="207"/>
                </a:cubicBezTo>
                <a:cubicBezTo>
                  <a:pt x="37" y="94"/>
                  <a:pt x="37" y="94"/>
                  <a:pt x="37" y="94"/>
                </a:cubicBezTo>
                <a:close/>
                <a:moveTo>
                  <a:pt x="225" y="113"/>
                </a:moveTo>
                <a:cubicBezTo>
                  <a:pt x="225" y="38"/>
                  <a:pt x="225" y="38"/>
                  <a:pt x="225" y="38"/>
                </a:cubicBezTo>
                <a:cubicBezTo>
                  <a:pt x="225" y="17"/>
                  <a:pt x="208" y="0"/>
                  <a:pt x="187" y="0"/>
                </a:cubicBezTo>
                <a:cubicBezTo>
                  <a:pt x="112" y="75"/>
                  <a:pt x="112" y="75"/>
                  <a:pt x="112" y="75"/>
                </a:cubicBezTo>
                <a:cubicBezTo>
                  <a:pt x="91" y="75"/>
                  <a:pt x="75" y="92"/>
                  <a:pt x="75" y="113"/>
                </a:cubicBezTo>
                <a:cubicBezTo>
                  <a:pt x="75" y="188"/>
                  <a:pt x="75" y="188"/>
                  <a:pt x="75" y="188"/>
                </a:cubicBezTo>
                <a:cubicBezTo>
                  <a:pt x="75" y="209"/>
                  <a:pt x="91" y="226"/>
                  <a:pt x="112" y="226"/>
                </a:cubicBezTo>
                <a:cubicBezTo>
                  <a:pt x="187" y="301"/>
                  <a:pt x="187" y="301"/>
                  <a:pt x="187" y="301"/>
                </a:cubicBezTo>
                <a:cubicBezTo>
                  <a:pt x="208" y="301"/>
                  <a:pt x="225" y="284"/>
                  <a:pt x="225" y="263"/>
                </a:cubicBezTo>
                <a:cubicBezTo>
                  <a:pt x="225" y="188"/>
                  <a:pt x="225" y="188"/>
                  <a:pt x="225" y="188"/>
                </a:cubicBezTo>
                <a:cubicBezTo>
                  <a:pt x="246" y="188"/>
                  <a:pt x="263" y="171"/>
                  <a:pt x="263" y="151"/>
                </a:cubicBezTo>
                <a:cubicBezTo>
                  <a:pt x="263" y="130"/>
                  <a:pt x="246" y="113"/>
                  <a:pt x="225" y="11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7" name="Google Shape;6317;p26"/>
          <p:cNvSpPr/>
          <p:nvPr/>
        </p:nvSpPr>
        <p:spPr>
          <a:xfrm>
            <a:off x="1481665" y="753534"/>
            <a:ext cx="393700" cy="433917"/>
          </a:xfrm>
          <a:custGeom>
            <a:avLst/>
            <a:gdLst/>
            <a:ahLst/>
            <a:cxnLst/>
            <a:rect l="l" t="t" r="r" b="b"/>
            <a:pathLst>
              <a:path w="375" h="414" extrusionOk="0">
                <a:moveTo>
                  <a:pt x="375" y="75"/>
                </a:moveTo>
                <a:cubicBezTo>
                  <a:pt x="375" y="54"/>
                  <a:pt x="359" y="38"/>
                  <a:pt x="338" y="38"/>
                </a:cubicBezTo>
                <a:cubicBezTo>
                  <a:pt x="300" y="38"/>
                  <a:pt x="300" y="38"/>
                  <a:pt x="300" y="38"/>
                </a:cubicBezTo>
                <a:cubicBezTo>
                  <a:pt x="300" y="19"/>
                  <a:pt x="300" y="19"/>
                  <a:pt x="300" y="19"/>
                </a:cubicBezTo>
                <a:cubicBezTo>
                  <a:pt x="300" y="8"/>
                  <a:pt x="292" y="0"/>
                  <a:pt x="281" y="0"/>
                </a:cubicBezTo>
                <a:cubicBezTo>
                  <a:pt x="271" y="0"/>
                  <a:pt x="225" y="8"/>
                  <a:pt x="225" y="19"/>
                </a:cubicBezTo>
                <a:cubicBezTo>
                  <a:pt x="225" y="38"/>
                  <a:pt x="225" y="38"/>
                  <a:pt x="225" y="38"/>
                </a:cubicBezTo>
                <a:cubicBezTo>
                  <a:pt x="150" y="38"/>
                  <a:pt x="150" y="38"/>
                  <a:pt x="150" y="38"/>
                </a:cubicBezTo>
                <a:cubicBezTo>
                  <a:pt x="150" y="19"/>
                  <a:pt x="150" y="19"/>
                  <a:pt x="150" y="19"/>
                </a:cubicBezTo>
                <a:cubicBezTo>
                  <a:pt x="150" y="8"/>
                  <a:pt x="104" y="0"/>
                  <a:pt x="94" y="0"/>
                </a:cubicBezTo>
                <a:cubicBezTo>
                  <a:pt x="83" y="0"/>
                  <a:pt x="75" y="8"/>
                  <a:pt x="75" y="19"/>
                </a:cubicBezTo>
                <a:cubicBezTo>
                  <a:pt x="75" y="38"/>
                  <a:pt x="75" y="38"/>
                  <a:pt x="75" y="38"/>
                </a:cubicBezTo>
                <a:cubicBezTo>
                  <a:pt x="37" y="38"/>
                  <a:pt x="37" y="38"/>
                  <a:pt x="37" y="38"/>
                </a:cubicBezTo>
                <a:cubicBezTo>
                  <a:pt x="16" y="38"/>
                  <a:pt x="0" y="54"/>
                  <a:pt x="0" y="75"/>
                </a:cubicBezTo>
                <a:cubicBezTo>
                  <a:pt x="0" y="376"/>
                  <a:pt x="0" y="376"/>
                  <a:pt x="0" y="376"/>
                </a:cubicBezTo>
                <a:cubicBezTo>
                  <a:pt x="0" y="397"/>
                  <a:pt x="16" y="414"/>
                  <a:pt x="37" y="414"/>
                </a:cubicBezTo>
                <a:cubicBezTo>
                  <a:pt x="338" y="414"/>
                  <a:pt x="338" y="414"/>
                  <a:pt x="338" y="414"/>
                </a:cubicBezTo>
                <a:cubicBezTo>
                  <a:pt x="359" y="414"/>
                  <a:pt x="375" y="397"/>
                  <a:pt x="375" y="376"/>
                </a:cubicBezTo>
                <a:cubicBezTo>
                  <a:pt x="375" y="75"/>
                  <a:pt x="375" y="75"/>
                  <a:pt x="375" y="75"/>
                </a:cubicBezTo>
                <a:close/>
                <a:moveTo>
                  <a:pt x="263" y="338"/>
                </a:moveTo>
                <a:cubicBezTo>
                  <a:pt x="112" y="338"/>
                  <a:pt x="112" y="338"/>
                  <a:pt x="112" y="338"/>
                </a:cubicBezTo>
                <a:cubicBezTo>
                  <a:pt x="92" y="338"/>
                  <a:pt x="75" y="322"/>
                  <a:pt x="75" y="301"/>
                </a:cubicBezTo>
                <a:cubicBezTo>
                  <a:pt x="75" y="150"/>
                  <a:pt x="75" y="150"/>
                  <a:pt x="75" y="150"/>
                </a:cubicBezTo>
                <a:cubicBezTo>
                  <a:pt x="75" y="130"/>
                  <a:pt x="92" y="113"/>
                  <a:pt x="112" y="113"/>
                </a:cubicBezTo>
                <a:cubicBezTo>
                  <a:pt x="263" y="113"/>
                  <a:pt x="263" y="113"/>
                  <a:pt x="263" y="113"/>
                </a:cubicBezTo>
                <a:cubicBezTo>
                  <a:pt x="283" y="113"/>
                  <a:pt x="300" y="130"/>
                  <a:pt x="300" y="150"/>
                </a:cubicBezTo>
                <a:cubicBezTo>
                  <a:pt x="300" y="301"/>
                  <a:pt x="300" y="301"/>
                  <a:pt x="300" y="301"/>
                </a:cubicBezTo>
                <a:cubicBezTo>
                  <a:pt x="300" y="322"/>
                  <a:pt x="283" y="338"/>
                  <a:pt x="263" y="338"/>
                </a:cubicBezTo>
                <a:close/>
                <a:moveTo>
                  <a:pt x="225" y="150"/>
                </a:moveTo>
                <a:cubicBezTo>
                  <a:pt x="188" y="150"/>
                  <a:pt x="188" y="150"/>
                  <a:pt x="188" y="150"/>
                </a:cubicBezTo>
                <a:cubicBezTo>
                  <a:pt x="188" y="188"/>
                  <a:pt x="188" y="188"/>
                  <a:pt x="188" y="188"/>
                </a:cubicBezTo>
                <a:cubicBezTo>
                  <a:pt x="150" y="188"/>
                  <a:pt x="150" y="188"/>
                  <a:pt x="150" y="188"/>
                </a:cubicBezTo>
                <a:cubicBezTo>
                  <a:pt x="150" y="226"/>
                  <a:pt x="150" y="226"/>
                  <a:pt x="150" y="226"/>
                </a:cubicBezTo>
                <a:cubicBezTo>
                  <a:pt x="188" y="226"/>
                  <a:pt x="188" y="226"/>
                  <a:pt x="188" y="226"/>
                </a:cubicBezTo>
                <a:cubicBezTo>
                  <a:pt x="188" y="301"/>
                  <a:pt x="188" y="301"/>
                  <a:pt x="188" y="301"/>
                </a:cubicBezTo>
                <a:cubicBezTo>
                  <a:pt x="225" y="301"/>
                  <a:pt x="225" y="301"/>
                  <a:pt x="225" y="301"/>
                </a:cubicBezTo>
                <a:cubicBezTo>
                  <a:pt x="225" y="150"/>
                  <a:pt x="225" y="150"/>
                  <a:pt x="225" y="1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8" name="Google Shape;6318;p26"/>
          <p:cNvSpPr/>
          <p:nvPr/>
        </p:nvSpPr>
        <p:spPr>
          <a:xfrm>
            <a:off x="7158564" y="6350001"/>
            <a:ext cx="315384" cy="393700"/>
          </a:xfrm>
          <a:custGeom>
            <a:avLst/>
            <a:gdLst/>
            <a:ahLst/>
            <a:cxnLst/>
            <a:rect l="l" t="t" r="r" b="b"/>
            <a:pathLst>
              <a:path w="149" h="186" extrusionOk="0">
                <a:moveTo>
                  <a:pt x="37" y="74"/>
                </a:moveTo>
                <a:lnTo>
                  <a:pt x="0" y="74"/>
                </a:lnTo>
                <a:lnTo>
                  <a:pt x="0" y="186"/>
                </a:lnTo>
                <a:lnTo>
                  <a:pt x="37" y="186"/>
                </a:lnTo>
                <a:lnTo>
                  <a:pt x="37" y="74"/>
                </a:lnTo>
                <a:lnTo>
                  <a:pt x="37" y="74"/>
                </a:lnTo>
                <a:close/>
                <a:moveTo>
                  <a:pt x="93" y="0"/>
                </a:moveTo>
                <a:lnTo>
                  <a:pt x="56" y="0"/>
                </a:lnTo>
                <a:lnTo>
                  <a:pt x="56" y="186"/>
                </a:lnTo>
                <a:lnTo>
                  <a:pt x="93" y="186"/>
                </a:lnTo>
                <a:lnTo>
                  <a:pt x="93" y="0"/>
                </a:lnTo>
                <a:lnTo>
                  <a:pt x="93" y="0"/>
                </a:lnTo>
                <a:close/>
                <a:moveTo>
                  <a:pt x="149" y="37"/>
                </a:moveTo>
                <a:lnTo>
                  <a:pt x="112" y="37"/>
                </a:lnTo>
                <a:lnTo>
                  <a:pt x="112" y="186"/>
                </a:lnTo>
                <a:lnTo>
                  <a:pt x="149" y="186"/>
                </a:lnTo>
                <a:lnTo>
                  <a:pt x="149" y="37"/>
                </a:lnTo>
                <a:lnTo>
                  <a:pt x="149" y="3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19" name="Google Shape;6319;p26"/>
          <p:cNvSpPr/>
          <p:nvPr/>
        </p:nvSpPr>
        <p:spPr>
          <a:xfrm>
            <a:off x="859365" y="2588685"/>
            <a:ext cx="395817" cy="393700"/>
          </a:xfrm>
          <a:custGeom>
            <a:avLst/>
            <a:gdLst/>
            <a:ahLst/>
            <a:cxnLst/>
            <a:rect l="l" t="t" r="r" b="b"/>
            <a:pathLst>
              <a:path w="375" h="376" extrusionOk="0">
                <a:moveTo>
                  <a:pt x="375" y="38"/>
                </a:moveTo>
                <a:cubicBezTo>
                  <a:pt x="375" y="17"/>
                  <a:pt x="359" y="0"/>
                  <a:pt x="338" y="0"/>
                </a:cubicBezTo>
                <a:cubicBezTo>
                  <a:pt x="37" y="0"/>
                  <a:pt x="37" y="0"/>
                  <a:pt x="37" y="0"/>
                </a:cubicBezTo>
                <a:cubicBezTo>
                  <a:pt x="16" y="0"/>
                  <a:pt x="0" y="17"/>
                  <a:pt x="0" y="38"/>
                </a:cubicBezTo>
                <a:cubicBezTo>
                  <a:pt x="0" y="263"/>
                  <a:pt x="0" y="263"/>
                  <a:pt x="0" y="263"/>
                </a:cubicBezTo>
                <a:cubicBezTo>
                  <a:pt x="0" y="284"/>
                  <a:pt x="16" y="301"/>
                  <a:pt x="37" y="301"/>
                </a:cubicBezTo>
                <a:cubicBezTo>
                  <a:pt x="150" y="301"/>
                  <a:pt x="150" y="301"/>
                  <a:pt x="150" y="301"/>
                </a:cubicBezTo>
                <a:cubicBezTo>
                  <a:pt x="150" y="301"/>
                  <a:pt x="150" y="301"/>
                  <a:pt x="150" y="301"/>
                </a:cubicBezTo>
                <a:cubicBezTo>
                  <a:pt x="75" y="339"/>
                  <a:pt x="75" y="339"/>
                  <a:pt x="75" y="339"/>
                </a:cubicBezTo>
                <a:cubicBezTo>
                  <a:pt x="75" y="376"/>
                  <a:pt x="75" y="376"/>
                  <a:pt x="75" y="376"/>
                </a:cubicBezTo>
                <a:cubicBezTo>
                  <a:pt x="150" y="376"/>
                  <a:pt x="150" y="376"/>
                  <a:pt x="150" y="376"/>
                </a:cubicBezTo>
                <a:cubicBezTo>
                  <a:pt x="225" y="376"/>
                  <a:pt x="225" y="376"/>
                  <a:pt x="225" y="376"/>
                </a:cubicBezTo>
                <a:cubicBezTo>
                  <a:pt x="300" y="376"/>
                  <a:pt x="300" y="376"/>
                  <a:pt x="300" y="376"/>
                </a:cubicBezTo>
                <a:cubicBezTo>
                  <a:pt x="300" y="339"/>
                  <a:pt x="300" y="339"/>
                  <a:pt x="300" y="339"/>
                </a:cubicBezTo>
                <a:cubicBezTo>
                  <a:pt x="225" y="301"/>
                  <a:pt x="225" y="301"/>
                  <a:pt x="225" y="301"/>
                </a:cubicBezTo>
                <a:cubicBezTo>
                  <a:pt x="225" y="301"/>
                  <a:pt x="225" y="301"/>
                  <a:pt x="225" y="301"/>
                </a:cubicBezTo>
                <a:cubicBezTo>
                  <a:pt x="338" y="301"/>
                  <a:pt x="338" y="301"/>
                  <a:pt x="338" y="301"/>
                </a:cubicBezTo>
                <a:cubicBezTo>
                  <a:pt x="359" y="301"/>
                  <a:pt x="375" y="284"/>
                  <a:pt x="375" y="263"/>
                </a:cubicBezTo>
                <a:cubicBezTo>
                  <a:pt x="375" y="38"/>
                  <a:pt x="375" y="38"/>
                  <a:pt x="375" y="38"/>
                </a:cubicBezTo>
                <a:close/>
                <a:moveTo>
                  <a:pt x="37" y="38"/>
                </a:moveTo>
                <a:cubicBezTo>
                  <a:pt x="338" y="38"/>
                  <a:pt x="338" y="38"/>
                  <a:pt x="338" y="38"/>
                </a:cubicBezTo>
                <a:cubicBezTo>
                  <a:pt x="338" y="188"/>
                  <a:pt x="338" y="188"/>
                  <a:pt x="338" y="188"/>
                </a:cubicBezTo>
                <a:cubicBezTo>
                  <a:pt x="37" y="188"/>
                  <a:pt x="37" y="188"/>
                  <a:pt x="37" y="188"/>
                </a:cubicBezTo>
                <a:cubicBezTo>
                  <a:pt x="37" y="38"/>
                  <a:pt x="37" y="38"/>
                  <a:pt x="37" y="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0" name="Google Shape;6320;p26"/>
          <p:cNvSpPr/>
          <p:nvPr/>
        </p:nvSpPr>
        <p:spPr>
          <a:xfrm>
            <a:off x="7746998" y="1390652"/>
            <a:ext cx="395817" cy="395817"/>
          </a:xfrm>
          <a:custGeom>
            <a:avLst/>
            <a:gdLst/>
            <a:ahLst/>
            <a:cxnLst/>
            <a:rect l="l" t="t" r="r" b="b"/>
            <a:pathLst>
              <a:path w="376" h="376" extrusionOk="0">
                <a:moveTo>
                  <a:pt x="376" y="37"/>
                </a:moveTo>
                <a:cubicBezTo>
                  <a:pt x="376" y="17"/>
                  <a:pt x="359" y="0"/>
                  <a:pt x="338" y="0"/>
                </a:cubicBezTo>
                <a:cubicBezTo>
                  <a:pt x="38" y="0"/>
                  <a:pt x="38" y="0"/>
                  <a:pt x="38" y="0"/>
                </a:cubicBezTo>
                <a:cubicBezTo>
                  <a:pt x="17" y="0"/>
                  <a:pt x="0" y="17"/>
                  <a:pt x="0" y="37"/>
                </a:cubicBezTo>
                <a:cubicBezTo>
                  <a:pt x="0" y="338"/>
                  <a:pt x="0" y="338"/>
                  <a:pt x="0" y="338"/>
                </a:cubicBezTo>
                <a:cubicBezTo>
                  <a:pt x="0" y="359"/>
                  <a:pt x="17" y="376"/>
                  <a:pt x="38" y="376"/>
                </a:cubicBezTo>
                <a:cubicBezTo>
                  <a:pt x="338" y="376"/>
                  <a:pt x="338" y="376"/>
                  <a:pt x="338" y="376"/>
                </a:cubicBezTo>
                <a:cubicBezTo>
                  <a:pt x="359" y="376"/>
                  <a:pt x="376" y="359"/>
                  <a:pt x="376" y="338"/>
                </a:cubicBezTo>
                <a:cubicBezTo>
                  <a:pt x="376" y="37"/>
                  <a:pt x="376" y="37"/>
                  <a:pt x="376" y="37"/>
                </a:cubicBezTo>
                <a:close/>
                <a:moveTo>
                  <a:pt x="75" y="225"/>
                </a:moveTo>
                <a:cubicBezTo>
                  <a:pt x="301" y="225"/>
                  <a:pt x="301" y="225"/>
                  <a:pt x="301" y="225"/>
                </a:cubicBezTo>
                <a:cubicBezTo>
                  <a:pt x="301" y="263"/>
                  <a:pt x="301" y="263"/>
                  <a:pt x="301" y="263"/>
                </a:cubicBezTo>
                <a:cubicBezTo>
                  <a:pt x="75" y="263"/>
                  <a:pt x="75" y="263"/>
                  <a:pt x="75" y="263"/>
                </a:cubicBezTo>
                <a:cubicBezTo>
                  <a:pt x="75" y="225"/>
                  <a:pt x="75" y="225"/>
                  <a:pt x="75" y="225"/>
                </a:cubicBezTo>
                <a:close/>
                <a:moveTo>
                  <a:pt x="75" y="75"/>
                </a:moveTo>
                <a:cubicBezTo>
                  <a:pt x="301" y="75"/>
                  <a:pt x="301" y="75"/>
                  <a:pt x="301" y="75"/>
                </a:cubicBezTo>
                <a:cubicBezTo>
                  <a:pt x="301" y="113"/>
                  <a:pt x="301" y="113"/>
                  <a:pt x="301" y="113"/>
                </a:cubicBezTo>
                <a:cubicBezTo>
                  <a:pt x="75" y="113"/>
                  <a:pt x="75" y="113"/>
                  <a:pt x="75" y="113"/>
                </a:cubicBezTo>
                <a:cubicBezTo>
                  <a:pt x="75" y="75"/>
                  <a:pt x="75" y="75"/>
                  <a:pt x="75" y="75"/>
                </a:cubicBezTo>
                <a:close/>
                <a:moveTo>
                  <a:pt x="226" y="188"/>
                </a:moveTo>
                <a:cubicBezTo>
                  <a:pt x="75" y="188"/>
                  <a:pt x="75" y="188"/>
                  <a:pt x="75" y="188"/>
                </a:cubicBezTo>
                <a:cubicBezTo>
                  <a:pt x="75" y="150"/>
                  <a:pt x="75" y="150"/>
                  <a:pt x="75" y="150"/>
                </a:cubicBezTo>
                <a:cubicBezTo>
                  <a:pt x="226" y="150"/>
                  <a:pt x="226" y="150"/>
                  <a:pt x="226" y="150"/>
                </a:cubicBezTo>
                <a:cubicBezTo>
                  <a:pt x="226" y="188"/>
                  <a:pt x="226" y="188"/>
                  <a:pt x="226" y="18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1" name="Google Shape;6321;p26"/>
          <p:cNvSpPr/>
          <p:nvPr/>
        </p:nvSpPr>
        <p:spPr>
          <a:xfrm>
            <a:off x="5272615" y="3907367"/>
            <a:ext cx="315384" cy="315384"/>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2" name="Google Shape;6322;p26"/>
          <p:cNvSpPr/>
          <p:nvPr/>
        </p:nvSpPr>
        <p:spPr>
          <a:xfrm>
            <a:off x="7139515" y="2074334"/>
            <a:ext cx="353484" cy="234951"/>
          </a:xfrm>
          <a:custGeom>
            <a:avLst/>
            <a:gdLst/>
            <a:ahLst/>
            <a:cxnLst/>
            <a:rect l="l" t="t" r="r" b="b"/>
            <a:pathLst>
              <a:path w="167" h="111" extrusionOk="0">
                <a:moveTo>
                  <a:pt x="0" y="0"/>
                </a:moveTo>
                <a:lnTo>
                  <a:pt x="0" y="111"/>
                </a:lnTo>
                <a:lnTo>
                  <a:pt x="74" y="56"/>
                </a:lnTo>
                <a:lnTo>
                  <a:pt x="0" y="0"/>
                </a:lnTo>
                <a:lnTo>
                  <a:pt x="0" y="0"/>
                </a:lnTo>
                <a:close/>
                <a:moveTo>
                  <a:pt x="93" y="0"/>
                </a:moveTo>
                <a:lnTo>
                  <a:pt x="93" y="111"/>
                </a:lnTo>
                <a:lnTo>
                  <a:pt x="167" y="56"/>
                </a:lnTo>
                <a:lnTo>
                  <a:pt x="93" y="0"/>
                </a:lnTo>
                <a:lnTo>
                  <a:pt x="93"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3" name="Google Shape;6323;p26"/>
          <p:cNvSpPr/>
          <p:nvPr/>
        </p:nvSpPr>
        <p:spPr>
          <a:xfrm>
            <a:off x="1519765" y="5308600"/>
            <a:ext cx="317500" cy="78317"/>
          </a:xfrm>
          <a:custGeom>
            <a:avLst/>
            <a:gdLst/>
            <a:ahLst/>
            <a:cxnLst/>
            <a:rect l="l" t="t" r="r" b="b"/>
            <a:pathLst>
              <a:path w="150" h="37" extrusionOk="0">
                <a:moveTo>
                  <a:pt x="150" y="0"/>
                </a:moveTo>
                <a:lnTo>
                  <a:pt x="0" y="0"/>
                </a:lnTo>
                <a:lnTo>
                  <a:pt x="0" y="37"/>
                </a:lnTo>
                <a:lnTo>
                  <a:pt x="150" y="37"/>
                </a:lnTo>
                <a:lnTo>
                  <a:pt x="150" y="0"/>
                </a:lnTo>
                <a:lnTo>
                  <a:pt x="15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4" name="Google Shape;6324;p26"/>
          <p:cNvSpPr/>
          <p:nvPr/>
        </p:nvSpPr>
        <p:spPr>
          <a:xfrm>
            <a:off x="1509181" y="2023533"/>
            <a:ext cx="338667" cy="338667"/>
          </a:xfrm>
          <a:custGeom>
            <a:avLst/>
            <a:gdLst/>
            <a:ahLst/>
            <a:cxnLst/>
            <a:rect l="l" t="t" r="r" b="b"/>
            <a:pathLst>
              <a:path w="323" h="322" extrusionOk="0">
                <a:moveTo>
                  <a:pt x="161" y="242"/>
                </a:moveTo>
                <a:cubicBezTo>
                  <a:pt x="117" y="242"/>
                  <a:pt x="81" y="206"/>
                  <a:pt x="81" y="161"/>
                </a:cubicBezTo>
                <a:cubicBezTo>
                  <a:pt x="81" y="117"/>
                  <a:pt x="117" y="81"/>
                  <a:pt x="161" y="81"/>
                </a:cubicBezTo>
                <a:cubicBezTo>
                  <a:pt x="206" y="81"/>
                  <a:pt x="242" y="117"/>
                  <a:pt x="242" y="161"/>
                </a:cubicBezTo>
                <a:cubicBezTo>
                  <a:pt x="242" y="206"/>
                  <a:pt x="206" y="242"/>
                  <a:pt x="161" y="242"/>
                </a:cubicBezTo>
                <a:close/>
                <a:moveTo>
                  <a:pt x="161" y="108"/>
                </a:moveTo>
                <a:cubicBezTo>
                  <a:pt x="132" y="108"/>
                  <a:pt x="108" y="132"/>
                  <a:pt x="108" y="161"/>
                </a:cubicBezTo>
                <a:cubicBezTo>
                  <a:pt x="108" y="191"/>
                  <a:pt x="132" y="215"/>
                  <a:pt x="161" y="215"/>
                </a:cubicBezTo>
                <a:cubicBezTo>
                  <a:pt x="191" y="215"/>
                  <a:pt x="215" y="191"/>
                  <a:pt x="215" y="161"/>
                </a:cubicBezTo>
                <a:cubicBezTo>
                  <a:pt x="215" y="132"/>
                  <a:pt x="191" y="108"/>
                  <a:pt x="161" y="108"/>
                </a:cubicBezTo>
                <a:close/>
                <a:moveTo>
                  <a:pt x="161" y="322"/>
                </a:moveTo>
                <a:cubicBezTo>
                  <a:pt x="135" y="269"/>
                  <a:pt x="135" y="269"/>
                  <a:pt x="135" y="269"/>
                </a:cubicBezTo>
                <a:cubicBezTo>
                  <a:pt x="188" y="269"/>
                  <a:pt x="188" y="269"/>
                  <a:pt x="188" y="269"/>
                </a:cubicBezTo>
                <a:cubicBezTo>
                  <a:pt x="161" y="322"/>
                  <a:pt x="161" y="322"/>
                  <a:pt x="161" y="322"/>
                </a:cubicBezTo>
                <a:close/>
                <a:moveTo>
                  <a:pt x="135" y="53"/>
                </a:moveTo>
                <a:cubicBezTo>
                  <a:pt x="161" y="0"/>
                  <a:pt x="161" y="0"/>
                  <a:pt x="161" y="0"/>
                </a:cubicBezTo>
                <a:cubicBezTo>
                  <a:pt x="188" y="53"/>
                  <a:pt x="188" y="53"/>
                  <a:pt x="188" y="53"/>
                </a:cubicBezTo>
                <a:cubicBezTo>
                  <a:pt x="135" y="53"/>
                  <a:pt x="135" y="53"/>
                  <a:pt x="135" y="53"/>
                </a:cubicBezTo>
                <a:close/>
                <a:moveTo>
                  <a:pt x="0" y="161"/>
                </a:moveTo>
                <a:cubicBezTo>
                  <a:pt x="53" y="134"/>
                  <a:pt x="53" y="134"/>
                  <a:pt x="53" y="134"/>
                </a:cubicBezTo>
                <a:cubicBezTo>
                  <a:pt x="53" y="188"/>
                  <a:pt x="53" y="188"/>
                  <a:pt x="53" y="188"/>
                </a:cubicBezTo>
                <a:cubicBezTo>
                  <a:pt x="0" y="161"/>
                  <a:pt x="0" y="161"/>
                  <a:pt x="0" y="161"/>
                </a:cubicBezTo>
                <a:close/>
                <a:moveTo>
                  <a:pt x="270" y="188"/>
                </a:moveTo>
                <a:cubicBezTo>
                  <a:pt x="270" y="134"/>
                  <a:pt x="270" y="134"/>
                  <a:pt x="270" y="134"/>
                </a:cubicBezTo>
                <a:cubicBezTo>
                  <a:pt x="323" y="161"/>
                  <a:pt x="323" y="161"/>
                  <a:pt x="323" y="161"/>
                </a:cubicBezTo>
                <a:cubicBezTo>
                  <a:pt x="270" y="188"/>
                  <a:pt x="270" y="188"/>
                  <a:pt x="270" y="188"/>
                </a:cubicBezTo>
                <a:close/>
                <a:moveTo>
                  <a:pt x="216" y="251"/>
                </a:moveTo>
                <a:cubicBezTo>
                  <a:pt x="252" y="215"/>
                  <a:pt x="252" y="215"/>
                  <a:pt x="252" y="215"/>
                </a:cubicBezTo>
                <a:cubicBezTo>
                  <a:pt x="269" y="269"/>
                  <a:pt x="269" y="269"/>
                  <a:pt x="269" y="269"/>
                </a:cubicBezTo>
                <a:cubicBezTo>
                  <a:pt x="216" y="251"/>
                  <a:pt x="216" y="251"/>
                  <a:pt x="216" y="251"/>
                </a:cubicBezTo>
                <a:close/>
                <a:moveTo>
                  <a:pt x="71" y="107"/>
                </a:moveTo>
                <a:cubicBezTo>
                  <a:pt x="54" y="54"/>
                  <a:pt x="54" y="54"/>
                  <a:pt x="54" y="54"/>
                </a:cubicBezTo>
                <a:cubicBezTo>
                  <a:pt x="107" y="71"/>
                  <a:pt x="107" y="71"/>
                  <a:pt x="107" y="71"/>
                </a:cubicBezTo>
                <a:cubicBezTo>
                  <a:pt x="71" y="107"/>
                  <a:pt x="71" y="107"/>
                  <a:pt x="71" y="107"/>
                </a:cubicBezTo>
                <a:close/>
                <a:moveTo>
                  <a:pt x="54" y="269"/>
                </a:moveTo>
                <a:cubicBezTo>
                  <a:pt x="72" y="216"/>
                  <a:pt x="72" y="216"/>
                  <a:pt x="72" y="216"/>
                </a:cubicBezTo>
                <a:cubicBezTo>
                  <a:pt x="108" y="252"/>
                  <a:pt x="108" y="252"/>
                  <a:pt x="108" y="252"/>
                </a:cubicBezTo>
                <a:cubicBezTo>
                  <a:pt x="54" y="269"/>
                  <a:pt x="54" y="269"/>
                  <a:pt x="54" y="269"/>
                </a:cubicBezTo>
                <a:close/>
                <a:moveTo>
                  <a:pt x="252" y="107"/>
                </a:moveTo>
                <a:cubicBezTo>
                  <a:pt x="216" y="71"/>
                  <a:pt x="216" y="71"/>
                  <a:pt x="216" y="71"/>
                </a:cubicBezTo>
                <a:cubicBezTo>
                  <a:pt x="269" y="54"/>
                  <a:pt x="269" y="54"/>
                  <a:pt x="269" y="54"/>
                </a:cubicBezTo>
                <a:cubicBezTo>
                  <a:pt x="252" y="107"/>
                  <a:pt x="252" y="107"/>
                  <a:pt x="252" y="10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5" name="Google Shape;6325;p26"/>
          <p:cNvSpPr/>
          <p:nvPr/>
        </p:nvSpPr>
        <p:spPr>
          <a:xfrm>
            <a:off x="4603748" y="3295652"/>
            <a:ext cx="423333" cy="309033"/>
          </a:xfrm>
          <a:custGeom>
            <a:avLst/>
            <a:gdLst/>
            <a:ahLst/>
            <a:cxnLst/>
            <a:rect l="l" t="t" r="r" b="b"/>
            <a:pathLst>
              <a:path w="200" h="146" extrusionOk="0">
                <a:moveTo>
                  <a:pt x="187" y="80"/>
                </a:moveTo>
                <a:lnTo>
                  <a:pt x="187" y="133"/>
                </a:lnTo>
                <a:lnTo>
                  <a:pt x="107" y="133"/>
                </a:lnTo>
                <a:lnTo>
                  <a:pt x="107" y="80"/>
                </a:lnTo>
                <a:lnTo>
                  <a:pt x="187" y="80"/>
                </a:lnTo>
                <a:lnTo>
                  <a:pt x="187" y="80"/>
                </a:lnTo>
                <a:close/>
                <a:moveTo>
                  <a:pt x="107" y="19"/>
                </a:moveTo>
                <a:lnTo>
                  <a:pt x="187" y="19"/>
                </a:lnTo>
                <a:lnTo>
                  <a:pt x="187" y="66"/>
                </a:lnTo>
                <a:lnTo>
                  <a:pt x="107" y="66"/>
                </a:lnTo>
                <a:lnTo>
                  <a:pt x="107" y="19"/>
                </a:lnTo>
                <a:lnTo>
                  <a:pt x="107" y="19"/>
                </a:lnTo>
                <a:close/>
                <a:moveTo>
                  <a:pt x="93" y="80"/>
                </a:moveTo>
                <a:lnTo>
                  <a:pt x="93" y="133"/>
                </a:lnTo>
                <a:lnTo>
                  <a:pt x="13" y="133"/>
                </a:lnTo>
                <a:lnTo>
                  <a:pt x="13" y="80"/>
                </a:lnTo>
                <a:lnTo>
                  <a:pt x="93" y="80"/>
                </a:lnTo>
                <a:lnTo>
                  <a:pt x="93" y="80"/>
                </a:lnTo>
                <a:close/>
                <a:moveTo>
                  <a:pt x="13" y="19"/>
                </a:moveTo>
                <a:lnTo>
                  <a:pt x="93" y="19"/>
                </a:lnTo>
                <a:lnTo>
                  <a:pt x="93" y="66"/>
                </a:lnTo>
                <a:lnTo>
                  <a:pt x="13" y="66"/>
                </a:lnTo>
                <a:lnTo>
                  <a:pt x="13" y="19"/>
                </a:lnTo>
                <a:lnTo>
                  <a:pt x="13" y="19"/>
                </a:lnTo>
                <a:close/>
                <a:moveTo>
                  <a:pt x="0" y="0"/>
                </a:moveTo>
                <a:lnTo>
                  <a:pt x="0" y="146"/>
                </a:lnTo>
                <a:lnTo>
                  <a:pt x="200" y="146"/>
                </a:lnTo>
                <a:lnTo>
                  <a:pt x="200" y="80"/>
                </a:lnTo>
                <a:lnTo>
                  <a:pt x="200" y="66"/>
                </a:lnTo>
                <a:lnTo>
                  <a:pt x="200" y="0"/>
                </a:lnTo>
                <a:lnTo>
                  <a:pt x="0"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6" name="Google Shape;6326;p26"/>
          <p:cNvSpPr/>
          <p:nvPr/>
        </p:nvSpPr>
        <p:spPr>
          <a:xfrm>
            <a:off x="7175498" y="4514851"/>
            <a:ext cx="281517" cy="332317"/>
          </a:xfrm>
          <a:custGeom>
            <a:avLst/>
            <a:gdLst/>
            <a:ahLst/>
            <a:cxnLst/>
            <a:rect l="l" t="t" r="r" b="b"/>
            <a:pathLst>
              <a:path w="133" h="157" extrusionOk="0">
                <a:moveTo>
                  <a:pt x="27" y="77"/>
                </a:moveTo>
                <a:lnTo>
                  <a:pt x="27" y="143"/>
                </a:lnTo>
                <a:lnTo>
                  <a:pt x="0" y="130"/>
                </a:lnTo>
                <a:lnTo>
                  <a:pt x="0" y="77"/>
                </a:lnTo>
                <a:lnTo>
                  <a:pt x="27" y="50"/>
                </a:lnTo>
                <a:lnTo>
                  <a:pt x="40" y="50"/>
                </a:lnTo>
                <a:lnTo>
                  <a:pt x="40" y="63"/>
                </a:lnTo>
                <a:lnTo>
                  <a:pt x="27" y="77"/>
                </a:lnTo>
                <a:lnTo>
                  <a:pt x="27" y="77"/>
                </a:lnTo>
                <a:close/>
                <a:moveTo>
                  <a:pt x="80" y="157"/>
                </a:moveTo>
                <a:lnTo>
                  <a:pt x="40" y="117"/>
                </a:lnTo>
                <a:lnTo>
                  <a:pt x="40" y="104"/>
                </a:lnTo>
                <a:lnTo>
                  <a:pt x="53" y="104"/>
                </a:lnTo>
                <a:lnTo>
                  <a:pt x="80" y="131"/>
                </a:lnTo>
                <a:lnTo>
                  <a:pt x="93" y="157"/>
                </a:lnTo>
                <a:lnTo>
                  <a:pt x="80" y="157"/>
                </a:lnTo>
                <a:lnTo>
                  <a:pt x="80" y="157"/>
                </a:lnTo>
                <a:close/>
                <a:moveTo>
                  <a:pt x="128" y="104"/>
                </a:moveTo>
                <a:lnTo>
                  <a:pt x="80" y="56"/>
                </a:lnTo>
                <a:lnTo>
                  <a:pt x="80" y="50"/>
                </a:lnTo>
                <a:lnTo>
                  <a:pt x="93" y="50"/>
                </a:lnTo>
                <a:lnTo>
                  <a:pt x="133" y="90"/>
                </a:lnTo>
                <a:lnTo>
                  <a:pt x="133" y="104"/>
                </a:lnTo>
                <a:lnTo>
                  <a:pt x="128" y="104"/>
                </a:lnTo>
                <a:lnTo>
                  <a:pt x="128" y="104"/>
                </a:lnTo>
                <a:close/>
                <a:moveTo>
                  <a:pt x="93" y="157"/>
                </a:moveTo>
                <a:lnTo>
                  <a:pt x="93" y="143"/>
                </a:lnTo>
                <a:lnTo>
                  <a:pt x="89" y="144"/>
                </a:lnTo>
                <a:lnTo>
                  <a:pt x="120" y="104"/>
                </a:lnTo>
                <a:lnTo>
                  <a:pt x="133" y="104"/>
                </a:lnTo>
                <a:lnTo>
                  <a:pt x="133" y="117"/>
                </a:lnTo>
                <a:lnTo>
                  <a:pt x="93" y="157"/>
                </a:lnTo>
                <a:lnTo>
                  <a:pt x="93" y="157"/>
                </a:lnTo>
                <a:close/>
                <a:moveTo>
                  <a:pt x="47" y="50"/>
                </a:moveTo>
                <a:lnTo>
                  <a:pt x="47" y="37"/>
                </a:lnTo>
                <a:lnTo>
                  <a:pt x="93" y="37"/>
                </a:lnTo>
                <a:lnTo>
                  <a:pt x="93" y="50"/>
                </a:lnTo>
                <a:lnTo>
                  <a:pt x="47" y="50"/>
                </a:lnTo>
                <a:lnTo>
                  <a:pt x="47" y="50"/>
                </a:lnTo>
                <a:close/>
                <a:moveTo>
                  <a:pt x="53" y="90"/>
                </a:moveTo>
                <a:lnTo>
                  <a:pt x="53" y="10"/>
                </a:lnTo>
                <a:lnTo>
                  <a:pt x="66" y="10"/>
                </a:lnTo>
                <a:lnTo>
                  <a:pt x="66" y="90"/>
                </a:lnTo>
                <a:lnTo>
                  <a:pt x="53" y="90"/>
                </a:lnTo>
                <a:lnTo>
                  <a:pt x="53" y="90"/>
                </a:lnTo>
                <a:close/>
                <a:moveTo>
                  <a:pt x="73" y="13"/>
                </a:moveTo>
                <a:lnTo>
                  <a:pt x="73" y="0"/>
                </a:lnTo>
                <a:lnTo>
                  <a:pt x="100" y="0"/>
                </a:lnTo>
                <a:lnTo>
                  <a:pt x="100" y="13"/>
                </a:lnTo>
                <a:lnTo>
                  <a:pt x="73" y="13"/>
                </a:lnTo>
                <a:lnTo>
                  <a:pt x="73" y="13"/>
                </a:lnTo>
                <a:close/>
                <a:moveTo>
                  <a:pt x="93" y="50"/>
                </a:moveTo>
                <a:lnTo>
                  <a:pt x="93" y="10"/>
                </a:lnTo>
                <a:lnTo>
                  <a:pt x="107" y="10"/>
                </a:lnTo>
                <a:lnTo>
                  <a:pt x="107" y="50"/>
                </a:lnTo>
                <a:lnTo>
                  <a:pt x="93" y="50"/>
                </a:lnTo>
                <a:lnTo>
                  <a:pt x="93" y="50"/>
                </a:lnTo>
                <a:close/>
                <a:moveTo>
                  <a:pt x="33" y="107"/>
                </a:moveTo>
                <a:lnTo>
                  <a:pt x="33" y="94"/>
                </a:lnTo>
                <a:lnTo>
                  <a:pt x="47" y="94"/>
                </a:lnTo>
                <a:lnTo>
                  <a:pt x="47" y="107"/>
                </a:lnTo>
                <a:lnTo>
                  <a:pt x="33" y="107"/>
                </a:lnTo>
                <a:lnTo>
                  <a:pt x="33" y="10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7" name="Google Shape;6327;p26"/>
          <p:cNvSpPr/>
          <p:nvPr/>
        </p:nvSpPr>
        <p:spPr>
          <a:xfrm>
            <a:off x="3962397" y="3266018"/>
            <a:ext cx="450851" cy="368300"/>
          </a:xfrm>
          <a:custGeom>
            <a:avLst/>
            <a:gdLst/>
            <a:ahLst/>
            <a:cxnLst/>
            <a:rect l="l" t="t" r="r" b="b"/>
            <a:pathLst>
              <a:path w="430" h="349" extrusionOk="0">
                <a:moveTo>
                  <a:pt x="349" y="80"/>
                </a:moveTo>
                <a:cubicBezTo>
                  <a:pt x="349" y="66"/>
                  <a:pt x="361" y="54"/>
                  <a:pt x="376" y="54"/>
                </a:cubicBezTo>
                <a:cubicBezTo>
                  <a:pt x="391" y="54"/>
                  <a:pt x="403" y="66"/>
                  <a:pt x="403" y="80"/>
                </a:cubicBezTo>
                <a:cubicBezTo>
                  <a:pt x="403" y="95"/>
                  <a:pt x="391" y="107"/>
                  <a:pt x="376" y="107"/>
                </a:cubicBezTo>
                <a:cubicBezTo>
                  <a:pt x="361" y="107"/>
                  <a:pt x="349" y="95"/>
                  <a:pt x="349" y="80"/>
                </a:cubicBezTo>
                <a:close/>
                <a:moveTo>
                  <a:pt x="401" y="27"/>
                </a:moveTo>
                <a:cubicBezTo>
                  <a:pt x="295" y="27"/>
                  <a:pt x="295" y="27"/>
                  <a:pt x="295" y="27"/>
                </a:cubicBezTo>
                <a:cubicBezTo>
                  <a:pt x="295" y="1"/>
                  <a:pt x="281" y="0"/>
                  <a:pt x="264" y="0"/>
                </a:cubicBezTo>
                <a:cubicBezTo>
                  <a:pt x="165" y="0"/>
                  <a:pt x="165" y="0"/>
                  <a:pt x="165" y="0"/>
                </a:cubicBezTo>
                <a:cubicBezTo>
                  <a:pt x="148" y="0"/>
                  <a:pt x="134" y="1"/>
                  <a:pt x="134" y="27"/>
                </a:cubicBezTo>
                <a:cubicBezTo>
                  <a:pt x="29" y="27"/>
                  <a:pt x="29" y="27"/>
                  <a:pt x="29" y="27"/>
                </a:cubicBezTo>
                <a:cubicBezTo>
                  <a:pt x="12" y="27"/>
                  <a:pt x="0" y="37"/>
                  <a:pt x="0" y="54"/>
                </a:cubicBezTo>
                <a:cubicBezTo>
                  <a:pt x="0" y="317"/>
                  <a:pt x="0" y="317"/>
                  <a:pt x="0" y="317"/>
                </a:cubicBezTo>
                <a:cubicBezTo>
                  <a:pt x="0" y="335"/>
                  <a:pt x="12" y="349"/>
                  <a:pt x="29" y="349"/>
                </a:cubicBezTo>
                <a:cubicBezTo>
                  <a:pt x="401" y="349"/>
                  <a:pt x="401" y="349"/>
                  <a:pt x="401" y="349"/>
                </a:cubicBezTo>
                <a:cubicBezTo>
                  <a:pt x="418" y="349"/>
                  <a:pt x="430" y="335"/>
                  <a:pt x="430" y="317"/>
                </a:cubicBezTo>
                <a:cubicBezTo>
                  <a:pt x="430" y="54"/>
                  <a:pt x="430" y="54"/>
                  <a:pt x="430" y="54"/>
                </a:cubicBezTo>
                <a:cubicBezTo>
                  <a:pt x="430" y="37"/>
                  <a:pt x="418" y="27"/>
                  <a:pt x="401" y="27"/>
                </a:cubicBezTo>
                <a:close/>
                <a:moveTo>
                  <a:pt x="218" y="107"/>
                </a:moveTo>
                <a:cubicBezTo>
                  <a:pt x="261" y="107"/>
                  <a:pt x="295" y="146"/>
                  <a:pt x="295" y="190"/>
                </a:cubicBezTo>
                <a:cubicBezTo>
                  <a:pt x="295" y="234"/>
                  <a:pt x="257" y="268"/>
                  <a:pt x="214" y="268"/>
                </a:cubicBezTo>
                <a:cubicBezTo>
                  <a:pt x="171" y="268"/>
                  <a:pt x="134" y="232"/>
                  <a:pt x="134" y="188"/>
                </a:cubicBezTo>
                <a:cubicBezTo>
                  <a:pt x="134" y="144"/>
                  <a:pt x="175" y="107"/>
                  <a:pt x="218" y="10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8" name="Google Shape;6328;p26"/>
          <p:cNvSpPr/>
          <p:nvPr/>
        </p:nvSpPr>
        <p:spPr>
          <a:xfrm>
            <a:off x="5850465" y="2559051"/>
            <a:ext cx="452967" cy="452967"/>
          </a:xfrm>
          <a:custGeom>
            <a:avLst/>
            <a:gdLst/>
            <a:ahLst/>
            <a:cxnLst/>
            <a:rect l="l" t="t" r="r" b="b"/>
            <a:pathLst>
              <a:path w="430" h="430" extrusionOk="0">
                <a:moveTo>
                  <a:pt x="161" y="235"/>
                </a:moveTo>
                <a:cubicBezTo>
                  <a:pt x="161" y="195"/>
                  <a:pt x="161" y="195"/>
                  <a:pt x="161" y="195"/>
                </a:cubicBezTo>
                <a:cubicBezTo>
                  <a:pt x="195" y="161"/>
                  <a:pt x="195" y="161"/>
                  <a:pt x="195" y="161"/>
                </a:cubicBezTo>
                <a:cubicBezTo>
                  <a:pt x="235" y="161"/>
                  <a:pt x="235" y="161"/>
                  <a:pt x="235" y="161"/>
                </a:cubicBezTo>
                <a:cubicBezTo>
                  <a:pt x="268" y="195"/>
                  <a:pt x="268" y="195"/>
                  <a:pt x="268" y="195"/>
                </a:cubicBezTo>
                <a:cubicBezTo>
                  <a:pt x="268" y="235"/>
                  <a:pt x="268" y="235"/>
                  <a:pt x="268" y="235"/>
                </a:cubicBezTo>
                <a:cubicBezTo>
                  <a:pt x="235" y="269"/>
                  <a:pt x="235" y="269"/>
                  <a:pt x="235" y="269"/>
                </a:cubicBezTo>
                <a:cubicBezTo>
                  <a:pt x="195" y="269"/>
                  <a:pt x="195" y="269"/>
                  <a:pt x="195" y="269"/>
                </a:cubicBezTo>
                <a:cubicBezTo>
                  <a:pt x="161" y="235"/>
                  <a:pt x="161" y="235"/>
                  <a:pt x="161" y="235"/>
                </a:cubicBezTo>
                <a:close/>
                <a:moveTo>
                  <a:pt x="57" y="242"/>
                </a:moveTo>
                <a:cubicBezTo>
                  <a:pt x="62" y="263"/>
                  <a:pt x="74" y="285"/>
                  <a:pt x="89" y="304"/>
                </a:cubicBezTo>
                <a:cubicBezTo>
                  <a:pt x="85" y="308"/>
                  <a:pt x="85" y="308"/>
                  <a:pt x="85" y="308"/>
                </a:cubicBezTo>
                <a:cubicBezTo>
                  <a:pt x="48" y="345"/>
                  <a:pt x="48" y="345"/>
                  <a:pt x="48" y="345"/>
                </a:cubicBezTo>
                <a:cubicBezTo>
                  <a:pt x="85" y="381"/>
                  <a:pt x="85" y="381"/>
                  <a:pt x="85" y="381"/>
                </a:cubicBezTo>
                <a:cubicBezTo>
                  <a:pt x="122" y="345"/>
                  <a:pt x="122" y="345"/>
                  <a:pt x="122" y="345"/>
                </a:cubicBezTo>
                <a:cubicBezTo>
                  <a:pt x="126" y="341"/>
                  <a:pt x="126" y="341"/>
                  <a:pt x="126" y="341"/>
                </a:cubicBezTo>
                <a:cubicBezTo>
                  <a:pt x="145" y="356"/>
                  <a:pt x="166" y="368"/>
                  <a:pt x="188" y="373"/>
                </a:cubicBezTo>
                <a:cubicBezTo>
                  <a:pt x="188" y="376"/>
                  <a:pt x="188" y="376"/>
                  <a:pt x="188" y="376"/>
                </a:cubicBezTo>
                <a:cubicBezTo>
                  <a:pt x="188" y="430"/>
                  <a:pt x="188" y="430"/>
                  <a:pt x="188" y="430"/>
                </a:cubicBezTo>
                <a:cubicBezTo>
                  <a:pt x="242" y="430"/>
                  <a:pt x="242" y="430"/>
                  <a:pt x="242" y="430"/>
                </a:cubicBezTo>
                <a:cubicBezTo>
                  <a:pt x="242" y="376"/>
                  <a:pt x="242" y="376"/>
                  <a:pt x="242" y="376"/>
                </a:cubicBezTo>
                <a:cubicBezTo>
                  <a:pt x="242" y="373"/>
                  <a:pt x="242" y="373"/>
                  <a:pt x="242" y="373"/>
                </a:cubicBezTo>
                <a:cubicBezTo>
                  <a:pt x="263" y="368"/>
                  <a:pt x="284" y="356"/>
                  <a:pt x="304" y="341"/>
                </a:cubicBezTo>
                <a:cubicBezTo>
                  <a:pt x="326" y="363"/>
                  <a:pt x="326" y="363"/>
                  <a:pt x="326" y="363"/>
                </a:cubicBezTo>
                <a:cubicBezTo>
                  <a:pt x="344" y="381"/>
                  <a:pt x="344" y="381"/>
                  <a:pt x="344" y="381"/>
                </a:cubicBezTo>
                <a:cubicBezTo>
                  <a:pt x="381" y="345"/>
                  <a:pt x="381" y="345"/>
                  <a:pt x="381" y="345"/>
                </a:cubicBezTo>
                <a:cubicBezTo>
                  <a:pt x="362" y="326"/>
                  <a:pt x="362" y="326"/>
                  <a:pt x="362" y="326"/>
                </a:cubicBezTo>
                <a:cubicBezTo>
                  <a:pt x="341" y="304"/>
                  <a:pt x="341" y="304"/>
                  <a:pt x="341" y="304"/>
                </a:cubicBezTo>
                <a:cubicBezTo>
                  <a:pt x="356" y="285"/>
                  <a:pt x="367" y="263"/>
                  <a:pt x="372" y="242"/>
                </a:cubicBezTo>
                <a:cubicBezTo>
                  <a:pt x="403" y="242"/>
                  <a:pt x="403" y="242"/>
                  <a:pt x="403" y="242"/>
                </a:cubicBezTo>
                <a:cubicBezTo>
                  <a:pt x="430" y="242"/>
                  <a:pt x="430" y="242"/>
                  <a:pt x="430" y="242"/>
                </a:cubicBezTo>
                <a:cubicBezTo>
                  <a:pt x="430" y="188"/>
                  <a:pt x="430" y="188"/>
                  <a:pt x="430" y="188"/>
                </a:cubicBezTo>
                <a:cubicBezTo>
                  <a:pt x="403" y="188"/>
                  <a:pt x="403" y="188"/>
                  <a:pt x="403" y="188"/>
                </a:cubicBezTo>
                <a:cubicBezTo>
                  <a:pt x="372" y="188"/>
                  <a:pt x="372" y="188"/>
                  <a:pt x="372" y="188"/>
                </a:cubicBezTo>
                <a:cubicBezTo>
                  <a:pt x="367" y="167"/>
                  <a:pt x="356" y="146"/>
                  <a:pt x="340" y="126"/>
                </a:cubicBezTo>
                <a:cubicBezTo>
                  <a:pt x="344" y="123"/>
                  <a:pt x="344" y="123"/>
                  <a:pt x="344" y="123"/>
                </a:cubicBezTo>
                <a:cubicBezTo>
                  <a:pt x="381" y="86"/>
                  <a:pt x="381" y="86"/>
                  <a:pt x="381" y="86"/>
                </a:cubicBezTo>
                <a:cubicBezTo>
                  <a:pt x="344" y="49"/>
                  <a:pt x="344" y="49"/>
                  <a:pt x="344" y="49"/>
                </a:cubicBezTo>
                <a:cubicBezTo>
                  <a:pt x="307" y="86"/>
                  <a:pt x="307" y="86"/>
                  <a:pt x="307" y="86"/>
                </a:cubicBezTo>
                <a:cubicBezTo>
                  <a:pt x="303" y="89"/>
                  <a:pt x="303" y="89"/>
                  <a:pt x="303" y="89"/>
                </a:cubicBezTo>
                <a:cubicBezTo>
                  <a:pt x="284" y="74"/>
                  <a:pt x="263" y="63"/>
                  <a:pt x="242" y="58"/>
                </a:cubicBezTo>
                <a:cubicBezTo>
                  <a:pt x="242" y="54"/>
                  <a:pt x="242" y="54"/>
                  <a:pt x="242" y="54"/>
                </a:cubicBezTo>
                <a:cubicBezTo>
                  <a:pt x="242" y="0"/>
                  <a:pt x="242" y="0"/>
                  <a:pt x="242" y="0"/>
                </a:cubicBezTo>
                <a:cubicBezTo>
                  <a:pt x="188" y="0"/>
                  <a:pt x="188" y="0"/>
                  <a:pt x="188" y="0"/>
                </a:cubicBezTo>
                <a:cubicBezTo>
                  <a:pt x="188" y="54"/>
                  <a:pt x="188" y="54"/>
                  <a:pt x="188" y="54"/>
                </a:cubicBezTo>
                <a:cubicBezTo>
                  <a:pt x="188" y="58"/>
                  <a:pt x="188" y="58"/>
                  <a:pt x="188" y="58"/>
                </a:cubicBezTo>
                <a:cubicBezTo>
                  <a:pt x="166" y="63"/>
                  <a:pt x="145" y="74"/>
                  <a:pt x="126" y="89"/>
                </a:cubicBezTo>
                <a:cubicBezTo>
                  <a:pt x="85" y="49"/>
                  <a:pt x="85" y="49"/>
                  <a:pt x="85" y="49"/>
                </a:cubicBezTo>
                <a:cubicBezTo>
                  <a:pt x="48" y="86"/>
                  <a:pt x="48" y="86"/>
                  <a:pt x="48" y="86"/>
                </a:cubicBezTo>
                <a:cubicBezTo>
                  <a:pt x="89" y="126"/>
                  <a:pt x="89" y="126"/>
                  <a:pt x="89" y="126"/>
                </a:cubicBezTo>
                <a:cubicBezTo>
                  <a:pt x="74" y="146"/>
                  <a:pt x="62" y="167"/>
                  <a:pt x="57" y="188"/>
                </a:cubicBezTo>
                <a:cubicBezTo>
                  <a:pt x="0" y="188"/>
                  <a:pt x="0" y="188"/>
                  <a:pt x="0" y="188"/>
                </a:cubicBezTo>
                <a:cubicBezTo>
                  <a:pt x="0" y="242"/>
                  <a:pt x="0" y="242"/>
                  <a:pt x="0" y="242"/>
                </a:cubicBezTo>
                <a:cubicBezTo>
                  <a:pt x="57" y="242"/>
                  <a:pt x="57" y="242"/>
                  <a:pt x="57" y="2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29" name="Google Shape;6329;p26"/>
          <p:cNvSpPr/>
          <p:nvPr/>
        </p:nvSpPr>
        <p:spPr>
          <a:xfrm>
            <a:off x="5226049" y="6339418"/>
            <a:ext cx="410633" cy="410633"/>
          </a:xfrm>
          <a:custGeom>
            <a:avLst/>
            <a:gdLst/>
            <a:ahLst/>
            <a:cxnLst/>
            <a:rect l="l" t="t" r="r" b="b"/>
            <a:pathLst>
              <a:path w="390" h="390" extrusionOk="0">
                <a:moveTo>
                  <a:pt x="356" y="169"/>
                </a:moveTo>
                <a:cubicBezTo>
                  <a:pt x="203" y="321"/>
                  <a:pt x="203" y="321"/>
                  <a:pt x="203" y="321"/>
                </a:cubicBezTo>
                <a:cubicBezTo>
                  <a:pt x="69" y="187"/>
                  <a:pt x="69" y="187"/>
                  <a:pt x="69" y="187"/>
                </a:cubicBezTo>
                <a:cubicBezTo>
                  <a:pt x="221" y="35"/>
                  <a:pt x="221" y="35"/>
                  <a:pt x="221" y="35"/>
                </a:cubicBezTo>
                <a:cubicBezTo>
                  <a:pt x="256" y="0"/>
                  <a:pt x="314" y="2"/>
                  <a:pt x="351" y="39"/>
                </a:cubicBezTo>
                <a:cubicBezTo>
                  <a:pt x="388" y="76"/>
                  <a:pt x="390" y="134"/>
                  <a:pt x="356" y="169"/>
                </a:cubicBezTo>
                <a:close/>
                <a:moveTo>
                  <a:pt x="74" y="364"/>
                </a:moveTo>
                <a:cubicBezTo>
                  <a:pt x="57" y="384"/>
                  <a:pt x="30" y="390"/>
                  <a:pt x="15" y="375"/>
                </a:cubicBezTo>
                <a:cubicBezTo>
                  <a:pt x="0" y="360"/>
                  <a:pt x="6" y="333"/>
                  <a:pt x="26" y="316"/>
                </a:cubicBezTo>
                <a:cubicBezTo>
                  <a:pt x="90" y="261"/>
                  <a:pt x="90" y="261"/>
                  <a:pt x="90" y="261"/>
                </a:cubicBezTo>
                <a:cubicBezTo>
                  <a:pt x="129" y="300"/>
                  <a:pt x="129" y="300"/>
                  <a:pt x="129" y="300"/>
                </a:cubicBezTo>
                <a:cubicBezTo>
                  <a:pt x="74" y="364"/>
                  <a:pt x="74" y="364"/>
                  <a:pt x="74" y="36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0" name="Google Shape;6330;p26"/>
          <p:cNvSpPr/>
          <p:nvPr/>
        </p:nvSpPr>
        <p:spPr>
          <a:xfrm>
            <a:off x="2726265" y="1390652"/>
            <a:ext cx="395817" cy="395817"/>
          </a:xfrm>
          <a:custGeom>
            <a:avLst/>
            <a:gdLst/>
            <a:ahLst/>
            <a:cxnLst/>
            <a:rect l="l" t="t" r="r" b="b"/>
            <a:pathLst>
              <a:path w="187" h="187" extrusionOk="0">
                <a:moveTo>
                  <a:pt x="173" y="187"/>
                </a:moveTo>
                <a:lnTo>
                  <a:pt x="14" y="187"/>
                </a:lnTo>
                <a:lnTo>
                  <a:pt x="0" y="173"/>
                </a:lnTo>
                <a:lnTo>
                  <a:pt x="0" y="40"/>
                </a:lnTo>
                <a:lnTo>
                  <a:pt x="0" y="26"/>
                </a:lnTo>
                <a:lnTo>
                  <a:pt x="0" y="13"/>
                </a:lnTo>
                <a:lnTo>
                  <a:pt x="14" y="0"/>
                </a:lnTo>
                <a:lnTo>
                  <a:pt x="173" y="0"/>
                </a:lnTo>
                <a:lnTo>
                  <a:pt x="187" y="13"/>
                </a:lnTo>
                <a:lnTo>
                  <a:pt x="187" y="26"/>
                </a:lnTo>
                <a:lnTo>
                  <a:pt x="187" y="40"/>
                </a:lnTo>
                <a:lnTo>
                  <a:pt x="187" y="173"/>
                </a:lnTo>
                <a:lnTo>
                  <a:pt x="173" y="187"/>
                </a:lnTo>
                <a:lnTo>
                  <a:pt x="173" y="187"/>
                </a:lnTo>
                <a:close/>
                <a:moveTo>
                  <a:pt x="173" y="13"/>
                </a:moveTo>
                <a:lnTo>
                  <a:pt x="14" y="13"/>
                </a:lnTo>
                <a:lnTo>
                  <a:pt x="14" y="26"/>
                </a:lnTo>
                <a:lnTo>
                  <a:pt x="173" y="26"/>
                </a:lnTo>
                <a:lnTo>
                  <a:pt x="173" y="13"/>
                </a:lnTo>
                <a:lnTo>
                  <a:pt x="173" y="13"/>
                </a:lnTo>
                <a:close/>
                <a:moveTo>
                  <a:pt x="173" y="40"/>
                </a:moveTo>
                <a:lnTo>
                  <a:pt x="14" y="40"/>
                </a:lnTo>
                <a:lnTo>
                  <a:pt x="14" y="173"/>
                </a:lnTo>
                <a:lnTo>
                  <a:pt x="173" y="173"/>
                </a:lnTo>
                <a:lnTo>
                  <a:pt x="173" y="40"/>
                </a:lnTo>
                <a:lnTo>
                  <a:pt x="173" y="40"/>
                </a:lnTo>
                <a:close/>
                <a:moveTo>
                  <a:pt x="40" y="120"/>
                </a:moveTo>
                <a:lnTo>
                  <a:pt x="40" y="93"/>
                </a:lnTo>
                <a:lnTo>
                  <a:pt x="147" y="93"/>
                </a:lnTo>
                <a:lnTo>
                  <a:pt x="147" y="120"/>
                </a:lnTo>
                <a:lnTo>
                  <a:pt x="40" y="120"/>
                </a:lnTo>
                <a:lnTo>
                  <a:pt x="40" y="120"/>
                </a:lnTo>
                <a:close/>
                <a:moveTo>
                  <a:pt x="80" y="160"/>
                </a:moveTo>
                <a:lnTo>
                  <a:pt x="80" y="53"/>
                </a:lnTo>
                <a:lnTo>
                  <a:pt x="107" y="53"/>
                </a:lnTo>
                <a:lnTo>
                  <a:pt x="107" y="160"/>
                </a:lnTo>
                <a:lnTo>
                  <a:pt x="80" y="160"/>
                </a:lnTo>
                <a:lnTo>
                  <a:pt x="80" y="16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1" name="Google Shape;6331;p26"/>
          <p:cNvSpPr/>
          <p:nvPr/>
        </p:nvSpPr>
        <p:spPr>
          <a:xfrm>
            <a:off x="2660648" y="2603500"/>
            <a:ext cx="527051" cy="366184"/>
          </a:xfrm>
          <a:custGeom>
            <a:avLst/>
            <a:gdLst/>
            <a:ahLst/>
            <a:cxnLst/>
            <a:rect l="l" t="t" r="r" b="b"/>
            <a:pathLst>
              <a:path w="500" h="349" extrusionOk="0">
                <a:moveTo>
                  <a:pt x="234" y="333"/>
                </a:moveTo>
                <a:cubicBezTo>
                  <a:pt x="250" y="349"/>
                  <a:pt x="250" y="349"/>
                  <a:pt x="250" y="349"/>
                </a:cubicBezTo>
                <a:cubicBezTo>
                  <a:pt x="266" y="333"/>
                  <a:pt x="266" y="333"/>
                  <a:pt x="266" y="333"/>
                </a:cubicBezTo>
                <a:cubicBezTo>
                  <a:pt x="293" y="306"/>
                  <a:pt x="337" y="268"/>
                  <a:pt x="395" y="230"/>
                </a:cubicBezTo>
                <a:cubicBezTo>
                  <a:pt x="500" y="162"/>
                  <a:pt x="484" y="0"/>
                  <a:pt x="363" y="0"/>
                </a:cubicBezTo>
                <a:cubicBezTo>
                  <a:pt x="299" y="0"/>
                  <a:pt x="266" y="33"/>
                  <a:pt x="250" y="58"/>
                </a:cubicBezTo>
                <a:cubicBezTo>
                  <a:pt x="234" y="33"/>
                  <a:pt x="201" y="0"/>
                  <a:pt x="137" y="0"/>
                </a:cubicBezTo>
                <a:cubicBezTo>
                  <a:pt x="16" y="0"/>
                  <a:pt x="0" y="162"/>
                  <a:pt x="105" y="230"/>
                </a:cubicBezTo>
                <a:cubicBezTo>
                  <a:pt x="163" y="268"/>
                  <a:pt x="207" y="306"/>
                  <a:pt x="234" y="33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2" name="Google Shape;6332;p26"/>
          <p:cNvSpPr/>
          <p:nvPr/>
        </p:nvSpPr>
        <p:spPr>
          <a:xfrm>
            <a:off x="2698748" y="3251200"/>
            <a:ext cx="450851" cy="397933"/>
          </a:xfrm>
          <a:custGeom>
            <a:avLst/>
            <a:gdLst/>
            <a:ahLst/>
            <a:cxnLst/>
            <a:rect l="l" t="t" r="r" b="b"/>
            <a:pathLst>
              <a:path w="213" h="188" extrusionOk="0">
                <a:moveTo>
                  <a:pt x="173" y="0"/>
                </a:moveTo>
                <a:lnTo>
                  <a:pt x="173" y="27"/>
                </a:lnTo>
                <a:lnTo>
                  <a:pt x="186" y="27"/>
                </a:lnTo>
                <a:lnTo>
                  <a:pt x="186" y="41"/>
                </a:lnTo>
                <a:lnTo>
                  <a:pt x="213" y="41"/>
                </a:lnTo>
                <a:lnTo>
                  <a:pt x="213" y="14"/>
                </a:lnTo>
                <a:lnTo>
                  <a:pt x="200" y="14"/>
                </a:lnTo>
                <a:lnTo>
                  <a:pt x="200" y="0"/>
                </a:lnTo>
                <a:lnTo>
                  <a:pt x="173" y="0"/>
                </a:lnTo>
                <a:lnTo>
                  <a:pt x="173" y="0"/>
                </a:lnTo>
                <a:close/>
                <a:moveTo>
                  <a:pt x="186" y="54"/>
                </a:moveTo>
                <a:lnTo>
                  <a:pt x="186" y="41"/>
                </a:lnTo>
                <a:lnTo>
                  <a:pt x="173" y="41"/>
                </a:lnTo>
                <a:lnTo>
                  <a:pt x="173" y="27"/>
                </a:lnTo>
                <a:lnTo>
                  <a:pt x="146" y="27"/>
                </a:lnTo>
                <a:lnTo>
                  <a:pt x="146" y="41"/>
                </a:lnTo>
                <a:lnTo>
                  <a:pt x="133" y="41"/>
                </a:lnTo>
                <a:lnTo>
                  <a:pt x="133" y="54"/>
                </a:lnTo>
                <a:lnTo>
                  <a:pt x="120" y="54"/>
                </a:lnTo>
                <a:lnTo>
                  <a:pt x="120" y="67"/>
                </a:lnTo>
                <a:lnTo>
                  <a:pt x="106" y="67"/>
                </a:lnTo>
                <a:lnTo>
                  <a:pt x="106" y="81"/>
                </a:lnTo>
                <a:lnTo>
                  <a:pt x="93" y="81"/>
                </a:lnTo>
                <a:lnTo>
                  <a:pt x="93" y="107"/>
                </a:lnTo>
                <a:lnTo>
                  <a:pt x="106" y="107"/>
                </a:lnTo>
                <a:lnTo>
                  <a:pt x="106" y="121"/>
                </a:lnTo>
                <a:lnTo>
                  <a:pt x="133" y="121"/>
                </a:lnTo>
                <a:lnTo>
                  <a:pt x="133" y="107"/>
                </a:lnTo>
                <a:lnTo>
                  <a:pt x="146" y="107"/>
                </a:lnTo>
                <a:lnTo>
                  <a:pt x="146" y="94"/>
                </a:lnTo>
                <a:lnTo>
                  <a:pt x="160" y="94"/>
                </a:lnTo>
                <a:lnTo>
                  <a:pt x="160" y="81"/>
                </a:lnTo>
                <a:lnTo>
                  <a:pt x="173" y="81"/>
                </a:lnTo>
                <a:lnTo>
                  <a:pt x="173" y="67"/>
                </a:lnTo>
                <a:lnTo>
                  <a:pt x="186" y="67"/>
                </a:lnTo>
                <a:lnTo>
                  <a:pt x="186" y="54"/>
                </a:lnTo>
                <a:lnTo>
                  <a:pt x="186" y="54"/>
                </a:lnTo>
                <a:close/>
                <a:moveTo>
                  <a:pt x="80" y="147"/>
                </a:moveTo>
                <a:lnTo>
                  <a:pt x="80" y="134"/>
                </a:lnTo>
                <a:lnTo>
                  <a:pt x="66" y="134"/>
                </a:lnTo>
                <a:lnTo>
                  <a:pt x="66" y="147"/>
                </a:lnTo>
                <a:lnTo>
                  <a:pt x="80" y="147"/>
                </a:lnTo>
                <a:lnTo>
                  <a:pt x="80" y="147"/>
                </a:lnTo>
                <a:close/>
                <a:moveTo>
                  <a:pt x="160" y="107"/>
                </a:moveTo>
                <a:lnTo>
                  <a:pt x="146" y="107"/>
                </a:lnTo>
                <a:lnTo>
                  <a:pt x="146" y="121"/>
                </a:lnTo>
                <a:lnTo>
                  <a:pt x="133" y="121"/>
                </a:lnTo>
                <a:lnTo>
                  <a:pt x="133" y="161"/>
                </a:lnTo>
                <a:lnTo>
                  <a:pt x="27" y="161"/>
                </a:lnTo>
                <a:lnTo>
                  <a:pt x="27" y="27"/>
                </a:lnTo>
                <a:lnTo>
                  <a:pt x="133" y="27"/>
                </a:lnTo>
                <a:lnTo>
                  <a:pt x="133" y="14"/>
                </a:lnTo>
                <a:lnTo>
                  <a:pt x="146" y="14"/>
                </a:lnTo>
                <a:lnTo>
                  <a:pt x="146" y="0"/>
                </a:lnTo>
                <a:lnTo>
                  <a:pt x="133" y="0"/>
                </a:lnTo>
                <a:lnTo>
                  <a:pt x="106" y="0"/>
                </a:lnTo>
                <a:lnTo>
                  <a:pt x="13" y="0"/>
                </a:lnTo>
                <a:lnTo>
                  <a:pt x="13" y="14"/>
                </a:lnTo>
                <a:lnTo>
                  <a:pt x="0" y="14"/>
                </a:lnTo>
                <a:lnTo>
                  <a:pt x="0" y="174"/>
                </a:lnTo>
                <a:lnTo>
                  <a:pt x="13" y="174"/>
                </a:lnTo>
                <a:lnTo>
                  <a:pt x="13" y="188"/>
                </a:lnTo>
                <a:lnTo>
                  <a:pt x="146" y="188"/>
                </a:lnTo>
                <a:lnTo>
                  <a:pt x="146" y="174"/>
                </a:lnTo>
                <a:lnTo>
                  <a:pt x="160" y="174"/>
                </a:lnTo>
                <a:lnTo>
                  <a:pt x="160" y="121"/>
                </a:lnTo>
                <a:lnTo>
                  <a:pt x="160" y="107"/>
                </a:lnTo>
                <a:lnTo>
                  <a:pt x="160" y="107"/>
                </a:lnTo>
                <a:close/>
                <a:moveTo>
                  <a:pt x="106" y="134"/>
                </a:moveTo>
                <a:lnTo>
                  <a:pt x="106" y="121"/>
                </a:lnTo>
                <a:lnTo>
                  <a:pt x="93" y="121"/>
                </a:lnTo>
                <a:lnTo>
                  <a:pt x="93" y="107"/>
                </a:lnTo>
                <a:lnTo>
                  <a:pt x="80" y="107"/>
                </a:lnTo>
                <a:lnTo>
                  <a:pt x="80" y="134"/>
                </a:lnTo>
                <a:lnTo>
                  <a:pt x="93" y="134"/>
                </a:lnTo>
                <a:lnTo>
                  <a:pt x="106" y="134"/>
                </a:lnTo>
                <a:lnTo>
                  <a:pt x="106" y="13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3" name="Google Shape;6333;p26"/>
          <p:cNvSpPr/>
          <p:nvPr/>
        </p:nvSpPr>
        <p:spPr>
          <a:xfrm>
            <a:off x="2129365" y="5122333"/>
            <a:ext cx="311151" cy="450851"/>
          </a:xfrm>
          <a:custGeom>
            <a:avLst/>
            <a:gdLst/>
            <a:ahLst/>
            <a:cxnLst/>
            <a:rect l="l" t="t" r="r" b="b"/>
            <a:pathLst>
              <a:path w="296" h="429" extrusionOk="0">
                <a:moveTo>
                  <a:pt x="148" y="429"/>
                </a:moveTo>
                <a:cubicBezTo>
                  <a:pt x="148" y="429"/>
                  <a:pt x="0" y="217"/>
                  <a:pt x="0" y="139"/>
                </a:cubicBezTo>
                <a:cubicBezTo>
                  <a:pt x="0" y="62"/>
                  <a:pt x="66" y="0"/>
                  <a:pt x="148" y="0"/>
                </a:cubicBezTo>
                <a:cubicBezTo>
                  <a:pt x="229" y="0"/>
                  <a:pt x="296" y="62"/>
                  <a:pt x="296" y="139"/>
                </a:cubicBezTo>
                <a:cubicBezTo>
                  <a:pt x="296" y="217"/>
                  <a:pt x="148" y="429"/>
                  <a:pt x="148" y="429"/>
                </a:cubicBezTo>
                <a:close/>
                <a:moveTo>
                  <a:pt x="148" y="53"/>
                </a:moveTo>
                <a:cubicBezTo>
                  <a:pt x="99" y="53"/>
                  <a:pt x="54" y="95"/>
                  <a:pt x="54" y="143"/>
                </a:cubicBezTo>
                <a:cubicBezTo>
                  <a:pt x="54" y="190"/>
                  <a:pt x="98" y="241"/>
                  <a:pt x="147" y="241"/>
                </a:cubicBezTo>
                <a:cubicBezTo>
                  <a:pt x="196" y="241"/>
                  <a:pt x="241" y="191"/>
                  <a:pt x="241" y="143"/>
                </a:cubicBezTo>
                <a:cubicBezTo>
                  <a:pt x="241" y="96"/>
                  <a:pt x="197" y="53"/>
                  <a:pt x="148" y="53"/>
                </a:cubicBezTo>
                <a:close/>
                <a:moveTo>
                  <a:pt x="107" y="161"/>
                </a:moveTo>
                <a:cubicBezTo>
                  <a:pt x="107" y="134"/>
                  <a:pt x="107" y="134"/>
                  <a:pt x="107" y="134"/>
                </a:cubicBezTo>
                <a:cubicBezTo>
                  <a:pt x="188" y="134"/>
                  <a:pt x="188" y="134"/>
                  <a:pt x="188" y="134"/>
                </a:cubicBezTo>
                <a:cubicBezTo>
                  <a:pt x="188" y="161"/>
                  <a:pt x="188" y="161"/>
                  <a:pt x="188" y="161"/>
                </a:cubicBezTo>
                <a:cubicBezTo>
                  <a:pt x="107" y="161"/>
                  <a:pt x="107" y="161"/>
                  <a:pt x="107" y="1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4" name="Google Shape;6334;p26"/>
          <p:cNvSpPr/>
          <p:nvPr/>
        </p:nvSpPr>
        <p:spPr>
          <a:xfrm>
            <a:off x="4032249" y="745067"/>
            <a:ext cx="309033" cy="450851"/>
          </a:xfrm>
          <a:custGeom>
            <a:avLst/>
            <a:gdLst/>
            <a:ahLst/>
            <a:cxnLst/>
            <a:rect l="l" t="t" r="r" b="b"/>
            <a:pathLst>
              <a:path w="295" h="430" extrusionOk="0">
                <a:moveTo>
                  <a:pt x="148" y="430"/>
                </a:moveTo>
                <a:cubicBezTo>
                  <a:pt x="148" y="430"/>
                  <a:pt x="0" y="217"/>
                  <a:pt x="0" y="140"/>
                </a:cubicBezTo>
                <a:cubicBezTo>
                  <a:pt x="0" y="62"/>
                  <a:pt x="66" y="0"/>
                  <a:pt x="148" y="0"/>
                </a:cubicBezTo>
                <a:cubicBezTo>
                  <a:pt x="229" y="0"/>
                  <a:pt x="295" y="62"/>
                  <a:pt x="295" y="140"/>
                </a:cubicBezTo>
                <a:cubicBezTo>
                  <a:pt x="295" y="217"/>
                  <a:pt x="148" y="430"/>
                  <a:pt x="148" y="430"/>
                </a:cubicBezTo>
                <a:close/>
                <a:moveTo>
                  <a:pt x="148" y="54"/>
                </a:moveTo>
                <a:cubicBezTo>
                  <a:pt x="99" y="54"/>
                  <a:pt x="54" y="95"/>
                  <a:pt x="54" y="143"/>
                </a:cubicBezTo>
                <a:cubicBezTo>
                  <a:pt x="54" y="190"/>
                  <a:pt x="98" y="241"/>
                  <a:pt x="147" y="241"/>
                </a:cubicBezTo>
                <a:cubicBezTo>
                  <a:pt x="196" y="241"/>
                  <a:pt x="241" y="191"/>
                  <a:pt x="241" y="143"/>
                </a:cubicBezTo>
                <a:cubicBezTo>
                  <a:pt x="241" y="96"/>
                  <a:pt x="197" y="54"/>
                  <a:pt x="148" y="54"/>
                </a:cubicBezTo>
                <a:close/>
                <a:moveTo>
                  <a:pt x="134" y="161"/>
                </a:moveTo>
                <a:cubicBezTo>
                  <a:pt x="134" y="134"/>
                  <a:pt x="134" y="134"/>
                  <a:pt x="134" y="134"/>
                </a:cubicBezTo>
                <a:cubicBezTo>
                  <a:pt x="161" y="134"/>
                  <a:pt x="161" y="134"/>
                  <a:pt x="161" y="134"/>
                </a:cubicBezTo>
                <a:cubicBezTo>
                  <a:pt x="161" y="161"/>
                  <a:pt x="161" y="161"/>
                  <a:pt x="161" y="161"/>
                </a:cubicBezTo>
                <a:cubicBezTo>
                  <a:pt x="134" y="161"/>
                  <a:pt x="134" y="161"/>
                  <a:pt x="134" y="1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5" name="Google Shape;6335;p26"/>
          <p:cNvSpPr/>
          <p:nvPr/>
        </p:nvSpPr>
        <p:spPr>
          <a:xfrm>
            <a:off x="4588931" y="5122333"/>
            <a:ext cx="450851" cy="450851"/>
          </a:xfrm>
          <a:custGeom>
            <a:avLst/>
            <a:gdLst/>
            <a:ahLst/>
            <a:cxnLst/>
            <a:rect l="l" t="t" r="r" b="b"/>
            <a:pathLst>
              <a:path w="213" h="213" extrusionOk="0">
                <a:moveTo>
                  <a:pt x="27" y="120"/>
                </a:moveTo>
                <a:lnTo>
                  <a:pt x="13" y="120"/>
                </a:lnTo>
                <a:lnTo>
                  <a:pt x="13" y="133"/>
                </a:lnTo>
                <a:lnTo>
                  <a:pt x="27" y="133"/>
                </a:lnTo>
                <a:lnTo>
                  <a:pt x="27" y="120"/>
                </a:lnTo>
                <a:lnTo>
                  <a:pt x="27" y="120"/>
                </a:lnTo>
                <a:close/>
                <a:moveTo>
                  <a:pt x="40" y="133"/>
                </a:moveTo>
                <a:lnTo>
                  <a:pt x="27" y="133"/>
                </a:lnTo>
                <a:lnTo>
                  <a:pt x="27" y="160"/>
                </a:lnTo>
                <a:lnTo>
                  <a:pt x="40" y="160"/>
                </a:lnTo>
                <a:lnTo>
                  <a:pt x="40" y="133"/>
                </a:lnTo>
                <a:lnTo>
                  <a:pt x="40" y="133"/>
                </a:lnTo>
                <a:close/>
                <a:moveTo>
                  <a:pt x="54" y="160"/>
                </a:moveTo>
                <a:lnTo>
                  <a:pt x="40" y="160"/>
                </a:lnTo>
                <a:lnTo>
                  <a:pt x="40" y="173"/>
                </a:lnTo>
                <a:lnTo>
                  <a:pt x="54" y="173"/>
                </a:lnTo>
                <a:lnTo>
                  <a:pt x="54" y="160"/>
                </a:lnTo>
                <a:lnTo>
                  <a:pt x="54" y="160"/>
                </a:lnTo>
                <a:close/>
                <a:moveTo>
                  <a:pt x="67" y="173"/>
                </a:moveTo>
                <a:lnTo>
                  <a:pt x="54" y="173"/>
                </a:lnTo>
                <a:lnTo>
                  <a:pt x="54" y="187"/>
                </a:lnTo>
                <a:lnTo>
                  <a:pt x="67" y="187"/>
                </a:lnTo>
                <a:lnTo>
                  <a:pt x="67" y="173"/>
                </a:lnTo>
                <a:lnTo>
                  <a:pt x="67" y="173"/>
                </a:lnTo>
                <a:close/>
                <a:moveTo>
                  <a:pt x="80" y="187"/>
                </a:moveTo>
                <a:lnTo>
                  <a:pt x="67" y="187"/>
                </a:lnTo>
                <a:lnTo>
                  <a:pt x="67" y="200"/>
                </a:lnTo>
                <a:lnTo>
                  <a:pt x="80" y="200"/>
                </a:lnTo>
                <a:lnTo>
                  <a:pt x="80" y="187"/>
                </a:lnTo>
                <a:lnTo>
                  <a:pt x="80" y="187"/>
                </a:lnTo>
                <a:close/>
                <a:moveTo>
                  <a:pt x="187" y="200"/>
                </a:moveTo>
                <a:lnTo>
                  <a:pt x="80" y="200"/>
                </a:lnTo>
                <a:lnTo>
                  <a:pt x="80" y="213"/>
                </a:lnTo>
                <a:lnTo>
                  <a:pt x="187" y="213"/>
                </a:lnTo>
                <a:lnTo>
                  <a:pt x="187" y="200"/>
                </a:lnTo>
                <a:lnTo>
                  <a:pt x="187" y="200"/>
                </a:lnTo>
                <a:close/>
                <a:moveTo>
                  <a:pt x="187" y="173"/>
                </a:moveTo>
                <a:lnTo>
                  <a:pt x="187" y="200"/>
                </a:lnTo>
                <a:lnTo>
                  <a:pt x="200" y="200"/>
                </a:lnTo>
                <a:lnTo>
                  <a:pt x="200" y="173"/>
                </a:lnTo>
                <a:lnTo>
                  <a:pt x="187" y="173"/>
                </a:lnTo>
                <a:lnTo>
                  <a:pt x="187" y="173"/>
                </a:lnTo>
                <a:close/>
                <a:moveTo>
                  <a:pt x="200" y="80"/>
                </a:moveTo>
                <a:lnTo>
                  <a:pt x="200" y="173"/>
                </a:lnTo>
                <a:lnTo>
                  <a:pt x="213" y="173"/>
                </a:lnTo>
                <a:lnTo>
                  <a:pt x="213" y="80"/>
                </a:lnTo>
                <a:lnTo>
                  <a:pt x="200" y="80"/>
                </a:lnTo>
                <a:lnTo>
                  <a:pt x="200" y="80"/>
                </a:lnTo>
                <a:close/>
                <a:moveTo>
                  <a:pt x="187" y="80"/>
                </a:moveTo>
                <a:lnTo>
                  <a:pt x="200" y="80"/>
                </a:lnTo>
                <a:lnTo>
                  <a:pt x="200" y="66"/>
                </a:lnTo>
                <a:lnTo>
                  <a:pt x="173" y="66"/>
                </a:lnTo>
                <a:lnTo>
                  <a:pt x="173" y="80"/>
                </a:lnTo>
                <a:lnTo>
                  <a:pt x="173" y="93"/>
                </a:lnTo>
                <a:lnTo>
                  <a:pt x="187" y="93"/>
                </a:lnTo>
                <a:lnTo>
                  <a:pt x="187" y="80"/>
                </a:lnTo>
                <a:lnTo>
                  <a:pt x="187" y="80"/>
                </a:lnTo>
                <a:close/>
                <a:moveTo>
                  <a:pt x="147" y="66"/>
                </a:moveTo>
                <a:lnTo>
                  <a:pt x="173" y="66"/>
                </a:lnTo>
                <a:lnTo>
                  <a:pt x="173" y="53"/>
                </a:lnTo>
                <a:lnTo>
                  <a:pt x="147" y="53"/>
                </a:lnTo>
                <a:lnTo>
                  <a:pt x="147" y="66"/>
                </a:lnTo>
                <a:lnTo>
                  <a:pt x="147" y="66"/>
                </a:lnTo>
                <a:close/>
                <a:moveTo>
                  <a:pt x="147" y="93"/>
                </a:moveTo>
                <a:lnTo>
                  <a:pt x="147" y="66"/>
                </a:lnTo>
                <a:lnTo>
                  <a:pt x="134" y="66"/>
                </a:lnTo>
                <a:lnTo>
                  <a:pt x="134" y="93"/>
                </a:lnTo>
                <a:lnTo>
                  <a:pt x="147" y="93"/>
                </a:lnTo>
                <a:lnTo>
                  <a:pt x="147" y="93"/>
                </a:lnTo>
                <a:close/>
                <a:moveTo>
                  <a:pt x="107" y="66"/>
                </a:moveTo>
                <a:lnTo>
                  <a:pt x="134" y="66"/>
                </a:lnTo>
                <a:lnTo>
                  <a:pt x="134" y="53"/>
                </a:lnTo>
                <a:lnTo>
                  <a:pt x="107" y="53"/>
                </a:lnTo>
                <a:lnTo>
                  <a:pt x="107" y="13"/>
                </a:lnTo>
                <a:lnTo>
                  <a:pt x="93" y="13"/>
                </a:lnTo>
                <a:lnTo>
                  <a:pt x="93" y="93"/>
                </a:lnTo>
                <a:lnTo>
                  <a:pt x="107" y="93"/>
                </a:lnTo>
                <a:lnTo>
                  <a:pt x="107" y="66"/>
                </a:lnTo>
                <a:lnTo>
                  <a:pt x="107" y="66"/>
                </a:lnTo>
                <a:close/>
                <a:moveTo>
                  <a:pt x="67" y="13"/>
                </a:moveTo>
                <a:lnTo>
                  <a:pt x="93" y="13"/>
                </a:lnTo>
                <a:lnTo>
                  <a:pt x="93" y="0"/>
                </a:lnTo>
                <a:lnTo>
                  <a:pt x="67" y="0"/>
                </a:lnTo>
                <a:lnTo>
                  <a:pt x="67" y="13"/>
                </a:lnTo>
                <a:lnTo>
                  <a:pt x="67" y="13"/>
                </a:lnTo>
                <a:close/>
                <a:moveTo>
                  <a:pt x="67" y="120"/>
                </a:moveTo>
                <a:lnTo>
                  <a:pt x="67" y="13"/>
                </a:lnTo>
                <a:lnTo>
                  <a:pt x="54" y="13"/>
                </a:lnTo>
                <a:lnTo>
                  <a:pt x="54" y="93"/>
                </a:lnTo>
                <a:lnTo>
                  <a:pt x="40" y="93"/>
                </a:lnTo>
                <a:lnTo>
                  <a:pt x="40" y="106"/>
                </a:lnTo>
                <a:lnTo>
                  <a:pt x="54" y="106"/>
                </a:lnTo>
                <a:lnTo>
                  <a:pt x="54" y="120"/>
                </a:lnTo>
                <a:lnTo>
                  <a:pt x="67" y="120"/>
                </a:lnTo>
                <a:lnTo>
                  <a:pt x="67" y="120"/>
                </a:lnTo>
                <a:close/>
                <a:moveTo>
                  <a:pt x="13" y="80"/>
                </a:moveTo>
                <a:lnTo>
                  <a:pt x="13" y="93"/>
                </a:lnTo>
                <a:lnTo>
                  <a:pt x="40" y="93"/>
                </a:lnTo>
                <a:lnTo>
                  <a:pt x="40" y="80"/>
                </a:lnTo>
                <a:lnTo>
                  <a:pt x="13" y="80"/>
                </a:lnTo>
                <a:lnTo>
                  <a:pt x="13" y="80"/>
                </a:lnTo>
                <a:close/>
                <a:moveTo>
                  <a:pt x="0" y="120"/>
                </a:moveTo>
                <a:lnTo>
                  <a:pt x="13" y="120"/>
                </a:lnTo>
                <a:lnTo>
                  <a:pt x="13" y="93"/>
                </a:lnTo>
                <a:lnTo>
                  <a:pt x="0" y="93"/>
                </a:lnTo>
                <a:lnTo>
                  <a:pt x="0" y="120"/>
                </a:lnTo>
                <a:lnTo>
                  <a:pt x="0" y="12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6" name="Google Shape;6336;p26"/>
          <p:cNvSpPr/>
          <p:nvPr/>
        </p:nvSpPr>
        <p:spPr>
          <a:xfrm>
            <a:off x="4032249" y="3839634"/>
            <a:ext cx="309033" cy="452967"/>
          </a:xfrm>
          <a:custGeom>
            <a:avLst/>
            <a:gdLst/>
            <a:ahLst/>
            <a:cxnLst/>
            <a:rect l="l" t="t" r="r" b="b"/>
            <a:pathLst>
              <a:path w="295" h="430" extrusionOk="0">
                <a:moveTo>
                  <a:pt x="27" y="282"/>
                </a:moveTo>
                <a:cubicBezTo>
                  <a:pt x="27" y="215"/>
                  <a:pt x="81" y="161"/>
                  <a:pt x="148" y="161"/>
                </a:cubicBezTo>
                <a:cubicBezTo>
                  <a:pt x="152" y="161"/>
                  <a:pt x="157" y="161"/>
                  <a:pt x="161" y="162"/>
                </a:cubicBezTo>
                <a:cubicBezTo>
                  <a:pt x="101" y="169"/>
                  <a:pt x="54" y="220"/>
                  <a:pt x="54" y="282"/>
                </a:cubicBezTo>
                <a:cubicBezTo>
                  <a:pt x="54" y="344"/>
                  <a:pt x="101" y="396"/>
                  <a:pt x="161" y="402"/>
                </a:cubicBezTo>
                <a:cubicBezTo>
                  <a:pt x="157" y="403"/>
                  <a:pt x="152" y="403"/>
                  <a:pt x="148" y="403"/>
                </a:cubicBezTo>
                <a:cubicBezTo>
                  <a:pt x="81" y="403"/>
                  <a:pt x="27" y="349"/>
                  <a:pt x="27" y="282"/>
                </a:cubicBezTo>
                <a:close/>
                <a:moveTo>
                  <a:pt x="161" y="54"/>
                </a:moveTo>
                <a:cubicBezTo>
                  <a:pt x="134" y="54"/>
                  <a:pt x="134" y="54"/>
                  <a:pt x="134" y="54"/>
                </a:cubicBezTo>
                <a:cubicBezTo>
                  <a:pt x="134" y="81"/>
                  <a:pt x="134" y="81"/>
                  <a:pt x="134" y="81"/>
                </a:cubicBezTo>
                <a:cubicBezTo>
                  <a:pt x="134" y="108"/>
                  <a:pt x="134" y="108"/>
                  <a:pt x="134" y="108"/>
                </a:cubicBezTo>
                <a:cubicBezTo>
                  <a:pt x="107" y="108"/>
                  <a:pt x="107" y="108"/>
                  <a:pt x="107" y="108"/>
                </a:cubicBezTo>
                <a:cubicBezTo>
                  <a:pt x="107" y="140"/>
                  <a:pt x="107" y="140"/>
                  <a:pt x="107" y="140"/>
                </a:cubicBezTo>
                <a:cubicBezTo>
                  <a:pt x="45" y="157"/>
                  <a:pt x="0" y="215"/>
                  <a:pt x="0" y="282"/>
                </a:cubicBezTo>
                <a:cubicBezTo>
                  <a:pt x="0" y="364"/>
                  <a:pt x="66" y="430"/>
                  <a:pt x="148" y="430"/>
                </a:cubicBezTo>
                <a:cubicBezTo>
                  <a:pt x="229" y="430"/>
                  <a:pt x="295" y="364"/>
                  <a:pt x="295" y="282"/>
                </a:cubicBezTo>
                <a:cubicBezTo>
                  <a:pt x="295" y="215"/>
                  <a:pt x="250" y="157"/>
                  <a:pt x="188" y="140"/>
                </a:cubicBezTo>
                <a:cubicBezTo>
                  <a:pt x="188" y="108"/>
                  <a:pt x="188" y="108"/>
                  <a:pt x="188" y="108"/>
                </a:cubicBezTo>
                <a:cubicBezTo>
                  <a:pt x="161" y="108"/>
                  <a:pt x="161" y="108"/>
                  <a:pt x="161" y="108"/>
                </a:cubicBezTo>
                <a:cubicBezTo>
                  <a:pt x="161" y="81"/>
                  <a:pt x="161" y="81"/>
                  <a:pt x="161" y="81"/>
                </a:cubicBezTo>
                <a:cubicBezTo>
                  <a:pt x="161" y="54"/>
                  <a:pt x="161" y="54"/>
                  <a:pt x="161" y="54"/>
                </a:cubicBezTo>
                <a:close/>
                <a:moveTo>
                  <a:pt x="0" y="54"/>
                </a:moveTo>
                <a:cubicBezTo>
                  <a:pt x="27" y="54"/>
                  <a:pt x="27" y="54"/>
                  <a:pt x="27" y="54"/>
                </a:cubicBezTo>
                <a:cubicBezTo>
                  <a:pt x="27" y="27"/>
                  <a:pt x="27" y="27"/>
                  <a:pt x="27" y="27"/>
                </a:cubicBezTo>
                <a:cubicBezTo>
                  <a:pt x="0" y="27"/>
                  <a:pt x="0" y="27"/>
                  <a:pt x="0" y="27"/>
                </a:cubicBezTo>
                <a:cubicBezTo>
                  <a:pt x="0" y="54"/>
                  <a:pt x="0" y="54"/>
                  <a:pt x="0" y="54"/>
                </a:cubicBezTo>
                <a:close/>
                <a:moveTo>
                  <a:pt x="27" y="108"/>
                </a:moveTo>
                <a:cubicBezTo>
                  <a:pt x="27" y="81"/>
                  <a:pt x="27" y="81"/>
                  <a:pt x="27" y="81"/>
                </a:cubicBezTo>
                <a:cubicBezTo>
                  <a:pt x="0" y="81"/>
                  <a:pt x="0" y="81"/>
                  <a:pt x="0" y="81"/>
                </a:cubicBezTo>
                <a:cubicBezTo>
                  <a:pt x="0" y="108"/>
                  <a:pt x="0" y="108"/>
                  <a:pt x="0" y="108"/>
                </a:cubicBezTo>
                <a:cubicBezTo>
                  <a:pt x="27" y="108"/>
                  <a:pt x="27" y="108"/>
                  <a:pt x="27" y="108"/>
                </a:cubicBezTo>
                <a:close/>
                <a:moveTo>
                  <a:pt x="80" y="81"/>
                </a:moveTo>
                <a:cubicBezTo>
                  <a:pt x="54" y="81"/>
                  <a:pt x="54" y="81"/>
                  <a:pt x="54" y="81"/>
                </a:cubicBezTo>
                <a:cubicBezTo>
                  <a:pt x="54" y="108"/>
                  <a:pt x="54" y="108"/>
                  <a:pt x="54" y="108"/>
                </a:cubicBezTo>
                <a:cubicBezTo>
                  <a:pt x="80" y="108"/>
                  <a:pt x="80" y="108"/>
                  <a:pt x="80" y="108"/>
                </a:cubicBezTo>
                <a:cubicBezTo>
                  <a:pt x="80" y="81"/>
                  <a:pt x="80" y="81"/>
                  <a:pt x="80" y="81"/>
                </a:cubicBezTo>
                <a:close/>
                <a:moveTo>
                  <a:pt x="27" y="54"/>
                </a:moveTo>
                <a:cubicBezTo>
                  <a:pt x="27" y="81"/>
                  <a:pt x="27" y="81"/>
                  <a:pt x="27" y="81"/>
                </a:cubicBezTo>
                <a:cubicBezTo>
                  <a:pt x="54" y="81"/>
                  <a:pt x="54" y="81"/>
                  <a:pt x="54" y="81"/>
                </a:cubicBezTo>
                <a:cubicBezTo>
                  <a:pt x="54" y="54"/>
                  <a:pt x="54" y="54"/>
                  <a:pt x="54" y="54"/>
                </a:cubicBezTo>
                <a:cubicBezTo>
                  <a:pt x="27" y="54"/>
                  <a:pt x="27" y="54"/>
                  <a:pt x="27" y="54"/>
                </a:cubicBezTo>
                <a:close/>
                <a:moveTo>
                  <a:pt x="54" y="27"/>
                </a:moveTo>
                <a:cubicBezTo>
                  <a:pt x="54" y="54"/>
                  <a:pt x="54" y="54"/>
                  <a:pt x="54" y="54"/>
                </a:cubicBezTo>
                <a:cubicBezTo>
                  <a:pt x="80" y="54"/>
                  <a:pt x="80" y="54"/>
                  <a:pt x="80" y="54"/>
                </a:cubicBezTo>
                <a:cubicBezTo>
                  <a:pt x="80" y="27"/>
                  <a:pt x="80" y="27"/>
                  <a:pt x="80" y="27"/>
                </a:cubicBezTo>
                <a:cubicBezTo>
                  <a:pt x="107" y="27"/>
                  <a:pt x="107" y="27"/>
                  <a:pt x="107" y="27"/>
                </a:cubicBezTo>
                <a:cubicBezTo>
                  <a:pt x="107" y="0"/>
                  <a:pt x="107" y="0"/>
                  <a:pt x="107" y="0"/>
                </a:cubicBezTo>
                <a:cubicBezTo>
                  <a:pt x="80" y="0"/>
                  <a:pt x="80" y="0"/>
                  <a:pt x="80" y="0"/>
                </a:cubicBezTo>
                <a:cubicBezTo>
                  <a:pt x="54" y="0"/>
                  <a:pt x="54" y="0"/>
                  <a:pt x="54" y="0"/>
                </a:cubicBezTo>
                <a:cubicBezTo>
                  <a:pt x="54" y="27"/>
                  <a:pt x="54" y="27"/>
                  <a:pt x="54" y="27"/>
                </a:cubicBezTo>
                <a:close/>
                <a:moveTo>
                  <a:pt x="134" y="27"/>
                </a:moveTo>
                <a:cubicBezTo>
                  <a:pt x="107" y="27"/>
                  <a:pt x="107" y="27"/>
                  <a:pt x="107" y="27"/>
                </a:cubicBezTo>
                <a:cubicBezTo>
                  <a:pt x="107" y="54"/>
                  <a:pt x="107" y="54"/>
                  <a:pt x="107" y="54"/>
                </a:cubicBezTo>
                <a:cubicBezTo>
                  <a:pt x="134" y="54"/>
                  <a:pt x="134" y="54"/>
                  <a:pt x="134" y="54"/>
                </a:cubicBezTo>
                <a:cubicBezTo>
                  <a:pt x="134" y="27"/>
                  <a:pt x="134" y="27"/>
                  <a:pt x="134" y="2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7" name="Google Shape;6337;p26"/>
          <p:cNvSpPr/>
          <p:nvPr/>
        </p:nvSpPr>
        <p:spPr>
          <a:xfrm>
            <a:off x="5259915" y="1418167"/>
            <a:ext cx="340784" cy="338667"/>
          </a:xfrm>
          <a:custGeom>
            <a:avLst/>
            <a:gdLst/>
            <a:ahLst/>
            <a:cxnLst/>
            <a:rect l="l" t="t" r="r" b="b"/>
            <a:pathLst>
              <a:path w="323" h="322" extrusionOk="0">
                <a:moveTo>
                  <a:pt x="135" y="322"/>
                </a:moveTo>
                <a:cubicBezTo>
                  <a:pt x="68" y="322"/>
                  <a:pt x="0" y="255"/>
                  <a:pt x="0" y="188"/>
                </a:cubicBezTo>
                <a:cubicBezTo>
                  <a:pt x="0" y="0"/>
                  <a:pt x="0" y="0"/>
                  <a:pt x="0" y="0"/>
                </a:cubicBezTo>
                <a:cubicBezTo>
                  <a:pt x="188" y="0"/>
                  <a:pt x="188" y="0"/>
                  <a:pt x="188" y="0"/>
                </a:cubicBezTo>
                <a:cubicBezTo>
                  <a:pt x="256" y="0"/>
                  <a:pt x="323" y="67"/>
                  <a:pt x="323" y="134"/>
                </a:cubicBezTo>
                <a:cubicBezTo>
                  <a:pt x="323" y="322"/>
                  <a:pt x="323" y="322"/>
                  <a:pt x="323" y="322"/>
                </a:cubicBezTo>
                <a:cubicBezTo>
                  <a:pt x="135" y="322"/>
                  <a:pt x="135" y="322"/>
                  <a:pt x="135" y="322"/>
                </a:cubicBezTo>
                <a:close/>
                <a:moveTo>
                  <a:pt x="162" y="53"/>
                </a:moveTo>
                <a:cubicBezTo>
                  <a:pt x="102" y="53"/>
                  <a:pt x="54" y="101"/>
                  <a:pt x="54" y="161"/>
                </a:cubicBezTo>
                <a:cubicBezTo>
                  <a:pt x="54" y="220"/>
                  <a:pt x="102" y="268"/>
                  <a:pt x="162" y="268"/>
                </a:cubicBezTo>
                <a:cubicBezTo>
                  <a:pt x="221" y="268"/>
                  <a:pt x="269" y="220"/>
                  <a:pt x="269" y="161"/>
                </a:cubicBezTo>
                <a:cubicBezTo>
                  <a:pt x="269" y="101"/>
                  <a:pt x="221" y="53"/>
                  <a:pt x="162" y="53"/>
                </a:cubicBezTo>
                <a:close/>
                <a:moveTo>
                  <a:pt x="162" y="188"/>
                </a:moveTo>
                <a:cubicBezTo>
                  <a:pt x="147" y="188"/>
                  <a:pt x="135" y="176"/>
                  <a:pt x="135" y="161"/>
                </a:cubicBezTo>
                <a:cubicBezTo>
                  <a:pt x="135" y="146"/>
                  <a:pt x="147" y="134"/>
                  <a:pt x="162" y="134"/>
                </a:cubicBezTo>
                <a:cubicBezTo>
                  <a:pt x="176" y="134"/>
                  <a:pt x="188" y="146"/>
                  <a:pt x="188" y="161"/>
                </a:cubicBezTo>
                <a:cubicBezTo>
                  <a:pt x="188" y="176"/>
                  <a:pt x="176" y="188"/>
                  <a:pt x="162" y="18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8" name="Google Shape;6338;p26"/>
          <p:cNvSpPr/>
          <p:nvPr/>
        </p:nvSpPr>
        <p:spPr>
          <a:xfrm>
            <a:off x="7103531" y="5759451"/>
            <a:ext cx="423333" cy="397933"/>
          </a:xfrm>
          <a:custGeom>
            <a:avLst/>
            <a:gdLst/>
            <a:ahLst/>
            <a:cxnLst/>
            <a:rect l="l" t="t" r="r" b="b"/>
            <a:pathLst>
              <a:path w="402" h="378" extrusionOk="0">
                <a:moveTo>
                  <a:pt x="184" y="5"/>
                </a:moveTo>
                <a:cubicBezTo>
                  <a:pt x="170" y="5"/>
                  <a:pt x="183" y="9"/>
                  <a:pt x="175" y="10"/>
                </a:cubicBezTo>
                <a:cubicBezTo>
                  <a:pt x="168" y="11"/>
                  <a:pt x="185" y="9"/>
                  <a:pt x="162" y="13"/>
                </a:cubicBezTo>
                <a:cubicBezTo>
                  <a:pt x="140" y="18"/>
                  <a:pt x="135" y="47"/>
                  <a:pt x="134" y="57"/>
                </a:cubicBezTo>
                <a:cubicBezTo>
                  <a:pt x="133" y="68"/>
                  <a:pt x="133" y="72"/>
                  <a:pt x="134" y="88"/>
                </a:cubicBezTo>
                <a:cubicBezTo>
                  <a:pt x="136" y="97"/>
                  <a:pt x="125" y="97"/>
                  <a:pt x="125" y="97"/>
                </a:cubicBezTo>
                <a:cubicBezTo>
                  <a:pt x="111" y="96"/>
                  <a:pt x="109" y="139"/>
                  <a:pt x="109" y="139"/>
                </a:cubicBezTo>
                <a:cubicBezTo>
                  <a:pt x="111" y="149"/>
                  <a:pt x="108" y="154"/>
                  <a:pt x="128" y="162"/>
                </a:cubicBezTo>
                <a:cubicBezTo>
                  <a:pt x="138" y="189"/>
                  <a:pt x="162" y="203"/>
                  <a:pt x="162" y="203"/>
                </a:cubicBezTo>
                <a:cubicBezTo>
                  <a:pt x="162" y="203"/>
                  <a:pt x="163" y="221"/>
                  <a:pt x="164" y="233"/>
                </a:cubicBezTo>
                <a:cubicBezTo>
                  <a:pt x="162" y="232"/>
                  <a:pt x="160" y="265"/>
                  <a:pt x="98" y="274"/>
                </a:cubicBezTo>
                <a:cubicBezTo>
                  <a:pt x="36" y="283"/>
                  <a:pt x="24" y="303"/>
                  <a:pt x="12" y="315"/>
                </a:cubicBezTo>
                <a:cubicBezTo>
                  <a:pt x="0" y="326"/>
                  <a:pt x="2" y="378"/>
                  <a:pt x="2" y="378"/>
                </a:cubicBezTo>
                <a:cubicBezTo>
                  <a:pt x="402" y="378"/>
                  <a:pt x="402" y="378"/>
                  <a:pt x="402" y="378"/>
                </a:cubicBezTo>
                <a:cubicBezTo>
                  <a:pt x="402" y="378"/>
                  <a:pt x="400" y="326"/>
                  <a:pt x="388" y="315"/>
                </a:cubicBezTo>
                <a:cubicBezTo>
                  <a:pt x="376" y="303"/>
                  <a:pt x="363" y="283"/>
                  <a:pt x="301" y="274"/>
                </a:cubicBezTo>
                <a:cubicBezTo>
                  <a:pt x="239" y="265"/>
                  <a:pt x="243" y="233"/>
                  <a:pt x="243" y="231"/>
                </a:cubicBezTo>
                <a:cubicBezTo>
                  <a:pt x="243" y="226"/>
                  <a:pt x="245" y="205"/>
                  <a:pt x="245" y="205"/>
                </a:cubicBezTo>
                <a:cubicBezTo>
                  <a:pt x="245" y="205"/>
                  <a:pt x="265" y="189"/>
                  <a:pt x="275" y="161"/>
                </a:cubicBezTo>
                <a:cubicBezTo>
                  <a:pt x="290" y="152"/>
                  <a:pt x="295" y="151"/>
                  <a:pt x="298" y="140"/>
                </a:cubicBezTo>
                <a:cubicBezTo>
                  <a:pt x="298" y="140"/>
                  <a:pt x="305" y="98"/>
                  <a:pt x="288" y="98"/>
                </a:cubicBezTo>
                <a:cubicBezTo>
                  <a:pt x="288" y="98"/>
                  <a:pt x="270" y="99"/>
                  <a:pt x="272" y="90"/>
                </a:cubicBezTo>
                <a:cubicBezTo>
                  <a:pt x="274" y="80"/>
                  <a:pt x="274" y="77"/>
                  <a:pt x="272" y="66"/>
                </a:cubicBezTo>
                <a:cubicBezTo>
                  <a:pt x="271" y="55"/>
                  <a:pt x="278" y="24"/>
                  <a:pt x="255" y="20"/>
                </a:cubicBezTo>
                <a:cubicBezTo>
                  <a:pt x="240" y="17"/>
                  <a:pt x="245" y="22"/>
                  <a:pt x="237" y="21"/>
                </a:cubicBezTo>
                <a:cubicBezTo>
                  <a:pt x="230" y="19"/>
                  <a:pt x="221" y="0"/>
                  <a:pt x="207" y="0"/>
                </a:cubicBezTo>
                <a:cubicBezTo>
                  <a:pt x="184" y="5"/>
                  <a:pt x="184" y="5"/>
                  <a:pt x="184" y="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39" name="Google Shape;6339;p26"/>
          <p:cNvSpPr/>
          <p:nvPr/>
        </p:nvSpPr>
        <p:spPr>
          <a:xfrm>
            <a:off x="4588931" y="1403351"/>
            <a:ext cx="450851" cy="368300"/>
          </a:xfrm>
          <a:custGeom>
            <a:avLst/>
            <a:gdLst/>
            <a:ahLst/>
            <a:cxnLst/>
            <a:rect l="l" t="t" r="r" b="b"/>
            <a:pathLst>
              <a:path w="430" h="350" extrusionOk="0">
                <a:moveTo>
                  <a:pt x="376" y="350"/>
                </a:moveTo>
                <a:cubicBezTo>
                  <a:pt x="269" y="285"/>
                  <a:pt x="269" y="285"/>
                  <a:pt x="269" y="285"/>
                </a:cubicBezTo>
                <a:cubicBezTo>
                  <a:pt x="269" y="215"/>
                  <a:pt x="269" y="215"/>
                  <a:pt x="269" y="215"/>
                </a:cubicBezTo>
                <a:cubicBezTo>
                  <a:pt x="303" y="212"/>
                  <a:pt x="341" y="198"/>
                  <a:pt x="376" y="180"/>
                </a:cubicBezTo>
                <a:cubicBezTo>
                  <a:pt x="376" y="350"/>
                  <a:pt x="376" y="350"/>
                  <a:pt x="376" y="350"/>
                </a:cubicBezTo>
                <a:close/>
                <a:moveTo>
                  <a:pt x="134" y="253"/>
                </a:moveTo>
                <a:cubicBezTo>
                  <a:pt x="134" y="259"/>
                  <a:pt x="139" y="263"/>
                  <a:pt x="145" y="263"/>
                </a:cubicBezTo>
                <a:cubicBezTo>
                  <a:pt x="151" y="263"/>
                  <a:pt x="149" y="259"/>
                  <a:pt x="149" y="253"/>
                </a:cubicBezTo>
                <a:cubicBezTo>
                  <a:pt x="149" y="247"/>
                  <a:pt x="151" y="242"/>
                  <a:pt x="145" y="242"/>
                </a:cubicBezTo>
                <a:cubicBezTo>
                  <a:pt x="139" y="242"/>
                  <a:pt x="134" y="247"/>
                  <a:pt x="134" y="253"/>
                </a:cubicBezTo>
                <a:cubicBezTo>
                  <a:pt x="134" y="94"/>
                  <a:pt x="134" y="94"/>
                  <a:pt x="134" y="94"/>
                </a:cubicBezTo>
                <a:cubicBezTo>
                  <a:pt x="188" y="54"/>
                  <a:pt x="188" y="54"/>
                  <a:pt x="188" y="54"/>
                </a:cubicBezTo>
                <a:cubicBezTo>
                  <a:pt x="188" y="54"/>
                  <a:pt x="167" y="109"/>
                  <a:pt x="185" y="145"/>
                </a:cubicBezTo>
                <a:cubicBezTo>
                  <a:pt x="198" y="157"/>
                  <a:pt x="198" y="157"/>
                  <a:pt x="198" y="157"/>
                </a:cubicBezTo>
                <a:cubicBezTo>
                  <a:pt x="196" y="156"/>
                  <a:pt x="204" y="167"/>
                  <a:pt x="202" y="167"/>
                </a:cubicBezTo>
                <a:cubicBezTo>
                  <a:pt x="196" y="167"/>
                  <a:pt x="185" y="189"/>
                  <a:pt x="185" y="189"/>
                </a:cubicBezTo>
                <a:cubicBezTo>
                  <a:pt x="188" y="214"/>
                  <a:pt x="188" y="214"/>
                  <a:pt x="188" y="214"/>
                </a:cubicBezTo>
                <a:cubicBezTo>
                  <a:pt x="195" y="217"/>
                  <a:pt x="233" y="223"/>
                  <a:pt x="242" y="224"/>
                </a:cubicBezTo>
                <a:cubicBezTo>
                  <a:pt x="242" y="281"/>
                  <a:pt x="242" y="281"/>
                  <a:pt x="242" y="281"/>
                </a:cubicBezTo>
                <a:cubicBezTo>
                  <a:pt x="134" y="349"/>
                  <a:pt x="134" y="349"/>
                  <a:pt x="134" y="349"/>
                </a:cubicBezTo>
                <a:cubicBezTo>
                  <a:pt x="134" y="253"/>
                  <a:pt x="134" y="253"/>
                  <a:pt x="134" y="253"/>
                </a:cubicBezTo>
                <a:close/>
                <a:moveTo>
                  <a:pt x="161" y="242"/>
                </a:moveTo>
                <a:cubicBezTo>
                  <a:pt x="167" y="242"/>
                  <a:pt x="172" y="237"/>
                  <a:pt x="172" y="231"/>
                </a:cubicBezTo>
                <a:cubicBezTo>
                  <a:pt x="172" y="226"/>
                  <a:pt x="167" y="221"/>
                  <a:pt x="161" y="221"/>
                </a:cubicBezTo>
                <a:cubicBezTo>
                  <a:pt x="154" y="221"/>
                  <a:pt x="149" y="226"/>
                  <a:pt x="149" y="231"/>
                </a:cubicBezTo>
                <a:cubicBezTo>
                  <a:pt x="149" y="237"/>
                  <a:pt x="154" y="242"/>
                  <a:pt x="161" y="242"/>
                </a:cubicBezTo>
                <a:close/>
                <a:moveTo>
                  <a:pt x="105" y="253"/>
                </a:moveTo>
                <a:cubicBezTo>
                  <a:pt x="105" y="254"/>
                  <a:pt x="105" y="256"/>
                  <a:pt x="104" y="257"/>
                </a:cubicBezTo>
                <a:cubicBezTo>
                  <a:pt x="104" y="248"/>
                  <a:pt x="104" y="248"/>
                  <a:pt x="104" y="248"/>
                </a:cubicBezTo>
                <a:cubicBezTo>
                  <a:pt x="105" y="250"/>
                  <a:pt x="105" y="251"/>
                  <a:pt x="105" y="253"/>
                </a:cubicBezTo>
                <a:close/>
                <a:moveTo>
                  <a:pt x="0" y="29"/>
                </a:moveTo>
                <a:cubicBezTo>
                  <a:pt x="107" y="93"/>
                  <a:pt x="107" y="93"/>
                  <a:pt x="107" y="93"/>
                </a:cubicBezTo>
                <a:cubicBezTo>
                  <a:pt x="107" y="248"/>
                  <a:pt x="107" y="248"/>
                  <a:pt x="107" y="248"/>
                </a:cubicBezTo>
                <a:cubicBezTo>
                  <a:pt x="105" y="245"/>
                  <a:pt x="102" y="242"/>
                  <a:pt x="97" y="242"/>
                </a:cubicBezTo>
                <a:cubicBezTo>
                  <a:pt x="91" y="242"/>
                  <a:pt x="83" y="247"/>
                  <a:pt x="83" y="253"/>
                </a:cubicBezTo>
                <a:cubicBezTo>
                  <a:pt x="83" y="259"/>
                  <a:pt x="91" y="263"/>
                  <a:pt x="97" y="263"/>
                </a:cubicBezTo>
                <a:cubicBezTo>
                  <a:pt x="102" y="263"/>
                  <a:pt x="105" y="261"/>
                  <a:pt x="107" y="257"/>
                </a:cubicBezTo>
                <a:cubicBezTo>
                  <a:pt x="107" y="345"/>
                  <a:pt x="107" y="345"/>
                  <a:pt x="107" y="345"/>
                </a:cubicBezTo>
                <a:cubicBezTo>
                  <a:pt x="0" y="284"/>
                  <a:pt x="0" y="284"/>
                  <a:pt x="0" y="284"/>
                </a:cubicBezTo>
                <a:cubicBezTo>
                  <a:pt x="0" y="29"/>
                  <a:pt x="0" y="29"/>
                  <a:pt x="0" y="29"/>
                </a:cubicBezTo>
                <a:close/>
                <a:moveTo>
                  <a:pt x="72" y="242"/>
                </a:moveTo>
                <a:cubicBezTo>
                  <a:pt x="78" y="242"/>
                  <a:pt x="83" y="237"/>
                  <a:pt x="83" y="231"/>
                </a:cubicBezTo>
                <a:cubicBezTo>
                  <a:pt x="83" y="226"/>
                  <a:pt x="78" y="221"/>
                  <a:pt x="72" y="221"/>
                </a:cubicBezTo>
                <a:cubicBezTo>
                  <a:pt x="66" y="221"/>
                  <a:pt x="61" y="226"/>
                  <a:pt x="61" y="231"/>
                </a:cubicBezTo>
                <a:cubicBezTo>
                  <a:pt x="61" y="237"/>
                  <a:pt x="66" y="242"/>
                  <a:pt x="72" y="242"/>
                </a:cubicBezTo>
                <a:close/>
                <a:moveTo>
                  <a:pt x="39" y="189"/>
                </a:moveTo>
                <a:cubicBezTo>
                  <a:pt x="39" y="195"/>
                  <a:pt x="43" y="200"/>
                  <a:pt x="50" y="200"/>
                </a:cubicBezTo>
                <a:cubicBezTo>
                  <a:pt x="43" y="200"/>
                  <a:pt x="39" y="204"/>
                  <a:pt x="39" y="210"/>
                </a:cubicBezTo>
                <a:cubicBezTo>
                  <a:pt x="39" y="216"/>
                  <a:pt x="43" y="221"/>
                  <a:pt x="50" y="221"/>
                </a:cubicBezTo>
                <a:cubicBezTo>
                  <a:pt x="56" y="221"/>
                  <a:pt x="61" y="216"/>
                  <a:pt x="61" y="210"/>
                </a:cubicBezTo>
                <a:cubicBezTo>
                  <a:pt x="61" y="204"/>
                  <a:pt x="56" y="200"/>
                  <a:pt x="50" y="200"/>
                </a:cubicBezTo>
                <a:cubicBezTo>
                  <a:pt x="56" y="200"/>
                  <a:pt x="61" y="195"/>
                  <a:pt x="61" y="189"/>
                </a:cubicBezTo>
                <a:cubicBezTo>
                  <a:pt x="61" y="183"/>
                  <a:pt x="56" y="178"/>
                  <a:pt x="50" y="178"/>
                </a:cubicBezTo>
                <a:cubicBezTo>
                  <a:pt x="56" y="178"/>
                  <a:pt x="61" y="173"/>
                  <a:pt x="61" y="168"/>
                </a:cubicBezTo>
                <a:cubicBezTo>
                  <a:pt x="61" y="162"/>
                  <a:pt x="56" y="157"/>
                  <a:pt x="50" y="157"/>
                </a:cubicBezTo>
                <a:cubicBezTo>
                  <a:pt x="43" y="157"/>
                  <a:pt x="39" y="162"/>
                  <a:pt x="39" y="168"/>
                </a:cubicBezTo>
                <a:cubicBezTo>
                  <a:pt x="39" y="173"/>
                  <a:pt x="43" y="178"/>
                  <a:pt x="50" y="178"/>
                </a:cubicBezTo>
                <a:cubicBezTo>
                  <a:pt x="43" y="178"/>
                  <a:pt x="39" y="183"/>
                  <a:pt x="39" y="189"/>
                </a:cubicBezTo>
                <a:close/>
                <a:moveTo>
                  <a:pt x="27" y="157"/>
                </a:moveTo>
                <a:cubicBezTo>
                  <a:pt x="34" y="157"/>
                  <a:pt x="39" y="152"/>
                  <a:pt x="39" y="146"/>
                </a:cubicBezTo>
                <a:cubicBezTo>
                  <a:pt x="39" y="140"/>
                  <a:pt x="34" y="136"/>
                  <a:pt x="27" y="136"/>
                </a:cubicBezTo>
                <a:cubicBezTo>
                  <a:pt x="21" y="136"/>
                  <a:pt x="16" y="140"/>
                  <a:pt x="16" y="146"/>
                </a:cubicBezTo>
                <a:cubicBezTo>
                  <a:pt x="16" y="152"/>
                  <a:pt x="21" y="157"/>
                  <a:pt x="27" y="157"/>
                </a:cubicBezTo>
                <a:close/>
                <a:moveTo>
                  <a:pt x="13" y="136"/>
                </a:moveTo>
                <a:cubicBezTo>
                  <a:pt x="19" y="136"/>
                  <a:pt x="25" y="131"/>
                  <a:pt x="25" y="125"/>
                </a:cubicBezTo>
                <a:cubicBezTo>
                  <a:pt x="25" y="119"/>
                  <a:pt x="19" y="114"/>
                  <a:pt x="13" y="114"/>
                </a:cubicBezTo>
                <a:cubicBezTo>
                  <a:pt x="7" y="114"/>
                  <a:pt x="2" y="119"/>
                  <a:pt x="2" y="125"/>
                </a:cubicBezTo>
                <a:cubicBezTo>
                  <a:pt x="2" y="131"/>
                  <a:pt x="7" y="136"/>
                  <a:pt x="13" y="136"/>
                </a:cubicBezTo>
                <a:close/>
                <a:moveTo>
                  <a:pt x="328" y="162"/>
                </a:moveTo>
                <a:cubicBezTo>
                  <a:pt x="320" y="162"/>
                  <a:pt x="309" y="160"/>
                  <a:pt x="302" y="159"/>
                </a:cubicBezTo>
                <a:cubicBezTo>
                  <a:pt x="272" y="196"/>
                  <a:pt x="219" y="186"/>
                  <a:pt x="219" y="186"/>
                </a:cubicBezTo>
                <a:cubicBezTo>
                  <a:pt x="252" y="171"/>
                  <a:pt x="258" y="143"/>
                  <a:pt x="252" y="140"/>
                </a:cubicBezTo>
                <a:cubicBezTo>
                  <a:pt x="226" y="124"/>
                  <a:pt x="214" y="107"/>
                  <a:pt x="214" y="81"/>
                </a:cubicBezTo>
                <a:cubicBezTo>
                  <a:pt x="214" y="35"/>
                  <a:pt x="264" y="0"/>
                  <a:pt x="328" y="0"/>
                </a:cubicBezTo>
                <a:cubicBezTo>
                  <a:pt x="391" y="0"/>
                  <a:pt x="430" y="35"/>
                  <a:pt x="430" y="81"/>
                </a:cubicBezTo>
                <a:cubicBezTo>
                  <a:pt x="430" y="127"/>
                  <a:pt x="391" y="162"/>
                  <a:pt x="328" y="16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0" name="Google Shape;6340;p26"/>
          <p:cNvSpPr/>
          <p:nvPr/>
        </p:nvSpPr>
        <p:spPr>
          <a:xfrm>
            <a:off x="1479549" y="1445685"/>
            <a:ext cx="395817" cy="283633"/>
          </a:xfrm>
          <a:custGeom>
            <a:avLst/>
            <a:gdLst/>
            <a:ahLst/>
            <a:cxnLst/>
            <a:rect l="l" t="t" r="r" b="b"/>
            <a:pathLst>
              <a:path w="377" h="269" extrusionOk="0">
                <a:moveTo>
                  <a:pt x="254" y="54"/>
                </a:moveTo>
                <a:cubicBezTo>
                  <a:pt x="15" y="54"/>
                  <a:pt x="15" y="54"/>
                  <a:pt x="15" y="54"/>
                </a:cubicBezTo>
                <a:cubicBezTo>
                  <a:pt x="15" y="44"/>
                  <a:pt x="9" y="35"/>
                  <a:pt x="0" y="35"/>
                </a:cubicBezTo>
                <a:cubicBezTo>
                  <a:pt x="0" y="19"/>
                  <a:pt x="0" y="19"/>
                  <a:pt x="0" y="19"/>
                </a:cubicBezTo>
                <a:cubicBezTo>
                  <a:pt x="9" y="19"/>
                  <a:pt x="15" y="11"/>
                  <a:pt x="15" y="0"/>
                </a:cubicBezTo>
                <a:cubicBezTo>
                  <a:pt x="254" y="0"/>
                  <a:pt x="254" y="0"/>
                  <a:pt x="254" y="0"/>
                </a:cubicBezTo>
                <a:cubicBezTo>
                  <a:pt x="254" y="11"/>
                  <a:pt x="261" y="19"/>
                  <a:pt x="269" y="19"/>
                </a:cubicBezTo>
                <a:cubicBezTo>
                  <a:pt x="269" y="35"/>
                  <a:pt x="269" y="35"/>
                  <a:pt x="269" y="35"/>
                </a:cubicBezTo>
                <a:cubicBezTo>
                  <a:pt x="261" y="35"/>
                  <a:pt x="254" y="44"/>
                  <a:pt x="254" y="54"/>
                </a:cubicBezTo>
                <a:close/>
                <a:moveTo>
                  <a:pt x="374" y="54"/>
                </a:moveTo>
                <a:cubicBezTo>
                  <a:pt x="326" y="54"/>
                  <a:pt x="326" y="54"/>
                  <a:pt x="326" y="54"/>
                </a:cubicBezTo>
                <a:cubicBezTo>
                  <a:pt x="326" y="44"/>
                  <a:pt x="324" y="35"/>
                  <a:pt x="323" y="35"/>
                </a:cubicBezTo>
                <a:cubicBezTo>
                  <a:pt x="323" y="19"/>
                  <a:pt x="323" y="19"/>
                  <a:pt x="323" y="19"/>
                </a:cubicBezTo>
                <a:cubicBezTo>
                  <a:pt x="324" y="19"/>
                  <a:pt x="326" y="11"/>
                  <a:pt x="326" y="0"/>
                </a:cubicBezTo>
                <a:cubicBezTo>
                  <a:pt x="374" y="0"/>
                  <a:pt x="374" y="0"/>
                  <a:pt x="374" y="0"/>
                </a:cubicBezTo>
                <a:cubicBezTo>
                  <a:pt x="374" y="11"/>
                  <a:pt x="375" y="19"/>
                  <a:pt x="377" y="19"/>
                </a:cubicBezTo>
                <a:cubicBezTo>
                  <a:pt x="377" y="35"/>
                  <a:pt x="377" y="35"/>
                  <a:pt x="377" y="35"/>
                </a:cubicBezTo>
                <a:cubicBezTo>
                  <a:pt x="375" y="35"/>
                  <a:pt x="374" y="44"/>
                  <a:pt x="374" y="54"/>
                </a:cubicBezTo>
                <a:close/>
                <a:moveTo>
                  <a:pt x="254" y="162"/>
                </a:moveTo>
                <a:cubicBezTo>
                  <a:pt x="15" y="162"/>
                  <a:pt x="15" y="162"/>
                  <a:pt x="15" y="162"/>
                </a:cubicBezTo>
                <a:cubicBezTo>
                  <a:pt x="15" y="151"/>
                  <a:pt x="9" y="143"/>
                  <a:pt x="0" y="143"/>
                </a:cubicBezTo>
                <a:cubicBezTo>
                  <a:pt x="0" y="127"/>
                  <a:pt x="0" y="127"/>
                  <a:pt x="0" y="127"/>
                </a:cubicBezTo>
                <a:cubicBezTo>
                  <a:pt x="9" y="127"/>
                  <a:pt x="15" y="118"/>
                  <a:pt x="15" y="108"/>
                </a:cubicBezTo>
                <a:cubicBezTo>
                  <a:pt x="254" y="108"/>
                  <a:pt x="254" y="108"/>
                  <a:pt x="254" y="108"/>
                </a:cubicBezTo>
                <a:cubicBezTo>
                  <a:pt x="254" y="118"/>
                  <a:pt x="261" y="127"/>
                  <a:pt x="269" y="127"/>
                </a:cubicBezTo>
                <a:cubicBezTo>
                  <a:pt x="269" y="143"/>
                  <a:pt x="269" y="143"/>
                  <a:pt x="269" y="143"/>
                </a:cubicBezTo>
                <a:cubicBezTo>
                  <a:pt x="261" y="143"/>
                  <a:pt x="254" y="151"/>
                  <a:pt x="254" y="162"/>
                </a:cubicBezTo>
                <a:close/>
                <a:moveTo>
                  <a:pt x="374" y="162"/>
                </a:moveTo>
                <a:cubicBezTo>
                  <a:pt x="326" y="162"/>
                  <a:pt x="326" y="162"/>
                  <a:pt x="326" y="162"/>
                </a:cubicBezTo>
                <a:cubicBezTo>
                  <a:pt x="326" y="151"/>
                  <a:pt x="324" y="143"/>
                  <a:pt x="323" y="143"/>
                </a:cubicBezTo>
                <a:cubicBezTo>
                  <a:pt x="323" y="127"/>
                  <a:pt x="323" y="127"/>
                  <a:pt x="323" y="127"/>
                </a:cubicBezTo>
                <a:cubicBezTo>
                  <a:pt x="324" y="127"/>
                  <a:pt x="326" y="118"/>
                  <a:pt x="326" y="108"/>
                </a:cubicBezTo>
                <a:cubicBezTo>
                  <a:pt x="374" y="108"/>
                  <a:pt x="374" y="108"/>
                  <a:pt x="374" y="108"/>
                </a:cubicBezTo>
                <a:cubicBezTo>
                  <a:pt x="374" y="118"/>
                  <a:pt x="375" y="127"/>
                  <a:pt x="377" y="127"/>
                </a:cubicBezTo>
                <a:cubicBezTo>
                  <a:pt x="377" y="143"/>
                  <a:pt x="377" y="143"/>
                  <a:pt x="377" y="143"/>
                </a:cubicBezTo>
                <a:cubicBezTo>
                  <a:pt x="375" y="143"/>
                  <a:pt x="374" y="151"/>
                  <a:pt x="374" y="162"/>
                </a:cubicBezTo>
                <a:close/>
                <a:moveTo>
                  <a:pt x="254" y="269"/>
                </a:moveTo>
                <a:cubicBezTo>
                  <a:pt x="15" y="269"/>
                  <a:pt x="15" y="269"/>
                  <a:pt x="15" y="269"/>
                </a:cubicBezTo>
                <a:cubicBezTo>
                  <a:pt x="15" y="259"/>
                  <a:pt x="9" y="250"/>
                  <a:pt x="0" y="250"/>
                </a:cubicBezTo>
                <a:cubicBezTo>
                  <a:pt x="0" y="234"/>
                  <a:pt x="0" y="234"/>
                  <a:pt x="0" y="234"/>
                </a:cubicBezTo>
                <a:cubicBezTo>
                  <a:pt x="9" y="234"/>
                  <a:pt x="15" y="226"/>
                  <a:pt x="15" y="215"/>
                </a:cubicBezTo>
                <a:cubicBezTo>
                  <a:pt x="254" y="215"/>
                  <a:pt x="254" y="215"/>
                  <a:pt x="254" y="215"/>
                </a:cubicBezTo>
                <a:cubicBezTo>
                  <a:pt x="254" y="226"/>
                  <a:pt x="261" y="234"/>
                  <a:pt x="269" y="234"/>
                </a:cubicBezTo>
                <a:cubicBezTo>
                  <a:pt x="269" y="250"/>
                  <a:pt x="269" y="250"/>
                  <a:pt x="269" y="250"/>
                </a:cubicBezTo>
                <a:cubicBezTo>
                  <a:pt x="261" y="250"/>
                  <a:pt x="254" y="259"/>
                  <a:pt x="254" y="269"/>
                </a:cubicBezTo>
                <a:close/>
                <a:moveTo>
                  <a:pt x="374" y="269"/>
                </a:moveTo>
                <a:cubicBezTo>
                  <a:pt x="326" y="269"/>
                  <a:pt x="326" y="269"/>
                  <a:pt x="326" y="269"/>
                </a:cubicBezTo>
                <a:cubicBezTo>
                  <a:pt x="326" y="259"/>
                  <a:pt x="324" y="250"/>
                  <a:pt x="323" y="250"/>
                </a:cubicBezTo>
                <a:cubicBezTo>
                  <a:pt x="323" y="234"/>
                  <a:pt x="323" y="234"/>
                  <a:pt x="323" y="234"/>
                </a:cubicBezTo>
                <a:cubicBezTo>
                  <a:pt x="324" y="234"/>
                  <a:pt x="326" y="226"/>
                  <a:pt x="326" y="215"/>
                </a:cubicBezTo>
                <a:cubicBezTo>
                  <a:pt x="374" y="215"/>
                  <a:pt x="374" y="215"/>
                  <a:pt x="374" y="215"/>
                </a:cubicBezTo>
                <a:cubicBezTo>
                  <a:pt x="374" y="226"/>
                  <a:pt x="375" y="234"/>
                  <a:pt x="377" y="234"/>
                </a:cubicBezTo>
                <a:cubicBezTo>
                  <a:pt x="377" y="250"/>
                  <a:pt x="377" y="250"/>
                  <a:pt x="377" y="250"/>
                </a:cubicBezTo>
                <a:cubicBezTo>
                  <a:pt x="375" y="250"/>
                  <a:pt x="374" y="259"/>
                  <a:pt x="374" y="26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1" name="Google Shape;6341;p26"/>
          <p:cNvSpPr/>
          <p:nvPr/>
        </p:nvSpPr>
        <p:spPr>
          <a:xfrm>
            <a:off x="5871631" y="5139267"/>
            <a:ext cx="414867" cy="416984"/>
          </a:xfrm>
          <a:custGeom>
            <a:avLst/>
            <a:gdLst/>
            <a:ahLst/>
            <a:cxnLst/>
            <a:rect l="l" t="t" r="r" b="b"/>
            <a:pathLst>
              <a:path w="396" h="397" extrusionOk="0">
                <a:moveTo>
                  <a:pt x="375" y="390"/>
                </a:moveTo>
                <a:cubicBezTo>
                  <a:pt x="360" y="397"/>
                  <a:pt x="343" y="397"/>
                  <a:pt x="335" y="388"/>
                </a:cubicBezTo>
                <a:cubicBezTo>
                  <a:pt x="264" y="317"/>
                  <a:pt x="264" y="317"/>
                  <a:pt x="264" y="317"/>
                </a:cubicBezTo>
                <a:cubicBezTo>
                  <a:pt x="252" y="306"/>
                  <a:pt x="252" y="285"/>
                  <a:pt x="267" y="271"/>
                </a:cubicBezTo>
                <a:cubicBezTo>
                  <a:pt x="282" y="255"/>
                  <a:pt x="306" y="255"/>
                  <a:pt x="318" y="270"/>
                </a:cubicBezTo>
                <a:cubicBezTo>
                  <a:pt x="388" y="341"/>
                  <a:pt x="388" y="341"/>
                  <a:pt x="388" y="341"/>
                </a:cubicBezTo>
                <a:cubicBezTo>
                  <a:pt x="396" y="351"/>
                  <a:pt x="390" y="383"/>
                  <a:pt x="375" y="390"/>
                </a:cubicBezTo>
                <a:close/>
                <a:moveTo>
                  <a:pt x="148" y="295"/>
                </a:moveTo>
                <a:cubicBezTo>
                  <a:pt x="66" y="295"/>
                  <a:pt x="0" y="229"/>
                  <a:pt x="0" y="148"/>
                </a:cubicBezTo>
                <a:cubicBezTo>
                  <a:pt x="0" y="66"/>
                  <a:pt x="66" y="0"/>
                  <a:pt x="148" y="0"/>
                </a:cubicBezTo>
                <a:cubicBezTo>
                  <a:pt x="229" y="0"/>
                  <a:pt x="296" y="66"/>
                  <a:pt x="296" y="148"/>
                </a:cubicBezTo>
                <a:cubicBezTo>
                  <a:pt x="296" y="229"/>
                  <a:pt x="229" y="295"/>
                  <a:pt x="148" y="295"/>
                </a:cubicBezTo>
                <a:close/>
                <a:moveTo>
                  <a:pt x="148" y="54"/>
                </a:moveTo>
                <a:cubicBezTo>
                  <a:pt x="96" y="54"/>
                  <a:pt x="54" y="96"/>
                  <a:pt x="54" y="148"/>
                </a:cubicBezTo>
                <a:cubicBezTo>
                  <a:pt x="54" y="200"/>
                  <a:pt x="96" y="242"/>
                  <a:pt x="148" y="242"/>
                </a:cubicBezTo>
                <a:cubicBezTo>
                  <a:pt x="200" y="242"/>
                  <a:pt x="242" y="200"/>
                  <a:pt x="242" y="148"/>
                </a:cubicBezTo>
                <a:cubicBezTo>
                  <a:pt x="242" y="96"/>
                  <a:pt x="200" y="54"/>
                  <a:pt x="148" y="54"/>
                </a:cubicBezTo>
                <a:close/>
                <a:moveTo>
                  <a:pt x="81" y="161"/>
                </a:moveTo>
                <a:cubicBezTo>
                  <a:pt x="81" y="134"/>
                  <a:pt x="81" y="134"/>
                  <a:pt x="81" y="134"/>
                </a:cubicBezTo>
                <a:cubicBezTo>
                  <a:pt x="215" y="134"/>
                  <a:pt x="215" y="134"/>
                  <a:pt x="215" y="134"/>
                </a:cubicBezTo>
                <a:cubicBezTo>
                  <a:pt x="215" y="161"/>
                  <a:pt x="215" y="161"/>
                  <a:pt x="215" y="161"/>
                </a:cubicBezTo>
                <a:cubicBezTo>
                  <a:pt x="81" y="161"/>
                  <a:pt x="81" y="161"/>
                  <a:pt x="81" y="1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2" name="Google Shape;6342;p26"/>
          <p:cNvSpPr/>
          <p:nvPr/>
        </p:nvSpPr>
        <p:spPr>
          <a:xfrm>
            <a:off x="2084915" y="3928534"/>
            <a:ext cx="391584" cy="277284"/>
          </a:xfrm>
          <a:custGeom>
            <a:avLst/>
            <a:gdLst/>
            <a:ahLst/>
            <a:cxnLst/>
            <a:rect l="l" t="t" r="r" b="b"/>
            <a:pathLst>
              <a:path w="374" h="265" extrusionOk="0">
                <a:moveTo>
                  <a:pt x="348" y="188"/>
                </a:moveTo>
                <a:cubicBezTo>
                  <a:pt x="133" y="188"/>
                  <a:pt x="133" y="188"/>
                  <a:pt x="133" y="188"/>
                </a:cubicBezTo>
                <a:cubicBezTo>
                  <a:pt x="65" y="188"/>
                  <a:pt x="65" y="188"/>
                  <a:pt x="65" y="188"/>
                </a:cubicBezTo>
                <a:cubicBezTo>
                  <a:pt x="113" y="202"/>
                  <a:pt x="113" y="202"/>
                  <a:pt x="113" y="202"/>
                </a:cubicBezTo>
                <a:cubicBezTo>
                  <a:pt x="294" y="261"/>
                  <a:pt x="294" y="261"/>
                  <a:pt x="294" y="261"/>
                </a:cubicBezTo>
                <a:cubicBezTo>
                  <a:pt x="307" y="265"/>
                  <a:pt x="325" y="256"/>
                  <a:pt x="329" y="243"/>
                </a:cubicBezTo>
                <a:cubicBezTo>
                  <a:pt x="348" y="188"/>
                  <a:pt x="348" y="188"/>
                  <a:pt x="348" y="188"/>
                </a:cubicBezTo>
                <a:close/>
                <a:moveTo>
                  <a:pt x="50" y="83"/>
                </a:moveTo>
                <a:cubicBezTo>
                  <a:pt x="50" y="68"/>
                  <a:pt x="64" y="52"/>
                  <a:pt x="79" y="52"/>
                </a:cubicBezTo>
                <a:cubicBezTo>
                  <a:pt x="94" y="52"/>
                  <a:pt x="108" y="66"/>
                  <a:pt x="108" y="81"/>
                </a:cubicBezTo>
                <a:cubicBezTo>
                  <a:pt x="108" y="96"/>
                  <a:pt x="93" y="110"/>
                  <a:pt x="78" y="110"/>
                </a:cubicBezTo>
                <a:cubicBezTo>
                  <a:pt x="63" y="110"/>
                  <a:pt x="50" y="98"/>
                  <a:pt x="50" y="83"/>
                </a:cubicBezTo>
                <a:close/>
                <a:moveTo>
                  <a:pt x="52" y="161"/>
                </a:moveTo>
                <a:cubicBezTo>
                  <a:pt x="160" y="161"/>
                  <a:pt x="160" y="161"/>
                  <a:pt x="160" y="161"/>
                </a:cubicBezTo>
                <a:cubicBezTo>
                  <a:pt x="348" y="161"/>
                  <a:pt x="348" y="161"/>
                  <a:pt x="348" y="161"/>
                </a:cubicBezTo>
                <a:cubicBezTo>
                  <a:pt x="361" y="161"/>
                  <a:pt x="374" y="148"/>
                  <a:pt x="374" y="134"/>
                </a:cubicBezTo>
                <a:cubicBezTo>
                  <a:pt x="374" y="27"/>
                  <a:pt x="374" y="27"/>
                  <a:pt x="374" y="27"/>
                </a:cubicBezTo>
                <a:cubicBezTo>
                  <a:pt x="374" y="14"/>
                  <a:pt x="361" y="0"/>
                  <a:pt x="348" y="0"/>
                </a:cubicBezTo>
                <a:cubicBezTo>
                  <a:pt x="160" y="0"/>
                  <a:pt x="160" y="0"/>
                  <a:pt x="160" y="0"/>
                </a:cubicBezTo>
                <a:cubicBezTo>
                  <a:pt x="52" y="0"/>
                  <a:pt x="52" y="0"/>
                  <a:pt x="52" y="0"/>
                </a:cubicBezTo>
                <a:cubicBezTo>
                  <a:pt x="28" y="24"/>
                  <a:pt x="28" y="24"/>
                  <a:pt x="28" y="24"/>
                </a:cubicBezTo>
                <a:cubicBezTo>
                  <a:pt x="0" y="52"/>
                  <a:pt x="0" y="109"/>
                  <a:pt x="28" y="138"/>
                </a:cubicBezTo>
                <a:cubicBezTo>
                  <a:pt x="52" y="161"/>
                  <a:pt x="52" y="161"/>
                  <a:pt x="52" y="1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3" name="Google Shape;6343;p26"/>
          <p:cNvSpPr/>
          <p:nvPr/>
        </p:nvSpPr>
        <p:spPr>
          <a:xfrm>
            <a:off x="2042582" y="4455584"/>
            <a:ext cx="463551" cy="450851"/>
          </a:xfrm>
          <a:custGeom>
            <a:avLst/>
            <a:gdLst/>
            <a:ahLst/>
            <a:cxnLst/>
            <a:rect l="l" t="t" r="r" b="b"/>
            <a:pathLst>
              <a:path w="442" h="430" extrusionOk="0">
                <a:moveTo>
                  <a:pt x="402" y="296"/>
                </a:moveTo>
                <a:cubicBezTo>
                  <a:pt x="416" y="296"/>
                  <a:pt x="416" y="296"/>
                  <a:pt x="416" y="296"/>
                </a:cubicBezTo>
                <a:cubicBezTo>
                  <a:pt x="389" y="430"/>
                  <a:pt x="389" y="430"/>
                  <a:pt x="389" y="430"/>
                </a:cubicBezTo>
                <a:cubicBezTo>
                  <a:pt x="66" y="430"/>
                  <a:pt x="66" y="430"/>
                  <a:pt x="66" y="430"/>
                </a:cubicBezTo>
                <a:cubicBezTo>
                  <a:pt x="40" y="296"/>
                  <a:pt x="40" y="296"/>
                  <a:pt x="40" y="296"/>
                </a:cubicBezTo>
                <a:cubicBezTo>
                  <a:pt x="201" y="296"/>
                  <a:pt x="201" y="296"/>
                  <a:pt x="201" y="296"/>
                </a:cubicBezTo>
                <a:cubicBezTo>
                  <a:pt x="243" y="296"/>
                  <a:pt x="242" y="272"/>
                  <a:pt x="242" y="242"/>
                </a:cubicBezTo>
                <a:cubicBezTo>
                  <a:pt x="242" y="232"/>
                  <a:pt x="239" y="223"/>
                  <a:pt x="234" y="215"/>
                </a:cubicBezTo>
                <a:cubicBezTo>
                  <a:pt x="402" y="215"/>
                  <a:pt x="402" y="215"/>
                  <a:pt x="402" y="215"/>
                </a:cubicBezTo>
                <a:cubicBezTo>
                  <a:pt x="422" y="215"/>
                  <a:pt x="442" y="235"/>
                  <a:pt x="442" y="256"/>
                </a:cubicBezTo>
                <a:cubicBezTo>
                  <a:pt x="442" y="276"/>
                  <a:pt x="422" y="296"/>
                  <a:pt x="402" y="296"/>
                </a:cubicBezTo>
                <a:close/>
                <a:moveTo>
                  <a:pt x="147" y="323"/>
                </a:moveTo>
                <a:cubicBezTo>
                  <a:pt x="120" y="323"/>
                  <a:pt x="120" y="323"/>
                  <a:pt x="120" y="323"/>
                </a:cubicBezTo>
                <a:cubicBezTo>
                  <a:pt x="147" y="403"/>
                  <a:pt x="147" y="403"/>
                  <a:pt x="147" y="403"/>
                </a:cubicBezTo>
                <a:cubicBezTo>
                  <a:pt x="147" y="323"/>
                  <a:pt x="147" y="323"/>
                  <a:pt x="147" y="323"/>
                </a:cubicBezTo>
                <a:close/>
                <a:moveTo>
                  <a:pt x="201" y="323"/>
                </a:moveTo>
                <a:cubicBezTo>
                  <a:pt x="174" y="323"/>
                  <a:pt x="174" y="323"/>
                  <a:pt x="174" y="323"/>
                </a:cubicBezTo>
                <a:cubicBezTo>
                  <a:pt x="201" y="403"/>
                  <a:pt x="201" y="403"/>
                  <a:pt x="201" y="403"/>
                </a:cubicBezTo>
                <a:cubicBezTo>
                  <a:pt x="201" y="323"/>
                  <a:pt x="201" y="323"/>
                  <a:pt x="201" y="323"/>
                </a:cubicBezTo>
                <a:close/>
                <a:moveTo>
                  <a:pt x="281" y="323"/>
                </a:moveTo>
                <a:cubicBezTo>
                  <a:pt x="254" y="323"/>
                  <a:pt x="254" y="323"/>
                  <a:pt x="254" y="323"/>
                </a:cubicBezTo>
                <a:cubicBezTo>
                  <a:pt x="281" y="403"/>
                  <a:pt x="281" y="403"/>
                  <a:pt x="281" y="403"/>
                </a:cubicBezTo>
                <a:cubicBezTo>
                  <a:pt x="281" y="323"/>
                  <a:pt x="281" y="323"/>
                  <a:pt x="281" y="323"/>
                </a:cubicBezTo>
                <a:close/>
                <a:moveTo>
                  <a:pt x="335" y="323"/>
                </a:moveTo>
                <a:cubicBezTo>
                  <a:pt x="308" y="323"/>
                  <a:pt x="308" y="323"/>
                  <a:pt x="308" y="323"/>
                </a:cubicBezTo>
                <a:cubicBezTo>
                  <a:pt x="335" y="403"/>
                  <a:pt x="335" y="403"/>
                  <a:pt x="335" y="403"/>
                </a:cubicBezTo>
                <a:cubicBezTo>
                  <a:pt x="335" y="323"/>
                  <a:pt x="335" y="323"/>
                  <a:pt x="335" y="323"/>
                </a:cubicBezTo>
                <a:close/>
                <a:moveTo>
                  <a:pt x="147" y="81"/>
                </a:moveTo>
                <a:cubicBezTo>
                  <a:pt x="201" y="81"/>
                  <a:pt x="201" y="81"/>
                  <a:pt x="201" y="81"/>
                </a:cubicBezTo>
                <a:cubicBezTo>
                  <a:pt x="201" y="36"/>
                  <a:pt x="201" y="36"/>
                  <a:pt x="201" y="36"/>
                </a:cubicBezTo>
                <a:cubicBezTo>
                  <a:pt x="201" y="18"/>
                  <a:pt x="210" y="0"/>
                  <a:pt x="228" y="0"/>
                </a:cubicBezTo>
                <a:cubicBezTo>
                  <a:pt x="246" y="0"/>
                  <a:pt x="254" y="18"/>
                  <a:pt x="254" y="36"/>
                </a:cubicBezTo>
                <a:cubicBezTo>
                  <a:pt x="254" y="81"/>
                  <a:pt x="254" y="81"/>
                  <a:pt x="254" y="81"/>
                </a:cubicBezTo>
                <a:cubicBezTo>
                  <a:pt x="308" y="81"/>
                  <a:pt x="308" y="81"/>
                  <a:pt x="308" y="81"/>
                </a:cubicBezTo>
                <a:cubicBezTo>
                  <a:pt x="227" y="164"/>
                  <a:pt x="227" y="164"/>
                  <a:pt x="227" y="164"/>
                </a:cubicBezTo>
                <a:cubicBezTo>
                  <a:pt x="147" y="81"/>
                  <a:pt x="147" y="81"/>
                  <a:pt x="147" y="81"/>
                </a:cubicBezTo>
                <a:close/>
                <a:moveTo>
                  <a:pt x="201" y="242"/>
                </a:moveTo>
                <a:cubicBezTo>
                  <a:pt x="201" y="256"/>
                  <a:pt x="187" y="269"/>
                  <a:pt x="174" y="269"/>
                </a:cubicBezTo>
                <a:cubicBezTo>
                  <a:pt x="174" y="269"/>
                  <a:pt x="127" y="269"/>
                  <a:pt x="66" y="269"/>
                </a:cubicBezTo>
                <a:cubicBezTo>
                  <a:pt x="26" y="269"/>
                  <a:pt x="0" y="218"/>
                  <a:pt x="37" y="215"/>
                </a:cubicBezTo>
                <a:cubicBezTo>
                  <a:pt x="38" y="215"/>
                  <a:pt x="39" y="215"/>
                  <a:pt x="40" y="215"/>
                </a:cubicBezTo>
                <a:cubicBezTo>
                  <a:pt x="174" y="215"/>
                  <a:pt x="174" y="215"/>
                  <a:pt x="174" y="215"/>
                </a:cubicBezTo>
                <a:cubicBezTo>
                  <a:pt x="187" y="215"/>
                  <a:pt x="201" y="229"/>
                  <a:pt x="201" y="2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4" name="Google Shape;6344;p26"/>
          <p:cNvSpPr/>
          <p:nvPr/>
        </p:nvSpPr>
        <p:spPr>
          <a:xfrm>
            <a:off x="2116664" y="5803901"/>
            <a:ext cx="338667" cy="311151"/>
          </a:xfrm>
          <a:custGeom>
            <a:avLst/>
            <a:gdLst/>
            <a:ahLst/>
            <a:cxnLst/>
            <a:rect l="l" t="t" r="r" b="b"/>
            <a:pathLst>
              <a:path w="160" h="147" extrusionOk="0">
                <a:moveTo>
                  <a:pt x="39" y="80"/>
                </a:moveTo>
                <a:lnTo>
                  <a:pt x="119" y="80"/>
                </a:lnTo>
                <a:lnTo>
                  <a:pt x="119" y="133"/>
                </a:lnTo>
                <a:lnTo>
                  <a:pt x="39" y="133"/>
                </a:lnTo>
                <a:lnTo>
                  <a:pt x="39" y="80"/>
                </a:lnTo>
                <a:lnTo>
                  <a:pt x="39" y="80"/>
                </a:lnTo>
                <a:close/>
                <a:moveTo>
                  <a:pt x="39" y="13"/>
                </a:moveTo>
                <a:lnTo>
                  <a:pt x="119" y="13"/>
                </a:lnTo>
                <a:lnTo>
                  <a:pt x="119" y="66"/>
                </a:lnTo>
                <a:lnTo>
                  <a:pt x="39" y="66"/>
                </a:lnTo>
                <a:lnTo>
                  <a:pt x="39" y="13"/>
                </a:lnTo>
                <a:lnTo>
                  <a:pt x="39" y="13"/>
                </a:lnTo>
                <a:close/>
                <a:moveTo>
                  <a:pt x="133" y="120"/>
                </a:moveTo>
                <a:lnTo>
                  <a:pt x="146" y="120"/>
                </a:lnTo>
                <a:lnTo>
                  <a:pt x="146" y="133"/>
                </a:lnTo>
                <a:lnTo>
                  <a:pt x="133" y="133"/>
                </a:lnTo>
                <a:lnTo>
                  <a:pt x="133" y="120"/>
                </a:lnTo>
                <a:lnTo>
                  <a:pt x="133" y="120"/>
                </a:lnTo>
                <a:close/>
                <a:moveTo>
                  <a:pt x="13" y="120"/>
                </a:moveTo>
                <a:lnTo>
                  <a:pt x="26" y="120"/>
                </a:lnTo>
                <a:lnTo>
                  <a:pt x="26" y="133"/>
                </a:lnTo>
                <a:lnTo>
                  <a:pt x="13" y="133"/>
                </a:lnTo>
                <a:lnTo>
                  <a:pt x="13" y="120"/>
                </a:lnTo>
                <a:lnTo>
                  <a:pt x="13" y="120"/>
                </a:lnTo>
                <a:close/>
                <a:moveTo>
                  <a:pt x="133" y="93"/>
                </a:moveTo>
                <a:lnTo>
                  <a:pt x="146" y="93"/>
                </a:lnTo>
                <a:lnTo>
                  <a:pt x="146" y="106"/>
                </a:lnTo>
                <a:lnTo>
                  <a:pt x="133" y="106"/>
                </a:lnTo>
                <a:lnTo>
                  <a:pt x="133" y="93"/>
                </a:lnTo>
                <a:lnTo>
                  <a:pt x="133" y="93"/>
                </a:lnTo>
                <a:close/>
                <a:moveTo>
                  <a:pt x="13" y="93"/>
                </a:moveTo>
                <a:lnTo>
                  <a:pt x="26" y="93"/>
                </a:lnTo>
                <a:lnTo>
                  <a:pt x="26" y="106"/>
                </a:lnTo>
                <a:lnTo>
                  <a:pt x="13" y="106"/>
                </a:lnTo>
                <a:lnTo>
                  <a:pt x="13" y="93"/>
                </a:lnTo>
                <a:lnTo>
                  <a:pt x="13" y="93"/>
                </a:lnTo>
                <a:close/>
                <a:moveTo>
                  <a:pt x="133" y="66"/>
                </a:moveTo>
                <a:lnTo>
                  <a:pt x="146" y="66"/>
                </a:lnTo>
                <a:lnTo>
                  <a:pt x="146" y="80"/>
                </a:lnTo>
                <a:lnTo>
                  <a:pt x="133" y="80"/>
                </a:lnTo>
                <a:lnTo>
                  <a:pt x="133" y="66"/>
                </a:lnTo>
                <a:lnTo>
                  <a:pt x="133" y="66"/>
                </a:lnTo>
                <a:close/>
                <a:moveTo>
                  <a:pt x="13" y="66"/>
                </a:moveTo>
                <a:lnTo>
                  <a:pt x="26" y="66"/>
                </a:lnTo>
                <a:lnTo>
                  <a:pt x="26" y="80"/>
                </a:lnTo>
                <a:lnTo>
                  <a:pt x="13" y="80"/>
                </a:lnTo>
                <a:lnTo>
                  <a:pt x="13" y="66"/>
                </a:lnTo>
                <a:lnTo>
                  <a:pt x="13" y="66"/>
                </a:lnTo>
                <a:close/>
                <a:moveTo>
                  <a:pt x="133" y="40"/>
                </a:moveTo>
                <a:lnTo>
                  <a:pt x="146" y="40"/>
                </a:lnTo>
                <a:lnTo>
                  <a:pt x="146" y="53"/>
                </a:lnTo>
                <a:lnTo>
                  <a:pt x="133" y="53"/>
                </a:lnTo>
                <a:lnTo>
                  <a:pt x="133" y="40"/>
                </a:lnTo>
                <a:lnTo>
                  <a:pt x="133" y="40"/>
                </a:lnTo>
                <a:close/>
                <a:moveTo>
                  <a:pt x="13" y="40"/>
                </a:moveTo>
                <a:lnTo>
                  <a:pt x="26" y="40"/>
                </a:lnTo>
                <a:lnTo>
                  <a:pt x="26" y="53"/>
                </a:lnTo>
                <a:lnTo>
                  <a:pt x="13" y="53"/>
                </a:lnTo>
                <a:lnTo>
                  <a:pt x="13" y="40"/>
                </a:lnTo>
                <a:lnTo>
                  <a:pt x="13" y="40"/>
                </a:lnTo>
                <a:close/>
                <a:moveTo>
                  <a:pt x="133" y="13"/>
                </a:moveTo>
                <a:lnTo>
                  <a:pt x="146" y="13"/>
                </a:lnTo>
                <a:lnTo>
                  <a:pt x="146" y="27"/>
                </a:lnTo>
                <a:lnTo>
                  <a:pt x="133" y="27"/>
                </a:lnTo>
                <a:lnTo>
                  <a:pt x="133" y="13"/>
                </a:lnTo>
                <a:lnTo>
                  <a:pt x="133" y="13"/>
                </a:lnTo>
                <a:close/>
                <a:moveTo>
                  <a:pt x="13" y="13"/>
                </a:moveTo>
                <a:lnTo>
                  <a:pt x="26" y="13"/>
                </a:lnTo>
                <a:lnTo>
                  <a:pt x="26" y="27"/>
                </a:lnTo>
                <a:lnTo>
                  <a:pt x="13" y="27"/>
                </a:lnTo>
                <a:lnTo>
                  <a:pt x="13" y="13"/>
                </a:lnTo>
                <a:lnTo>
                  <a:pt x="13" y="13"/>
                </a:lnTo>
                <a:close/>
                <a:moveTo>
                  <a:pt x="0" y="0"/>
                </a:moveTo>
                <a:lnTo>
                  <a:pt x="0" y="147"/>
                </a:lnTo>
                <a:lnTo>
                  <a:pt x="160" y="147"/>
                </a:lnTo>
                <a:lnTo>
                  <a:pt x="160" y="0"/>
                </a:lnTo>
                <a:lnTo>
                  <a:pt x="0" y="0"/>
                </a:lnTo>
                <a:lnTo>
                  <a:pt x="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5" name="Google Shape;6345;p26"/>
          <p:cNvSpPr/>
          <p:nvPr/>
        </p:nvSpPr>
        <p:spPr>
          <a:xfrm>
            <a:off x="6453715" y="5221818"/>
            <a:ext cx="459317" cy="251884"/>
          </a:xfrm>
          <a:custGeom>
            <a:avLst/>
            <a:gdLst/>
            <a:ahLst/>
            <a:cxnLst/>
            <a:rect l="l" t="t" r="r" b="b"/>
            <a:pathLst>
              <a:path w="217" h="119" extrusionOk="0">
                <a:moveTo>
                  <a:pt x="94" y="0"/>
                </a:moveTo>
                <a:lnTo>
                  <a:pt x="0" y="60"/>
                </a:lnTo>
                <a:lnTo>
                  <a:pt x="94" y="119"/>
                </a:lnTo>
                <a:lnTo>
                  <a:pt x="94" y="0"/>
                </a:lnTo>
                <a:lnTo>
                  <a:pt x="94" y="0"/>
                </a:lnTo>
                <a:close/>
                <a:moveTo>
                  <a:pt x="120" y="0"/>
                </a:moveTo>
                <a:lnTo>
                  <a:pt x="120" y="119"/>
                </a:lnTo>
                <a:lnTo>
                  <a:pt x="217" y="60"/>
                </a:lnTo>
                <a:lnTo>
                  <a:pt x="120" y="0"/>
                </a:lnTo>
                <a:lnTo>
                  <a:pt x="120"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6" name="Google Shape;6346;p26"/>
          <p:cNvSpPr/>
          <p:nvPr/>
        </p:nvSpPr>
        <p:spPr>
          <a:xfrm>
            <a:off x="2087032" y="226484"/>
            <a:ext cx="395817" cy="281517"/>
          </a:xfrm>
          <a:custGeom>
            <a:avLst/>
            <a:gdLst/>
            <a:ahLst/>
            <a:cxnLst/>
            <a:rect l="l" t="t" r="r" b="b"/>
            <a:pathLst>
              <a:path w="376" h="268" extrusionOk="0">
                <a:moveTo>
                  <a:pt x="27" y="161"/>
                </a:moveTo>
                <a:cubicBezTo>
                  <a:pt x="27" y="163"/>
                  <a:pt x="27" y="163"/>
                  <a:pt x="27" y="163"/>
                </a:cubicBezTo>
                <a:cubicBezTo>
                  <a:pt x="11" y="169"/>
                  <a:pt x="0" y="184"/>
                  <a:pt x="0" y="201"/>
                </a:cubicBezTo>
                <a:cubicBezTo>
                  <a:pt x="0" y="228"/>
                  <a:pt x="0" y="228"/>
                  <a:pt x="0" y="228"/>
                </a:cubicBezTo>
                <a:cubicBezTo>
                  <a:pt x="0" y="250"/>
                  <a:pt x="18" y="268"/>
                  <a:pt x="40" y="268"/>
                </a:cubicBezTo>
                <a:cubicBezTo>
                  <a:pt x="62" y="268"/>
                  <a:pt x="80" y="250"/>
                  <a:pt x="80" y="228"/>
                </a:cubicBezTo>
                <a:cubicBezTo>
                  <a:pt x="80" y="201"/>
                  <a:pt x="80" y="201"/>
                  <a:pt x="80" y="201"/>
                </a:cubicBezTo>
                <a:cubicBezTo>
                  <a:pt x="80" y="184"/>
                  <a:pt x="69" y="169"/>
                  <a:pt x="54" y="163"/>
                </a:cubicBezTo>
                <a:cubicBezTo>
                  <a:pt x="61" y="87"/>
                  <a:pt x="118" y="27"/>
                  <a:pt x="188" y="27"/>
                </a:cubicBezTo>
                <a:cubicBezTo>
                  <a:pt x="257" y="27"/>
                  <a:pt x="315" y="87"/>
                  <a:pt x="321" y="163"/>
                </a:cubicBezTo>
                <a:cubicBezTo>
                  <a:pt x="306" y="169"/>
                  <a:pt x="295" y="184"/>
                  <a:pt x="295" y="201"/>
                </a:cubicBezTo>
                <a:cubicBezTo>
                  <a:pt x="295" y="228"/>
                  <a:pt x="295" y="228"/>
                  <a:pt x="295" y="228"/>
                </a:cubicBezTo>
                <a:cubicBezTo>
                  <a:pt x="295" y="250"/>
                  <a:pt x="313" y="268"/>
                  <a:pt x="336" y="268"/>
                </a:cubicBezTo>
                <a:cubicBezTo>
                  <a:pt x="358" y="268"/>
                  <a:pt x="376" y="250"/>
                  <a:pt x="376" y="228"/>
                </a:cubicBezTo>
                <a:cubicBezTo>
                  <a:pt x="376" y="201"/>
                  <a:pt x="376" y="201"/>
                  <a:pt x="376" y="201"/>
                </a:cubicBezTo>
                <a:cubicBezTo>
                  <a:pt x="376" y="184"/>
                  <a:pt x="365" y="169"/>
                  <a:pt x="349" y="163"/>
                </a:cubicBezTo>
                <a:cubicBezTo>
                  <a:pt x="349" y="161"/>
                  <a:pt x="349" y="161"/>
                  <a:pt x="349" y="161"/>
                </a:cubicBezTo>
                <a:cubicBezTo>
                  <a:pt x="349" y="72"/>
                  <a:pt x="277" y="0"/>
                  <a:pt x="188" y="0"/>
                </a:cubicBezTo>
                <a:cubicBezTo>
                  <a:pt x="99" y="0"/>
                  <a:pt x="27" y="72"/>
                  <a:pt x="27" y="16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7" name="Google Shape;6347;p26"/>
          <p:cNvSpPr/>
          <p:nvPr/>
        </p:nvSpPr>
        <p:spPr>
          <a:xfrm>
            <a:off x="848781" y="4470401"/>
            <a:ext cx="416984" cy="419100"/>
          </a:xfrm>
          <a:custGeom>
            <a:avLst/>
            <a:gdLst/>
            <a:ahLst/>
            <a:cxnLst/>
            <a:rect l="l" t="t" r="r" b="b"/>
            <a:pathLst>
              <a:path w="397" h="398" extrusionOk="0">
                <a:moveTo>
                  <a:pt x="374" y="108"/>
                </a:moveTo>
                <a:cubicBezTo>
                  <a:pt x="299" y="183"/>
                  <a:pt x="299" y="183"/>
                  <a:pt x="299" y="183"/>
                </a:cubicBezTo>
                <a:cubicBezTo>
                  <a:pt x="215" y="99"/>
                  <a:pt x="215" y="99"/>
                  <a:pt x="215" y="99"/>
                </a:cubicBezTo>
                <a:cubicBezTo>
                  <a:pt x="290" y="24"/>
                  <a:pt x="290" y="24"/>
                  <a:pt x="290" y="24"/>
                </a:cubicBezTo>
                <a:cubicBezTo>
                  <a:pt x="313" y="0"/>
                  <a:pt x="351" y="0"/>
                  <a:pt x="374" y="24"/>
                </a:cubicBezTo>
                <a:cubicBezTo>
                  <a:pt x="397" y="47"/>
                  <a:pt x="397" y="85"/>
                  <a:pt x="374" y="108"/>
                </a:cubicBezTo>
                <a:close/>
                <a:moveTo>
                  <a:pt x="106" y="208"/>
                </a:moveTo>
                <a:cubicBezTo>
                  <a:pt x="208" y="105"/>
                  <a:pt x="208" y="105"/>
                  <a:pt x="208" y="105"/>
                </a:cubicBezTo>
                <a:cubicBezTo>
                  <a:pt x="293" y="189"/>
                  <a:pt x="293" y="189"/>
                  <a:pt x="293" y="189"/>
                </a:cubicBezTo>
                <a:cubicBezTo>
                  <a:pt x="190" y="292"/>
                  <a:pt x="190" y="292"/>
                  <a:pt x="190" y="292"/>
                </a:cubicBezTo>
                <a:cubicBezTo>
                  <a:pt x="106" y="208"/>
                  <a:pt x="106" y="208"/>
                  <a:pt x="106" y="208"/>
                </a:cubicBezTo>
                <a:close/>
                <a:moveTo>
                  <a:pt x="256" y="196"/>
                </a:moveTo>
                <a:cubicBezTo>
                  <a:pt x="261" y="191"/>
                  <a:pt x="261" y="184"/>
                  <a:pt x="256" y="180"/>
                </a:cubicBezTo>
                <a:cubicBezTo>
                  <a:pt x="252" y="175"/>
                  <a:pt x="244" y="175"/>
                  <a:pt x="240" y="180"/>
                </a:cubicBezTo>
                <a:cubicBezTo>
                  <a:pt x="235" y="184"/>
                  <a:pt x="235" y="191"/>
                  <a:pt x="240" y="196"/>
                </a:cubicBezTo>
                <a:cubicBezTo>
                  <a:pt x="244" y="201"/>
                  <a:pt x="252" y="201"/>
                  <a:pt x="256" y="196"/>
                </a:cubicBezTo>
                <a:close/>
                <a:moveTo>
                  <a:pt x="218" y="158"/>
                </a:moveTo>
                <a:cubicBezTo>
                  <a:pt x="223" y="154"/>
                  <a:pt x="223" y="146"/>
                  <a:pt x="218" y="142"/>
                </a:cubicBezTo>
                <a:cubicBezTo>
                  <a:pt x="214" y="137"/>
                  <a:pt x="206" y="137"/>
                  <a:pt x="202" y="142"/>
                </a:cubicBezTo>
                <a:cubicBezTo>
                  <a:pt x="197" y="146"/>
                  <a:pt x="197" y="154"/>
                  <a:pt x="202" y="158"/>
                </a:cubicBezTo>
                <a:cubicBezTo>
                  <a:pt x="206" y="163"/>
                  <a:pt x="214" y="163"/>
                  <a:pt x="218" y="158"/>
                </a:cubicBezTo>
                <a:close/>
                <a:moveTo>
                  <a:pt x="227" y="226"/>
                </a:moveTo>
                <a:cubicBezTo>
                  <a:pt x="231" y="221"/>
                  <a:pt x="231" y="214"/>
                  <a:pt x="227" y="209"/>
                </a:cubicBezTo>
                <a:cubicBezTo>
                  <a:pt x="222" y="205"/>
                  <a:pt x="214" y="205"/>
                  <a:pt x="210" y="209"/>
                </a:cubicBezTo>
                <a:cubicBezTo>
                  <a:pt x="206" y="214"/>
                  <a:pt x="206" y="221"/>
                  <a:pt x="210" y="226"/>
                </a:cubicBezTo>
                <a:cubicBezTo>
                  <a:pt x="214" y="230"/>
                  <a:pt x="222" y="230"/>
                  <a:pt x="227" y="226"/>
                </a:cubicBezTo>
                <a:close/>
                <a:moveTo>
                  <a:pt x="189" y="188"/>
                </a:moveTo>
                <a:cubicBezTo>
                  <a:pt x="193" y="183"/>
                  <a:pt x="193" y="176"/>
                  <a:pt x="189" y="171"/>
                </a:cubicBezTo>
                <a:cubicBezTo>
                  <a:pt x="184" y="167"/>
                  <a:pt x="177" y="167"/>
                  <a:pt x="172" y="171"/>
                </a:cubicBezTo>
                <a:cubicBezTo>
                  <a:pt x="168" y="176"/>
                  <a:pt x="168" y="183"/>
                  <a:pt x="172" y="188"/>
                </a:cubicBezTo>
                <a:cubicBezTo>
                  <a:pt x="177" y="192"/>
                  <a:pt x="184" y="192"/>
                  <a:pt x="189" y="188"/>
                </a:cubicBezTo>
                <a:close/>
                <a:moveTo>
                  <a:pt x="197" y="255"/>
                </a:moveTo>
                <a:cubicBezTo>
                  <a:pt x="201" y="251"/>
                  <a:pt x="201" y="243"/>
                  <a:pt x="197" y="239"/>
                </a:cubicBezTo>
                <a:cubicBezTo>
                  <a:pt x="192" y="234"/>
                  <a:pt x="185" y="234"/>
                  <a:pt x="180" y="239"/>
                </a:cubicBezTo>
                <a:cubicBezTo>
                  <a:pt x="176" y="243"/>
                  <a:pt x="176" y="251"/>
                  <a:pt x="180" y="255"/>
                </a:cubicBezTo>
                <a:cubicBezTo>
                  <a:pt x="185" y="260"/>
                  <a:pt x="192" y="260"/>
                  <a:pt x="197" y="255"/>
                </a:cubicBezTo>
                <a:close/>
                <a:moveTo>
                  <a:pt x="159" y="217"/>
                </a:moveTo>
                <a:cubicBezTo>
                  <a:pt x="163" y="213"/>
                  <a:pt x="163" y="206"/>
                  <a:pt x="159" y="201"/>
                </a:cubicBezTo>
                <a:cubicBezTo>
                  <a:pt x="154" y="196"/>
                  <a:pt x="147" y="196"/>
                  <a:pt x="142" y="201"/>
                </a:cubicBezTo>
                <a:cubicBezTo>
                  <a:pt x="138" y="206"/>
                  <a:pt x="138" y="213"/>
                  <a:pt x="142" y="217"/>
                </a:cubicBezTo>
                <a:cubicBezTo>
                  <a:pt x="147" y="222"/>
                  <a:pt x="154" y="222"/>
                  <a:pt x="159" y="217"/>
                </a:cubicBezTo>
                <a:close/>
                <a:moveTo>
                  <a:pt x="23" y="375"/>
                </a:moveTo>
                <a:cubicBezTo>
                  <a:pt x="0" y="352"/>
                  <a:pt x="0" y="314"/>
                  <a:pt x="23" y="291"/>
                </a:cubicBezTo>
                <a:cubicBezTo>
                  <a:pt x="100" y="214"/>
                  <a:pt x="100" y="214"/>
                  <a:pt x="100" y="214"/>
                </a:cubicBezTo>
                <a:cubicBezTo>
                  <a:pt x="184" y="298"/>
                  <a:pt x="184" y="298"/>
                  <a:pt x="184" y="298"/>
                </a:cubicBezTo>
                <a:cubicBezTo>
                  <a:pt x="107" y="375"/>
                  <a:pt x="107" y="375"/>
                  <a:pt x="107" y="375"/>
                </a:cubicBezTo>
                <a:cubicBezTo>
                  <a:pt x="84" y="398"/>
                  <a:pt x="46" y="398"/>
                  <a:pt x="23" y="37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8" name="Google Shape;6348;p26"/>
          <p:cNvSpPr/>
          <p:nvPr/>
        </p:nvSpPr>
        <p:spPr>
          <a:xfrm>
            <a:off x="5873748" y="2023534"/>
            <a:ext cx="406400" cy="336551"/>
          </a:xfrm>
          <a:custGeom>
            <a:avLst/>
            <a:gdLst/>
            <a:ahLst/>
            <a:cxnLst/>
            <a:rect l="l" t="t" r="r" b="b"/>
            <a:pathLst>
              <a:path w="386" h="320" extrusionOk="0">
                <a:moveTo>
                  <a:pt x="190" y="274"/>
                </a:moveTo>
                <a:cubicBezTo>
                  <a:pt x="166" y="274"/>
                  <a:pt x="145" y="271"/>
                  <a:pt x="125" y="265"/>
                </a:cubicBezTo>
                <a:cubicBezTo>
                  <a:pt x="144" y="246"/>
                  <a:pt x="144" y="246"/>
                  <a:pt x="144" y="246"/>
                </a:cubicBezTo>
                <a:cubicBezTo>
                  <a:pt x="158" y="249"/>
                  <a:pt x="173" y="251"/>
                  <a:pt x="189" y="251"/>
                </a:cubicBezTo>
                <a:cubicBezTo>
                  <a:pt x="291" y="251"/>
                  <a:pt x="357" y="191"/>
                  <a:pt x="357" y="168"/>
                </a:cubicBezTo>
                <a:cubicBezTo>
                  <a:pt x="357" y="154"/>
                  <a:pt x="342" y="126"/>
                  <a:pt x="288" y="101"/>
                </a:cubicBezTo>
                <a:cubicBezTo>
                  <a:pt x="307" y="83"/>
                  <a:pt x="307" y="83"/>
                  <a:pt x="307" y="83"/>
                </a:cubicBezTo>
                <a:cubicBezTo>
                  <a:pt x="356" y="112"/>
                  <a:pt x="386" y="152"/>
                  <a:pt x="386" y="169"/>
                </a:cubicBezTo>
                <a:cubicBezTo>
                  <a:pt x="386" y="198"/>
                  <a:pt x="307" y="274"/>
                  <a:pt x="190" y="274"/>
                </a:cubicBezTo>
                <a:close/>
                <a:moveTo>
                  <a:pt x="207" y="237"/>
                </a:moveTo>
                <a:cubicBezTo>
                  <a:pt x="191" y="237"/>
                  <a:pt x="177" y="233"/>
                  <a:pt x="164" y="226"/>
                </a:cubicBezTo>
                <a:cubicBezTo>
                  <a:pt x="284" y="106"/>
                  <a:pt x="284" y="106"/>
                  <a:pt x="284" y="106"/>
                </a:cubicBezTo>
                <a:cubicBezTo>
                  <a:pt x="292" y="118"/>
                  <a:pt x="297" y="131"/>
                  <a:pt x="297" y="147"/>
                </a:cubicBezTo>
                <a:cubicBezTo>
                  <a:pt x="297" y="197"/>
                  <a:pt x="256" y="237"/>
                  <a:pt x="207" y="237"/>
                </a:cubicBezTo>
                <a:close/>
                <a:moveTo>
                  <a:pt x="63" y="313"/>
                </a:moveTo>
                <a:cubicBezTo>
                  <a:pt x="56" y="320"/>
                  <a:pt x="46" y="320"/>
                  <a:pt x="40" y="314"/>
                </a:cubicBezTo>
                <a:cubicBezTo>
                  <a:pt x="29" y="303"/>
                  <a:pt x="29" y="303"/>
                  <a:pt x="29" y="303"/>
                </a:cubicBezTo>
                <a:cubicBezTo>
                  <a:pt x="23" y="297"/>
                  <a:pt x="24" y="287"/>
                  <a:pt x="30" y="280"/>
                </a:cubicBezTo>
                <a:cubicBezTo>
                  <a:pt x="304" y="6"/>
                  <a:pt x="304" y="6"/>
                  <a:pt x="304" y="6"/>
                </a:cubicBezTo>
                <a:cubicBezTo>
                  <a:pt x="311" y="0"/>
                  <a:pt x="321" y="0"/>
                  <a:pt x="327" y="5"/>
                </a:cubicBezTo>
                <a:cubicBezTo>
                  <a:pt x="338" y="16"/>
                  <a:pt x="338" y="16"/>
                  <a:pt x="338" y="16"/>
                </a:cubicBezTo>
                <a:cubicBezTo>
                  <a:pt x="344" y="22"/>
                  <a:pt x="343" y="33"/>
                  <a:pt x="337" y="39"/>
                </a:cubicBezTo>
                <a:cubicBezTo>
                  <a:pt x="63" y="313"/>
                  <a:pt x="63" y="313"/>
                  <a:pt x="63" y="313"/>
                </a:cubicBezTo>
                <a:close/>
                <a:moveTo>
                  <a:pt x="185" y="112"/>
                </a:moveTo>
                <a:cubicBezTo>
                  <a:pt x="168" y="112"/>
                  <a:pt x="154" y="126"/>
                  <a:pt x="154" y="143"/>
                </a:cubicBezTo>
                <a:cubicBezTo>
                  <a:pt x="154" y="143"/>
                  <a:pt x="154" y="143"/>
                  <a:pt x="154" y="143"/>
                </a:cubicBezTo>
                <a:cubicBezTo>
                  <a:pt x="122" y="176"/>
                  <a:pt x="122" y="176"/>
                  <a:pt x="122" y="176"/>
                </a:cubicBezTo>
                <a:cubicBezTo>
                  <a:pt x="119" y="167"/>
                  <a:pt x="117" y="157"/>
                  <a:pt x="117" y="147"/>
                </a:cubicBezTo>
                <a:cubicBezTo>
                  <a:pt x="117" y="117"/>
                  <a:pt x="123" y="97"/>
                  <a:pt x="146" y="82"/>
                </a:cubicBezTo>
                <a:cubicBezTo>
                  <a:pt x="72" y="93"/>
                  <a:pt x="26" y="152"/>
                  <a:pt x="26" y="168"/>
                </a:cubicBezTo>
                <a:cubicBezTo>
                  <a:pt x="26" y="178"/>
                  <a:pt x="44" y="201"/>
                  <a:pt x="77" y="221"/>
                </a:cubicBezTo>
                <a:cubicBezTo>
                  <a:pt x="61" y="236"/>
                  <a:pt x="61" y="236"/>
                  <a:pt x="61" y="236"/>
                </a:cubicBezTo>
                <a:cubicBezTo>
                  <a:pt x="22" y="212"/>
                  <a:pt x="0" y="182"/>
                  <a:pt x="0" y="169"/>
                </a:cubicBezTo>
                <a:cubicBezTo>
                  <a:pt x="0" y="147"/>
                  <a:pt x="73" y="51"/>
                  <a:pt x="190" y="51"/>
                </a:cubicBezTo>
                <a:cubicBezTo>
                  <a:pt x="208" y="51"/>
                  <a:pt x="225" y="53"/>
                  <a:pt x="241" y="56"/>
                </a:cubicBezTo>
                <a:cubicBezTo>
                  <a:pt x="185" y="112"/>
                  <a:pt x="185" y="112"/>
                  <a:pt x="185" y="112"/>
                </a:cubicBezTo>
                <a:cubicBezTo>
                  <a:pt x="185" y="112"/>
                  <a:pt x="185" y="112"/>
                  <a:pt x="185" y="11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49" name="Google Shape;6349;p26"/>
          <p:cNvSpPr/>
          <p:nvPr/>
        </p:nvSpPr>
        <p:spPr>
          <a:xfrm>
            <a:off x="2093381" y="768351"/>
            <a:ext cx="381000" cy="404284"/>
          </a:xfrm>
          <a:custGeom>
            <a:avLst/>
            <a:gdLst/>
            <a:ahLst/>
            <a:cxnLst/>
            <a:rect l="l" t="t" r="r" b="b"/>
            <a:pathLst>
              <a:path w="363" h="386" extrusionOk="0">
                <a:moveTo>
                  <a:pt x="339" y="386"/>
                </a:moveTo>
                <a:cubicBezTo>
                  <a:pt x="24" y="386"/>
                  <a:pt x="24" y="386"/>
                  <a:pt x="24" y="386"/>
                </a:cubicBezTo>
                <a:cubicBezTo>
                  <a:pt x="11" y="386"/>
                  <a:pt x="0" y="375"/>
                  <a:pt x="0" y="362"/>
                </a:cubicBezTo>
                <a:cubicBezTo>
                  <a:pt x="0" y="323"/>
                  <a:pt x="0" y="323"/>
                  <a:pt x="0" y="323"/>
                </a:cubicBezTo>
                <a:cubicBezTo>
                  <a:pt x="0" y="311"/>
                  <a:pt x="11" y="300"/>
                  <a:pt x="24" y="300"/>
                </a:cubicBezTo>
                <a:cubicBezTo>
                  <a:pt x="85" y="301"/>
                  <a:pt x="85" y="301"/>
                  <a:pt x="85" y="301"/>
                </a:cubicBezTo>
                <a:cubicBezTo>
                  <a:pt x="88" y="294"/>
                  <a:pt x="84" y="278"/>
                  <a:pt x="93" y="278"/>
                </a:cubicBezTo>
                <a:cubicBezTo>
                  <a:pt x="104" y="278"/>
                  <a:pt x="139" y="240"/>
                  <a:pt x="139" y="216"/>
                </a:cubicBezTo>
                <a:cubicBezTo>
                  <a:pt x="139" y="170"/>
                  <a:pt x="139" y="170"/>
                  <a:pt x="139" y="170"/>
                </a:cubicBezTo>
                <a:cubicBezTo>
                  <a:pt x="139" y="170"/>
                  <a:pt x="132" y="157"/>
                  <a:pt x="131" y="154"/>
                </a:cubicBezTo>
                <a:cubicBezTo>
                  <a:pt x="159" y="162"/>
                  <a:pt x="203" y="160"/>
                  <a:pt x="232" y="154"/>
                </a:cubicBezTo>
                <a:cubicBezTo>
                  <a:pt x="231" y="153"/>
                  <a:pt x="224" y="166"/>
                  <a:pt x="224" y="167"/>
                </a:cubicBezTo>
                <a:cubicBezTo>
                  <a:pt x="224" y="167"/>
                  <a:pt x="224" y="172"/>
                  <a:pt x="224" y="218"/>
                </a:cubicBezTo>
                <a:cubicBezTo>
                  <a:pt x="224" y="242"/>
                  <a:pt x="260" y="278"/>
                  <a:pt x="270" y="278"/>
                </a:cubicBezTo>
                <a:cubicBezTo>
                  <a:pt x="278" y="278"/>
                  <a:pt x="276" y="294"/>
                  <a:pt x="278" y="301"/>
                </a:cubicBezTo>
                <a:cubicBezTo>
                  <a:pt x="339" y="300"/>
                  <a:pt x="339" y="300"/>
                  <a:pt x="339" y="300"/>
                </a:cubicBezTo>
                <a:cubicBezTo>
                  <a:pt x="352" y="300"/>
                  <a:pt x="363" y="311"/>
                  <a:pt x="363" y="323"/>
                </a:cubicBezTo>
                <a:cubicBezTo>
                  <a:pt x="363" y="362"/>
                  <a:pt x="363" y="362"/>
                  <a:pt x="363" y="362"/>
                </a:cubicBezTo>
                <a:cubicBezTo>
                  <a:pt x="363" y="375"/>
                  <a:pt x="352" y="386"/>
                  <a:pt x="339" y="386"/>
                </a:cubicBezTo>
                <a:close/>
                <a:moveTo>
                  <a:pt x="242" y="138"/>
                </a:moveTo>
                <a:cubicBezTo>
                  <a:pt x="222" y="152"/>
                  <a:pt x="138" y="152"/>
                  <a:pt x="119" y="138"/>
                </a:cubicBezTo>
                <a:cubicBezTo>
                  <a:pt x="100" y="128"/>
                  <a:pt x="83" y="105"/>
                  <a:pt x="83" y="78"/>
                </a:cubicBezTo>
                <a:cubicBezTo>
                  <a:pt x="83" y="51"/>
                  <a:pt x="88" y="0"/>
                  <a:pt x="181" y="0"/>
                </a:cubicBezTo>
                <a:cubicBezTo>
                  <a:pt x="273" y="0"/>
                  <a:pt x="278" y="51"/>
                  <a:pt x="278" y="78"/>
                </a:cubicBezTo>
                <a:cubicBezTo>
                  <a:pt x="278" y="105"/>
                  <a:pt x="252" y="131"/>
                  <a:pt x="242" y="1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0" name="Google Shape;6350;p26"/>
          <p:cNvSpPr/>
          <p:nvPr/>
        </p:nvSpPr>
        <p:spPr>
          <a:xfrm>
            <a:off x="2158998" y="1991784"/>
            <a:ext cx="256117" cy="397933"/>
          </a:xfrm>
          <a:custGeom>
            <a:avLst/>
            <a:gdLst/>
            <a:ahLst/>
            <a:cxnLst/>
            <a:rect l="l" t="t" r="r" b="b"/>
            <a:pathLst>
              <a:path w="242" h="380" extrusionOk="0">
                <a:moveTo>
                  <a:pt x="0" y="24"/>
                </a:moveTo>
                <a:cubicBezTo>
                  <a:pt x="0" y="89"/>
                  <a:pt x="0" y="249"/>
                  <a:pt x="0" y="311"/>
                </a:cubicBezTo>
                <a:cubicBezTo>
                  <a:pt x="0" y="331"/>
                  <a:pt x="7" y="331"/>
                  <a:pt x="19" y="319"/>
                </a:cubicBezTo>
                <a:cubicBezTo>
                  <a:pt x="44" y="299"/>
                  <a:pt x="85" y="266"/>
                  <a:pt x="85" y="266"/>
                </a:cubicBezTo>
                <a:cubicBezTo>
                  <a:pt x="85" y="266"/>
                  <a:pt x="115" y="334"/>
                  <a:pt x="128" y="365"/>
                </a:cubicBezTo>
                <a:cubicBezTo>
                  <a:pt x="134" y="378"/>
                  <a:pt x="141" y="380"/>
                  <a:pt x="149" y="375"/>
                </a:cubicBezTo>
                <a:cubicBezTo>
                  <a:pt x="156" y="373"/>
                  <a:pt x="163" y="370"/>
                  <a:pt x="169" y="367"/>
                </a:cubicBezTo>
                <a:cubicBezTo>
                  <a:pt x="178" y="365"/>
                  <a:pt x="179" y="358"/>
                  <a:pt x="175" y="348"/>
                </a:cubicBezTo>
                <a:cubicBezTo>
                  <a:pt x="162" y="317"/>
                  <a:pt x="131" y="250"/>
                  <a:pt x="131" y="250"/>
                </a:cubicBezTo>
                <a:cubicBezTo>
                  <a:pt x="131" y="250"/>
                  <a:pt x="188" y="250"/>
                  <a:pt x="222" y="250"/>
                </a:cubicBezTo>
                <a:cubicBezTo>
                  <a:pt x="240" y="250"/>
                  <a:pt x="242" y="245"/>
                  <a:pt x="229" y="232"/>
                </a:cubicBezTo>
                <a:cubicBezTo>
                  <a:pt x="184" y="186"/>
                  <a:pt x="68" y="66"/>
                  <a:pt x="20" y="17"/>
                </a:cubicBezTo>
                <a:cubicBezTo>
                  <a:pt x="4" y="0"/>
                  <a:pt x="0" y="2"/>
                  <a:pt x="0"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1" name="Google Shape;6351;p26"/>
          <p:cNvSpPr/>
          <p:nvPr/>
        </p:nvSpPr>
        <p:spPr>
          <a:xfrm>
            <a:off x="6481231" y="1989667"/>
            <a:ext cx="404284" cy="406400"/>
          </a:xfrm>
          <a:custGeom>
            <a:avLst/>
            <a:gdLst/>
            <a:ahLst/>
            <a:cxnLst/>
            <a:rect l="l" t="t" r="r" b="b"/>
            <a:pathLst>
              <a:path w="386" h="386" extrusionOk="0">
                <a:moveTo>
                  <a:pt x="373" y="207"/>
                </a:moveTo>
                <a:cubicBezTo>
                  <a:pt x="301" y="207"/>
                  <a:pt x="301" y="207"/>
                  <a:pt x="301" y="207"/>
                </a:cubicBezTo>
                <a:cubicBezTo>
                  <a:pt x="294" y="207"/>
                  <a:pt x="288" y="202"/>
                  <a:pt x="288" y="194"/>
                </a:cubicBezTo>
                <a:cubicBezTo>
                  <a:pt x="288" y="187"/>
                  <a:pt x="294" y="181"/>
                  <a:pt x="301" y="181"/>
                </a:cubicBezTo>
                <a:cubicBezTo>
                  <a:pt x="373" y="181"/>
                  <a:pt x="373" y="181"/>
                  <a:pt x="373" y="181"/>
                </a:cubicBezTo>
                <a:cubicBezTo>
                  <a:pt x="381" y="181"/>
                  <a:pt x="386" y="187"/>
                  <a:pt x="386" y="194"/>
                </a:cubicBezTo>
                <a:cubicBezTo>
                  <a:pt x="386" y="202"/>
                  <a:pt x="381" y="207"/>
                  <a:pt x="373" y="207"/>
                </a:cubicBezTo>
                <a:close/>
                <a:moveTo>
                  <a:pt x="282" y="129"/>
                </a:moveTo>
                <a:cubicBezTo>
                  <a:pt x="277" y="134"/>
                  <a:pt x="269" y="134"/>
                  <a:pt x="264" y="129"/>
                </a:cubicBezTo>
                <a:cubicBezTo>
                  <a:pt x="259" y="124"/>
                  <a:pt x="259" y="115"/>
                  <a:pt x="264" y="111"/>
                </a:cubicBezTo>
                <a:cubicBezTo>
                  <a:pt x="315" y="60"/>
                  <a:pt x="315" y="60"/>
                  <a:pt x="315" y="60"/>
                </a:cubicBezTo>
                <a:cubicBezTo>
                  <a:pt x="320" y="54"/>
                  <a:pt x="328" y="54"/>
                  <a:pt x="333" y="60"/>
                </a:cubicBezTo>
                <a:cubicBezTo>
                  <a:pt x="338" y="65"/>
                  <a:pt x="338" y="73"/>
                  <a:pt x="333" y="78"/>
                </a:cubicBezTo>
                <a:cubicBezTo>
                  <a:pt x="282" y="129"/>
                  <a:pt x="282" y="129"/>
                  <a:pt x="282" y="129"/>
                </a:cubicBezTo>
                <a:close/>
                <a:moveTo>
                  <a:pt x="193" y="278"/>
                </a:moveTo>
                <a:cubicBezTo>
                  <a:pt x="146" y="278"/>
                  <a:pt x="108" y="240"/>
                  <a:pt x="108" y="193"/>
                </a:cubicBezTo>
                <a:cubicBezTo>
                  <a:pt x="108" y="145"/>
                  <a:pt x="146" y="107"/>
                  <a:pt x="193" y="107"/>
                </a:cubicBezTo>
                <a:cubicBezTo>
                  <a:pt x="241" y="107"/>
                  <a:pt x="279" y="145"/>
                  <a:pt x="279" y="193"/>
                </a:cubicBezTo>
                <a:cubicBezTo>
                  <a:pt x="279" y="240"/>
                  <a:pt x="241" y="278"/>
                  <a:pt x="193" y="278"/>
                </a:cubicBezTo>
                <a:close/>
                <a:moveTo>
                  <a:pt x="193" y="130"/>
                </a:moveTo>
                <a:cubicBezTo>
                  <a:pt x="159" y="130"/>
                  <a:pt x="130" y="158"/>
                  <a:pt x="130" y="193"/>
                </a:cubicBezTo>
                <a:cubicBezTo>
                  <a:pt x="130" y="228"/>
                  <a:pt x="159" y="256"/>
                  <a:pt x="193" y="256"/>
                </a:cubicBezTo>
                <a:cubicBezTo>
                  <a:pt x="228" y="256"/>
                  <a:pt x="256" y="228"/>
                  <a:pt x="256" y="193"/>
                </a:cubicBezTo>
                <a:cubicBezTo>
                  <a:pt x="256" y="158"/>
                  <a:pt x="228" y="130"/>
                  <a:pt x="193" y="130"/>
                </a:cubicBezTo>
                <a:close/>
                <a:moveTo>
                  <a:pt x="192" y="98"/>
                </a:moveTo>
                <a:cubicBezTo>
                  <a:pt x="185" y="98"/>
                  <a:pt x="179" y="92"/>
                  <a:pt x="179" y="85"/>
                </a:cubicBezTo>
                <a:cubicBezTo>
                  <a:pt x="179" y="13"/>
                  <a:pt x="179" y="13"/>
                  <a:pt x="179" y="13"/>
                </a:cubicBezTo>
                <a:cubicBezTo>
                  <a:pt x="179" y="6"/>
                  <a:pt x="185" y="0"/>
                  <a:pt x="192" y="0"/>
                </a:cubicBezTo>
                <a:cubicBezTo>
                  <a:pt x="199" y="0"/>
                  <a:pt x="205" y="6"/>
                  <a:pt x="205" y="13"/>
                </a:cubicBezTo>
                <a:cubicBezTo>
                  <a:pt x="205" y="85"/>
                  <a:pt x="205" y="85"/>
                  <a:pt x="205" y="85"/>
                </a:cubicBezTo>
                <a:cubicBezTo>
                  <a:pt x="205" y="92"/>
                  <a:pt x="199" y="98"/>
                  <a:pt x="192" y="98"/>
                </a:cubicBezTo>
                <a:close/>
                <a:moveTo>
                  <a:pt x="101" y="129"/>
                </a:moveTo>
                <a:cubicBezTo>
                  <a:pt x="50" y="78"/>
                  <a:pt x="50" y="78"/>
                  <a:pt x="50" y="78"/>
                </a:cubicBezTo>
                <a:cubicBezTo>
                  <a:pt x="45" y="73"/>
                  <a:pt x="45" y="65"/>
                  <a:pt x="50" y="60"/>
                </a:cubicBezTo>
                <a:cubicBezTo>
                  <a:pt x="56" y="55"/>
                  <a:pt x="64" y="55"/>
                  <a:pt x="69" y="60"/>
                </a:cubicBezTo>
                <a:cubicBezTo>
                  <a:pt x="120" y="111"/>
                  <a:pt x="120" y="111"/>
                  <a:pt x="120" y="111"/>
                </a:cubicBezTo>
                <a:cubicBezTo>
                  <a:pt x="125" y="115"/>
                  <a:pt x="125" y="124"/>
                  <a:pt x="120" y="129"/>
                </a:cubicBezTo>
                <a:cubicBezTo>
                  <a:pt x="115" y="134"/>
                  <a:pt x="107" y="134"/>
                  <a:pt x="101" y="129"/>
                </a:cubicBezTo>
                <a:close/>
                <a:moveTo>
                  <a:pt x="99" y="194"/>
                </a:moveTo>
                <a:cubicBezTo>
                  <a:pt x="99" y="202"/>
                  <a:pt x="93" y="207"/>
                  <a:pt x="86" y="207"/>
                </a:cubicBezTo>
                <a:cubicBezTo>
                  <a:pt x="13" y="207"/>
                  <a:pt x="13" y="207"/>
                  <a:pt x="13" y="207"/>
                </a:cubicBezTo>
                <a:cubicBezTo>
                  <a:pt x="6" y="207"/>
                  <a:pt x="0" y="202"/>
                  <a:pt x="0" y="194"/>
                </a:cubicBezTo>
                <a:cubicBezTo>
                  <a:pt x="0" y="187"/>
                  <a:pt x="6" y="181"/>
                  <a:pt x="13" y="181"/>
                </a:cubicBezTo>
                <a:cubicBezTo>
                  <a:pt x="86" y="181"/>
                  <a:pt x="86" y="181"/>
                  <a:pt x="86" y="181"/>
                </a:cubicBezTo>
                <a:cubicBezTo>
                  <a:pt x="93" y="181"/>
                  <a:pt x="99" y="187"/>
                  <a:pt x="99" y="194"/>
                </a:cubicBezTo>
                <a:close/>
                <a:moveTo>
                  <a:pt x="107" y="258"/>
                </a:moveTo>
                <a:cubicBezTo>
                  <a:pt x="112" y="254"/>
                  <a:pt x="120" y="254"/>
                  <a:pt x="126" y="258"/>
                </a:cubicBezTo>
                <a:cubicBezTo>
                  <a:pt x="131" y="264"/>
                  <a:pt x="131" y="272"/>
                  <a:pt x="126" y="277"/>
                </a:cubicBezTo>
                <a:cubicBezTo>
                  <a:pt x="74" y="328"/>
                  <a:pt x="74" y="328"/>
                  <a:pt x="74" y="328"/>
                </a:cubicBezTo>
                <a:cubicBezTo>
                  <a:pt x="69" y="333"/>
                  <a:pt x="61" y="333"/>
                  <a:pt x="56" y="328"/>
                </a:cubicBezTo>
                <a:cubicBezTo>
                  <a:pt x="51" y="323"/>
                  <a:pt x="51" y="315"/>
                  <a:pt x="56" y="309"/>
                </a:cubicBezTo>
                <a:cubicBezTo>
                  <a:pt x="107" y="258"/>
                  <a:pt x="107" y="258"/>
                  <a:pt x="107" y="258"/>
                </a:cubicBezTo>
                <a:close/>
                <a:moveTo>
                  <a:pt x="189" y="288"/>
                </a:moveTo>
                <a:cubicBezTo>
                  <a:pt x="196" y="288"/>
                  <a:pt x="202" y="293"/>
                  <a:pt x="202" y="301"/>
                </a:cubicBezTo>
                <a:cubicBezTo>
                  <a:pt x="202" y="373"/>
                  <a:pt x="202" y="373"/>
                  <a:pt x="202" y="373"/>
                </a:cubicBezTo>
                <a:cubicBezTo>
                  <a:pt x="202" y="380"/>
                  <a:pt x="196" y="386"/>
                  <a:pt x="189" y="386"/>
                </a:cubicBezTo>
                <a:cubicBezTo>
                  <a:pt x="182" y="386"/>
                  <a:pt x="176" y="380"/>
                  <a:pt x="176" y="373"/>
                </a:cubicBezTo>
                <a:cubicBezTo>
                  <a:pt x="176" y="301"/>
                  <a:pt x="176" y="301"/>
                  <a:pt x="176" y="301"/>
                </a:cubicBezTo>
                <a:cubicBezTo>
                  <a:pt x="176" y="293"/>
                  <a:pt x="182" y="288"/>
                  <a:pt x="189" y="288"/>
                </a:cubicBezTo>
                <a:close/>
                <a:moveTo>
                  <a:pt x="282" y="257"/>
                </a:moveTo>
                <a:cubicBezTo>
                  <a:pt x="333" y="308"/>
                  <a:pt x="333" y="308"/>
                  <a:pt x="333" y="308"/>
                </a:cubicBezTo>
                <a:cubicBezTo>
                  <a:pt x="338" y="313"/>
                  <a:pt x="338" y="321"/>
                  <a:pt x="333" y="326"/>
                </a:cubicBezTo>
                <a:cubicBezTo>
                  <a:pt x="328" y="331"/>
                  <a:pt x="320" y="331"/>
                  <a:pt x="315" y="326"/>
                </a:cubicBezTo>
                <a:cubicBezTo>
                  <a:pt x="264" y="275"/>
                  <a:pt x="264" y="275"/>
                  <a:pt x="264" y="275"/>
                </a:cubicBezTo>
                <a:cubicBezTo>
                  <a:pt x="259" y="270"/>
                  <a:pt x="259" y="262"/>
                  <a:pt x="264" y="257"/>
                </a:cubicBezTo>
                <a:cubicBezTo>
                  <a:pt x="269" y="252"/>
                  <a:pt x="277" y="252"/>
                  <a:pt x="282" y="25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2" name="Google Shape;6352;p26"/>
          <p:cNvSpPr/>
          <p:nvPr/>
        </p:nvSpPr>
        <p:spPr>
          <a:xfrm>
            <a:off x="6481231" y="1458385"/>
            <a:ext cx="404284" cy="258233"/>
          </a:xfrm>
          <a:custGeom>
            <a:avLst/>
            <a:gdLst/>
            <a:ahLst/>
            <a:cxnLst/>
            <a:rect l="l" t="t" r="r" b="b"/>
            <a:pathLst>
              <a:path w="386" h="247" extrusionOk="0">
                <a:moveTo>
                  <a:pt x="309" y="247"/>
                </a:moveTo>
                <a:cubicBezTo>
                  <a:pt x="309" y="247"/>
                  <a:pt x="309" y="247"/>
                  <a:pt x="309" y="247"/>
                </a:cubicBezTo>
                <a:cubicBezTo>
                  <a:pt x="90" y="247"/>
                  <a:pt x="90" y="247"/>
                  <a:pt x="90" y="247"/>
                </a:cubicBezTo>
                <a:cubicBezTo>
                  <a:pt x="90" y="247"/>
                  <a:pt x="90" y="247"/>
                  <a:pt x="90" y="247"/>
                </a:cubicBezTo>
                <a:cubicBezTo>
                  <a:pt x="40" y="243"/>
                  <a:pt x="0" y="200"/>
                  <a:pt x="0" y="148"/>
                </a:cubicBezTo>
                <a:cubicBezTo>
                  <a:pt x="0" y="94"/>
                  <a:pt x="44" y="50"/>
                  <a:pt x="97" y="50"/>
                </a:cubicBezTo>
                <a:cubicBezTo>
                  <a:pt x="105" y="50"/>
                  <a:pt x="112" y="51"/>
                  <a:pt x="119" y="52"/>
                </a:cubicBezTo>
                <a:cubicBezTo>
                  <a:pt x="136" y="21"/>
                  <a:pt x="168" y="0"/>
                  <a:pt x="205" y="0"/>
                </a:cubicBezTo>
                <a:cubicBezTo>
                  <a:pt x="253" y="0"/>
                  <a:pt x="293" y="37"/>
                  <a:pt x="300" y="84"/>
                </a:cubicBezTo>
                <a:cubicBezTo>
                  <a:pt x="302" y="84"/>
                  <a:pt x="304" y="84"/>
                  <a:pt x="307" y="84"/>
                </a:cubicBezTo>
                <a:cubicBezTo>
                  <a:pt x="351" y="84"/>
                  <a:pt x="386" y="121"/>
                  <a:pt x="386" y="166"/>
                </a:cubicBezTo>
                <a:cubicBezTo>
                  <a:pt x="386" y="210"/>
                  <a:pt x="352" y="246"/>
                  <a:pt x="309" y="247"/>
                </a:cubicBezTo>
                <a:close/>
                <a:moveTo>
                  <a:pt x="301" y="110"/>
                </a:moveTo>
                <a:cubicBezTo>
                  <a:pt x="299" y="110"/>
                  <a:pt x="281" y="110"/>
                  <a:pt x="279" y="110"/>
                </a:cubicBezTo>
                <a:cubicBezTo>
                  <a:pt x="273" y="71"/>
                  <a:pt x="252" y="27"/>
                  <a:pt x="205" y="27"/>
                </a:cubicBezTo>
                <a:cubicBezTo>
                  <a:pt x="174" y="27"/>
                  <a:pt x="147" y="54"/>
                  <a:pt x="134" y="80"/>
                </a:cubicBezTo>
                <a:cubicBezTo>
                  <a:pt x="128" y="79"/>
                  <a:pt x="118" y="76"/>
                  <a:pt x="112" y="76"/>
                </a:cubicBezTo>
                <a:cubicBezTo>
                  <a:pt x="68" y="76"/>
                  <a:pt x="26" y="103"/>
                  <a:pt x="26" y="148"/>
                </a:cubicBezTo>
                <a:cubicBezTo>
                  <a:pt x="26" y="192"/>
                  <a:pt x="67" y="217"/>
                  <a:pt x="108" y="221"/>
                </a:cubicBezTo>
                <a:cubicBezTo>
                  <a:pt x="290" y="221"/>
                  <a:pt x="290" y="221"/>
                  <a:pt x="290" y="221"/>
                </a:cubicBezTo>
                <a:cubicBezTo>
                  <a:pt x="326" y="220"/>
                  <a:pt x="360" y="200"/>
                  <a:pt x="360" y="164"/>
                </a:cubicBezTo>
                <a:cubicBezTo>
                  <a:pt x="360" y="126"/>
                  <a:pt x="337" y="110"/>
                  <a:pt x="301" y="1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3" name="Google Shape;6353;p26"/>
          <p:cNvSpPr/>
          <p:nvPr/>
        </p:nvSpPr>
        <p:spPr>
          <a:xfrm>
            <a:off x="6481231" y="810685"/>
            <a:ext cx="404284" cy="317500"/>
          </a:xfrm>
          <a:custGeom>
            <a:avLst/>
            <a:gdLst/>
            <a:ahLst/>
            <a:cxnLst/>
            <a:rect l="l" t="t" r="r" b="b"/>
            <a:pathLst>
              <a:path w="386" h="301" extrusionOk="0">
                <a:moveTo>
                  <a:pt x="373" y="237"/>
                </a:moveTo>
                <a:cubicBezTo>
                  <a:pt x="341" y="237"/>
                  <a:pt x="341" y="237"/>
                  <a:pt x="341" y="237"/>
                </a:cubicBezTo>
                <a:cubicBezTo>
                  <a:pt x="341" y="212"/>
                  <a:pt x="341" y="212"/>
                  <a:pt x="341" y="212"/>
                </a:cubicBezTo>
                <a:cubicBezTo>
                  <a:pt x="354" y="212"/>
                  <a:pt x="354" y="212"/>
                  <a:pt x="354" y="212"/>
                </a:cubicBezTo>
                <a:cubicBezTo>
                  <a:pt x="358" y="212"/>
                  <a:pt x="361" y="209"/>
                  <a:pt x="361" y="205"/>
                </a:cubicBezTo>
                <a:cubicBezTo>
                  <a:pt x="361" y="32"/>
                  <a:pt x="361" y="32"/>
                  <a:pt x="361" y="32"/>
                </a:cubicBezTo>
                <a:cubicBezTo>
                  <a:pt x="361" y="29"/>
                  <a:pt x="358" y="26"/>
                  <a:pt x="354" y="26"/>
                </a:cubicBezTo>
                <a:cubicBezTo>
                  <a:pt x="97" y="26"/>
                  <a:pt x="97" y="26"/>
                  <a:pt x="97" y="26"/>
                </a:cubicBezTo>
                <a:cubicBezTo>
                  <a:pt x="93" y="26"/>
                  <a:pt x="90" y="29"/>
                  <a:pt x="90" y="32"/>
                </a:cubicBezTo>
                <a:cubicBezTo>
                  <a:pt x="90" y="45"/>
                  <a:pt x="90" y="45"/>
                  <a:pt x="90" y="45"/>
                </a:cubicBezTo>
                <a:cubicBezTo>
                  <a:pt x="65" y="45"/>
                  <a:pt x="65" y="45"/>
                  <a:pt x="65" y="45"/>
                </a:cubicBezTo>
                <a:cubicBezTo>
                  <a:pt x="65" y="13"/>
                  <a:pt x="65" y="13"/>
                  <a:pt x="65" y="13"/>
                </a:cubicBezTo>
                <a:cubicBezTo>
                  <a:pt x="65" y="6"/>
                  <a:pt x="70" y="0"/>
                  <a:pt x="77" y="0"/>
                </a:cubicBezTo>
                <a:cubicBezTo>
                  <a:pt x="373" y="0"/>
                  <a:pt x="373" y="0"/>
                  <a:pt x="373" y="0"/>
                </a:cubicBezTo>
                <a:cubicBezTo>
                  <a:pt x="381" y="0"/>
                  <a:pt x="386" y="6"/>
                  <a:pt x="386" y="13"/>
                </a:cubicBezTo>
                <a:cubicBezTo>
                  <a:pt x="386" y="224"/>
                  <a:pt x="386" y="224"/>
                  <a:pt x="386" y="224"/>
                </a:cubicBezTo>
                <a:cubicBezTo>
                  <a:pt x="386" y="231"/>
                  <a:pt x="381" y="237"/>
                  <a:pt x="373" y="237"/>
                </a:cubicBezTo>
                <a:close/>
                <a:moveTo>
                  <a:pt x="322" y="77"/>
                </a:moveTo>
                <a:cubicBezTo>
                  <a:pt x="322" y="288"/>
                  <a:pt x="322" y="288"/>
                  <a:pt x="322" y="288"/>
                </a:cubicBezTo>
                <a:cubicBezTo>
                  <a:pt x="322" y="295"/>
                  <a:pt x="316" y="301"/>
                  <a:pt x="309" y="301"/>
                </a:cubicBezTo>
                <a:cubicBezTo>
                  <a:pt x="13" y="301"/>
                  <a:pt x="13" y="301"/>
                  <a:pt x="13" y="301"/>
                </a:cubicBezTo>
                <a:cubicBezTo>
                  <a:pt x="6" y="301"/>
                  <a:pt x="0" y="295"/>
                  <a:pt x="0" y="288"/>
                </a:cubicBezTo>
                <a:cubicBezTo>
                  <a:pt x="0" y="77"/>
                  <a:pt x="0" y="77"/>
                  <a:pt x="0" y="77"/>
                </a:cubicBezTo>
                <a:cubicBezTo>
                  <a:pt x="0" y="70"/>
                  <a:pt x="6" y="64"/>
                  <a:pt x="13" y="64"/>
                </a:cubicBezTo>
                <a:cubicBezTo>
                  <a:pt x="309" y="64"/>
                  <a:pt x="309" y="64"/>
                  <a:pt x="309" y="64"/>
                </a:cubicBezTo>
                <a:cubicBezTo>
                  <a:pt x="316" y="64"/>
                  <a:pt x="322" y="70"/>
                  <a:pt x="322" y="77"/>
                </a:cubicBezTo>
                <a:close/>
                <a:moveTo>
                  <a:pt x="299" y="90"/>
                </a:moveTo>
                <a:cubicBezTo>
                  <a:pt x="299" y="87"/>
                  <a:pt x="296" y="84"/>
                  <a:pt x="293" y="84"/>
                </a:cubicBezTo>
                <a:cubicBezTo>
                  <a:pt x="28" y="84"/>
                  <a:pt x="28" y="84"/>
                  <a:pt x="28" y="84"/>
                </a:cubicBezTo>
                <a:cubicBezTo>
                  <a:pt x="25" y="84"/>
                  <a:pt x="22" y="87"/>
                  <a:pt x="22" y="90"/>
                </a:cubicBezTo>
                <a:cubicBezTo>
                  <a:pt x="22" y="90"/>
                  <a:pt x="22" y="145"/>
                  <a:pt x="22" y="195"/>
                </a:cubicBezTo>
                <a:cubicBezTo>
                  <a:pt x="22" y="202"/>
                  <a:pt x="77" y="122"/>
                  <a:pt x="77" y="122"/>
                </a:cubicBezTo>
                <a:cubicBezTo>
                  <a:pt x="77" y="122"/>
                  <a:pt x="122" y="196"/>
                  <a:pt x="159" y="235"/>
                </a:cubicBezTo>
                <a:cubicBezTo>
                  <a:pt x="161" y="236"/>
                  <a:pt x="163" y="236"/>
                  <a:pt x="166" y="236"/>
                </a:cubicBezTo>
                <a:cubicBezTo>
                  <a:pt x="177" y="222"/>
                  <a:pt x="200" y="191"/>
                  <a:pt x="213" y="173"/>
                </a:cubicBezTo>
                <a:cubicBezTo>
                  <a:pt x="225" y="187"/>
                  <a:pt x="246" y="222"/>
                  <a:pt x="265" y="242"/>
                </a:cubicBezTo>
                <a:cubicBezTo>
                  <a:pt x="284" y="243"/>
                  <a:pt x="299" y="243"/>
                  <a:pt x="299" y="243"/>
                </a:cubicBezTo>
                <a:cubicBezTo>
                  <a:pt x="299" y="90"/>
                  <a:pt x="299" y="90"/>
                  <a:pt x="299" y="90"/>
                </a:cubicBezTo>
                <a:close/>
                <a:moveTo>
                  <a:pt x="247" y="154"/>
                </a:moveTo>
                <a:cubicBezTo>
                  <a:pt x="235" y="154"/>
                  <a:pt x="224" y="144"/>
                  <a:pt x="224" y="131"/>
                </a:cubicBezTo>
                <a:cubicBezTo>
                  <a:pt x="224" y="119"/>
                  <a:pt x="235" y="108"/>
                  <a:pt x="247" y="108"/>
                </a:cubicBezTo>
                <a:cubicBezTo>
                  <a:pt x="260" y="108"/>
                  <a:pt x="270" y="119"/>
                  <a:pt x="270" y="131"/>
                </a:cubicBezTo>
                <a:cubicBezTo>
                  <a:pt x="270" y="144"/>
                  <a:pt x="260" y="154"/>
                  <a:pt x="247" y="1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4" name="Google Shape;6354;p26"/>
          <p:cNvSpPr/>
          <p:nvPr/>
        </p:nvSpPr>
        <p:spPr>
          <a:xfrm>
            <a:off x="6481231" y="215901"/>
            <a:ext cx="404284" cy="300567"/>
          </a:xfrm>
          <a:custGeom>
            <a:avLst/>
            <a:gdLst/>
            <a:ahLst/>
            <a:cxnLst/>
            <a:rect l="l" t="t" r="r" b="b"/>
            <a:pathLst>
              <a:path w="386" h="286" extrusionOk="0">
                <a:moveTo>
                  <a:pt x="371" y="286"/>
                </a:moveTo>
                <a:cubicBezTo>
                  <a:pt x="16" y="286"/>
                  <a:pt x="16" y="286"/>
                  <a:pt x="16" y="286"/>
                </a:cubicBezTo>
                <a:cubicBezTo>
                  <a:pt x="7" y="286"/>
                  <a:pt x="0" y="279"/>
                  <a:pt x="0" y="270"/>
                </a:cubicBezTo>
                <a:cubicBezTo>
                  <a:pt x="0" y="16"/>
                  <a:pt x="0" y="16"/>
                  <a:pt x="0" y="16"/>
                </a:cubicBezTo>
                <a:cubicBezTo>
                  <a:pt x="0" y="7"/>
                  <a:pt x="7" y="0"/>
                  <a:pt x="16" y="0"/>
                </a:cubicBezTo>
                <a:cubicBezTo>
                  <a:pt x="371" y="0"/>
                  <a:pt x="371" y="0"/>
                  <a:pt x="371" y="0"/>
                </a:cubicBezTo>
                <a:cubicBezTo>
                  <a:pt x="379" y="0"/>
                  <a:pt x="386" y="7"/>
                  <a:pt x="386" y="16"/>
                </a:cubicBezTo>
                <a:cubicBezTo>
                  <a:pt x="386" y="270"/>
                  <a:pt x="386" y="270"/>
                  <a:pt x="386" y="270"/>
                </a:cubicBezTo>
                <a:cubicBezTo>
                  <a:pt x="386" y="279"/>
                  <a:pt x="379" y="286"/>
                  <a:pt x="371" y="286"/>
                </a:cubicBezTo>
                <a:close/>
                <a:moveTo>
                  <a:pt x="356" y="39"/>
                </a:moveTo>
                <a:cubicBezTo>
                  <a:pt x="356" y="34"/>
                  <a:pt x="352" y="31"/>
                  <a:pt x="348" y="31"/>
                </a:cubicBezTo>
                <a:cubicBezTo>
                  <a:pt x="39" y="31"/>
                  <a:pt x="39" y="31"/>
                  <a:pt x="39" y="31"/>
                </a:cubicBezTo>
                <a:cubicBezTo>
                  <a:pt x="35" y="31"/>
                  <a:pt x="31" y="34"/>
                  <a:pt x="31" y="39"/>
                </a:cubicBezTo>
                <a:cubicBezTo>
                  <a:pt x="31" y="247"/>
                  <a:pt x="31" y="247"/>
                  <a:pt x="31" y="247"/>
                </a:cubicBezTo>
                <a:cubicBezTo>
                  <a:pt x="31" y="251"/>
                  <a:pt x="35" y="255"/>
                  <a:pt x="39" y="255"/>
                </a:cubicBezTo>
                <a:cubicBezTo>
                  <a:pt x="132" y="255"/>
                  <a:pt x="132" y="255"/>
                  <a:pt x="132" y="255"/>
                </a:cubicBezTo>
                <a:cubicBezTo>
                  <a:pt x="132" y="255"/>
                  <a:pt x="127" y="217"/>
                  <a:pt x="168" y="205"/>
                </a:cubicBezTo>
                <a:cubicBezTo>
                  <a:pt x="195" y="195"/>
                  <a:pt x="197" y="194"/>
                  <a:pt x="197" y="194"/>
                </a:cubicBezTo>
                <a:cubicBezTo>
                  <a:pt x="197" y="194"/>
                  <a:pt x="204" y="184"/>
                  <a:pt x="207" y="184"/>
                </a:cubicBezTo>
                <a:cubicBezTo>
                  <a:pt x="210" y="183"/>
                  <a:pt x="207" y="179"/>
                  <a:pt x="207" y="178"/>
                </a:cubicBezTo>
                <a:cubicBezTo>
                  <a:pt x="206" y="177"/>
                  <a:pt x="202" y="178"/>
                  <a:pt x="202" y="164"/>
                </a:cubicBezTo>
                <a:cubicBezTo>
                  <a:pt x="202" y="159"/>
                  <a:pt x="203" y="159"/>
                  <a:pt x="200" y="159"/>
                </a:cubicBezTo>
                <a:cubicBezTo>
                  <a:pt x="198" y="159"/>
                  <a:pt x="192" y="155"/>
                  <a:pt x="192" y="144"/>
                </a:cubicBezTo>
                <a:cubicBezTo>
                  <a:pt x="192" y="133"/>
                  <a:pt x="192" y="132"/>
                  <a:pt x="194" y="132"/>
                </a:cubicBezTo>
                <a:cubicBezTo>
                  <a:pt x="195" y="127"/>
                  <a:pt x="192" y="120"/>
                  <a:pt x="192" y="104"/>
                </a:cubicBezTo>
                <a:cubicBezTo>
                  <a:pt x="192" y="88"/>
                  <a:pt x="206" y="73"/>
                  <a:pt x="232" y="73"/>
                </a:cubicBezTo>
                <a:cubicBezTo>
                  <a:pt x="239" y="73"/>
                  <a:pt x="207" y="70"/>
                  <a:pt x="215" y="70"/>
                </a:cubicBezTo>
                <a:cubicBezTo>
                  <a:pt x="216" y="72"/>
                  <a:pt x="255" y="75"/>
                  <a:pt x="257" y="76"/>
                </a:cubicBezTo>
                <a:cubicBezTo>
                  <a:pt x="262" y="79"/>
                  <a:pt x="270" y="88"/>
                  <a:pt x="272" y="104"/>
                </a:cubicBezTo>
                <a:cubicBezTo>
                  <a:pt x="272" y="120"/>
                  <a:pt x="270" y="127"/>
                  <a:pt x="270" y="132"/>
                </a:cubicBezTo>
                <a:cubicBezTo>
                  <a:pt x="272" y="132"/>
                  <a:pt x="272" y="133"/>
                  <a:pt x="272" y="144"/>
                </a:cubicBezTo>
                <a:cubicBezTo>
                  <a:pt x="272" y="155"/>
                  <a:pt x="266" y="159"/>
                  <a:pt x="264" y="159"/>
                </a:cubicBezTo>
                <a:cubicBezTo>
                  <a:pt x="261" y="159"/>
                  <a:pt x="262" y="159"/>
                  <a:pt x="262" y="164"/>
                </a:cubicBezTo>
                <a:cubicBezTo>
                  <a:pt x="262" y="178"/>
                  <a:pt x="258" y="177"/>
                  <a:pt x="258" y="178"/>
                </a:cubicBezTo>
                <a:cubicBezTo>
                  <a:pt x="257" y="179"/>
                  <a:pt x="255" y="183"/>
                  <a:pt x="258" y="184"/>
                </a:cubicBezTo>
                <a:cubicBezTo>
                  <a:pt x="261" y="184"/>
                  <a:pt x="267" y="194"/>
                  <a:pt x="267" y="194"/>
                </a:cubicBezTo>
                <a:cubicBezTo>
                  <a:pt x="267" y="194"/>
                  <a:pt x="269" y="195"/>
                  <a:pt x="297" y="205"/>
                </a:cubicBezTo>
                <a:cubicBezTo>
                  <a:pt x="337" y="217"/>
                  <a:pt x="332" y="255"/>
                  <a:pt x="332" y="255"/>
                </a:cubicBezTo>
                <a:cubicBezTo>
                  <a:pt x="348" y="255"/>
                  <a:pt x="348" y="255"/>
                  <a:pt x="348" y="255"/>
                </a:cubicBezTo>
                <a:cubicBezTo>
                  <a:pt x="352" y="255"/>
                  <a:pt x="356" y="251"/>
                  <a:pt x="356" y="247"/>
                </a:cubicBezTo>
                <a:cubicBezTo>
                  <a:pt x="356" y="39"/>
                  <a:pt x="356" y="39"/>
                  <a:pt x="356" y="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5" name="Google Shape;6355;p26"/>
          <p:cNvSpPr/>
          <p:nvPr/>
        </p:nvSpPr>
        <p:spPr>
          <a:xfrm>
            <a:off x="6481231" y="2595033"/>
            <a:ext cx="404284" cy="381000"/>
          </a:xfrm>
          <a:custGeom>
            <a:avLst/>
            <a:gdLst/>
            <a:ahLst/>
            <a:cxnLst/>
            <a:rect l="l" t="t" r="r" b="b"/>
            <a:pathLst>
              <a:path w="386" h="363" extrusionOk="0">
                <a:moveTo>
                  <a:pt x="385" y="41"/>
                </a:moveTo>
                <a:cubicBezTo>
                  <a:pt x="385" y="41"/>
                  <a:pt x="351" y="175"/>
                  <a:pt x="350" y="181"/>
                </a:cubicBezTo>
                <a:cubicBezTo>
                  <a:pt x="349" y="188"/>
                  <a:pt x="341" y="193"/>
                  <a:pt x="332" y="193"/>
                </a:cubicBezTo>
                <a:cubicBezTo>
                  <a:pt x="108" y="193"/>
                  <a:pt x="108" y="193"/>
                  <a:pt x="108" y="193"/>
                </a:cubicBezTo>
                <a:cubicBezTo>
                  <a:pt x="116" y="239"/>
                  <a:pt x="116" y="239"/>
                  <a:pt x="116" y="239"/>
                </a:cubicBezTo>
                <a:cubicBezTo>
                  <a:pt x="325" y="239"/>
                  <a:pt x="325" y="239"/>
                  <a:pt x="325" y="239"/>
                </a:cubicBezTo>
                <a:cubicBezTo>
                  <a:pt x="331" y="239"/>
                  <a:pt x="340" y="240"/>
                  <a:pt x="340" y="255"/>
                </a:cubicBezTo>
                <a:cubicBezTo>
                  <a:pt x="340" y="261"/>
                  <a:pt x="331" y="262"/>
                  <a:pt x="325" y="262"/>
                </a:cubicBezTo>
                <a:cubicBezTo>
                  <a:pt x="116" y="262"/>
                  <a:pt x="116" y="262"/>
                  <a:pt x="116" y="262"/>
                </a:cubicBezTo>
                <a:cubicBezTo>
                  <a:pt x="102" y="262"/>
                  <a:pt x="95" y="254"/>
                  <a:pt x="93" y="247"/>
                </a:cubicBezTo>
                <a:cubicBezTo>
                  <a:pt x="51" y="24"/>
                  <a:pt x="51" y="24"/>
                  <a:pt x="51" y="24"/>
                </a:cubicBezTo>
                <a:cubicBezTo>
                  <a:pt x="16" y="23"/>
                  <a:pt x="16" y="23"/>
                  <a:pt x="16" y="23"/>
                </a:cubicBezTo>
                <a:cubicBezTo>
                  <a:pt x="9" y="23"/>
                  <a:pt x="0" y="19"/>
                  <a:pt x="0" y="12"/>
                </a:cubicBezTo>
                <a:cubicBezTo>
                  <a:pt x="0" y="5"/>
                  <a:pt x="9" y="0"/>
                  <a:pt x="16" y="0"/>
                </a:cubicBezTo>
                <a:cubicBezTo>
                  <a:pt x="62" y="0"/>
                  <a:pt x="62" y="0"/>
                  <a:pt x="62" y="0"/>
                </a:cubicBezTo>
                <a:cubicBezTo>
                  <a:pt x="69" y="0"/>
                  <a:pt x="73" y="5"/>
                  <a:pt x="73" y="12"/>
                </a:cubicBezTo>
                <a:cubicBezTo>
                  <a:pt x="77" y="23"/>
                  <a:pt x="77" y="23"/>
                  <a:pt x="77" y="23"/>
                </a:cubicBezTo>
                <a:cubicBezTo>
                  <a:pt x="371" y="23"/>
                  <a:pt x="371" y="23"/>
                  <a:pt x="371" y="23"/>
                </a:cubicBezTo>
                <a:cubicBezTo>
                  <a:pt x="378" y="23"/>
                  <a:pt x="386" y="30"/>
                  <a:pt x="386" y="36"/>
                </a:cubicBezTo>
                <a:cubicBezTo>
                  <a:pt x="386" y="38"/>
                  <a:pt x="386" y="40"/>
                  <a:pt x="385" y="41"/>
                </a:cubicBezTo>
                <a:close/>
                <a:moveTo>
                  <a:pt x="104" y="169"/>
                </a:moveTo>
                <a:cubicBezTo>
                  <a:pt x="139" y="170"/>
                  <a:pt x="139" y="170"/>
                  <a:pt x="139" y="170"/>
                </a:cubicBezTo>
                <a:cubicBezTo>
                  <a:pt x="139" y="46"/>
                  <a:pt x="139" y="46"/>
                  <a:pt x="139" y="46"/>
                </a:cubicBezTo>
                <a:cubicBezTo>
                  <a:pt x="85" y="46"/>
                  <a:pt x="85" y="46"/>
                  <a:pt x="85" y="46"/>
                </a:cubicBezTo>
                <a:cubicBezTo>
                  <a:pt x="104" y="169"/>
                  <a:pt x="104" y="169"/>
                  <a:pt x="104" y="169"/>
                </a:cubicBezTo>
                <a:close/>
                <a:moveTo>
                  <a:pt x="209" y="46"/>
                </a:moveTo>
                <a:cubicBezTo>
                  <a:pt x="155" y="46"/>
                  <a:pt x="155" y="46"/>
                  <a:pt x="155" y="46"/>
                </a:cubicBezTo>
                <a:cubicBezTo>
                  <a:pt x="155" y="170"/>
                  <a:pt x="155" y="170"/>
                  <a:pt x="155" y="170"/>
                </a:cubicBezTo>
                <a:cubicBezTo>
                  <a:pt x="209" y="170"/>
                  <a:pt x="209" y="170"/>
                  <a:pt x="209" y="170"/>
                </a:cubicBezTo>
                <a:cubicBezTo>
                  <a:pt x="209" y="46"/>
                  <a:pt x="209" y="46"/>
                  <a:pt x="209" y="46"/>
                </a:cubicBezTo>
                <a:close/>
                <a:moveTo>
                  <a:pt x="278" y="46"/>
                </a:moveTo>
                <a:cubicBezTo>
                  <a:pt x="224" y="46"/>
                  <a:pt x="224" y="46"/>
                  <a:pt x="224" y="46"/>
                </a:cubicBezTo>
                <a:cubicBezTo>
                  <a:pt x="224" y="170"/>
                  <a:pt x="224" y="170"/>
                  <a:pt x="224" y="170"/>
                </a:cubicBezTo>
                <a:cubicBezTo>
                  <a:pt x="278" y="170"/>
                  <a:pt x="278" y="170"/>
                  <a:pt x="278" y="170"/>
                </a:cubicBezTo>
                <a:cubicBezTo>
                  <a:pt x="278" y="46"/>
                  <a:pt x="278" y="46"/>
                  <a:pt x="278" y="46"/>
                </a:cubicBezTo>
                <a:close/>
                <a:moveTo>
                  <a:pt x="294" y="46"/>
                </a:moveTo>
                <a:cubicBezTo>
                  <a:pt x="294" y="170"/>
                  <a:pt x="294" y="170"/>
                  <a:pt x="294" y="170"/>
                </a:cubicBezTo>
                <a:cubicBezTo>
                  <a:pt x="329" y="169"/>
                  <a:pt x="329" y="169"/>
                  <a:pt x="329" y="169"/>
                </a:cubicBezTo>
                <a:cubicBezTo>
                  <a:pt x="355" y="46"/>
                  <a:pt x="355" y="46"/>
                  <a:pt x="355" y="46"/>
                </a:cubicBezTo>
                <a:cubicBezTo>
                  <a:pt x="294" y="46"/>
                  <a:pt x="294" y="46"/>
                  <a:pt x="294" y="46"/>
                </a:cubicBezTo>
                <a:close/>
                <a:moveTo>
                  <a:pt x="133" y="290"/>
                </a:moveTo>
                <a:cubicBezTo>
                  <a:pt x="153" y="290"/>
                  <a:pt x="169" y="306"/>
                  <a:pt x="169" y="326"/>
                </a:cubicBezTo>
                <a:cubicBezTo>
                  <a:pt x="169" y="347"/>
                  <a:pt x="153" y="363"/>
                  <a:pt x="133" y="363"/>
                </a:cubicBezTo>
                <a:cubicBezTo>
                  <a:pt x="113" y="363"/>
                  <a:pt x="97" y="347"/>
                  <a:pt x="97" y="326"/>
                </a:cubicBezTo>
                <a:cubicBezTo>
                  <a:pt x="97" y="306"/>
                  <a:pt x="113" y="290"/>
                  <a:pt x="133" y="290"/>
                </a:cubicBezTo>
                <a:close/>
                <a:moveTo>
                  <a:pt x="302" y="290"/>
                </a:moveTo>
                <a:cubicBezTo>
                  <a:pt x="322" y="290"/>
                  <a:pt x="338" y="306"/>
                  <a:pt x="338" y="326"/>
                </a:cubicBezTo>
                <a:cubicBezTo>
                  <a:pt x="338" y="347"/>
                  <a:pt x="322" y="363"/>
                  <a:pt x="302" y="363"/>
                </a:cubicBezTo>
                <a:cubicBezTo>
                  <a:pt x="282" y="363"/>
                  <a:pt x="265" y="347"/>
                  <a:pt x="265" y="326"/>
                </a:cubicBezTo>
                <a:cubicBezTo>
                  <a:pt x="265" y="306"/>
                  <a:pt x="282" y="290"/>
                  <a:pt x="302" y="2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6" name="Google Shape;6356;p26"/>
          <p:cNvSpPr/>
          <p:nvPr/>
        </p:nvSpPr>
        <p:spPr>
          <a:xfrm>
            <a:off x="6470649" y="3276600"/>
            <a:ext cx="419100" cy="347133"/>
          </a:xfrm>
          <a:custGeom>
            <a:avLst/>
            <a:gdLst/>
            <a:ahLst/>
            <a:cxnLst/>
            <a:rect l="l" t="t" r="r" b="b"/>
            <a:pathLst>
              <a:path w="399" h="331" extrusionOk="0">
                <a:moveTo>
                  <a:pt x="390" y="156"/>
                </a:moveTo>
                <a:cubicBezTo>
                  <a:pt x="351" y="259"/>
                  <a:pt x="350" y="260"/>
                  <a:pt x="344" y="260"/>
                </a:cubicBezTo>
                <a:cubicBezTo>
                  <a:pt x="324" y="260"/>
                  <a:pt x="218" y="260"/>
                  <a:pt x="134" y="260"/>
                </a:cubicBezTo>
                <a:cubicBezTo>
                  <a:pt x="126" y="260"/>
                  <a:pt x="93" y="163"/>
                  <a:pt x="82" y="128"/>
                </a:cubicBezTo>
                <a:cubicBezTo>
                  <a:pt x="79" y="119"/>
                  <a:pt x="74" y="116"/>
                  <a:pt x="68" y="116"/>
                </a:cubicBezTo>
                <a:cubicBezTo>
                  <a:pt x="58" y="116"/>
                  <a:pt x="50" y="116"/>
                  <a:pt x="41" y="116"/>
                </a:cubicBezTo>
                <a:cubicBezTo>
                  <a:pt x="0" y="116"/>
                  <a:pt x="0" y="74"/>
                  <a:pt x="42" y="74"/>
                </a:cubicBezTo>
                <a:cubicBezTo>
                  <a:pt x="71" y="74"/>
                  <a:pt x="89" y="74"/>
                  <a:pt x="100" y="74"/>
                </a:cubicBezTo>
                <a:cubicBezTo>
                  <a:pt x="110" y="74"/>
                  <a:pt x="115" y="87"/>
                  <a:pt x="118" y="97"/>
                </a:cubicBezTo>
                <a:cubicBezTo>
                  <a:pt x="129" y="125"/>
                  <a:pt x="149" y="180"/>
                  <a:pt x="159" y="207"/>
                </a:cubicBezTo>
                <a:cubicBezTo>
                  <a:pt x="163" y="217"/>
                  <a:pt x="169" y="220"/>
                  <a:pt x="179" y="220"/>
                </a:cubicBezTo>
                <a:cubicBezTo>
                  <a:pt x="208" y="220"/>
                  <a:pt x="281" y="220"/>
                  <a:pt x="310" y="220"/>
                </a:cubicBezTo>
                <a:cubicBezTo>
                  <a:pt x="320" y="220"/>
                  <a:pt x="324" y="215"/>
                  <a:pt x="326" y="207"/>
                </a:cubicBezTo>
                <a:cubicBezTo>
                  <a:pt x="335" y="186"/>
                  <a:pt x="344" y="163"/>
                  <a:pt x="350" y="149"/>
                </a:cubicBezTo>
                <a:cubicBezTo>
                  <a:pt x="354" y="139"/>
                  <a:pt x="362" y="110"/>
                  <a:pt x="381" y="116"/>
                </a:cubicBezTo>
                <a:cubicBezTo>
                  <a:pt x="399" y="123"/>
                  <a:pt x="399" y="131"/>
                  <a:pt x="390" y="156"/>
                </a:cubicBezTo>
                <a:close/>
                <a:moveTo>
                  <a:pt x="305" y="210"/>
                </a:moveTo>
                <a:cubicBezTo>
                  <a:pt x="180" y="210"/>
                  <a:pt x="180" y="210"/>
                  <a:pt x="180" y="210"/>
                </a:cubicBezTo>
                <a:cubicBezTo>
                  <a:pt x="173" y="210"/>
                  <a:pt x="170" y="204"/>
                  <a:pt x="167" y="196"/>
                </a:cubicBezTo>
                <a:cubicBezTo>
                  <a:pt x="128" y="90"/>
                  <a:pt x="128" y="90"/>
                  <a:pt x="128" y="90"/>
                </a:cubicBezTo>
                <a:cubicBezTo>
                  <a:pt x="128" y="83"/>
                  <a:pt x="134" y="77"/>
                  <a:pt x="141" y="77"/>
                </a:cubicBezTo>
                <a:cubicBezTo>
                  <a:pt x="171" y="77"/>
                  <a:pt x="171" y="77"/>
                  <a:pt x="171" y="77"/>
                </a:cubicBezTo>
                <a:cubicBezTo>
                  <a:pt x="171" y="13"/>
                  <a:pt x="171" y="13"/>
                  <a:pt x="171" y="13"/>
                </a:cubicBezTo>
                <a:cubicBezTo>
                  <a:pt x="171" y="6"/>
                  <a:pt x="178" y="0"/>
                  <a:pt x="185" y="0"/>
                </a:cubicBezTo>
                <a:cubicBezTo>
                  <a:pt x="254" y="0"/>
                  <a:pt x="254" y="0"/>
                  <a:pt x="254" y="0"/>
                </a:cubicBezTo>
                <a:cubicBezTo>
                  <a:pt x="262" y="0"/>
                  <a:pt x="268" y="6"/>
                  <a:pt x="268" y="13"/>
                </a:cubicBezTo>
                <a:cubicBezTo>
                  <a:pt x="268" y="47"/>
                  <a:pt x="268" y="47"/>
                  <a:pt x="268" y="47"/>
                </a:cubicBezTo>
                <a:cubicBezTo>
                  <a:pt x="306" y="47"/>
                  <a:pt x="306" y="47"/>
                  <a:pt x="306" y="47"/>
                </a:cubicBezTo>
                <a:cubicBezTo>
                  <a:pt x="310" y="47"/>
                  <a:pt x="314" y="51"/>
                  <a:pt x="314" y="55"/>
                </a:cubicBezTo>
                <a:cubicBezTo>
                  <a:pt x="314" y="77"/>
                  <a:pt x="314" y="77"/>
                  <a:pt x="314" y="77"/>
                </a:cubicBezTo>
                <a:cubicBezTo>
                  <a:pt x="348" y="77"/>
                  <a:pt x="348" y="77"/>
                  <a:pt x="348" y="77"/>
                </a:cubicBezTo>
                <a:cubicBezTo>
                  <a:pt x="356" y="77"/>
                  <a:pt x="362" y="83"/>
                  <a:pt x="362" y="90"/>
                </a:cubicBezTo>
                <a:cubicBezTo>
                  <a:pt x="318" y="196"/>
                  <a:pt x="318" y="196"/>
                  <a:pt x="318" y="196"/>
                </a:cubicBezTo>
                <a:cubicBezTo>
                  <a:pt x="315" y="205"/>
                  <a:pt x="312" y="210"/>
                  <a:pt x="305" y="210"/>
                </a:cubicBezTo>
                <a:close/>
                <a:moveTo>
                  <a:pt x="186" y="272"/>
                </a:moveTo>
                <a:cubicBezTo>
                  <a:pt x="203" y="272"/>
                  <a:pt x="220" y="283"/>
                  <a:pt x="220" y="299"/>
                </a:cubicBezTo>
                <a:cubicBezTo>
                  <a:pt x="220" y="315"/>
                  <a:pt x="203" y="331"/>
                  <a:pt x="186" y="331"/>
                </a:cubicBezTo>
                <a:cubicBezTo>
                  <a:pt x="170" y="331"/>
                  <a:pt x="152" y="315"/>
                  <a:pt x="152" y="299"/>
                </a:cubicBezTo>
                <a:cubicBezTo>
                  <a:pt x="152" y="283"/>
                  <a:pt x="170" y="272"/>
                  <a:pt x="186" y="272"/>
                </a:cubicBezTo>
                <a:close/>
                <a:moveTo>
                  <a:pt x="298" y="272"/>
                </a:moveTo>
                <a:cubicBezTo>
                  <a:pt x="315" y="272"/>
                  <a:pt x="331" y="282"/>
                  <a:pt x="331" y="299"/>
                </a:cubicBezTo>
                <a:cubicBezTo>
                  <a:pt x="331" y="316"/>
                  <a:pt x="315" y="331"/>
                  <a:pt x="298" y="331"/>
                </a:cubicBezTo>
                <a:cubicBezTo>
                  <a:pt x="280" y="331"/>
                  <a:pt x="264" y="316"/>
                  <a:pt x="264" y="299"/>
                </a:cubicBezTo>
                <a:cubicBezTo>
                  <a:pt x="264" y="282"/>
                  <a:pt x="280" y="272"/>
                  <a:pt x="298" y="2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7" name="Google Shape;6357;p26"/>
          <p:cNvSpPr/>
          <p:nvPr/>
        </p:nvSpPr>
        <p:spPr>
          <a:xfrm>
            <a:off x="6470649" y="3888318"/>
            <a:ext cx="419100" cy="351367"/>
          </a:xfrm>
          <a:custGeom>
            <a:avLst/>
            <a:gdLst/>
            <a:ahLst/>
            <a:cxnLst/>
            <a:rect l="l" t="t" r="r" b="b"/>
            <a:pathLst>
              <a:path w="399" h="334" extrusionOk="0">
                <a:moveTo>
                  <a:pt x="328" y="102"/>
                </a:moveTo>
                <a:cubicBezTo>
                  <a:pt x="327" y="90"/>
                  <a:pt x="328" y="80"/>
                  <a:pt x="328" y="80"/>
                </a:cubicBezTo>
                <a:cubicBezTo>
                  <a:pt x="328" y="80"/>
                  <a:pt x="279" y="72"/>
                  <a:pt x="245" y="98"/>
                </a:cubicBezTo>
                <a:cubicBezTo>
                  <a:pt x="224" y="111"/>
                  <a:pt x="221" y="116"/>
                  <a:pt x="220" y="118"/>
                </a:cubicBezTo>
                <a:cubicBezTo>
                  <a:pt x="220" y="118"/>
                  <a:pt x="217" y="116"/>
                  <a:pt x="220" y="107"/>
                </a:cubicBezTo>
                <a:cubicBezTo>
                  <a:pt x="248" y="31"/>
                  <a:pt x="328" y="32"/>
                  <a:pt x="328" y="32"/>
                </a:cubicBezTo>
                <a:cubicBezTo>
                  <a:pt x="328" y="32"/>
                  <a:pt x="327" y="25"/>
                  <a:pt x="327" y="13"/>
                </a:cubicBezTo>
                <a:cubicBezTo>
                  <a:pt x="327" y="0"/>
                  <a:pt x="332" y="0"/>
                  <a:pt x="341" y="6"/>
                </a:cubicBezTo>
                <a:cubicBezTo>
                  <a:pt x="361" y="23"/>
                  <a:pt x="396" y="56"/>
                  <a:pt x="396" y="56"/>
                </a:cubicBezTo>
                <a:cubicBezTo>
                  <a:pt x="396" y="56"/>
                  <a:pt x="363" y="88"/>
                  <a:pt x="344" y="107"/>
                </a:cubicBezTo>
                <a:cubicBezTo>
                  <a:pt x="335" y="116"/>
                  <a:pt x="328" y="119"/>
                  <a:pt x="328" y="102"/>
                </a:cubicBezTo>
                <a:close/>
                <a:moveTo>
                  <a:pt x="326" y="207"/>
                </a:moveTo>
                <a:cubicBezTo>
                  <a:pt x="335" y="186"/>
                  <a:pt x="344" y="162"/>
                  <a:pt x="350" y="148"/>
                </a:cubicBezTo>
                <a:cubicBezTo>
                  <a:pt x="354" y="138"/>
                  <a:pt x="362" y="108"/>
                  <a:pt x="381" y="114"/>
                </a:cubicBezTo>
                <a:cubicBezTo>
                  <a:pt x="399" y="121"/>
                  <a:pt x="399" y="130"/>
                  <a:pt x="391" y="155"/>
                </a:cubicBezTo>
                <a:cubicBezTo>
                  <a:pt x="351" y="260"/>
                  <a:pt x="350" y="261"/>
                  <a:pt x="344" y="261"/>
                </a:cubicBezTo>
                <a:cubicBezTo>
                  <a:pt x="324" y="261"/>
                  <a:pt x="218" y="261"/>
                  <a:pt x="134" y="261"/>
                </a:cubicBezTo>
                <a:cubicBezTo>
                  <a:pt x="126" y="261"/>
                  <a:pt x="93" y="162"/>
                  <a:pt x="82" y="126"/>
                </a:cubicBezTo>
                <a:cubicBezTo>
                  <a:pt x="79" y="118"/>
                  <a:pt x="74" y="115"/>
                  <a:pt x="67" y="115"/>
                </a:cubicBezTo>
                <a:cubicBezTo>
                  <a:pt x="58" y="115"/>
                  <a:pt x="50" y="115"/>
                  <a:pt x="41" y="115"/>
                </a:cubicBezTo>
                <a:cubicBezTo>
                  <a:pt x="0" y="115"/>
                  <a:pt x="0" y="72"/>
                  <a:pt x="42" y="72"/>
                </a:cubicBezTo>
                <a:cubicBezTo>
                  <a:pt x="71" y="72"/>
                  <a:pt x="89" y="72"/>
                  <a:pt x="100" y="72"/>
                </a:cubicBezTo>
                <a:cubicBezTo>
                  <a:pt x="110" y="72"/>
                  <a:pt x="115" y="85"/>
                  <a:pt x="118" y="95"/>
                </a:cubicBezTo>
                <a:cubicBezTo>
                  <a:pt x="129" y="124"/>
                  <a:pt x="149" y="179"/>
                  <a:pt x="159" y="207"/>
                </a:cubicBezTo>
                <a:cubicBezTo>
                  <a:pt x="162" y="217"/>
                  <a:pt x="169" y="220"/>
                  <a:pt x="179" y="220"/>
                </a:cubicBezTo>
                <a:cubicBezTo>
                  <a:pt x="208" y="220"/>
                  <a:pt x="281" y="220"/>
                  <a:pt x="310" y="220"/>
                </a:cubicBezTo>
                <a:cubicBezTo>
                  <a:pt x="320" y="220"/>
                  <a:pt x="324" y="216"/>
                  <a:pt x="326" y="207"/>
                </a:cubicBezTo>
                <a:close/>
                <a:moveTo>
                  <a:pt x="186" y="273"/>
                </a:moveTo>
                <a:cubicBezTo>
                  <a:pt x="203" y="273"/>
                  <a:pt x="220" y="284"/>
                  <a:pt x="220" y="301"/>
                </a:cubicBezTo>
                <a:cubicBezTo>
                  <a:pt x="220" y="317"/>
                  <a:pt x="203" y="334"/>
                  <a:pt x="186" y="334"/>
                </a:cubicBezTo>
                <a:cubicBezTo>
                  <a:pt x="169" y="334"/>
                  <a:pt x="153" y="317"/>
                  <a:pt x="153" y="301"/>
                </a:cubicBezTo>
                <a:cubicBezTo>
                  <a:pt x="153" y="284"/>
                  <a:pt x="169" y="273"/>
                  <a:pt x="186" y="273"/>
                </a:cubicBezTo>
                <a:close/>
                <a:moveTo>
                  <a:pt x="298" y="273"/>
                </a:moveTo>
                <a:cubicBezTo>
                  <a:pt x="315" y="273"/>
                  <a:pt x="332" y="283"/>
                  <a:pt x="332" y="301"/>
                </a:cubicBezTo>
                <a:cubicBezTo>
                  <a:pt x="332" y="318"/>
                  <a:pt x="315" y="334"/>
                  <a:pt x="298" y="334"/>
                </a:cubicBezTo>
                <a:cubicBezTo>
                  <a:pt x="280" y="334"/>
                  <a:pt x="264" y="318"/>
                  <a:pt x="264" y="301"/>
                </a:cubicBezTo>
                <a:cubicBezTo>
                  <a:pt x="264" y="283"/>
                  <a:pt x="280" y="273"/>
                  <a:pt x="298" y="2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8" name="Google Shape;6358;p26"/>
          <p:cNvSpPr/>
          <p:nvPr/>
        </p:nvSpPr>
        <p:spPr>
          <a:xfrm>
            <a:off x="3344331" y="228601"/>
            <a:ext cx="419100" cy="275167"/>
          </a:xfrm>
          <a:custGeom>
            <a:avLst/>
            <a:gdLst/>
            <a:ahLst/>
            <a:cxnLst/>
            <a:rect l="l" t="t" r="r" b="b"/>
            <a:pathLst>
              <a:path w="399" h="262" extrusionOk="0">
                <a:moveTo>
                  <a:pt x="390" y="83"/>
                </a:moveTo>
                <a:cubicBezTo>
                  <a:pt x="350" y="188"/>
                  <a:pt x="349" y="189"/>
                  <a:pt x="343" y="189"/>
                </a:cubicBezTo>
                <a:cubicBezTo>
                  <a:pt x="369" y="189"/>
                  <a:pt x="235" y="189"/>
                  <a:pt x="133" y="189"/>
                </a:cubicBezTo>
                <a:cubicBezTo>
                  <a:pt x="125" y="189"/>
                  <a:pt x="92" y="90"/>
                  <a:pt x="81" y="54"/>
                </a:cubicBezTo>
                <a:cubicBezTo>
                  <a:pt x="79" y="46"/>
                  <a:pt x="74" y="43"/>
                  <a:pt x="67" y="43"/>
                </a:cubicBezTo>
                <a:cubicBezTo>
                  <a:pt x="58" y="43"/>
                  <a:pt x="50" y="43"/>
                  <a:pt x="40" y="43"/>
                </a:cubicBezTo>
                <a:cubicBezTo>
                  <a:pt x="0" y="43"/>
                  <a:pt x="0" y="0"/>
                  <a:pt x="41" y="0"/>
                </a:cubicBezTo>
                <a:cubicBezTo>
                  <a:pt x="71" y="0"/>
                  <a:pt x="89" y="0"/>
                  <a:pt x="99" y="0"/>
                </a:cubicBezTo>
                <a:cubicBezTo>
                  <a:pt x="109" y="0"/>
                  <a:pt x="115" y="13"/>
                  <a:pt x="118" y="23"/>
                </a:cubicBezTo>
                <a:cubicBezTo>
                  <a:pt x="129" y="52"/>
                  <a:pt x="148" y="108"/>
                  <a:pt x="158" y="135"/>
                </a:cubicBezTo>
                <a:cubicBezTo>
                  <a:pt x="162" y="145"/>
                  <a:pt x="169" y="148"/>
                  <a:pt x="178" y="148"/>
                </a:cubicBezTo>
                <a:cubicBezTo>
                  <a:pt x="207" y="148"/>
                  <a:pt x="280" y="148"/>
                  <a:pt x="309" y="148"/>
                </a:cubicBezTo>
                <a:cubicBezTo>
                  <a:pt x="319" y="148"/>
                  <a:pt x="323" y="144"/>
                  <a:pt x="326" y="135"/>
                </a:cubicBezTo>
                <a:cubicBezTo>
                  <a:pt x="334" y="114"/>
                  <a:pt x="344" y="90"/>
                  <a:pt x="349" y="76"/>
                </a:cubicBezTo>
                <a:cubicBezTo>
                  <a:pt x="353" y="66"/>
                  <a:pt x="362" y="36"/>
                  <a:pt x="380" y="43"/>
                </a:cubicBezTo>
                <a:cubicBezTo>
                  <a:pt x="399" y="49"/>
                  <a:pt x="399" y="58"/>
                  <a:pt x="390" y="83"/>
                </a:cubicBezTo>
                <a:close/>
                <a:moveTo>
                  <a:pt x="186" y="201"/>
                </a:moveTo>
                <a:cubicBezTo>
                  <a:pt x="203" y="201"/>
                  <a:pt x="220" y="212"/>
                  <a:pt x="220" y="229"/>
                </a:cubicBezTo>
                <a:cubicBezTo>
                  <a:pt x="220" y="246"/>
                  <a:pt x="203" y="262"/>
                  <a:pt x="186" y="262"/>
                </a:cubicBezTo>
                <a:cubicBezTo>
                  <a:pt x="169" y="262"/>
                  <a:pt x="152" y="246"/>
                  <a:pt x="152" y="229"/>
                </a:cubicBezTo>
                <a:cubicBezTo>
                  <a:pt x="152" y="212"/>
                  <a:pt x="169" y="201"/>
                  <a:pt x="186" y="201"/>
                </a:cubicBezTo>
                <a:close/>
                <a:moveTo>
                  <a:pt x="297" y="201"/>
                </a:moveTo>
                <a:cubicBezTo>
                  <a:pt x="315" y="201"/>
                  <a:pt x="331" y="212"/>
                  <a:pt x="331" y="229"/>
                </a:cubicBezTo>
                <a:cubicBezTo>
                  <a:pt x="331" y="246"/>
                  <a:pt x="315" y="262"/>
                  <a:pt x="297" y="262"/>
                </a:cubicBezTo>
                <a:cubicBezTo>
                  <a:pt x="279" y="262"/>
                  <a:pt x="263" y="246"/>
                  <a:pt x="263" y="229"/>
                </a:cubicBezTo>
                <a:cubicBezTo>
                  <a:pt x="263" y="212"/>
                  <a:pt x="279" y="201"/>
                  <a:pt x="297" y="20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59" name="Google Shape;6359;p26"/>
          <p:cNvSpPr/>
          <p:nvPr/>
        </p:nvSpPr>
        <p:spPr>
          <a:xfrm>
            <a:off x="7755465" y="768351"/>
            <a:ext cx="378884" cy="404284"/>
          </a:xfrm>
          <a:custGeom>
            <a:avLst/>
            <a:gdLst/>
            <a:ahLst/>
            <a:cxnLst/>
            <a:rect l="l" t="t" r="r" b="b"/>
            <a:pathLst>
              <a:path w="362" h="386" extrusionOk="0">
                <a:moveTo>
                  <a:pt x="337" y="386"/>
                </a:moveTo>
                <a:cubicBezTo>
                  <a:pt x="67" y="386"/>
                  <a:pt x="67" y="386"/>
                  <a:pt x="67" y="386"/>
                </a:cubicBezTo>
                <a:cubicBezTo>
                  <a:pt x="53" y="386"/>
                  <a:pt x="41" y="374"/>
                  <a:pt x="41" y="360"/>
                </a:cubicBezTo>
                <a:cubicBezTo>
                  <a:pt x="41" y="315"/>
                  <a:pt x="41" y="315"/>
                  <a:pt x="41" y="315"/>
                </a:cubicBezTo>
                <a:cubicBezTo>
                  <a:pt x="58" y="315"/>
                  <a:pt x="58" y="315"/>
                  <a:pt x="58" y="315"/>
                </a:cubicBezTo>
                <a:cubicBezTo>
                  <a:pt x="70" y="315"/>
                  <a:pt x="83" y="302"/>
                  <a:pt x="83" y="289"/>
                </a:cubicBezTo>
                <a:cubicBezTo>
                  <a:pt x="83" y="278"/>
                  <a:pt x="83" y="278"/>
                  <a:pt x="83" y="278"/>
                </a:cubicBezTo>
                <a:cubicBezTo>
                  <a:pt x="83" y="266"/>
                  <a:pt x="70" y="254"/>
                  <a:pt x="58" y="254"/>
                </a:cubicBezTo>
                <a:cubicBezTo>
                  <a:pt x="41" y="254"/>
                  <a:pt x="41" y="254"/>
                  <a:pt x="41" y="254"/>
                </a:cubicBezTo>
                <a:cubicBezTo>
                  <a:pt x="41" y="222"/>
                  <a:pt x="41" y="222"/>
                  <a:pt x="41" y="222"/>
                </a:cubicBezTo>
                <a:cubicBezTo>
                  <a:pt x="58" y="222"/>
                  <a:pt x="58" y="222"/>
                  <a:pt x="58" y="222"/>
                </a:cubicBezTo>
                <a:cubicBezTo>
                  <a:pt x="70" y="222"/>
                  <a:pt x="83" y="211"/>
                  <a:pt x="83" y="199"/>
                </a:cubicBezTo>
                <a:cubicBezTo>
                  <a:pt x="83" y="187"/>
                  <a:pt x="83" y="187"/>
                  <a:pt x="83" y="187"/>
                </a:cubicBezTo>
                <a:cubicBezTo>
                  <a:pt x="83" y="175"/>
                  <a:pt x="73" y="161"/>
                  <a:pt x="61" y="161"/>
                </a:cubicBezTo>
                <a:cubicBezTo>
                  <a:pt x="41" y="161"/>
                  <a:pt x="41" y="161"/>
                  <a:pt x="41" y="161"/>
                </a:cubicBezTo>
                <a:cubicBezTo>
                  <a:pt x="41" y="132"/>
                  <a:pt x="41" y="132"/>
                  <a:pt x="41" y="132"/>
                </a:cubicBezTo>
                <a:cubicBezTo>
                  <a:pt x="54" y="132"/>
                  <a:pt x="54" y="132"/>
                  <a:pt x="54" y="132"/>
                </a:cubicBezTo>
                <a:cubicBezTo>
                  <a:pt x="67" y="132"/>
                  <a:pt x="80" y="120"/>
                  <a:pt x="80" y="108"/>
                </a:cubicBezTo>
                <a:cubicBezTo>
                  <a:pt x="80" y="96"/>
                  <a:pt x="80" y="96"/>
                  <a:pt x="80" y="96"/>
                </a:cubicBezTo>
                <a:cubicBezTo>
                  <a:pt x="80" y="84"/>
                  <a:pt x="67" y="71"/>
                  <a:pt x="54" y="71"/>
                </a:cubicBezTo>
                <a:cubicBezTo>
                  <a:pt x="41" y="71"/>
                  <a:pt x="41" y="71"/>
                  <a:pt x="41" y="71"/>
                </a:cubicBezTo>
                <a:cubicBezTo>
                  <a:pt x="41" y="26"/>
                  <a:pt x="41" y="26"/>
                  <a:pt x="41" y="26"/>
                </a:cubicBezTo>
                <a:cubicBezTo>
                  <a:pt x="41" y="11"/>
                  <a:pt x="53" y="0"/>
                  <a:pt x="67" y="0"/>
                </a:cubicBezTo>
                <a:cubicBezTo>
                  <a:pt x="337" y="0"/>
                  <a:pt x="337" y="0"/>
                  <a:pt x="337" y="0"/>
                </a:cubicBezTo>
                <a:cubicBezTo>
                  <a:pt x="351" y="0"/>
                  <a:pt x="362" y="11"/>
                  <a:pt x="362" y="26"/>
                </a:cubicBezTo>
                <a:cubicBezTo>
                  <a:pt x="362" y="360"/>
                  <a:pt x="362" y="360"/>
                  <a:pt x="362" y="360"/>
                </a:cubicBezTo>
                <a:cubicBezTo>
                  <a:pt x="362" y="374"/>
                  <a:pt x="351" y="386"/>
                  <a:pt x="337" y="386"/>
                </a:cubicBezTo>
                <a:close/>
                <a:moveTo>
                  <a:pt x="288" y="233"/>
                </a:moveTo>
                <a:cubicBezTo>
                  <a:pt x="260" y="222"/>
                  <a:pt x="258" y="221"/>
                  <a:pt x="258" y="221"/>
                </a:cubicBezTo>
                <a:cubicBezTo>
                  <a:pt x="258" y="221"/>
                  <a:pt x="252" y="210"/>
                  <a:pt x="249" y="210"/>
                </a:cubicBezTo>
                <a:cubicBezTo>
                  <a:pt x="246" y="209"/>
                  <a:pt x="248" y="205"/>
                  <a:pt x="249" y="203"/>
                </a:cubicBezTo>
                <a:cubicBezTo>
                  <a:pt x="249" y="202"/>
                  <a:pt x="253" y="203"/>
                  <a:pt x="253" y="188"/>
                </a:cubicBezTo>
                <a:cubicBezTo>
                  <a:pt x="253" y="183"/>
                  <a:pt x="252" y="183"/>
                  <a:pt x="255" y="183"/>
                </a:cubicBezTo>
                <a:cubicBezTo>
                  <a:pt x="257" y="183"/>
                  <a:pt x="263" y="179"/>
                  <a:pt x="263" y="167"/>
                </a:cubicBezTo>
                <a:cubicBezTo>
                  <a:pt x="263" y="155"/>
                  <a:pt x="263" y="154"/>
                  <a:pt x="261" y="154"/>
                </a:cubicBezTo>
                <a:cubicBezTo>
                  <a:pt x="261" y="149"/>
                  <a:pt x="263" y="141"/>
                  <a:pt x="263" y="124"/>
                </a:cubicBezTo>
                <a:cubicBezTo>
                  <a:pt x="261" y="106"/>
                  <a:pt x="253" y="97"/>
                  <a:pt x="248" y="94"/>
                </a:cubicBezTo>
                <a:cubicBezTo>
                  <a:pt x="246" y="93"/>
                  <a:pt x="245" y="89"/>
                  <a:pt x="244" y="87"/>
                </a:cubicBezTo>
                <a:cubicBezTo>
                  <a:pt x="237" y="87"/>
                  <a:pt x="231" y="91"/>
                  <a:pt x="223" y="91"/>
                </a:cubicBezTo>
                <a:cubicBezTo>
                  <a:pt x="196" y="91"/>
                  <a:pt x="183" y="107"/>
                  <a:pt x="183" y="124"/>
                </a:cubicBezTo>
                <a:cubicBezTo>
                  <a:pt x="183" y="141"/>
                  <a:pt x="185" y="149"/>
                  <a:pt x="185" y="154"/>
                </a:cubicBezTo>
                <a:cubicBezTo>
                  <a:pt x="183" y="154"/>
                  <a:pt x="183" y="155"/>
                  <a:pt x="183" y="167"/>
                </a:cubicBezTo>
                <a:cubicBezTo>
                  <a:pt x="183" y="179"/>
                  <a:pt x="188" y="183"/>
                  <a:pt x="191" y="183"/>
                </a:cubicBezTo>
                <a:cubicBezTo>
                  <a:pt x="194" y="183"/>
                  <a:pt x="193" y="183"/>
                  <a:pt x="193" y="188"/>
                </a:cubicBezTo>
                <a:cubicBezTo>
                  <a:pt x="193" y="203"/>
                  <a:pt x="197" y="202"/>
                  <a:pt x="197" y="203"/>
                </a:cubicBezTo>
                <a:cubicBezTo>
                  <a:pt x="198" y="205"/>
                  <a:pt x="200" y="209"/>
                  <a:pt x="197" y="210"/>
                </a:cubicBezTo>
                <a:cubicBezTo>
                  <a:pt x="194" y="210"/>
                  <a:pt x="188" y="221"/>
                  <a:pt x="188" y="221"/>
                </a:cubicBezTo>
                <a:cubicBezTo>
                  <a:pt x="188" y="221"/>
                  <a:pt x="186" y="222"/>
                  <a:pt x="158" y="233"/>
                </a:cubicBezTo>
                <a:cubicBezTo>
                  <a:pt x="117" y="246"/>
                  <a:pt x="122" y="286"/>
                  <a:pt x="122" y="286"/>
                </a:cubicBezTo>
                <a:cubicBezTo>
                  <a:pt x="223" y="286"/>
                  <a:pt x="223" y="286"/>
                  <a:pt x="223" y="286"/>
                </a:cubicBezTo>
                <a:cubicBezTo>
                  <a:pt x="324" y="286"/>
                  <a:pt x="324" y="286"/>
                  <a:pt x="324" y="286"/>
                </a:cubicBezTo>
                <a:cubicBezTo>
                  <a:pt x="324" y="286"/>
                  <a:pt x="329" y="246"/>
                  <a:pt x="288" y="233"/>
                </a:cubicBezTo>
                <a:close/>
                <a:moveTo>
                  <a:pt x="70" y="100"/>
                </a:moveTo>
                <a:cubicBezTo>
                  <a:pt x="70" y="103"/>
                  <a:pt x="70" y="103"/>
                  <a:pt x="70" y="103"/>
                </a:cubicBezTo>
                <a:cubicBezTo>
                  <a:pt x="70" y="113"/>
                  <a:pt x="62" y="122"/>
                  <a:pt x="51" y="122"/>
                </a:cubicBezTo>
                <a:cubicBezTo>
                  <a:pt x="19" y="122"/>
                  <a:pt x="19" y="122"/>
                  <a:pt x="19" y="122"/>
                </a:cubicBezTo>
                <a:cubicBezTo>
                  <a:pt x="8" y="122"/>
                  <a:pt x="0" y="113"/>
                  <a:pt x="0" y="103"/>
                </a:cubicBezTo>
                <a:cubicBezTo>
                  <a:pt x="0" y="100"/>
                  <a:pt x="0" y="100"/>
                  <a:pt x="0" y="100"/>
                </a:cubicBezTo>
                <a:cubicBezTo>
                  <a:pt x="0" y="89"/>
                  <a:pt x="8" y="80"/>
                  <a:pt x="19" y="80"/>
                </a:cubicBezTo>
                <a:cubicBezTo>
                  <a:pt x="51" y="80"/>
                  <a:pt x="51" y="80"/>
                  <a:pt x="51" y="80"/>
                </a:cubicBezTo>
                <a:cubicBezTo>
                  <a:pt x="62" y="80"/>
                  <a:pt x="70" y="89"/>
                  <a:pt x="70" y="100"/>
                </a:cubicBezTo>
                <a:close/>
                <a:moveTo>
                  <a:pt x="22" y="170"/>
                </a:moveTo>
                <a:cubicBezTo>
                  <a:pt x="54" y="170"/>
                  <a:pt x="54" y="170"/>
                  <a:pt x="54" y="170"/>
                </a:cubicBezTo>
                <a:cubicBezTo>
                  <a:pt x="65" y="170"/>
                  <a:pt x="74" y="179"/>
                  <a:pt x="74" y="190"/>
                </a:cubicBezTo>
                <a:cubicBezTo>
                  <a:pt x="74" y="193"/>
                  <a:pt x="74" y="193"/>
                  <a:pt x="74" y="193"/>
                </a:cubicBezTo>
                <a:cubicBezTo>
                  <a:pt x="74" y="204"/>
                  <a:pt x="65" y="212"/>
                  <a:pt x="54" y="212"/>
                </a:cubicBezTo>
                <a:cubicBezTo>
                  <a:pt x="22" y="212"/>
                  <a:pt x="22" y="212"/>
                  <a:pt x="22" y="212"/>
                </a:cubicBezTo>
                <a:cubicBezTo>
                  <a:pt x="12" y="212"/>
                  <a:pt x="3" y="204"/>
                  <a:pt x="3" y="193"/>
                </a:cubicBezTo>
                <a:cubicBezTo>
                  <a:pt x="3" y="190"/>
                  <a:pt x="3" y="190"/>
                  <a:pt x="3" y="190"/>
                </a:cubicBezTo>
                <a:cubicBezTo>
                  <a:pt x="3" y="179"/>
                  <a:pt x="12" y="170"/>
                  <a:pt x="22" y="170"/>
                </a:cubicBezTo>
                <a:close/>
                <a:moveTo>
                  <a:pt x="22" y="264"/>
                </a:moveTo>
                <a:cubicBezTo>
                  <a:pt x="54" y="264"/>
                  <a:pt x="54" y="264"/>
                  <a:pt x="54" y="264"/>
                </a:cubicBezTo>
                <a:cubicBezTo>
                  <a:pt x="65" y="264"/>
                  <a:pt x="74" y="272"/>
                  <a:pt x="74" y="283"/>
                </a:cubicBezTo>
                <a:cubicBezTo>
                  <a:pt x="74" y="286"/>
                  <a:pt x="74" y="286"/>
                  <a:pt x="74" y="286"/>
                </a:cubicBezTo>
                <a:cubicBezTo>
                  <a:pt x="74" y="297"/>
                  <a:pt x="65" y="305"/>
                  <a:pt x="54" y="305"/>
                </a:cubicBezTo>
                <a:cubicBezTo>
                  <a:pt x="22" y="305"/>
                  <a:pt x="22" y="305"/>
                  <a:pt x="22" y="305"/>
                </a:cubicBezTo>
                <a:cubicBezTo>
                  <a:pt x="12" y="305"/>
                  <a:pt x="3" y="297"/>
                  <a:pt x="3" y="286"/>
                </a:cubicBezTo>
                <a:cubicBezTo>
                  <a:pt x="3" y="283"/>
                  <a:pt x="3" y="283"/>
                  <a:pt x="3" y="283"/>
                </a:cubicBezTo>
                <a:cubicBezTo>
                  <a:pt x="3" y="272"/>
                  <a:pt x="12" y="264"/>
                  <a:pt x="22" y="26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0" name="Google Shape;6360;p26"/>
          <p:cNvSpPr/>
          <p:nvPr/>
        </p:nvSpPr>
        <p:spPr>
          <a:xfrm>
            <a:off x="7742765" y="3867151"/>
            <a:ext cx="404284" cy="397933"/>
          </a:xfrm>
          <a:custGeom>
            <a:avLst/>
            <a:gdLst/>
            <a:ahLst/>
            <a:cxnLst/>
            <a:rect l="l" t="t" r="r" b="b"/>
            <a:pathLst>
              <a:path w="386" h="378" extrusionOk="0">
                <a:moveTo>
                  <a:pt x="358" y="378"/>
                </a:moveTo>
                <a:cubicBezTo>
                  <a:pt x="241" y="378"/>
                  <a:pt x="241" y="378"/>
                  <a:pt x="241" y="378"/>
                </a:cubicBezTo>
                <a:cubicBezTo>
                  <a:pt x="226" y="378"/>
                  <a:pt x="214" y="366"/>
                  <a:pt x="214" y="351"/>
                </a:cubicBezTo>
                <a:cubicBezTo>
                  <a:pt x="214" y="234"/>
                  <a:pt x="214" y="234"/>
                  <a:pt x="214" y="234"/>
                </a:cubicBezTo>
                <a:cubicBezTo>
                  <a:pt x="214" y="219"/>
                  <a:pt x="226" y="206"/>
                  <a:pt x="241" y="206"/>
                </a:cubicBezTo>
                <a:cubicBezTo>
                  <a:pt x="358" y="206"/>
                  <a:pt x="358" y="206"/>
                  <a:pt x="358" y="206"/>
                </a:cubicBezTo>
                <a:cubicBezTo>
                  <a:pt x="374" y="206"/>
                  <a:pt x="386" y="219"/>
                  <a:pt x="386" y="234"/>
                </a:cubicBezTo>
                <a:cubicBezTo>
                  <a:pt x="386" y="351"/>
                  <a:pt x="386" y="351"/>
                  <a:pt x="386" y="351"/>
                </a:cubicBezTo>
                <a:cubicBezTo>
                  <a:pt x="386" y="366"/>
                  <a:pt x="374" y="378"/>
                  <a:pt x="358" y="378"/>
                </a:cubicBezTo>
                <a:close/>
                <a:moveTo>
                  <a:pt x="358" y="172"/>
                </a:moveTo>
                <a:cubicBezTo>
                  <a:pt x="241" y="172"/>
                  <a:pt x="241" y="172"/>
                  <a:pt x="241" y="172"/>
                </a:cubicBezTo>
                <a:cubicBezTo>
                  <a:pt x="226" y="172"/>
                  <a:pt x="214" y="160"/>
                  <a:pt x="214" y="145"/>
                </a:cubicBezTo>
                <a:cubicBezTo>
                  <a:pt x="214" y="27"/>
                  <a:pt x="214" y="27"/>
                  <a:pt x="214" y="27"/>
                </a:cubicBezTo>
                <a:cubicBezTo>
                  <a:pt x="214" y="13"/>
                  <a:pt x="226" y="0"/>
                  <a:pt x="241" y="0"/>
                </a:cubicBezTo>
                <a:cubicBezTo>
                  <a:pt x="358" y="0"/>
                  <a:pt x="358" y="0"/>
                  <a:pt x="358" y="0"/>
                </a:cubicBezTo>
                <a:cubicBezTo>
                  <a:pt x="374" y="0"/>
                  <a:pt x="386" y="13"/>
                  <a:pt x="386" y="27"/>
                </a:cubicBezTo>
                <a:cubicBezTo>
                  <a:pt x="386" y="145"/>
                  <a:pt x="386" y="145"/>
                  <a:pt x="386" y="145"/>
                </a:cubicBezTo>
                <a:cubicBezTo>
                  <a:pt x="386" y="160"/>
                  <a:pt x="374" y="172"/>
                  <a:pt x="358" y="172"/>
                </a:cubicBezTo>
                <a:close/>
                <a:moveTo>
                  <a:pt x="145" y="378"/>
                </a:moveTo>
                <a:cubicBezTo>
                  <a:pt x="28" y="378"/>
                  <a:pt x="28" y="378"/>
                  <a:pt x="28" y="378"/>
                </a:cubicBezTo>
                <a:cubicBezTo>
                  <a:pt x="12" y="378"/>
                  <a:pt x="0" y="366"/>
                  <a:pt x="0" y="351"/>
                </a:cubicBezTo>
                <a:cubicBezTo>
                  <a:pt x="0" y="234"/>
                  <a:pt x="0" y="234"/>
                  <a:pt x="0" y="234"/>
                </a:cubicBezTo>
                <a:cubicBezTo>
                  <a:pt x="0" y="219"/>
                  <a:pt x="12" y="206"/>
                  <a:pt x="28" y="206"/>
                </a:cubicBezTo>
                <a:cubicBezTo>
                  <a:pt x="145" y="206"/>
                  <a:pt x="145" y="206"/>
                  <a:pt x="145" y="206"/>
                </a:cubicBezTo>
                <a:cubicBezTo>
                  <a:pt x="160" y="206"/>
                  <a:pt x="172" y="219"/>
                  <a:pt x="172" y="234"/>
                </a:cubicBezTo>
                <a:cubicBezTo>
                  <a:pt x="172" y="351"/>
                  <a:pt x="172" y="351"/>
                  <a:pt x="172" y="351"/>
                </a:cubicBezTo>
                <a:cubicBezTo>
                  <a:pt x="172" y="366"/>
                  <a:pt x="160" y="378"/>
                  <a:pt x="145" y="378"/>
                </a:cubicBezTo>
                <a:close/>
                <a:moveTo>
                  <a:pt x="145" y="172"/>
                </a:moveTo>
                <a:cubicBezTo>
                  <a:pt x="28" y="172"/>
                  <a:pt x="28" y="172"/>
                  <a:pt x="28" y="172"/>
                </a:cubicBezTo>
                <a:cubicBezTo>
                  <a:pt x="12" y="172"/>
                  <a:pt x="0" y="160"/>
                  <a:pt x="0" y="145"/>
                </a:cubicBezTo>
                <a:cubicBezTo>
                  <a:pt x="0" y="27"/>
                  <a:pt x="0" y="27"/>
                  <a:pt x="0" y="27"/>
                </a:cubicBezTo>
                <a:cubicBezTo>
                  <a:pt x="0" y="13"/>
                  <a:pt x="12" y="0"/>
                  <a:pt x="28" y="0"/>
                </a:cubicBezTo>
                <a:cubicBezTo>
                  <a:pt x="145" y="0"/>
                  <a:pt x="145" y="0"/>
                  <a:pt x="145" y="0"/>
                </a:cubicBezTo>
                <a:cubicBezTo>
                  <a:pt x="160" y="0"/>
                  <a:pt x="172" y="13"/>
                  <a:pt x="172" y="27"/>
                </a:cubicBezTo>
                <a:cubicBezTo>
                  <a:pt x="172" y="145"/>
                  <a:pt x="172" y="145"/>
                  <a:pt x="172" y="145"/>
                </a:cubicBezTo>
                <a:cubicBezTo>
                  <a:pt x="172" y="160"/>
                  <a:pt x="160" y="172"/>
                  <a:pt x="145" y="1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1" name="Google Shape;6361;p26"/>
          <p:cNvSpPr/>
          <p:nvPr/>
        </p:nvSpPr>
        <p:spPr>
          <a:xfrm>
            <a:off x="3405715" y="2582333"/>
            <a:ext cx="300567" cy="406400"/>
          </a:xfrm>
          <a:custGeom>
            <a:avLst/>
            <a:gdLst/>
            <a:ahLst/>
            <a:cxnLst/>
            <a:rect l="l" t="t" r="r" b="b"/>
            <a:pathLst>
              <a:path w="286" h="386" extrusionOk="0">
                <a:moveTo>
                  <a:pt x="286" y="258"/>
                </a:moveTo>
                <a:cubicBezTo>
                  <a:pt x="286" y="294"/>
                  <a:pt x="229" y="315"/>
                  <a:pt x="143" y="315"/>
                </a:cubicBezTo>
                <a:cubicBezTo>
                  <a:pt x="57" y="315"/>
                  <a:pt x="0" y="294"/>
                  <a:pt x="0" y="258"/>
                </a:cubicBezTo>
                <a:cubicBezTo>
                  <a:pt x="0" y="237"/>
                  <a:pt x="40" y="221"/>
                  <a:pt x="40" y="166"/>
                </a:cubicBezTo>
                <a:cubicBezTo>
                  <a:pt x="40" y="98"/>
                  <a:pt x="74" y="51"/>
                  <a:pt x="123" y="38"/>
                </a:cubicBezTo>
                <a:cubicBezTo>
                  <a:pt x="123" y="37"/>
                  <a:pt x="123" y="35"/>
                  <a:pt x="123" y="34"/>
                </a:cubicBezTo>
                <a:cubicBezTo>
                  <a:pt x="123" y="11"/>
                  <a:pt x="132" y="0"/>
                  <a:pt x="143" y="0"/>
                </a:cubicBezTo>
                <a:cubicBezTo>
                  <a:pt x="154" y="0"/>
                  <a:pt x="163" y="11"/>
                  <a:pt x="163" y="34"/>
                </a:cubicBezTo>
                <a:cubicBezTo>
                  <a:pt x="163" y="35"/>
                  <a:pt x="163" y="37"/>
                  <a:pt x="163" y="38"/>
                </a:cubicBezTo>
                <a:cubicBezTo>
                  <a:pt x="212" y="51"/>
                  <a:pt x="246" y="98"/>
                  <a:pt x="246" y="166"/>
                </a:cubicBezTo>
                <a:cubicBezTo>
                  <a:pt x="246" y="221"/>
                  <a:pt x="286" y="237"/>
                  <a:pt x="286" y="258"/>
                </a:cubicBezTo>
                <a:close/>
                <a:moveTo>
                  <a:pt x="116" y="329"/>
                </a:moveTo>
                <a:cubicBezTo>
                  <a:pt x="125" y="330"/>
                  <a:pt x="135" y="331"/>
                  <a:pt x="145" y="331"/>
                </a:cubicBezTo>
                <a:cubicBezTo>
                  <a:pt x="152" y="331"/>
                  <a:pt x="159" y="331"/>
                  <a:pt x="167" y="330"/>
                </a:cubicBezTo>
                <a:cubicBezTo>
                  <a:pt x="172" y="336"/>
                  <a:pt x="176" y="344"/>
                  <a:pt x="176" y="352"/>
                </a:cubicBezTo>
                <a:cubicBezTo>
                  <a:pt x="176" y="371"/>
                  <a:pt x="160" y="386"/>
                  <a:pt x="141" y="386"/>
                </a:cubicBezTo>
                <a:cubicBezTo>
                  <a:pt x="122" y="386"/>
                  <a:pt x="106" y="371"/>
                  <a:pt x="106" y="352"/>
                </a:cubicBezTo>
                <a:cubicBezTo>
                  <a:pt x="106" y="344"/>
                  <a:pt x="110" y="335"/>
                  <a:pt x="116" y="32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2" name="Google Shape;6362;p26"/>
          <p:cNvSpPr/>
          <p:nvPr/>
        </p:nvSpPr>
        <p:spPr>
          <a:xfrm>
            <a:off x="3354915" y="2008717"/>
            <a:ext cx="404284" cy="366184"/>
          </a:xfrm>
          <a:custGeom>
            <a:avLst/>
            <a:gdLst/>
            <a:ahLst/>
            <a:cxnLst/>
            <a:rect l="l" t="t" r="r" b="b"/>
            <a:pathLst>
              <a:path w="386" h="347" extrusionOk="0">
                <a:moveTo>
                  <a:pt x="362" y="147"/>
                </a:moveTo>
                <a:cubicBezTo>
                  <a:pt x="340" y="86"/>
                  <a:pt x="300" y="48"/>
                  <a:pt x="239" y="23"/>
                </a:cubicBezTo>
                <a:cubicBezTo>
                  <a:pt x="247" y="14"/>
                  <a:pt x="250" y="10"/>
                  <a:pt x="258" y="0"/>
                </a:cubicBezTo>
                <a:cubicBezTo>
                  <a:pt x="323" y="28"/>
                  <a:pt x="361" y="62"/>
                  <a:pt x="386" y="131"/>
                </a:cubicBezTo>
                <a:cubicBezTo>
                  <a:pt x="362" y="147"/>
                  <a:pt x="362" y="147"/>
                  <a:pt x="362" y="147"/>
                </a:cubicBezTo>
                <a:close/>
                <a:moveTo>
                  <a:pt x="343" y="196"/>
                </a:moveTo>
                <a:cubicBezTo>
                  <a:pt x="343" y="279"/>
                  <a:pt x="276" y="347"/>
                  <a:pt x="193" y="347"/>
                </a:cubicBezTo>
                <a:cubicBezTo>
                  <a:pt x="110" y="347"/>
                  <a:pt x="42" y="279"/>
                  <a:pt x="42" y="196"/>
                </a:cubicBezTo>
                <a:cubicBezTo>
                  <a:pt x="42" y="112"/>
                  <a:pt x="110" y="44"/>
                  <a:pt x="193" y="44"/>
                </a:cubicBezTo>
                <a:cubicBezTo>
                  <a:pt x="276" y="44"/>
                  <a:pt x="343" y="112"/>
                  <a:pt x="343" y="196"/>
                </a:cubicBezTo>
                <a:close/>
                <a:moveTo>
                  <a:pt x="193" y="71"/>
                </a:moveTo>
                <a:cubicBezTo>
                  <a:pt x="124" y="71"/>
                  <a:pt x="69" y="127"/>
                  <a:pt x="69" y="195"/>
                </a:cubicBezTo>
                <a:cubicBezTo>
                  <a:pt x="69" y="265"/>
                  <a:pt x="124" y="321"/>
                  <a:pt x="193" y="321"/>
                </a:cubicBezTo>
                <a:cubicBezTo>
                  <a:pt x="261" y="321"/>
                  <a:pt x="316" y="265"/>
                  <a:pt x="316" y="195"/>
                </a:cubicBezTo>
                <a:cubicBezTo>
                  <a:pt x="316" y="127"/>
                  <a:pt x="261" y="71"/>
                  <a:pt x="193" y="71"/>
                </a:cubicBezTo>
                <a:close/>
                <a:moveTo>
                  <a:pt x="260" y="205"/>
                </a:moveTo>
                <a:cubicBezTo>
                  <a:pt x="246" y="205"/>
                  <a:pt x="192" y="205"/>
                  <a:pt x="192" y="205"/>
                </a:cubicBezTo>
                <a:cubicBezTo>
                  <a:pt x="187" y="205"/>
                  <a:pt x="183" y="201"/>
                  <a:pt x="182" y="196"/>
                </a:cubicBezTo>
                <a:cubicBezTo>
                  <a:pt x="182" y="196"/>
                  <a:pt x="182" y="196"/>
                  <a:pt x="182" y="196"/>
                </a:cubicBezTo>
                <a:cubicBezTo>
                  <a:pt x="182" y="196"/>
                  <a:pt x="182" y="101"/>
                  <a:pt x="182" y="89"/>
                </a:cubicBezTo>
                <a:cubicBezTo>
                  <a:pt x="182" y="77"/>
                  <a:pt x="202" y="77"/>
                  <a:pt x="202" y="89"/>
                </a:cubicBezTo>
                <a:cubicBezTo>
                  <a:pt x="202" y="98"/>
                  <a:pt x="202" y="159"/>
                  <a:pt x="202" y="185"/>
                </a:cubicBezTo>
                <a:cubicBezTo>
                  <a:pt x="219" y="185"/>
                  <a:pt x="250" y="185"/>
                  <a:pt x="260" y="185"/>
                </a:cubicBezTo>
                <a:cubicBezTo>
                  <a:pt x="275" y="185"/>
                  <a:pt x="275" y="205"/>
                  <a:pt x="260" y="205"/>
                </a:cubicBezTo>
                <a:close/>
                <a:moveTo>
                  <a:pt x="23" y="147"/>
                </a:moveTo>
                <a:cubicBezTo>
                  <a:pt x="14" y="138"/>
                  <a:pt x="10" y="136"/>
                  <a:pt x="0" y="128"/>
                </a:cubicBezTo>
                <a:cubicBezTo>
                  <a:pt x="23" y="62"/>
                  <a:pt x="63" y="23"/>
                  <a:pt x="131" y="0"/>
                </a:cubicBezTo>
                <a:cubicBezTo>
                  <a:pt x="147" y="23"/>
                  <a:pt x="147" y="23"/>
                  <a:pt x="147" y="23"/>
                </a:cubicBezTo>
                <a:cubicBezTo>
                  <a:pt x="85" y="46"/>
                  <a:pt x="47" y="86"/>
                  <a:pt x="23" y="14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3" name="Google Shape;6363;p26"/>
          <p:cNvSpPr/>
          <p:nvPr/>
        </p:nvSpPr>
        <p:spPr>
          <a:xfrm>
            <a:off x="3354915" y="768351"/>
            <a:ext cx="404284" cy="404284"/>
          </a:xfrm>
          <a:custGeom>
            <a:avLst/>
            <a:gdLst/>
            <a:ahLst/>
            <a:cxnLst/>
            <a:rect l="l" t="t" r="r" b="b"/>
            <a:pathLst>
              <a:path w="386" h="386" extrusionOk="0">
                <a:moveTo>
                  <a:pt x="193" y="386"/>
                </a:moveTo>
                <a:cubicBezTo>
                  <a:pt x="86" y="386"/>
                  <a:pt x="0" y="299"/>
                  <a:pt x="0" y="193"/>
                </a:cubicBezTo>
                <a:cubicBezTo>
                  <a:pt x="0" y="86"/>
                  <a:pt x="86" y="0"/>
                  <a:pt x="193" y="0"/>
                </a:cubicBezTo>
                <a:cubicBezTo>
                  <a:pt x="300" y="0"/>
                  <a:pt x="386" y="86"/>
                  <a:pt x="386" y="193"/>
                </a:cubicBezTo>
                <a:cubicBezTo>
                  <a:pt x="386" y="299"/>
                  <a:pt x="300" y="386"/>
                  <a:pt x="193" y="386"/>
                </a:cubicBezTo>
                <a:close/>
                <a:moveTo>
                  <a:pt x="193" y="34"/>
                </a:moveTo>
                <a:cubicBezTo>
                  <a:pt x="105" y="34"/>
                  <a:pt x="34" y="105"/>
                  <a:pt x="34" y="193"/>
                </a:cubicBezTo>
                <a:cubicBezTo>
                  <a:pt x="34" y="280"/>
                  <a:pt x="105" y="351"/>
                  <a:pt x="193" y="351"/>
                </a:cubicBezTo>
                <a:cubicBezTo>
                  <a:pt x="281" y="351"/>
                  <a:pt x="352" y="280"/>
                  <a:pt x="352" y="193"/>
                </a:cubicBezTo>
                <a:cubicBezTo>
                  <a:pt x="352" y="105"/>
                  <a:pt x="281" y="34"/>
                  <a:pt x="193" y="34"/>
                </a:cubicBezTo>
                <a:close/>
                <a:moveTo>
                  <a:pt x="280" y="205"/>
                </a:moveTo>
                <a:cubicBezTo>
                  <a:pt x="262" y="205"/>
                  <a:pt x="192" y="205"/>
                  <a:pt x="192" y="205"/>
                </a:cubicBezTo>
                <a:cubicBezTo>
                  <a:pt x="186" y="205"/>
                  <a:pt x="180" y="200"/>
                  <a:pt x="180" y="193"/>
                </a:cubicBezTo>
                <a:cubicBezTo>
                  <a:pt x="179" y="193"/>
                  <a:pt x="179" y="193"/>
                  <a:pt x="179" y="193"/>
                </a:cubicBezTo>
                <a:cubicBezTo>
                  <a:pt x="179" y="193"/>
                  <a:pt x="179" y="73"/>
                  <a:pt x="179" y="57"/>
                </a:cubicBezTo>
                <a:cubicBezTo>
                  <a:pt x="179" y="41"/>
                  <a:pt x="205" y="41"/>
                  <a:pt x="205" y="57"/>
                </a:cubicBezTo>
                <a:cubicBezTo>
                  <a:pt x="205" y="69"/>
                  <a:pt x="205" y="146"/>
                  <a:pt x="205" y="179"/>
                </a:cubicBezTo>
                <a:cubicBezTo>
                  <a:pt x="226" y="179"/>
                  <a:pt x="267" y="179"/>
                  <a:pt x="280" y="179"/>
                </a:cubicBezTo>
                <a:cubicBezTo>
                  <a:pt x="298" y="179"/>
                  <a:pt x="298" y="205"/>
                  <a:pt x="280" y="20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4" name="Google Shape;6364;p26"/>
          <p:cNvSpPr/>
          <p:nvPr/>
        </p:nvSpPr>
        <p:spPr>
          <a:xfrm>
            <a:off x="2719915" y="6343651"/>
            <a:ext cx="406400" cy="406400"/>
          </a:xfrm>
          <a:custGeom>
            <a:avLst/>
            <a:gdLst/>
            <a:ahLst/>
            <a:cxnLst/>
            <a:rect l="l" t="t" r="r" b="b"/>
            <a:pathLst>
              <a:path w="387" h="387" extrusionOk="0">
                <a:moveTo>
                  <a:pt x="374" y="387"/>
                </a:moveTo>
                <a:cubicBezTo>
                  <a:pt x="290" y="382"/>
                  <a:pt x="290" y="382"/>
                  <a:pt x="290" y="382"/>
                </a:cubicBezTo>
                <a:cubicBezTo>
                  <a:pt x="283" y="381"/>
                  <a:pt x="276" y="375"/>
                  <a:pt x="276" y="367"/>
                </a:cubicBezTo>
                <a:cubicBezTo>
                  <a:pt x="276" y="367"/>
                  <a:pt x="274" y="360"/>
                  <a:pt x="278" y="356"/>
                </a:cubicBezTo>
                <a:cubicBezTo>
                  <a:pt x="283" y="351"/>
                  <a:pt x="291" y="344"/>
                  <a:pt x="299" y="336"/>
                </a:cubicBezTo>
                <a:cubicBezTo>
                  <a:pt x="237" y="273"/>
                  <a:pt x="237" y="273"/>
                  <a:pt x="237" y="273"/>
                </a:cubicBezTo>
                <a:cubicBezTo>
                  <a:pt x="232" y="268"/>
                  <a:pt x="230" y="260"/>
                  <a:pt x="234" y="256"/>
                </a:cubicBezTo>
                <a:cubicBezTo>
                  <a:pt x="256" y="233"/>
                  <a:pt x="256" y="233"/>
                  <a:pt x="256" y="233"/>
                </a:cubicBezTo>
                <a:cubicBezTo>
                  <a:pt x="260" y="229"/>
                  <a:pt x="268" y="231"/>
                  <a:pt x="273" y="236"/>
                </a:cubicBezTo>
                <a:cubicBezTo>
                  <a:pt x="335" y="299"/>
                  <a:pt x="335" y="299"/>
                  <a:pt x="335" y="299"/>
                </a:cubicBezTo>
                <a:cubicBezTo>
                  <a:pt x="344" y="290"/>
                  <a:pt x="351" y="282"/>
                  <a:pt x="357" y="277"/>
                </a:cubicBezTo>
                <a:cubicBezTo>
                  <a:pt x="361" y="272"/>
                  <a:pt x="368" y="274"/>
                  <a:pt x="368" y="274"/>
                </a:cubicBezTo>
                <a:cubicBezTo>
                  <a:pt x="375" y="274"/>
                  <a:pt x="381" y="281"/>
                  <a:pt x="382" y="288"/>
                </a:cubicBezTo>
                <a:cubicBezTo>
                  <a:pt x="387" y="373"/>
                  <a:pt x="387" y="373"/>
                  <a:pt x="387" y="373"/>
                </a:cubicBezTo>
                <a:cubicBezTo>
                  <a:pt x="387" y="381"/>
                  <a:pt x="382" y="387"/>
                  <a:pt x="374" y="387"/>
                </a:cubicBezTo>
                <a:close/>
                <a:moveTo>
                  <a:pt x="132" y="154"/>
                </a:moveTo>
                <a:cubicBezTo>
                  <a:pt x="128" y="158"/>
                  <a:pt x="120" y="157"/>
                  <a:pt x="115" y="151"/>
                </a:cubicBezTo>
                <a:cubicBezTo>
                  <a:pt x="53" y="89"/>
                  <a:pt x="53" y="89"/>
                  <a:pt x="53" y="89"/>
                </a:cubicBezTo>
                <a:cubicBezTo>
                  <a:pt x="44" y="97"/>
                  <a:pt x="37" y="105"/>
                  <a:pt x="31" y="110"/>
                </a:cubicBezTo>
                <a:cubicBezTo>
                  <a:pt x="27" y="115"/>
                  <a:pt x="20" y="113"/>
                  <a:pt x="20" y="113"/>
                </a:cubicBezTo>
                <a:cubicBezTo>
                  <a:pt x="12" y="113"/>
                  <a:pt x="6" y="106"/>
                  <a:pt x="6" y="99"/>
                </a:cubicBezTo>
                <a:cubicBezTo>
                  <a:pt x="1" y="13"/>
                  <a:pt x="1" y="13"/>
                  <a:pt x="1" y="13"/>
                </a:cubicBezTo>
                <a:cubicBezTo>
                  <a:pt x="0" y="6"/>
                  <a:pt x="6" y="0"/>
                  <a:pt x="13" y="1"/>
                </a:cubicBezTo>
                <a:cubicBezTo>
                  <a:pt x="98" y="5"/>
                  <a:pt x="98" y="5"/>
                  <a:pt x="98" y="5"/>
                </a:cubicBezTo>
                <a:cubicBezTo>
                  <a:pt x="106" y="6"/>
                  <a:pt x="112" y="12"/>
                  <a:pt x="112" y="20"/>
                </a:cubicBezTo>
                <a:cubicBezTo>
                  <a:pt x="112" y="20"/>
                  <a:pt x="114" y="26"/>
                  <a:pt x="110" y="31"/>
                </a:cubicBezTo>
                <a:cubicBezTo>
                  <a:pt x="105" y="36"/>
                  <a:pt x="97" y="43"/>
                  <a:pt x="89" y="51"/>
                </a:cubicBezTo>
                <a:cubicBezTo>
                  <a:pt x="151" y="114"/>
                  <a:pt x="151" y="114"/>
                  <a:pt x="151" y="114"/>
                </a:cubicBezTo>
                <a:cubicBezTo>
                  <a:pt x="157" y="120"/>
                  <a:pt x="158" y="127"/>
                  <a:pt x="154" y="131"/>
                </a:cubicBezTo>
                <a:cubicBezTo>
                  <a:pt x="132" y="154"/>
                  <a:pt x="132" y="154"/>
                  <a:pt x="132" y="15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5" name="Google Shape;6365;p26"/>
          <p:cNvSpPr/>
          <p:nvPr/>
        </p:nvSpPr>
        <p:spPr>
          <a:xfrm>
            <a:off x="3354915" y="3903133"/>
            <a:ext cx="404284" cy="323851"/>
          </a:xfrm>
          <a:custGeom>
            <a:avLst/>
            <a:gdLst/>
            <a:ahLst/>
            <a:cxnLst/>
            <a:rect l="l" t="t" r="r" b="b"/>
            <a:pathLst>
              <a:path w="386" h="308" extrusionOk="0">
                <a:moveTo>
                  <a:pt x="338" y="308"/>
                </a:moveTo>
                <a:cubicBezTo>
                  <a:pt x="48" y="308"/>
                  <a:pt x="48" y="308"/>
                  <a:pt x="48" y="308"/>
                </a:cubicBezTo>
                <a:cubicBezTo>
                  <a:pt x="22" y="308"/>
                  <a:pt x="0" y="287"/>
                  <a:pt x="0" y="260"/>
                </a:cubicBezTo>
                <a:cubicBezTo>
                  <a:pt x="0" y="48"/>
                  <a:pt x="0" y="48"/>
                  <a:pt x="0" y="48"/>
                </a:cubicBezTo>
                <a:cubicBezTo>
                  <a:pt x="0" y="21"/>
                  <a:pt x="22" y="0"/>
                  <a:pt x="48" y="0"/>
                </a:cubicBezTo>
                <a:cubicBezTo>
                  <a:pt x="338" y="0"/>
                  <a:pt x="338" y="0"/>
                  <a:pt x="338" y="0"/>
                </a:cubicBezTo>
                <a:cubicBezTo>
                  <a:pt x="364" y="0"/>
                  <a:pt x="386" y="21"/>
                  <a:pt x="386" y="48"/>
                </a:cubicBezTo>
                <a:cubicBezTo>
                  <a:pt x="386" y="260"/>
                  <a:pt x="386" y="260"/>
                  <a:pt x="386" y="260"/>
                </a:cubicBezTo>
                <a:cubicBezTo>
                  <a:pt x="386" y="287"/>
                  <a:pt x="364" y="308"/>
                  <a:pt x="338" y="308"/>
                </a:cubicBezTo>
                <a:close/>
                <a:moveTo>
                  <a:pt x="35" y="260"/>
                </a:moveTo>
                <a:cubicBezTo>
                  <a:pt x="49" y="273"/>
                  <a:pt x="49" y="273"/>
                  <a:pt x="49" y="273"/>
                </a:cubicBezTo>
                <a:cubicBezTo>
                  <a:pt x="51" y="276"/>
                  <a:pt x="56" y="275"/>
                  <a:pt x="60" y="272"/>
                </a:cubicBezTo>
                <a:cubicBezTo>
                  <a:pt x="99" y="233"/>
                  <a:pt x="99" y="233"/>
                  <a:pt x="99" y="233"/>
                </a:cubicBezTo>
                <a:cubicBezTo>
                  <a:pt x="104" y="238"/>
                  <a:pt x="108" y="243"/>
                  <a:pt x="112" y="246"/>
                </a:cubicBezTo>
                <a:cubicBezTo>
                  <a:pt x="114" y="248"/>
                  <a:pt x="118" y="247"/>
                  <a:pt x="118" y="247"/>
                </a:cubicBezTo>
                <a:cubicBezTo>
                  <a:pt x="123" y="247"/>
                  <a:pt x="127" y="243"/>
                  <a:pt x="127" y="239"/>
                </a:cubicBezTo>
                <a:cubicBezTo>
                  <a:pt x="130" y="186"/>
                  <a:pt x="130" y="186"/>
                  <a:pt x="130" y="186"/>
                </a:cubicBezTo>
                <a:cubicBezTo>
                  <a:pt x="131" y="181"/>
                  <a:pt x="127" y="178"/>
                  <a:pt x="122" y="178"/>
                </a:cubicBezTo>
                <a:cubicBezTo>
                  <a:pt x="69" y="181"/>
                  <a:pt x="69" y="181"/>
                  <a:pt x="69" y="181"/>
                </a:cubicBezTo>
                <a:cubicBezTo>
                  <a:pt x="65" y="181"/>
                  <a:pt x="61" y="185"/>
                  <a:pt x="60" y="190"/>
                </a:cubicBezTo>
                <a:cubicBezTo>
                  <a:pt x="60" y="190"/>
                  <a:pt x="59" y="194"/>
                  <a:pt x="62" y="197"/>
                </a:cubicBezTo>
                <a:cubicBezTo>
                  <a:pt x="66" y="200"/>
                  <a:pt x="70" y="205"/>
                  <a:pt x="76" y="211"/>
                </a:cubicBezTo>
                <a:cubicBezTo>
                  <a:pt x="37" y="249"/>
                  <a:pt x="37" y="249"/>
                  <a:pt x="37" y="249"/>
                </a:cubicBezTo>
                <a:cubicBezTo>
                  <a:pt x="34" y="252"/>
                  <a:pt x="33" y="257"/>
                  <a:pt x="35" y="260"/>
                </a:cubicBezTo>
                <a:close/>
                <a:moveTo>
                  <a:pt x="127" y="69"/>
                </a:moveTo>
                <a:cubicBezTo>
                  <a:pt x="127" y="64"/>
                  <a:pt x="123" y="60"/>
                  <a:pt x="118" y="60"/>
                </a:cubicBezTo>
                <a:cubicBezTo>
                  <a:pt x="118" y="60"/>
                  <a:pt x="114" y="59"/>
                  <a:pt x="111" y="62"/>
                </a:cubicBezTo>
                <a:cubicBezTo>
                  <a:pt x="108" y="65"/>
                  <a:pt x="103" y="70"/>
                  <a:pt x="98" y="75"/>
                </a:cubicBezTo>
                <a:cubicBezTo>
                  <a:pt x="60" y="37"/>
                  <a:pt x="60" y="37"/>
                  <a:pt x="60" y="37"/>
                </a:cubicBezTo>
                <a:cubicBezTo>
                  <a:pt x="56" y="33"/>
                  <a:pt x="51" y="32"/>
                  <a:pt x="49" y="35"/>
                </a:cubicBezTo>
                <a:cubicBezTo>
                  <a:pt x="35" y="49"/>
                  <a:pt x="35" y="49"/>
                  <a:pt x="35" y="49"/>
                </a:cubicBezTo>
                <a:cubicBezTo>
                  <a:pt x="33" y="51"/>
                  <a:pt x="34" y="56"/>
                  <a:pt x="37" y="60"/>
                </a:cubicBezTo>
                <a:cubicBezTo>
                  <a:pt x="75" y="98"/>
                  <a:pt x="75" y="98"/>
                  <a:pt x="75" y="98"/>
                </a:cubicBezTo>
                <a:cubicBezTo>
                  <a:pt x="70" y="104"/>
                  <a:pt x="66" y="108"/>
                  <a:pt x="63" y="111"/>
                </a:cubicBezTo>
                <a:cubicBezTo>
                  <a:pt x="60" y="114"/>
                  <a:pt x="61" y="118"/>
                  <a:pt x="61" y="118"/>
                </a:cubicBezTo>
                <a:cubicBezTo>
                  <a:pt x="61" y="123"/>
                  <a:pt x="65" y="127"/>
                  <a:pt x="70" y="127"/>
                </a:cubicBezTo>
                <a:cubicBezTo>
                  <a:pt x="122" y="130"/>
                  <a:pt x="122" y="130"/>
                  <a:pt x="122" y="130"/>
                </a:cubicBezTo>
                <a:cubicBezTo>
                  <a:pt x="127" y="130"/>
                  <a:pt x="131" y="127"/>
                  <a:pt x="130" y="122"/>
                </a:cubicBezTo>
                <a:cubicBezTo>
                  <a:pt x="127" y="69"/>
                  <a:pt x="127" y="69"/>
                  <a:pt x="127" y="69"/>
                </a:cubicBezTo>
                <a:close/>
                <a:moveTo>
                  <a:pt x="341" y="49"/>
                </a:moveTo>
                <a:cubicBezTo>
                  <a:pt x="327" y="35"/>
                  <a:pt x="327" y="35"/>
                  <a:pt x="327" y="35"/>
                </a:cubicBezTo>
                <a:cubicBezTo>
                  <a:pt x="325" y="32"/>
                  <a:pt x="320" y="33"/>
                  <a:pt x="316" y="37"/>
                </a:cubicBezTo>
                <a:cubicBezTo>
                  <a:pt x="277" y="75"/>
                  <a:pt x="277" y="75"/>
                  <a:pt x="277" y="75"/>
                </a:cubicBezTo>
                <a:cubicBezTo>
                  <a:pt x="273" y="70"/>
                  <a:pt x="268" y="65"/>
                  <a:pt x="265" y="62"/>
                </a:cubicBezTo>
                <a:cubicBezTo>
                  <a:pt x="262" y="60"/>
                  <a:pt x="258" y="61"/>
                  <a:pt x="258" y="61"/>
                </a:cubicBezTo>
                <a:cubicBezTo>
                  <a:pt x="253" y="61"/>
                  <a:pt x="249" y="65"/>
                  <a:pt x="249" y="69"/>
                </a:cubicBezTo>
                <a:cubicBezTo>
                  <a:pt x="246" y="122"/>
                  <a:pt x="246" y="122"/>
                  <a:pt x="246" y="122"/>
                </a:cubicBezTo>
                <a:cubicBezTo>
                  <a:pt x="246" y="127"/>
                  <a:pt x="249" y="130"/>
                  <a:pt x="254" y="130"/>
                </a:cubicBezTo>
                <a:cubicBezTo>
                  <a:pt x="307" y="127"/>
                  <a:pt x="307" y="127"/>
                  <a:pt x="307" y="127"/>
                </a:cubicBezTo>
                <a:cubicBezTo>
                  <a:pt x="312" y="127"/>
                  <a:pt x="316" y="123"/>
                  <a:pt x="316" y="118"/>
                </a:cubicBezTo>
                <a:cubicBezTo>
                  <a:pt x="316" y="118"/>
                  <a:pt x="317" y="114"/>
                  <a:pt x="314" y="111"/>
                </a:cubicBezTo>
                <a:cubicBezTo>
                  <a:pt x="311" y="108"/>
                  <a:pt x="306" y="103"/>
                  <a:pt x="300" y="98"/>
                </a:cubicBezTo>
                <a:cubicBezTo>
                  <a:pt x="339" y="59"/>
                  <a:pt x="339" y="59"/>
                  <a:pt x="339" y="59"/>
                </a:cubicBezTo>
                <a:cubicBezTo>
                  <a:pt x="343" y="56"/>
                  <a:pt x="343" y="51"/>
                  <a:pt x="341" y="49"/>
                </a:cubicBezTo>
                <a:close/>
                <a:moveTo>
                  <a:pt x="339" y="248"/>
                </a:moveTo>
                <a:cubicBezTo>
                  <a:pt x="301" y="210"/>
                  <a:pt x="301" y="210"/>
                  <a:pt x="301" y="210"/>
                </a:cubicBezTo>
                <a:cubicBezTo>
                  <a:pt x="306" y="205"/>
                  <a:pt x="311" y="200"/>
                  <a:pt x="314" y="197"/>
                </a:cubicBezTo>
                <a:cubicBezTo>
                  <a:pt x="316" y="194"/>
                  <a:pt x="315" y="190"/>
                  <a:pt x="315" y="190"/>
                </a:cubicBezTo>
                <a:cubicBezTo>
                  <a:pt x="315" y="185"/>
                  <a:pt x="311" y="181"/>
                  <a:pt x="307" y="181"/>
                </a:cubicBezTo>
                <a:cubicBezTo>
                  <a:pt x="254" y="178"/>
                  <a:pt x="254" y="178"/>
                  <a:pt x="254" y="178"/>
                </a:cubicBezTo>
                <a:cubicBezTo>
                  <a:pt x="249" y="178"/>
                  <a:pt x="246" y="181"/>
                  <a:pt x="246" y="186"/>
                </a:cubicBezTo>
                <a:cubicBezTo>
                  <a:pt x="249" y="239"/>
                  <a:pt x="249" y="239"/>
                  <a:pt x="249" y="239"/>
                </a:cubicBezTo>
                <a:cubicBezTo>
                  <a:pt x="249" y="244"/>
                  <a:pt x="253" y="248"/>
                  <a:pt x="258" y="248"/>
                </a:cubicBezTo>
                <a:cubicBezTo>
                  <a:pt x="258" y="248"/>
                  <a:pt x="262" y="249"/>
                  <a:pt x="265" y="246"/>
                </a:cubicBezTo>
                <a:cubicBezTo>
                  <a:pt x="268" y="243"/>
                  <a:pt x="273" y="238"/>
                  <a:pt x="278" y="233"/>
                </a:cubicBezTo>
                <a:cubicBezTo>
                  <a:pt x="317" y="271"/>
                  <a:pt x="317" y="271"/>
                  <a:pt x="317" y="271"/>
                </a:cubicBezTo>
                <a:cubicBezTo>
                  <a:pt x="320" y="275"/>
                  <a:pt x="325" y="276"/>
                  <a:pt x="327" y="273"/>
                </a:cubicBezTo>
                <a:cubicBezTo>
                  <a:pt x="341" y="259"/>
                  <a:pt x="341" y="259"/>
                  <a:pt x="341" y="259"/>
                </a:cubicBezTo>
                <a:cubicBezTo>
                  <a:pt x="344" y="257"/>
                  <a:pt x="343" y="252"/>
                  <a:pt x="339" y="24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6" name="Google Shape;6366;p26"/>
          <p:cNvSpPr/>
          <p:nvPr/>
        </p:nvSpPr>
        <p:spPr>
          <a:xfrm>
            <a:off x="3403597" y="4476751"/>
            <a:ext cx="304800" cy="406400"/>
          </a:xfrm>
          <a:custGeom>
            <a:avLst/>
            <a:gdLst/>
            <a:ahLst/>
            <a:cxnLst/>
            <a:rect l="l" t="t" r="r" b="b"/>
            <a:pathLst>
              <a:path w="290" h="386" extrusionOk="0">
                <a:moveTo>
                  <a:pt x="278" y="386"/>
                </a:moveTo>
                <a:cubicBezTo>
                  <a:pt x="12" y="386"/>
                  <a:pt x="12" y="386"/>
                  <a:pt x="12" y="386"/>
                </a:cubicBezTo>
                <a:cubicBezTo>
                  <a:pt x="6" y="386"/>
                  <a:pt x="0" y="381"/>
                  <a:pt x="0" y="374"/>
                </a:cubicBezTo>
                <a:cubicBezTo>
                  <a:pt x="0" y="121"/>
                  <a:pt x="0" y="121"/>
                  <a:pt x="0" y="121"/>
                </a:cubicBezTo>
                <a:cubicBezTo>
                  <a:pt x="12" y="121"/>
                  <a:pt x="12" y="121"/>
                  <a:pt x="12" y="121"/>
                </a:cubicBezTo>
                <a:cubicBezTo>
                  <a:pt x="12" y="121"/>
                  <a:pt x="12" y="121"/>
                  <a:pt x="12" y="121"/>
                </a:cubicBezTo>
                <a:cubicBezTo>
                  <a:pt x="109" y="121"/>
                  <a:pt x="109" y="121"/>
                  <a:pt x="109" y="121"/>
                </a:cubicBezTo>
                <a:cubicBezTo>
                  <a:pt x="115" y="121"/>
                  <a:pt x="121" y="116"/>
                  <a:pt x="121" y="109"/>
                </a:cubicBezTo>
                <a:cubicBezTo>
                  <a:pt x="121" y="49"/>
                  <a:pt x="121" y="49"/>
                  <a:pt x="121" y="49"/>
                </a:cubicBezTo>
                <a:cubicBezTo>
                  <a:pt x="121" y="12"/>
                  <a:pt x="121" y="12"/>
                  <a:pt x="121" y="12"/>
                </a:cubicBezTo>
                <a:cubicBezTo>
                  <a:pt x="121" y="0"/>
                  <a:pt x="121" y="0"/>
                  <a:pt x="121" y="0"/>
                </a:cubicBezTo>
                <a:cubicBezTo>
                  <a:pt x="278" y="0"/>
                  <a:pt x="278" y="0"/>
                  <a:pt x="278" y="0"/>
                </a:cubicBezTo>
                <a:cubicBezTo>
                  <a:pt x="284" y="0"/>
                  <a:pt x="290" y="6"/>
                  <a:pt x="290" y="12"/>
                </a:cubicBezTo>
                <a:cubicBezTo>
                  <a:pt x="290" y="374"/>
                  <a:pt x="290" y="374"/>
                  <a:pt x="290" y="374"/>
                </a:cubicBezTo>
                <a:cubicBezTo>
                  <a:pt x="290" y="381"/>
                  <a:pt x="284" y="386"/>
                  <a:pt x="278" y="386"/>
                </a:cubicBezTo>
                <a:close/>
                <a:moveTo>
                  <a:pt x="97" y="0"/>
                </a:moveTo>
                <a:cubicBezTo>
                  <a:pt x="97" y="49"/>
                  <a:pt x="97" y="49"/>
                  <a:pt x="97" y="49"/>
                </a:cubicBezTo>
                <a:cubicBezTo>
                  <a:pt x="97" y="97"/>
                  <a:pt x="97" y="97"/>
                  <a:pt x="97" y="97"/>
                </a:cubicBezTo>
                <a:cubicBezTo>
                  <a:pt x="0" y="97"/>
                  <a:pt x="0" y="97"/>
                  <a:pt x="0" y="97"/>
                </a:cubicBezTo>
                <a:cubicBezTo>
                  <a:pt x="97" y="0"/>
                  <a:pt x="97" y="0"/>
                  <a:pt x="97"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7" name="Google Shape;6367;p26"/>
          <p:cNvSpPr/>
          <p:nvPr/>
        </p:nvSpPr>
        <p:spPr>
          <a:xfrm>
            <a:off x="903815" y="2000251"/>
            <a:ext cx="306917" cy="383117"/>
          </a:xfrm>
          <a:custGeom>
            <a:avLst/>
            <a:gdLst/>
            <a:ahLst/>
            <a:cxnLst/>
            <a:rect l="l" t="t" r="r" b="b"/>
            <a:pathLst>
              <a:path w="293" h="364" extrusionOk="0">
                <a:moveTo>
                  <a:pt x="286" y="332"/>
                </a:moveTo>
                <a:cubicBezTo>
                  <a:pt x="158" y="332"/>
                  <a:pt x="158" y="332"/>
                  <a:pt x="158" y="332"/>
                </a:cubicBezTo>
                <a:cubicBezTo>
                  <a:pt x="154" y="332"/>
                  <a:pt x="151" y="330"/>
                  <a:pt x="151" y="325"/>
                </a:cubicBezTo>
                <a:cubicBezTo>
                  <a:pt x="151" y="308"/>
                  <a:pt x="151" y="308"/>
                  <a:pt x="151" y="308"/>
                </a:cubicBezTo>
                <a:cubicBezTo>
                  <a:pt x="151" y="304"/>
                  <a:pt x="154" y="301"/>
                  <a:pt x="158" y="301"/>
                </a:cubicBezTo>
                <a:cubicBezTo>
                  <a:pt x="286" y="301"/>
                  <a:pt x="286" y="301"/>
                  <a:pt x="286" y="301"/>
                </a:cubicBezTo>
                <a:cubicBezTo>
                  <a:pt x="291" y="301"/>
                  <a:pt x="293" y="304"/>
                  <a:pt x="293" y="308"/>
                </a:cubicBezTo>
                <a:cubicBezTo>
                  <a:pt x="293" y="325"/>
                  <a:pt x="293" y="325"/>
                  <a:pt x="293" y="325"/>
                </a:cubicBezTo>
                <a:cubicBezTo>
                  <a:pt x="293" y="330"/>
                  <a:pt x="291" y="332"/>
                  <a:pt x="286" y="332"/>
                </a:cubicBezTo>
                <a:close/>
                <a:moveTo>
                  <a:pt x="139" y="296"/>
                </a:moveTo>
                <a:cubicBezTo>
                  <a:pt x="139" y="306"/>
                  <a:pt x="139" y="326"/>
                  <a:pt x="139" y="338"/>
                </a:cubicBezTo>
                <a:cubicBezTo>
                  <a:pt x="139" y="343"/>
                  <a:pt x="141" y="345"/>
                  <a:pt x="146" y="345"/>
                </a:cubicBezTo>
                <a:cubicBezTo>
                  <a:pt x="162" y="345"/>
                  <a:pt x="269" y="345"/>
                  <a:pt x="269" y="345"/>
                </a:cubicBezTo>
                <a:cubicBezTo>
                  <a:pt x="269" y="345"/>
                  <a:pt x="269" y="348"/>
                  <a:pt x="269" y="352"/>
                </a:cubicBezTo>
                <a:cubicBezTo>
                  <a:pt x="269" y="355"/>
                  <a:pt x="268" y="364"/>
                  <a:pt x="257" y="364"/>
                </a:cubicBezTo>
                <a:cubicBezTo>
                  <a:pt x="250" y="364"/>
                  <a:pt x="248" y="364"/>
                  <a:pt x="248" y="364"/>
                </a:cubicBezTo>
                <a:cubicBezTo>
                  <a:pt x="248" y="364"/>
                  <a:pt x="248" y="364"/>
                  <a:pt x="248" y="364"/>
                </a:cubicBezTo>
                <a:cubicBezTo>
                  <a:pt x="15" y="364"/>
                  <a:pt x="15" y="364"/>
                  <a:pt x="15" y="364"/>
                </a:cubicBezTo>
                <a:cubicBezTo>
                  <a:pt x="5" y="364"/>
                  <a:pt x="0" y="358"/>
                  <a:pt x="0" y="348"/>
                </a:cubicBezTo>
                <a:cubicBezTo>
                  <a:pt x="0" y="12"/>
                  <a:pt x="0" y="12"/>
                  <a:pt x="0" y="12"/>
                </a:cubicBezTo>
                <a:cubicBezTo>
                  <a:pt x="0" y="2"/>
                  <a:pt x="2" y="0"/>
                  <a:pt x="12" y="0"/>
                </a:cubicBezTo>
                <a:cubicBezTo>
                  <a:pt x="12" y="0"/>
                  <a:pt x="127" y="0"/>
                  <a:pt x="194" y="0"/>
                </a:cubicBezTo>
                <a:cubicBezTo>
                  <a:pt x="194" y="13"/>
                  <a:pt x="194" y="69"/>
                  <a:pt x="194" y="69"/>
                </a:cubicBezTo>
                <a:cubicBezTo>
                  <a:pt x="194" y="69"/>
                  <a:pt x="250" y="69"/>
                  <a:pt x="269" y="69"/>
                </a:cubicBezTo>
                <a:cubicBezTo>
                  <a:pt x="269" y="124"/>
                  <a:pt x="269" y="289"/>
                  <a:pt x="269" y="289"/>
                </a:cubicBezTo>
                <a:cubicBezTo>
                  <a:pt x="269" y="289"/>
                  <a:pt x="142" y="289"/>
                  <a:pt x="146" y="289"/>
                </a:cubicBezTo>
                <a:cubicBezTo>
                  <a:pt x="141" y="289"/>
                  <a:pt x="139" y="291"/>
                  <a:pt x="139" y="296"/>
                </a:cubicBezTo>
                <a:close/>
                <a:moveTo>
                  <a:pt x="210" y="0"/>
                </a:moveTo>
                <a:cubicBezTo>
                  <a:pt x="251" y="0"/>
                  <a:pt x="269" y="20"/>
                  <a:pt x="269" y="54"/>
                </a:cubicBezTo>
                <a:cubicBezTo>
                  <a:pt x="240" y="54"/>
                  <a:pt x="210" y="54"/>
                  <a:pt x="210" y="54"/>
                </a:cubicBezTo>
                <a:cubicBezTo>
                  <a:pt x="210" y="54"/>
                  <a:pt x="210" y="48"/>
                  <a:pt x="210"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8" name="Google Shape;6368;p26"/>
          <p:cNvSpPr/>
          <p:nvPr/>
        </p:nvSpPr>
        <p:spPr>
          <a:xfrm>
            <a:off x="3401482" y="3246967"/>
            <a:ext cx="309033" cy="406400"/>
          </a:xfrm>
          <a:custGeom>
            <a:avLst/>
            <a:gdLst/>
            <a:ahLst/>
            <a:cxnLst/>
            <a:rect l="l" t="t" r="r" b="b"/>
            <a:pathLst>
              <a:path w="294" h="385" extrusionOk="0">
                <a:moveTo>
                  <a:pt x="287" y="330"/>
                </a:moveTo>
                <a:cubicBezTo>
                  <a:pt x="238" y="330"/>
                  <a:pt x="238" y="330"/>
                  <a:pt x="238" y="330"/>
                </a:cubicBezTo>
                <a:cubicBezTo>
                  <a:pt x="238" y="379"/>
                  <a:pt x="238" y="379"/>
                  <a:pt x="238" y="379"/>
                </a:cubicBezTo>
                <a:cubicBezTo>
                  <a:pt x="238" y="383"/>
                  <a:pt x="235" y="385"/>
                  <a:pt x="231" y="385"/>
                </a:cubicBezTo>
                <a:cubicBezTo>
                  <a:pt x="214" y="385"/>
                  <a:pt x="214" y="385"/>
                  <a:pt x="214" y="385"/>
                </a:cubicBezTo>
                <a:cubicBezTo>
                  <a:pt x="209" y="385"/>
                  <a:pt x="207" y="383"/>
                  <a:pt x="207" y="379"/>
                </a:cubicBezTo>
                <a:cubicBezTo>
                  <a:pt x="207" y="330"/>
                  <a:pt x="207" y="330"/>
                  <a:pt x="207" y="330"/>
                </a:cubicBezTo>
                <a:cubicBezTo>
                  <a:pt x="158" y="330"/>
                  <a:pt x="158" y="330"/>
                  <a:pt x="158" y="330"/>
                </a:cubicBezTo>
                <a:cubicBezTo>
                  <a:pt x="154" y="330"/>
                  <a:pt x="151" y="328"/>
                  <a:pt x="151" y="323"/>
                </a:cubicBezTo>
                <a:cubicBezTo>
                  <a:pt x="151" y="306"/>
                  <a:pt x="151" y="306"/>
                  <a:pt x="151" y="306"/>
                </a:cubicBezTo>
                <a:cubicBezTo>
                  <a:pt x="151" y="302"/>
                  <a:pt x="154" y="299"/>
                  <a:pt x="158" y="299"/>
                </a:cubicBezTo>
                <a:cubicBezTo>
                  <a:pt x="207" y="299"/>
                  <a:pt x="207" y="299"/>
                  <a:pt x="207" y="299"/>
                </a:cubicBezTo>
                <a:cubicBezTo>
                  <a:pt x="207" y="251"/>
                  <a:pt x="207" y="251"/>
                  <a:pt x="207" y="251"/>
                </a:cubicBezTo>
                <a:cubicBezTo>
                  <a:pt x="207" y="246"/>
                  <a:pt x="209" y="244"/>
                  <a:pt x="214" y="244"/>
                </a:cubicBezTo>
                <a:cubicBezTo>
                  <a:pt x="231" y="244"/>
                  <a:pt x="231" y="244"/>
                  <a:pt x="231" y="244"/>
                </a:cubicBezTo>
                <a:cubicBezTo>
                  <a:pt x="235" y="244"/>
                  <a:pt x="238" y="246"/>
                  <a:pt x="238" y="251"/>
                </a:cubicBezTo>
                <a:cubicBezTo>
                  <a:pt x="238" y="299"/>
                  <a:pt x="238" y="299"/>
                  <a:pt x="238" y="299"/>
                </a:cubicBezTo>
                <a:cubicBezTo>
                  <a:pt x="287" y="299"/>
                  <a:pt x="287" y="299"/>
                  <a:pt x="287" y="299"/>
                </a:cubicBezTo>
                <a:cubicBezTo>
                  <a:pt x="291" y="299"/>
                  <a:pt x="294" y="302"/>
                  <a:pt x="294" y="306"/>
                </a:cubicBezTo>
                <a:cubicBezTo>
                  <a:pt x="294" y="323"/>
                  <a:pt x="294" y="323"/>
                  <a:pt x="294" y="323"/>
                </a:cubicBezTo>
                <a:cubicBezTo>
                  <a:pt x="294" y="328"/>
                  <a:pt x="291" y="330"/>
                  <a:pt x="287" y="330"/>
                </a:cubicBezTo>
                <a:close/>
                <a:moveTo>
                  <a:pt x="250" y="238"/>
                </a:moveTo>
                <a:cubicBezTo>
                  <a:pt x="250" y="233"/>
                  <a:pt x="248" y="231"/>
                  <a:pt x="243" y="231"/>
                </a:cubicBezTo>
                <a:cubicBezTo>
                  <a:pt x="232" y="231"/>
                  <a:pt x="212" y="231"/>
                  <a:pt x="201" y="231"/>
                </a:cubicBezTo>
                <a:cubicBezTo>
                  <a:pt x="196" y="231"/>
                  <a:pt x="195" y="233"/>
                  <a:pt x="195" y="238"/>
                </a:cubicBezTo>
                <a:cubicBezTo>
                  <a:pt x="195" y="253"/>
                  <a:pt x="195" y="287"/>
                  <a:pt x="195" y="287"/>
                </a:cubicBezTo>
                <a:cubicBezTo>
                  <a:pt x="195" y="287"/>
                  <a:pt x="161" y="287"/>
                  <a:pt x="146" y="287"/>
                </a:cubicBezTo>
                <a:cubicBezTo>
                  <a:pt x="141" y="287"/>
                  <a:pt x="139" y="289"/>
                  <a:pt x="139" y="294"/>
                </a:cubicBezTo>
                <a:cubicBezTo>
                  <a:pt x="139" y="303"/>
                  <a:pt x="139" y="324"/>
                  <a:pt x="139" y="335"/>
                </a:cubicBezTo>
                <a:cubicBezTo>
                  <a:pt x="139" y="340"/>
                  <a:pt x="141" y="342"/>
                  <a:pt x="146" y="342"/>
                </a:cubicBezTo>
                <a:cubicBezTo>
                  <a:pt x="162" y="342"/>
                  <a:pt x="196" y="342"/>
                  <a:pt x="196" y="342"/>
                </a:cubicBezTo>
                <a:cubicBezTo>
                  <a:pt x="196" y="361"/>
                  <a:pt x="196" y="361"/>
                  <a:pt x="196" y="361"/>
                </a:cubicBezTo>
                <a:cubicBezTo>
                  <a:pt x="16" y="361"/>
                  <a:pt x="16" y="361"/>
                  <a:pt x="16" y="361"/>
                </a:cubicBezTo>
                <a:cubicBezTo>
                  <a:pt x="6" y="361"/>
                  <a:pt x="0" y="356"/>
                  <a:pt x="0" y="346"/>
                </a:cubicBezTo>
                <a:cubicBezTo>
                  <a:pt x="0" y="12"/>
                  <a:pt x="0" y="12"/>
                  <a:pt x="0" y="12"/>
                </a:cubicBezTo>
                <a:cubicBezTo>
                  <a:pt x="0" y="2"/>
                  <a:pt x="2" y="0"/>
                  <a:pt x="12" y="0"/>
                </a:cubicBezTo>
                <a:cubicBezTo>
                  <a:pt x="12" y="0"/>
                  <a:pt x="128" y="0"/>
                  <a:pt x="195" y="0"/>
                </a:cubicBezTo>
                <a:cubicBezTo>
                  <a:pt x="195" y="12"/>
                  <a:pt x="195" y="69"/>
                  <a:pt x="195" y="69"/>
                </a:cubicBezTo>
                <a:cubicBezTo>
                  <a:pt x="195" y="69"/>
                  <a:pt x="250" y="69"/>
                  <a:pt x="269" y="69"/>
                </a:cubicBezTo>
                <a:cubicBezTo>
                  <a:pt x="269" y="124"/>
                  <a:pt x="269" y="287"/>
                  <a:pt x="269" y="287"/>
                </a:cubicBezTo>
                <a:cubicBezTo>
                  <a:pt x="250" y="287"/>
                  <a:pt x="250" y="287"/>
                  <a:pt x="250" y="287"/>
                </a:cubicBezTo>
                <a:cubicBezTo>
                  <a:pt x="250" y="287"/>
                  <a:pt x="250" y="253"/>
                  <a:pt x="250" y="238"/>
                </a:cubicBezTo>
                <a:close/>
                <a:moveTo>
                  <a:pt x="210" y="0"/>
                </a:moveTo>
                <a:cubicBezTo>
                  <a:pt x="251" y="0"/>
                  <a:pt x="269" y="19"/>
                  <a:pt x="269" y="53"/>
                </a:cubicBezTo>
                <a:cubicBezTo>
                  <a:pt x="241" y="53"/>
                  <a:pt x="210" y="53"/>
                  <a:pt x="210" y="53"/>
                </a:cubicBezTo>
                <a:cubicBezTo>
                  <a:pt x="210" y="53"/>
                  <a:pt x="210" y="48"/>
                  <a:pt x="210" y="0"/>
                </a:cubicBezTo>
                <a:close/>
                <a:moveTo>
                  <a:pt x="269" y="342"/>
                </a:moveTo>
                <a:cubicBezTo>
                  <a:pt x="269" y="347"/>
                  <a:pt x="269" y="347"/>
                  <a:pt x="269" y="347"/>
                </a:cubicBezTo>
                <a:cubicBezTo>
                  <a:pt x="269" y="357"/>
                  <a:pt x="265" y="361"/>
                  <a:pt x="255" y="361"/>
                </a:cubicBezTo>
                <a:cubicBezTo>
                  <a:pt x="255" y="361"/>
                  <a:pt x="255" y="361"/>
                  <a:pt x="248" y="361"/>
                </a:cubicBezTo>
                <a:cubicBezTo>
                  <a:pt x="248" y="354"/>
                  <a:pt x="248" y="342"/>
                  <a:pt x="248" y="342"/>
                </a:cubicBezTo>
                <a:cubicBezTo>
                  <a:pt x="269" y="342"/>
                  <a:pt x="269" y="342"/>
                  <a:pt x="269" y="34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69" name="Google Shape;6369;p26"/>
          <p:cNvSpPr/>
          <p:nvPr/>
        </p:nvSpPr>
        <p:spPr>
          <a:xfrm>
            <a:off x="3405715" y="1384300"/>
            <a:ext cx="300567" cy="406400"/>
          </a:xfrm>
          <a:custGeom>
            <a:avLst/>
            <a:gdLst/>
            <a:ahLst/>
            <a:cxnLst/>
            <a:rect l="l" t="t" r="r" b="b"/>
            <a:pathLst>
              <a:path w="286" h="386" extrusionOk="0">
                <a:moveTo>
                  <a:pt x="271" y="386"/>
                </a:moveTo>
                <a:cubicBezTo>
                  <a:pt x="17" y="386"/>
                  <a:pt x="17" y="386"/>
                  <a:pt x="17" y="386"/>
                </a:cubicBezTo>
                <a:cubicBezTo>
                  <a:pt x="6" y="386"/>
                  <a:pt x="0" y="380"/>
                  <a:pt x="0" y="369"/>
                </a:cubicBezTo>
                <a:cubicBezTo>
                  <a:pt x="0" y="13"/>
                  <a:pt x="0" y="13"/>
                  <a:pt x="0" y="13"/>
                </a:cubicBezTo>
                <a:cubicBezTo>
                  <a:pt x="0" y="2"/>
                  <a:pt x="2" y="0"/>
                  <a:pt x="13" y="0"/>
                </a:cubicBezTo>
                <a:cubicBezTo>
                  <a:pt x="13" y="0"/>
                  <a:pt x="135" y="0"/>
                  <a:pt x="206" y="0"/>
                </a:cubicBezTo>
                <a:cubicBezTo>
                  <a:pt x="206" y="13"/>
                  <a:pt x="206" y="74"/>
                  <a:pt x="206" y="74"/>
                </a:cubicBezTo>
                <a:cubicBezTo>
                  <a:pt x="206" y="74"/>
                  <a:pt x="265" y="74"/>
                  <a:pt x="286" y="74"/>
                </a:cubicBezTo>
                <a:cubicBezTo>
                  <a:pt x="286" y="164"/>
                  <a:pt x="286" y="371"/>
                  <a:pt x="286" y="371"/>
                </a:cubicBezTo>
                <a:cubicBezTo>
                  <a:pt x="286" y="382"/>
                  <a:pt x="282" y="386"/>
                  <a:pt x="271" y="386"/>
                </a:cubicBezTo>
                <a:close/>
                <a:moveTo>
                  <a:pt x="223" y="0"/>
                </a:moveTo>
                <a:cubicBezTo>
                  <a:pt x="266" y="0"/>
                  <a:pt x="286" y="21"/>
                  <a:pt x="286" y="57"/>
                </a:cubicBezTo>
                <a:cubicBezTo>
                  <a:pt x="255" y="57"/>
                  <a:pt x="223" y="57"/>
                  <a:pt x="223" y="57"/>
                </a:cubicBezTo>
                <a:cubicBezTo>
                  <a:pt x="223" y="57"/>
                  <a:pt x="223" y="51"/>
                  <a:pt x="223"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0" name="Google Shape;6370;p26"/>
          <p:cNvSpPr/>
          <p:nvPr/>
        </p:nvSpPr>
        <p:spPr>
          <a:xfrm>
            <a:off x="2082798" y="3282952"/>
            <a:ext cx="404284" cy="334433"/>
          </a:xfrm>
          <a:custGeom>
            <a:avLst/>
            <a:gdLst/>
            <a:ahLst/>
            <a:cxnLst/>
            <a:rect l="l" t="t" r="r" b="b"/>
            <a:pathLst>
              <a:path w="385" h="317" extrusionOk="0">
                <a:moveTo>
                  <a:pt x="174" y="282"/>
                </a:moveTo>
                <a:cubicBezTo>
                  <a:pt x="162" y="296"/>
                  <a:pt x="148" y="309"/>
                  <a:pt x="141" y="314"/>
                </a:cubicBezTo>
                <a:cubicBezTo>
                  <a:pt x="139" y="316"/>
                  <a:pt x="138" y="317"/>
                  <a:pt x="138" y="317"/>
                </a:cubicBezTo>
                <a:cubicBezTo>
                  <a:pt x="138" y="316"/>
                  <a:pt x="138" y="316"/>
                  <a:pt x="138" y="316"/>
                </a:cubicBezTo>
                <a:cubicBezTo>
                  <a:pt x="137" y="316"/>
                  <a:pt x="136" y="317"/>
                  <a:pt x="136" y="317"/>
                </a:cubicBezTo>
                <a:cubicBezTo>
                  <a:pt x="127" y="317"/>
                  <a:pt x="0" y="187"/>
                  <a:pt x="0" y="180"/>
                </a:cubicBezTo>
                <a:cubicBezTo>
                  <a:pt x="0" y="173"/>
                  <a:pt x="61" y="114"/>
                  <a:pt x="70" y="114"/>
                </a:cubicBezTo>
                <a:cubicBezTo>
                  <a:pt x="74" y="114"/>
                  <a:pt x="106" y="147"/>
                  <a:pt x="138" y="179"/>
                </a:cubicBezTo>
                <a:cubicBezTo>
                  <a:pt x="209" y="106"/>
                  <a:pt x="312" y="0"/>
                  <a:pt x="318" y="0"/>
                </a:cubicBezTo>
                <a:cubicBezTo>
                  <a:pt x="327" y="0"/>
                  <a:pt x="385" y="60"/>
                  <a:pt x="385" y="68"/>
                </a:cubicBezTo>
                <a:cubicBezTo>
                  <a:pt x="385" y="75"/>
                  <a:pt x="243" y="215"/>
                  <a:pt x="174" y="28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1" name="Google Shape;6371;p26"/>
          <p:cNvSpPr/>
          <p:nvPr/>
        </p:nvSpPr>
        <p:spPr>
          <a:xfrm>
            <a:off x="3354915" y="5185833"/>
            <a:ext cx="404284" cy="323851"/>
          </a:xfrm>
          <a:custGeom>
            <a:avLst/>
            <a:gdLst/>
            <a:ahLst/>
            <a:cxnLst/>
            <a:rect l="l" t="t" r="r" b="b"/>
            <a:pathLst>
              <a:path w="386" h="309" extrusionOk="0">
                <a:moveTo>
                  <a:pt x="363" y="309"/>
                </a:moveTo>
                <a:cubicBezTo>
                  <a:pt x="23" y="309"/>
                  <a:pt x="23" y="309"/>
                  <a:pt x="23" y="309"/>
                </a:cubicBezTo>
                <a:cubicBezTo>
                  <a:pt x="8" y="309"/>
                  <a:pt x="0" y="303"/>
                  <a:pt x="0" y="286"/>
                </a:cubicBezTo>
                <a:cubicBezTo>
                  <a:pt x="0" y="47"/>
                  <a:pt x="0" y="47"/>
                  <a:pt x="0" y="47"/>
                </a:cubicBezTo>
                <a:cubicBezTo>
                  <a:pt x="0" y="30"/>
                  <a:pt x="8" y="23"/>
                  <a:pt x="23" y="23"/>
                </a:cubicBezTo>
                <a:cubicBezTo>
                  <a:pt x="31" y="23"/>
                  <a:pt x="31" y="23"/>
                  <a:pt x="31" y="23"/>
                </a:cubicBezTo>
                <a:cubicBezTo>
                  <a:pt x="31" y="13"/>
                  <a:pt x="44" y="0"/>
                  <a:pt x="54" y="0"/>
                </a:cubicBezTo>
                <a:cubicBezTo>
                  <a:pt x="123" y="0"/>
                  <a:pt x="123" y="0"/>
                  <a:pt x="123" y="0"/>
                </a:cubicBezTo>
                <a:cubicBezTo>
                  <a:pt x="133" y="0"/>
                  <a:pt x="147" y="13"/>
                  <a:pt x="147" y="23"/>
                </a:cubicBezTo>
                <a:cubicBezTo>
                  <a:pt x="324" y="23"/>
                  <a:pt x="324" y="23"/>
                  <a:pt x="324" y="23"/>
                </a:cubicBezTo>
                <a:cubicBezTo>
                  <a:pt x="334" y="23"/>
                  <a:pt x="340" y="29"/>
                  <a:pt x="340" y="39"/>
                </a:cubicBezTo>
                <a:cubicBezTo>
                  <a:pt x="340" y="54"/>
                  <a:pt x="340" y="54"/>
                  <a:pt x="340" y="54"/>
                </a:cubicBezTo>
                <a:cubicBezTo>
                  <a:pt x="123" y="54"/>
                  <a:pt x="123" y="54"/>
                  <a:pt x="123" y="54"/>
                </a:cubicBezTo>
                <a:cubicBezTo>
                  <a:pt x="69" y="54"/>
                  <a:pt x="69" y="54"/>
                  <a:pt x="69" y="54"/>
                </a:cubicBezTo>
                <a:cubicBezTo>
                  <a:pt x="59" y="54"/>
                  <a:pt x="46" y="67"/>
                  <a:pt x="46" y="77"/>
                </a:cubicBezTo>
                <a:cubicBezTo>
                  <a:pt x="46" y="224"/>
                  <a:pt x="46" y="224"/>
                  <a:pt x="46" y="224"/>
                </a:cubicBezTo>
                <a:cubicBezTo>
                  <a:pt x="50" y="231"/>
                  <a:pt x="62" y="236"/>
                  <a:pt x="62" y="224"/>
                </a:cubicBezTo>
                <a:cubicBezTo>
                  <a:pt x="62" y="205"/>
                  <a:pt x="62" y="85"/>
                  <a:pt x="62" y="85"/>
                </a:cubicBezTo>
                <a:cubicBezTo>
                  <a:pt x="62" y="75"/>
                  <a:pt x="67" y="70"/>
                  <a:pt x="77" y="70"/>
                </a:cubicBezTo>
                <a:cubicBezTo>
                  <a:pt x="363" y="70"/>
                  <a:pt x="363" y="70"/>
                  <a:pt x="363" y="70"/>
                </a:cubicBezTo>
                <a:cubicBezTo>
                  <a:pt x="378" y="70"/>
                  <a:pt x="386" y="78"/>
                  <a:pt x="386" y="93"/>
                </a:cubicBezTo>
                <a:cubicBezTo>
                  <a:pt x="386" y="286"/>
                  <a:pt x="386" y="286"/>
                  <a:pt x="386" y="286"/>
                </a:cubicBezTo>
                <a:cubicBezTo>
                  <a:pt x="386" y="301"/>
                  <a:pt x="379" y="309"/>
                  <a:pt x="363" y="30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2" name="Google Shape;6372;p26"/>
          <p:cNvSpPr/>
          <p:nvPr/>
        </p:nvSpPr>
        <p:spPr>
          <a:xfrm>
            <a:off x="3337981" y="5765801"/>
            <a:ext cx="431800" cy="385233"/>
          </a:xfrm>
          <a:custGeom>
            <a:avLst/>
            <a:gdLst/>
            <a:ahLst/>
            <a:cxnLst/>
            <a:rect l="l" t="t" r="r" b="b"/>
            <a:pathLst>
              <a:path w="411" h="367" extrusionOk="0">
                <a:moveTo>
                  <a:pt x="401" y="44"/>
                </a:moveTo>
                <a:cubicBezTo>
                  <a:pt x="401" y="44"/>
                  <a:pt x="368" y="207"/>
                  <a:pt x="367" y="258"/>
                </a:cubicBezTo>
                <a:cubicBezTo>
                  <a:pt x="366" y="310"/>
                  <a:pt x="367" y="312"/>
                  <a:pt x="364" y="341"/>
                </a:cubicBezTo>
                <a:cubicBezTo>
                  <a:pt x="363" y="364"/>
                  <a:pt x="358" y="367"/>
                  <a:pt x="337" y="365"/>
                </a:cubicBezTo>
                <a:cubicBezTo>
                  <a:pt x="277" y="354"/>
                  <a:pt x="125" y="327"/>
                  <a:pt x="76" y="319"/>
                </a:cubicBezTo>
                <a:cubicBezTo>
                  <a:pt x="61" y="316"/>
                  <a:pt x="59" y="315"/>
                  <a:pt x="53" y="302"/>
                </a:cubicBezTo>
                <a:cubicBezTo>
                  <a:pt x="24" y="245"/>
                  <a:pt x="0" y="151"/>
                  <a:pt x="29" y="152"/>
                </a:cubicBezTo>
                <a:cubicBezTo>
                  <a:pt x="60" y="152"/>
                  <a:pt x="38" y="170"/>
                  <a:pt x="134" y="174"/>
                </a:cubicBezTo>
                <a:cubicBezTo>
                  <a:pt x="231" y="178"/>
                  <a:pt x="241" y="136"/>
                  <a:pt x="302" y="169"/>
                </a:cubicBezTo>
                <a:cubicBezTo>
                  <a:pt x="313" y="175"/>
                  <a:pt x="323" y="183"/>
                  <a:pt x="330" y="191"/>
                </a:cubicBezTo>
                <a:cubicBezTo>
                  <a:pt x="339" y="199"/>
                  <a:pt x="346" y="191"/>
                  <a:pt x="339" y="182"/>
                </a:cubicBezTo>
                <a:cubicBezTo>
                  <a:pt x="329" y="169"/>
                  <a:pt x="317" y="161"/>
                  <a:pt x="300" y="154"/>
                </a:cubicBezTo>
                <a:cubicBezTo>
                  <a:pt x="246" y="131"/>
                  <a:pt x="237" y="153"/>
                  <a:pt x="173" y="161"/>
                </a:cubicBezTo>
                <a:cubicBezTo>
                  <a:pt x="108" y="170"/>
                  <a:pt x="70" y="154"/>
                  <a:pt x="70" y="154"/>
                </a:cubicBezTo>
                <a:cubicBezTo>
                  <a:pt x="70" y="154"/>
                  <a:pt x="72" y="145"/>
                  <a:pt x="79" y="89"/>
                </a:cubicBezTo>
                <a:cubicBezTo>
                  <a:pt x="87" y="34"/>
                  <a:pt x="125" y="43"/>
                  <a:pt x="192" y="41"/>
                </a:cubicBezTo>
                <a:cubicBezTo>
                  <a:pt x="259" y="39"/>
                  <a:pt x="252" y="29"/>
                  <a:pt x="266" y="14"/>
                </a:cubicBezTo>
                <a:cubicBezTo>
                  <a:pt x="281" y="0"/>
                  <a:pt x="305" y="3"/>
                  <a:pt x="319" y="2"/>
                </a:cubicBezTo>
                <a:cubicBezTo>
                  <a:pt x="333" y="2"/>
                  <a:pt x="336" y="7"/>
                  <a:pt x="336" y="7"/>
                </a:cubicBezTo>
                <a:cubicBezTo>
                  <a:pt x="336" y="7"/>
                  <a:pt x="345" y="7"/>
                  <a:pt x="372" y="7"/>
                </a:cubicBezTo>
                <a:cubicBezTo>
                  <a:pt x="411" y="6"/>
                  <a:pt x="401" y="44"/>
                  <a:pt x="401" y="4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3" name="Google Shape;6373;p26"/>
          <p:cNvSpPr/>
          <p:nvPr/>
        </p:nvSpPr>
        <p:spPr>
          <a:xfrm>
            <a:off x="5223932" y="5175252"/>
            <a:ext cx="410633" cy="345017"/>
          </a:xfrm>
          <a:custGeom>
            <a:avLst/>
            <a:gdLst/>
            <a:ahLst/>
            <a:cxnLst/>
            <a:rect l="l" t="t" r="r" b="b"/>
            <a:pathLst>
              <a:path w="390" h="328" extrusionOk="0">
                <a:moveTo>
                  <a:pt x="358" y="315"/>
                </a:moveTo>
                <a:cubicBezTo>
                  <a:pt x="338" y="303"/>
                  <a:pt x="304" y="282"/>
                  <a:pt x="267" y="260"/>
                </a:cubicBezTo>
                <a:cubicBezTo>
                  <a:pt x="267" y="275"/>
                  <a:pt x="267" y="289"/>
                  <a:pt x="267" y="299"/>
                </a:cubicBezTo>
                <a:cubicBezTo>
                  <a:pt x="267" y="322"/>
                  <a:pt x="254" y="328"/>
                  <a:pt x="236" y="315"/>
                </a:cubicBezTo>
                <a:cubicBezTo>
                  <a:pt x="189" y="287"/>
                  <a:pt x="56" y="206"/>
                  <a:pt x="14" y="179"/>
                </a:cubicBezTo>
                <a:cubicBezTo>
                  <a:pt x="0" y="171"/>
                  <a:pt x="0" y="155"/>
                  <a:pt x="12" y="148"/>
                </a:cubicBezTo>
                <a:cubicBezTo>
                  <a:pt x="55" y="121"/>
                  <a:pt x="190" y="39"/>
                  <a:pt x="235" y="12"/>
                </a:cubicBezTo>
                <a:cubicBezTo>
                  <a:pt x="252" y="0"/>
                  <a:pt x="267" y="2"/>
                  <a:pt x="267" y="30"/>
                </a:cubicBezTo>
                <a:cubicBezTo>
                  <a:pt x="267" y="39"/>
                  <a:pt x="267" y="51"/>
                  <a:pt x="267" y="66"/>
                </a:cubicBezTo>
                <a:cubicBezTo>
                  <a:pt x="304" y="44"/>
                  <a:pt x="338" y="23"/>
                  <a:pt x="356" y="12"/>
                </a:cubicBezTo>
                <a:cubicBezTo>
                  <a:pt x="374" y="0"/>
                  <a:pt x="390" y="2"/>
                  <a:pt x="390" y="30"/>
                </a:cubicBezTo>
                <a:cubicBezTo>
                  <a:pt x="390" y="80"/>
                  <a:pt x="390" y="243"/>
                  <a:pt x="390" y="299"/>
                </a:cubicBezTo>
                <a:cubicBezTo>
                  <a:pt x="390" y="322"/>
                  <a:pt x="376" y="328"/>
                  <a:pt x="358" y="3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4" name="Google Shape;6374;p26"/>
          <p:cNvSpPr/>
          <p:nvPr/>
        </p:nvSpPr>
        <p:spPr>
          <a:xfrm>
            <a:off x="5958415" y="4476751"/>
            <a:ext cx="237067" cy="406400"/>
          </a:xfrm>
          <a:custGeom>
            <a:avLst/>
            <a:gdLst/>
            <a:ahLst/>
            <a:cxnLst/>
            <a:rect l="l" t="t" r="r" b="b"/>
            <a:pathLst>
              <a:path w="224" h="386" extrusionOk="0">
                <a:moveTo>
                  <a:pt x="200" y="386"/>
                </a:moveTo>
                <a:cubicBezTo>
                  <a:pt x="23" y="386"/>
                  <a:pt x="23" y="386"/>
                  <a:pt x="23" y="386"/>
                </a:cubicBezTo>
                <a:cubicBezTo>
                  <a:pt x="8" y="386"/>
                  <a:pt x="0" y="371"/>
                  <a:pt x="0" y="355"/>
                </a:cubicBezTo>
                <a:cubicBezTo>
                  <a:pt x="0" y="62"/>
                  <a:pt x="0" y="62"/>
                  <a:pt x="0" y="62"/>
                </a:cubicBezTo>
                <a:cubicBezTo>
                  <a:pt x="0" y="47"/>
                  <a:pt x="8" y="39"/>
                  <a:pt x="23" y="39"/>
                </a:cubicBezTo>
                <a:cubicBezTo>
                  <a:pt x="62" y="39"/>
                  <a:pt x="62" y="39"/>
                  <a:pt x="62" y="39"/>
                </a:cubicBezTo>
                <a:cubicBezTo>
                  <a:pt x="62" y="0"/>
                  <a:pt x="62" y="0"/>
                  <a:pt x="62" y="0"/>
                </a:cubicBezTo>
                <a:cubicBezTo>
                  <a:pt x="162" y="0"/>
                  <a:pt x="162" y="0"/>
                  <a:pt x="162" y="0"/>
                </a:cubicBezTo>
                <a:cubicBezTo>
                  <a:pt x="162" y="39"/>
                  <a:pt x="162" y="39"/>
                  <a:pt x="162" y="39"/>
                </a:cubicBezTo>
                <a:cubicBezTo>
                  <a:pt x="200" y="39"/>
                  <a:pt x="200" y="39"/>
                  <a:pt x="200" y="39"/>
                </a:cubicBezTo>
                <a:cubicBezTo>
                  <a:pt x="215" y="39"/>
                  <a:pt x="224" y="47"/>
                  <a:pt x="224" y="62"/>
                </a:cubicBezTo>
                <a:cubicBezTo>
                  <a:pt x="224" y="355"/>
                  <a:pt x="224" y="355"/>
                  <a:pt x="224" y="355"/>
                </a:cubicBezTo>
                <a:cubicBezTo>
                  <a:pt x="224" y="371"/>
                  <a:pt x="215" y="386"/>
                  <a:pt x="200" y="386"/>
                </a:cubicBezTo>
                <a:close/>
                <a:moveTo>
                  <a:pt x="200" y="62"/>
                </a:moveTo>
                <a:cubicBezTo>
                  <a:pt x="139" y="62"/>
                  <a:pt x="139" y="62"/>
                  <a:pt x="139" y="62"/>
                </a:cubicBezTo>
                <a:cubicBezTo>
                  <a:pt x="139" y="24"/>
                  <a:pt x="139" y="24"/>
                  <a:pt x="139" y="24"/>
                </a:cubicBezTo>
                <a:cubicBezTo>
                  <a:pt x="85" y="24"/>
                  <a:pt x="85" y="24"/>
                  <a:pt x="85" y="24"/>
                </a:cubicBezTo>
                <a:cubicBezTo>
                  <a:pt x="85" y="62"/>
                  <a:pt x="85" y="62"/>
                  <a:pt x="85" y="62"/>
                </a:cubicBezTo>
                <a:cubicBezTo>
                  <a:pt x="23" y="62"/>
                  <a:pt x="23" y="62"/>
                  <a:pt x="23" y="62"/>
                </a:cubicBezTo>
                <a:cubicBezTo>
                  <a:pt x="23" y="363"/>
                  <a:pt x="23" y="363"/>
                  <a:pt x="23" y="363"/>
                </a:cubicBezTo>
                <a:cubicBezTo>
                  <a:pt x="200" y="363"/>
                  <a:pt x="200" y="363"/>
                  <a:pt x="200" y="363"/>
                </a:cubicBezTo>
                <a:cubicBezTo>
                  <a:pt x="200" y="62"/>
                  <a:pt x="200" y="62"/>
                  <a:pt x="200" y="62"/>
                </a:cubicBezTo>
                <a:close/>
                <a:moveTo>
                  <a:pt x="185" y="348"/>
                </a:moveTo>
                <a:cubicBezTo>
                  <a:pt x="38" y="348"/>
                  <a:pt x="38" y="348"/>
                  <a:pt x="38" y="348"/>
                </a:cubicBezTo>
                <a:cubicBezTo>
                  <a:pt x="38" y="170"/>
                  <a:pt x="38" y="170"/>
                  <a:pt x="38" y="170"/>
                </a:cubicBezTo>
                <a:cubicBezTo>
                  <a:pt x="185" y="170"/>
                  <a:pt x="185" y="170"/>
                  <a:pt x="185" y="170"/>
                </a:cubicBezTo>
                <a:cubicBezTo>
                  <a:pt x="185" y="348"/>
                  <a:pt x="185" y="348"/>
                  <a:pt x="185" y="34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5" name="Google Shape;6375;p26"/>
          <p:cNvSpPr/>
          <p:nvPr/>
        </p:nvSpPr>
        <p:spPr>
          <a:xfrm>
            <a:off x="7114115" y="5143500"/>
            <a:ext cx="404284" cy="406400"/>
          </a:xfrm>
          <a:custGeom>
            <a:avLst/>
            <a:gdLst/>
            <a:ahLst/>
            <a:cxnLst/>
            <a:rect l="l" t="t" r="r" b="b"/>
            <a:pathLst>
              <a:path w="386" h="386" extrusionOk="0">
                <a:moveTo>
                  <a:pt x="348" y="221"/>
                </a:moveTo>
                <a:cubicBezTo>
                  <a:pt x="345" y="113"/>
                  <a:pt x="277" y="26"/>
                  <a:pt x="193" y="26"/>
                </a:cubicBezTo>
                <a:cubicBezTo>
                  <a:pt x="110" y="26"/>
                  <a:pt x="43" y="112"/>
                  <a:pt x="38" y="219"/>
                </a:cubicBezTo>
                <a:cubicBezTo>
                  <a:pt x="32" y="221"/>
                  <a:pt x="26" y="224"/>
                  <a:pt x="21" y="229"/>
                </a:cubicBezTo>
                <a:cubicBezTo>
                  <a:pt x="20" y="221"/>
                  <a:pt x="20" y="213"/>
                  <a:pt x="20" y="205"/>
                </a:cubicBezTo>
                <a:cubicBezTo>
                  <a:pt x="20" y="92"/>
                  <a:pt x="97" y="0"/>
                  <a:pt x="193" y="0"/>
                </a:cubicBezTo>
                <a:cubicBezTo>
                  <a:pt x="289" y="0"/>
                  <a:pt x="366" y="92"/>
                  <a:pt x="366" y="205"/>
                </a:cubicBezTo>
                <a:cubicBezTo>
                  <a:pt x="366" y="215"/>
                  <a:pt x="366" y="225"/>
                  <a:pt x="364" y="235"/>
                </a:cubicBezTo>
                <a:cubicBezTo>
                  <a:pt x="360" y="229"/>
                  <a:pt x="354" y="224"/>
                  <a:pt x="348" y="221"/>
                </a:cubicBezTo>
                <a:close/>
                <a:moveTo>
                  <a:pt x="50" y="231"/>
                </a:moveTo>
                <a:cubicBezTo>
                  <a:pt x="77" y="231"/>
                  <a:pt x="99" y="266"/>
                  <a:pt x="99" y="309"/>
                </a:cubicBezTo>
                <a:cubicBezTo>
                  <a:pt x="99" y="351"/>
                  <a:pt x="77" y="386"/>
                  <a:pt x="50" y="386"/>
                </a:cubicBezTo>
                <a:cubicBezTo>
                  <a:pt x="22" y="386"/>
                  <a:pt x="0" y="351"/>
                  <a:pt x="0" y="309"/>
                </a:cubicBezTo>
                <a:cubicBezTo>
                  <a:pt x="0" y="266"/>
                  <a:pt x="22" y="231"/>
                  <a:pt x="50" y="231"/>
                </a:cubicBezTo>
                <a:close/>
                <a:moveTo>
                  <a:pt x="337" y="231"/>
                </a:moveTo>
                <a:cubicBezTo>
                  <a:pt x="364" y="231"/>
                  <a:pt x="386" y="266"/>
                  <a:pt x="386" y="309"/>
                </a:cubicBezTo>
                <a:cubicBezTo>
                  <a:pt x="386" y="351"/>
                  <a:pt x="364" y="386"/>
                  <a:pt x="337" y="386"/>
                </a:cubicBezTo>
                <a:cubicBezTo>
                  <a:pt x="309" y="386"/>
                  <a:pt x="287" y="351"/>
                  <a:pt x="287" y="309"/>
                </a:cubicBezTo>
                <a:cubicBezTo>
                  <a:pt x="287" y="266"/>
                  <a:pt x="309" y="231"/>
                  <a:pt x="337" y="23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6" name="Google Shape;6376;p26"/>
          <p:cNvSpPr/>
          <p:nvPr/>
        </p:nvSpPr>
        <p:spPr>
          <a:xfrm>
            <a:off x="3983564" y="6421967"/>
            <a:ext cx="406400" cy="249767"/>
          </a:xfrm>
          <a:custGeom>
            <a:avLst/>
            <a:gdLst/>
            <a:ahLst/>
            <a:cxnLst/>
            <a:rect l="l" t="t" r="r" b="b"/>
            <a:pathLst>
              <a:path w="386" h="239" extrusionOk="0">
                <a:moveTo>
                  <a:pt x="308" y="239"/>
                </a:moveTo>
                <a:cubicBezTo>
                  <a:pt x="308" y="239"/>
                  <a:pt x="308" y="239"/>
                  <a:pt x="308" y="239"/>
                </a:cubicBezTo>
                <a:cubicBezTo>
                  <a:pt x="308" y="239"/>
                  <a:pt x="265" y="239"/>
                  <a:pt x="228" y="239"/>
                </a:cubicBezTo>
                <a:cubicBezTo>
                  <a:pt x="221" y="239"/>
                  <a:pt x="216" y="234"/>
                  <a:pt x="216" y="228"/>
                </a:cubicBezTo>
                <a:cubicBezTo>
                  <a:pt x="216" y="210"/>
                  <a:pt x="216" y="178"/>
                  <a:pt x="216" y="178"/>
                </a:cubicBezTo>
                <a:cubicBezTo>
                  <a:pt x="216" y="178"/>
                  <a:pt x="233" y="178"/>
                  <a:pt x="246" y="178"/>
                </a:cubicBezTo>
                <a:cubicBezTo>
                  <a:pt x="256" y="178"/>
                  <a:pt x="258" y="170"/>
                  <a:pt x="253" y="163"/>
                </a:cubicBezTo>
                <a:cubicBezTo>
                  <a:pt x="240" y="144"/>
                  <a:pt x="217" y="112"/>
                  <a:pt x="203" y="92"/>
                </a:cubicBezTo>
                <a:cubicBezTo>
                  <a:pt x="196" y="82"/>
                  <a:pt x="187" y="83"/>
                  <a:pt x="181" y="92"/>
                </a:cubicBezTo>
                <a:cubicBezTo>
                  <a:pt x="167" y="111"/>
                  <a:pt x="144" y="143"/>
                  <a:pt x="131" y="163"/>
                </a:cubicBezTo>
                <a:cubicBezTo>
                  <a:pt x="125" y="171"/>
                  <a:pt x="125" y="178"/>
                  <a:pt x="136" y="178"/>
                </a:cubicBezTo>
                <a:cubicBezTo>
                  <a:pt x="150" y="178"/>
                  <a:pt x="168" y="178"/>
                  <a:pt x="168" y="178"/>
                </a:cubicBezTo>
                <a:cubicBezTo>
                  <a:pt x="168" y="178"/>
                  <a:pt x="168" y="211"/>
                  <a:pt x="168" y="229"/>
                </a:cubicBezTo>
                <a:cubicBezTo>
                  <a:pt x="168" y="234"/>
                  <a:pt x="162" y="239"/>
                  <a:pt x="154" y="239"/>
                </a:cubicBezTo>
                <a:cubicBezTo>
                  <a:pt x="120" y="239"/>
                  <a:pt x="89" y="239"/>
                  <a:pt x="89" y="239"/>
                </a:cubicBezTo>
                <a:cubicBezTo>
                  <a:pt x="89" y="239"/>
                  <a:pt x="89" y="239"/>
                  <a:pt x="89" y="239"/>
                </a:cubicBezTo>
                <a:cubicBezTo>
                  <a:pt x="39" y="235"/>
                  <a:pt x="0" y="194"/>
                  <a:pt x="0" y="143"/>
                </a:cubicBezTo>
                <a:cubicBezTo>
                  <a:pt x="0" y="91"/>
                  <a:pt x="43" y="48"/>
                  <a:pt x="96" y="48"/>
                </a:cubicBezTo>
                <a:cubicBezTo>
                  <a:pt x="104" y="48"/>
                  <a:pt x="112" y="49"/>
                  <a:pt x="119" y="50"/>
                </a:cubicBezTo>
                <a:cubicBezTo>
                  <a:pt x="135" y="20"/>
                  <a:pt x="167" y="0"/>
                  <a:pt x="204" y="0"/>
                </a:cubicBezTo>
                <a:cubicBezTo>
                  <a:pt x="252" y="0"/>
                  <a:pt x="292" y="35"/>
                  <a:pt x="299" y="81"/>
                </a:cubicBezTo>
                <a:cubicBezTo>
                  <a:pt x="301" y="81"/>
                  <a:pt x="304" y="81"/>
                  <a:pt x="306" y="81"/>
                </a:cubicBezTo>
                <a:cubicBezTo>
                  <a:pt x="350" y="81"/>
                  <a:pt x="386" y="116"/>
                  <a:pt x="386" y="160"/>
                </a:cubicBezTo>
                <a:cubicBezTo>
                  <a:pt x="386" y="203"/>
                  <a:pt x="351" y="238"/>
                  <a:pt x="308" y="2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7" name="Google Shape;6377;p26"/>
          <p:cNvSpPr/>
          <p:nvPr/>
        </p:nvSpPr>
        <p:spPr>
          <a:xfrm>
            <a:off x="7742764" y="5797551"/>
            <a:ext cx="406400" cy="323851"/>
          </a:xfrm>
          <a:custGeom>
            <a:avLst/>
            <a:gdLst/>
            <a:ahLst/>
            <a:cxnLst/>
            <a:rect l="l" t="t" r="r" b="b"/>
            <a:pathLst>
              <a:path w="387" h="308" extrusionOk="0">
                <a:moveTo>
                  <a:pt x="372" y="190"/>
                </a:moveTo>
                <a:cubicBezTo>
                  <a:pt x="372" y="190"/>
                  <a:pt x="317" y="225"/>
                  <a:pt x="284" y="247"/>
                </a:cubicBezTo>
                <a:cubicBezTo>
                  <a:pt x="273" y="256"/>
                  <a:pt x="257" y="247"/>
                  <a:pt x="257" y="229"/>
                </a:cubicBezTo>
                <a:cubicBezTo>
                  <a:pt x="257" y="219"/>
                  <a:pt x="269" y="207"/>
                  <a:pt x="279" y="198"/>
                </a:cubicBezTo>
                <a:cubicBezTo>
                  <a:pt x="299" y="185"/>
                  <a:pt x="326" y="169"/>
                  <a:pt x="326" y="169"/>
                </a:cubicBezTo>
                <a:cubicBezTo>
                  <a:pt x="326" y="169"/>
                  <a:pt x="294" y="149"/>
                  <a:pt x="274" y="136"/>
                </a:cubicBezTo>
                <a:cubicBezTo>
                  <a:pt x="259" y="128"/>
                  <a:pt x="257" y="120"/>
                  <a:pt x="257" y="107"/>
                </a:cubicBezTo>
                <a:cubicBezTo>
                  <a:pt x="257" y="94"/>
                  <a:pt x="265" y="81"/>
                  <a:pt x="277" y="86"/>
                </a:cubicBezTo>
                <a:cubicBezTo>
                  <a:pt x="309" y="107"/>
                  <a:pt x="372" y="147"/>
                  <a:pt x="372" y="147"/>
                </a:cubicBezTo>
                <a:cubicBezTo>
                  <a:pt x="372" y="147"/>
                  <a:pt x="387" y="154"/>
                  <a:pt x="386" y="172"/>
                </a:cubicBezTo>
                <a:cubicBezTo>
                  <a:pt x="386" y="185"/>
                  <a:pt x="372" y="190"/>
                  <a:pt x="372" y="190"/>
                </a:cubicBezTo>
                <a:close/>
                <a:moveTo>
                  <a:pt x="189" y="288"/>
                </a:moveTo>
                <a:cubicBezTo>
                  <a:pt x="189" y="288"/>
                  <a:pt x="185" y="308"/>
                  <a:pt x="164" y="308"/>
                </a:cubicBezTo>
                <a:cubicBezTo>
                  <a:pt x="143" y="308"/>
                  <a:pt x="150" y="288"/>
                  <a:pt x="150" y="288"/>
                </a:cubicBezTo>
                <a:cubicBezTo>
                  <a:pt x="207" y="19"/>
                  <a:pt x="207" y="19"/>
                  <a:pt x="207" y="19"/>
                </a:cubicBezTo>
                <a:cubicBezTo>
                  <a:pt x="207" y="19"/>
                  <a:pt x="208" y="0"/>
                  <a:pt x="229" y="0"/>
                </a:cubicBezTo>
                <a:cubicBezTo>
                  <a:pt x="249" y="0"/>
                  <a:pt x="245" y="19"/>
                  <a:pt x="245" y="19"/>
                </a:cubicBezTo>
                <a:cubicBezTo>
                  <a:pt x="189" y="288"/>
                  <a:pt x="189" y="288"/>
                  <a:pt x="189" y="288"/>
                </a:cubicBezTo>
                <a:close/>
                <a:moveTo>
                  <a:pt x="106" y="140"/>
                </a:moveTo>
                <a:cubicBezTo>
                  <a:pt x="86" y="152"/>
                  <a:pt x="60" y="169"/>
                  <a:pt x="60" y="169"/>
                </a:cubicBezTo>
                <a:cubicBezTo>
                  <a:pt x="60" y="169"/>
                  <a:pt x="81" y="182"/>
                  <a:pt x="100" y="194"/>
                </a:cubicBezTo>
                <a:cubicBezTo>
                  <a:pt x="116" y="205"/>
                  <a:pt x="128" y="217"/>
                  <a:pt x="127" y="235"/>
                </a:cubicBezTo>
                <a:cubicBezTo>
                  <a:pt x="127" y="249"/>
                  <a:pt x="115" y="255"/>
                  <a:pt x="91" y="239"/>
                </a:cubicBezTo>
                <a:cubicBezTo>
                  <a:pt x="58" y="218"/>
                  <a:pt x="14" y="190"/>
                  <a:pt x="14" y="190"/>
                </a:cubicBezTo>
                <a:cubicBezTo>
                  <a:pt x="14" y="190"/>
                  <a:pt x="0" y="181"/>
                  <a:pt x="0" y="172"/>
                </a:cubicBezTo>
                <a:cubicBezTo>
                  <a:pt x="0" y="154"/>
                  <a:pt x="14" y="147"/>
                  <a:pt x="14" y="147"/>
                </a:cubicBezTo>
                <a:cubicBezTo>
                  <a:pt x="14" y="147"/>
                  <a:pt x="61" y="117"/>
                  <a:pt x="95" y="95"/>
                </a:cubicBezTo>
                <a:cubicBezTo>
                  <a:pt x="113" y="82"/>
                  <a:pt x="128" y="84"/>
                  <a:pt x="129" y="100"/>
                </a:cubicBezTo>
                <a:cubicBezTo>
                  <a:pt x="129" y="119"/>
                  <a:pt x="127" y="128"/>
                  <a:pt x="106" y="1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8" name="Google Shape;6378;p26"/>
          <p:cNvSpPr/>
          <p:nvPr/>
        </p:nvSpPr>
        <p:spPr>
          <a:xfrm>
            <a:off x="7742765" y="3246967"/>
            <a:ext cx="404284" cy="406400"/>
          </a:xfrm>
          <a:custGeom>
            <a:avLst/>
            <a:gdLst/>
            <a:ahLst/>
            <a:cxnLst/>
            <a:rect l="l" t="t" r="r" b="b"/>
            <a:pathLst>
              <a:path w="386" h="385" extrusionOk="0">
                <a:moveTo>
                  <a:pt x="363" y="293"/>
                </a:moveTo>
                <a:cubicBezTo>
                  <a:pt x="270" y="293"/>
                  <a:pt x="270" y="293"/>
                  <a:pt x="270" y="293"/>
                </a:cubicBezTo>
                <a:cubicBezTo>
                  <a:pt x="313" y="385"/>
                  <a:pt x="313" y="385"/>
                  <a:pt x="313" y="385"/>
                </a:cubicBezTo>
                <a:cubicBezTo>
                  <a:pt x="301" y="385"/>
                  <a:pt x="301" y="385"/>
                  <a:pt x="301" y="385"/>
                </a:cubicBezTo>
                <a:cubicBezTo>
                  <a:pt x="208" y="293"/>
                  <a:pt x="208" y="293"/>
                  <a:pt x="208" y="293"/>
                </a:cubicBezTo>
                <a:cubicBezTo>
                  <a:pt x="170" y="293"/>
                  <a:pt x="170" y="293"/>
                  <a:pt x="170" y="293"/>
                </a:cubicBezTo>
                <a:cubicBezTo>
                  <a:pt x="84" y="385"/>
                  <a:pt x="84" y="385"/>
                  <a:pt x="84" y="385"/>
                </a:cubicBezTo>
                <a:cubicBezTo>
                  <a:pt x="72" y="385"/>
                  <a:pt x="72" y="385"/>
                  <a:pt x="72" y="385"/>
                </a:cubicBezTo>
                <a:cubicBezTo>
                  <a:pt x="116" y="293"/>
                  <a:pt x="116" y="293"/>
                  <a:pt x="116" y="293"/>
                </a:cubicBezTo>
                <a:cubicBezTo>
                  <a:pt x="23" y="293"/>
                  <a:pt x="23" y="293"/>
                  <a:pt x="23" y="293"/>
                </a:cubicBezTo>
                <a:cubicBezTo>
                  <a:pt x="10" y="293"/>
                  <a:pt x="0" y="283"/>
                  <a:pt x="0" y="270"/>
                </a:cubicBezTo>
                <a:cubicBezTo>
                  <a:pt x="0" y="23"/>
                  <a:pt x="0" y="23"/>
                  <a:pt x="0" y="23"/>
                </a:cubicBezTo>
                <a:cubicBezTo>
                  <a:pt x="0" y="9"/>
                  <a:pt x="10" y="0"/>
                  <a:pt x="23" y="0"/>
                </a:cubicBezTo>
                <a:cubicBezTo>
                  <a:pt x="361" y="0"/>
                  <a:pt x="361" y="0"/>
                  <a:pt x="361" y="0"/>
                </a:cubicBezTo>
                <a:cubicBezTo>
                  <a:pt x="374" y="0"/>
                  <a:pt x="386" y="9"/>
                  <a:pt x="386" y="23"/>
                </a:cubicBezTo>
                <a:cubicBezTo>
                  <a:pt x="386" y="270"/>
                  <a:pt x="386" y="270"/>
                  <a:pt x="386" y="270"/>
                </a:cubicBezTo>
                <a:cubicBezTo>
                  <a:pt x="386" y="283"/>
                  <a:pt x="376" y="293"/>
                  <a:pt x="363" y="293"/>
                </a:cubicBezTo>
                <a:close/>
                <a:moveTo>
                  <a:pt x="363" y="38"/>
                </a:moveTo>
                <a:cubicBezTo>
                  <a:pt x="363" y="32"/>
                  <a:pt x="354" y="23"/>
                  <a:pt x="347" y="23"/>
                </a:cubicBezTo>
                <a:cubicBezTo>
                  <a:pt x="39" y="23"/>
                  <a:pt x="39" y="23"/>
                  <a:pt x="39" y="23"/>
                </a:cubicBezTo>
                <a:cubicBezTo>
                  <a:pt x="32" y="23"/>
                  <a:pt x="23" y="32"/>
                  <a:pt x="23" y="38"/>
                </a:cubicBezTo>
                <a:cubicBezTo>
                  <a:pt x="23" y="254"/>
                  <a:pt x="23" y="254"/>
                  <a:pt x="23" y="254"/>
                </a:cubicBezTo>
                <a:cubicBezTo>
                  <a:pt x="23" y="261"/>
                  <a:pt x="32" y="270"/>
                  <a:pt x="39" y="270"/>
                </a:cubicBezTo>
                <a:cubicBezTo>
                  <a:pt x="347" y="270"/>
                  <a:pt x="347" y="270"/>
                  <a:pt x="347" y="270"/>
                </a:cubicBezTo>
                <a:cubicBezTo>
                  <a:pt x="354" y="270"/>
                  <a:pt x="363" y="261"/>
                  <a:pt x="363" y="254"/>
                </a:cubicBezTo>
                <a:cubicBezTo>
                  <a:pt x="363" y="38"/>
                  <a:pt x="363" y="38"/>
                  <a:pt x="363" y="38"/>
                </a:cubicBezTo>
                <a:close/>
                <a:moveTo>
                  <a:pt x="296" y="141"/>
                </a:moveTo>
                <a:cubicBezTo>
                  <a:pt x="249" y="241"/>
                  <a:pt x="249" y="241"/>
                  <a:pt x="249" y="241"/>
                </a:cubicBezTo>
                <a:cubicBezTo>
                  <a:pt x="193" y="98"/>
                  <a:pt x="193" y="98"/>
                  <a:pt x="193" y="98"/>
                </a:cubicBezTo>
                <a:cubicBezTo>
                  <a:pt x="143" y="192"/>
                  <a:pt x="143" y="192"/>
                  <a:pt x="143" y="192"/>
                </a:cubicBezTo>
                <a:cubicBezTo>
                  <a:pt x="99" y="147"/>
                  <a:pt x="99" y="147"/>
                  <a:pt x="99" y="147"/>
                </a:cubicBezTo>
                <a:cubicBezTo>
                  <a:pt x="71" y="165"/>
                  <a:pt x="71" y="165"/>
                  <a:pt x="71" y="165"/>
                </a:cubicBezTo>
                <a:cubicBezTo>
                  <a:pt x="63" y="170"/>
                  <a:pt x="63" y="170"/>
                  <a:pt x="63" y="170"/>
                </a:cubicBezTo>
                <a:cubicBezTo>
                  <a:pt x="63" y="170"/>
                  <a:pt x="57" y="184"/>
                  <a:pt x="47" y="177"/>
                </a:cubicBezTo>
                <a:cubicBezTo>
                  <a:pt x="36" y="170"/>
                  <a:pt x="47" y="161"/>
                  <a:pt x="47" y="161"/>
                </a:cubicBezTo>
                <a:cubicBezTo>
                  <a:pt x="104" y="126"/>
                  <a:pt x="104" y="126"/>
                  <a:pt x="104" y="126"/>
                </a:cubicBezTo>
                <a:cubicBezTo>
                  <a:pt x="137" y="160"/>
                  <a:pt x="137" y="160"/>
                  <a:pt x="137" y="160"/>
                </a:cubicBezTo>
                <a:cubicBezTo>
                  <a:pt x="196" y="48"/>
                  <a:pt x="196" y="48"/>
                  <a:pt x="196" y="48"/>
                </a:cubicBezTo>
                <a:cubicBezTo>
                  <a:pt x="251" y="188"/>
                  <a:pt x="251" y="188"/>
                  <a:pt x="251" y="188"/>
                </a:cubicBezTo>
                <a:cubicBezTo>
                  <a:pt x="296" y="92"/>
                  <a:pt x="296" y="92"/>
                  <a:pt x="296" y="92"/>
                </a:cubicBezTo>
                <a:cubicBezTo>
                  <a:pt x="337" y="178"/>
                  <a:pt x="337" y="178"/>
                  <a:pt x="337" y="178"/>
                </a:cubicBezTo>
                <a:cubicBezTo>
                  <a:pt x="342" y="194"/>
                  <a:pt x="320" y="195"/>
                  <a:pt x="316" y="182"/>
                </a:cubicBezTo>
                <a:cubicBezTo>
                  <a:pt x="296" y="141"/>
                  <a:pt x="296" y="141"/>
                  <a:pt x="296" y="14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79" name="Google Shape;6379;p26"/>
          <p:cNvSpPr/>
          <p:nvPr/>
        </p:nvSpPr>
        <p:spPr>
          <a:xfrm>
            <a:off x="5930898" y="3246967"/>
            <a:ext cx="292100" cy="406400"/>
          </a:xfrm>
          <a:custGeom>
            <a:avLst/>
            <a:gdLst/>
            <a:ahLst/>
            <a:cxnLst/>
            <a:rect l="l" t="t" r="r" b="b"/>
            <a:pathLst>
              <a:path w="278" h="386" extrusionOk="0">
                <a:moveTo>
                  <a:pt x="139" y="144"/>
                </a:moveTo>
                <a:cubicBezTo>
                  <a:pt x="62" y="144"/>
                  <a:pt x="0" y="124"/>
                  <a:pt x="0" y="99"/>
                </a:cubicBezTo>
                <a:cubicBezTo>
                  <a:pt x="0" y="81"/>
                  <a:pt x="31" y="66"/>
                  <a:pt x="77" y="59"/>
                </a:cubicBezTo>
                <a:cubicBezTo>
                  <a:pt x="77" y="24"/>
                  <a:pt x="77" y="24"/>
                  <a:pt x="77" y="24"/>
                </a:cubicBezTo>
                <a:cubicBezTo>
                  <a:pt x="77" y="10"/>
                  <a:pt x="87" y="0"/>
                  <a:pt x="100" y="0"/>
                </a:cubicBezTo>
                <a:cubicBezTo>
                  <a:pt x="171" y="0"/>
                  <a:pt x="171" y="0"/>
                  <a:pt x="171" y="0"/>
                </a:cubicBezTo>
                <a:cubicBezTo>
                  <a:pt x="184" y="0"/>
                  <a:pt x="195" y="10"/>
                  <a:pt x="195" y="24"/>
                </a:cubicBezTo>
                <a:cubicBezTo>
                  <a:pt x="195" y="58"/>
                  <a:pt x="195" y="58"/>
                  <a:pt x="195" y="58"/>
                </a:cubicBezTo>
                <a:cubicBezTo>
                  <a:pt x="244" y="65"/>
                  <a:pt x="278" y="81"/>
                  <a:pt x="278" y="99"/>
                </a:cubicBezTo>
                <a:cubicBezTo>
                  <a:pt x="278" y="124"/>
                  <a:pt x="215" y="144"/>
                  <a:pt x="139" y="144"/>
                </a:cubicBezTo>
                <a:close/>
                <a:moveTo>
                  <a:pt x="171" y="36"/>
                </a:moveTo>
                <a:cubicBezTo>
                  <a:pt x="171" y="29"/>
                  <a:pt x="166" y="24"/>
                  <a:pt x="159" y="24"/>
                </a:cubicBezTo>
                <a:cubicBezTo>
                  <a:pt x="112" y="24"/>
                  <a:pt x="112" y="24"/>
                  <a:pt x="112" y="24"/>
                </a:cubicBezTo>
                <a:cubicBezTo>
                  <a:pt x="106" y="24"/>
                  <a:pt x="100" y="29"/>
                  <a:pt x="100" y="36"/>
                </a:cubicBezTo>
                <a:cubicBezTo>
                  <a:pt x="100" y="56"/>
                  <a:pt x="100" y="56"/>
                  <a:pt x="100" y="56"/>
                </a:cubicBezTo>
                <a:cubicBezTo>
                  <a:pt x="113" y="54"/>
                  <a:pt x="125" y="54"/>
                  <a:pt x="139" y="54"/>
                </a:cubicBezTo>
                <a:cubicBezTo>
                  <a:pt x="150" y="54"/>
                  <a:pt x="161" y="54"/>
                  <a:pt x="171" y="55"/>
                </a:cubicBezTo>
                <a:cubicBezTo>
                  <a:pt x="171" y="36"/>
                  <a:pt x="171" y="36"/>
                  <a:pt x="171" y="36"/>
                </a:cubicBezTo>
                <a:close/>
                <a:moveTo>
                  <a:pt x="254" y="150"/>
                </a:moveTo>
                <a:cubicBezTo>
                  <a:pt x="254" y="150"/>
                  <a:pt x="236" y="350"/>
                  <a:pt x="236" y="355"/>
                </a:cubicBezTo>
                <a:cubicBezTo>
                  <a:pt x="236" y="374"/>
                  <a:pt x="199" y="385"/>
                  <a:pt x="139" y="385"/>
                </a:cubicBezTo>
                <a:cubicBezTo>
                  <a:pt x="80" y="386"/>
                  <a:pt x="48" y="375"/>
                  <a:pt x="41" y="355"/>
                </a:cubicBezTo>
                <a:cubicBezTo>
                  <a:pt x="38" y="346"/>
                  <a:pt x="23" y="150"/>
                  <a:pt x="23" y="150"/>
                </a:cubicBezTo>
                <a:cubicBezTo>
                  <a:pt x="23" y="150"/>
                  <a:pt x="76" y="168"/>
                  <a:pt x="142" y="168"/>
                </a:cubicBezTo>
                <a:cubicBezTo>
                  <a:pt x="208" y="168"/>
                  <a:pt x="254" y="150"/>
                  <a:pt x="254" y="15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0" name="Google Shape;6380;p26"/>
          <p:cNvSpPr/>
          <p:nvPr/>
        </p:nvSpPr>
        <p:spPr>
          <a:xfrm>
            <a:off x="2078565" y="1384300"/>
            <a:ext cx="412751" cy="406400"/>
          </a:xfrm>
          <a:custGeom>
            <a:avLst/>
            <a:gdLst/>
            <a:ahLst/>
            <a:cxnLst/>
            <a:rect l="l" t="t" r="r" b="b"/>
            <a:pathLst>
              <a:path w="393" h="385" extrusionOk="0">
                <a:moveTo>
                  <a:pt x="380" y="64"/>
                </a:moveTo>
                <a:cubicBezTo>
                  <a:pt x="246" y="193"/>
                  <a:pt x="246" y="193"/>
                  <a:pt x="246" y="193"/>
                </a:cubicBezTo>
                <a:cubicBezTo>
                  <a:pt x="380" y="321"/>
                  <a:pt x="380" y="321"/>
                  <a:pt x="380" y="321"/>
                </a:cubicBezTo>
                <a:cubicBezTo>
                  <a:pt x="392" y="334"/>
                  <a:pt x="392" y="354"/>
                  <a:pt x="380" y="367"/>
                </a:cubicBezTo>
                <a:cubicBezTo>
                  <a:pt x="374" y="373"/>
                  <a:pt x="374" y="373"/>
                  <a:pt x="374" y="373"/>
                </a:cubicBezTo>
                <a:cubicBezTo>
                  <a:pt x="361" y="385"/>
                  <a:pt x="339" y="385"/>
                  <a:pt x="326" y="373"/>
                </a:cubicBezTo>
                <a:cubicBezTo>
                  <a:pt x="196" y="247"/>
                  <a:pt x="196" y="247"/>
                  <a:pt x="196" y="247"/>
                </a:cubicBezTo>
                <a:cubicBezTo>
                  <a:pt x="66" y="373"/>
                  <a:pt x="66" y="373"/>
                  <a:pt x="66" y="373"/>
                </a:cubicBezTo>
                <a:cubicBezTo>
                  <a:pt x="53" y="385"/>
                  <a:pt x="32" y="385"/>
                  <a:pt x="19" y="373"/>
                </a:cubicBezTo>
                <a:cubicBezTo>
                  <a:pt x="13" y="367"/>
                  <a:pt x="13" y="367"/>
                  <a:pt x="13" y="367"/>
                </a:cubicBezTo>
                <a:cubicBezTo>
                  <a:pt x="0" y="354"/>
                  <a:pt x="0" y="334"/>
                  <a:pt x="13" y="321"/>
                </a:cubicBezTo>
                <a:cubicBezTo>
                  <a:pt x="146" y="193"/>
                  <a:pt x="146" y="193"/>
                  <a:pt x="146" y="193"/>
                </a:cubicBezTo>
                <a:cubicBezTo>
                  <a:pt x="13" y="64"/>
                  <a:pt x="13" y="64"/>
                  <a:pt x="13" y="64"/>
                </a:cubicBezTo>
                <a:cubicBezTo>
                  <a:pt x="0" y="52"/>
                  <a:pt x="0" y="31"/>
                  <a:pt x="13" y="19"/>
                </a:cubicBezTo>
                <a:cubicBezTo>
                  <a:pt x="19" y="13"/>
                  <a:pt x="19" y="13"/>
                  <a:pt x="19" y="13"/>
                </a:cubicBezTo>
                <a:cubicBezTo>
                  <a:pt x="32" y="0"/>
                  <a:pt x="53" y="0"/>
                  <a:pt x="66" y="13"/>
                </a:cubicBezTo>
                <a:cubicBezTo>
                  <a:pt x="196" y="138"/>
                  <a:pt x="196" y="138"/>
                  <a:pt x="196" y="138"/>
                </a:cubicBezTo>
                <a:cubicBezTo>
                  <a:pt x="326" y="13"/>
                  <a:pt x="326" y="13"/>
                  <a:pt x="326" y="13"/>
                </a:cubicBezTo>
                <a:cubicBezTo>
                  <a:pt x="339" y="0"/>
                  <a:pt x="361" y="0"/>
                  <a:pt x="374" y="13"/>
                </a:cubicBezTo>
                <a:cubicBezTo>
                  <a:pt x="380" y="19"/>
                  <a:pt x="380" y="19"/>
                  <a:pt x="380" y="19"/>
                </a:cubicBezTo>
                <a:cubicBezTo>
                  <a:pt x="393" y="31"/>
                  <a:pt x="393" y="52"/>
                  <a:pt x="380" y="6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1" name="Google Shape;6381;p26"/>
          <p:cNvSpPr/>
          <p:nvPr/>
        </p:nvSpPr>
        <p:spPr>
          <a:xfrm>
            <a:off x="2078565" y="2628901"/>
            <a:ext cx="410633" cy="311151"/>
          </a:xfrm>
          <a:custGeom>
            <a:avLst/>
            <a:gdLst/>
            <a:ahLst/>
            <a:cxnLst/>
            <a:rect l="l" t="t" r="r" b="b"/>
            <a:pathLst>
              <a:path w="391" h="296" extrusionOk="0">
                <a:moveTo>
                  <a:pt x="383" y="135"/>
                </a:moveTo>
                <a:cubicBezTo>
                  <a:pt x="362" y="159"/>
                  <a:pt x="326" y="203"/>
                  <a:pt x="326" y="203"/>
                </a:cubicBezTo>
                <a:cubicBezTo>
                  <a:pt x="326" y="203"/>
                  <a:pt x="290" y="167"/>
                  <a:pt x="268" y="145"/>
                </a:cubicBezTo>
                <a:cubicBezTo>
                  <a:pt x="257" y="134"/>
                  <a:pt x="255" y="127"/>
                  <a:pt x="275" y="126"/>
                </a:cubicBezTo>
                <a:cubicBezTo>
                  <a:pt x="289" y="125"/>
                  <a:pt x="305" y="124"/>
                  <a:pt x="305" y="124"/>
                </a:cubicBezTo>
                <a:cubicBezTo>
                  <a:pt x="305" y="124"/>
                  <a:pt x="281" y="78"/>
                  <a:pt x="235" y="56"/>
                </a:cubicBezTo>
                <a:cubicBezTo>
                  <a:pt x="189" y="34"/>
                  <a:pt x="170" y="35"/>
                  <a:pt x="141" y="46"/>
                </a:cubicBezTo>
                <a:cubicBezTo>
                  <a:pt x="111" y="58"/>
                  <a:pt x="111" y="76"/>
                  <a:pt x="102" y="68"/>
                </a:cubicBezTo>
                <a:cubicBezTo>
                  <a:pt x="94" y="60"/>
                  <a:pt x="105" y="44"/>
                  <a:pt x="112" y="37"/>
                </a:cubicBezTo>
                <a:cubicBezTo>
                  <a:pt x="119" y="30"/>
                  <a:pt x="151" y="0"/>
                  <a:pt x="226" y="16"/>
                </a:cubicBezTo>
                <a:cubicBezTo>
                  <a:pt x="324" y="36"/>
                  <a:pt x="345" y="120"/>
                  <a:pt x="345" y="120"/>
                </a:cubicBezTo>
                <a:cubicBezTo>
                  <a:pt x="345" y="120"/>
                  <a:pt x="361" y="120"/>
                  <a:pt x="375" y="120"/>
                </a:cubicBezTo>
                <a:cubicBezTo>
                  <a:pt x="390" y="119"/>
                  <a:pt x="391" y="125"/>
                  <a:pt x="383" y="135"/>
                </a:cubicBezTo>
                <a:close/>
                <a:moveTo>
                  <a:pt x="115" y="171"/>
                </a:moveTo>
                <a:cubicBezTo>
                  <a:pt x="101" y="172"/>
                  <a:pt x="85" y="173"/>
                  <a:pt x="85" y="173"/>
                </a:cubicBezTo>
                <a:cubicBezTo>
                  <a:pt x="85" y="173"/>
                  <a:pt x="109" y="219"/>
                  <a:pt x="154" y="241"/>
                </a:cubicBezTo>
                <a:cubicBezTo>
                  <a:pt x="200" y="263"/>
                  <a:pt x="219" y="262"/>
                  <a:pt x="248" y="251"/>
                </a:cubicBezTo>
                <a:cubicBezTo>
                  <a:pt x="277" y="240"/>
                  <a:pt x="277" y="222"/>
                  <a:pt x="286" y="230"/>
                </a:cubicBezTo>
                <a:cubicBezTo>
                  <a:pt x="295" y="238"/>
                  <a:pt x="283" y="254"/>
                  <a:pt x="276" y="260"/>
                </a:cubicBezTo>
                <a:cubicBezTo>
                  <a:pt x="270" y="267"/>
                  <a:pt x="238" y="296"/>
                  <a:pt x="164" y="280"/>
                </a:cubicBezTo>
                <a:cubicBezTo>
                  <a:pt x="67" y="260"/>
                  <a:pt x="46" y="177"/>
                  <a:pt x="46" y="177"/>
                </a:cubicBezTo>
                <a:cubicBezTo>
                  <a:pt x="46" y="177"/>
                  <a:pt x="29" y="177"/>
                  <a:pt x="15" y="177"/>
                </a:cubicBezTo>
                <a:cubicBezTo>
                  <a:pt x="1" y="177"/>
                  <a:pt x="0" y="172"/>
                  <a:pt x="8" y="162"/>
                </a:cubicBezTo>
                <a:cubicBezTo>
                  <a:pt x="28" y="138"/>
                  <a:pt x="64" y="94"/>
                  <a:pt x="64" y="94"/>
                </a:cubicBezTo>
                <a:cubicBezTo>
                  <a:pt x="64" y="94"/>
                  <a:pt x="100" y="130"/>
                  <a:pt x="122" y="152"/>
                </a:cubicBezTo>
                <a:cubicBezTo>
                  <a:pt x="132" y="163"/>
                  <a:pt x="135" y="171"/>
                  <a:pt x="115" y="17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2" name="Google Shape;6382;p26"/>
          <p:cNvSpPr/>
          <p:nvPr/>
        </p:nvSpPr>
        <p:spPr>
          <a:xfrm>
            <a:off x="2722031" y="3920067"/>
            <a:ext cx="404284" cy="292100"/>
          </a:xfrm>
          <a:custGeom>
            <a:avLst/>
            <a:gdLst/>
            <a:ahLst/>
            <a:cxnLst/>
            <a:rect l="l" t="t" r="r" b="b"/>
            <a:pathLst>
              <a:path w="386" h="278" extrusionOk="0">
                <a:moveTo>
                  <a:pt x="291" y="191"/>
                </a:moveTo>
                <a:cubicBezTo>
                  <a:pt x="265" y="211"/>
                  <a:pt x="283" y="238"/>
                  <a:pt x="283" y="238"/>
                </a:cubicBezTo>
                <a:cubicBezTo>
                  <a:pt x="283" y="238"/>
                  <a:pt x="256" y="230"/>
                  <a:pt x="244" y="222"/>
                </a:cubicBezTo>
                <a:cubicBezTo>
                  <a:pt x="257" y="210"/>
                  <a:pt x="254" y="194"/>
                  <a:pt x="254" y="178"/>
                </a:cubicBezTo>
                <a:cubicBezTo>
                  <a:pt x="254" y="132"/>
                  <a:pt x="176" y="94"/>
                  <a:pt x="118" y="95"/>
                </a:cubicBezTo>
                <a:cubicBezTo>
                  <a:pt x="93" y="95"/>
                  <a:pt x="79" y="95"/>
                  <a:pt x="79" y="95"/>
                </a:cubicBezTo>
                <a:cubicBezTo>
                  <a:pt x="79" y="95"/>
                  <a:pt x="72" y="4"/>
                  <a:pt x="221" y="0"/>
                </a:cubicBezTo>
                <a:cubicBezTo>
                  <a:pt x="312" y="0"/>
                  <a:pt x="386" y="45"/>
                  <a:pt x="386" y="101"/>
                </a:cubicBezTo>
                <a:cubicBezTo>
                  <a:pt x="386" y="144"/>
                  <a:pt x="352" y="176"/>
                  <a:pt x="291" y="191"/>
                </a:cubicBezTo>
                <a:close/>
                <a:moveTo>
                  <a:pt x="225" y="185"/>
                </a:moveTo>
                <a:cubicBezTo>
                  <a:pt x="225" y="223"/>
                  <a:pt x="177" y="253"/>
                  <a:pt x="117" y="255"/>
                </a:cubicBezTo>
                <a:cubicBezTo>
                  <a:pt x="112" y="263"/>
                  <a:pt x="98" y="278"/>
                  <a:pt x="69" y="278"/>
                </a:cubicBezTo>
                <a:cubicBezTo>
                  <a:pt x="81" y="271"/>
                  <a:pt x="80" y="262"/>
                  <a:pt x="70" y="250"/>
                </a:cubicBezTo>
                <a:cubicBezTo>
                  <a:pt x="29" y="239"/>
                  <a:pt x="0" y="214"/>
                  <a:pt x="0" y="185"/>
                </a:cubicBezTo>
                <a:cubicBezTo>
                  <a:pt x="0" y="147"/>
                  <a:pt x="50" y="116"/>
                  <a:pt x="112" y="116"/>
                </a:cubicBezTo>
                <a:cubicBezTo>
                  <a:pt x="174" y="116"/>
                  <a:pt x="225" y="147"/>
                  <a:pt x="225" y="18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3" name="Google Shape;6383;p26"/>
          <p:cNvSpPr/>
          <p:nvPr/>
        </p:nvSpPr>
        <p:spPr>
          <a:xfrm>
            <a:off x="7131048" y="3848101"/>
            <a:ext cx="355600" cy="421217"/>
          </a:xfrm>
          <a:custGeom>
            <a:avLst/>
            <a:gdLst/>
            <a:ahLst/>
            <a:cxnLst/>
            <a:rect l="l" t="t" r="r" b="b"/>
            <a:pathLst>
              <a:path w="338" h="401" extrusionOk="0">
                <a:moveTo>
                  <a:pt x="145" y="102"/>
                </a:moveTo>
                <a:cubicBezTo>
                  <a:pt x="209" y="94"/>
                  <a:pt x="180" y="170"/>
                  <a:pt x="172" y="193"/>
                </a:cubicBezTo>
                <a:cubicBezTo>
                  <a:pt x="149" y="237"/>
                  <a:pt x="187" y="273"/>
                  <a:pt x="230" y="249"/>
                </a:cubicBezTo>
                <a:cubicBezTo>
                  <a:pt x="258" y="228"/>
                  <a:pt x="266" y="199"/>
                  <a:pt x="269" y="186"/>
                </a:cubicBezTo>
                <a:cubicBezTo>
                  <a:pt x="272" y="173"/>
                  <a:pt x="298" y="81"/>
                  <a:pt x="207" y="56"/>
                </a:cubicBezTo>
                <a:cubicBezTo>
                  <a:pt x="118" y="32"/>
                  <a:pt x="31" y="123"/>
                  <a:pt x="80" y="204"/>
                </a:cubicBezTo>
                <a:cubicBezTo>
                  <a:pt x="85" y="208"/>
                  <a:pt x="86" y="212"/>
                  <a:pt x="83" y="221"/>
                </a:cubicBezTo>
                <a:cubicBezTo>
                  <a:pt x="79" y="231"/>
                  <a:pt x="81" y="238"/>
                  <a:pt x="72" y="240"/>
                </a:cubicBezTo>
                <a:cubicBezTo>
                  <a:pt x="49" y="236"/>
                  <a:pt x="0" y="191"/>
                  <a:pt x="33" y="103"/>
                </a:cubicBezTo>
                <a:cubicBezTo>
                  <a:pt x="53" y="56"/>
                  <a:pt x="105" y="25"/>
                  <a:pt x="147" y="17"/>
                </a:cubicBezTo>
                <a:cubicBezTo>
                  <a:pt x="239" y="0"/>
                  <a:pt x="338" y="50"/>
                  <a:pt x="330" y="158"/>
                </a:cubicBezTo>
                <a:cubicBezTo>
                  <a:pt x="330" y="199"/>
                  <a:pt x="308" y="242"/>
                  <a:pt x="284" y="266"/>
                </a:cubicBezTo>
                <a:cubicBezTo>
                  <a:pt x="260" y="289"/>
                  <a:pt x="190" y="318"/>
                  <a:pt x="150" y="269"/>
                </a:cubicBezTo>
                <a:cubicBezTo>
                  <a:pt x="147" y="288"/>
                  <a:pt x="136" y="323"/>
                  <a:pt x="131" y="338"/>
                </a:cubicBezTo>
                <a:cubicBezTo>
                  <a:pt x="113" y="381"/>
                  <a:pt x="92" y="401"/>
                  <a:pt x="89" y="400"/>
                </a:cubicBezTo>
                <a:cubicBezTo>
                  <a:pt x="86" y="399"/>
                  <a:pt x="83" y="370"/>
                  <a:pt x="86" y="329"/>
                </a:cubicBezTo>
                <a:cubicBezTo>
                  <a:pt x="94" y="289"/>
                  <a:pt x="115" y="209"/>
                  <a:pt x="118" y="195"/>
                </a:cubicBezTo>
                <a:cubicBezTo>
                  <a:pt x="106" y="184"/>
                  <a:pt x="110" y="165"/>
                  <a:pt x="110" y="156"/>
                </a:cubicBezTo>
                <a:cubicBezTo>
                  <a:pt x="110" y="143"/>
                  <a:pt x="122" y="107"/>
                  <a:pt x="145" y="10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4" name="Google Shape;6384;p26"/>
          <p:cNvSpPr/>
          <p:nvPr/>
        </p:nvSpPr>
        <p:spPr>
          <a:xfrm>
            <a:off x="5882215" y="6343651"/>
            <a:ext cx="391584" cy="406400"/>
          </a:xfrm>
          <a:custGeom>
            <a:avLst/>
            <a:gdLst/>
            <a:ahLst/>
            <a:cxnLst/>
            <a:rect l="l" t="t" r="r" b="b"/>
            <a:pathLst>
              <a:path w="373" h="386" extrusionOk="0">
                <a:moveTo>
                  <a:pt x="326" y="232"/>
                </a:moveTo>
                <a:cubicBezTo>
                  <a:pt x="300" y="234"/>
                  <a:pt x="247" y="231"/>
                  <a:pt x="242" y="234"/>
                </a:cubicBezTo>
                <a:cubicBezTo>
                  <a:pt x="236" y="237"/>
                  <a:pt x="240" y="260"/>
                  <a:pt x="263" y="306"/>
                </a:cubicBezTo>
                <a:cubicBezTo>
                  <a:pt x="281" y="347"/>
                  <a:pt x="250" y="386"/>
                  <a:pt x="232" y="386"/>
                </a:cubicBezTo>
                <a:cubicBezTo>
                  <a:pt x="214" y="385"/>
                  <a:pt x="213" y="383"/>
                  <a:pt x="213" y="383"/>
                </a:cubicBezTo>
                <a:cubicBezTo>
                  <a:pt x="213" y="383"/>
                  <a:pt x="216" y="313"/>
                  <a:pt x="194" y="301"/>
                </a:cubicBezTo>
                <a:cubicBezTo>
                  <a:pt x="184" y="295"/>
                  <a:pt x="165" y="276"/>
                  <a:pt x="160" y="264"/>
                </a:cubicBezTo>
                <a:cubicBezTo>
                  <a:pt x="155" y="253"/>
                  <a:pt x="153" y="230"/>
                  <a:pt x="137" y="210"/>
                </a:cubicBezTo>
                <a:cubicBezTo>
                  <a:pt x="123" y="170"/>
                  <a:pt x="91" y="178"/>
                  <a:pt x="91" y="178"/>
                </a:cubicBezTo>
                <a:cubicBezTo>
                  <a:pt x="91" y="22"/>
                  <a:pt x="91" y="22"/>
                  <a:pt x="91" y="22"/>
                </a:cubicBezTo>
                <a:cubicBezTo>
                  <a:pt x="91" y="22"/>
                  <a:pt x="192" y="0"/>
                  <a:pt x="245" y="0"/>
                </a:cubicBezTo>
                <a:cubicBezTo>
                  <a:pt x="298" y="0"/>
                  <a:pt x="333" y="11"/>
                  <a:pt x="339" y="33"/>
                </a:cubicBezTo>
                <a:cubicBezTo>
                  <a:pt x="344" y="56"/>
                  <a:pt x="336" y="57"/>
                  <a:pt x="344" y="64"/>
                </a:cubicBezTo>
                <a:cubicBezTo>
                  <a:pt x="353" y="72"/>
                  <a:pt x="362" y="76"/>
                  <a:pt x="360" y="89"/>
                </a:cubicBezTo>
                <a:cubicBezTo>
                  <a:pt x="359" y="102"/>
                  <a:pt x="347" y="114"/>
                  <a:pt x="356" y="123"/>
                </a:cubicBezTo>
                <a:cubicBezTo>
                  <a:pt x="366" y="132"/>
                  <a:pt x="369" y="150"/>
                  <a:pt x="360" y="160"/>
                </a:cubicBezTo>
                <a:cubicBezTo>
                  <a:pt x="350" y="169"/>
                  <a:pt x="367" y="179"/>
                  <a:pt x="370" y="191"/>
                </a:cubicBezTo>
                <a:cubicBezTo>
                  <a:pt x="373" y="204"/>
                  <a:pt x="352" y="231"/>
                  <a:pt x="326" y="232"/>
                </a:cubicBezTo>
                <a:close/>
                <a:moveTo>
                  <a:pt x="49" y="184"/>
                </a:moveTo>
                <a:cubicBezTo>
                  <a:pt x="30" y="184"/>
                  <a:pt x="30" y="184"/>
                  <a:pt x="30" y="184"/>
                </a:cubicBezTo>
                <a:cubicBezTo>
                  <a:pt x="13" y="184"/>
                  <a:pt x="0" y="174"/>
                  <a:pt x="0" y="161"/>
                </a:cubicBezTo>
                <a:cubicBezTo>
                  <a:pt x="0" y="36"/>
                  <a:pt x="0" y="36"/>
                  <a:pt x="0" y="36"/>
                </a:cubicBezTo>
                <a:cubicBezTo>
                  <a:pt x="0" y="23"/>
                  <a:pt x="13" y="13"/>
                  <a:pt x="30" y="13"/>
                </a:cubicBezTo>
                <a:cubicBezTo>
                  <a:pt x="49" y="13"/>
                  <a:pt x="49" y="13"/>
                  <a:pt x="49" y="13"/>
                </a:cubicBezTo>
                <a:cubicBezTo>
                  <a:pt x="66" y="13"/>
                  <a:pt x="79" y="23"/>
                  <a:pt x="79" y="36"/>
                </a:cubicBezTo>
                <a:cubicBezTo>
                  <a:pt x="79" y="161"/>
                  <a:pt x="79" y="161"/>
                  <a:pt x="79" y="161"/>
                </a:cubicBezTo>
                <a:cubicBezTo>
                  <a:pt x="79" y="174"/>
                  <a:pt x="66" y="184"/>
                  <a:pt x="49" y="18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5" name="Google Shape;6385;p26"/>
          <p:cNvSpPr/>
          <p:nvPr/>
        </p:nvSpPr>
        <p:spPr>
          <a:xfrm>
            <a:off x="7114115" y="768351"/>
            <a:ext cx="404284" cy="404284"/>
          </a:xfrm>
          <a:custGeom>
            <a:avLst/>
            <a:gdLst/>
            <a:ahLst/>
            <a:cxnLst/>
            <a:rect l="l" t="t" r="r" b="b"/>
            <a:pathLst>
              <a:path w="386" h="386" extrusionOk="0">
                <a:moveTo>
                  <a:pt x="193" y="386"/>
                </a:moveTo>
                <a:cubicBezTo>
                  <a:pt x="87" y="386"/>
                  <a:pt x="0" y="299"/>
                  <a:pt x="0" y="193"/>
                </a:cubicBezTo>
                <a:cubicBezTo>
                  <a:pt x="0" y="86"/>
                  <a:pt x="87" y="0"/>
                  <a:pt x="193" y="0"/>
                </a:cubicBezTo>
                <a:cubicBezTo>
                  <a:pt x="300" y="0"/>
                  <a:pt x="386" y="86"/>
                  <a:pt x="386" y="193"/>
                </a:cubicBezTo>
                <a:cubicBezTo>
                  <a:pt x="386" y="299"/>
                  <a:pt x="300" y="386"/>
                  <a:pt x="193" y="386"/>
                </a:cubicBezTo>
                <a:close/>
                <a:moveTo>
                  <a:pt x="193" y="38"/>
                </a:moveTo>
                <a:cubicBezTo>
                  <a:pt x="108" y="38"/>
                  <a:pt x="39" y="108"/>
                  <a:pt x="39" y="193"/>
                </a:cubicBezTo>
                <a:cubicBezTo>
                  <a:pt x="39" y="278"/>
                  <a:pt x="108" y="347"/>
                  <a:pt x="193" y="347"/>
                </a:cubicBezTo>
                <a:cubicBezTo>
                  <a:pt x="278" y="347"/>
                  <a:pt x="347" y="278"/>
                  <a:pt x="347" y="193"/>
                </a:cubicBezTo>
                <a:cubicBezTo>
                  <a:pt x="347" y="108"/>
                  <a:pt x="278" y="38"/>
                  <a:pt x="193" y="3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6" name="Google Shape;6386;p26"/>
          <p:cNvSpPr/>
          <p:nvPr/>
        </p:nvSpPr>
        <p:spPr>
          <a:xfrm>
            <a:off x="5228164" y="2582333"/>
            <a:ext cx="406400" cy="406400"/>
          </a:xfrm>
          <a:custGeom>
            <a:avLst/>
            <a:gdLst/>
            <a:ahLst/>
            <a:cxnLst/>
            <a:rect l="l" t="t" r="r" b="b"/>
            <a:pathLst>
              <a:path w="386" h="386" extrusionOk="0">
                <a:moveTo>
                  <a:pt x="193" y="386"/>
                </a:moveTo>
                <a:cubicBezTo>
                  <a:pt x="86" y="386"/>
                  <a:pt x="0" y="300"/>
                  <a:pt x="0" y="193"/>
                </a:cubicBezTo>
                <a:cubicBezTo>
                  <a:pt x="0" y="87"/>
                  <a:pt x="86" y="0"/>
                  <a:pt x="193" y="0"/>
                </a:cubicBezTo>
                <a:cubicBezTo>
                  <a:pt x="299" y="0"/>
                  <a:pt x="386" y="87"/>
                  <a:pt x="386" y="193"/>
                </a:cubicBezTo>
                <a:cubicBezTo>
                  <a:pt x="386" y="300"/>
                  <a:pt x="299" y="386"/>
                  <a:pt x="193" y="386"/>
                </a:cubicBezTo>
                <a:close/>
                <a:moveTo>
                  <a:pt x="43" y="193"/>
                </a:moveTo>
                <a:cubicBezTo>
                  <a:pt x="43" y="226"/>
                  <a:pt x="54" y="257"/>
                  <a:pt x="73" y="282"/>
                </a:cubicBezTo>
                <a:cubicBezTo>
                  <a:pt x="281" y="73"/>
                  <a:pt x="281" y="73"/>
                  <a:pt x="281" y="73"/>
                </a:cubicBezTo>
                <a:cubicBezTo>
                  <a:pt x="256" y="55"/>
                  <a:pt x="226" y="44"/>
                  <a:pt x="193" y="44"/>
                </a:cubicBezTo>
                <a:cubicBezTo>
                  <a:pt x="110" y="44"/>
                  <a:pt x="43" y="111"/>
                  <a:pt x="43" y="193"/>
                </a:cubicBezTo>
                <a:close/>
                <a:moveTo>
                  <a:pt x="313" y="105"/>
                </a:moveTo>
                <a:cubicBezTo>
                  <a:pt x="104" y="313"/>
                  <a:pt x="104" y="313"/>
                  <a:pt x="104" y="313"/>
                </a:cubicBezTo>
                <a:cubicBezTo>
                  <a:pt x="129" y="331"/>
                  <a:pt x="159" y="343"/>
                  <a:pt x="193" y="343"/>
                </a:cubicBezTo>
                <a:cubicBezTo>
                  <a:pt x="275" y="343"/>
                  <a:pt x="342" y="276"/>
                  <a:pt x="342" y="193"/>
                </a:cubicBezTo>
                <a:cubicBezTo>
                  <a:pt x="342" y="160"/>
                  <a:pt x="331" y="130"/>
                  <a:pt x="313" y="10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7" name="Google Shape;6387;p26"/>
          <p:cNvSpPr/>
          <p:nvPr/>
        </p:nvSpPr>
        <p:spPr>
          <a:xfrm>
            <a:off x="4612215" y="3890433"/>
            <a:ext cx="406400" cy="349251"/>
          </a:xfrm>
          <a:custGeom>
            <a:avLst/>
            <a:gdLst/>
            <a:ahLst/>
            <a:cxnLst/>
            <a:rect l="l" t="t" r="r" b="b"/>
            <a:pathLst>
              <a:path w="192" h="165" extrusionOk="0">
                <a:moveTo>
                  <a:pt x="60" y="2"/>
                </a:moveTo>
                <a:lnTo>
                  <a:pt x="87" y="0"/>
                </a:lnTo>
                <a:lnTo>
                  <a:pt x="189" y="61"/>
                </a:lnTo>
                <a:lnTo>
                  <a:pt x="161" y="61"/>
                </a:lnTo>
                <a:lnTo>
                  <a:pt x="60" y="2"/>
                </a:lnTo>
                <a:lnTo>
                  <a:pt x="60" y="2"/>
                </a:lnTo>
                <a:close/>
                <a:moveTo>
                  <a:pt x="100" y="163"/>
                </a:moveTo>
                <a:lnTo>
                  <a:pt x="0" y="105"/>
                </a:lnTo>
                <a:lnTo>
                  <a:pt x="58" y="4"/>
                </a:lnTo>
                <a:lnTo>
                  <a:pt x="158" y="62"/>
                </a:lnTo>
                <a:lnTo>
                  <a:pt x="100" y="163"/>
                </a:lnTo>
                <a:lnTo>
                  <a:pt x="100" y="163"/>
                </a:lnTo>
                <a:close/>
                <a:moveTo>
                  <a:pt x="192" y="64"/>
                </a:moveTo>
                <a:lnTo>
                  <a:pt x="133" y="164"/>
                </a:lnTo>
                <a:lnTo>
                  <a:pt x="101" y="165"/>
                </a:lnTo>
                <a:lnTo>
                  <a:pt x="159" y="65"/>
                </a:lnTo>
                <a:lnTo>
                  <a:pt x="192" y="64"/>
                </a:lnTo>
                <a:lnTo>
                  <a:pt x="192" y="64"/>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8" name="Google Shape;6388;p26"/>
          <p:cNvSpPr/>
          <p:nvPr/>
        </p:nvSpPr>
        <p:spPr>
          <a:xfrm>
            <a:off x="3983565" y="5755217"/>
            <a:ext cx="410633" cy="406400"/>
          </a:xfrm>
          <a:custGeom>
            <a:avLst/>
            <a:gdLst/>
            <a:ahLst/>
            <a:cxnLst/>
            <a:rect l="l" t="t" r="r" b="b"/>
            <a:pathLst>
              <a:path w="390" h="386" extrusionOk="0">
                <a:moveTo>
                  <a:pt x="242" y="243"/>
                </a:moveTo>
                <a:cubicBezTo>
                  <a:pt x="248" y="245"/>
                  <a:pt x="261" y="264"/>
                  <a:pt x="261" y="264"/>
                </a:cubicBezTo>
                <a:cubicBezTo>
                  <a:pt x="261" y="264"/>
                  <a:pt x="264" y="267"/>
                  <a:pt x="318" y="286"/>
                </a:cubicBezTo>
                <a:cubicBezTo>
                  <a:pt x="366" y="301"/>
                  <a:pt x="380" y="335"/>
                  <a:pt x="385" y="360"/>
                </a:cubicBezTo>
                <a:cubicBezTo>
                  <a:pt x="390" y="378"/>
                  <a:pt x="380" y="386"/>
                  <a:pt x="363" y="386"/>
                </a:cubicBezTo>
                <a:cubicBezTo>
                  <a:pt x="311" y="386"/>
                  <a:pt x="194" y="386"/>
                  <a:pt x="194" y="386"/>
                </a:cubicBezTo>
                <a:cubicBezTo>
                  <a:pt x="191" y="386"/>
                  <a:pt x="191" y="386"/>
                  <a:pt x="191" y="386"/>
                </a:cubicBezTo>
                <a:cubicBezTo>
                  <a:pt x="191" y="386"/>
                  <a:pt x="76" y="386"/>
                  <a:pt x="25" y="386"/>
                </a:cubicBezTo>
                <a:cubicBezTo>
                  <a:pt x="8" y="386"/>
                  <a:pt x="0" y="378"/>
                  <a:pt x="2" y="361"/>
                </a:cubicBezTo>
                <a:cubicBezTo>
                  <a:pt x="5" y="337"/>
                  <a:pt x="19" y="301"/>
                  <a:pt x="68" y="286"/>
                </a:cubicBezTo>
                <a:cubicBezTo>
                  <a:pt x="121" y="267"/>
                  <a:pt x="124" y="264"/>
                  <a:pt x="124" y="264"/>
                </a:cubicBezTo>
                <a:cubicBezTo>
                  <a:pt x="124" y="264"/>
                  <a:pt x="137" y="245"/>
                  <a:pt x="142" y="243"/>
                </a:cubicBezTo>
                <a:cubicBezTo>
                  <a:pt x="148" y="242"/>
                  <a:pt x="143" y="234"/>
                  <a:pt x="142" y="232"/>
                </a:cubicBezTo>
                <a:cubicBezTo>
                  <a:pt x="138" y="221"/>
                  <a:pt x="128" y="212"/>
                  <a:pt x="125" y="195"/>
                </a:cubicBezTo>
                <a:cubicBezTo>
                  <a:pt x="121" y="177"/>
                  <a:pt x="121" y="163"/>
                  <a:pt x="119" y="140"/>
                </a:cubicBezTo>
                <a:cubicBezTo>
                  <a:pt x="120" y="135"/>
                  <a:pt x="118" y="129"/>
                  <a:pt x="117" y="119"/>
                </a:cubicBezTo>
                <a:cubicBezTo>
                  <a:pt x="113" y="121"/>
                  <a:pt x="108" y="124"/>
                  <a:pt x="105" y="128"/>
                </a:cubicBezTo>
                <a:cubicBezTo>
                  <a:pt x="88" y="75"/>
                  <a:pt x="143" y="32"/>
                  <a:pt x="149" y="31"/>
                </a:cubicBezTo>
                <a:cubicBezTo>
                  <a:pt x="160" y="25"/>
                  <a:pt x="174" y="20"/>
                  <a:pt x="191" y="20"/>
                </a:cubicBezTo>
                <a:cubicBezTo>
                  <a:pt x="191" y="20"/>
                  <a:pt x="191" y="20"/>
                  <a:pt x="191" y="20"/>
                </a:cubicBezTo>
                <a:cubicBezTo>
                  <a:pt x="191" y="20"/>
                  <a:pt x="192" y="20"/>
                  <a:pt x="192" y="20"/>
                </a:cubicBezTo>
                <a:cubicBezTo>
                  <a:pt x="193" y="20"/>
                  <a:pt x="193" y="20"/>
                  <a:pt x="194" y="20"/>
                </a:cubicBezTo>
                <a:cubicBezTo>
                  <a:pt x="194" y="20"/>
                  <a:pt x="194" y="20"/>
                  <a:pt x="194" y="20"/>
                </a:cubicBezTo>
                <a:cubicBezTo>
                  <a:pt x="196" y="20"/>
                  <a:pt x="199" y="20"/>
                  <a:pt x="202" y="21"/>
                </a:cubicBezTo>
                <a:cubicBezTo>
                  <a:pt x="202" y="20"/>
                  <a:pt x="202" y="20"/>
                  <a:pt x="202" y="20"/>
                </a:cubicBezTo>
                <a:cubicBezTo>
                  <a:pt x="200" y="12"/>
                  <a:pt x="163" y="11"/>
                  <a:pt x="155" y="26"/>
                </a:cubicBezTo>
                <a:cubicBezTo>
                  <a:pt x="156" y="3"/>
                  <a:pt x="184" y="0"/>
                  <a:pt x="192" y="0"/>
                </a:cubicBezTo>
                <a:cubicBezTo>
                  <a:pt x="286" y="0"/>
                  <a:pt x="296" y="84"/>
                  <a:pt x="296" y="149"/>
                </a:cubicBezTo>
                <a:cubicBezTo>
                  <a:pt x="296" y="213"/>
                  <a:pt x="334" y="236"/>
                  <a:pt x="334" y="236"/>
                </a:cubicBezTo>
                <a:cubicBezTo>
                  <a:pt x="293" y="233"/>
                  <a:pt x="255" y="223"/>
                  <a:pt x="256" y="216"/>
                </a:cubicBezTo>
                <a:cubicBezTo>
                  <a:pt x="256" y="210"/>
                  <a:pt x="256" y="206"/>
                  <a:pt x="256" y="199"/>
                </a:cubicBezTo>
                <a:cubicBezTo>
                  <a:pt x="267" y="192"/>
                  <a:pt x="276" y="177"/>
                  <a:pt x="276" y="177"/>
                </a:cubicBezTo>
                <a:cubicBezTo>
                  <a:pt x="276" y="177"/>
                  <a:pt x="273" y="178"/>
                  <a:pt x="268" y="179"/>
                </a:cubicBezTo>
                <a:cubicBezTo>
                  <a:pt x="265" y="190"/>
                  <a:pt x="258" y="194"/>
                  <a:pt x="254" y="194"/>
                </a:cubicBezTo>
                <a:cubicBezTo>
                  <a:pt x="250" y="194"/>
                  <a:pt x="251" y="194"/>
                  <a:pt x="251" y="204"/>
                </a:cubicBezTo>
                <a:cubicBezTo>
                  <a:pt x="251" y="232"/>
                  <a:pt x="243" y="230"/>
                  <a:pt x="242" y="232"/>
                </a:cubicBezTo>
                <a:cubicBezTo>
                  <a:pt x="242" y="234"/>
                  <a:pt x="237" y="242"/>
                  <a:pt x="242" y="24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89" name="Google Shape;6389;p26"/>
          <p:cNvSpPr/>
          <p:nvPr/>
        </p:nvSpPr>
        <p:spPr>
          <a:xfrm>
            <a:off x="7742765" y="165101"/>
            <a:ext cx="404284" cy="404284"/>
          </a:xfrm>
          <a:custGeom>
            <a:avLst/>
            <a:gdLst/>
            <a:ahLst/>
            <a:cxnLst/>
            <a:rect l="l" t="t" r="r" b="b"/>
            <a:pathLst>
              <a:path w="386" h="386" extrusionOk="0">
                <a:moveTo>
                  <a:pt x="363" y="386"/>
                </a:moveTo>
                <a:cubicBezTo>
                  <a:pt x="311" y="386"/>
                  <a:pt x="193" y="386"/>
                  <a:pt x="193" y="386"/>
                </a:cubicBezTo>
                <a:cubicBezTo>
                  <a:pt x="193" y="386"/>
                  <a:pt x="74" y="386"/>
                  <a:pt x="23" y="386"/>
                </a:cubicBezTo>
                <a:cubicBezTo>
                  <a:pt x="7" y="386"/>
                  <a:pt x="0" y="378"/>
                  <a:pt x="1" y="362"/>
                </a:cubicBezTo>
                <a:cubicBezTo>
                  <a:pt x="5" y="336"/>
                  <a:pt x="19" y="298"/>
                  <a:pt x="69" y="282"/>
                </a:cubicBezTo>
                <a:cubicBezTo>
                  <a:pt x="122" y="261"/>
                  <a:pt x="126" y="259"/>
                  <a:pt x="126" y="259"/>
                </a:cubicBezTo>
                <a:cubicBezTo>
                  <a:pt x="126" y="259"/>
                  <a:pt x="138" y="239"/>
                  <a:pt x="144" y="237"/>
                </a:cubicBezTo>
                <a:cubicBezTo>
                  <a:pt x="150" y="236"/>
                  <a:pt x="145" y="228"/>
                  <a:pt x="144" y="226"/>
                </a:cubicBezTo>
                <a:cubicBezTo>
                  <a:pt x="143" y="223"/>
                  <a:pt x="136" y="226"/>
                  <a:pt x="136" y="196"/>
                </a:cubicBezTo>
                <a:cubicBezTo>
                  <a:pt x="136" y="186"/>
                  <a:pt x="137" y="185"/>
                  <a:pt x="132" y="185"/>
                </a:cubicBezTo>
                <a:cubicBezTo>
                  <a:pt x="127" y="185"/>
                  <a:pt x="116" y="179"/>
                  <a:pt x="116" y="155"/>
                </a:cubicBezTo>
                <a:cubicBezTo>
                  <a:pt x="116" y="131"/>
                  <a:pt x="116" y="130"/>
                  <a:pt x="120" y="130"/>
                </a:cubicBezTo>
                <a:cubicBezTo>
                  <a:pt x="121" y="120"/>
                  <a:pt x="116" y="106"/>
                  <a:pt x="116" y="72"/>
                </a:cubicBezTo>
                <a:cubicBezTo>
                  <a:pt x="116" y="39"/>
                  <a:pt x="143" y="8"/>
                  <a:pt x="193" y="8"/>
                </a:cubicBezTo>
                <a:cubicBezTo>
                  <a:pt x="208" y="8"/>
                  <a:pt x="220" y="1"/>
                  <a:pt x="234" y="0"/>
                </a:cubicBezTo>
                <a:cubicBezTo>
                  <a:pt x="236" y="4"/>
                  <a:pt x="238" y="12"/>
                  <a:pt x="241" y="13"/>
                </a:cubicBezTo>
                <a:cubicBezTo>
                  <a:pt x="251" y="20"/>
                  <a:pt x="265" y="38"/>
                  <a:pt x="270" y="72"/>
                </a:cubicBezTo>
                <a:cubicBezTo>
                  <a:pt x="270" y="106"/>
                  <a:pt x="265" y="120"/>
                  <a:pt x="266" y="130"/>
                </a:cubicBezTo>
                <a:cubicBezTo>
                  <a:pt x="270" y="130"/>
                  <a:pt x="270" y="131"/>
                  <a:pt x="270" y="155"/>
                </a:cubicBezTo>
                <a:cubicBezTo>
                  <a:pt x="270" y="179"/>
                  <a:pt x="259" y="185"/>
                  <a:pt x="254" y="185"/>
                </a:cubicBezTo>
                <a:cubicBezTo>
                  <a:pt x="249" y="185"/>
                  <a:pt x="251" y="186"/>
                  <a:pt x="251" y="196"/>
                </a:cubicBezTo>
                <a:cubicBezTo>
                  <a:pt x="251" y="226"/>
                  <a:pt x="243" y="223"/>
                  <a:pt x="242" y="226"/>
                </a:cubicBezTo>
                <a:cubicBezTo>
                  <a:pt x="241" y="228"/>
                  <a:pt x="237" y="236"/>
                  <a:pt x="242" y="237"/>
                </a:cubicBezTo>
                <a:cubicBezTo>
                  <a:pt x="248" y="239"/>
                  <a:pt x="261" y="259"/>
                  <a:pt x="261" y="259"/>
                </a:cubicBezTo>
                <a:cubicBezTo>
                  <a:pt x="261" y="259"/>
                  <a:pt x="264" y="261"/>
                  <a:pt x="317" y="282"/>
                </a:cubicBezTo>
                <a:cubicBezTo>
                  <a:pt x="368" y="298"/>
                  <a:pt x="382" y="337"/>
                  <a:pt x="385" y="362"/>
                </a:cubicBezTo>
                <a:cubicBezTo>
                  <a:pt x="386" y="379"/>
                  <a:pt x="381" y="386"/>
                  <a:pt x="363" y="38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0" name="Google Shape;6390;p26"/>
          <p:cNvSpPr/>
          <p:nvPr/>
        </p:nvSpPr>
        <p:spPr>
          <a:xfrm>
            <a:off x="3393015" y="6383867"/>
            <a:ext cx="328084" cy="325967"/>
          </a:xfrm>
          <a:custGeom>
            <a:avLst/>
            <a:gdLst/>
            <a:ahLst/>
            <a:cxnLst/>
            <a:rect l="l" t="t" r="r" b="b"/>
            <a:pathLst>
              <a:path w="155" h="154" extrusionOk="0">
                <a:moveTo>
                  <a:pt x="155" y="57"/>
                </a:moveTo>
                <a:lnTo>
                  <a:pt x="0" y="0"/>
                </a:lnTo>
                <a:lnTo>
                  <a:pt x="58" y="154"/>
                </a:lnTo>
                <a:lnTo>
                  <a:pt x="81" y="100"/>
                </a:lnTo>
                <a:lnTo>
                  <a:pt x="135" y="154"/>
                </a:lnTo>
                <a:lnTo>
                  <a:pt x="154" y="134"/>
                </a:lnTo>
                <a:lnTo>
                  <a:pt x="100" y="81"/>
                </a:lnTo>
                <a:lnTo>
                  <a:pt x="155" y="57"/>
                </a:lnTo>
                <a:lnTo>
                  <a:pt x="155" y="5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1" name="Google Shape;6391;p26"/>
          <p:cNvSpPr/>
          <p:nvPr/>
        </p:nvSpPr>
        <p:spPr>
          <a:xfrm>
            <a:off x="1460498" y="3244852"/>
            <a:ext cx="436033" cy="410633"/>
          </a:xfrm>
          <a:custGeom>
            <a:avLst/>
            <a:gdLst/>
            <a:ahLst/>
            <a:cxnLst/>
            <a:rect l="l" t="t" r="r" b="b"/>
            <a:pathLst>
              <a:path w="415" h="389" extrusionOk="0">
                <a:moveTo>
                  <a:pt x="376" y="0"/>
                </a:moveTo>
                <a:cubicBezTo>
                  <a:pt x="384" y="0"/>
                  <a:pt x="389" y="5"/>
                  <a:pt x="389" y="13"/>
                </a:cubicBezTo>
                <a:cubicBezTo>
                  <a:pt x="389" y="20"/>
                  <a:pt x="384" y="26"/>
                  <a:pt x="376" y="26"/>
                </a:cubicBezTo>
                <a:cubicBezTo>
                  <a:pt x="350" y="26"/>
                  <a:pt x="350" y="26"/>
                  <a:pt x="350" y="26"/>
                </a:cubicBezTo>
                <a:cubicBezTo>
                  <a:pt x="343" y="26"/>
                  <a:pt x="337" y="20"/>
                  <a:pt x="337" y="13"/>
                </a:cubicBezTo>
                <a:cubicBezTo>
                  <a:pt x="337" y="5"/>
                  <a:pt x="343" y="0"/>
                  <a:pt x="350" y="0"/>
                </a:cubicBezTo>
                <a:cubicBezTo>
                  <a:pt x="65" y="0"/>
                  <a:pt x="65" y="0"/>
                  <a:pt x="65" y="0"/>
                </a:cubicBezTo>
                <a:cubicBezTo>
                  <a:pt x="72" y="0"/>
                  <a:pt x="78" y="5"/>
                  <a:pt x="78" y="13"/>
                </a:cubicBezTo>
                <a:cubicBezTo>
                  <a:pt x="78" y="20"/>
                  <a:pt x="72" y="26"/>
                  <a:pt x="65" y="26"/>
                </a:cubicBezTo>
                <a:cubicBezTo>
                  <a:pt x="38" y="26"/>
                  <a:pt x="38" y="26"/>
                  <a:pt x="38" y="26"/>
                </a:cubicBezTo>
                <a:cubicBezTo>
                  <a:pt x="31" y="26"/>
                  <a:pt x="26" y="20"/>
                  <a:pt x="26" y="13"/>
                </a:cubicBezTo>
                <a:cubicBezTo>
                  <a:pt x="26" y="5"/>
                  <a:pt x="31" y="0"/>
                  <a:pt x="38" y="0"/>
                </a:cubicBezTo>
                <a:cubicBezTo>
                  <a:pt x="0" y="0"/>
                  <a:pt x="0" y="0"/>
                  <a:pt x="0" y="0"/>
                </a:cubicBezTo>
                <a:cubicBezTo>
                  <a:pt x="0" y="389"/>
                  <a:pt x="0" y="389"/>
                  <a:pt x="0" y="389"/>
                </a:cubicBezTo>
                <a:cubicBezTo>
                  <a:pt x="38" y="389"/>
                  <a:pt x="38" y="389"/>
                  <a:pt x="38" y="389"/>
                </a:cubicBezTo>
                <a:cubicBezTo>
                  <a:pt x="31" y="389"/>
                  <a:pt x="26" y="384"/>
                  <a:pt x="26" y="376"/>
                </a:cubicBezTo>
                <a:cubicBezTo>
                  <a:pt x="26" y="369"/>
                  <a:pt x="31" y="363"/>
                  <a:pt x="38" y="363"/>
                </a:cubicBezTo>
                <a:cubicBezTo>
                  <a:pt x="65" y="363"/>
                  <a:pt x="65" y="363"/>
                  <a:pt x="65" y="363"/>
                </a:cubicBezTo>
                <a:cubicBezTo>
                  <a:pt x="72" y="363"/>
                  <a:pt x="78" y="369"/>
                  <a:pt x="78" y="376"/>
                </a:cubicBezTo>
                <a:cubicBezTo>
                  <a:pt x="78" y="384"/>
                  <a:pt x="72" y="389"/>
                  <a:pt x="65" y="389"/>
                </a:cubicBezTo>
                <a:cubicBezTo>
                  <a:pt x="350" y="389"/>
                  <a:pt x="350" y="389"/>
                  <a:pt x="350" y="389"/>
                </a:cubicBezTo>
                <a:cubicBezTo>
                  <a:pt x="343" y="389"/>
                  <a:pt x="337" y="384"/>
                  <a:pt x="337" y="376"/>
                </a:cubicBezTo>
                <a:cubicBezTo>
                  <a:pt x="337" y="369"/>
                  <a:pt x="343" y="363"/>
                  <a:pt x="350" y="363"/>
                </a:cubicBezTo>
                <a:cubicBezTo>
                  <a:pt x="376" y="363"/>
                  <a:pt x="376" y="363"/>
                  <a:pt x="376" y="363"/>
                </a:cubicBezTo>
                <a:cubicBezTo>
                  <a:pt x="384" y="363"/>
                  <a:pt x="389" y="369"/>
                  <a:pt x="389" y="376"/>
                </a:cubicBezTo>
                <a:cubicBezTo>
                  <a:pt x="389" y="384"/>
                  <a:pt x="384" y="389"/>
                  <a:pt x="376" y="389"/>
                </a:cubicBezTo>
                <a:cubicBezTo>
                  <a:pt x="415" y="389"/>
                  <a:pt x="415" y="389"/>
                  <a:pt x="415" y="389"/>
                </a:cubicBezTo>
                <a:cubicBezTo>
                  <a:pt x="415" y="0"/>
                  <a:pt x="415" y="0"/>
                  <a:pt x="415" y="0"/>
                </a:cubicBezTo>
                <a:cubicBezTo>
                  <a:pt x="376" y="0"/>
                  <a:pt x="376" y="0"/>
                  <a:pt x="376" y="0"/>
                </a:cubicBezTo>
                <a:close/>
                <a:moveTo>
                  <a:pt x="65" y="338"/>
                </a:moveTo>
                <a:cubicBezTo>
                  <a:pt x="38" y="338"/>
                  <a:pt x="38" y="338"/>
                  <a:pt x="38" y="338"/>
                </a:cubicBezTo>
                <a:cubicBezTo>
                  <a:pt x="31" y="338"/>
                  <a:pt x="26" y="332"/>
                  <a:pt x="26" y="324"/>
                </a:cubicBezTo>
                <a:cubicBezTo>
                  <a:pt x="26" y="317"/>
                  <a:pt x="31" y="312"/>
                  <a:pt x="38" y="312"/>
                </a:cubicBezTo>
                <a:cubicBezTo>
                  <a:pt x="65" y="312"/>
                  <a:pt x="65" y="312"/>
                  <a:pt x="65" y="312"/>
                </a:cubicBezTo>
                <a:cubicBezTo>
                  <a:pt x="72" y="312"/>
                  <a:pt x="78" y="317"/>
                  <a:pt x="78" y="324"/>
                </a:cubicBezTo>
                <a:cubicBezTo>
                  <a:pt x="78" y="332"/>
                  <a:pt x="72" y="338"/>
                  <a:pt x="65" y="338"/>
                </a:cubicBezTo>
                <a:close/>
                <a:moveTo>
                  <a:pt x="65" y="285"/>
                </a:moveTo>
                <a:cubicBezTo>
                  <a:pt x="38" y="285"/>
                  <a:pt x="38" y="285"/>
                  <a:pt x="38" y="285"/>
                </a:cubicBezTo>
                <a:cubicBezTo>
                  <a:pt x="31" y="285"/>
                  <a:pt x="26" y="280"/>
                  <a:pt x="26" y="272"/>
                </a:cubicBezTo>
                <a:cubicBezTo>
                  <a:pt x="26" y="265"/>
                  <a:pt x="31" y="259"/>
                  <a:pt x="38" y="259"/>
                </a:cubicBezTo>
                <a:cubicBezTo>
                  <a:pt x="65" y="259"/>
                  <a:pt x="65" y="259"/>
                  <a:pt x="65" y="259"/>
                </a:cubicBezTo>
                <a:cubicBezTo>
                  <a:pt x="72" y="259"/>
                  <a:pt x="78" y="265"/>
                  <a:pt x="78" y="272"/>
                </a:cubicBezTo>
                <a:cubicBezTo>
                  <a:pt x="78" y="280"/>
                  <a:pt x="72" y="285"/>
                  <a:pt x="65" y="285"/>
                </a:cubicBezTo>
                <a:close/>
                <a:moveTo>
                  <a:pt x="65" y="234"/>
                </a:moveTo>
                <a:cubicBezTo>
                  <a:pt x="38" y="234"/>
                  <a:pt x="38" y="234"/>
                  <a:pt x="38" y="234"/>
                </a:cubicBezTo>
                <a:cubicBezTo>
                  <a:pt x="31" y="234"/>
                  <a:pt x="26" y="228"/>
                  <a:pt x="26" y="221"/>
                </a:cubicBezTo>
                <a:cubicBezTo>
                  <a:pt x="26" y="213"/>
                  <a:pt x="31" y="208"/>
                  <a:pt x="38" y="208"/>
                </a:cubicBezTo>
                <a:cubicBezTo>
                  <a:pt x="65" y="208"/>
                  <a:pt x="65" y="208"/>
                  <a:pt x="65" y="208"/>
                </a:cubicBezTo>
                <a:cubicBezTo>
                  <a:pt x="72" y="208"/>
                  <a:pt x="78" y="213"/>
                  <a:pt x="78" y="221"/>
                </a:cubicBezTo>
                <a:cubicBezTo>
                  <a:pt x="78" y="228"/>
                  <a:pt x="72" y="234"/>
                  <a:pt x="65" y="234"/>
                </a:cubicBezTo>
                <a:close/>
                <a:moveTo>
                  <a:pt x="65" y="182"/>
                </a:moveTo>
                <a:cubicBezTo>
                  <a:pt x="38" y="182"/>
                  <a:pt x="38" y="182"/>
                  <a:pt x="38" y="182"/>
                </a:cubicBezTo>
                <a:cubicBezTo>
                  <a:pt x="31" y="182"/>
                  <a:pt x="26" y="176"/>
                  <a:pt x="26" y="169"/>
                </a:cubicBezTo>
                <a:cubicBezTo>
                  <a:pt x="26" y="161"/>
                  <a:pt x="31" y="156"/>
                  <a:pt x="38" y="156"/>
                </a:cubicBezTo>
                <a:cubicBezTo>
                  <a:pt x="65" y="156"/>
                  <a:pt x="65" y="156"/>
                  <a:pt x="65" y="156"/>
                </a:cubicBezTo>
                <a:cubicBezTo>
                  <a:pt x="72" y="156"/>
                  <a:pt x="78" y="161"/>
                  <a:pt x="78" y="169"/>
                </a:cubicBezTo>
                <a:cubicBezTo>
                  <a:pt x="78" y="176"/>
                  <a:pt x="72" y="182"/>
                  <a:pt x="65" y="182"/>
                </a:cubicBezTo>
                <a:close/>
                <a:moveTo>
                  <a:pt x="65" y="130"/>
                </a:moveTo>
                <a:cubicBezTo>
                  <a:pt x="38" y="130"/>
                  <a:pt x="38" y="130"/>
                  <a:pt x="38" y="130"/>
                </a:cubicBezTo>
                <a:cubicBezTo>
                  <a:pt x="31" y="130"/>
                  <a:pt x="26" y="124"/>
                  <a:pt x="26" y="117"/>
                </a:cubicBezTo>
                <a:cubicBezTo>
                  <a:pt x="26" y="109"/>
                  <a:pt x="31" y="103"/>
                  <a:pt x="38" y="103"/>
                </a:cubicBezTo>
                <a:cubicBezTo>
                  <a:pt x="65" y="103"/>
                  <a:pt x="65" y="103"/>
                  <a:pt x="65" y="103"/>
                </a:cubicBezTo>
                <a:cubicBezTo>
                  <a:pt x="72" y="103"/>
                  <a:pt x="78" y="109"/>
                  <a:pt x="78" y="117"/>
                </a:cubicBezTo>
                <a:cubicBezTo>
                  <a:pt x="78" y="124"/>
                  <a:pt x="72" y="130"/>
                  <a:pt x="65" y="130"/>
                </a:cubicBezTo>
                <a:close/>
                <a:moveTo>
                  <a:pt x="65" y="78"/>
                </a:moveTo>
                <a:cubicBezTo>
                  <a:pt x="38" y="78"/>
                  <a:pt x="38" y="78"/>
                  <a:pt x="38" y="78"/>
                </a:cubicBezTo>
                <a:cubicBezTo>
                  <a:pt x="31" y="78"/>
                  <a:pt x="26" y="72"/>
                  <a:pt x="26" y="65"/>
                </a:cubicBezTo>
                <a:cubicBezTo>
                  <a:pt x="26" y="57"/>
                  <a:pt x="31" y="52"/>
                  <a:pt x="38" y="52"/>
                </a:cubicBezTo>
                <a:cubicBezTo>
                  <a:pt x="65" y="52"/>
                  <a:pt x="65" y="52"/>
                  <a:pt x="65" y="52"/>
                </a:cubicBezTo>
                <a:cubicBezTo>
                  <a:pt x="72" y="52"/>
                  <a:pt x="78" y="57"/>
                  <a:pt x="78" y="65"/>
                </a:cubicBezTo>
                <a:cubicBezTo>
                  <a:pt x="78" y="72"/>
                  <a:pt x="72" y="78"/>
                  <a:pt x="65" y="78"/>
                </a:cubicBezTo>
                <a:close/>
                <a:moveTo>
                  <a:pt x="311" y="312"/>
                </a:moveTo>
                <a:cubicBezTo>
                  <a:pt x="311" y="326"/>
                  <a:pt x="300" y="338"/>
                  <a:pt x="285" y="338"/>
                </a:cubicBezTo>
                <a:cubicBezTo>
                  <a:pt x="129" y="338"/>
                  <a:pt x="129" y="338"/>
                  <a:pt x="129" y="338"/>
                </a:cubicBezTo>
                <a:cubicBezTo>
                  <a:pt x="115" y="338"/>
                  <a:pt x="104" y="326"/>
                  <a:pt x="104" y="312"/>
                </a:cubicBezTo>
                <a:cubicBezTo>
                  <a:pt x="104" y="234"/>
                  <a:pt x="104" y="234"/>
                  <a:pt x="104" y="234"/>
                </a:cubicBezTo>
                <a:cubicBezTo>
                  <a:pt x="104" y="219"/>
                  <a:pt x="115" y="208"/>
                  <a:pt x="129" y="208"/>
                </a:cubicBezTo>
                <a:cubicBezTo>
                  <a:pt x="285" y="208"/>
                  <a:pt x="285" y="208"/>
                  <a:pt x="285" y="208"/>
                </a:cubicBezTo>
                <a:cubicBezTo>
                  <a:pt x="300" y="208"/>
                  <a:pt x="311" y="219"/>
                  <a:pt x="311" y="234"/>
                </a:cubicBezTo>
                <a:cubicBezTo>
                  <a:pt x="311" y="312"/>
                  <a:pt x="311" y="312"/>
                  <a:pt x="311" y="312"/>
                </a:cubicBezTo>
                <a:close/>
                <a:moveTo>
                  <a:pt x="311" y="156"/>
                </a:moveTo>
                <a:cubicBezTo>
                  <a:pt x="311" y="170"/>
                  <a:pt x="300" y="182"/>
                  <a:pt x="285" y="182"/>
                </a:cubicBezTo>
                <a:cubicBezTo>
                  <a:pt x="129" y="182"/>
                  <a:pt x="129" y="182"/>
                  <a:pt x="129" y="182"/>
                </a:cubicBezTo>
                <a:cubicBezTo>
                  <a:pt x="115" y="182"/>
                  <a:pt x="104" y="170"/>
                  <a:pt x="104" y="156"/>
                </a:cubicBezTo>
                <a:cubicBezTo>
                  <a:pt x="104" y="78"/>
                  <a:pt x="104" y="78"/>
                  <a:pt x="104" y="78"/>
                </a:cubicBezTo>
                <a:cubicBezTo>
                  <a:pt x="104" y="63"/>
                  <a:pt x="115" y="52"/>
                  <a:pt x="129" y="52"/>
                </a:cubicBezTo>
                <a:cubicBezTo>
                  <a:pt x="285" y="52"/>
                  <a:pt x="285" y="52"/>
                  <a:pt x="285" y="52"/>
                </a:cubicBezTo>
                <a:cubicBezTo>
                  <a:pt x="300" y="52"/>
                  <a:pt x="311" y="63"/>
                  <a:pt x="311" y="78"/>
                </a:cubicBezTo>
                <a:cubicBezTo>
                  <a:pt x="311" y="156"/>
                  <a:pt x="311" y="156"/>
                  <a:pt x="311" y="156"/>
                </a:cubicBezTo>
                <a:close/>
                <a:moveTo>
                  <a:pt x="376" y="338"/>
                </a:moveTo>
                <a:cubicBezTo>
                  <a:pt x="350" y="338"/>
                  <a:pt x="350" y="338"/>
                  <a:pt x="350" y="338"/>
                </a:cubicBezTo>
                <a:cubicBezTo>
                  <a:pt x="343" y="338"/>
                  <a:pt x="337" y="332"/>
                  <a:pt x="337" y="324"/>
                </a:cubicBezTo>
                <a:cubicBezTo>
                  <a:pt x="337" y="317"/>
                  <a:pt x="343" y="312"/>
                  <a:pt x="350" y="312"/>
                </a:cubicBezTo>
                <a:cubicBezTo>
                  <a:pt x="376" y="312"/>
                  <a:pt x="376" y="312"/>
                  <a:pt x="376" y="312"/>
                </a:cubicBezTo>
                <a:cubicBezTo>
                  <a:pt x="384" y="312"/>
                  <a:pt x="389" y="317"/>
                  <a:pt x="389" y="324"/>
                </a:cubicBezTo>
                <a:cubicBezTo>
                  <a:pt x="389" y="332"/>
                  <a:pt x="384" y="338"/>
                  <a:pt x="376" y="338"/>
                </a:cubicBezTo>
                <a:close/>
                <a:moveTo>
                  <a:pt x="376" y="285"/>
                </a:moveTo>
                <a:cubicBezTo>
                  <a:pt x="350" y="285"/>
                  <a:pt x="350" y="285"/>
                  <a:pt x="350" y="285"/>
                </a:cubicBezTo>
                <a:cubicBezTo>
                  <a:pt x="343" y="285"/>
                  <a:pt x="337" y="280"/>
                  <a:pt x="337" y="272"/>
                </a:cubicBezTo>
                <a:cubicBezTo>
                  <a:pt x="337" y="265"/>
                  <a:pt x="343" y="259"/>
                  <a:pt x="350" y="259"/>
                </a:cubicBezTo>
                <a:cubicBezTo>
                  <a:pt x="376" y="259"/>
                  <a:pt x="376" y="259"/>
                  <a:pt x="376" y="259"/>
                </a:cubicBezTo>
                <a:cubicBezTo>
                  <a:pt x="384" y="259"/>
                  <a:pt x="389" y="265"/>
                  <a:pt x="389" y="272"/>
                </a:cubicBezTo>
                <a:cubicBezTo>
                  <a:pt x="389" y="280"/>
                  <a:pt x="384" y="285"/>
                  <a:pt x="376" y="285"/>
                </a:cubicBezTo>
                <a:close/>
                <a:moveTo>
                  <a:pt x="376" y="234"/>
                </a:moveTo>
                <a:cubicBezTo>
                  <a:pt x="350" y="234"/>
                  <a:pt x="350" y="234"/>
                  <a:pt x="350" y="234"/>
                </a:cubicBezTo>
                <a:cubicBezTo>
                  <a:pt x="343" y="234"/>
                  <a:pt x="337" y="228"/>
                  <a:pt x="337" y="221"/>
                </a:cubicBezTo>
                <a:cubicBezTo>
                  <a:pt x="337" y="213"/>
                  <a:pt x="343" y="208"/>
                  <a:pt x="350" y="208"/>
                </a:cubicBezTo>
                <a:cubicBezTo>
                  <a:pt x="376" y="208"/>
                  <a:pt x="376" y="208"/>
                  <a:pt x="376" y="208"/>
                </a:cubicBezTo>
                <a:cubicBezTo>
                  <a:pt x="384" y="208"/>
                  <a:pt x="389" y="213"/>
                  <a:pt x="389" y="221"/>
                </a:cubicBezTo>
                <a:cubicBezTo>
                  <a:pt x="389" y="228"/>
                  <a:pt x="384" y="234"/>
                  <a:pt x="376" y="234"/>
                </a:cubicBezTo>
                <a:close/>
                <a:moveTo>
                  <a:pt x="376" y="182"/>
                </a:moveTo>
                <a:cubicBezTo>
                  <a:pt x="350" y="182"/>
                  <a:pt x="350" y="182"/>
                  <a:pt x="350" y="182"/>
                </a:cubicBezTo>
                <a:cubicBezTo>
                  <a:pt x="343" y="182"/>
                  <a:pt x="337" y="176"/>
                  <a:pt x="337" y="169"/>
                </a:cubicBezTo>
                <a:cubicBezTo>
                  <a:pt x="337" y="161"/>
                  <a:pt x="343" y="156"/>
                  <a:pt x="350" y="156"/>
                </a:cubicBezTo>
                <a:cubicBezTo>
                  <a:pt x="376" y="156"/>
                  <a:pt x="376" y="156"/>
                  <a:pt x="376" y="156"/>
                </a:cubicBezTo>
                <a:cubicBezTo>
                  <a:pt x="384" y="156"/>
                  <a:pt x="389" y="161"/>
                  <a:pt x="389" y="169"/>
                </a:cubicBezTo>
                <a:cubicBezTo>
                  <a:pt x="389" y="176"/>
                  <a:pt x="384" y="182"/>
                  <a:pt x="376" y="182"/>
                </a:cubicBezTo>
                <a:close/>
                <a:moveTo>
                  <a:pt x="376" y="130"/>
                </a:moveTo>
                <a:cubicBezTo>
                  <a:pt x="350" y="130"/>
                  <a:pt x="350" y="130"/>
                  <a:pt x="350" y="130"/>
                </a:cubicBezTo>
                <a:cubicBezTo>
                  <a:pt x="343" y="130"/>
                  <a:pt x="337" y="124"/>
                  <a:pt x="337" y="117"/>
                </a:cubicBezTo>
                <a:cubicBezTo>
                  <a:pt x="337" y="109"/>
                  <a:pt x="343" y="103"/>
                  <a:pt x="350" y="103"/>
                </a:cubicBezTo>
                <a:cubicBezTo>
                  <a:pt x="376" y="103"/>
                  <a:pt x="376" y="103"/>
                  <a:pt x="376" y="103"/>
                </a:cubicBezTo>
                <a:cubicBezTo>
                  <a:pt x="384" y="103"/>
                  <a:pt x="389" y="109"/>
                  <a:pt x="389" y="117"/>
                </a:cubicBezTo>
                <a:cubicBezTo>
                  <a:pt x="389" y="124"/>
                  <a:pt x="384" y="130"/>
                  <a:pt x="376" y="130"/>
                </a:cubicBezTo>
                <a:close/>
                <a:moveTo>
                  <a:pt x="376" y="78"/>
                </a:moveTo>
                <a:cubicBezTo>
                  <a:pt x="350" y="78"/>
                  <a:pt x="350" y="78"/>
                  <a:pt x="350" y="78"/>
                </a:cubicBezTo>
                <a:cubicBezTo>
                  <a:pt x="343" y="78"/>
                  <a:pt x="337" y="72"/>
                  <a:pt x="337" y="65"/>
                </a:cubicBezTo>
                <a:cubicBezTo>
                  <a:pt x="337" y="57"/>
                  <a:pt x="343" y="52"/>
                  <a:pt x="350" y="52"/>
                </a:cubicBezTo>
                <a:cubicBezTo>
                  <a:pt x="376" y="52"/>
                  <a:pt x="376" y="52"/>
                  <a:pt x="376" y="52"/>
                </a:cubicBezTo>
                <a:cubicBezTo>
                  <a:pt x="384" y="52"/>
                  <a:pt x="389" y="57"/>
                  <a:pt x="389" y="65"/>
                </a:cubicBezTo>
                <a:cubicBezTo>
                  <a:pt x="389" y="72"/>
                  <a:pt x="384" y="78"/>
                  <a:pt x="376" y="7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2" name="Google Shape;6392;p26"/>
          <p:cNvSpPr/>
          <p:nvPr/>
        </p:nvSpPr>
        <p:spPr>
          <a:xfrm>
            <a:off x="6464298" y="4461934"/>
            <a:ext cx="438151" cy="438151"/>
          </a:xfrm>
          <a:custGeom>
            <a:avLst/>
            <a:gdLst/>
            <a:ahLst/>
            <a:cxnLst/>
            <a:rect l="l" t="t" r="r" b="b"/>
            <a:pathLst>
              <a:path w="207" h="207" extrusionOk="0">
                <a:moveTo>
                  <a:pt x="142" y="207"/>
                </a:moveTo>
                <a:lnTo>
                  <a:pt x="142" y="26"/>
                </a:lnTo>
                <a:lnTo>
                  <a:pt x="168" y="26"/>
                </a:lnTo>
                <a:lnTo>
                  <a:pt x="168" y="0"/>
                </a:lnTo>
                <a:lnTo>
                  <a:pt x="181" y="0"/>
                </a:lnTo>
                <a:lnTo>
                  <a:pt x="181" y="26"/>
                </a:lnTo>
                <a:lnTo>
                  <a:pt x="207" y="26"/>
                </a:lnTo>
                <a:lnTo>
                  <a:pt x="207" y="207"/>
                </a:lnTo>
                <a:lnTo>
                  <a:pt x="142" y="207"/>
                </a:lnTo>
                <a:lnTo>
                  <a:pt x="142" y="207"/>
                </a:lnTo>
                <a:close/>
                <a:moveTo>
                  <a:pt x="168" y="65"/>
                </a:moveTo>
                <a:lnTo>
                  <a:pt x="155" y="65"/>
                </a:lnTo>
                <a:lnTo>
                  <a:pt x="155" y="77"/>
                </a:lnTo>
                <a:lnTo>
                  <a:pt x="168" y="77"/>
                </a:lnTo>
                <a:lnTo>
                  <a:pt x="168" y="65"/>
                </a:lnTo>
                <a:lnTo>
                  <a:pt x="168" y="65"/>
                </a:lnTo>
                <a:close/>
                <a:moveTo>
                  <a:pt x="168" y="90"/>
                </a:moveTo>
                <a:lnTo>
                  <a:pt x="155" y="90"/>
                </a:lnTo>
                <a:lnTo>
                  <a:pt x="155" y="103"/>
                </a:lnTo>
                <a:lnTo>
                  <a:pt x="168" y="103"/>
                </a:lnTo>
                <a:lnTo>
                  <a:pt x="168" y="90"/>
                </a:lnTo>
                <a:lnTo>
                  <a:pt x="168" y="90"/>
                </a:lnTo>
                <a:close/>
                <a:moveTo>
                  <a:pt x="168" y="116"/>
                </a:moveTo>
                <a:lnTo>
                  <a:pt x="155" y="116"/>
                </a:lnTo>
                <a:lnTo>
                  <a:pt x="155" y="129"/>
                </a:lnTo>
                <a:lnTo>
                  <a:pt x="168" y="129"/>
                </a:lnTo>
                <a:lnTo>
                  <a:pt x="168" y="116"/>
                </a:lnTo>
                <a:lnTo>
                  <a:pt x="168" y="116"/>
                </a:lnTo>
                <a:close/>
                <a:moveTo>
                  <a:pt x="168" y="142"/>
                </a:moveTo>
                <a:lnTo>
                  <a:pt x="155" y="142"/>
                </a:lnTo>
                <a:lnTo>
                  <a:pt x="155" y="155"/>
                </a:lnTo>
                <a:lnTo>
                  <a:pt x="168" y="155"/>
                </a:lnTo>
                <a:lnTo>
                  <a:pt x="168" y="142"/>
                </a:lnTo>
                <a:lnTo>
                  <a:pt x="168" y="142"/>
                </a:lnTo>
                <a:close/>
                <a:moveTo>
                  <a:pt x="168" y="168"/>
                </a:moveTo>
                <a:lnTo>
                  <a:pt x="155" y="168"/>
                </a:lnTo>
                <a:lnTo>
                  <a:pt x="155" y="181"/>
                </a:lnTo>
                <a:lnTo>
                  <a:pt x="168" y="181"/>
                </a:lnTo>
                <a:lnTo>
                  <a:pt x="168" y="168"/>
                </a:lnTo>
                <a:lnTo>
                  <a:pt x="168" y="168"/>
                </a:lnTo>
                <a:close/>
                <a:moveTo>
                  <a:pt x="194" y="65"/>
                </a:moveTo>
                <a:lnTo>
                  <a:pt x="181" y="65"/>
                </a:lnTo>
                <a:lnTo>
                  <a:pt x="181" y="77"/>
                </a:lnTo>
                <a:lnTo>
                  <a:pt x="194" y="77"/>
                </a:lnTo>
                <a:lnTo>
                  <a:pt x="194" y="65"/>
                </a:lnTo>
                <a:lnTo>
                  <a:pt x="194" y="65"/>
                </a:lnTo>
                <a:close/>
                <a:moveTo>
                  <a:pt x="194" y="90"/>
                </a:moveTo>
                <a:lnTo>
                  <a:pt x="181" y="90"/>
                </a:lnTo>
                <a:lnTo>
                  <a:pt x="181" y="103"/>
                </a:lnTo>
                <a:lnTo>
                  <a:pt x="194" y="103"/>
                </a:lnTo>
                <a:lnTo>
                  <a:pt x="194" y="90"/>
                </a:lnTo>
                <a:lnTo>
                  <a:pt x="194" y="90"/>
                </a:lnTo>
                <a:close/>
                <a:moveTo>
                  <a:pt x="194" y="142"/>
                </a:moveTo>
                <a:lnTo>
                  <a:pt x="181" y="142"/>
                </a:lnTo>
                <a:lnTo>
                  <a:pt x="181" y="155"/>
                </a:lnTo>
                <a:lnTo>
                  <a:pt x="194" y="155"/>
                </a:lnTo>
                <a:lnTo>
                  <a:pt x="194" y="142"/>
                </a:lnTo>
                <a:lnTo>
                  <a:pt x="194" y="142"/>
                </a:lnTo>
                <a:close/>
                <a:moveTo>
                  <a:pt x="194" y="168"/>
                </a:moveTo>
                <a:lnTo>
                  <a:pt x="181" y="168"/>
                </a:lnTo>
                <a:lnTo>
                  <a:pt x="181" y="181"/>
                </a:lnTo>
                <a:lnTo>
                  <a:pt x="194" y="181"/>
                </a:lnTo>
                <a:lnTo>
                  <a:pt x="194" y="168"/>
                </a:lnTo>
                <a:lnTo>
                  <a:pt x="194" y="168"/>
                </a:lnTo>
                <a:close/>
                <a:moveTo>
                  <a:pt x="65" y="207"/>
                </a:moveTo>
                <a:lnTo>
                  <a:pt x="65" y="39"/>
                </a:lnTo>
                <a:lnTo>
                  <a:pt x="91" y="39"/>
                </a:lnTo>
                <a:lnTo>
                  <a:pt x="91" y="0"/>
                </a:lnTo>
                <a:lnTo>
                  <a:pt x="104" y="0"/>
                </a:lnTo>
                <a:lnTo>
                  <a:pt x="104" y="39"/>
                </a:lnTo>
                <a:lnTo>
                  <a:pt x="129" y="39"/>
                </a:lnTo>
                <a:lnTo>
                  <a:pt x="129" y="207"/>
                </a:lnTo>
                <a:lnTo>
                  <a:pt x="65" y="207"/>
                </a:lnTo>
                <a:lnTo>
                  <a:pt x="65" y="207"/>
                </a:lnTo>
                <a:close/>
                <a:moveTo>
                  <a:pt x="91" y="65"/>
                </a:moveTo>
                <a:lnTo>
                  <a:pt x="78" y="65"/>
                </a:lnTo>
                <a:lnTo>
                  <a:pt x="78" y="77"/>
                </a:lnTo>
                <a:lnTo>
                  <a:pt x="91" y="77"/>
                </a:lnTo>
                <a:lnTo>
                  <a:pt x="91" y="65"/>
                </a:lnTo>
                <a:lnTo>
                  <a:pt x="91" y="65"/>
                </a:lnTo>
                <a:close/>
                <a:moveTo>
                  <a:pt x="91" y="116"/>
                </a:moveTo>
                <a:lnTo>
                  <a:pt x="78" y="116"/>
                </a:lnTo>
                <a:lnTo>
                  <a:pt x="78" y="129"/>
                </a:lnTo>
                <a:lnTo>
                  <a:pt x="91" y="129"/>
                </a:lnTo>
                <a:lnTo>
                  <a:pt x="91" y="116"/>
                </a:lnTo>
                <a:lnTo>
                  <a:pt x="91" y="116"/>
                </a:lnTo>
                <a:close/>
                <a:moveTo>
                  <a:pt x="91" y="142"/>
                </a:moveTo>
                <a:lnTo>
                  <a:pt x="78" y="142"/>
                </a:lnTo>
                <a:lnTo>
                  <a:pt x="78" y="155"/>
                </a:lnTo>
                <a:lnTo>
                  <a:pt x="91" y="155"/>
                </a:lnTo>
                <a:lnTo>
                  <a:pt x="91" y="142"/>
                </a:lnTo>
                <a:lnTo>
                  <a:pt x="91" y="142"/>
                </a:lnTo>
                <a:close/>
                <a:moveTo>
                  <a:pt x="91" y="168"/>
                </a:moveTo>
                <a:lnTo>
                  <a:pt x="78" y="168"/>
                </a:lnTo>
                <a:lnTo>
                  <a:pt x="78" y="181"/>
                </a:lnTo>
                <a:lnTo>
                  <a:pt x="91" y="181"/>
                </a:lnTo>
                <a:lnTo>
                  <a:pt x="91" y="168"/>
                </a:lnTo>
                <a:lnTo>
                  <a:pt x="91" y="168"/>
                </a:lnTo>
                <a:close/>
                <a:moveTo>
                  <a:pt x="116" y="65"/>
                </a:moveTo>
                <a:lnTo>
                  <a:pt x="104" y="65"/>
                </a:lnTo>
                <a:lnTo>
                  <a:pt x="104" y="77"/>
                </a:lnTo>
                <a:lnTo>
                  <a:pt x="116" y="77"/>
                </a:lnTo>
                <a:lnTo>
                  <a:pt x="116" y="65"/>
                </a:lnTo>
                <a:lnTo>
                  <a:pt x="116" y="65"/>
                </a:lnTo>
                <a:close/>
                <a:moveTo>
                  <a:pt x="116" y="90"/>
                </a:moveTo>
                <a:lnTo>
                  <a:pt x="104" y="90"/>
                </a:lnTo>
                <a:lnTo>
                  <a:pt x="104" y="103"/>
                </a:lnTo>
                <a:lnTo>
                  <a:pt x="116" y="103"/>
                </a:lnTo>
                <a:lnTo>
                  <a:pt x="116" y="90"/>
                </a:lnTo>
                <a:lnTo>
                  <a:pt x="116" y="90"/>
                </a:lnTo>
                <a:close/>
                <a:moveTo>
                  <a:pt x="116" y="116"/>
                </a:moveTo>
                <a:lnTo>
                  <a:pt x="104" y="116"/>
                </a:lnTo>
                <a:lnTo>
                  <a:pt x="104" y="129"/>
                </a:lnTo>
                <a:lnTo>
                  <a:pt x="116" y="129"/>
                </a:lnTo>
                <a:lnTo>
                  <a:pt x="116" y="116"/>
                </a:lnTo>
                <a:lnTo>
                  <a:pt x="116" y="116"/>
                </a:lnTo>
                <a:close/>
                <a:moveTo>
                  <a:pt x="116" y="142"/>
                </a:moveTo>
                <a:lnTo>
                  <a:pt x="104" y="142"/>
                </a:lnTo>
                <a:lnTo>
                  <a:pt x="104" y="155"/>
                </a:lnTo>
                <a:lnTo>
                  <a:pt x="116" y="155"/>
                </a:lnTo>
                <a:lnTo>
                  <a:pt x="116" y="142"/>
                </a:lnTo>
                <a:lnTo>
                  <a:pt x="116" y="142"/>
                </a:lnTo>
                <a:close/>
                <a:moveTo>
                  <a:pt x="0" y="207"/>
                </a:moveTo>
                <a:lnTo>
                  <a:pt x="0" y="0"/>
                </a:lnTo>
                <a:lnTo>
                  <a:pt x="13" y="0"/>
                </a:lnTo>
                <a:lnTo>
                  <a:pt x="13" y="39"/>
                </a:lnTo>
                <a:lnTo>
                  <a:pt x="26" y="39"/>
                </a:lnTo>
                <a:lnTo>
                  <a:pt x="26" y="77"/>
                </a:lnTo>
                <a:lnTo>
                  <a:pt x="39" y="77"/>
                </a:lnTo>
                <a:lnTo>
                  <a:pt x="39" y="103"/>
                </a:lnTo>
                <a:lnTo>
                  <a:pt x="52" y="103"/>
                </a:lnTo>
                <a:lnTo>
                  <a:pt x="52" y="207"/>
                </a:lnTo>
                <a:lnTo>
                  <a:pt x="0" y="207"/>
                </a:lnTo>
                <a:lnTo>
                  <a:pt x="0" y="207"/>
                </a:lnTo>
                <a:close/>
                <a:moveTo>
                  <a:pt x="26" y="90"/>
                </a:moveTo>
                <a:lnTo>
                  <a:pt x="13" y="90"/>
                </a:lnTo>
                <a:lnTo>
                  <a:pt x="13" y="103"/>
                </a:lnTo>
                <a:lnTo>
                  <a:pt x="26" y="103"/>
                </a:lnTo>
                <a:lnTo>
                  <a:pt x="26" y="90"/>
                </a:lnTo>
                <a:lnTo>
                  <a:pt x="26" y="90"/>
                </a:lnTo>
                <a:close/>
                <a:moveTo>
                  <a:pt x="39" y="116"/>
                </a:moveTo>
                <a:lnTo>
                  <a:pt x="26" y="116"/>
                </a:lnTo>
                <a:lnTo>
                  <a:pt x="26" y="129"/>
                </a:lnTo>
                <a:lnTo>
                  <a:pt x="39" y="129"/>
                </a:lnTo>
                <a:lnTo>
                  <a:pt x="39" y="116"/>
                </a:lnTo>
                <a:lnTo>
                  <a:pt x="39" y="116"/>
                </a:lnTo>
                <a:close/>
                <a:moveTo>
                  <a:pt x="39" y="168"/>
                </a:moveTo>
                <a:lnTo>
                  <a:pt x="26" y="168"/>
                </a:lnTo>
                <a:lnTo>
                  <a:pt x="26" y="181"/>
                </a:lnTo>
                <a:lnTo>
                  <a:pt x="39" y="181"/>
                </a:lnTo>
                <a:lnTo>
                  <a:pt x="39" y="168"/>
                </a:lnTo>
                <a:lnTo>
                  <a:pt x="39" y="168"/>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3" name="Google Shape;6393;p26"/>
          <p:cNvSpPr/>
          <p:nvPr/>
        </p:nvSpPr>
        <p:spPr>
          <a:xfrm>
            <a:off x="7725831" y="1974852"/>
            <a:ext cx="438151" cy="436033"/>
          </a:xfrm>
          <a:custGeom>
            <a:avLst/>
            <a:gdLst/>
            <a:ahLst/>
            <a:cxnLst/>
            <a:rect l="l" t="t" r="r" b="b"/>
            <a:pathLst>
              <a:path w="416" h="416" extrusionOk="0">
                <a:moveTo>
                  <a:pt x="208" y="0"/>
                </a:moveTo>
                <a:cubicBezTo>
                  <a:pt x="93" y="0"/>
                  <a:pt x="0" y="93"/>
                  <a:pt x="0" y="208"/>
                </a:cubicBezTo>
                <a:cubicBezTo>
                  <a:pt x="0" y="323"/>
                  <a:pt x="93" y="416"/>
                  <a:pt x="208" y="416"/>
                </a:cubicBezTo>
                <a:cubicBezTo>
                  <a:pt x="323" y="416"/>
                  <a:pt x="416" y="323"/>
                  <a:pt x="416" y="208"/>
                </a:cubicBezTo>
                <a:cubicBezTo>
                  <a:pt x="416" y="93"/>
                  <a:pt x="323" y="0"/>
                  <a:pt x="208" y="0"/>
                </a:cubicBezTo>
                <a:close/>
                <a:moveTo>
                  <a:pt x="338" y="234"/>
                </a:moveTo>
                <a:cubicBezTo>
                  <a:pt x="234" y="234"/>
                  <a:pt x="234" y="234"/>
                  <a:pt x="234" y="234"/>
                </a:cubicBezTo>
                <a:cubicBezTo>
                  <a:pt x="182" y="234"/>
                  <a:pt x="182" y="234"/>
                  <a:pt x="182" y="234"/>
                </a:cubicBezTo>
                <a:cubicBezTo>
                  <a:pt x="182" y="182"/>
                  <a:pt x="182" y="182"/>
                  <a:pt x="182" y="182"/>
                </a:cubicBezTo>
                <a:cubicBezTo>
                  <a:pt x="182" y="78"/>
                  <a:pt x="182" y="78"/>
                  <a:pt x="182" y="78"/>
                </a:cubicBezTo>
                <a:cubicBezTo>
                  <a:pt x="234" y="78"/>
                  <a:pt x="234" y="78"/>
                  <a:pt x="234" y="78"/>
                </a:cubicBezTo>
                <a:cubicBezTo>
                  <a:pt x="234" y="182"/>
                  <a:pt x="234" y="182"/>
                  <a:pt x="234" y="182"/>
                </a:cubicBezTo>
                <a:cubicBezTo>
                  <a:pt x="338" y="182"/>
                  <a:pt x="338" y="182"/>
                  <a:pt x="338" y="182"/>
                </a:cubicBezTo>
                <a:cubicBezTo>
                  <a:pt x="338" y="234"/>
                  <a:pt x="338" y="234"/>
                  <a:pt x="338" y="23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4" name="Google Shape;6394;p26"/>
          <p:cNvSpPr/>
          <p:nvPr/>
        </p:nvSpPr>
        <p:spPr>
          <a:xfrm>
            <a:off x="3968749" y="2702985"/>
            <a:ext cx="438151" cy="165100"/>
          </a:xfrm>
          <a:custGeom>
            <a:avLst/>
            <a:gdLst/>
            <a:ahLst/>
            <a:cxnLst/>
            <a:rect l="l" t="t" r="r" b="b"/>
            <a:pathLst>
              <a:path w="416" h="156" extrusionOk="0">
                <a:moveTo>
                  <a:pt x="0" y="78"/>
                </a:moveTo>
                <a:cubicBezTo>
                  <a:pt x="0" y="64"/>
                  <a:pt x="11" y="52"/>
                  <a:pt x="26" y="52"/>
                </a:cubicBezTo>
                <a:cubicBezTo>
                  <a:pt x="26" y="104"/>
                  <a:pt x="26" y="104"/>
                  <a:pt x="26" y="104"/>
                </a:cubicBezTo>
                <a:cubicBezTo>
                  <a:pt x="11" y="104"/>
                  <a:pt x="0" y="93"/>
                  <a:pt x="0" y="78"/>
                </a:cubicBezTo>
                <a:close/>
                <a:moveTo>
                  <a:pt x="208" y="156"/>
                </a:moveTo>
                <a:cubicBezTo>
                  <a:pt x="78" y="156"/>
                  <a:pt x="78" y="156"/>
                  <a:pt x="78" y="156"/>
                </a:cubicBezTo>
                <a:cubicBezTo>
                  <a:pt x="63" y="156"/>
                  <a:pt x="52" y="145"/>
                  <a:pt x="52" y="130"/>
                </a:cubicBezTo>
                <a:cubicBezTo>
                  <a:pt x="52" y="26"/>
                  <a:pt x="52" y="26"/>
                  <a:pt x="52" y="26"/>
                </a:cubicBezTo>
                <a:cubicBezTo>
                  <a:pt x="52" y="12"/>
                  <a:pt x="63" y="0"/>
                  <a:pt x="78" y="0"/>
                </a:cubicBezTo>
                <a:cubicBezTo>
                  <a:pt x="208" y="0"/>
                  <a:pt x="208" y="0"/>
                  <a:pt x="208" y="0"/>
                </a:cubicBezTo>
                <a:cubicBezTo>
                  <a:pt x="222" y="0"/>
                  <a:pt x="234" y="12"/>
                  <a:pt x="234" y="26"/>
                </a:cubicBezTo>
                <a:cubicBezTo>
                  <a:pt x="234" y="130"/>
                  <a:pt x="234" y="130"/>
                  <a:pt x="234" y="130"/>
                </a:cubicBezTo>
                <a:cubicBezTo>
                  <a:pt x="234" y="145"/>
                  <a:pt x="222" y="156"/>
                  <a:pt x="208" y="156"/>
                </a:cubicBezTo>
                <a:close/>
                <a:moveTo>
                  <a:pt x="104" y="26"/>
                </a:moveTo>
                <a:cubicBezTo>
                  <a:pt x="78" y="26"/>
                  <a:pt x="78" y="26"/>
                  <a:pt x="78" y="26"/>
                </a:cubicBezTo>
                <a:cubicBezTo>
                  <a:pt x="78" y="130"/>
                  <a:pt x="78" y="130"/>
                  <a:pt x="78" y="130"/>
                </a:cubicBezTo>
                <a:cubicBezTo>
                  <a:pt x="104" y="130"/>
                  <a:pt x="104" y="130"/>
                  <a:pt x="104" y="130"/>
                </a:cubicBezTo>
                <a:cubicBezTo>
                  <a:pt x="104" y="26"/>
                  <a:pt x="104" y="26"/>
                  <a:pt x="104" y="26"/>
                </a:cubicBezTo>
                <a:close/>
                <a:moveTo>
                  <a:pt x="156" y="26"/>
                </a:moveTo>
                <a:cubicBezTo>
                  <a:pt x="130" y="26"/>
                  <a:pt x="130" y="26"/>
                  <a:pt x="130" y="26"/>
                </a:cubicBezTo>
                <a:cubicBezTo>
                  <a:pt x="130" y="130"/>
                  <a:pt x="130" y="130"/>
                  <a:pt x="130" y="130"/>
                </a:cubicBezTo>
                <a:cubicBezTo>
                  <a:pt x="156" y="130"/>
                  <a:pt x="156" y="130"/>
                  <a:pt x="156" y="130"/>
                </a:cubicBezTo>
                <a:cubicBezTo>
                  <a:pt x="156" y="26"/>
                  <a:pt x="156" y="26"/>
                  <a:pt x="156" y="26"/>
                </a:cubicBezTo>
                <a:close/>
                <a:moveTo>
                  <a:pt x="208" y="26"/>
                </a:moveTo>
                <a:cubicBezTo>
                  <a:pt x="182" y="26"/>
                  <a:pt x="182" y="26"/>
                  <a:pt x="182" y="26"/>
                </a:cubicBezTo>
                <a:cubicBezTo>
                  <a:pt x="182" y="130"/>
                  <a:pt x="182" y="130"/>
                  <a:pt x="182" y="130"/>
                </a:cubicBezTo>
                <a:cubicBezTo>
                  <a:pt x="208" y="130"/>
                  <a:pt x="208" y="130"/>
                  <a:pt x="208" y="130"/>
                </a:cubicBezTo>
                <a:cubicBezTo>
                  <a:pt x="208" y="26"/>
                  <a:pt x="208" y="26"/>
                  <a:pt x="208" y="26"/>
                </a:cubicBezTo>
                <a:close/>
                <a:moveTo>
                  <a:pt x="390" y="104"/>
                </a:moveTo>
                <a:cubicBezTo>
                  <a:pt x="260" y="104"/>
                  <a:pt x="260" y="104"/>
                  <a:pt x="260" y="104"/>
                </a:cubicBezTo>
                <a:cubicBezTo>
                  <a:pt x="260" y="52"/>
                  <a:pt x="260" y="52"/>
                  <a:pt x="260" y="52"/>
                </a:cubicBezTo>
                <a:cubicBezTo>
                  <a:pt x="390" y="52"/>
                  <a:pt x="390" y="52"/>
                  <a:pt x="390" y="52"/>
                </a:cubicBezTo>
                <a:cubicBezTo>
                  <a:pt x="404" y="52"/>
                  <a:pt x="416" y="64"/>
                  <a:pt x="416" y="78"/>
                </a:cubicBezTo>
                <a:cubicBezTo>
                  <a:pt x="416" y="93"/>
                  <a:pt x="404" y="104"/>
                  <a:pt x="390" y="10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5" name="Google Shape;6395;p26"/>
          <p:cNvSpPr/>
          <p:nvPr/>
        </p:nvSpPr>
        <p:spPr>
          <a:xfrm>
            <a:off x="7768165" y="5183718"/>
            <a:ext cx="353484" cy="328084"/>
          </a:xfrm>
          <a:custGeom>
            <a:avLst/>
            <a:gdLst/>
            <a:ahLst/>
            <a:cxnLst/>
            <a:rect l="l" t="t" r="r" b="b"/>
            <a:pathLst>
              <a:path w="338" h="312" extrusionOk="0">
                <a:moveTo>
                  <a:pt x="52" y="189"/>
                </a:moveTo>
                <a:cubicBezTo>
                  <a:pt x="52" y="208"/>
                  <a:pt x="52" y="208"/>
                  <a:pt x="52" y="208"/>
                </a:cubicBezTo>
                <a:cubicBezTo>
                  <a:pt x="0" y="208"/>
                  <a:pt x="0" y="208"/>
                  <a:pt x="0" y="208"/>
                </a:cubicBezTo>
                <a:cubicBezTo>
                  <a:pt x="0" y="104"/>
                  <a:pt x="0" y="104"/>
                  <a:pt x="0" y="104"/>
                </a:cubicBezTo>
                <a:cubicBezTo>
                  <a:pt x="52" y="104"/>
                  <a:pt x="52" y="104"/>
                  <a:pt x="52" y="104"/>
                </a:cubicBezTo>
                <a:cubicBezTo>
                  <a:pt x="52" y="124"/>
                  <a:pt x="52" y="124"/>
                  <a:pt x="52" y="124"/>
                </a:cubicBezTo>
                <a:cubicBezTo>
                  <a:pt x="130" y="26"/>
                  <a:pt x="130" y="26"/>
                  <a:pt x="130" y="26"/>
                </a:cubicBezTo>
                <a:cubicBezTo>
                  <a:pt x="130" y="286"/>
                  <a:pt x="130" y="286"/>
                  <a:pt x="130" y="286"/>
                </a:cubicBezTo>
                <a:cubicBezTo>
                  <a:pt x="52" y="189"/>
                  <a:pt x="52" y="189"/>
                  <a:pt x="52" y="189"/>
                </a:cubicBezTo>
                <a:close/>
                <a:moveTo>
                  <a:pt x="156" y="182"/>
                </a:moveTo>
                <a:cubicBezTo>
                  <a:pt x="156" y="130"/>
                  <a:pt x="156" y="130"/>
                  <a:pt x="156" y="130"/>
                </a:cubicBezTo>
                <a:cubicBezTo>
                  <a:pt x="170" y="130"/>
                  <a:pt x="182" y="142"/>
                  <a:pt x="182" y="156"/>
                </a:cubicBezTo>
                <a:cubicBezTo>
                  <a:pt x="182" y="171"/>
                  <a:pt x="170" y="182"/>
                  <a:pt x="156" y="182"/>
                </a:cubicBezTo>
                <a:close/>
                <a:moveTo>
                  <a:pt x="266" y="312"/>
                </a:moveTo>
                <a:cubicBezTo>
                  <a:pt x="248" y="292"/>
                  <a:pt x="248" y="292"/>
                  <a:pt x="248" y="292"/>
                </a:cubicBezTo>
                <a:cubicBezTo>
                  <a:pt x="287" y="262"/>
                  <a:pt x="312" y="212"/>
                  <a:pt x="312" y="156"/>
                </a:cubicBezTo>
                <a:cubicBezTo>
                  <a:pt x="312" y="101"/>
                  <a:pt x="287" y="51"/>
                  <a:pt x="248" y="21"/>
                </a:cubicBezTo>
                <a:cubicBezTo>
                  <a:pt x="266" y="0"/>
                  <a:pt x="266" y="0"/>
                  <a:pt x="266" y="0"/>
                </a:cubicBezTo>
                <a:cubicBezTo>
                  <a:pt x="310" y="36"/>
                  <a:pt x="338" y="93"/>
                  <a:pt x="338" y="156"/>
                </a:cubicBezTo>
                <a:cubicBezTo>
                  <a:pt x="338" y="220"/>
                  <a:pt x="310" y="277"/>
                  <a:pt x="266" y="312"/>
                </a:cubicBezTo>
                <a:close/>
                <a:moveTo>
                  <a:pt x="210" y="252"/>
                </a:moveTo>
                <a:cubicBezTo>
                  <a:pt x="191" y="231"/>
                  <a:pt x="191" y="231"/>
                  <a:pt x="191" y="231"/>
                </a:cubicBezTo>
                <a:cubicBezTo>
                  <a:pt x="216" y="217"/>
                  <a:pt x="234" y="189"/>
                  <a:pt x="234" y="156"/>
                </a:cubicBezTo>
                <a:cubicBezTo>
                  <a:pt x="234" y="124"/>
                  <a:pt x="216" y="96"/>
                  <a:pt x="191" y="82"/>
                </a:cubicBezTo>
                <a:cubicBezTo>
                  <a:pt x="210" y="61"/>
                  <a:pt x="210" y="61"/>
                  <a:pt x="210" y="61"/>
                </a:cubicBezTo>
                <a:cubicBezTo>
                  <a:pt x="240" y="81"/>
                  <a:pt x="260" y="116"/>
                  <a:pt x="260" y="156"/>
                </a:cubicBezTo>
                <a:cubicBezTo>
                  <a:pt x="260" y="197"/>
                  <a:pt x="240" y="232"/>
                  <a:pt x="210" y="25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6" name="Google Shape;6396;p26"/>
          <p:cNvSpPr/>
          <p:nvPr/>
        </p:nvSpPr>
        <p:spPr>
          <a:xfrm>
            <a:off x="2760131" y="5767918"/>
            <a:ext cx="328084" cy="383117"/>
          </a:xfrm>
          <a:custGeom>
            <a:avLst/>
            <a:gdLst/>
            <a:ahLst/>
            <a:cxnLst/>
            <a:rect l="l" t="t" r="r" b="b"/>
            <a:pathLst>
              <a:path w="312" h="364" extrusionOk="0">
                <a:moveTo>
                  <a:pt x="286" y="0"/>
                </a:moveTo>
                <a:cubicBezTo>
                  <a:pt x="286" y="6"/>
                  <a:pt x="286" y="6"/>
                  <a:pt x="286" y="6"/>
                </a:cubicBezTo>
                <a:cubicBezTo>
                  <a:pt x="78" y="52"/>
                  <a:pt x="78" y="52"/>
                  <a:pt x="78" y="52"/>
                </a:cubicBezTo>
                <a:cubicBezTo>
                  <a:pt x="78" y="104"/>
                  <a:pt x="78" y="104"/>
                  <a:pt x="78" y="104"/>
                </a:cubicBezTo>
                <a:cubicBezTo>
                  <a:pt x="78" y="291"/>
                  <a:pt x="78" y="291"/>
                  <a:pt x="78" y="291"/>
                </a:cubicBezTo>
                <a:cubicBezTo>
                  <a:pt x="70" y="288"/>
                  <a:pt x="61" y="286"/>
                  <a:pt x="52" y="286"/>
                </a:cubicBezTo>
                <a:cubicBezTo>
                  <a:pt x="23" y="286"/>
                  <a:pt x="0" y="303"/>
                  <a:pt x="0" y="325"/>
                </a:cubicBezTo>
                <a:cubicBezTo>
                  <a:pt x="0" y="346"/>
                  <a:pt x="23" y="364"/>
                  <a:pt x="52" y="364"/>
                </a:cubicBezTo>
                <a:cubicBezTo>
                  <a:pt x="81" y="364"/>
                  <a:pt x="104" y="346"/>
                  <a:pt x="104" y="325"/>
                </a:cubicBezTo>
                <a:cubicBezTo>
                  <a:pt x="104" y="320"/>
                  <a:pt x="103" y="316"/>
                  <a:pt x="101" y="312"/>
                </a:cubicBezTo>
                <a:cubicBezTo>
                  <a:pt x="104" y="312"/>
                  <a:pt x="104" y="312"/>
                  <a:pt x="104" y="312"/>
                </a:cubicBezTo>
                <a:cubicBezTo>
                  <a:pt x="104" y="98"/>
                  <a:pt x="104" y="98"/>
                  <a:pt x="104" y="98"/>
                </a:cubicBezTo>
                <a:cubicBezTo>
                  <a:pt x="286" y="58"/>
                  <a:pt x="286" y="58"/>
                  <a:pt x="286" y="58"/>
                </a:cubicBezTo>
                <a:cubicBezTo>
                  <a:pt x="286" y="239"/>
                  <a:pt x="286" y="239"/>
                  <a:pt x="286" y="239"/>
                </a:cubicBezTo>
                <a:cubicBezTo>
                  <a:pt x="278" y="236"/>
                  <a:pt x="269" y="234"/>
                  <a:pt x="260" y="234"/>
                </a:cubicBezTo>
                <a:cubicBezTo>
                  <a:pt x="231" y="234"/>
                  <a:pt x="208" y="251"/>
                  <a:pt x="208" y="273"/>
                </a:cubicBezTo>
                <a:cubicBezTo>
                  <a:pt x="208" y="294"/>
                  <a:pt x="231" y="312"/>
                  <a:pt x="260" y="312"/>
                </a:cubicBezTo>
                <a:cubicBezTo>
                  <a:pt x="289" y="312"/>
                  <a:pt x="312" y="294"/>
                  <a:pt x="312" y="273"/>
                </a:cubicBezTo>
                <a:cubicBezTo>
                  <a:pt x="312" y="268"/>
                  <a:pt x="311" y="264"/>
                  <a:pt x="309" y="260"/>
                </a:cubicBezTo>
                <a:cubicBezTo>
                  <a:pt x="312" y="260"/>
                  <a:pt x="312" y="260"/>
                  <a:pt x="312" y="260"/>
                </a:cubicBezTo>
                <a:cubicBezTo>
                  <a:pt x="312" y="52"/>
                  <a:pt x="312" y="52"/>
                  <a:pt x="312" y="52"/>
                </a:cubicBezTo>
                <a:cubicBezTo>
                  <a:pt x="312" y="0"/>
                  <a:pt x="312" y="0"/>
                  <a:pt x="312" y="0"/>
                </a:cubicBezTo>
                <a:cubicBezTo>
                  <a:pt x="286" y="0"/>
                  <a:pt x="286" y="0"/>
                  <a:pt x="286"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7" name="Google Shape;6397;p26"/>
          <p:cNvSpPr/>
          <p:nvPr/>
        </p:nvSpPr>
        <p:spPr>
          <a:xfrm>
            <a:off x="4008964" y="1369485"/>
            <a:ext cx="355600" cy="438151"/>
          </a:xfrm>
          <a:custGeom>
            <a:avLst/>
            <a:gdLst/>
            <a:ahLst/>
            <a:cxnLst/>
            <a:rect l="l" t="t" r="r" b="b"/>
            <a:pathLst>
              <a:path w="338" h="416" extrusionOk="0">
                <a:moveTo>
                  <a:pt x="0" y="78"/>
                </a:moveTo>
                <a:cubicBezTo>
                  <a:pt x="0" y="26"/>
                  <a:pt x="0" y="26"/>
                  <a:pt x="0" y="26"/>
                </a:cubicBezTo>
                <a:cubicBezTo>
                  <a:pt x="104" y="26"/>
                  <a:pt x="104" y="26"/>
                  <a:pt x="104" y="26"/>
                </a:cubicBezTo>
                <a:cubicBezTo>
                  <a:pt x="104" y="11"/>
                  <a:pt x="115" y="0"/>
                  <a:pt x="130" y="0"/>
                </a:cubicBezTo>
                <a:cubicBezTo>
                  <a:pt x="208" y="0"/>
                  <a:pt x="208" y="0"/>
                  <a:pt x="208" y="0"/>
                </a:cubicBezTo>
                <a:cubicBezTo>
                  <a:pt x="222" y="0"/>
                  <a:pt x="234" y="11"/>
                  <a:pt x="234" y="26"/>
                </a:cubicBezTo>
                <a:cubicBezTo>
                  <a:pt x="338" y="26"/>
                  <a:pt x="338" y="26"/>
                  <a:pt x="338" y="26"/>
                </a:cubicBezTo>
                <a:cubicBezTo>
                  <a:pt x="338" y="78"/>
                  <a:pt x="338" y="78"/>
                  <a:pt x="338" y="78"/>
                </a:cubicBezTo>
                <a:cubicBezTo>
                  <a:pt x="0" y="78"/>
                  <a:pt x="0" y="78"/>
                  <a:pt x="0" y="78"/>
                </a:cubicBezTo>
                <a:close/>
                <a:moveTo>
                  <a:pt x="260" y="416"/>
                </a:moveTo>
                <a:cubicBezTo>
                  <a:pt x="78" y="416"/>
                  <a:pt x="78" y="416"/>
                  <a:pt x="78" y="416"/>
                </a:cubicBezTo>
                <a:cubicBezTo>
                  <a:pt x="49" y="416"/>
                  <a:pt x="26" y="392"/>
                  <a:pt x="26" y="364"/>
                </a:cubicBezTo>
                <a:cubicBezTo>
                  <a:pt x="26" y="104"/>
                  <a:pt x="26" y="104"/>
                  <a:pt x="26" y="104"/>
                </a:cubicBezTo>
                <a:cubicBezTo>
                  <a:pt x="312" y="104"/>
                  <a:pt x="312" y="104"/>
                  <a:pt x="312" y="104"/>
                </a:cubicBezTo>
                <a:cubicBezTo>
                  <a:pt x="312" y="364"/>
                  <a:pt x="312" y="364"/>
                  <a:pt x="312" y="364"/>
                </a:cubicBezTo>
                <a:cubicBezTo>
                  <a:pt x="312" y="392"/>
                  <a:pt x="288" y="416"/>
                  <a:pt x="260" y="416"/>
                </a:cubicBezTo>
                <a:close/>
                <a:moveTo>
                  <a:pt x="130" y="156"/>
                </a:moveTo>
                <a:cubicBezTo>
                  <a:pt x="104" y="156"/>
                  <a:pt x="104" y="156"/>
                  <a:pt x="104" y="156"/>
                </a:cubicBezTo>
                <a:cubicBezTo>
                  <a:pt x="104" y="364"/>
                  <a:pt x="104" y="364"/>
                  <a:pt x="104" y="364"/>
                </a:cubicBezTo>
                <a:cubicBezTo>
                  <a:pt x="130" y="364"/>
                  <a:pt x="130" y="364"/>
                  <a:pt x="130" y="364"/>
                </a:cubicBezTo>
                <a:cubicBezTo>
                  <a:pt x="130" y="156"/>
                  <a:pt x="130" y="156"/>
                  <a:pt x="130" y="156"/>
                </a:cubicBezTo>
                <a:close/>
                <a:moveTo>
                  <a:pt x="234" y="156"/>
                </a:moveTo>
                <a:cubicBezTo>
                  <a:pt x="208" y="156"/>
                  <a:pt x="208" y="156"/>
                  <a:pt x="208" y="156"/>
                </a:cubicBezTo>
                <a:cubicBezTo>
                  <a:pt x="208" y="364"/>
                  <a:pt x="208" y="364"/>
                  <a:pt x="208" y="364"/>
                </a:cubicBezTo>
                <a:cubicBezTo>
                  <a:pt x="234" y="364"/>
                  <a:pt x="234" y="364"/>
                  <a:pt x="234" y="364"/>
                </a:cubicBezTo>
                <a:cubicBezTo>
                  <a:pt x="234" y="156"/>
                  <a:pt x="234" y="156"/>
                  <a:pt x="234" y="15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8" name="Google Shape;6398;p26"/>
          <p:cNvSpPr/>
          <p:nvPr/>
        </p:nvSpPr>
        <p:spPr>
          <a:xfrm>
            <a:off x="4605864" y="1987551"/>
            <a:ext cx="414867" cy="414867"/>
          </a:xfrm>
          <a:custGeom>
            <a:avLst/>
            <a:gdLst/>
            <a:ahLst/>
            <a:cxnLst/>
            <a:rect l="l" t="t" r="r" b="b"/>
            <a:pathLst>
              <a:path w="395" h="394" extrusionOk="0">
                <a:moveTo>
                  <a:pt x="358" y="0"/>
                </a:moveTo>
                <a:cubicBezTo>
                  <a:pt x="239" y="0"/>
                  <a:pt x="239" y="0"/>
                  <a:pt x="239" y="0"/>
                </a:cubicBezTo>
                <a:cubicBezTo>
                  <a:pt x="10" y="227"/>
                  <a:pt x="10" y="227"/>
                  <a:pt x="10" y="227"/>
                </a:cubicBezTo>
                <a:cubicBezTo>
                  <a:pt x="0" y="237"/>
                  <a:pt x="1" y="257"/>
                  <a:pt x="13" y="269"/>
                </a:cubicBezTo>
                <a:cubicBezTo>
                  <a:pt x="122" y="380"/>
                  <a:pt x="122" y="380"/>
                  <a:pt x="122" y="380"/>
                </a:cubicBezTo>
                <a:cubicBezTo>
                  <a:pt x="133" y="392"/>
                  <a:pt x="157" y="394"/>
                  <a:pt x="167" y="384"/>
                </a:cubicBezTo>
                <a:cubicBezTo>
                  <a:pt x="395" y="156"/>
                  <a:pt x="395" y="156"/>
                  <a:pt x="395" y="156"/>
                </a:cubicBezTo>
                <a:cubicBezTo>
                  <a:pt x="395" y="37"/>
                  <a:pt x="395" y="37"/>
                  <a:pt x="395" y="37"/>
                </a:cubicBezTo>
                <a:cubicBezTo>
                  <a:pt x="395" y="24"/>
                  <a:pt x="371" y="0"/>
                  <a:pt x="358" y="0"/>
                </a:cubicBezTo>
                <a:close/>
                <a:moveTo>
                  <a:pt x="343" y="105"/>
                </a:moveTo>
                <a:cubicBezTo>
                  <a:pt x="343" y="119"/>
                  <a:pt x="333" y="130"/>
                  <a:pt x="319" y="130"/>
                </a:cubicBezTo>
                <a:cubicBezTo>
                  <a:pt x="290" y="130"/>
                  <a:pt x="290" y="130"/>
                  <a:pt x="290" y="130"/>
                </a:cubicBezTo>
                <a:cubicBezTo>
                  <a:pt x="276" y="130"/>
                  <a:pt x="265" y="119"/>
                  <a:pt x="265" y="105"/>
                </a:cubicBezTo>
                <a:cubicBezTo>
                  <a:pt x="265" y="76"/>
                  <a:pt x="265" y="76"/>
                  <a:pt x="265" y="76"/>
                </a:cubicBezTo>
                <a:cubicBezTo>
                  <a:pt x="265" y="63"/>
                  <a:pt x="276" y="52"/>
                  <a:pt x="290" y="52"/>
                </a:cubicBezTo>
                <a:cubicBezTo>
                  <a:pt x="319" y="52"/>
                  <a:pt x="319" y="52"/>
                  <a:pt x="319" y="52"/>
                </a:cubicBezTo>
                <a:cubicBezTo>
                  <a:pt x="333" y="52"/>
                  <a:pt x="343" y="63"/>
                  <a:pt x="343" y="76"/>
                </a:cubicBezTo>
                <a:cubicBezTo>
                  <a:pt x="343" y="105"/>
                  <a:pt x="343" y="105"/>
                  <a:pt x="343" y="10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399" name="Google Shape;6399;p26"/>
          <p:cNvSpPr/>
          <p:nvPr/>
        </p:nvSpPr>
        <p:spPr>
          <a:xfrm>
            <a:off x="2705098" y="751417"/>
            <a:ext cx="438151" cy="442384"/>
          </a:xfrm>
          <a:custGeom>
            <a:avLst/>
            <a:gdLst/>
            <a:ahLst/>
            <a:cxnLst/>
            <a:rect l="l" t="t" r="r" b="b"/>
            <a:pathLst>
              <a:path w="416" h="420" extrusionOk="0">
                <a:moveTo>
                  <a:pt x="208" y="0"/>
                </a:moveTo>
                <a:cubicBezTo>
                  <a:pt x="93" y="0"/>
                  <a:pt x="0" y="69"/>
                  <a:pt x="0" y="156"/>
                </a:cubicBezTo>
                <a:cubicBezTo>
                  <a:pt x="0" y="212"/>
                  <a:pt x="41" y="262"/>
                  <a:pt x="101" y="289"/>
                </a:cubicBezTo>
                <a:cubicBezTo>
                  <a:pt x="104" y="322"/>
                  <a:pt x="99" y="358"/>
                  <a:pt x="78" y="390"/>
                </a:cubicBezTo>
                <a:cubicBezTo>
                  <a:pt x="75" y="394"/>
                  <a:pt x="55" y="411"/>
                  <a:pt x="52" y="415"/>
                </a:cubicBezTo>
                <a:cubicBezTo>
                  <a:pt x="86" y="420"/>
                  <a:pt x="136" y="390"/>
                  <a:pt x="156" y="359"/>
                </a:cubicBezTo>
                <a:cubicBezTo>
                  <a:pt x="169" y="341"/>
                  <a:pt x="179" y="325"/>
                  <a:pt x="185" y="311"/>
                </a:cubicBezTo>
                <a:cubicBezTo>
                  <a:pt x="193" y="311"/>
                  <a:pt x="200" y="312"/>
                  <a:pt x="208" y="312"/>
                </a:cubicBezTo>
                <a:cubicBezTo>
                  <a:pt x="323" y="312"/>
                  <a:pt x="416" y="242"/>
                  <a:pt x="416" y="156"/>
                </a:cubicBezTo>
                <a:cubicBezTo>
                  <a:pt x="416" y="69"/>
                  <a:pt x="323" y="0"/>
                  <a:pt x="20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0" name="Google Shape;6400;p26"/>
          <p:cNvSpPr/>
          <p:nvPr/>
        </p:nvSpPr>
        <p:spPr>
          <a:xfrm>
            <a:off x="2760131" y="148167"/>
            <a:ext cx="328084" cy="438151"/>
          </a:xfrm>
          <a:custGeom>
            <a:avLst/>
            <a:gdLst/>
            <a:ahLst/>
            <a:cxnLst/>
            <a:rect l="l" t="t" r="r" b="b"/>
            <a:pathLst>
              <a:path w="312" h="416" extrusionOk="0">
                <a:moveTo>
                  <a:pt x="156" y="0"/>
                </a:moveTo>
                <a:cubicBezTo>
                  <a:pt x="70" y="0"/>
                  <a:pt x="0" y="70"/>
                  <a:pt x="0" y="156"/>
                </a:cubicBezTo>
                <a:cubicBezTo>
                  <a:pt x="0" y="242"/>
                  <a:pt x="156" y="416"/>
                  <a:pt x="156" y="416"/>
                </a:cubicBezTo>
                <a:cubicBezTo>
                  <a:pt x="156" y="416"/>
                  <a:pt x="312" y="242"/>
                  <a:pt x="312" y="156"/>
                </a:cubicBezTo>
                <a:cubicBezTo>
                  <a:pt x="312" y="70"/>
                  <a:pt x="242" y="0"/>
                  <a:pt x="156" y="0"/>
                </a:cubicBezTo>
                <a:close/>
                <a:moveTo>
                  <a:pt x="156" y="234"/>
                </a:moveTo>
                <a:cubicBezTo>
                  <a:pt x="113" y="234"/>
                  <a:pt x="78" y="199"/>
                  <a:pt x="78" y="156"/>
                </a:cubicBezTo>
                <a:cubicBezTo>
                  <a:pt x="78" y="113"/>
                  <a:pt x="113" y="78"/>
                  <a:pt x="156" y="78"/>
                </a:cubicBezTo>
                <a:cubicBezTo>
                  <a:pt x="199" y="78"/>
                  <a:pt x="234" y="113"/>
                  <a:pt x="234" y="156"/>
                </a:cubicBezTo>
                <a:cubicBezTo>
                  <a:pt x="234" y="199"/>
                  <a:pt x="199" y="234"/>
                  <a:pt x="156" y="23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1" name="Google Shape;6401;p26"/>
          <p:cNvSpPr/>
          <p:nvPr/>
        </p:nvSpPr>
        <p:spPr>
          <a:xfrm>
            <a:off x="5234515" y="5820834"/>
            <a:ext cx="391584" cy="277284"/>
          </a:xfrm>
          <a:custGeom>
            <a:avLst/>
            <a:gdLst/>
            <a:ahLst/>
            <a:cxnLst/>
            <a:rect l="l" t="t" r="r" b="b"/>
            <a:pathLst>
              <a:path w="371" h="264" extrusionOk="0">
                <a:moveTo>
                  <a:pt x="261" y="189"/>
                </a:moveTo>
                <a:cubicBezTo>
                  <a:pt x="242" y="169"/>
                  <a:pt x="215" y="156"/>
                  <a:pt x="186" y="156"/>
                </a:cubicBezTo>
                <a:cubicBezTo>
                  <a:pt x="156" y="156"/>
                  <a:pt x="129" y="169"/>
                  <a:pt x="110" y="189"/>
                </a:cubicBezTo>
                <a:cubicBezTo>
                  <a:pt x="73" y="152"/>
                  <a:pt x="73" y="152"/>
                  <a:pt x="73" y="152"/>
                </a:cubicBezTo>
                <a:cubicBezTo>
                  <a:pt x="102" y="122"/>
                  <a:pt x="142" y="104"/>
                  <a:pt x="186" y="104"/>
                </a:cubicBezTo>
                <a:cubicBezTo>
                  <a:pt x="230" y="104"/>
                  <a:pt x="269" y="122"/>
                  <a:pt x="298" y="152"/>
                </a:cubicBezTo>
                <a:cubicBezTo>
                  <a:pt x="261" y="189"/>
                  <a:pt x="261" y="189"/>
                  <a:pt x="261" y="189"/>
                </a:cubicBezTo>
                <a:close/>
                <a:moveTo>
                  <a:pt x="334" y="115"/>
                </a:moveTo>
                <a:cubicBezTo>
                  <a:pt x="296" y="76"/>
                  <a:pt x="244" y="52"/>
                  <a:pt x="186" y="52"/>
                </a:cubicBezTo>
                <a:cubicBezTo>
                  <a:pt x="127" y="52"/>
                  <a:pt x="75" y="76"/>
                  <a:pt x="37" y="115"/>
                </a:cubicBezTo>
                <a:cubicBezTo>
                  <a:pt x="0" y="78"/>
                  <a:pt x="0" y="78"/>
                  <a:pt x="0" y="78"/>
                </a:cubicBezTo>
                <a:cubicBezTo>
                  <a:pt x="47" y="30"/>
                  <a:pt x="113" y="0"/>
                  <a:pt x="186" y="0"/>
                </a:cubicBezTo>
                <a:cubicBezTo>
                  <a:pt x="258" y="0"/>
                  <a:pt x="324" y="30"/>
                  <a:pt x="371" y="78"/>
                </a:cubicBezTo>
                <a:cubicBezTo>
                  <a:pt x="334" y="115"/>
                  <a:pt x="334" y="115"/>
                  <a:pt x="334" y="115"/>
                </a:cubicBezTo>
                <a:close/>
                <a:moveTo>
                  <a:pt x="186" y="264"/>
                </a:moveTo>
                <a:cubicBezTo>
                  <a:pt x="147" y="225"/>
                  <a:pt x="147" y="225"/>
                  <a:pt x="147" y="225"/>
                </a:cubicBezTo>
                <a:cubicBezTo>
                  <a:pt x="157" y="215"/>
                  <a:pt x="170" y="208"/>
                  <a:pt x="186" y="208"/>
                </a:cubicBezTo>
                <a:cubicBezTo>
                  <a:pt x="201" y="208"/>
                  <a:pt x="214" y="215"/>
                  <a:pt x="224" y="225"/>
                </a:cubicBezTo>
                <a:cubicBezTo>
                  <a:pt x="186" y="264"/>
                  <a:pt x="186" y="264"/>
                  <a:pt x="186" y="26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2" name="Google Shape;6402;p26"/>
          <p:cNvSpPr/>
          <p:nvPr/>
        </p:nvSpPr>
        <p:spPr>
          <a:xfrm>
            <a:off x="920748" y="5740401"/>
            <a:ext cx="273051" cy="436033"/>
          </a:xfrm>
          <a:custGeom>
            <a:avLst/>
            <a:gdLst/>
            <a:ahLst/>
            <a:cxnLst/>
            <a:rect l="l" t="t" r="r" b="b"/>
            <a:pathLst>
              <a:path w="259" h="416" extrusionOk="0">
                <a:moveTo>
                  <a:pt x="207" y="104"/>
                </a:moveTo>
                <a:cubicBezTo>
                  <a:pt x="207" y="13"/>
                  <a:pt x="207" y="13"/>
                  <a:pt x="207" y="13"/>
                </a:cubicBezTo>
                <a:cubicBezTo>
                  <a:pt x="207" y="6"/>
                  <a:pt x="202" y="0"/>
                  <a:pt x="194" y="0"/>
                </a:cubicBezTo>
                <a:cubicBezTo>
                  <a:pt x="187" y="0"/>
                  <a:pt x="181" y="6"/>
                  <a:pt x="181" y="13"/>
                </a:cubicBezTo>
                <a:cubicBezTo>
                  <a:pt x="181" y="104"/>
                  <a:pt x="181" y="104"/>
                  <a:pt x="181" y="104"/>
                </a:cubicBezTo>
                <a:cubicBezTo>
                  <a:pt x="77" y="104"/>
                  <a:pt x="77" y="104"/>
                  <a:pt x="77" y="104"/>
                </a:cubicBezTo>
                <a:cubicBezTo>
                  <a:pt x="77" y="13"/>
                  <a:pt x="77" y="13"/>
                  <a:pt x="77" y="13"/>
                </a:cubicBezTo>
                <a:cubicBezTo>
                  <a:pt x="77" y="6"/>
                  <a:pt x="72" y="0"/>
                  <a:pt x="64" y="0"/>
                </a:cubicBezTo>
                <a:cubicBezTo>
                  <a:pt x="57" y="0"/>
                  <a:pt x="51" y="6"/>
                  <a:pt x="51" y="13"/>
                </a:cubicBezTo>
                <a:cubicBezTo>
                  <a:pt x="51" y="104"/>
                  <a:pt x="51" y="104"/>
                  <a:pt x="51" y="104"/>
                </a:cubicBezTo>
                <a:cubicBezTo>
                  <a:pt x="0" y="104"/>
                  <a:pt x="0" y="104"/>
                  <a:pt x="0" y="104"/>
                </a:cubicBezTo>
                <a:cubicBezTo>
                  <a:pt x="0" y="182"/>
                  <a:pt x="0" y="182"/>
                  <a:pt x="0" y="182"/>
                </a:cubicBezTo>
                <a:cubicBezTo>
                  <a:pt x="0" y="245"/>
                  <a:pt x="44" y="277"/>
                  <a:pt x="103" y="289"/>
                </a:cubicBezTo>
                <a:cubicBezTo>
                  <a:pt x="103" y="390"/>
                  <a:pt x="103" y="390"/>
                  <a:pt x="103" y="390"/>
                </a:cubicBezTo>
                <a:cubicBezTo>
                  <a:pt x="103" y="404"/>
                  <a:pt x="115" y="416"/>
                  <a:pt x="129" y="416"/>
                </a:cubicBezTo>
                <a:cubicBezTo>
                  <a:pt x="144" y="416"/>
                  <a:pt x="155" y="404"/>
                  <a:pt x="155" y="390"/>
                </a:cubicBezTo>
                <a:cubicBezTo>
                  <a:pt x="155" y="289"/>
                  <a:pt x="155" y="289"/>
                  <a:pt x="155" y="289"/>
                </a:cubicBezTo>
                <a:cubicBezTo>
                  <a:pt x="215" y="277"/>
                  <a:pt x="259" y="245"/>
                  <a:pt x="259" y="182"/>
                </a:cubicBezTo>
                <a:cubicBezTo>
                  <a:pt x="259" y="104"/>
                  <a:pt x="259" y="104"/>
                  <a:pt x="259" y="104"/>
                </a:cubicBezTo>
                <a:cubicBezTo>
                  <a:pt x="207" y="104"/>
                  <a:pt x="207" y="104"/>
                  <a:pt x="207" y="10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3" name="Google Shape;6403;p26"/>
          <p:cNvSpPr/>
          <p:nvPr/>
        </p:nvSpPr>
        <p:spPr>
          <a:xfrm>
            <a:off x="3968749" y="4544484"/>
            <a:ext cx="438151" cy="273051"/>
          </a:xfrm>
          <a:custGeom>
            <a:avLst/>
            <a:gdLst/>
            <a:ahLst/>
            <a:cxnLst/>
            <a:rect l="l" t="t" r="r" b="b"/>
            <a:pathLst>
              <a:path w="416" h="260" extrusionOk="0">
                <a:moveTo>
                  <a:pt x="390" y="208"/>
                </a:moveTo>
                <a:cubicBezTo>
                  <a:pt x="390" y="26"/>
                  <a:pt x="390" y="26"/>
                  <a:pt x="390" y="26"/>
                </a:cubicBezTo>
                <a:cubicBezTo>
                  <a:pt x="390" y="12"/>
                  <a:pt x="378" y="0"/>
                  <a:pt x="364" y="0"/>
                </a:cubicBezTo>
                <a:cubicBezTo>
                  <a:pt x="52" y="0"/>
                  <a:pt x="52" y="0"/>
                  <a:pt x="52" y="0"/>
                </a:cubicBezTo>
                <a:cubicBezTo>
                  <a:pt x="37" y="0"/>
                  <a:pt x="26" y="12"/>
                  <a:pt x="26" y="26"/>
                </a:cubicBezTo>
                <a:cubicBezTo>
                  <a:pt x="26" y="208"/>
                  <a:pt x="26" y="208"/>
                  <a:pt x="26" y="208"/>
                </a:cubicBezTo>
                <a:cubicBezTo>
                  <a:pt x="0" y="208"/>
                  <a:pt x="0" y="208"/>
                  <a:pt x="0" y="208"/>
                </a:cubicBezTo>
                <a:cubicBezTo>
                  <a:pt x="0" y="234"/>
                  <a:pt x="0" y="234"/>
                  <a:pt x="0" y="234"/>
                </a:cubicBezTo>
                <a:cubicBezTo>
                  <a:pt x="0" y="249"/>
                  <a:pt x="11" y="260"/>
                  <a:pt x="26" y="260"/>
                </a:cubicBezTo>
                <a:cubicBezTo>
                  <a:pt x="390" y="260"/>
                  <a:pt x="390" y="260"/>
                  <a:pt x="390" y="260"/>
                </a:cubicBezTo>
                <a:cubicBezTo>
                  <a:pt x="404" y="260"/>
                  <a:pt x="416" y="249"/>
                  <a:pt x="416" y="234"/>
                </a:cubicBezTo>
                <a:cubicBezTo>
                  <a:pt x="416" y="208"/>
                  <a:pt x="416" y="208"/>
                  <a:pt x="416" y="208"/>
                </a:cubicBezTo>
                <a:cubicBezTo>
                  <a:pt x="390" y="208"/>
                  <a:pt x="390" y="208"/>
                  <a:pt x="390" y="208"/>
                </a:cubicBezTo>
                <a:close/>
                <a:moveTo>
                  <a:pt x="234" y="208"/>
                </a:moveTo>
                <a:cubicBezTo>
                  <a:pt x="234" y="234"/>
                  <a:pt x="234" y="234"/>
                  <a:pt x="234" y="234"/>
                </a:cubicBezTo>
                <a:cubicBezTo>
                  <a:pt x="182" y="234"/>
                  <a:pt x="182" y="234"/>
                  <a:pt x="182" y="234"/>
                </a:cubicBezTo>
                <a:cubicBezTo>
                  <a:pt x="182" y="208"/>
                  <a:pt x="182" y="208"/>
                  <a:pt x="182" y="208"/>
                </a:cubicBezTo>
                <a:cubicBezTo>
                  <a:pt x="52" y="208"/>
                  <a:pt x="52" y="208"/>
                  <a:pt x="52" y="208"/>
                </a:cubicBezTo>
                <a:cubicBezTo>
                  <a:pt x="52" y="26"/>
                  <a:pt x="52" y="26"/>
                  <a:pt x="52" y="26"/>
                </a:cubicBezTo>
                <a:cubicBezTo>
                  <a:pt x="364" y="26"/>
                  <a:pt x="364" y="26"/>
                  <a:pt x="364" y="26"/>
                </a:cubicBezTo>
                <a:cubicBezTo>
                  <a:pt x="364" y="208"/>
                  <a:pt x="364" y="208"/>
                  <a:pt x="364" y="208"/>
                </a:cubicBezTo>
                <a:cubicBezTo>
                  <a:pt x="234" y="208"/>
                  <a:pt x="234" y="208"/>
                  <a:pt x="234" y="20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4" name="Google Shape;6404;p26"/>
          <p:cNvSpPr/>
          <p:nvPr/>
        </p:nvSpPr>
        <p:spPr>
          <a:xfrm>
            <a:off x="3964515" y="5122334"/>
            <a:ext cx="448733" cy="446617"/>
          </a:xfrm>
          <a:custGeom>
            <a:avLst/>
            <a:gdLst/>
            <a:ahLst/>
            <a:cxnLst/>
            <a:rect l="l" t="t" r="r" b="b"/>
            <a:pathLst>
              <a:path w="426" h="425" extrusionOk="0">
                <a:moveTo>
                  <a:pt x="338" y="425"/>
                </a:moveTo>
                <a:cubicBezTo>
                  <a:pt x="78" y="425"/>
                  <a:pt x="78" y="425"/>
                  <a:pt x="78" y="425"/>
                </a:cubicBezTo>
                <a:cubicBezTo>
                  <a:pt x="35" y="425"/>
                  <a:pt x="0" y="390"/>
                  <a:pt x="0" y="347"/>
                </a:cubicBezTo>
                <a:cubicBezTo>
                  <a:pt x="0" y="87"/>
                  <a:pt x="0" y="87"/>
                  <a:pt x="0" y="87"/>
                </a:cubicBezTo>
                <a:cubicBezTo>
                  <a:pt x="0" y="44"/>
                  <a:pt x="35" y="9"/>
                  <a:pt x="78" y="9"/>
                </a:cubicBezTo>
                <a:cubicBezTo>
                  <a:pt x="260" y="9"/>
                  <a:pt x="260" y="9"/>
                  <a:pt x="260" y="9"/>
                </a:cubicBezTo>
                <a:cubicBezTo>
                  <a:pt x="208" y="61"/>
                  <a:pt x="208" y="61"/>
                  <a:pt x="208" y="61"/>
                </a:cubicBezTo>
                <a:cubicBezTo>
                  <a:pt x="78" y="61"/>
                  <a:pt x="78" y="61"/>
                  <a:pt x="78" y="61"/>
                </a:cubicBezTo>
                <a:cubicBezTo>
                  <a:pt x="64" y="61"/>
                  <a:pt x="52" y="73"/>
                  <a:pt x="52" y="87"/>
                </a:cubicBezTo>
                <a:cubicBezTo>
                  <a:pt x="52" y="347"/>
                  <a:pt x="52" y="347"/>
                  <a:pt x="52" y="347"/>
                </a:cubicBezTo>
                <a:cubicBezTo>
                  <a:pt x="52" y="361"/>
                  <a:pt x="64" y="373"/>
                  <a:pt x="78" y="373"/>
                </a:cubicBezTo>
                <a:cubicBezTo>
                  <a:pt x="338" y="373"/>
                  <a:pt x="338" y="373"/>
                  <a:pt x="338" y="373"/>
                </a:cubicBezTo>
                <a:cubicBezTo>
                  <a:pt x="353" y="373"/>
                  <a:pt x="364" y="361"/>
                  <a:pt x="364" y="347"/>
                </a:cubicBezTo>
                <a:cubicBezTo>
                  <a:pt x="364" y="217"/>
                  <a:pt x="364" y="217"/>
                  <a:pt x="364" y="217"/>
                </a:cubicBezTo>
                <a:cubicBezTo>
                  <a:pt x="416" y="165"/>
                  <a:pt x="416" y="165"/>
                  <a:pt x="416" y="165"/>
                </a:cubicBezTo>
                <a:cubicBezTo>
                  <a:pt x="416" y="347"/>
                  <a:pt x="416" y="347"/>
                  <a:pt x="416" y="347"/>
                </a:cubicBezTo>
                <a:cubicBezTo>
                  <a:pt x="416" y="390"/>
                  <a:pt x="381" y="425"/>
                  <a:pt x="338" y="425"/>
                </a:cubicBezTo>
                <a:close/>
                <a:moveTo>
                  <a:pt x="416" y="44"/>
                </a:moveTo>
                <a:cubicBezTo>
                  <a:pt x="241" y="219"/>
                  <a:pt x="241" y="219"/>
                  <a:pt x="241" y="219"/>
                </a:cubicBezTo>
                <a:cubicBezTo>
                  <a:pt x="232" y="228"/>
                  <a:pt x="216" y="228"/>
                  <a:pt x="207" y="219"/>
                </a:cubicBezTo>
                <a:cubicBezTo>
                  <a:pt x="197" y="209"/>
                  <a:pt x="197" y="193"/>
                  <a:pt x="207" y="184"/>
                </a:cubicBezTo>
                <a:cubicBezTo>
                  <a:pt x="381" y="9"/>
                  <a:pt x="381" y="9"/>
                  <a:pt x="381" y="9"/>
                </a:cubicBezTo>
                <a:cubicBezTo>
                  <a:pt x="391" y="0"/>
                  <a:pt x="406" y="0"/>
                  <a:pt x="416" y="9"/>
                </a:cubicBezTo>
                <a:cubicBezTo>
                  <a:pt x="426" y="19"/>
                  <a:pt x="426" y="34"/>
                  <a:pt x="416" y="44"/>
                </a:cubicBezTo>
                <a:close/>
                <a:moveTo>
                  <a:pt x="157" y="268"/>
                </a:moveTo>
                <a:cubicBezTo>
                  <a:pt x="157" y="217"/>
                  <a:pt x="157" y="217"/>
                  <a:pt x="157" y="217"/>
                </a:cubicBezTo>
                <a:cubicBezTo>
                  <a:pt x="209" y="268"/>
                  <a:pt x="209" y="268"/>
                  <a:pt x="209" y="268"/>
                </a:cubicBezTo>
                <a:cubicBezTo>
                  <a:pt x="157" y="268"/>
                  <a:pt x="157" y="268"/>
                  <a:pt x="157" y="2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5" name="Google Shape;6405;p26"/>
          <p:cNvSpPr/>
          <p:nvPr/>
        </p:nvSpPr>
        <p:spPr>
          <a:xfrm>
            <a:off x="5858932" y="148167"/>
            <a:ext cx="436033" cy="438151"/>
          </a:xfrm>
          <a:custGeom>
            <a:avLst/>
            <a:gdLst/>
            <a:ahLst/>
            <a:cxnLst/>
            <a:rect l="l" t="t" r="r" b="b"/>
            <a:pathLst>
              <a:path w="416" h="416" extrusionOk="0">
                <a:moveTo>
                  <a:pt x="338" y="416"/>
                </a:moveTo>
                <a:cubicBezTo>
                  <a:pt x="78" y="416"/>
                  <a:pt x="78" y="416"/>
                  <a:pt x="78" y="416"/>
                </a:cubicBezTo>
                <a:cubicBezTo>
                  <a:pt x="35" y="416"/>
                  <a:pt x="0" y="381"/>
                  <a:pt x="0" y="338"/>
                </a:cubicBezTo>
                <a:cubicBezTo>
                  <a:pt x="0" y="78"/>
                  <a:pt x="0" y="78"/>
                  <a:pt x="0" y="78"/>
                </a:cubicBezTo>
                <a:cubicBezTo>
                  <a:pt x="0" y="35"/>
                  <a:pt x="35" y="0"/>
                  <a:pt x="78" y="0"/>
                </a:cubicBezTo>
                <a:cubicBezTo>
                  <a:pt x="338" y="0"/>
                  <a:pt x="338" y="0"/>
                  <a:pt x="338" y="0"/>
                </a:cubicBezTo>
                <a:cubicBezTo>
                  <a:pt x="381" y="0"/>
                  <a:pt x="416" y="35"/>
                  <a:pt x="416" y="78"/>
                </a:cubicBezTo>
                <a:cubicBezTo>
                  <a:pt x="416" y="338"/>
                  <a:pt x="416" y="338"/>
                  <a:pt x="416" y="338"/>
                </a:cubicBezTo>
                <a:cubicBezTo>
                  <a:pt x="416" y="381"/>
                  <a:pt x="381" y="416"/>
                  <a:pt x="338" y="416"/>
                </a:cubicBezTo>
                <a:close/>
                <a:moveTo>
                  <a:pt x="364" y="78"/>
                </a:moveTo>
                <a:cubicBezTo>
                  <a:pt x="364" y="64"/>
                  <a:pt x="352" y="52"/>
                  <a:pt x="338" y="52"/>
                </a:cubicBezTo>
                <a:cubicBezTo>
                  <a:pt x="78" y="52"/>
                  <a:pt x="78" y="52"/>
                  <a:pt x="78" y="52"/>
                </a:cubicBezTo>
                <a:cubicBezTo>
                  <a:pt x="63" y="52"/>
                  <a:pt x="52" y="64"/>
                  <a:pt x="52" y="78"/>
                </a:cubicBezTo>
                <a:cubicBezTo>
                  <a:pt x="52" y="338"/>
                  <a:pt x="52" y="338"/>
                  <a:pt x="52" y="338"/>
                </a:cubicBezTo>
                <a:cubicBezTo>
                  <a:pt x="52" y="352"/>
                  <a:pt x="63" y="364"/>
                  <a:pt x="78" y="364"/>
                </a:cubicBezTo>
                <a:cubicBezTo>
                  <a:pt x="338" y="364"/>
                  <a:pt x="338" y="364"/>
                  <a:pt x="338" y="364"/>
                </a:cubicBezTo>
                <a:cubicBezTo>
                  <a:pt x="352" y="364"/>
                  <a:pt x="364" y="352"/>
                  <a:pt x="364" y="338"/>
                </a:cubicBezTo>
                <a:cubicBezTo>
                  <a:pt x="364" y="78"/>
                  <a:pt x="364" y="78"/>
                  <a:pt x="364" y="78"/>
                </a:cubicBezTo>
                <a:close/>
                <a:moveTo>
                  <a:pt x="234" y="234"/>
                </a:moveTo>
                <a:cubicBezTo>
                  <a:pt x="234" y="312"/>
                  <a:pt x="234" y="312"/>
                  <a:pt x="234" y="312"/>
                </a:cubicBezTo>
                <a:cubicBezTo>
                  <a:pt x="182" y="312"/>
                  <a:pt x="182" y="312"/>
                  <a:pt x="182" y="312"/>
                </a:cubicBezTo>
                <a:cubicBezTo>
                  <a:pt x="182" y="234"/>
                  <a:pt x="182" y="234"/>
                  <a:pt x="182" y="234"/>
                </a:cubicBezTo>
                <a:cubicBezTo>
                  <a:pt x="104" y="234"/>
                  <a:pt x="104" y="234"/>
                  <a:pt x="104" y="234"/>
                </a:cubicBezTo>
                <a:cubicBezTo>
                  <a:pt x="104" y="182"/>
                  <a:pt x="104" y="182"/>
                  <a:pt x="104" y="182"/>
                </a:cubicBezTo>
                <a:cubicBezTo>
                  <a:pt x="182" y="182"/>
                  <a:pt x="182" y="182"/>
                  <a:pt x="182" y="182"/>
                </a:cubicBezTo>
                <a:cubicBezTo>
                  <a:pt x="182" y="104"/>
                  <a:pt x="182" y="104"/>
                  <a:pt x="182" y="104"/>
                </a:cubicBezTo>
                <a:cubicBezTo>
                  <a:pt x="234" y="104"/>
                  <a:pt x="234" y="104"/>
                  <a:pt x="234" y="104"/>
                </a:cubicBezTo>
                <a:cubicBezTo>
                  <a:pt x="234" y="182"/>
                  <a:pt x="234" y="182"/>
                  <a:pt x="234" y="182"/>
                </a:cubicBezTo>
                <a:cubicBezTo>
                  <a:pt x="312" y="182"/>
                  <a:pt x="312" y="182"/>
                  <a:pt x="312" y="182"/>
                </a:cubicBezTo>
                <a:cubicBezTo>
                  <a:pt x="312" y="234"/>
                  <a:pt x="312" y="234"/>
                  <a:pt x="312" y="234"/>
                </a:cubicBezTo>
                <a:cubicBezTo>
                  <a:pt x="234" y="234"/>
                  <a:pt x="234" y="234"/>
                  <a:pt x="234" y="23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6" name="Google Shape;6406;p26"/>
          <p:cNvSpPr/>
          <p:nvPr/>
        </p:nvSpPr>
        <p:spPr>
          <a:xfrm>
            <a:off x="6472764" y="5719234"/>
            <a:ext cx="423333" cy="302684"/>
          </a:xfrm>
          <a:custGeom>
            <a:avLst/>
            <a:gdLst/>
            <a:ahLst/>
            <a:cxnLst/>
            <a:rect l="l" t="t" r="r" b="b"/>
            <a:pathLst>
              <a:path w="403" h="287" extrusionOk="0">
                <a:moveTo>
                  <a:pt x="101" y="76"/>
                </a:moveTo>
                <a:cubicBezTo>
                  <a:pt x="101" y="76"/>
                  <a:pt x="159" y="0"/>
                  <a:pt x="253" y="33"/>
                </a:cubicBezTo>
                <a:cubicBezTo>
                  <a:pt x="253" y="33"/>
                  <a:pt x="287" y="48"/>
                  <a:pt x="303" y="75"/>
                </a:cubicBezTo>
                <a:cubicBezTo>
                  <a:pt x="303" y="75"/>
                  <a:pt x="400" y="68"/>
                  <a:pt x="403" y="166"/>
                </a:cubicBezTo>
                <a:cubicBezTo>
                  <a:pt x="403" y="166"/>
                  <a:pt x="403" y="276"/>
                  <a:pt x="285" y="245"/>
                </a:cubicBezTo>
                <a:cubicBezTo>
                  <a:pt x="285" y="245"/>
                  <a:pt x="255" y="283"/>
                  <a:pt x="196" y="275"/>
                </a:cubicBezTo>
                <a:cubicBezTo>
                  <a:pt x="193" y="275"/>
                  <a:pt x="170" y="287"/>
                  <a:pt x="115" y="245"/>
                </a:cubicBezTo>
                <a:cubicBezTo>
                  <a:pt x="115" y="245"/>
                  <a:pt x="21" y="286"/>
                  <a:pt x="0" y="163"/>
                </a:cubicBezTo>
                <a:cubicBezTo>
                  <a:pt x="0" y="163"/>
                  <a:pt x="5" y="68"/>
                  <a:pt x="101" y="7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7" name="Google Shape;6407;p26"/>
          <p:cNvSpPr/>
          <p:nvPr/>
        </p:nvSpPr>
        <p:spPr>
          <a:xfrm>
            <a:off x="6519331" y="6015567"/>
            <a:ext cx="122767" cy="74084"/>
          </a:xfrm>
          <a:custGeom>
            <a:avLst/>
            <a:gdLst/>
            <a:ahLst/>
            <a:cxnLst/>
            <a:rect l="l" t="t" r="r" b="b"/>
            <a:pathLst>
              <a:path w="117" h="72" extrusionOk="0">
                <a:moveTo>
                  <a:pt x="58" y="0"/>
                </a:moveTo>
                <a:cubicBezTo>
                  <a:pt x="58" y="0"/>
                  <a:pt x="0" y="64"/>
                  <a:pt x="61" y="72"/>
                </a:cubicBezTo>
                <a:cubicBezTo>
                  <a:pt x="61" y="72"/>
                  <a:pt x="117" y="62"/>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8" name="Google Shape;6408;p26"/>
          <p:cNvSpPr/>
          <p:nvPr/>
        </p:nvSpPr>
        <p:spPr>
          <a:xfrm>
            <a:off x="6625165" y="6096001"/>
            <a:ext cx="122767" cy="74084"/>
          </a:xfrm>
          <a:custGeom>
            <a:avLst/>
            <a:gdLst/>
            <a:ahLst/>
            <a:cxnLst/>
            <a:rect l="l" t="t" r="r" b="b"/>
            <a:pathLst>
              <a:path w="117" h="72" extrusionOk="0">
                <a:moveTo>
                  <a:pt x="58" y="0"/>
                </a:moveTo>
                <a:cubicBezTo>
                  <a:pt x="58" y="0"/>
                  <a:pt x="0" y="63"/>
                  <a:pt x="61" y="72"/>
                </a:cubicBezTo>
                <a:cubicBezTo>
                  <a:pt x="61" y="72"/>
                  <a:pt x="117" y="62"/>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09" name="Google Shape;6409;p26"/>
          <p:cNvSpPr/>
          <p:nvPr/>
        </p:nvSpPr>
        <p:spPr>
          <a:xfrm>
            <a:off x="6728882" y="6066367"/>
            <a:ext cx="124884" cy="76200"/>
          </a:xfrm>
          <a:custGeom>
            <a:avLst/>
            <a:gdLst/>
            <a:ahLst/>
            <a:cxnLst/>
            <a:rect l="l" t="t" r="r" b="b"/>
            <a:pathLst>
              <a:path w="118" h="72" extrusionOk="0">
                <a:moveTo>
                  <a:pt x="58" y="0"/>
                </a:moveTo>
                <a:cubicBezTo>
                  <a:pt x="58" y="0"/>
                  <a:pt x="0" y="64"/>
                  <a:pt x="61" y="72"/>
                </a:cubicBezTo>
                <a:cubicBezTo>
                  <a:pt x="61" y="72"/>
                  <a:pt x="118" y="62"/>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0" name="Google Shape;6410;p26"/>
          <p:cNvSpPr/>
          <p:nvPr/>
        </p:nvSpPr>
        <p:spPr>
          <a:xfrm>
            <a:off x="893231" y="6604000"/>
            <a:ext cx="122767" cy="76200"/>
          </a:xfrm>
          <a:custGeom>
            <a:avLst/>
            <a:gdLst/>
            <a:ahLst/>
            <a:cxnLst/>
            <a:rect l="l" t="t" r="r" b="b"/>
            <a:pathLst>
              <a:path w="118" h="72" extrusionOk="0">
                <a:moveTo>
                  <a:pt x="58" y="0"/>
                </a:moveTo>
                <a:cubicBezTo>
                  <a:pt x="58" y="0"/>
                  <a:pt x="0" y="63"/>
                  <a:pt x="61" y="72"/>
                </a:cubicBezTo>
                <a:cubicBezTo>
                  <a:pt x="61" y="72"/>
                  <a:pt x="118" y="62"/>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1" name="Google Shape;6411;p26"/>
          <p:cNvSpPr/>
          <p:nvPr/>
        </p:nvSpPr>
        <p:spPr>
          <a:xfrm>
            <a:off x="999065" y="6684433"/>
            <a:ext cx="122767" cy="76200"/>
          </a:xfrm>
          <a:custGeom>
            <a:avLst/>
            <a:gdLst/>
            <a:ahLst/>
            <a:cxnLst/>
            <a:rect l="l" t="t" r="r" b="b"/>
            <a:pathLst>
              <a:path w="118" h="72" extrusionOk="0">
                <a:moveTo>
                  <a:pt x="58" y="0"/>
                </a:moveTo>
                <a:cubicBezTo>
                  <a:pt x="58" y="0"/>
                  <a:pt x="0" y="63"/>
                  <a:pt x="61" y="72"/>
                </a:cubicBezTo>
                <a:cubicBezTo>
                  <a:pt x="61" y="72"/>
                  <a:pt x="118" y="61"/>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2" name="Google Shape;6412;p26"/>
          <p:cNvSpPr/>
          <p:nvPr/>
        </p:nvSpPr>
        <p:spPr>
          <a:xfrm>
            <a:off x="1104898" y="6656917"/>
            <a:ext cx="122767" cy="76200"/>
          </a:xfrm>
          <a:custGeom>
            <a:avLst/>
            <a:gdLst/>
            <a:ahLst/>
            <a:cxnLst/>
            <a:rect l="l" t="t" r="r" b="b"/>
            <a:pathLst>
              <a:path w="117" h="72" extrusionOk="0">
                <a:moveTo>
                  <a:pt x="58" y="0"/>
                </a:moveTo>
                <a:cubicBezTo>
                  <a:pt x="58" y="0"/>
                  <a:pt x="0" y="63"/>
                  <a:pt x="61" y="72"/>
                </a:cubicBezTo>
                <a:cubicBezTo>
                  <a:pt x="61" y="72"/>
                  <a:pt x="117" y="62"/>
                  <a:pt x="58"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3" name="Google Shape;6413;p26"/>
          <p:cNvSpPr/>
          <p:nvPr/>
        </p:nvSpPr>
        <p:spPr>
          <a:xfrm>
            <a:off x="844548" y="6314017"/>
            <a:ext cx="423333" cy="287867"/>
          </a:xfrm>
          <a:custGeom>
            <a:avLst/>
            <a:gdLst/>
            <a:ahLst/>
            <a:cxnLst/>
            <a:rect l="l" t="t" r="r" b="b"/>
            <a:pathLst>
              <a:path w="403" h="274" extrusionOk="0">
                <a:moveTo>
                  <a:pt x="301" y="67"/>
                </a:moveTo>
                <a:cubicBezTo>
                  <a:pt x="285" y="41"/>
                  <a:pt x="245" y="25"/>
                  <a:pt x="245" y="25"/>
                </a:cubicBezTo>
                <a:cubicBezTo>
                  <a:pt x="146" y="0"/>
                  <a:pt x="100" y="63"/>
                  <a:pt x="100" y="63"/>
                </a:cubicBezTo>
                <a:cubicBezTo>
                  <a:pt x="4" y="56"/>
                  <a:pt x="0" y="157"/>
                  <a:pt x="0" y="157"/>
                </a:cubicBezTo>
                <a:cubicBezTo>
                  <a:pt x="21" y="274"/>
                  <a:pt x="117" y="235"/>
                  <a:pt x="117" y="235"/>
                </a:cubicBezTo>
                <a:cubicBezTo>
                  <a:pt x="138" y="259"/>
                  <a:pt x="191" y="270"/>
                  <a:pt x="194" y="271"/>
                </a:cubicBezTo>
                <a:cubicBezTo>
                  <a:pt x="265" y="262"/>
                  <a:pt x="282" y="236"/>
                  <a:pt x="282" y="236"/>
                </a:cubicBezTo>
                <a:cubicBezTo>
                  <a:pt x="399" y="266"/>
                  <a:pt x="403" y="160"/>
                  <a:pt x="403" y="160"/>
                </a:cubicBezTo>
                <a:cubicBezTo>
                  <a:pt x="400" y="66"/>
                  <a:pt x="301" y="67"/>
                  <a:pt x="301" y="67"/>
                </a:cubicBezTo>
                <a:close/>
                <a:moveTo>
                  <a:pt x="278" y="207"/>
                </a:moveTo>
                <a:cubicBezTo>
                  <a:pt x="278" y="207"/>
                  <a:pt x="267" y="235"/>
                  <a:pt x="195" y="242"/>
                </a:cubicBezTo>
                <a:cubicBezTo>
                  <a:pt x="192" y="242"/>
                  <a:pt x="147" y="239"/>
                  <a:pt x="124" y="206"/>
                </a:cubicBezTo>
                <a:cubicBezTo>
                  <a:pt x="124" y="206"/>
                  <a:pt x="44" y="239"/>
                  <a:pt x="26" y="149"/>
                </a:cubicBezTo>
                <a:cubicBezTo>
                  <a:pt x="26" y="149"/>
                  <a:pt x="27" y="87"/>
                  <a:pt x="111" y="92"/>
                </a:cubicBezTo>
                <a:cubicBezTo>
                  <a:pt x="111" y="92"/>
                  <a:pt x="142" y="23"/>
                  <a:pt x="239" y="48"/>
                </a:cubicBezTo>
                <a:cubicBezTo>
                  <a:pt x="239" y="48"/>
                  <a:pt x="283" y="71"/>
                  <a:pt x="287" y="91"/>
                </a:cubicBezTo>
                <a:cubicBezTo>
                  <a:pt x="287" y="91"/>
                  <a:pt x="374" y="79"/>
                  <a:pt x="376" y="151"/>
                </a:cubicBezTo>
                <a:cubicBezTo>
                  <a:pt x="376" y="151"/>
                  <a:pt x="380" y="230"/>
                  <a:pt x="278" y="20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4" name="Google Shape;6414;p26"/>
          <p:cNvSpPr/>
          <p:nvPr/>
        </p:nvSpPr>
        <p:spPr>
          <a:xfrm>
            <a:off x="1443565" y="6388100"/>
            <a:ext cx="469900" cy="397933"/>
          </a:xfrm>
          <a:custGeom>
            <a:avLst/>
            <a:gdLst/>
            <a:ahLst/>
            <a:cxnLst/>
            <a:rect l="l" t="t" r="r" b="b"/>
            <a:pathLst>
              <a:path w="448" h="377" extrusionOk="0">
                <a:moveTo>
                  <a:pt x="335" y="146"/>
                </a:moveTo>
                <a:cubicBezTo>
                  <a:pt x="321" y="123"/>
                  <a:pt x="290" y="108"/>
                  <a:pt x="278" y="102"/>
                </a:cubicBezTo>
                <a:cubicBezTo>
                  <a:pt x="248" y="0"/>
                  <a:pt x="155" y="14"/>
                  <a:pt x="155" y="14"/>
                </a:cubicBezTo>
                <a:cubicBezTo>
                  <a:pt x="90" y="40"/>
                  <a:pt x="85" y="106"/>
                  <a:pt x="87" y="142"/>
                </a:cubicBezTo>
                <a:cubicBezTo>
                  <a:pt x="3" y="151"/>
                  <a:pt x="0" y="247"/>
                  <a:pt x="0" y="247"/>
                </a:cubicBezTo>
                <a:cubicBezTo>
                  <a:pt x="23" y="377"/>
                  <a:pt x="129" y="333"/>
                  <a:pt x="129" y="333"/>
                </a:cubicBezTo>
                <a:cubicBezTo>
                  <a:pt x="153" y="360"/>
                  <a:pt x="212" y="372"/>
                  <a:pt x="216" y="373"/>
                </a:cubicBezTo>
                <a:cubicBezTo>
                  <a:pt x="295" y="363"/>
                  <a:pt x="314" y="334"/>
                  <a:pt x="314" y="334"/>
                </a:cubicBezTo>
                <a:cubicBezTo>
                  <a:pt x="444" y="367"/>
                  <a:pt x="448" y="249"/>
                  <a:pt x="448" y="249"/>
                </a:cubicBezTo>
                <a:cubicBezTo>
                  <a:pt x="445" y="145"/>
                  <a:pt x="335" y="146"/>
                  <a:pt x="335" y="146"/>
                </a:cubicBezTo>
                <a:close/>
                <a:moveTo>
                  <a:pt x="160" y="46"/>
                </a:moveTo>
                <a:cubicBezTo>
                  <a:pt x="214" y="44"/>
                  <a:pt x="237" y="71"/>
                  <a:pt x="247" y="95"/>
                </a:cubicBezTo>
                <a:cubicBezTo>
                  <a:pt x="168" y="84"/>
                  <a:pt x="125" y="125"/>
                  <a:pt x="114" y="138"/>
                </a:cubicBezTo>
                <a:cubicBezTo>
                  <a:pt x="103" y="72"/>
                  <a:pt x="160" y="46"/>
                  <a:pt x="160" y="46"/>
                </a:cubicBezTo>
                <a:close/>
                <a:moveTo>
                  <a:pt x="265" y="124"/>
                </a:moveTo>
                <a:cubicBezTo>
                  <a:pt x="265" y="124"/>
                  <a:pt x="265" y="124"/>
                  <a:pt x="265" y="124"/>
                </a:cubicBezTo>
                <a:cubicBezTo>
                  <a:pt x="265" y="124"/>
                  <a:pt x="314" y="150"/>
                  <a:pt x="320" y="173"/>
                </a:cubicBezTo>
                <a:cubicBezTo>
                  <a:pt x="320" y="173"/>
                  <a:pt x="416" y="159"/>
                  <a:pt x="419" y="239"/>
                </a:cubicBezTo>
                <a:cubicBezTo>
                  <a:pt x="419" y="239"/>
                  <a:pt x="423" y="327"/>
                  <a:pt x="309" y="302"/>
                </a:cubicBezTo>
                <a:cubicBezTo>
                  <a:pt x="309" y="302"/>
                  <a:pt x="297" y="333"/>
                  <a:pt x="216" y="341"/>
                </a:cubicBezTo>
                <a:cubicBezTo>
                  <a:pt x="213" y="341"/>
                  <a:pt x="163" y="338"/>
                  <a:pt x="137" y="301"/>
                </a:cubicBezTo>
                <a:cubicBezTo>
                  <a:pt x="137" y="301"/>
                  <a:pt x="49" y="337"/>
                  <a:pt x="29" y="237"/>
                </a:cubicBezTo>
                <a:cubicBezTo>
                  <a:pt x="29" y="237"/>
                  <a:pt x="30" y="169"/>
                  <a:pt x="123" y="174"/>
                </a:cubicBezTo>
                <a:cubicBezTo>
                  <a:pt x="123" y="174"/>
                  <a:pt x="155" y="103"/>
                  <a:pt x="254" y="122"/>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5" name="Google Shape;6415;p26"/>
          <p:cNvSpPr/>
          <p:nvPr/>
        </p:nvSpPr>
        <p:spPr>
          <a:xfrm>
            <a:off x="1441448" y="6489701"/>
            <a:ext cx="61384" cy="29633"/>
          </a:xfrm>
          <a:custGeom>
            <a:avLst/>
            <a:gdLst/>
            <a:ahLst/>
            <a:cxnLst/>
            <a:rect l="l" t="t" r="r" b="b"/>
            <a:pathLst>
              <a:path w="57" h="28" extrusionOk="0">
                <a:moveTo>
                  <a:pt x="57" y="14"/>
                </a:moveTo>
                <a:cubicBezTo>
                  <a:pt x="57" y="22"/>
                  <a:pt x="50" y="28"/>
                  <a:pt x="43" y="28"/>
                </a:cubicBezTo>
                <a:cubicBezTo>
                  <a:pt x="14" y="28"/>
                  <a:pt x="14" y="28"/>
                  <a:pt x="14" y="28"/>
                </a:cubicBezTo>
                <a:cubicBezTo>
                  <a:pt x="6" y="28"/>
                  <a:pt x="0" y="22"/>
                  <a:pt x="0" y="14"/>
                </a:cubicBezTo>
                <a:cubicBezTo>
                  <a:pt x="0" y="14"/>
                  <a:pt x="0" y="14"/>
                  <a:pt x="0" y="14"/>
                </a:cubicBezTo>
                <a:cubicBezTo>
                  <a:pt x="0" y="6"/>
                  <a:pt x="6" y="0"/>
                  <a:pt x="14" y="0"/>
                </a:cubicBezTo>
                <a:cubicBezTo>
                  <a:pt x="43" y="0"/>
                  <a:pt x="43" y="0"/>
                  <a:pt x="43" y="0"/>
                </a:cubicBezTo>
                <a:cubicBezTo>
                  <a:pt x="50" y="0"/>
                  <a:pt x="57" y="6"/>
                  <a:pt x="57" y="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6" name="Google Shape;6416;p26"/>
          <p:cNvSpPr/>
          <p:nvPr/>
        </p:nvSpPr>
        <p:spPr>
          <a:xfrm>
            <a:off x="1763181" y="6489701"/>
            <a:ext cx="61384" cy="29633"/>
          </a:xfrm>
          <a:custGeom>
            <a:avLst/>
            <a:gdLst/>
            <a:ahLst/>
            <a:cxnLst/>
            <a:rect l="l" t="t" r="r" b="b"/>
            <a:pathLst>
              <a:path w="58" h="28" extrusionOk="0">
                <a:moveTo>
                  <a:pt x="58" y="14"/>
                </a:moveTo>
                <a:cubicBezTo>
                  <a:pt x="58" y="22"/>
                  <a:pt x="51" y="28"/>
                  <a:pt x="43" y="28"/>
                </a:cubicBezTo>
                <a:cubicBezTo>
                  <a:pt x="14" y="28"/>
                  <a:pt x="14" y="28"/>
                  <a:pt x="14" y="28"/>
                </a:cubicBezTo>
                <a:cubicBezTo>
                  <a:pt x="7" y="28"/>
                  <a:pt x="0" y="22"/>
                  <a:pt x="0" y="14"/>
                </a:cubicBezTo>
                <a:cubicBezTo>
                  <a:pt x="0" y="14"/>
                  <a:pt x="0" y="14"/>
                  <a:pt x="0" y="14"/>
                </a:cubicBezTo>
                <a:cubicBezTo>
                  <a:pt x="0" y="6"/>
                  <a:pt x="7" y="0"/>
                  <a:pt x="14" y="0"/>
                </a:cubicBezTo>
                <a:cubicBezTo>
                  <a:pt x="43" y="0"/>
                  <a:pt x="43" y="0"/>
                  <a:pt x="43" y="0"/>
                </a:cubicBezTo>
                <a:cubicBezTo>
                  <a:pt x="51" y="0"/>
                  <a:pt x="58" y="6"/>
                  <a:pt x="58" y="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7" name="Google Shape;6417;p26"/>
          <p:cNvSpPr/>
          <p:nvPr/>
        </p:nvSpPr>
        <p:spPr>
          <a:xfrm>
            <a:off x="1718732" y="6362701"/>
            <a:ext cx="55033" cy="55033"/>
          </a:xfrm>
          <a:custGeom>
            <a:avLst/>
            <a:gdLst/>
            <a:ahLst/>
            <a:cxnLst/>
            <a:rect l="l" t="t" r="r" b="b"/>
            <a:pathLst>
              <a:path w="51" h="52" extrusionOk="0">
                <a:moveTo>
                  <a:pt x="46" y="6"/>
                </a:moveTo>
                <a:cubicBezTo>
                  <a:pt x="40" y="0"/>
                  <a:pt x="31" y="0"/>
                  <a:pt x="26" y="6"/>
                </a:cubicBezTo>
                <a:cubicBezTo>
                  <a:pt x="5" y="26"/>
                  <a:pt x="5" y="26"/>
                  <a:pt x="5" y="26"/>
                </a:cubicBezTo>
                <a:cubicBezTo>
                  <a:pt x="0" y="32"/>
                  <a:pt x="0" y="41"/>
                  <a:pt x="5" y="46"/>
                </a:cubicBezTo>
                <a:cubicBezTo>
                  <a:pt x="5" y="46"/>
                  <a:pt x="5" y="46"/>
                  <a:pt x="5" y="46"/>
                </a:cubicBezTo>
                <a:cubicBezTo>
                  <a:pt x="11" y="52"/>
                  <a:pt x="20" y="52"/>
                  <a:pt x="25" y="46"/>
                </a:cubicBezTo>
                <a:cubicBezTo>
                  <a:pt x="46" y="26"/>
                  <a:pt x="46" y="26"/>
                  <a:pt x="46" y="26"/>
                </a:cubicBezTo>
                <a:cubicBezTo>
                  <a:pt x="51" y="20"/>
                  <a:pt x="51" y="11"/>
                  <a:pt x="46"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8" name="Google Shape;6418;p26"/>
          <p:cNvSpPr/>
          <p:nvPr/>
        </p:nvSpPr>
        <p:spPr>
          <a:xfrm>
            <a:off x="1492249" y="6364818"/>
            <a:ext cx="55033" cy="55033"/>
          </a:xfrm>
          <a:custGeom>
            <a:avLst/>
            <a:gdLst/>
            <a:ahLst/>
            <a:cxnLst/>
            <a:rect l="l" t="t" r="r" b="b"/>
            <a:pathLst>
              <a:path w="51" h="52" extrusionOk="0">
                <a:moveTo>
                  <a:pt x="5" y="6"/>
                </a:moveTo>
                <a:cubicBezTo>
                  <a:pt x="11" y="0"/>
                  <a:pt x="20" y="0"/>
                  <a:pt x="25" y="6"/>
                </a:cubicBezTo>
                <a:cubicBezTo>
                  <a:pt x="46" y="26"/>
                  <a:pt x="46" y="26"/>
                  <a:pt x="46" y="26"/>
                </a:cubicBezTo>
                <a:cubicBezTo>
                  <a:pt x="51" y="32"/>
                  <a:pt x="51" y="41"/>
                  <a:pt x="46" y="46"/>
                </a:cubicBezTo>
                <a:cubicBezTo>
                  <a:pt x="46" y="46"/>
                  <a:pt x="46" y="46"/>
                  <a:pt x="46" y="46"/>
                </a:cubicBezTo>
                <a:cubicBezTo>
                  <a:pt x="40" y="52"/>
                  <a:pt x="31" y="52"/>
                  <a:pt x="26" y="46"/>
                </a:cubicBezTo>
                <a:cubicBezTo>
                  <a:pt x="5" y="26"/>
                  <a:pt x="5" y="26"/>
                  <a:pt x="5" y="26"/>
                </a:cubicBezTo>
                <a:cubicBezTo>
                  <a:pt x="0" y="21"/>
                  <a:pt x="0" y="11"/>
                  <a:pt x="5"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19" name="Google Shape;6419;p26"/>
          <p:cNvSpPr/>
          <p:nvPr/>
        </p:nvSpPr>
        <p:spPr>
          <a:xfrm>
            <a:off x="1617131" y="6314017"/>
            <a:ext cx="31751" cy="59267"/>
          </a:xfrm>
          <a:custGeom>
            <a:avLst/>
            <a:gdLst/>
            <a:ahLst/>
            <a:cxnLst/>
            <a:rect l="l" t="t" r="r" b="b"/>
            <a:pathLst>
              <a:path w="29" h="58" extrusionOk="0">
                <a:moveTo>
                  <a:pt x="15" y="58"/>
                </a:moveTo>
                <a:cubicBezTo>
                  <a:pt x="7" y="58"/>
                  <a:pt x="0" y="51"/>
                  <a:pt x="0" y="43"/>
                </a:cubicBezTo>
                <a:cubicBezTo>
                  <a:pt x="0" y="15"/>
                  <a:pt x="0" y="15"/>
                  <a:pt x="0" y="15"/>
                </a:cubicBezTo>
                <a:cubicBezTo>
                  <a:pt x="0" y="7"/>
                  <a:pt x="6" y="0"/>
                  <a:pt x="14" y="0"/>
                </a:cubicBezTo>
                <a:cubicBezTo>
                  <a:pt x="14" y="0"/>
                  <a:pt x="14" y="0"/>
                  <a:pt x="14" y="0"/>
                </a:cubicBezTo>
                <a:cubicBezTo>
                  <a:pt x="22" y="0"/>
                  <a:pt x="29" y="7"/>
                  <a:pt x="29" y="14"/>
                </a:cubicBezTo>
                <a:cubicBezTo>
                  <a:pt x="29" y="43"/>
                  <a:pt x="29" y="43"/>
                  <a:pt x="29" y="43"/>
                </a:cubicBezTo>
                <a:cubicBezTo>
                  <a:pt x="29" y="51"/>
                  <a:pt x="23" y="58"/>
                  <a:pt x="15" y="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0" name="Google Shape;6420;p26"/>
          <p:cNvSpPr/>
          <p:nvPr/>
        </p:nvSpPr>
        <p:spPr>
          <a:xfrm>
            <a:off x="802215" y="1397001"/>
            <a:ext cx="148167" cy="141817"/>
          </a:xfrm>
          <a:custGeom>
            <a:avLst/>
            <a:gdLst/>
            <a:ahLst/>
            <a:cxnLst/>
            <a:rect l="l" t="t" r="r" b="b"/>
            <a:pathLst>
              <a:path w="140" h="134" extrusionOk="0">
                <a:moveTo>
                  <a:pt x="68" y="0"/>
                </a:moveTo>
                <a:cubicBezTo>
                  <a:pt x="68" y="0"/>
                  <a:pt x="6" y="0"/>
                  <a:pt x="0" y="68"/>
                </a:cubicBezTo>
                <a:cubicBezTo>
                  <a:pt x="0" y="68"/>
                  <a:pt x="0" y="128"/>
                  <a:pt x="70" y="132"/>
                </a:cubicBezTo>
                <a:cubicBezTo>
                  <a:pt x="70" y="132"/>
                  <a:pt x="133" y="134"/>
                  <a:pt x="138" y="66"/>
                </a:cubicBezTo>
                <a:cubicBezTo>
                  <a:pt x="138" y="66"/>
                  <a:pt x="140" y="5"/>
                  <a:pt x="68" y="0"/>
                </a:cubicBezTo>
                <a:close/>
                <a:moveTo>
                  <a:pt x="121" y="66"/>
                </a:moveTo>
                <a:cubicBezTo>
                  <a:pt x="117" y="117"/>
                  <a:pt x="69" y="116"/>
                  <a:pt x="69" y="116"/>
                </a:cubicBezTo>
                <a:cubicBezTo>
                  <a:pt x="17" y="113"/>
                  <a:pt x="17" y="68"/>
                  <a:pt x="17" y="68"/>
                </a:cubicBezTo>
                <a:cubicBezTo>
                  <a:pt x="21" y="16"/>
                  <a:pt x="68" y="16"/>
                  <a:pt x="68" y="16"/>
                </a:cubicBezTo>
                <a:cubicBezTo>
                  <a:pt x="122" y="21"/>
                  <a:pt x="121" y="66"/>
                  <a:pt x="121" y="6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1" name="Google Shape;6421;p26"/>
          <p:cNvSpPr/>
          <p:nvPr/>
        </p:nvSpPr>
        <p:spPr>
          <a:xfrm>
            <a:off x="785282" y="1380067"/>
            <a:ext cx="182033" cy="175684"/>
          </a:xfrm>
          <a:custGeom>
            <a:avLst/>
            <a:gdLst/>
            <a:ahLst/>
            <a:cxnLst/>
            <a:rect l="l" t="t" r="r" b="b"/>
            <a:pathLst>
              <a:path w="174" h="168" extrusionOk="0">
                <a:moveTo>
                  <a:pt x="87" y="168"/>
                </a:moveTo>
                <a:cubicBezTo>
                  <a:pt x="87" y="168"/>
                  <a:pt x="87" y="168"/>
                  <a:pt x="87" y="168"/>
                </a:cubicBezTo>
                <a:cubicBezTo>
                  <a:pt x="86" y="168"/>
                  <a:pt x="86" y="168"/>
                  <a:pt x="86" y="168"/>
                </a:cubicBezTo>
                <a:cubicBezTo>
                  <a:pt x="18" y="164"/>
                  <a:pt x="0" y="113"/>
                  <a:pt x="0" y="86"/>
                </a:cubicBezTo>
                <a:cubicBezTo>
                  <a:pt x="5" y="18"/>
                  <a:pt x="58" y="0"/>
                  <a:pt x="85" y="0"/>
                </a:cubicBezTo>
                <a:cubicBezTo>
                  <a:pt x="157" y="6"/>
                  <a:pt x="174" y="58"/>
                  <a:pt x="173" y="84"/>
                </a:cubicBezTo>
                <a:cubicBezTo>
                  <a:pt x="168" y="150"/>
                  <a:pt x="117" y="168"/>
                  <a:pt x="87" y="168"/>
                </a:cubicBezTo>
                <a:close/>
                <a:moveTo>
                  <a:pt x="84" y="52"/>
                </a:moveTo>
                <a:cubicBezTo>
                  <a:pt x="78" y="52"/>
                  <a:pt x="54" y="55"/>
                  <a:pt x="51" y="87"/>
                </a:cubicBezTo>
                <a:cubicBezTo>
                  <a:pt x="52" y="92"/>
                  <a:pt x="55" y="114"/>
                  <a:pt x="87" y="116"/>
                </a:cubicBezTo>
                <a:cubicBezTo>
                  <a:pt x="94" y="116"/>
                  <a:pt x="118" y="114"/>
                  <a:pt x="120" y="82"/>
                </a:cubicBezTo>
                <a:cubicBezTo>
                  <a:pt x="120" y="77"/>
                  <a:pt x="118" y="55"/>
                  <a:pt x="84" y="5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2" name="Google Shape;6422;p26"/>
          <p:cNvSpPr/>
          <p:nvPr/>
        </p:nvSpPr>
        <p:spPr>
          <a:xfrm>
            <a:off x="1020231" y="1384300"/>
            <a:ext cx="292100" cy="406400"/>
          </a:xfrm>
          <a:custGeom>
            <a:avLst/>
            <a:gdLst/>
            <a:ahLst/>
            <a:cxnLst/>
            <a:rect l="l" t="t" r="r" b="b"/>
            <a:pathLst>
              <a:path w="138" h="192" extrusionOk="0">
                <a:moveTo>
                  <a:pt x="0" y="192"/>
                </a:moveTo>
                <a:lnTo>
                  <a:pt x="0" y="0"/>
                </a:lnTo>
                <a:lnTo>
                  <a:pt x="138" y="0"/>
                </a:lnTo>
                <a:lnTo>
                  <a:pt x="138" y="33"/>
                </a:lnTo>
                <a:lnTo>
                  <a:pt x="41" y="33"/>
                </a:lnTo>
                <a:lnTo>
                  <a:pt x="41" y="78"/>
                </a:lnTo>
                <a:lnTo>
                  <a:pt x="124" y="78"/>
                </a:lnTo>
                <a:lnTo>
                  <a:pt x="124" y="111"/>
                </a:lnTo>
                <a:lnTo>
                  <a:pt x="41" y="111"/>
                </a:lnTo>
                <a:lnTo>
                  <a:pt x="41" y="192"/>
                </a:lnTo>
                <a:lnTo>
                  <a:pt x="0" y="19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3" name="Google Shape;6423;p26"/>
          <p:cNvSpPr/>
          <p:nvPr/>
        </p:nvSpPr>
        <p:spPr>
          <a:xfrm>
            <a:off x="2698749" y="2381252"/>
            <a:ext cx="455084" cy="40217"/>
          </a:xfrm>
          <a:custGeom>
            <a:avLst/>
            <a:gdLst/>
            <a:ahLst/>
            <a:cxnLst/>
            <a:rect l="l" t="t" r="r" b="b"/>
            <a:pathLst>
              <a:path w="433" h="37" extrusionOk="0">
                <a:moveTo>
                  <a:pt x="433" y="19"/>
                </a:moveTo>
                <a:cubicBezTo>
                  <a:pt x="433" y="29"/>
                  <a:pt x="426" y="37"/>
                  <a:pt x="418" y="37"/>
                </a:cubicBezTo>
                <a:cubicBezTo>
                  <a:pt x="15" y="37"/>
                  <a:pt x="15" y="37"/>
                  <a:pt x="15" y="37"/>
                </a:cubicBezTo>
                <a:cubicBezTo>
                  <a:pt x="6" y="37"/>
                  <a:pt x="0" y="29"/>
                  <a:pt x="0" y="19"/>
                </a:cubicBezTo>
                <a:cubicBezTo>
                  <a:pt x="0" y="19"/>
                  <a:pt x="0" y="19"/>
                  <a:pt x="0" y="19"/>
                </a:cubicBezTo>
                <a:cubicBezTo>
                  <a:pt x="0" y="9"/>
                  <a:pt x="6"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4" name="Google Shape;6424;p26"/>
          <p:cNvSpPr/>
          <p:nvPr/>
        </p:nvSpPr>
        <p:spPr>
          <a:xfrm>
            <a:off x="2694515" y="2311401"/>
            <a:ext cx="455084" cy="38100"/>
          </a:xfrm>
          <a:custGeom>
            <a:avLst/>
            <a:gdLst/>
            <a:ahLst/>
            <a:cxnLst/>
            <a:rect l="l" t="t" r="r" b="b"/>
            <a:pathLst>
              <a:path w="433" h="36" extrusionOk="0">
                <a:moveTo>
                  <a:pt x="433" y="18"/>
                </a:moveTo>
                <a:cubicBezTo>
                  <a:pt x="433" y="28"/>
                  <a:pt x="426" y="36"/>
                  <a:pt x="418" y="36"/>
                </a:cubicBezTo>
                <a:cubicBezTo>
                  <a:pt x="15" y="36"/>
                  <a:pt x="15" y="36"/>
                  <a:pt x="15" y="36"/>
                </a:cubicBezTo>
                <a:cubicBezTo>
                  <a:pt x="7" y="36"/>
                  <a:pt x="0" y="28"/>
                  <a:pt x="0" y="18"/>
                </a:cubicBezTo>
                <a:cubicBezTo>
                  <a:pt x="0" y="18"/>
                  <a:pt x="0" y="18"/>
                  <a:pt x="0" y="18"/>
                </a:cubicBezTo>
                <a:cubicBezTo>
                  <a:pt x="0" y="8"/>
                  <a:pt x="7" y="0"/>
                  <a:pt x="15" y="0"/>
                </a:cubicBezTo>
                <a:cubicBezTo>
                  <a:pt x="418" y="0"/>
                  <a:pt x="418" y="0"/>
                  <a:pt x="418" y="0"/>
                </a:cubicBezTo>
                <a:cubicBezTo>
                  <a:pt x="426" y="0"/>
                  <a:pt x="433" y="8"/>
                  <a:pt x="433"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5" name="Google Shape;6425;p26"/>
          <p:cNvSpPr/>
          <p:nvPr/>
        </p:nvSpPr>
        <p:spPr>
          <a:xfrm>
            <a:off x="2694515" y="2241551"/>
            <a:ext cx="455084" cy="38100"/>
          </a:xfrm>
          <a:custGeom>
            <a:avLst/>
            <a:gdLst/>
            <a:ahLst/>
            <a:cxnLst/>
            <a:rect l="l" t="t" r="r" b="b"/>
            <a:pathLst>
              <a:path w="433" h="37" extrusionOk="0">
                <a:moveTo>
                  <a:pt x="433" y="19"/>
                </a:moveTo>
                <a:cubicBezTo>
                  <a:pt x="433" y="29"/>
                  <a:pt x="426" y="37"/>
                  <a:pt x="418" y="37"/>
                </a:cubicBezTo>
                <a:cubicBezTo>
                  <a:pt x="15" y="37"/>
                  <a:pt x="15" y="37"/>
                  <a:pt x="15" y="37"/>
                </a:cubicBezTo>
                <a:cubicBezTo>
                  <a:pt x="7" y="37"/>
                  <a:pt x="0" y="29"/>
                  <a:pt x="0" y="19"/>
                </a:cubicBezTo>
                <a:cubicBezTo>
                  <a:pt x="0" y="19"/>
                  <a:pt x="0" y="19"/>
                  <a:pt x="0" y="19"/>
                </a:cubicBezTo>
                <a:cubicBezTo>
                  <a:pt x="0" y="9"/>
                  <a:pt x="7"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6" name="Google Shape;6426;p26"/>
          <p:cNvSpPr/>
          <p:nvPr/>
        </p:nvSpPr>
        <p:spPr>
          <a:xfrm>
            <a:off x="2791882" y="2065868"/>
            <a:ext cx="268817" cy="141817"/>
          </a:xfrm>
          <a:custGeom>
            <a:avLst/>
            <a:gdLst/>
            <a:ahLst/>
            <a:cxnLst/>
            <a:rect l="l" t="t" r="r" b="b"/>
            <a:pathLst>
              <a:path w="255" h="135" extrusionOk="0">
                <a:moveTo>
                  <a:pt x="43" y="135"/>
                </a:moveTo>
                <a:cubicBezTo>
                  <a:pt x="31" y="45"/>
                  <a:pt x="123" y="33"/>
                  <a:pt x="123" y="33"/>
                </a:cubicBezTo>
                <a:cubicBezTo>
                  <a:pt x="169" y="30"/>
                  <a:pt x="216" y="81"/>
                  <a:pt x="208" y="135"/>
                </a:cubicBezTo>
                <a:cubicBezTo>
                  <a:pt x="241" y="135"/>
                  <a:pt x="241" y="135"/>
                  <a:pt x="241" y="135"/>
                </a:cubicBezTo>
                <a:cubicBezTo>
                  <a:pt x="255" y="17"/>
                  <a:pt x="133" y="0"/>
                  <a:pt x="133" y="0"/>
                </a:cubicBezTo>
                <a:cubicBezTo>
                  <a:pt x="31" y="4"/>
                  <a:pt x="0" y="94"/>
                  <a:pt x="10" y="135"/>
                </a:cubicBezTo>
                <a:lnTo>
                  <a:pt x="43" y="1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7" name="Google Shape;6427;p26"/>
          <p:cNvSpPr/>
          <p:nvPr/>
        </p:nvSpPr>
        <p:spPr>
          <a:xfrm>
            <a:off x="2694515" y="2173817"/>
            <a:ext cx="71967" cy="35984"/>
          </a:xfrm>
          <a:custGeom>
            <a:avLst/>
            <a:gdLst/>
            <a:ahLst/>
            <a:cxnLst/>
            <a:rect l="l" t="t" r="r" b="b"/>
            <a:pathLst>
              <a:path w="68" h="34" extrusionOk="0">
                <a:moveTo>
                  <a:pt x="68" y="17"/>
                </a:moveTo>
                <a:cubicBezTo>
                  <a:pt x="68" y="26"/>
                  <a:pt x="60" y="34"/>
                  <a:pt x="51" y="34"/>
                </a:cubicBezTo>
                <a:cubicBezTo>
                  <a:pt x="17" y="34"/>
                  <a:pt x="17" y="34"/>
                  <a:pt x="17" y="34"/>
                </a:cubicBezTo>
                <a:cubicBezTo>
                  <a:pt x="7" y="34"/>
                  <a:pt x="0" y="26"/>
                  <a:pt x="0" y="17"/>
                </a:cubicBezTo>
                <a:cubicBezTo>
                  <a:pt x="0" y="17"/>
                  <a:pt x="0" y="17"/>
                  <a:pt x="0" y="17"/>
                </a:cubicBezTo>
                <a:cubicBezTo>
                  <a:pt x="0" y="7"/>
                  <a:pt x="7" y="0"/>
                  <a:pt x="17" y="0"/>
                </a:cubicBezTo>
                <a:cubicBezTo>
                  <a:pt x="51" y="0"/>
                  <a:pt x="51" y="0"/>
                  <a:pt x="51" y="0"/>
                </a:cubicBezTo>
                <a:cubicBezTo>
                  <a:pt x="60"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8" name="Google Shape;6428;p26"/>
          <p:cNvSpPr/>
          <p:nvPr/>
        </p:nvSpPr>
        <p:spPr>
          <a:xfrm>
            <a:off x="3079749" y="2173817"/>
            <a:ext cx="71967" cy="35984"/>
          </a:xfrm>
          <a:custGeom>
            <a:avLst/>
            <a:gdLst/>
            <a:ahLst/>
            <a:cxnLst/>
            <a:rect l="l" t="t" r="r" b="b"/>
            <a:pathLst>
              <a:path w="68" h="34" extrusionOk="0">
                <a:moveTo>
                  <a:pt x="68" y="17"/>
                </a:moveTo>
                <a:cubicBezTo>
                  <a:pt x="68" y="26"/>
                  <a:pt x="61" y="34"/>
                  <a:pt x="51" y="34"/>
                </a:cubicBezTo>
                <a:cubicBezTo>
                  <a:pt x="17" y="34"/>
                  <a:pt x="17" y="34"/>
                  <a:pt x="17" y="34"/>
                </a:cubicBezTo>
                <a:cubicBezTo>
                  <a:pt x="8" y="34"/>
                  <a:pt x="0" y="26"/>
                  <a:pt x="0" y="17"/>
                </a:cubicBezTo>
                <a:cubicBezTo>
                  <a:pt x="0" y="17"/>
                  <a:pt x="0" y="17"/>
                  <a:pt x="0" y="17"/>
                </a:cubicBezTo>
                <a:cubicBezTo>
                  <a:pt x="0" y="7"/>
                  <a:pt x="8" y="0"/>
                  <a:pt x="17" y="0"/>
                </a:cubicBezTo>
                <a:cubicBezTo>
                  <a:pt x="51" y="0"/>
                  <a:pt x="51" y="0"/>
                  <a:pt x="51" y="0"/>
                </a:cubicBezTo>
                <a:cubicBezTo>
                  <a:pt x="61"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29" name="Google Shape;6429;p26"/>
          <p:cNvSpPr/>
          <p:nvPr/>
        </p:nvSpPr>
        <p:spPr>
          <a:xfrm>
            <a:off x="3026832" y="2023534"/>
            <a:ext cx="65617" cy="65617"/>
          </a:xfrm>
          <a:custGeom>
            <a:avLst/>
            <a:gdLst/>
            <a:ahLst/>
            <a:cxnLst/>
            <a:rect l="l" t="t" r="r" b="b"/>
            <a:pathLst>
              <a:path w="62" h="61" extrusionOk="0">
                <a:moveTo>
                  <a:pt x="55" y="6"/>
                </a:moveTo>
                <a:cubicBezTo>
                  <a:pt x="49" y="0"/>
                  <a:pt x="38" y="0"/>
                  <a:pt x="31" y="6"/>
                </a:cubicBezTo>
                <a:cubicBezTo>
                  <a:pt x="7" y="30"/>
                  <a:pt x="7" y="30"/>
                  <a:pt x="7" y="30"/>
                </a:cubicBezTo>
                <a:cubicBezTo>
                  <a:pt x="0" y="37"/>
                  <a:pt x="0" y="48"/>
                  <a:pt x="7" y="55"/>
                </a:cubicBezTo>
                <a:cubicBezTo>
                  <a:pt x="7" y="55"/>
                  <a:pt x="7" y="55"/>
                  <a:pt x="7" y="55"/>
                </a:cubicBezTo>
                <a:cubicBezTo>
                  <a:pt x="14" y="61"/>
                  <a:pt x="24" y="61"/>
                  <a:pt x="31" y="55"/>
                </a:cubicBezTo>
                <a:cubicBezTo>
                  <a:pt x="55" y="30"/>
                  <a:pt x="55" y="30"/>
                  <a:pt x="55" y="30"/>
                </a:cubicBezTo>
                <a:cubicBezTo>
                  <a:pt x="62" y="24"/>
                  <a:pt x="62" y="13"/>
                  <a:pt x="55"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0" name="Google Shape;6430;p26"/>
          <p:cNvSpPr/>
          <p:nvPr/>
        </p:nvSpPr>
        <p:spPr>
          <a:xfrm>
            <a:off x="2758015" y="2021418"/>
            <a:ext cx="63500" cy="65617"/>
          </a:xfrm>
          <a:custGeom>
            <a:avLst/>
            <a:gdLst/>
            <a:ahLst/>
            <a:cxnLst/>
            <a:rect l="l" t="t" r="r" b="b"/>
            <a:pathLst>
              <a:path w="61" h="62" extrusionOk="0">
                <a:moveTo>
                  <a:pt x="6" y="7"/>
                </a:moveTo>
                <a:cubicBezTo>
                  <a:pt x="13" y="0"/>
                  <a:pt x="24" y="0"/>
                  <a:pt x="30" y="7"/>
                </a:cubicBezTo>
                <a:cubicBezTo>
                  <a:pt x="55" y="31"/>
                  <a:pt x="55" y="31"/>
                  <a:pt x="55" y="31"/>
                </a:cubicBezTo>
                <a:cubicBezTo>
                  <a:pt x="61" y="38"/>
                  <a:pt x="61" y="48"/>
                  <a:pt x="55" y="55"/>
                </a:cubicBezTo>
                <a:cubicBezTo>
                  <a:pt x="55" y="55"/>
                  <a:pt x="55" y="55"/>
                  <a:pt x="55" y="55"/>
                </a:cubicBezTo>
                <a:cubicBezTo>
                  <a:pt x="48" y="62"/>
                  <a:pt x="37" y="62"/>
                  <a:pt x="31" y="55"/>
                </a:cubicBezTo>
                <a:cubicBezTo>
                  <a:pt x="6" y="31"/>
                  <a:pt x="6" y="31"/>
                  <a:pt x="6" y="31"/>
                </a:cubicBezTo>
                <a:cubicBezTo>
                  <a:pt x="0" y="24"/>
                  <a:pt x="0" y="13"/>
                  <a:pt x="6"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1" name="Google Shape;6431;p26"/>
          <p:cNvSpPr/>
          <p:nvPr/>
        </p:nvSpPr>
        <p:spPr>
          <a:xfrm>
            <a:off x="2906181" y="1964267"/>
            <a:ext cx="35984" cy="71967"/>
          </a:xfrm>
          <a:custGeom>
            <a:avLst/>
            <a:gdLst/>
            <a:ahLst/>
            <a:cxnLst/>
            <a:rect l="l" t="t" r="r" b="b"/>
            <a:pathLst>
              <a:path w="35" h="68" extrusionOk="0">
                <a:moveTo>
                  <a:pt x="18" y="68"/>
                </a:moveTo>
                <a:cubicBezTo>
                  <a:pt x="8" y="68"/>
                  <a:pt x="1" y="61"/>
                  <a:pt x="1" y="51"/>
                </a:cubicBezTo>
                <a:cubicBezTo>
                  <a:pt x="0" y="17"/>
                  <a:pt x="0" y="17"/>
                  <a:pt x="0" y="17"/>
                </a:cubicBezTo>
                <a:cubicBezTo>
                  <a:pt x="0" y="8"/>
                  <a:pt x="8" y="0"/>
                  <a:pt x="17" y="0"/>
                </a:cubicBezTo>
                <a:cubicBezTo>
                  <a:pt x="17" y="0"/>
                  <a:pt x="17" y="0"/>
                  <a:pt x="17" y="0"/>
                </a:cubicBezTo>
                <a:cubicBezTo>
                  <a:pt x="27" y="0"/>
                  <a:pt x="34" y="7"/>
                  <a:pt x="34" y="17"/>
                </a:cubicBezTo>
                <a:cubicBezTo>
                  <a:pt x="35" y="51"/>
                  <a:pt x="35" y="51"/>
                  <a:pt x="35" y="51"/>
                </a:cubicBezTo>
                <a:cubicBezTo>
                  <a:pt x="35" y="60"/>
                  <a:pt x="27" y="68"/>
                  <a:pt x="18"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2" name="Google Shape;6432;p26"/>
          <p:cNvSpPr/>
          <p:nvPr/>
        </p:nvSpPr>
        <p:spPr>
          <a:xfrm>
            <a:off x="2698749" y="2381252"/>
            <a:ext cx="455084" cy="40217"/>
          </a:xfrm>
          <a:custGeom>
            <a:avLst/>
            <a:gdLst/>
            <a:ahLst/>
            <a:cxnLst/>
            <a:rect l="l" t="t" r="r" b="b"/>
            <a:pathLst>
              <a:path w="433" h="37" extrusionOk="0">
                <a:moveTo>
                  <a:pt x="433" y="19"/>
                </a:moveTo>
                <a:cubicBezTo>
                  <a:pt x="433" y="29"/>
                  <a:pt x="426" y="37"/>
                  <a:pt x="418" y="37"/>
                </a:cubicBezTo>
                <a:cubicBezTo>
                  <a:pt x="15" y="37"/>
                  <a:pt x="15" y="37"/>
                  <a:pt x="15" y="37"/>
                </a:cubicBezTo>
                <a:cubicBezTo>
                  <a:pt x="6" y="37"/>
                  <a:pt x="0" y="29"/>
                  <a:pt x="0" y="19"/>
                </a:cubicBezTo>
                <a:cubicBezTo>
                  <a:pt x="0" y="19"/>
                  <a:pt x="0" y="19"/>
                  <a:pt x="0" y="19"/>
                </a:cubicBezTo>
                <a:cubicBezTo>
                  <a:pt x="0" y="9"/>
                  <a:pt x="6"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3" name="Google Shape;6433;p26"/>
          <p:cNvSpPr/>
          <p:nvPr/>
        </p:nvSpPr>
        <p:spPr>
          <a:xfrm>
            <a:off x="2694515" y="2311401"/>
            <a:ext cx="455084" cy="38100"/>
          </a:xfrm>
          <a:custGeom>
            <a:avLst/>
            <a:gdLst/>
            <a:ahLst/>
            <a:cxnLst/>
            <a:rect l="l" t="t" r="r" b="b"/>
            <a:pathLst>
              <a:path w="433" h="36" extrusionOk="0">
                <a:moveTo>
                  <a:pt x="433" y="18"/>
                </a:moveTo>
                <a:cubicBezTo>
                  <a:pt x="433" y="28"/>
                  <a:pt x="426" y="36"/>
                  <a:pt x="418" y="36"/>
                </a:cubicBezTo>
                <a:cubicBezTo>
                  <a:pt x="15" y="36"/>
                  <a:pt x="15" y="36"/>
                  <a:pt x="15" y="36"/>
                </a:cubicBezTo>
                <a:cubicBezTo>
                  <a:pt x="7" y="36"/>
                  <a:pt x="0" y="28"/>
                  <a:pt x="0" y="18"/>
                </a:cubicBezTo>
                <a:cubicBezTo>
                  <a:pt x="0" y="18"/>
                  <a:pt x="0" y="18"/>
                  <a:pt x="0" y="18"/>
                </a:cubicBezTo>
                <a:cubicBezTo>
                  <a:pt x="0" y="8"/>
                  <a:pt x="7" y="0"/>
                  <a:pt x="15" y="0"/>
                </a:cubicBezTo>
                <a:cubicBezTo>
                  <a:pt x="418" y="0"/>
                  <a:pt x="418" y="0"/>
                  <a:pt x="418" y="0"/>
                </a:cubicBezTo>
                <a:cubicBezTo>
                  <a:pt x="426" y="0"/>
                  <a:pt x="433" y="8"/>
                  <a:pt x="433"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4" name="Google Shape;6434;p26"/>
          <p:cNvSpPr/>
          <p:nvPr/>
        </p:nvSpPr>
        <p:spPr>
          <a:xfrm>
            <a:off x="2694515" y="2241551"/>
            <a:ext cx="455084" cy="38100"/>
          </a:xfrm>
          <a:custGeom>
            <a:avLst/>
            <a:gdLst/>
            <a:ahLst/>
            <a:cxnLst/>
            <a:rect l="l" t="t" r="r" b="b"/>
            <a:pathLst>
              <a:path w="433" h="37" extrusionOk="0">
                <a:moveTo>
                  <a:pt x="433" y="19"/>
                </a:moveTo>
                <a:cubicBezTo>
                  <a:pt x="433" y="29"/>
                  <a:pt x="426" y="37"/>
                  <a:pt x="418" y="37"/>
                </a:cubicBezTo>
                <a:cubicBezTo>
                  <a:pt x="15" y="37"/>
                  <a:pt x="15" y="37"/>
                  <a:pt x="15" y="37"/>
                </a:cubicBezTo>
                <a:cubicBezTo>
                  <a:pt x="7" y="37"/>
                  <a:pt x="0" y="29"/>
                  <a:pt x="0" y="19"/>
                </a:cubicBezTo>
                <a:cubicBezTo>
                  <a:pt x="0" y="19"/>
                  <a:pt x="0" y="19"/>
                  <a:pt x="0" y="19"/>
                </a:cubicBezTo>
                <a:cubicBezTo>
                  <a:pt x="0" y="9"/>
                  <a:pt x="7"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5" name="Google Shape;6435;p26"/>
          <p:cNvSpPr/>
          <p:nvPr/>
        </p:nvSpPr>
        <p:spPr>
          <a:xfrm>
            <a:off x="2791882" y="2065868"/>
            <a:ext cx="268817" cy="141817"/>
          </a:xfrm>
          <a:custGeom>
            <a:avLst/>
            <a:gdLst/>
            <a:ahLst/>
            <a:cxnLst/>
            <a:rect l="l" t="t" r="r" b="b"/>
            <a:pathLst>
              <a:path w="255" h="135" extrusionOk="0">
                <a:moveTo>
                  <a:pt x="43" y="135"/>
                </a:moveTo>
                <a:cubicBezTo>
                  <a:pt x="31" y="45"/>
                  <a:pt x="123" y="33"/>
                  <a:pt x="123" y="33"/>
                </a:cubicBezTo>
                <a:cubicBezTo>
                  <a:pt x="169" y="30"/>
                  <a:pt x="216" y="81"/>
                  <a:pt x="208" y="135"/>
                </a:cubicBezTo>
                <a:cubicBezTo>
                  <a:pt x="241" y="135"/>
                  <a:pt x="241" y="135"/>
                  <a:pt x="241" y="135"/>
                </a:cubicBezTo>
                <a:cubicBezTo>
                  <a:pt x="255" y="17"/>
                  <a:pt x="133" y="0"/>
                  <a:pt x="133" y="0"/>
                </a:cubicBezTo>
                <a:cubicBezTo>
                  <a:pt x="31" y="4"/>
                  <a:pt x="0" y="94"/>
                  <a:pt x="10" y="135"/>
                </a:cubicBezTo>
                <a:lnTo>
                  <a:pt x="43" y="1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6" name="Google Shape;6436;p26"/>
          <p:cNvSpPr/>
          <p:nvPr/>
        </p:nvSpPr>
        <p:spPr>
          <a:xfrm>
            <a:off x="2694515" y="2173817"/>
            <a:ext cx="71967" cy="35984"/>
          </a:xfrm>
          <a:custGeom>
            <a:avLst/>
            <a:gdLst/>
            <a:ahLst/>
            <a:cxnLst/>
            <a:rect l="l" t="t" r="r" b="b"/>
            <a:pathLst>
              <a:path w="68" h="34" extrusionOk="0">
                <a:moveTo>
                  <a:pt x="68" y="17"/>
                </a:moveTo>
                <a:cubicBezTo>
                  <a:pt x="68" y="26"/>
                  <a:pt x="60" y="34"/>
                  <a:pt x="51" y="34"/>
                </a:cubicBezTo>
                <a:cubicBezTo>
                  <a:pt x="17" y="34"/>
                  <a:pt x="17" y="34"/>
                  <a:pt x="17" y="34"/>
                </a:cubicBezTo>
                <a:cubicBezTo>
                  <a:pt x="7" y="34"/>
                  <a:pt x="0" y="26"/>
                  <a:pt x="0" y="17"/>
                </a:cubicBezTo>
                <a:cubicBezTo>
                  <a:pt x="0" y="17"/>
                  <a:pt x="0" y="17"/>
                  <a:pt x="0" y="17"/>
                </a:cubicBezTo>
                <a:cubicBezTo>
                  <a:pt x="0" y="7"/>
                  <a:pt x="7" y="0"/>
                  <a:pt x="17" y="0"/>
                </a:cubicBezTo>
                <a:cubicBezTo>
                  <a:pt x="51" y="0"/>
                  <a:pt x="51" y="0"/>
                  <a:pt x="51" y="0"/>
                </a:cubicBezTo>
                <a:cubicBezTo>
                  <a:pt x="60"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7" name="Google Shape;6437;p26"/>
          <p:cNvSpPr/>
          <p:nvPr/>
        </p:nvSpPr>
        <p:spPr>
          <a:xfrm>
            <a:off x="3079749" y="2173817"/>
            <a:ext cx="71967" cy="35984"/>
          </a:xfrm>
          <a:custGeom>
            <a:avLst/>
            <a:gdLst/>
            <a:ahLst/>
            <a:cxnLst/>
            <a:rect l="l" t="t" r="r" b="b"/>
            <a:pathLst>
              <a:path w="68" h="34" extrusionOk="0">
                <a:moveTo>
                  <a:pt x="68" y="17"/>
                </a:moveTo>
                <a:cubicBezTo>
                  <a:pt x="68" y="26"/>
                  <a:pt x="61" y="34"/>
                  <a:pt x="51" y="34"/>
                </a:cubicBezTo>
                <a:cubicBezTo>
                  <a:pt x="17" y="34"/>
                  <a:pt x="17" y="34"/>
                  <a:pt x="17" y="34"/>
                </a:cubicBezTo>
                <a:cubicBezTo>
                  <a:pt x="8" y="34"/>
                  <a:pt x="0" y="26"/>
                  <a:pt x="0" y="17"/>
                </a:cubicBezTo>
                <a:cubicBezTo>
                  <a:pt x="0" y="17"/>
                  <a:pt x="0" y="17"/>
                  <a:pt x="0" y="17"/>
                </a:cubicBezTo>
                <a:cubicBezTo>
                  <a:pt x="0" y="7"/>
                  <a:pt x="8" y="0"/>
                  <a:pt x="17" y="0"/>
                </a:cubicBezTo>
                <a:cubicBezTo>
                  <a:pt x="51" y="0"/>
                  <a:pt x="51" y="0"/>
                  <a:pt x="51" y="0"/>
                </a:cubicBezTo>
                <a:cubicBezTo>
                  <a:pt x="61"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8" name="Google Shape;6438;p26"/>
          <p:cNvSpPr/>
          <p:nvPr/>
        </p:nvSpPr>
        <p:spPr>
          <a:xfrm>
            <a:off x="3026832" y="2023534"/>
            <a:ext cx="65617" cy="65617"/>
          </a:xfrm>
          <a:custGeom>
            <a:avLst/>
            <a:gdLst/>
            <a:ahLst/>
            <a:cxnLst/>
            <a:rect l="l" t="t" r="r" b="b"/>
            <a:pathLst>
              <a:path w="62" h="61" extrusionOk="0">
                <a:moveTo>
                  <a:pt x="55" y="6"/>
                </a:moveTo>
                <a:cubicBezTo>
                  <a:pt x="49" y="0"/>
                  <a:pt x="38" y="0"/>
                  <a:pt x="31" y="6"/>
                </a:cubicBezTo>
                <a:cubicBezTo>
                  <a:pt x="7" y="30"/>
                  <a:pt x="7" y="30"/>
                  <a:pt x="7" y="30"/>
                </a:cubicBezTo>
                <a:cubicBezTo>
                  <a:pt x="0" y="37"/>
                  <a:pt x="0" y="48"/>
                  <a:pt x="7" y="55"/>
                </a:cubicBezTo>
                <a:cubicBezTo>
                  <a:pt x="7" y="55"/>
                  <a:pt x="7" y="55"/>
                  <a:pt x="7" y="55"/>
                </a:cubicBezTo>
                <a:cubicBezTo>
                  <a:pt x="14" y="61"/>
                  <a:pt x="24" y="61"/>
                  <a:pt x="31" y="55"/>
                </a:cubicBezTo>
                <a:cubicBezTo>
                  <a:pt x="55" y="30"/>
                  <a:pt x="55" y="30"/>
                  <a:pt x="55" y="30"/>
                </a:cubicBezTo>
                <a:cubicBezTo>
                  <a:pt x="62" y="24"/>
                  <a:pt x="62" y="13"/>
                  <a:pt x="55"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39" name="Google Shape;6439;p26"/>
          <p:cNvSpPr/>
          <p:nvPr/>
        </p:nvSpPr>
        <p:spPr>
          <a:xfrm>
            <a:off x="2758015" y="2021418"/>
            <a:ext cx="63500" cy="65617"/>
          </a:xfrm>
          <a:custGeom>
            <a:avLst/>
            <a:gdLst/>
            <a:ahLst/>
            <a:cxnLst/>
            <a:rect l="l" t="t" r="r" b="b"/>
            <a:pathLst>
              <a:path w="61" h="62" extrusionOk="0">
                <a:moveTo>
                  <a:pt x="6" y="7"/>
                </a:moveTo>
                <a:cubicBezTo>
                  <a:pt x="13" y="0"/>
                  <a:pt x="24" y="0"/>
                  <a:pt x="30" y="7"/>
                </a:cubicBezTo>
                <a:cubicBezTo>
                  <a:pt x="55" y="31"/>
                  <a:pt x="55" y="31"/>
                  <a:pt x="55" y="31"/>
                </a:cubicBezTo>
                <a:cubicBezTo>
                  <a:pt x="61" y="38"/>
                  <a:pt x="61" y="48"/>
                  <a:pt x="55" y="55"/>
                </a:cubicBezTo>
                <a:cubicBezTo>
                  <a:pt x="55" y="55"/>
                  <a:pt x="55" y="55"/>
                  <a:pt x="55" y="55"/>
                </a:cubicBezTo>
                <a:cubicBezTo>
                  <a:pt x="48" y="62"/>
                  <a:pt x="37" y="62"/>
                  <a:pt x="31" y="55"/>
                </a:cubicBezTo>
                <a:cubicBezTo>
                  <a:pt x="6" y="31"/>
                  <a:pt x="6" y="31"/>
                  <a:pt x="6" y="31"/>
                </a:cubicBezTo>
                <a:cubicBezTo>
                  <a:pt x="0" y="24"/>
                  <a:pt x="0" y="13"/>
                  <a:pt x="6"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0" name="Google Shape;6440;p26"/>
          <p:cNvSpPr/>
          <p:nvPr/>
        </p:nvSpPr>
        <p:spPr>
          <a:xfrm>
            <a:off x="2906181" y="1964267"/>
            <a:ext cx="35984" cy="71967"/>
          </a:xfrm>
          <a:custGeom>
            <a:avLst/>
            <a:gdLst/>
            <a:ahLst/>
            <a:cxnLst/>
            <a:rect l="l" t="t" r="r" b="b"/>
            <a:pathLst>
              <a:path w="35" h="68" extrusionOk="0">
                <a:moveTo>
                  <a:pt x="18" y="68"/>
                </a:moveTo>
                <a:cubicBezTo>
                  <a:pt x="8" y="68"/>
                  <a:pt x="1" y="61"/>
                  <a:pt x="1" y="51"/>
                </a:cubicBezTo>
                <a:cubicBezTo>
                  <a:pt x="0" y="17"/>
                  <a:pt x="0" y="17"/>
                  <a:pt x="0" y="17"/>
                </a:cubicBezTo>
                <a:cubicBezTo>
                  <a:pt x="0" y="8"/>
                  <a:pt x="8" y="0"/>
                  <a:pt x="17" y="0"/>
                </a:cubicBezTo>
                <a:cubicBezTo>
                  <a:pt x="17" y="0"/>
                  <a:pt x="17" y="0"/>
                  <a:pt x="17" y="0"/>
                </a:cubicBezTo>
                <a:cubicBezTo>
                  <a:pt x="27" y="0"/>
                  <a:pt x="34" y="7"/>
                  <a:pt x="34" y="17"/>
                </a:cubicBezTo>
                <a:cubicBezTo>
                  <a:pt x="35" y="51"/>
                  <a:pt x="35" y="51"/>
                  <a:pt x="35" y="51"/>
                </a:cubicBezTo>
                <a:cubicBezTo>
                  <a:pt x="35" y="60"/>
                  <a:pt x="27" y="68"/>
                  <a:pt x="18"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1" name="Google Shape;6441;p26"/>
          <p:cNvSpPr/>
          <p:nvPr/>
        </p:nvSpPr>
        <p:spPr>
          <a:xfrm>
            <a:off x="2698749" y="2381252"/>
            <a:ext cx="455084" cy="40217"/>
          </a:xfrm>
          <a:custGeom>
            <a:avLst/>
            <a:gdLst/>
            <a:ahLst/>
            <a:cxnLst/>
            <a:rect l="l" t="t" r="r" b="b"/>
            <a:pathLst>
              <a:path w="433" h="37" extrusionOk="0">
                <a:moveTo>
                  <a:pt x="433" y="19"/>
                </a:moveTo>
                <a:cubicBezTo>
                  <a:pt x="433" y="29"/>
                  <a:pt x="426" y="37"/>
                  <a:pt x="418" y="37"/>
                </a:cubicBezTo>
                <a:cubicBezTo>
                  <a:pt x="15" y="37"/>
                  <a:pt x="15" y="37"/>
                  <a:pt x="15" y="37"/>
                </a:cubicBezTo>
                <a:cubicBezTo>
                  <a:pt x="6" y="37"/>
                  <a:pt x="0" y="29"/>
                  <a:pt x="0" y="19"/>
                </a:cubicBezTo>
                <a:cubicBezTo>
                  <a:pt x="0" y="19"/>
                  <a:pt x="0" y="19"/>
                  <a:pt x="0" y="19"/>
                </a:cubicBezTo>
                <a:cubicBezTo>
                  <a:pt x="0" y="9"/>
                  <a:pt x="6"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2" name="Google Shape;6442;p26"/>
          <p:cNvSpPr/>
          <p:nvPr/>
        </p:nvSpPr>
        <p:spPr>
          <a:xfrm>
            <a:off x="2694515" y="2311401"/>
            <a:ext cx="455084" cy="38100"/>
          </a:xfrm>
          <a:custGeom>
            <a:avLst/>
            <a:gdLst/>
            <a:ahLst/>
            <a:cxnLst/>
            <a:rect l="l" t="t" r="r" b="b"/>
            <a:pathLst>
              <a:path w="433" h="36" extrusionOk="0">
                <a:moveTo>
                  <a:pt x="433" y="18"/>
                </a:moveTo>
                <a:cubicBezTo>
                  <a:pt x="433" y="28"/>
                  <a:pt x="426" y="36"/>
                  <a:pt x="418" y="36"/>
                </a:cubicBezTo>
                <a:cubicBezTo>
                  <a:pt x="15" y="36"/>
                  <a:pt x="15" y="36"/>
                  <a:pt x="15" y="36"/>
                </a:cubicBezTo>
                <a:cubicBezTo>
                  <a:pt x="7" y="36"/>
                  <a:pt x="0" y="28"/>
                  <a:pt x="0" y="18"/>
                </a:cubicBezTo>
                <a:cubicBezTo>
                  <a:pt x="0" y="18"/>
                  <a:pt x="0" y="18"/>
                  <a:pt x="0" y="18"/>
                </a:cubicBezTo>
                <a:cubicBezTo>
                  <a:pt x="0" y="8"/>
                  <a:pt x="7" y="0"/>
                  <a:pt x="15" y="0"/>
                </a:cubicBezTo>
                <a:cubicBezTo>
                  <a:pt x="418" y="0"/>
                  <a:pt x="418" y="0"/>
                  <a:pt x="418" y="0"/>
                </a:cubicBezTo>
                <a:cubicBezTo>
                  <a:pt x="426" y="0"/>
                  <a:pt x="433" y="8"/>
                  <a:pt x="433" y="1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3" name="Google Shape;6443;p26"/>
          <p:cNvSpPr/>
          <p:nvPr/>
        </p:nvSpPr>
        <p:spPr>
          <a:xfrm>
            <a:off x="2694515" y="2241551"/>
            <a:ext cx="455084" cy="38100"/>
          </a:xfrm>
          <a:custGeom>
            <a:avLst/>
            <a:gdLst/>
            <a:ahLst/>
            <a:cxnLst/>
            <a:rect l="l" t="t" r="r" b="b"/>
            <a:pathLst>
              <a:path w="433" h="37" extrusionOk="0">
                <a:moveTo>
                  <a:pt x="433" y="19"/>
                </a:moveTo>
                <a:cubicBezTo>
                  <a:pt x="433" y="29"/>
                  <a:pt x="426" y="37"/>
                  <a:pt x="418" y="37"/>
                </a:cubicBezTo>
                <a:cubicBezTo>
                  <a:pt x="15" y="37"/>
                  <a:pt x="15" y="37"/>
                  <a:pt x="15" y="37"/>
                </a:cubicBezTo>
                <a:cubicBezTo>
                  <a:pt x="7" y="37"/>
                  <a:pt x="0" y="29"/>
                  <a:pt x="0" y="19"/>
                </a:cubicBezTo>
                <a:cubicBezTo>
                  <a:pt x="0" y="19"/>
                  <a:pt x="0" y="19"/>
                  <a:pt x="0" y="19"/>
                </a:cubicBezTo>
                <a:cubicBezTo>
                  <a:pt x="0" y="9"/>
                  <a:pt x="7" y="0"/>
                  <a:pt x="15" y="0"/>
                </a:cubicBezTo>
                <a:cubicBezTo>
                  <a:pt x="418" y="0"/>
                  <a:pt x="418" y="0"/>
                  <a:pt x="418" y="0"/>
                </a:cubicBezTo>
                <a:cubicBezTo>
                  <a:pt x="426" y="0"/>
                  <a:pt x="433" y="9"/>
                  <a:pt x="433" y="1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4" name="Google Shape;6444;p26"/>
          <p:cNvSpPr/>
          <p:nvPr/>
        </p:nvSpPr>
        <p:spPr>
          <a:xfrm>
            <a:off x="2791882" y="2065868"/>
            <a:ext cx="268817" cy="141817"/>
          </a:xfrm>
          <a:custGeom>
            <a:avLst/>
            <a:gdLst/>
            <a:ahLst/>
            <a:cxnLst/>
            <a:rect l="l" t="t" r="r" b="b"/>
            <a:pathLst>
              <a:path w="255" h="135" extrusionOk="0">
                <a:moveTo>
                  <a:pt x="43" y="135"/>
                </a:moveTo>
                <a:cubicBezTo>
                  <a:pt x="31" y="45"/>
                  <a:pt x="123" y="33"/>
                  <a:pt x="123" y="33"/>
                </a:cubicBezTo>
                <a:cubicBezTo>
                  <a:pt x="169" y="30"/>
                  <a:pt x="216" y="81"/>
                  <a:pt x="208" y="135"/>
                </a:cubicBezTo>
                <a:cubicBezTo>
                  <a:pt x="241" y="135"/>
                  <a:pt x="241" y="135"/>
                  <a:pt x="241" y="135"/>
                </a:cubicBezTo>
                <a:cubicBezTo>
                  <a:pt x="255" y="17"/>
                  <a:pt x="133" y="0"/>
                  <a:pt x="133" y="0"/>
                </a:cubicBezTo>
                <a:cubicBezTo>
                  <a:pt x="31" y="4"/>
                  <a:pt x="0" y="94"/>
                  <a:pt x="10" y="135"/>
                </a:cubicBezTo>
                <a:lnTo>
                  <a:pt x="43" y="13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5" name="Google Shape;6445;p26"/>
          <p:cNvSpPr/>
          <p:nvPr/>
        </p:nvSpPr>
        <p:spPr>
          <a:xfrm>
            <a:off x="2694515" y="2173817"/>
            <a:ext cx="71967" cy="35984"/>
          </a:xfrm>
          <a:custGeom>
            <a:avLst/>
            <a:gdLst/>
            <a:ahLst/>
            <a:cxnLst/>
            <a:rect l="l" t="t" r="r" b="b"/>
            <a:pathLst>
              <a:path w="68" h="34" extrusionOk="0">
                <a:moveTo>
                  <a:pt x="68" y="17"/>
                </a:moveTo>
                <a:cubicBezTo>
                  <a:pt x="68" y="26"/>
                  <a:pt x="60" y="34"/>
                  <a:pt x="51" y="34"/>
                </a:cubicBezTo>
                <a:cubicBezTo>
                  <a:pt x="17" y="34"/>
                  <a:pt x="17" y="34"/>
                  <a:pt x="17" y="34"/>
                </a:cubicBezTo>
                <a:cubicBezTo>
                  <a:pt x="7" y="34"/>
                  <a:pt x="0" y="26"/>
                  <a:pt x="0" y="17"/>
                </a:cubicBezTo>
                <a:cubicBezTo>
                  <a:pt x="0" y="17"/>
                  <a:pt x="0" y="17"/>
                  <a:pt x="0" y="17"/>
                </a:cubicBezTo>
                <a:cubicBezTo>
                  <a:pt x="0" y="7"/>
                  <a:pt x="7" y="0"/>
                  <a:pt x="17" y="0"/>
                </a:cubicBezTo>
                <a:cubicBezTo>
                  <a:pt x="51" y="0"/>
                  <a:pt x="51" y="0"/>
                  <a:pt x="51" y="0"/>
                </a:cubicBezTo>
                <a:cubicBezTo>
                  <a:pt x="60"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6" name="Google Shape;6446;p26"/>
          <p:cNvSpPr/>
          <p:nvPr/>
        </p:nvSpPr>
        <p:spPr>
          <a:xfrm>
            <a:off x="3079749" y="2173817"/>
            <a:ext cx="71967" cy="35984"/>
          </a:xfrm>
          <a:custGeom>
            <a:avLst/>
            <a:gdLst/>
            <a:ahLst/>
            <a:cxnLst/>
            <a:rect l="l" t="t" r="r" b="b"/>
            <a:pathLst>
              <a:path w="68" h="34" extrusionOk="0">
                <a:moveTo>
                  <a:pt x="68" y="17"/>
                </a:moveTo>
                <a:cubicBezTo>
                  <a:pt x="68" y="26"/>
                  <a:pt x="61" y="34"/>
                  <a:pt x="51" y="34"/>
                </a:cubicBezTo>
                <a:cubicBezTo>
                  <a:pt x="17" y="34"/>
                  <a:pt x="17" y="34"/>
                  <a:pt x="17" y="34"/>
                </a:cubicBezTo>
                <a:cubicBezTo>
                  <a:pt x="8" y="34"/>
                  <a:pt x="0" y="26"/>
                  <a:pt x="0" y="17"/>
                </a:cubicBezTo>
                <a:cubicBezTo>
                  <a:pt x="0" y="17"/>
                  <a:pt x="0" y="17"/>
                  <a:pt x="0" y="17"/>
                </a:cubicBezTo>
                <a:cubicBezTo>
                  <a:pt x="0" y="7"/>
                  <a:pt x="8" y="0"/>
                  <a:pt x="17" y="0"/>
                </a:cubicBezTo>
                <a:cubicBezTo>
                  <a:pt x="51" y="0"/>
                  <a:pt x="51" y="0"/>
                  <a:pt x="51" y="0"/>
                </a:cubicBezTo>
                <a:cubicBezTo>
                  <a:pt x="61" y="0"/>
                  <a:pt x="68" y="7"/>
                  <a:pt x="68" y="1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7" name="Google Shape;6447;p26"/>
          <p:cNvSpPr/>
          <p:nvPr/>
        </p:nvSpPr>
        <p:spPr>
          <a:xfrm>
            <a:off x="3026832" y="2023534"/>
            <a:ext cx="65617" cy="65617"/>
          </a:xfrm>
          <a:custGeom>
            <a:avLst/>
            <a:gdLst/>
            <a:ahLst/>
            <a:cxnLst/>
            <a:rect l="l" t="t" r="r" b="b"/>
            <a:pathLst>
              <a:path w="62" h="61" extrusionOk="0">
                <a:moveTo>
                  <a:pt x="55" y="6"/>
                </a:moveTo>
                <a:cubicBezTo>
                  <a:pt x="49" y="0"/>
                  <a:pt x="38" y="0"/>
                  <a:pt x="31" y="6"/>
                </a:cubicBezTo>
                <a:cubicBezTo>
                  <a:pt x="7" y="30"/>
                  <a:pt x="7" y="30"/>
                  <a:pt x="7" y="30"/>
                </a:cubicBezTo>
                <a:cubicBezTo>
                  <a:pt x="0" y="37"/>
                  <a:pt x="0" y="48"/>
                  <a:pt x="7" y="55"/>
                </a:cubicBezTo>
                <a:cubicBezTo>
                  <a:pt x="7" y="55"/>
                  <a:pt x="7" y="55"/>
                  <a:pt x="7" y="55"/>
                </a:cubicBezTo>
                <a:cubicBezTo>
                  <a:pt x="14" y="61"/>
                  <a:pt x="24" y="61"/>
                  <a:pt x="31" y="55"/>
                </a:cubicBezTo>
                <a:cubicBezTo>
                  <a:pt x="55" y="30"/>
                  <a:pt x="55" y="30"/>
                  <a:pt x="55" y="30"/>
                </a:cubicBezTo>
                <a:cubicBezTo>
                  <a:pt x="62" y="24"/>
                  <a:pt x="62" y="13"/>
                  <a:pt x="55" y="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8" name="Google Shape;6448;p26"/>
          <p:cNvSpPr/>
          <p:nvPr/>
        </p:nvSpPr>
        <p:spPr>
          <a:xfrm>
            <a:off x="2758015" y="2021418"/>
            <a:ext cx="63500" cy="65617"/>
          </a:xfrm>
          <a:custGeom>
            <a:avLst/>
            <a:gdLst/>
            <a:ahLst/>
            <a:cxnLst/>
            <a:rect l="l" t="t" r="r" b="b"/>
            <a:pathLst>
              <a:path w="61" h="62" extrusionOk="0">
                <a:moveTo>
                  <a:pt x="6" y="7"/>
                </a:moveTo>
                <a:cubicBezTo>
                  <a:pt x="13" y="0"/>
                  <a:pt x="24" y="0"/>
                  <a:pt x="30" y="7"/>
                </a:cubicBezTo>
                <a:cubicBezTo>
                  <a:pt x="55" y="31"/>
                  <a:pt x="55" y="31"/>
                  <a:pt x="55" y="31"/>
                </a:cubicBezTo>
                <a:cubicBezTo>
                  <a:pt x="61" y="38"/>
                  <a:pt x="61" y="48"/>
                  <a:pt x="55" y="55"/>
                </a:cubicBezTo>
                <a:cubicBezTo>
                  <a:pt x="55" y="55"/>
                  <a:pt x="55" y="55"/>
                  <a:pt x="55" y="55"/>
                </a:cubicBezTo>
                <a:cubicBezTo>
                  <a:pt x="48" y="62"/>
                  <a:pt x="37" y="62"/>
                  <a:pt x="31" y="55"/>
                </a:cubicBezTo>
                <a:cubicBezTo>
                  <a:pt x="6" y="31"/>
                  <a:pt x="6" y="31"/>
                  <a:pt x="6" y="31"/>
                </a:cubicBezTo>
                <a:cubicBezTo>
                  <a:pt x="0" y="24"/>
                  <a:pt x="0" y="13"/>
                  <a:pt x="6" y="7"/>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49" name="Google Shape;6449;p26"/>
          <p:cNvSpPr/>
          <p:nvPr/>
        </p:nvSpPr>
        <p:spPr>
          <a:xfrm>
            <a:off x="2906181" y="1964267"/>
            <a:ext cx="35984" cy="71967"/>
          </a:xfrm>
          <a:custGeom>
            <a:avLst/>
            <a:gdLst/>
            <a:ahLst/>
            <a:cxnLst/>
            <a:rect l="l" t="t" r="r" b="b"/>
            <a:pathLst>
              <a:path w="35" h="68" extrusionOk="0">
                <a:moveTo>
                  <a:pt x="18" y="68"/>
                </a:moveTo>
                <a:cubicBezTo>
                  <a:pt x="8" y="68"/>
                  <a:pt x="1" y="61"/>
                  <a:pt x="1" y="51"/>
                </a:cubicBezTo>
                <a:cubicBezTo>
                  <a:pt x="0" y="17"/>
                  <a:pt x="0" y="17"/>
                  <a:pt x="0" y="17"/>
                </a:cubicBezTo>
                <a:cubicBezTo>
                  <a:pt x="0" y="8"/>
                  <a:pt x="8" y="0"/>
                  <a:pt x="17" y="0"/>
                </a:cubicBezTo>
                <a:cubicBezTo>
                  <a:pt x="17" y="0"/>
                  <a:pt x="17" y="0"/>
                  <a:pt x="17" y="0"/>
                </a:cubicBezTo>
                <a:cubicBezTo>
                  <a:pt x="27" y="0"/>
                  <a:pt x="34" y="7"/>
                  <a:pt x="34" y="17"/>
                </a:cubicBezTo>
                <a:cubicBezTo>
                  <a:pt x="35" y="51"/>
                  <a:pt x="35" y="51"/>
                  <a:pt x="35" y="51"/>
                </a:cubicBezTo>
                <a:cubicBezTo>
                  <a:pt x="35" y="60"/>
                  <a:pt x="27" y="68"/>
                  <a:pt x="18" y="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0" name="Google Shape;6450;p26"/>
          <p:cNvSpPr/>
          <p:nvPr/>
        </p:nvSpPr>
        <p:spPr>
          <a:xfrm>
            <a:off x="10682817" y="6062135"/>
            <a:ext cx="520700" cy="516467"/>
          </a:xfrm>
          <a:custGeom>
            <a:avLst/>
            <a:gdLst/>
            <a:ahLst/>
            <a:cxnLst/>
            <a:rect l="l" t="t" r="r" b="b"/>
            <a:pathLst>
              <a:path w="529" h="525" extrusionOk="0">
                <a:moveTo>
                  <a:pt x="494" y="299"/>
                </a:moveTo>
                <a:cubicBezTo>
                  <a:pt x="513" y="299"/>
                  <a:pt x="529" y="283"/>
                  <a:pt x="529" y="264"/>
                </a:cubicBezTo>
                <a:cubicBezTo>
                  <a:pt x="529" y="245"/>
                  <a:pt x="513" y="229"/>
                  <a:pt x="494" y="229"/>
                </a:cubicBezTo>
                <a:cubicBezTo>
                  <a:pt x="470" y="229"/>
                  <a:pt x="470" y="229"/>
                  <a:pt x="470" y="229"/>
                </a:cubicBezTo>
                <a:cubicBezTo>
                  <a:pt x="467" y="216"/>
                  <a:pt x="464" y="203"/>
                  <a:pt x="459" y="191"/>
                </a:cubicBezTo>
                <a:cubicBezTo>
                  <a:pt x="479" y="183"/>
                  <a:pt x="479" y="183"/>
                  <a:pt x="479" y="183"/>
                </a:cubicBezTo>
                <a:cubicBezTo>
                  <a:pt x="496" y="175"/>
                  <a:pt x="503" y="154"/>
                  <a:pt x="495" y="135"/>
                </a:cubicBezTo>
                <a:cubicBezTo>
                  <a:pt x="487" y="117"/>
                  <a:pt x="466" y="109"/>
                  <a:pt x="449" y="116"/>
                </a:cubicBezTo>
                <a:cubicBezTo>
                  <a:pt x="422" y="129"/>
                  <a:pt x="422" y="129"/>
                  <a:pt x="422" y="129"/>
                </a:cubicBezTo>
                <a:cubicBezTo>
                  <a:pt x="414" y="120"/>
                  <a:pt x="406" y="112"/>
                  <a:pt x="396" y="104"/>
                </a:cubicBezTo>
                <a:cubicBezTo>
                  <a:pt x="412" y="85"/>
                  <a:pt x="412" y="85"/>
                  <a:pt x="412" y="85"/>
                </a:cubicBezTo>
                <a:cubicBezTo>
                  <a:pt x="423" y="70"/>
                  <a:pt x="420" y="48"/>
                  <a:pt x="404" y="36"/>
                </a:cubicBezTo>
                <a:cubicBezTo>
                  <a:pt x="389" y="23"/>
                  <a:pt x="366" y="25"/>
                  <a:pt x="354" y="40"/>
                </a:cubicBezTo>
                <a:cubicBezTo>
                  <a:pt x="331" y="70"/>
                  <a:pt x="331" y="70"/>
                  <a:pt x="331" y="70"/>
                </a:cubicBezTo>
                <a:cubicBezTo>
                  <a:pt x="321" y="66"/>
                  <a:pt x="311" y="64"/>
                  <a:pt x="300" y="62"/>
                </a:cubicBezTo>
                <a:cubicBezTo>
                  <a:pt x="300" y="35"/>
                  <a:pt x="300" y="35"/>
                  <a:pt x="300" y="35"/>
                </a:cubicBezTo>
                <a:cubicBezTo>
                  <a:pt x="300" y="15"/>
                  <a:pt x="285" y="0"/>
                  <a:pt x="265" y="0"/>
                </a:cubicBezTo>
                <a:cubicBezTo>
                  <a:pt x="246" y="0"/>
                  <a:pt x="230" y="15"/>
                  <a:pt x="230" y="35"/>
                </a:cubicBezTo>
                <a:cubicBezTo>
                  <a:pt x="230" y="63"/>
                  <a:pt x="230" y="63"/>
                  <a:pt x="230" y="63"/>
                </a:cubicBezTo>
                <a:cubicBezTo>
                  <a:pt x="220" y="65"/>
                  <a:pt x="210" y="68"/>
                  <a:pt x="200" y="72"/>
                </a:cubicBezTo>
                <a:cubicBezTo>
                  <a:pt x="174" y="40"/>
                  <a:pt x="174" y="40"/>
                  <a:pt x="174" y="40"/>
                </a:cubicBezTo>
                <a:cubicBezTo>
                  <a:pt x="163" y="25"/>
                  <a:pt x="140" y="22"/>
                  <a:pt x="124" y="35"/>
                </a:cubicBezTo>
                <a:cubicBezTo>
                  <a:pt x="109" y="47"/>
                  <a:pt x="106" y="69"/>
                  <a:pt x="117" y="84"/>
                </a:cubicBezTo>
                <a:cubicBezTo>
                  <a:pt x="136" y="108"/>
                  <a:pt x="136" y="108"/>
                  <a:pt x="136" y="108"/>
                </a:cubicBezTo>
                <a:cubicBezTo>
                  <a:pt x="128" y="115"/>
                  <a:pt x="120" y="122"/>
                  <a:pt x="113" y="130"/>
                </a:cubicBezTo>
                <a:cubicBezTo>
                  <a:pt x="80" y="116"/>
                  <a:pt x="80" y="116"/>
                  <a:pt x="80" y="116"/>
                </a:cubicBezTo>
                <a:cubicBezTo>
                  <a:pt x="63" y="108"/>
                  <a:pt x="42" y="116"/>
                  <a:pt x="34" y="135"/>
                </a:cubicBezTo>
                <a:cubicBezTo>
                  <a:pt x="26" y="153"/>
                  <a:pt x="33" y="174"/>
                  <a:pt x="50" y="182"/>
                </a:cubicBezTo>
                <a:cubicBezTo>
                  <a:pt x="76" y="193"/>
                  <a:pt x="76" y="193"/>
                  <a:pt x="76" y="193"/>
                </a:cubicBezTo>
                <a:cubicBezTo>
                  <a:pt x="72" y="205"/>
                  <a:pt x="69" y="216"/>
                  <a:pt x="67" y="228"/>
                </a:cubicBezTo>
                <a:cubicBezTo>
                  <a:pt x="35" y="228"/>
                  <a:pt x="35" y="228"/>
                  <a:pt x="35" y="228"/>
                </a:cubicBezTo>
                <a:cubicBezTo>
                  <a:pt x="16" y="228"/>
                  <a:pt x="0" y="244"/>
                  <a:pt x="0" y="263"/>
                </a:cubicBezTo>
                <a:cubicBezTo>
                  <a:pt x="0" y="283"/>
                  <a:pt x="16" y="298"/>
                  <a:pt x="35" y="298"/>
                </a:cubicBezTo>
                <a:cubicBezTo>
                  <a:pt x="67" y="298"/>
                  <a:pt x="67" y="298"/>
                  <a:pt x="67" y="298"/>
                </a:cubicBezTo>
                <a:cubicBezTo>
                  <a:pt x="69" y="308"/>
                  <a:pt x="72" y="317"/>
                  <a:pt x="75" y="326"/>
                </a:cubicBezTo>
                <a:cubicBezTo>
                  <a:pt x="45" y="347"/>
                  <a:pt x="45" y="347"/>
                  <a:pt x="45" y="347"/>
                </a:cubicBezTo>
                <a:cubicBezTo>
                  <a:pt x="30" y="358"/>
                  <a:pt x="27" y="380"/>
                  <a:pt x="39" y="397"/>
                </a:cubicBezTo>
                <a:cubicBezTo>
                  <a:pt x="51" y="413"/>
                  <a:pt x="73" y="417"/>
                  <a:pt x="88" y="406"/>
                </a:cubicBezTo>
                <a:cubicBezTo>
                  <a:pt x="110" y="390"/>
                  <a:pt x="110" y="390"/>
                  <a:pt x="110" y="390"/>
                </a:cubicBezTo>
                <a:cubicBezTo>
                  <a:pt x="118" y="399"/>
                  <a:pt x="126" y="407"/>
                  <a:pt x="136" y="415"/>
                </a:cubicBezTo>
                <a:cubicBezTo>
                  <a:pt x="120" y="447"/>
                  <a:pt x="120" y="447"/>
                  <a:pt x="120" y="447"/>
                </a:cubicBezTo>
                <a:cubicBezTo>
                  <a:pt x="111" y="464"/>
                  <a:pt x="118" y="485"/>
                  <a:pt x="136" y="494"/>
                </a:cubicBezTo>
                <a:cubicBezTo>
                  <a:pt x="154" y="503"/>
                  <a:pt x="176" y="497"/>
                  <a:pt x="184" y="480"/>
                </a:cubicBezTo>
                <a:cubicBezTo>
                  <a:pt x="199" y="451"/>
                  <a:pt x="199" y="451"/>
                  <a:pt x="199" y="451"/>
                </a:cubicBezTo>
                <a:cubicBezTo>
                  <a:pt x="209" y="455"/>
                  <a:pt x="220" y="458"/>
                  <a:pt x="230" y="460"/>
                </a:cubicBezTo>
                <a:cubicBezTo>
                  <a:pt x="230" y="490"/>
                  <a:pt x="230" y="490"/>
                  <a:pt x="230" y="490"/>
                </a:cubicBezTo>
                <a:cubicBezTo>
                  <a:pt x="230" y="509"/>
                  <a:pt x="246" y="525"/>
                  <a:pt x="265" y="525"/>
                </a:cubicBezTo>
                <a:cubicBezTo>
                  <a:pt x="285" y="525"/>
                  <a:pt x="300" y="509"/>
                  <a:pt x="300" y="490"/>
                </a:cubicBezTo>
                <a:cubicBezTo>
                  <a:pt x="300" y="461"/>
                  <a:pt x="300" y="461"/>
                  <a:pt x="300" y="461"/>
                </a:cubicBezTo>
                <a:cubicBezTo>
                  <a:pt x="312" y="459"/>
                  <a:pt x="324" y="456"/>
                  <a:pt x="335" y="452"/>
                </a:cubicBezTo>
                <a:cubicBezTo>
                  <a:pt x="347" y="476"/>
                  <a:pt x="347" y="476"/>
                  <a:pt x="347" y="476"/>
                </a:cubicBezTo>
                <a:cubicBezTo>
                  <a:pt x="356" y="493"/>
                  <a:pt x="377" y="500"/>
                  <a:pt x="395" y="491"/>
                </a:cubicBezTo>
                <a:cubicBezTo>
                  <a:pt x="413" y="482"/>
                  <a:pt x="420" y="460"/>
                  <a:pt x="412" y="443"/>
                </a:cubicBezTo>
                <a:cubicBezTo>
                  <a:pt x="398" y="417"/>
                  <a:pt x="398" y="417"/>
                  <a:pt x="398" y="417"/>
                </a:cubicBezTo>
                <a:cubicBezTo>
                  <a:pt x="407" y="410"/>
                  <a:pt x="414" y="403"/>
                  <a:pt x="422" y="394"/>
                </a:cubicBezTo>
                <a:cubicBezTo>
                  <a:pt x="438" y="407"/>
                  <a:pt x="438" y="407"/>
                  <a:pt x="438" y="407"/>
                </a:cubicBezTo>
                <a:cubicBezTo>
                  <a:pt x="454" y="418"/>
                  <a:pt x="476" y="414"/>
                  <a:pt x="487" y="397"/>
                </a:cubicBezTo>
                <a:cubicBezTo>
                  <a:pt x="499" y="381"/>
                  <a:pt x="496" y="359"/>
                  <a:pt x="481" y="348"/>
                </a:cubicBezTo>
                <a:cubicBezTo>
                  <a:pt x="459" y="332"/>
                  <a:pt x="459" y="332"/>
                  <a:pt x="459" y="332"/>
                </a:cubicBezTo>
                <a:cubicBezTo>
                  <a:pt x="463" y="322"/>
                  <a:pt x="467" y="310"/>
                  <a:pt x="469" y="299"/>
                </a:cubicBezTo>
                <a:lnTo>
                  <a:pt x="494" y="299"/>
                </a:lnTo>
                <a:close/>
                <a:moveTo>
                  <a:pt x="265" y="383"/>
                </a:moveTo>
                <a:cubicBezTo>
                  <a:pt x="201" y="383"/>
                  <a:pt x="150" y="331"/>
                  <a:pt x="150" y="267"/>
                </a:cubicBezTo>
                <a:cubicBezTo>
                  <a:pt x="150" y="202"/>
                  <a:pt x="201" y="150"/>
                  <a:pt x="265" y="150"/>
                </a:cubicBezTo>
                <a:cubicBezTo>
                  <a:pt x="329" y="150"/>
                  <a:pt x="381" y="202"/>
                  <a:pt x="381" y="267"/>
                </a:cubicBezTo>
                <a:cubicBezTo>
                  <a:pt x="381" y="331"/>
                  <a:pt x="329" y="383"/>
                  <a:pt x="265" y="38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1" name="Google Shape;6451;p26"/>
          <p:cNvSpPr/>
          <p:nvPr/>
        </p:nvSpPr>
        <p:spPr>
          <a:xfrm>
            <a:off x="10892366" y="6269569"/>
            <a:ext cx="107951" cy="105833"/>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2" name="Google Shape;6452;p26"/>
          <p:cNvSpPr/>
          <p:nvPr/>
        </p:nvSpPr>
        <p:spPr>
          <a:xfrm>
            <a:off x="8610599" y="2383369"/>
            <a:ext cx="321733" cy="520700"/>
          </a:xfrm>
          <a:custGeom>
            <a:avLst/>
            <a:gdLst/>
            <a:ahLst/>
            <a:cxnLst/>
            <a:rect l="l" t="t" r="r" b="b"/>
            <a:pathLst>
              <a:path w="328" h="528" extrusionOk="0">
                <a:moveTo>
                  <a:pt x="209" y="126"/>
                </a:moveTo>
                <a:cubicBezTo>
                  <a:pt x="254" y="211"/>
                  <a:pt x="328" y="313"/>
                  <a:pt x="328" y="364"/>
                </a:cubicBezTo>
                <a:cubicBezTo>
                  <a:pt x="328" y="454"/>
                  <a:pt x="254" y="528"/>
                  <a:pt x="164" y="528"/>
                </a:cubicBezTo>
                <a:cubicBezTo>
                  <a:pt x="73" y="528"/>
                  <a:pt x="0" y="454"/>
                  <a:pt x="0" y="364"/>
                </a:cubicBezTo>
                <a:cubicBezTo>
                  <a:pt x="0" y="313"/>
                  <a:pt x="77" y="211"/>
                  <a:pt x="123" y="125"/>
                </a:cubicBezTo>
                <a:cubicBezTo>
                  <a:pt x="158" y="59"/>
                  <a:pt x="164" y="0"/>
                  <a:pt x="164" y="0"/>
                </a:cubicBezTo>
                <a:cubicBezTo>
                  <a:pt x="164" y="0"/>
                  <a:pt x="173" y="59"/>
                  <a:pt x="209" y="126"/>
                </a:cubicBezTo>
                <a:close/>
                <a:moveTo>
                  <a:pt x="149" y="495"/>
                </a:moveTo>
                <a:cubicBezTo>
                  <a:pt x="158" y="492"/>
                  <a:pt x="127" y="458"/>
                  <a:pt x="120" y="450"/>
                </a:cubicBezTo>
                <a:cubicBezTo>
                  <a:pt x="113" y="442"/>
                  <a:pt x="114" y="414"/>
                  <a:pt x="114" y="414"/>
                </a:cubicBezTo>
                <a:cubicBezTo>
                  <a:pt x="114" y="414"/>
                  <a:pt x="112" y="400"/>
                  <a:pt x="97" y="381"/>
                </a:cubicBezTo>
                <a:cubicBezTo>
                  <a:pt x="91" y="373"/>
                  <a:pt x="85" y="364"/>
                  <a:pt x="74" y="360"/>
                </a:cubicBezTo>
                <a:cubicBezTo>
                  <a:pt x="37" y="348"/>
                  <a:pt x="46" y="372"/>
                  <a:pt x="46" y="372"/>
                </a:cubicBezTo>
                <a:cubicBezTo>
                  <a:pt x="65" y="453"/>
                  <a:pt x="139" y="497"/>
                  <a:pt x="149" y="49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3" name="Google Shape;6453;p26"/>
          <p:cNvSpPr/>
          <p:nvPr/>
        </p:nvSpPr>
        <p:spPr>
          <a:xfrm>
            <a:off x="10610850" y="3117851"/>
            <a:ext cx="666751" cy="472016"/>
          </a:xfrm>
          <a:custGeom>
            <a:avLst/>
            <a:gdLst/>
            <a:ahLst/>
            <a:cxnLst/>
            <a:rect l="l" t="t" r="r" b="b"/>
            <a:pathLst>
              <a:path w="676" h="479" extrusionOk="0">
                <a:moveTo>
                  <a:pt x="536" y="477"/>
                </a:moveTo>
                <a:cubicBezTo>
                  <a:pt x="121" y="477"/>
                  <a:pt x="121" y="477"/>
                  <a:pt x="121" y="477"/>
                </a:cubicBezTo>
                <a:cubicBezTo>
                  <a:pt x="121" y="477"/>
                  <a:pt x="14" y="448"/>
                  <a:pt x="7" y="334"/>
                </a:cubicBezTo>
                <a:cubicBezTo>
                  <a:pt x="0" y="219"/>
                  <a:pt x="112" y="186"/>
                  <a:pt x="112" y="186"/>
                </a:cubicBezTo>
                <a:cubicBezTo>
                  <a:pt x="112" y="186"/>
                  <a:pt x="109" y="135"/>
                  <a:pt x="150" y="106"/>
                </a:cubicBezTo>
                <a:cubicBezTo>
                  <a:pt x="190" y="76"/>
                  <a:pt x="243" y="94"/>
                  <a:pt x="243" y="94"/>
                </a:cubicBezTo>
                <a:cubicBezTo>
                  <a:pt x="243" y="94"/>
                  <a:pt x="316" y="0"/>
                  <a:pt x="432" y="37"/>
                </a:cubicBezTo>
                <a:cubicBezTo>
                  <a:pt x="548" y="74"/>
                  <a:pt x="551" y="184"/>
                  <a:pt x="551" y="184"/>
                </a:cubicBezTo>
                <a:cubicBezTo>
                  <a:pt x="551" y="184"/>
                  <a:pt x="659" y="203"/>
                  <a:pt x="667" y="312"/>
                </a:cubicBezTo>
                <a:cubicBezTo>
                  <a:pt x="676" y="420"/>
                  <a:pt x="581" y="466"/>
                  <a:pt x="581" y="466"/>
                </a:cubicBezTo>
                <a:cubicBezTo>
                  <a:pt x="581" y="466"/>
                  <a:pt x="555" y="479"/>
                  <a:pt x="536" y="477"/>
                </a:cubicBezTo>
                <a:close/>
                <a:moveTo>
                  <a:pt x="554" y="439"/>
                </a:moveTo>
                <a:cubicBezTo>
                  <a:pt x="554" y="439"/>
                  <a:pt x="627" y="390"/>
                  <a:pt x="620" y="307"/>
                </a:cubicBezTo>
                <a:cubicBezTo>
                  <a:pt x="614" y="224"/>
                  <a:pt x="515" y="214"/>
                  <a:pt x="515" y="214"/>
                </a:cubicBezTo>
                <a:cubicBezTo>
                  <a:pt x="515" y="214"/>
                  <a:pt x="515" y="102"/>
                  <a:pt x="424" y="74"/>
                </a:cubicBezTo>
                <a:cubicBezTo>
                  <a:pt x="298" y="34"/>
                  <a:pt x="258" y="147"/>
                  <a:pt x="258" y="147"/>
                </a:cubicBezTo>
                <a:cubicBezTo>
                  <a:pt x="258" y="147"/>
                  <a:pt x="210" y="101"/>
                  <a:pt x="171" y="134"/>
                </a:cubicBezTo>
                <a:cubicBezTo>
                  <a:pt x="128" y="171"/>
                  <a:pt x="165" y="219"/>
                  <a:pt x="165" y="219"/>
                </a:cubicBezTo>
                <a:cubicBezTo>
                  <a:pt x="165" y="219"/>
                  <a:pt x="45" y="215"/>
                  <a:pt x="45" y="323"/>
                </a:cubicBezTo>
                <a:cubicBezTo>
                  <a:pt x="45" y="449"/>
                  <a:pt x="172" y="439"/>
                  <a:pt x="172" y="439"/>
                </a:cubicBezTo>
                <a:cubicBezTo>
                  <a:pt x="489" y="439"/>
                  <a:pt x="489" y="439"/>
                  <a:pt x="489" y="439"/>
                </a:cubicBezTo>
                <a:cubicBezTo>
                  <a:pt x="504" y="441"/>
                  <a:pt x="554" y="439"/>
                  <a:pt x="554" y="43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4" name="Google Shape;6454;p26"/>
          <p:cNvSpPr/>
          <p:nvPr/>
        </p:nvSpPr>
        <p:spPr>
          <a:xfrm>
            <a:off x="9971617" y="2451101"/>
            <a:ext cx="31751" cy="74083"/>
          </a:xfrm>
          <a:custGeom>
            <a:avLst/>
            <a:gdLst/>
            <a:ahLst/>
            <a:cxnLst/>
            <a:rect l="l" t="t" r="r" b="b"/>
            <a:pathLst>
              <a:path w="33" h="75" extrusionOk="0">
                <a:moveTo>
                  <a:pt x="33" y="1"/>
                </a:moveTo>
                <a:cubicBezTo>
                  <a:pt x="33" y="1"/>
                  <a:pt x="0" y="52"/>
                  <a:pt x="33" y="75"/>
                </a:cubicBezTo>
                <a:cubicBezTo>
                  <a:pt x="33" y="0"/>
                  <a:pt x="33" y="0"/>
                  <a:pt x="3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5" name="Google Shape;6455;p26"/>
          <p:cNvSpPr/>
          <p:nvPr/>
        </p:nvSpPr>
        <p:spPr>
          <a:xfrm>
            <a:off x="10003366" y="2451101"/>
            <a:ext cx="31751" cy="74083"/>
          </a:xfrm>
          <a:custGeom>
            <a:avLst/>
            <a:gdLst/>
            <a:ahLst/>
            <a:cxnLst/>
            <a:rect l="l" t="t" r="r" b="b"/>
            <a:pathLst>
              <a:path w="32" h="75" extrusionOk="0">
                <a:moveTo>
                  <a:pt x="0" y="1"/>
                </a:moveTo>
                <a:cubicBezTo>
                  <a:pt x="0" y="1"/>
                  <a:pt x="32" y="52"/>
                  <a:pt x="0" y="75"/>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6" name="Google Shape;6456;p26"/>
          <p:cNvSpPr/>
          <p:nvPr/>
        </p:nvSpPr>
        <p:spPr>
          <a:xfrm>
            <a:off x="10018183" y="2432051"/>
            <a:ext cx="52917" cy="63500"/>
          </a:xfrm>
          <a:custGeom>
            <a:avLst/>
            <a:gdLst/>
            <a:ahLst/>
            <a:cxnLst/>
            <a:rect l="l" t="t" r="r" b="b"/>
            <a:pathLst>
              <a:path w="53" h="64" extrusionOk="0">
                <a:moveTo>
                  <a:pt x="53" y="1"/>
                </a:moveTo>
                <a:cubicBezTo>
                  <a:pt x="53" y="1"/>
                  <a:pt x="0" y="29"/>
                  <a:pt x="17" y="64"/>
                </a:cubicBezTo>
                <a:cubicBezTo>
                  <a:pt x="53" y="0"/>
                  <a:pt x="53" y="0"/>
                  <a:pt x="5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7" name="Google Shape;6457;p26"/>
          <p:cNvSpPr/>
          <p:nvPr/>
        </p:nvSpPr>
        <p:spPr>
          <a:xfrm>
            <a:off x="10035117" y="2432051"/>
            <a:ext cx="38100" cy="63500"/>
          </a:xfrm>
          <a:custGeom>
            <a:avLst/>
            <a:gdLst/>
            <a:ahLst/>
            <a:cxnLst/>
            <a:rect l="l" t="t" r="r" b="b"/>
            <a:pathLst>
              <a:path w="40" h="65" extrusionOk="0">
                <a:moveTo>
                  <a:pt x="36" y="1"/>
                </a:moveTo>
                <a:cubicBezTo>
                  <a:pt x="36" y="1"/>
                  <a:pt x="40" y="61"/>
                  <a:pt x="0" y="65"/>
                </a:cubicBezTo>
                <a:cubicBezTo>
                  <a:pt x="37" y="0"/>
                  <a:pt x="37" y="0"/>
                  <a:pt x="3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8" name="Google Shape;6458;p26"/>
          <p:cNvSpPr/>
          <p:nvPr/>
        </p:nvSpPr>
        <p:spPr>
          <a:xfrm>
            <a:off x="10007599" y="2497668"/>
            <a:ext cx="61384" cy="42333"/>
          </a:xfrm>
          <a:custGeom>
            <a:avLst/>
            <a:gdLst/>
            <a:ahLst/>
            <a:cxnLst/>
            <a:rect l="l" t="t" r="r" b="b"/>
            <a:pathLst>
              <a:path w="62" h="42" extrusionOk="0">
                <a:moveTo>
                  <a:pt x="61" y="1"/>
                </a:moveTo>
                <a:cubicBezTo>
                  <a:pt x="61" y="1"/>
                  <a:pt x="1" y="3"/>
                  <a:pt x="0" y="42"/>
                </a:cubicBezTo>
                <a:cubicBezTo>
                  <a:pt x="62" y="0"/>
                  <a:pt x="62" y="0"/>
                  <a:pt x="6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59" name="Google Shape;6459;p26"/>
          <p:cNvSpPr/>
          <p:nvPr/>
        </p:nvSpPr>
        <p:spPr>
          <a:xfrm>
            <a:off x="10009716" y="2499785"/>
            <a:ext cx="59267" cy="55033"/>
          </a:xfrm>
          <a:custGeom>
            <a:avLst/>
            <a:gdLst/>
            <a:ahLst/>
            <a:cxnLst/>
            <a:rect l="l" t="t" r="r" b="b"/>
            <a:pathLst>
              <a:path w="61" h="56" extrusionOk="0">
                <a:moveTo>
                  <a:pt x="60" y="1"/>
                </a:moveTo>
                <a:cubicBezTo>
                  <a:pt x="60" y="1"/>
                  <a:pt x="37" y="56"/>
                  <a:pt x="0" y="42"/>
                </a:cubicBezTo>
                <a:cubicBezTo>
                  <a:pt x="61" y="0"/>
                  <a:pt x="61" y="0"/>
                  <a:pt x="6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0" name="Google Shape;6460;p26"/>
          <p:cNvSpPr/>
          <p:nvPr/>
        </p:nvSpPr>
        <p:spPr>
          <a:xfrm>
            <a:off x="9984317" y="2550584"/>
            <a:ext cx="57151" cy="57149"/>
          </a:xfrm>
          <a:custGeom>
            <a:avLst/>
            <a:gdLst/>
            <a:ahLst/>
            <a:cxnLst/>
            <a:rect l="l" t="t" r="r" b="b"/>
            <a:pathLst>
              <a:path w="58" h="58" extrusionOk="0">
                <a:moveTo>
                  <a:pt x="57" y="0"/>
                </a:moveTo>
                <a:cubicBezTo>
                  <a:pt x="57" y="0"/>
                  <a:pt x="0" y="20"/>
                  <a:pt x="12" y="58"/>
                </a:cubicBezTo>
                <a:cubicBezTo>
                  <a:pt x="58" y="0"/>
                  <a:pt x="58" y="0"/>
                  <a:pt x="5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1" name="Google Shape;6461;p26"/>
          <p:cNvSpPr/>
          <p:nvPr/>
        </p:nvSpPr>
        <p:spPr>
          <a:xfrm>
            <a:off x="9997016" y="2550584"/>
            <a:ext cx="44451" cy="59267"/>
          </a:xfrm>
          <a:custGeom>
            <a:avLst/>
            <a:gdLst/>
            <a:ahLst/>
            <a:cxnLst/>
            <a:rect l="l" t="t" r="r" b="b"/>
            <a:pathLst>
              <a:path w="46" h="61" extrusionOk="0">
                <a:moveTo>
                  <a:pt x="46" y="1"/>
                </a:moveTo>
                <a:cubicBezTo>
                  <a:pt x="46" y="1"/>
                  <a:pt x="40" y="61"/>
                  <a:pt x="0" y="58"/>
                </a:cubicBezTo>
                <a:cubicBezTo>
                  <a:pt x="46" y="0"/>
                  <a:pt x="46" y="0"/>
                  <a:pt x="46"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2" name="Google Shape;6462;p26"/>
          <p:cNvSpPr/>
          <p:nvPr/>
        </p:nvSpPr>
        <p:spPr>
          <a:xfrm>
            <a:off x="9986433" y="2601384"/>
            <a:ext cx="48684" cy="67733"/>
          </a:xfrm>
          <a:custGeom>
            <a:avLst/>
            <a:gdLst/>
            <a:ahLst/>
            <a:cxnLst/>
            <a:rect l="l" t="t" r="r" b="b"/>
            <a:pathLst>
              <a:path w="50" h="68" extrusionOk="0">
                <a:moveTo>
                  <a:pt x="50" y="1"/>
                </a:moveTo>
                <a:cubicBezTo>
                  <a:pt x="50" y="1"/>
                  <a:pt x="0" y="35"/>
                  <a:pt x="21" y="68"/>
                </a:cubicBezTo>
                <a:cubicBezTo>
                  <a:pt x="50" y="0"/>
                  <a:pt x="50" y="0"/>
                  <a:pt x="5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3" name="Google Shape;6463;p26"/>
          <p:cNvSpPr/>
          <p:nvPr/>
        </p:nvSpPr>
        <p:spPr>
          <a:xfrm>
            <a:off x="10007599" y="2603502"/>
            <a:ext cx="38100" cy="67733"/>
          </a:xfrm>
          <a:custGeom>
            <a:avLst/>
            <a:gdLst/>
            <a:ahLst/>
            <a:cxnLst/>
            <a:rect l="l" t="t" r="r" b="b"/>
            <a:pathLst>
              <a:path w="39" h="68" extrusionOk="0">
                <a:moveTo>
                  <a:pt x="30" y="1"/>
                </a:moveTo>
                <a:cubicBezTo>
                  <a:pt x="30" y="1"/>
                  <a:pt x="39" y="60"/>
                  <a:pt x="0" y="68"/>
                </a:cubicBezTo>
                <a:cubicBezTo>
                  <a:pt x="30" y="0"/>
                  <a:pt x="30" y="0"/>
                  <a:pt x="3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4" name="Google Shape;6464;p26"/>
          <p:cNvSpPr/>
          <p:nvPr/>
        </p:nvSpPr>
        <p:spPr>
          <a:xfrm>
            <a:off x="10003366" y="2658535"/>
            <a:ext cx="40217" cy="71967"/>
          </a:xfrm>
          <a:custGeom>
            <a:avLst/>
            <a:gdLst/>
            <a:ahLst/>
            <a:cxnLst/>
            <a:rect l="l" t="t" r="r" b="b"/>
            <a:pathLst>
              <a:path w="42" h="73" extrusionOk="0">
                <a:moveTo>
                  <a:pt x="42" y="1"/>
                </a:moveTo>
                <a:cubicBezTo>
                  <a:pt x="42" y="1"/>
                  <a:pt x="0" y="45"/>
                  <a:pt x="28" y="73"/>
                </a:cubicBezTo>
                <a:cubicBezTo>
                  <a:pt x="42" y="0"/>
                  <a:pt x="42" y="0"/>
                  <a:pt x="4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5" name="Google Shape;6465;p26"/>
          <p:cNvSpPr/>
          <p:nvPr/>
        </p:nvSpPr>
        <p:spPr>
          <a:xfrm>
            <a:off x="10030883" y="2660652"/>
            <a:ext cx="35984" cy="69849"/>
          </a:xfrm>
          <a:custGeom>
            <a:avLst/>
            <a:gdLst/>
            <a:ahLst/>
            <a:cxnLst/>
            <a:rect l="l" t="t" r="r" b="b"/>
            <a:pathLst>
              <a:path w="37" h="72" extrusionOk="0">
                <a:moveTo>
                  <a:pt x="15" y="1"/>
                </a:moveTo>
                <a:cubicBezTo>
                  <a:pt x="15" y="1"/>
                  <a:pt x="37" y="57"/>
                  <a:pt x="0" y="72"/>
                </a:cubicBezTo>
                <a:cubicBezTo>
                  <a:pt x="15" y="0"/>
                  <a:pt x="15" y="0"/>
                  <a:pt x="1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6" name="Google Shape;6466;p26"/>
          <p:cNvSpPr/>
          <p:nvPr/>
        </p:nvSpPr>
        <p:spPr>
          <a:xfrm>
            <a:off x="10037232" y="2696635"/>
            <a:ext cx="33867" cy="74083"/>
          </a:xfrm>
          <a:custGeom>
            <a:avLst/>
            <a:gdLst/>
            <a:ahLst/>
            <a:cxnLst/>
            <a:rect l="l" t="t" r="r" b="b"/>
            <a:pathLst>
              <a:path w="35" h="74" extrusionOk="0">
                <a:moveTo>
                  <a:pt x="34" y="1"/>
                </a:moveTo>
                <a:cubicBezTo>
                  <a:pt x="34" y="1"/>
                  <a:pt x="0" y="50"/>
                  <a:pt x="31" y="74"/>
                </a:cubicBezTo>
                <a:cubicBezTo>
                  <a:pt x="35" y="0"/>
                  <a:pt x="35" y="0"/>
                  <a:pt x="3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7" name="Google Shape;6467;p26"/>
          <p:cNvSpPr/>
          <p:nvPr/>
        </p:nvSpPr>
        <p:spPr>
          <a:xfrm>
            <a:off x="10068983" y="2696635"/>
            <a:ext cx="31751" cy="74083"/>
          </a:xfrm>
          <a:custGeom>
            <a:avLst/>
            <a:gdLst/>
            <a:ahLst/>
            <a:cxnLst/>
            <a:rect l="l" t="t" r="r" b="b"/>
            <a:pathLst>
              <a:path w="33" h="74" extrusionOk="0">
                <a:moveTo>
                  <a:pt x="3" y="1"/>
                </a:moveTo>
                <a:cubicBezTo>
                  <a:pt x="3" y="1"/>
                  <a:pt x="33" y="53"/>
                  <a:pt x="0" y="74"/>
                </a:cubicBezTo>
                <a:cubicBezTo>
                  <a:pt x="3" y="0"/>
                  <a:pt x="3" y="0"/>
                  <a:pt x="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8" name="Google Shape;6468;p26"/>
          <p:cNvSpPr/>
          <p:nvPr/>
        </p:nvSpPr>
        <p:spPr>
          <a:xfrm>
            <a:off x="10079565" y="2722035"/>
            <a:ext cx="33867" cy="71967"/>
          </a:xfrm>
          <a:custGeom>
            <a:avLst/>
            <a:gdLst/>
            <a:ahLst/>
            <a:cxnLst/>
            <a:rect l="l" t="t" r="r" b="b"/>
            <a:pathLst>
              <a:path w="35" h="74" extrusionOk="0">
                <a:moveTo>
                  <a:pt x="26" y="1"/>
                </a:moveTo>
                <a:cubicBezTo>
                  <a:pt x="26" y="1"/>
                  <a:pt x="0" y="56"/>
                  <a:pt x="35" y="74"/>
                </a:cubicBezTo>
                <a:cubicBezTo>
                  <a:pt x="25" y="0"/>
                  <a:pt x="25" y="0"/>
                  <a:pt x="2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69" name="Google Shape;6469;p26"/>
          <p:cNvSpPr/>
          <p:nvPr/>
        </p:nvSpPr>
        <p:spPr>
          <a:xfrm>
            <a:off x="10104966" y="2722035"/>
            <a:ext cx="38100" cy="71967"/>
          </a:xfrm>
          <a:custGeom>
            <a:avLst/>
            <a:gdLst/>
            <a:ahLst/>
            <a:cxnLst/>
            <a:rect l="l" t="t" r="r" b="b"/>
            <a:pathLst>
              <a:path w="39" h="74" extrusionOk="0">
                <a:moveTo>
                  <a:pt x="0" y="1"/>
                </a:moveTo>
                <a:cubicBezTo>
                  <a:pt x="0" y="1"/>
                  <a:pt x="39" y="47"/>
                  <a:pt x="10" y="74"/>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0" name="Google Shape;6470;p26"/>
          <p:cNvSpPr/>
          <p:nvPr/>
        </p:nvSpPr>
        <p:spPr>
          <a:xfrm>
            <a:off x="10134599" y="2766485"/>
            <a:ext cx="59267" cy="55033"/>
          </a:xfrm>
          <a:custGeom>
            <a:avLst/>
            <a:gdLst/>
            <a:ahLst/>
            <a:cxnLst/>
            <a:rect l="l" t="t" r="r" b="b"/>
            <a:pathLst>
              <a:path w="60" h="56" extrusionOk="0">
                <a:moveTo>
                  <a:pt x="0" y="1"/>
                </a:moveTo>
                <a:cubicBezTo>
                  <a:pt x="0" y="1"/>
                  <a:pt x="23" y="56"/>
                  <a:pt x="60" y="4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1" name="Google Shape;6471;p26"/>
          <p:cNvSpPr/>
          <p:nvPr/>
        </p:nvSpPr>
        <p:spPr>
          <a:xfrm>
            <a:off x="10134599" y="2764368"/>
            <a:ext cx="59267" cy="42333"/>
          </a:xfrm>
          <a:custGeom>
            <a:avLst/>
            <a:gdLst/>
            <a:ahLst/>
            <a:cxnLst/>
            <a:rect l="l" t="t" r="r" b="b"/>
            <a:pathLst>
              <a:path w="61" h="43" extrusionOk="0">
                <a:moveTo>
                  <a:pt x="1" y="1"/>
                </a:moveTo>
                <a:cubicBezTo>
                  <a:pt x="1" y="1"/>
                  <a:pt x="61" y="4"/>
                  <a:pt x="61" y="4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2" name="Google Shape;6472;p26"/>
          <p:cNvSpPr/>
          <p:nvPr/>
        </p:nvSpPr>
        <p:spPr>
          <a:xfrm>
            <a:off x="9950449" y="2510369"/>
            <a:ext cx="33867" cy="71967"/>
          </a:xfrm>
          <a:custGeom>
            <a:avLst/>
            <a:gdLst/>
            <a:ahLst/>
            <a:cxnLst/>
            <a:rect l="l" t="t" r="r" b="b"/>
            <a:pathLst>
              <a:path w="35" h="73" extrusionOk="0">
                <a:moveTo>
                  <a:pt x="24" y="1"/>
                </a:moveTo>
                <a:cubicBezTo>
                  <a:pt x="24" y="1"/>
                  <a:pt x="0" y="57"/>
                  <a:pt x="35" y="73"/>
                </a:cubicBezTo>
                <a:cubicBezTo>
                  <a:pt x="24" y="0"/>
                  <a:pt x="24" y="0"/>
                  <a:pt x="24"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3" name="Google Shape;6473;p26"/>
          <p:cNvSpPr/>
          <p:nvPr/>
        </p:nvSpPr>
        <p:spPr>
          <a:xfrm>
            <a:off x="9973733" y="2510369"/>
            <a:ext cx="40217" cy="71967"/>
          </a:xfrm>
          <a:custGeom>
            <a:avLst/>
            <a:gdLst/>
            <a:ahLst/>
            <a:cxnLst/>
            <a:rect l="l" t="t" r="r" b="b"/>
            <a:pathLst>
              <a:path w="40" h="73" extrusionOk="0">
                <a:moveTo>
                  <a:pt x="0" y="1"/>
                </a:moveTo>
                <a:cubicBezTo>
                  <a:pt x="0" y="1"/>
                  <a:pt x="40" y="46"/>
                  <a:pt x="11" y="7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4" name="Google Shape;6474;p26"/>
          <p:cNvSpPr/>
          <p:nvPr/>
        </p:nvSpPr>
        <p:spPr>
          <a:xfrm>
            <a:off x="9946217" y="2573868"/>
            <a:ext cx="38100" cy="65616"/>
          </a:xfrm>
          <a:custGeom>
            <a:avLst/>
            <a:gdLst/>
            <a:ahLst/>
            <a:cxnLst/>
            <a:rect l="l" t="t" r="r" b="b"/>
            <a:pathLst>
              <a:path w="39" h="66" extrusionOk="0">
                <a:moveTo>
                  <a:pt x="5" y="1"/>
                </a:moveTo>
                <a:cubicBezTo>
                  <a:pt x="5" y="1"/>
                  <a:pt x="0" y="61"/>
                  <a:pt x="39" y="66"/>
                </a:cubicBezTo>
                <a:cubicBezTo>
                  <a:pt x="5" y="0"/>
                  <a:pt x="5" y="0"/>
                  <a:pt x="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5" name="Google Shape;6475;p26"/>
          <p:cNvSpPr/>
          <p:nvPr/>
        </p:nvSpPr>
        <p:spPr>
          <a:xfrm>
            <a:off x="9950450" y="2573868"/>
            <a:ext cx="52917" cy="65616"/>
          </a:xfrm>
          <a:custGeom>
            <a:avLst/>
            <a:gdLst/>
            <a:ahLst/>
            <a:cxnLst/>
            <a:rect l="l" t="t" r="r" b="b"/>
            <a:pathLst>
              <a:path w="53" h="65" extrusionOk="0">
                <a:moveTo>
                  <a:pt x="1" y="1"/>
                </a:moveTo>
                <a:cubicBezTo>
                  <a:pt x="1" y="1"/>
                  <a:pt x="53" y="31"/>
                  <a:pt x="35" y="65"/>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6" name="Google Shape;6476;p26"/>
          <p:cNvSpPr/>
          <p:nvPr/>
        </p:nvSpPr>
        <p:spPr>
          <a:xfrm>
            <a:off x="9937749" y="2637368"/>
            <a:ext cx="59267" cy="57149"/>
          </a:xfrm>
          <a:custGeom>
            <a:avLst/>
            <a:gdLst/>
            <a:ahLst/>
            <a:cxnLst/>
            <a:rect l="l" t="t" r="r" b="b"/>
            <a:pathLst>
              <a:path w="60" h="57" extrusionOk="0">
                <a:moveTo>
                  <a:pt x="1" y="1"/>
                </a:moveTo>
                <a:cubicBezTo>
                  <a:pt x="1" y="1"/>
                  <a:pt x="23" y="57"/>
                  <a:pt x="60" y="44"/>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7" name="Google Shape;6477;p26"/>
          <p:cNvSpPr/>
          <p:nvPr/>
        </p:nvSpPr>
        <p:spPr>
          <a:xfrm>
            <a:off x="9937749" y="2637368"/>
            <a:ext cx="61384" cy="42333"/>
          </a:xfrm>
          <a:custGeom>
            <a:avLst/>
            <a:gdLst/>
            <a:ahLst/>
            <a:cxnLst/>
            <a:rect l="l" t="t" r="r" b="b"/>
            <a:pathLst>
              <a:path w="61" h="43" extrusionOk="0">
                <a:moveTo>
                  <a:pt x="1" y="0"/>
                </a:moveTo>
                <a:cubicBezTo>
                  <a:pt x="1" y="0"/>
                  <a:pt x="61" y="4"/>
                  <a:pt x="61" y="4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8" name="Google Shape;6478;p26"/>
          <p:cNvSpPr/>
          <p:nvPr/>
        </p:nvSpPr>
        <p:spPr>
          <a:xfrm>
            <a:off x="9952566" y="2694517"/>
            <a:ext cx="65617" cy="50800"/>
          </a:xfrm>
          <a:custGeom>
            <a:avLst/>
            <a:gdLst/>
            <a:ahLst/>
            <a:cxnLst/>
            <a:rect l="l" t="t" r="r" b="b"/>
            <a:pathLst>
              <a:path w="67" h="51" extrusionOk="0">
                <a:moveTo>
                  <a:pt x="1" y="0"/>
                </a:moveTo>
                <a:cubicBezTo>
                  <a:pt x="1" y="0"/>
                  <a:pt x="33" y="51"/>
                  <a:pt x="67" y="31"/>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79" name="Google Shape;6479;p26"/>
          <p:cNvSpPr/>
          <p:nvPr/>
        </p:nvSpPr>
        <p:spPr>
          <a:xfrm>
            <a:off x="9952566" y="2686051"/>
            <a:ext cx="65617" cy="38100"/>
          </a:xfrm>
          <a:custGeom>
            <a:avLst/>
            <a:gdLst/>
            <a:ahLst/>
            <a:cxnLst/>
            <a:rect l="l" t="t" r="r" b="b"/>
            <a:pathLst>
              <a:path w="68" h="38" extrusionOk="0">
                <a:moveTo>
                  <a:pt x="1" y="7"/>
                </a:moveTo>
                <a:cubicBezTo>
                  <a:pt x="1" y="7"/>
                  <a:pt x="61" y="0"/>
                  <a:pt x="68" y="38"/>
                </a:cubicBezTo>
                <a:cubicBezTo>
                  <a:pt x="0" y="7"/>
                  <a:pt x="0" y="7"/>
                  <a:pt x="0" y="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0" name="Google Shape;6480;p26"/>
          <p:cNvSpPr/>
          <p:nvPr/>
        </p:nvSpPr>
        <p:spPr>
          <a:xfrm>
            <a:off x="9980083" y="2743202"/>
            <a:ext cx="69851" cy="44449"/>
          </a:xfrm>
          <a:custGeom>
            <a:avLst/>
            <a:gdLst/>
            <a:ahLst/>
            <a:cxnLst/>
            <a:rect l="l" t="t" r="r" b="b"/>
            <a:pathLst>
              <a:path w="71" h="46" extrusionOk="0">
                <a:moveTo>
                  <a:pt x="1" y="0"/>
                </a:moveTo>
                <a:cubicBezTo>
                  <a:pt x="1" y="0"/>
                  <a:pt x="39" y="46"/>
                  <a:pt x="71" y="2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1" name="Google Shape;6481;p26"/>
          <p:cNvSpPr/>
          <p:nvPr/>
        </p:nvSpPr>
        <p:spPr>
          <a:xfrm>
            <a:off x="9980083" y="2726269"/>
            <a:ext cx="69851" cy="38100"/>
          </a:xfrm>
          <a:custGeom>
            <a:avLst/>
            <a:gdLst/>
            <a:ahLst/>
            <a:cxnLst/>
            <a:rect l="l" t="t" r="r" b="b"/>
            <a:pathLst>
              <a:path w="71" h="38" extrusionOk="0">
                <a:moveTo>
                  <a:pt x="1" y="15"/>
                </a:moveTo>
                <a:cubicBezTo>
                  <a:pt x="1" y="15"/>
                  <a:pt x="60" y="0"/>
                  <a:pt x="71" y="38"/>
                </a:cubicBezTo>
                <a:cubicBezTo>
                  <a:pt x="0" y="15"/>
                  <a:pt x="0" y="15"/>
                  <a:pt x="0"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2" name="Google Shape;6482;p26"/>
          <p:cNvSpPr/>
          <p:nvPr/>
        </p:nvSpPr>
        <p:spPr>
          <a:xfrm>
            <a:off x="10024533" y="2787651"/>
            <a:ext cx="71967" cy="40216"/>
          </a:xfrm>
          <a:custGeom>
            <a:avLst/>
            <a:gdLst/>
            <a:ahLst/>
            <a:cxnLst/>
            <a:rect l="l" t="t" r="r" b="b"/>
            <a:pathLst>
              <a:path w="73" h="41" extrusionOk="0">
                <a:moveTo>
                  <a:pt x="1" y="0"/>
                </a:moveTo>
                <a:cubicBezTo>
                  <a:pt x="1" y="0"/>
                  <a:pt x="46" y="41"/>
                  <a:pt x="73" y="1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3" name="Google Shape;6483;p26"/>
          <p:cNvSpPr/>
          <p:nvPr/>
        </p:nvSpPr>
        <p:spPr>
          <a:xfrm>
            <a:off x="10024533" y="2764369"/>
            <a:ext cx="71967" cy="35983"/>
          </a:xfrm>
          <a:custGeom>
            <a:avLst/>
            <a:gdLst/>
            <a:ahLst/>
            <a:cxnLst/>
            <a:rect l="l" t="t" r="r" b="b"/>
            <a:pathLst>
              <a:path w="73" h="36" extrusionOk="0">
                <a:moveTo>
                  <a:pt x="1" y="23"/>
                </a:moveTo>
                <a:cubicBezTo>
                  <a:pt x="1" y="23"/>
                  <a:pt x="57" y="0"/>
                  <a:pt x="73" y="36"/>
                </a:cubicBezTo>
                <a:cubicBezTo>
                  <a:pt x="0" y="23"/>
                  <a:pt x="0" y="23"/>
                  <a:pt x="0"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4" name="Google Shape;6484;p26"/>
          <p:cNvSpPr/>
          <p:nvPr/>
        </p:nvSpPr>
        <p:spPr>
          <a:xfrm>
            <a:off x="10073217" y="2815169"/>
            <a:ext cx="71967" cy="35983"/>
          </a:xfrm>
          <a:custGeom>
            <a:avLst/>
            <a:gdLst/>
            <a:ahLst/>
            <a:cxnLst/>
            <a:rect l="l" t="t" r="r" b="b"/>
            <a:pathLst>
              <a:path w="72" h="36" extrusionOk="0">
                <a:moveTo>
                  <a:pt x="1" y="16"/>
                </a:moveTo>
                <a:cubicBezTo>
                  <a:pt x="1" y="16"/>
                  <a:pt x="58" y="36"/>
                  <a:pt x="72" y="0"/>
                </a:cubicBezTo>
                <a:cubicBezTo>
                  <a:pt x="0" y="16"/>
                  <a:pt x="0" y="16"/>
                  <a:pt x="0"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5" name="Google Shape;6485;p26"/>
          <p:cNvSpPr/>
          <p:nvPr/>
        </p:nvSpPr>
        <p:spPr>
          <a:xfrm>
            <a:off x="10073217" y="2787651"/>
            <a:ext cx="71967" cy="42333"/>
          </a:xfrm>
          <a:custGeom>
            <a:avLst/>
            <a:gdLst/>
            <a:ahLst/>
            <a:cxnLst/>
            <a:rect l="l" t="t" r="r" b="b"/>
            <a:pathLst>
              <a:path w="72" h="43" extrusionOk="0">
                <a:moveTo>
                  <a:pt x="1" y="43"/>
                </a:moveTo>
                <a:cubicBezTo>
                  <a:pt x="1" y="43"/>
                  <a:pt x="43" y="0"/>
                  <a:pt x="72" y="27"/>
                </a:cubicBezTo>
                <a:cubicBezTo>
                  <a:pt x="0" y="43"/>
                  <a:pt x="0" y="43"/>
                  <a:pt x="0"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6" name="Google Shape;6486;p26"/>
          <p:cNvSpPr/>
          <p:nvPr/>
        </p:nvSpPr>
        <p:spPr>
          <a:xfrm>
            <a:off x="10126133" y="2836335"/>
            <a:ext cx="71967" cy="35983"/>
          </a:xfrm>
          <a:custGeom>
            <a:avLst/>
            <a:gdLst/>
            <a:ahLst/>
            <a:cxnLst/>
            <a:rect l="l" t="t" r="r" b="b"/>
            <a:pathLst>
              <a:path w="72" h="37" extrusionOk="0">
                <a:moveTo>
                  <a:pt x="1" y="16"/>
                </a:moveTo>
                <a:cubicBezTo>
                  <a:pt x="1" y="16"/>
                  <a:pt x="57" y="37"/>
                  <a:pt x="72" y="0"/>
                </a:cubicBezTo>
                <a:cubicBezTo>
                  <a:pt x="0" y="16"/>
                  <a:pt x="0" y="16"/>
                  <a:pt x="0"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7" name="Google Shape;6487;p26"/>
          <p:cNvSpPr/>
          <p:nvPr/>
        </p:nvSpPr>
        <p:spPr>
          <a:xfrm>
            <a:off x="10126133" y="2808818"/>
            <a:ext cx="71967" cy="42333"/>
          </a:xfrm>
          <a:custGeom>
            <a:avLst/>
            <a:gdLst/>
            <a:ahLst/>
            <a:cxnLst/>
            <a:rect l="l" t="t" r="r" b="b"/>
            <a:pathLst>
              <a:path w="73" h="43" extrusionOk="0">
                <a:moveTo>
                  <a:pt x="1" y="42"/>
                </a:moveTo>
                <a:cubicBezTo>
                  <a:pt x="1" y="42"/>
                  <a:pt x="44" y="0"/>
                  <a:pt x="73" y="26"/>
                </a:cubicBezTo>
                <a:cubicBezTo>
                  <a:pt x="0" y="43"/>
                  <a:pt x="0" y="43"/>
                  <a:pt x="0"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8" name="Google Shape;6488;p26"/>
          <p:cNvSpPr/>
          <p:nvPr/>
        </p:nvSpPr>
        <p:spPr>
          <a:xfrm>
            <a:off x="10437283" y="2451101"/>
            <a:ext cx="31751" cy="74083"/>
          </a:xfrm>
          <a:custGeom>
            <a:avLst/>
            <a:gdLst/>
            <a:ahLst/>
            <a:cxnLst/>
            <a:rect l="l" t="t" r="r" b="b"/>
            <a:pathLst>
              <a:path w="32" h="75" extrusionOk="0">
                <a:moveTo>
                  <a:pt x="0" y="1"/>
                </a:moveTo>
                <a:cubicBezTo>
                  <a:pt x="0" y="1"/>
                  <a:pt x="32" y="52"/>
                  <a:pt x="0" y="75"/>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89" name="Google Shape;6489;p26"/>
          <p:cNvSpPr/>
          <p:nvPr/>
        </p:nvSpPr>
        <p:spPr>
          <a:xfrm>
            <a:off x="10403417" y="2451101"/>
            <a:ext cx="31751" cy="74083"/>
          </a:xfrm>
          <a:custGeom>
            <a:avLst/>
            <a:gdLst/>
            <a:ahLst/>
            <a:cxnLst/>
            <a:rect l="l" t="t" r="r" b="b"/>
            <a:pathLst>
              <a:path w="33" h="75" extrusionOk="0">
                <a:moveTo>
                  <a:pt x="33" y="1"/>
                </a:moveTo>
                <a:cubicBezTo>
                  <a:pt x="33" y="1"/>
                  <a:pt x="0" y="52"/>
                  <a:pt x="33" y="75"/>
                </a:cubicBezTo>
                <a:cubicBezTo>
                  <a:pt x="33" y="0"/>
                  <a:pt x="33" y="0"/>
                  <a:pt x="3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0" name="Google Shape;6490;p26"/>
          <p:cNvSpPr/>
          <p:nvPr/>
        </p:nvSpPr>
        <p:spPr>
          <a:xfrm>
            <a:off x="10369550" y="2432051"/>
            <a:ext cx="52917" cy="63500"/>
          </a:xfrm>
          <a:custGeom>
            <a:avLst/>
            <a:gdLst/>
            <a:ahLst/>
            <a:cxnLst/>
            <a:rect l="l" t="t" r="r" b="b"/>
            <a:pathLst>
              <a:path w="54" h="64" extrusionOk="0">
                <a:moveTo>
                  <a:pt x="1" y="1"/>
                </a:moveTo>
                <a:cubicBezTo>
                  <a:pt x="1" y="1"/>
                  <a:pt x="54" y="29"/>
                  <a:pt x="37" y="64"/>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1" name="Google Shape;6491;p26"/>
          <p:cNvSpPr/>
          <p:nvPr/>
        </p:nvSpPr>
        <p:spPr>
          <a:xfrm>
            <a:off x="10365317" y="2432051"/>
            <a:ext cx="40217" cy="63500"/>
          </a:xfrm>
          <a:custGeom>
            <a:avLst/>
            <a:gdLst/>
            <a:ahLst/>
            <a:cxnLst/>
            <a:rect l="l" t="t" r="r" b="b"/>
            <a:pathLst>
              <a:path w="39" h="65" extrusionOk="0">
                <a:moveTo>
                  <a:pt x="3" y="1"/>
                </a:moveTo>
                <a:cubicBezTo>
                  <a:pt x="3" y="1"/>
                  <a:pt x="0" y="61"/>
                  <a:pt x="39" y="65"/>
                </a:cubicBezTo>
                <a:cubicBezTo>
                  <a:pt x="3" y="0"/>
                  <a:pt x="3" y="0"/>
                  <a:pt x="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2" name="Google Shape;6492;p26"/>
          <p:cNvSpPr/>
          <p:nvPr/>
        </p:nvSpPr>
        <p:spPr>
          <a:xfrm>
            <a:off x="10371665" y="2497668"/>
            <a:ext cx="59267" cy="42333"/>
          </a:xfrm>
          <a:custGeom>
            <a:avLst/>
            <a:gdLst/>
            <a:ahLst/>
            <a:cxnLst/>
            <a:rect l="l" t="t" r="r" b="b"/>
            <a:pathLst>
              <a:path w="61" h="42" extrusionOk="0">
                <a:moveTo>
                  <a:pt x="1" y="1"/>
                </a:moveTo>
                <a:cubicBezTo>
                  <a:pt x="1" y="1"/>
                  <a:pt x="61" y="3"/>
                  <a:pt x="61" y="42"/>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3" name="Google Shape;6493;p26"/>
          <p:cNvSpPr/>
          <p:nvPr/>
        </p:nvSpPr>
        <p:spPr>
          <a:xfrm>
            <a:off x="10369549" y="2499785"/>
            <a:ext cx="61384" cy="55033"/>
          </a:xfrm>
          <a:custGeom>
            <a:avLst/>
            <a:gdLst/>
            <a:ahLst/>
            <a:cxnLst/>
            <a:rect l="l" t="t" r="r" b="b"/>
            <a:pathLst>
              <a:path w="62" h="56" extrusionOk="0">
                <a:moveTo>
                  <a:pt x="1" y="1"/>
                </a:moveTo>
                <a:cubicBezTo>
                  <a:pt x="1" y="1"/>
                  <a:pt x="25" y="56"/>
                  <a:pt x="62" y="42"/>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4" name="Google Shape;6494;p26"/>
          <p:cNvSpPr/>
          <p:nvPr/>
        </p:nvSpPr>
        <p:spPr>
          <a:xfrm>
            <a:off x="10399184" y="2550584"/>
            <a:ext cx="55033" cy="57149"/>
          </a:xfrm>
          <a:custGeom>
            <a:avLst/>
            <a:gdLst/>
            <a:ahLst/>
            <a:cxnLst/>
            <a:rect l="l" t="t" r="r" b="b"/>
            <a:pathLst>
              <a:path w="57" h="58" extrusionOk="0">
                <a:moveTo>
                  <a:pt x="0" y="0"/>
                </a:moveTo>
                <a:cubicBezTo>
                  <a:pt x="0" y="0"/>
                  <a:pt x="57" y="20"/>
                  <a:pt x="46" y="58"/>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5" name="Google Shape;6495;p26"/>
          <p:cNvSpPr/>
          <p:nvPr/>
        </p:nvSpPr>
        <p:spPr>
          <a:xfrm>
            <a:off x="10397066" y="2550584"/>
            <a:ext cx="46567" cy="59267"/>
          </a:xfrm>
          <a:custGeom>
            <a:avLst/>
            <a:gdLst/>
            <a:ahLst/>
            <a:cxnLst/>
            <a:rect l="l" t="t" r="r" b="b"/>
            <a:pathLst>
              <a:path w="46" h="61" extrusionOk="0">
                <a:moveTo>
                  <a:pt x="1" y="1"/>
                </a:moveTo>
                <a:cubicBezTo>
                  <a:pt x="1" y="1"/>
                  <a:pt x="7" y="61"/>
                  <a:pt x="46" y="58"/>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6" name="Google Shape;6496;p26"/>
          <p:cNvSpPr/>
          <p:nvPr/>
        </p:nvSpPr>
        <p:spPr>
          <a:xfrm>
            <a:off x="10403416" y="2601384"/>
            <a:ext cx="50800" cy="67733"/>
          </a:xfrm>
          <a:custGeom>
            <a:avLst/>
            <a:gdLst/>
            <a:ahLst/>
            <a:cxnLst/>
            <a:rect l="l" t="t" r="r" b="b"/>
            <a:pathLst>
              <a:path w="51" h="68" extrusionOk="0">
                <a:moveTo>
                  <a:pt x="1" y="1"/>
                </a:moveTo>
                <a:cubicBezTo>
                  <a:pt x="1" y="1"/>
                  <a:pt x="51" y="35"/>
                  <a:pt x="30" y="68"/>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7" name="Google Shape;6497;p26"/>
          <p:cNvSpPr/>
          <p:nvPr/>
        </p:nvSpPr>
        <p:spPr>
          <a:xfrm>
            <a:off x="10394950" y="2603502"/>
            <a:ext cx="38100" cy="67733"/>
          </a:xfrm>
          <a:custGeom>
            <a:avLst/>
            <a:gdLst/>
            <a:ahLst/>
            <a:cxnLst/>
            <a:rect l="l" t="t" r="r" b="b"/>
            <a:pathLst>
              <a:path w="38" h="68" extrusionOk="0">
                <a:moveTo>
                  <a:pt x="9" y="1"/>
                </a:moveTo>
                <a:cubicBezTo>
                  <a:pt x="9" y="1"/>
                  <a:pt x="0" y="60"/>
                  <a:pt x="38" y="68"/>
                </a:cubicBezTo>
                <a:cubicBezTo>
                  <a:pt x="8" y="0"/>
                  <a:pt x="8" y="0"/>
                  <a:pt x="8"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8" name="Google Shape;6498;p26"/>
          <p:cNvSpPr/>
          <p:nvPr/>
        </p:nvSpPr>
        <p:spPr>
          <a:xfrm>
            <a:off x="10394950" y="2658535"/>
            <a:ext cx="40217" cy="71967"/>
          </a:xfrm>
          <a:custGeom>
            <a:avLst/>
            <a:gdLst/>
            <a:ahLst/>
            <a:cxnLst/>
            <a:rect l="l" t="t" r="r" b="b"/>
            <a:pathLst>
              <a:path w="42" h="73" extrusionOk="0">
                <a:moveTo>
                  <a:pt x="0" y="1"/>
                </a:moveTo>
                <a:cubicBezTo>
                  <a:pt x="0" y="1"/>
                  <a:pt x="42" y="45"/>
                  <a:pt x="15" y="73"/>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499" name="Google Shape;6499;p26"/>
          <p:cNvSpPr/>
          <p:nvPr/>
        </p:nvSpPr>
        <p:spPr>
          <a:xfrm>
            <a:off x="10373783" y="2660652"/>
            <a:ext cx="33867" cy="69849"/>
          </a:xfrm>
          <a:custGeom>
            <a:avLst/>
            <a:gdLst/>
            <a:ahLst/>
            <a:cxnLst/>
            <a:rect l="l" t="t" r="r" b="b"/>
            <a:pathLst>
              <a:path w="36" h="72" extrusionOk="0">
                <a:moveTo>
                  <a:pt x="21" y="1"/>
                </a:moveTo>
                <a:cubicBezTo>
                  <a:pt x="21" y="1"/>
                  <a:pt x="0" y="57"/>
                  <a:pt x="36" y="72"/>
                </a:cubicBezTo>
                <a:cubicBezTo>
                  <a:pt x="21" y="0"/>
                  <a:pt x="21" y="0"/>
                  <a:pt x="2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0" name="Google Shape;6500;p26"/>
          <p:cNvSpPr/>
          <p:nvPr/>
        </p:nvSpPr>
        <p:spPr>
          <a:xfrm>
            <a:off x="10369549" y="2696635"/>
            <a:ext cx="33867" cy="74083"/>
          </a:xfrm>
          <a:custGeom>
            <a:avLst/>
            <a:gdLst/>
            <a:ahLst/>
            <a:cxnLst/>
            <a:rect l="l" t="t" r="r" b="b"/>
            <a:pathLst>
              <a:path w="35" h="74" extrusionOk="0">
                <a:moveTo>
                  <a:pt x="0" y="1"/>
                </a:moveTo>
                <a:cubicBezTo>
                  <a:pt x="0" y="1"/>
                  <a:pt x="35" y="50"/>
                  <a:pt x="3" y="74"/>
                </a:cubicBezTo>
                <a:cubicBezTo>
                  <a:pt x="0" y="0"/>
                  <a:pt x="0" y="0"/>
                  <a:pt x="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1" name="Google Shape;6501;p26"/>
          <p:cNvSpPr/>
          <p:nvPr/>
        </p:nvSpPr>
        <p:spPr>
          <a:xfrm>
            <a:off x="10337799" y="2696635"/>
            <a:ext cx="33867" cy="74083"/>
          </a:xfrm>
          <a:custGeom>
            <a:avLst/>
            <a:gdLst/>
            <a:ahLst/>
            <a:cxnLst/>
            <a:rect l="l" t="t" r="r" b="b"/>
            <a:pathLst>
              <a:path w="33" h="74" extrusionOk="0">
                <a:moveTo>
                  <a:pt x="30" y="1"/>
                </a:moveTo>
                <a:cubicBezTo>
                  <a:pt x="30" y="1"/>
                  <a:pt x="0" y="53"/>
                  <a:pt x="33" y="74"/>
                </a:cubicBezTo>
                <a:cubicBezTo>
                  <a:pt x="30" y="0"/>
                  <a:pt x="30" y="0"/>
                  <a:pt x="3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2" name="Google Shape;6502;p26"/>
          <p:cNvSpPr/>
          <p:nvPr/>
        </p:nvSpPr>
        <p:spPr>
          <a:xfrm>
            <a:off x="10325099" y="2722035"/>
            <a:ext cx="35984" cy="71967"/>
          </a:xfrm>
          <a:custGeom>
            <a:avLst/>
            <a:gdLst/>
            <a:ahLst/>
            <a:cxnLst/>
            <a:rect l="l" t="t" r="r" b="b"/>
            <a:pathLst>
              <a:path w="35" h="74" extrusionOk="0">
                <a:moveTo>
                  <a:pt x="10" y="1"/>
                </a:moveTo>
                <a:cubicBezTo>
                  <a:pt x="10" y="1"/>
                  <a:pt x="35" y="56"/>
                  <a:pt x="0" y="74"/>
                </a:cubicBezTo>
                <a:cubicBezTo>
                  <a:pt x="10" y="0"/>
                  <a:pt x="10" y="0"/>
                  <a:pt x="1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3" name="Google Shape;6503;p26"/>
          <p:cNvSpPr/>
          <p:nvPr/>
        </p:nvSpPr>
        <p:spPr>
          <a:xfrm>
            <a:off x="10295466" y="2722035"/>
            <a:ext cx="38100" cy="71967"/>
          </a:xfrm>
          <a:custGeom>
            <a:avLst/>
            <a:gdLst/>
            <a:ahLst/>
            <a:cxnLst/>
            <a:rect l="l" t="t" r="r" b="b"/>
            <a:pathLst>
              <a:path w="39" h="74" extrusionOk="0">
                <a:moveTo>
                  <a:pt x="39" y="1"/>
                </a:moveTo>
                <a:cubicBezTo>
                  <a:pt x="39" y="1"/>
                  <a:pt x="0" y="47"/>
                  <a:pt x="29" y="74"/>
                </a:cubicBezTo>
                <a:cubicBezTo>
                  <a:pt x="39" y="0"/>
                  <a:pt x="39" y="0"/>
                  <a:pt x="39"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4" name="Google Shape;6504;p26"/>
          <p:cNvSpPr/>
          <p:nvPr/>
        </p:nvSpPr>
        <p:spPr>
          <a:xfrm>
            <a:off x="10246783" y="2766485"/>
            <a:ext cx="59267" cy="55033"/>
          </a:xfrm>
          <a:custGeom>
            <a:avLst/>
            <a:gdLst/>
            <a:ahLst/>
            <a:cxnLst/>
            <a:rect l="l" t="t" r="r" b="b"/>
            <a:pathLst>
              <a:path w="61" h="56" extrusionOk="0">
                <a:moveTo>
                  <a:pt x="60" y="1"/>
                </a:moveTo>
                <a:cubicBezTo>
                  <a:pt x="60" y="1"/>
                  <a:pt x="37" y="56"/>
                  <a:pt x="0" y="43"/>
                </a:cubicBezTo>
                <a:cubicBezTo>
                  <a:pt x="61" y="0"/>
                  <a:pt x="61" y="0"/>
                  <a:pt x="6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5" name="Google Shape;6505;p26"/>
          <p:cNvSpPr/>
          <p:nvPr/>
        </p:nvSpPr>
        <p:spPr>
          <a:xfrm>
            <a:off x="10246783" y="2764368"/>
            <a:ext cx="57151" cy="42333"/>
          </a:xfrm>
          <a:custGeom>
            <a:avLst/>
            <a:gdLst/>
            <a:ahLst/>
            <a:cxnLst/>
            <a:rect l="l" t="t" r="r" b="b"/>
            <a:pathLst>
              <a:path w="60" h="43" extrusionOk="0">
                <a:moveTo>
                  <a:pt x="60" y="1"/>
                </a:moveTo>
                <a:cubicBezTo>
                  <a:pt x="60" y="1"/>
                  <a:pt x="0" y="4"/>
                  <a:pt x="0" y="43"/>
                </a:cubicBezTo>
                <a:cubicBezTo>
                  <a:pt x="60" y="0"/>
                  <a:pt x="60" y="0"/>
                  <a:pt x="6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6" name="Google Shape;6506;p26"/>
          <p:cNvSpPr/>
          <p:nvPr/>
        </p:nvSpPr>
        <p:spPr>
          <a:xfrm>
            <a:off x="10454216" y="2510369"/>
            <a:ext cx="35984" cy="71967"/>
          </a:xfrm>
          <a:custGeom>
            <a:avLst/>
            <a:gdLst/>
            <a:ahLst/>
            <a:cxnLst/>
            <a:rect l="l" t="t" r="r" b="b"/>
            <a:pathLst>
              <a:path w="35" h="73" extrusionOk="0">
                <a:moveTo>
                  <a:pt x="12" y="1"/>
                </a:moveTo>
                <a:cubicBezTo>
                  <a:pt x="12" y="1"/>
                  <a:pt x="35" y="57"/>
                  <a:pt x="0" y="73"/>
                </a:cubicBezTo>
                <a:cubicBezTo>
                  <a:pt x="12" y="0"/>
                  <a:pt x="12" y="0"/>
                  <a:pt x="12"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7" name="Google Shape;6507;p26"/>
          <p:cNvSpPr/>
          <p:nvPr/>
        </p:nvSpPr>
        <p:spPr>
          <a:xfrm>
            <a:off x="10426699" y="2510369"/>
            <a:ext cx="38100" cy="71967"/>
          </a:xfrm>
          <a:custGeom>
            <a:avLst/>
            <a:gdLst/>
            <a:ahLst/>
            <a:cxnLst/>
            <a:rect l="l" t="t" r="r" b="b"/>
            <a:pathLst>
              <a:path w="40" h="73" extrusionOk="0">
                <a:moveTo>
                  <a:pt x="40" y="1"/>
                </a:moveTo>
                <a:cubicBezTo>
                  <a:pt x="40" y="1"/>
                  <a:pt x="0" y="46"/>
                  <a:pt x="28" y="73"/>
                </a:cubicBezTo>
                <a:cubicBezTo>
                  <a:pt x="40" y="0"/>
                  <a:pt x="40" y="0"/>
                  <a:pt x="4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8" name="Google Shape;6508;p26"/>
          <p:cNvSpPr/>
          <p:nvPr/>
        </p:nvSpPr>
        <p:spPr>
          <a:xfrm>
            <a:off x="10454217" y="2573868"/>
            <a:ext cx="38100" cy="65616"/>
          </a:xfrm>
          <a:custGeom>
            <a:avLst/>
            <a:gdLst/>
            <a:ahLst/>
            <a:cxnLst/>
            <a:rect l="l" t="t" r="r" b="b"/>
            <a:pathLst>
              <a:path w="39" h="66" extrusionOk="0">
                <a:moveTo>
                  <a:pt x="34" y="1"/>
                </a:moveTo>
                <a:cubicBezTo>
                  <a:pt x="34" y="1"/>
                  <a:pt x="39" y="61"/>
                  <a:pt x="0" y="66"/>
                </a:cubicBezTo>
                <a:cubicBezTo>
                  <a:pt x="35" y="0"/>
                  <a:pt x="35" y="0"/>
                  <a:pt x="35"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09" name="Google Shape;6509;p26"/>
          <p:cNvSpPr/>
          <p:nvPr/>
        </p:nvSpPr>
        <p:spPr>
          <a:xfrm>
            <a:off x="10435166" y="2573868"/>
            <a:ext cx="52917" cy="65616"/>
          </a:xfrm>
          <a:custGeom>
            <a:avLst/>
            <a:gdLst/>
            <a:ahLst/>
            <a:cxnLst/>
            <a:rect l="l" t="t" r="r" b="b"/>
            <a:pathLst>
              <a:path w="53" h="65" extrusionOk="0">
                <a:moveTo>
                  <a:pt x="53" y="1"/>
                </a:moveTo>
                <a:cubicBezTo>
                  <a:pt x="53" y="1"/>
                  <a:pt x="0" y="31"/>
                  <a:pt x="19" y="65"/>
                </a:cubicBezTo>
                <a:cubicBezTo>
                  <a:pt x="53" y="0"/>
                  <a:pt x="53" y="0"/>
                  <a:pt x="5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0" name="Google Shape;6510;p26"/>
          <p:cNvSpPr/>
          <p:nvPr/>
        </p:nvSpPr>
        <p:spPr>
          <a:xfrm>
            <a:off x="10441516" y="2637368"/>
            <a:ext cx="61384" cy="57149"/>
          </a:xfrm>
          <a:custGeom>
            <a:avLst/>
            <a:gdLst/>
            <a:ahLst/>
            <a:cxnLst/>
            <a:rect l="l" t="t" r="r" b="b"/>
            <a:pathLst>
              <a:path w="61" h="57" extrusionOk="0">
                <a:moveTo>
                  <a:pt x="60" y="1"/>
                </a:moveTo>
                <a:cubicBezTo>
                  <a:pt x="60" y="1"/>
                  <a:pt x="37" y="57"/>
                  <a:pt x="0" y="44"/>
                </a:cubicBezTo>
                <a:cubicBezTo>
                  <a:pt x="61" y="0"/>
                  <a:pt x="61" y="0"/>
                  <a:pt x="6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1" name="Google Shape;6511;p26"/>
          <p:cNvSpPr/>
          <p:nvPr/>
        </p:nvSpPr>
        <p:spPr>
          <a:xfrm>
            <a:off x="10441516" y="2637368"/>
            <a:ext cx="59267" cy="42333"/>
          </a:xfrm>
          <a:custGeom>
            <a:avLst/>
            <a:gdLst/>
            <a:ahLst/>
            <a:cxnLst/>
            <a:rect l="l" t="t" r="r" b="b"/>
            <a:pathLst>
              <a:path w="61" h="43" extrusionOk="0">
                <a:moveTo>
                  <a:pt x="60" y="0"/>
                </a:moveTo>
                <a:cubicBezTo>
                  <a:pt x="60" y="0"/>
                  <a:pt x="0" y="4"/>
                  <a:pt x="1" y="43"/>
                </a:cubicBezTo>
                <a:cubicBezTo>
                  <a:pt x="61" y="0"/>
                  <a:pt x="61" y="0"/>
                  <a:pt x="61"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2" name="Google Shape;6512;p26"/>
          <p:cNvSpPr/>
          <p:nvPr/>
        </p:nvSpPr>
        <p:spPr>
          <a:xfrm>
            <a:off x="10420350" y="2694517"/>
            <a:ext cx="67733" cy="50800"/>
          </a:xfrm>
          <a:custGeom>
            <a:avLst/>
            <a:gdLst/>
            <a:ahLst/>
            <a:cxnLst/>
            <a:rect l="l" t="t" r="r" b="b"/>
            <a:pathLst>
              <a:path w="67" h="51" extrusionOk="0">
                <a:moveTo>
                  <a:pt x="67" y="0"/>
                </a:moveTo>
                <a:cubicBezTo>
                  <a:pt x="67" y="0"/>
                  <a:pt x="34" y="51"/>
                  <a:pt x="0" y="31"/>
                </a:cubicBezTo>
                <a:cubicBezTo>
                  <a:pt x="67" y="0"/>
                  <a:pt x="67" y="0"/>
                  <a:pt x="67"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3" name="Google Shape;6513;p26"/>
          <p:cNvSpPr/>
          <p:nvPr/>
        </p:nvSpPr>
        <p:spPr>
          <a:xfrm>
            <a:off x="10420350" y="2686051"/>
            <a:ext cx="67733" cy="38100"/>
          </a:xfrm>
          <a:custGeom>
            <a:avLst/>
            <a:gdLst/>
            <a:ahLst/>
            <a:cxnLst/>
            <a:rect l="l" t="t" r="r" b="b"/>
            <a:pathLst>
              <a:path w="67" h="38" extrusionOk="0">
                <a:moveTo>
                  <a:pt x="66" y="7"/>
                </a:moveTo>
                <a:cubicBezTo>
                  <a:pt x="66" y="7"/>
                  <a:pt x="6" y="0"/>
                  <a:pt x="0" y="38"/>
                </a:cubicBezTo>
                <a:cubicBezTo>
                  <a:pt x="67" y="7"/>
                  <a:pt x="67" y="7"/>
                  <a:pt x="67" y="7"/>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4" name="Google Shape;6514;p26"/>
          <p:cNvSpPr/>
          <p:nvPr/>
        </p:nvSpPr>
        <p:spPr>
          <a:xfrm>
            <a:off x="10390716" y="2743202"/>
            <a:ext cx="67733" cy="44449"/>
          </a:xfrm>
          <a:custGeom>
            <a:avLst/>
            <a:gdLst/>
            <a:ahLst/>
            <a:cxnLst/>
            <a:rect l="l" t="t" r="r" b="b"/>
            <a:pathLst>
              <a:path w="70" h="46" extrusionOk="0">
                <a:moveTo>
                  <a:pt x="69" y="0"/>
                </a:moveTo>
                <a:cubicBezTo>
                  <a:pt x="69" y="0"/>
                  <a:pt x="31" y="46"/>
                  <a:pt x="0" y="23"/>
                </a:cubicBezTo>
                <a:cubicBezTo>
                  <a:pt x="70" y="0"/>
                  <a:pt x="70" y="0"/>
                  <a:pt x="70"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5" name="Google Shape;6515;p26"/>
          <p:cNvSpPr/>
          <p:nvPr/>
        </p:nvSpPr>
        <p:spPr>
          <a:xfrm>
            <a:off x="10390716" y="2726269"/>
            <a:ext cx="67733" cy="38100"/>
          </a:xfrm>
          <a:custGeom>
            <a:avLst/>
            <a:gdLst/>
            <a:ahLst/>
            <a:cxnLst/>
            <a:rect l="l" t="t" r="r" b="b"/>
            <a:pathLst>
              <a:path w="70" h="38" extrusionOk="0">
                <a:moveTo>
                  <a:pt x="69" y="15"/>
                </a:moveTo>
                <a:cubicBezTo>
                  <a:pt x="69" y="15"/>
                  <a:pt x="11" y="0"/>
                  <a:pt x="0" y="38"/>
                </a:cubicBezTo>
                <a:cubicBezTo>
                  <a:pt x="70" y="15"/>
                  <a:pt x="70" y="15"/>
                  <a:pt x="70" y="15"/>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6" name="Google Shape;6516;p26"/>
          <p:cNvSpPr/>
          <p:nvPr/>
        </p:nvSpPr>
        <p:spPr>
          <a:xfrm>
            <a:off x="10342033" y="2787651"/>
            <a:ext cx="71967" cy="40216"/>
          </a:xfrm>
          <a:custGeom>
            <a:avLst/>
            <a:gdLst/>
            <a:ahLst/>
            <a:cxnLst/>
            <a:rect l="l" t="t" r="r" b="b"/>
            <a:pathLst>
              <a:path w="73" h="41" extrusionOk="0">
                <a:moveTo>
                  <a:pt x="72" y="0"/>
                </a:moveTo>
                <a:cubicBezTo>
                  <a:pt x="72" y="0"/>
                  <a:pt x="28" y="41"/>
                  <a:pt x="0" y="13"/>
                </a:cubicBezTo>
                <a:cubicBezTo>
                  <a:pt x="73" y="0"/>
                  <a:pt x="73" y="0"/>
                  <a:pt x="73" y="0"/>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7" name="Google Shape;6517;p26"/>
          <p:cNvSpPr/>
          <p:nvPr/>
        </p:nvSpPr>
        <p:spPr>
          <a:xfrm>
            <a:off x="10342033" y="2764369"/>
            <a:ext cx="71967" cy="35983"/>
          </a:xfrm>
          <a:custGeom>
            <a:avLst/>
            <a:gdLst/>
            <a:ahLst/>
            <a:cxnLst/>
            <a:rect l="l" t="t" r="r" b="b"/>
            <a:pathLst>
              <a:path w="73" h="36" extrusionOk="0">
                <a:moveTo>
                  <a:pt x="72" y="23"/>
                </a:moveTo>
                <a:cubicBezTo>
                  <a:pt x="72" y="23"/>
                  <a:pt x="17" y="0"/>
                  <a:pt x="0" y="36"/>
                </a:cubicBezTo>
                <a:cubicBezTo>
                  <a:pt x="73" y="23"/>
                  <a:pt x="73" y="23"/>
                  <a:pt x="73" y="2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8" name="Google Shape;6518;p26"/>
          <p:cNvSpPr/>
          <p:nvPr/>
        </p:nvSpPr>
        <p:spPr>
          <a:xfrm>
            <a:off x="10295466" y="2815169"/>
            <a:ext cx="71967" cy="35983"/>
          </a:xfrm>
          <a:custGeom>
            <a:avLst/>
            <a:gdLst/>
            <a:ahLst/>
            <a:cxnLst/>
            <a:rect l="l" t="t" r="r" b="b"/>
            <a:pathLst>
              <a:path w="73" h="36" extrusionOk="0">
                <a:moveTo>
                  <a:pt x="72" y="16"/>
                </a:moveTo>
                <a:cubicBezTo>
                  <a:pt x="72" y="16"/>
                  <a:pt x="15" y="36"/>
                  <a:pt x="0" y="0"/>
                </a:cubicBezTo>
                <a:cubicBezTo>
                  <a:pt x="73" y="16"/>
                  <a:pt x="73" y="16"/>
                  <a:pt x="73"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19" name="Google Shape;6519;p26"/>
          <p:cNvSpPr/>
          <p:nvPr/>
        </p:nvSpPr>
        <p:spPr>
          <a:xfrm>
            <a:off x="10295466" y="2787651"/>
            <a:ext cx="71967" cy="42333"/>
          </a:xfrm>
          <a:custGeom>
            <a:avLst/>
            <a:gdLst/>
            <a:ahLst/>
            <a:cxnLst/>
            <a:rect l="l" t="t" r="r" b="b"/>
            <a:pathLst>
              <a:path w="73" h="43" extrusionOk="0">
                <a:moveTo>
                  <a:pt x="72" y="43"/>
                </a:moveTo>
                <a:cubicBezTo>
                  <a:pt x="72" y="43"/>
                  <a:pt x="29" y="0"/>
                  <a:pt x="0" y="27"/>
                </a:cubicBezTo>
                <a:cubicBezTo>
                  <a:pt x="73" y="43"/>
                  <a:pt x="73" y="43"/>
                  <a:pt x="73"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0" name="Google Shape;6520;p26"/>
          <p:cNvSpPr/>
          <p:nvPr/>
        </p:nvSpPr>
        <p:spPr>
          <a:xfrm>
            <a:off x="10242550" y="2836335"/>
            <a:ext cx="71967" cy="35983"/>
          </a:xfrm>
          <a:custGeom>
            <a:avLst/>
            <a:gdLst/>
            <a:ahLst/>
            <a:cxnLst/>
            <a:rect l="l" t="t" r="r" b="b"/>
            <a:pathLst>
              <a:path w="72" h="37" extrusionOk="0">
                <a:moveTo>
                  <a:pt x="71" y="16"/>
                </a:moveTo>
                <a:cubicBezTo>
                  <a:pt x="71" y="16"/>
                  <a:pt x="14" y="37"/>
                  <a:pt x="0" y="0"/>
                </a:cubicBezTo>
                <a:cubicBezTo>
                  <a:pt x="72" y="16"/>
                  <a:pt x="72" y="16"/>
                  <a:pt x="72" y="16"/>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1" name="Google Shape;6521;p26"/>
          <p:cNvSpPr/>
          <p:nvPr/>
        </p:nvSpPr>
        <p:spPr>
          <a:xfrm>
            <a:off x="10242550" y="2808818"/>
            <a:ext cx="71967" cy="42333"/>
          </a:xfrm>
          <a:custGeom>
            <a:avLst/>
            <a:gdLst/>
            <a:ahLst/>
            <a:cxnLst/>
            <a:rect l="l" t="t" r="r" b="b"/>
            <a:pathLst>
              <a:path w="72" h="43" extrusionOk="0">
                <a:moveTo>
                  <a:pt x="71" y="42"/>
                </a:moveTo>
                <a:cubicBezTo>
                  <a:pt x="71" y="42"/>
                  <a:pt x="29" y="0"/>
                  <a:pt x="0" y="26"/>
                </a:cubicBezTo>
                <a:cubicBezTo>
                  <a:pt x="72" y="43"/>
                  <a:pt x="72" y="43"/>
                  <a:pt x="72" y="43"/>
                </a:cubicBez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2" name="Google Shape;6522;p26"/>
          <p:cNvSpPr/>
          <p:nvPr/>
        </p:nvSpPr>
        <p:spPr>
          <a:xfrm>
            <a:off x="10202333" y="2810935"/>
            <a:ext cx="29633" cy="23283"/>
          </a:xfrm>
          <a:custGeom>
            <a:avLst/>
            <a:gdLst/>
            <a:ahLst/>
            <a:cxnLst/>
            <a:rect l="l" t="t" r="r" b="b"/>
            <a:pathLst>
              <a:path w="14" h="11" extrusionOk="0">
                <a:moveTo>
                  <a:pt x="0" y="11"/>
                </a:moveTo>
                <a:lnTo>
                  <a:pt x="12" y="0"/>
                </a:lnTo>
                <a:lnTo>
                  <a:pt x="14" y="3"/>
                </a:lnTo>
                <a:lnTo>
                  <a:pt x="0"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3" name="Google Shape;6523;p26"/>
          <p:cNvSpPr/>
          <p:nvPr/>
        </p:nvSpPr>
        <p:spPr>
          <a:xfrm>
            <a:off x="10202333" y="2810935"/>
            <a:ext cx="29633" cy="23283"/>
          </a:xfrm>
          <a:custGeom>
            <a:avLst/>
            <a:gdLst/>
            <a:ahLst/>
            <a:cxnLst/>
            <a:rect l="l" t="t" r="r" b="b"/>
            <a:pathLst>
              <a:path w="14" h="11" extrusionOk="0">
                <a:moveTo>
                  <a:pt x="14" y="11"/>
                </a:moveTo>
                <a:lnTo>
                  <a:pt x="3" y="0"/>
                </a:lnTo>
                <a:lnTo>
                  <a:pt x="0" y="3"/>
                </a:lnTo>
                <a:lnTo>
                  <a:pt x="14" y="11"/>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4" name="Google Shape;6524;p26"/>
          <p:cNvSpPr/>
          <p:nvPr/>
        </p:nvSpPr>
        <p:spPr>
          <a:xfrm>
            <a:off x="10071099" y="2438401"/>
            <a:ext cx="296333" cy="302683"/>
          </a:xfrm>
          <a:custGeom>
            <a:avLst/>
            <a:gdLst/>
            <a:ahLst/>
            <a:cxnLst/>
            <a:rect l="l" t="t" r="r" b="b"/>
            <a:pathLst>
              <a:path w="301" h="306" extrusionOk="0">
                <a:moveTo>
                  <a:pt x="74" y="40"/>
                </a:moveTo>
                <a:cubicBezTo>
                  <a:pt x="74" y="40"/>
                  <a:pt x="73" y="0"/>
                  <a:pt x="151" y="0"/>
                </a:cubicBezTo>
                <a:cubicBezTo>
                  <a:pt x="229" y="0"/>
                  <a:pt x="227" y="40"/>
                  <a:pt x="227" y="40"/>
                </a:cubicBezTo>
                <a:cubicBezTo>
                  <a:pt x="227" y="40"/>
                  <a:pt x="288" y="34"/>
                  <a:pt x="280" y="63"/>
                </a:cubicBezTo>
                <a:cubicBezTo>
                  <a:pt x="278" y="68"/>
                  <a:pt x="245" y="98"/>
                  <a:pt x="217" y="126"/>
                </a:cubicBezTo>
                <a:cubicBezTo>
                  <a:pt x="196" y="146"/>
                  <a:pt x="177" y="165"/>
                  <a:pt x="174" y="167"/>
                </a:cubicBezTo>
                <a:cubicBezTo>
                  <a:pt x="174" y="167"/>
                  <a:pt x="168" y="172"/>
                  <a:pt x="168" y="175"/>
                </a:cubicBezTo>
                <a:cubicBezTo>
                  <a:pt x="168" y="181"/>
                  <a:pt x="168" y="224"/>
                  <a:pt x="168" y="224"/>
                </a:cubicBezTo>
                <a:cubicBezTo>
                  <a:pt x="229" y="281"/>
                  <a:pt x="229" y="281"/>
                  <a:pt x="229" y="281"/>
                </a:cubicBezTo>
                <a:cubicBezTo>
                  <a:pt x="229" y="281"/>
                  <a:pt x="239" y="296"/>
                  <a:pt x="219" y="306"/>
                </a:cubicBezTo>
                <a:cubicBezTo>
                  <a:pt x="89" y="306"/>
                  <a:pt x="89" y="306"/>
                  <a:pt x="89" y="306"/>
                </a:cubicBezTo>
                <a:cubicBezTo>
                  <a:pt x="89" y="306"/>
                  <a:pt x="66" y="303"/>
                  <a:pt x="73" y="286"/>
                </a:cubicBezTo>
                <a:cubicBezTo>
                  <a:pt x="75" y="281"/>
                  <a:pt x="82" y="276"/>
                  <a:pt x="88" y="269"/>
                </a:cubicBezTo>
                <a:cubicBezTo>
                  <a:pt x="106" y="249"/>
                  <a:pt x="135" y="224"/>
                  <a:pt x="135" y="224"/>
                </a:cubicBezTo>
                <a:cubicBezTo>
                  <a:pt x="135" y="174"/>
                  <a:pt x="135" y="174"/>
                  <a:pt x="135" y="174"/>
                </a:cubicBezTo>
                <a:cubicBezTo>
                  <a:pt x="29" y="77"/>
                  <a:pt x="29" y="77"/>
                  <a:pt x="29" y="77"/>
                </a:cubicBezTo>
                <a:cubicBezTo>
                  <a:pt x="29" y="77"/>
                  <a:pt x="9" y="45"/>
                  <a:pt x="38" y="42"/>
                </a:cubicBezTo>
                <a:cubicBezTo>
                  <a:pt x="67" y="39"/>
                  <a:pt x="74" y="40"/>
                  <a:pt x="74" y="40"/>
                </a:cubicBezTo>
                <a:close/>
                <a:moveTo>
                  <a:pt x="99" y="118"/>
                </a:moveTo>
                <a:cubicBezTo>
                  <a:pt x="80" y="93"/>
                  <a:pt x="80" y="58"/>
                  <a:pt x="80" y="58"/>
                </a:cubicBezTo>
                <a:cubicBezTo>
                  <a:pt x="0" y="58"/>
                  <a:pt x="99" y="118"/>
                  <a:pt x="99" y="118"/>
                </a:cubicBezTo>
                <a:close/>
                <a:moveTo>
                  <a:pt x="221" y="58"/>
                </a:moveTo>
                <a:cubicBezTo>
                  <a:pt x="221" y="58"/>
                  <a:pt x="221" y="93"/>
                  <a:pt x="202" y="118"/>
                </a:cubicBezTo>
                <a:cubicBezTo>
                  <a:pt x="202" y="118"/>
                  <a:pt x="301" y="58"/>
                  <a:pt x="221" y="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5" name="Google Shape;6525;p26"/>
          <p:cNvSpPr/>
          <p:nvPr/>
        </p:nvSpPr>
        <p:spPr>
          <a:xfrm>
            <a:off x="8652932" y="2123017"/>
            <a:ext cx="247651" cy="25400"/>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6" name="Google Shape;6526;p26"/>
          <p:cNvSpPr/>
          <p:nvPr/>
        </p:nvSpPr>
        <p:spPr>
          <a:xfrm>
            <a:off x="8597900" y="1663701"/>
            <a:ext cx="345017" cy="345016"/>
          </a:xfrm>
          <a:custGeom>
            <a:avLst/>
            <a:gdLst/>
            <a:ahLst/>
            <a:cxnLst/>
            <a:rect l="l" t="t" r="r" b="b"/>
            <a:pathLst>
              <a:path w="163" h="163" extrusionOk="0">
                <a:moveTo>
                  <a:pt x="36" y="0"/>
                </a:moveTo>
                <a:lnTo>
                  <a:pt x="81" y="46"/>
                </a:lnTo>
                <a:lnTo>
                  <a:pt x="128" y="0"/>
                </a:lnTo>
                <a:lnTo>
                  <a:pt x="163" y="36"/>
                </a:lnTo>
                <a:lnTo>
                  <a:pt x="116" y="83"/>
                </a:lnTo>
                <a:lnTo>
                  <a:pt x="162" y="129"/>
                </a:lnTo>
                <a:lnTo>
                  <a:pt x="129" y="162"/>
                </a:lnTo>
                <a:lnTo>
                  <a:pt x="83" y="116"/>
                </a:lnTo>
                <a:lnTo>
                  <a:pt x="36" y="163"/>
                </a:lnTo>
                <a:lnTo>
                  <a:pt x="0" y="128"/>
                </a:lnTo>
                <a:lnTo>
                  <a:pt x="46" y="81"/>
                </a:lnTo>
                <a:lnTo>
                  <a:pt x="2" y="37"/>
                </a:lnTo>
                <a:lnTo>
                  <a:pt x="36"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7" name="Google Shape;6527;p26"/>
          <p:cNvSpPr/>
          <p:nvPr/>
        </p:nvSpPr>
        <p:spPr>
          <a:xfrm>
            <a:off x="9944100" y="4671484"/>
            <a:ext cx="548217" cy="345016"/>
          </a:xfrm>
          <a:custGeom>
            <a:avLst/>
            <a:gdLst/>
            <a:ahLst/>
            <a:cxnLst/>
            <a:rect l="l" t="t" r="r" b="b"/>
            <a:pathLst>
              <a:path w="556" h="349" extrusionOk="0">
                <a:moveTo>
                  <a:pt x="499" y="0"/>
                </a:moveTo>
                <a:cubicBezTo>
                  <a:pt x="546" y="0"/>
                  <a:pt x="556" y="48"/>
                  <a:pt x="556" y="48"/>
                </a:cubicBezTo>
                <a:cubicBezTo>
                  <a:pt x="556" y="326"/>
                  <a:pt x="556" y="326"/>
                  <a:pt x="556" y="326"/>
                </a:cubicBezTo>
                <a:cubicBezTo>
                  <a:pt x="556" y="339"/>
                  <a:pt x="545" y="349"/>
                  <a:pt x="533" y="349"/>
                </a:cubicBezTo>
                <a:cubicBezTo>
                  <a:pt x="23" y="349"/>
                  <a:pt x="23" y="349"/>
                  <a:pt x="23" y="349"/>
                </a:cubicBezTo>
                <a:cubicBezTo>
                  <a:pt x="11" y="349"/>
                  <a:pt x="0" y="339"/>
                  <a:pt x="0" y="326"/>
                </a:cubicBezTo>
                <a:cubicBezTo>
                  <a:pt x="0" y="48"/>
                  <a:pt x="0" y="48"/>
                  <a:pt x="0" y="48"/>
                </a:cubicBezTo>
                <a:cubicBezTo>
                  <a:pt x="0" y="48"/>
                  <a:pt x="9" y="1"/>
                  <a:pt x="56" y="1"/>
                </a:cubicBezTo>
                <a:cubicBezTo>
                  <a:pt x="103" y="1"/>
                  <a:pt x="109" y="48"/>
                  <a:pt x="109" y="48"/>
                </a:cubicBezTo>
                <a:cubicBezTo>
                  <a:pt x="109" y="48"/>
                  <a:pt x="118" y="3"/>
                  <a:pt x="165" y="3"/>
                </a:cubicBezTo>
                <a:cubicBezTo>
                  <a:pt x="213" y="3"/>
                  <a:pt x="223" y="48"/>
                  <a:pt x="223" y="48"/>
                </a:cubicBezTo>
                <a:cubicBezTo>
                  <a:pt x="223" y="48"/>
                  <a:pt x="226" y="2"/>
                  <a:pt x="276" y="2"/>
                </a:cubicBezTo>
                <a:cubicBezTo>
                  <a:pt x="326" y="2"/>
                  <a:pt x="332" y="51"/>
                  <a:pt x="332" y="51"/>
                </a:cubicBezTo>
                <a:cubicBezTo>
                  <a:pt x="332" y="51"/>
                  <a:pt x="338" y="0"/>
                  <a:pt x="387" y="0"/>
                </a:cubicBezTo>
                <a:cubicBezTo>
                  <a:pt x="436" y="0"/>
                  <a:pt x="444" y="51"/>
                  <a:pt x="444" y="51"/>
                </a:cubicBezTo>
                <a:cubicBezTo>
                  <a:pt x="444" y="51"/>
                  <a:pt x="452" y="0"/>
                  <a:pt x="499"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8" name="Google Shape;6528;p26"/>
          <p:cNvSpPr/>
          <p:nvPr/>
        </p:nvSpPr>
        <p:spPr>
          <a:xfrm>
            <a:off x="10735732" y="1047751"/>
            <a:ext cx="414867" cy="419100"/>
          </a:xfrm>
          <a:custGeom>
            <a:avLst/>
            <a:gdLst/>
            <a:ahLst/>
            <a:cxnLst/>
            <a:rect l="l" t="t" r="r" b="b"/>
            <a:pathLst>
              <a:path w="419" h="425" extrusionOk="0">
                <a:moveTo>
                  <a:pt x="419" y="393"/>
                </a:moveTo>
                <a:cubicBezTo>
                  <a:pt x="419" y="410"/>
                  <a:pt x="404" y="425"/>
                  <a:pt x="386" y="425"/>
                </a:cubicBezTo>
                <a:cubicBezTo>
                  <a:pt x="32" y="425"/>
                  <a:pt x="32" y="425"/>
                  <a:pt x="32" y="425"/>
                </a:cubicBezTo>
                <a:cubicBezTo>
                  <a:pt x="15" y="425"/>
                  <a:pt x="0" y="410"/>
                  <a:pt x="0" y="393"/>
                </a:cubicBezTo>
                <a:cubicBezTo>
                  <a:pt x="0" y="32"/>
                  <a:pt x="0" y="32"/>
                  <a:pt x="0" y="32"/>
                </a:cubicBezTo>
                <a:cubicBezTo>
                  <a:pt x="0" y="14"/>
                  <a:pt x="15" y="0"/>
                  <a:pt x="32" y="0"/>
                </a:cubicBezTo>
                <a:cubicBezTo>
                  <a:pt x="386" y="0"/>
                  <a:pt x="386" y="0"/>
                  <a:pt x="386" y="0"/>
                </a:cubicBezTo>
                <a:cubicBezTo>
                  <a:pt x="404" y="0"/>
                  <a:pt x="419" y="14"/>
                  <a:pt x="419" y="32"/>
                </a:cubicBezTo>
                <a:lnTo>
                  <a:pt x="419" y="393"/>
                </a:lnTo>
                <a:close/>
                <a:moveTo>
                  <a:pt x="150" y="103"/>
                </a:moveTo>
                <a:cubicBezTo>
                  <a:pt x="118" y="132"/>
                  <a:pt x="118" y="132"/>
                  <a:pt x="118" y="132"/>
                </a:cubicBezTo>
                <a:cubicBezTo>
                  <a:pt x="150" y="179"/>
                  <a:pt x="87" y="184"/>
                  <a:pt x="87" y="184"/>
                </a:cubicBezTo>
                <a:cubicBezTo>
                  <a:pt x="87" y="217"/>
                  <a:pt x="87" y="217"/>
                  <a:pt x="87" y="217"/>
                </a:cubicBezTo>
                <a:cubicBezTo>
                  <a:pt x="143" y="232"/>
                  <a:pt x="101" y="276"/>
                  <a:pt x="101" y="276"/>
                </a:cubicBezTo>
                <a:cubicBezTo>
                  <a:pt x="126" y="306"/>
                  <a:pt x="126" y="306"/>
                  <a:pt x="126" y="306"/>
                </a:cubicBezTo>
                <a:cubicBezTo>
                  <a:pt x="183" y="276"/>
                  <a:pt x="172" y="341"/>
                  <a:pt x="172" y="341"/>
                </a:cubicBezTo>
                <a:cubicBezTo>
                  <a:pt x="215" y="341"/>
                  <a:pt x="215" y="341"/>
                  <a:pt x="215" y="341"/>
                </a:cubicBezTo>
                <a:cubicBezTo>
                  <a:pt x="234" y="283"/>
                  <a:pt x="268" y="331"/>
                  <a:pt x="268" y="331"/>
                </a:cubicBezTo>
                <a:cubicBezTo>
                  <a:pt x="301" y="302"/>
                  <a:pt x="301" y="302"/>
                  <a:pt x="301" y="302"/>
                </a:cubicBezTo>
                <a:cubicBezTo>
                  <a:pt x="269" y="249"/>
                  <a:pt x="326" y="255"/>
                  <a:pt x="326" y="255"/>
                </a:cubicBezTo>
                <a:cubicBezTo>
                  <a:pt x="332" y="211"/>
                  <a:pt x="332" y="211"/>
                  <a:pt x="332" y="211"/>
                </a:cubicBezTo>
                <a:cubicBezTo>
                  <a:pt x="270" y="193"/>
                  <a:pt x="322" y="155"/>
                  <a:pt x="322" y="155"/>
                </a:cubicBezTo>
                <a:cubicBezTo>
                  <a:pt x="292" y="125"/>
                  <a:pt x="292" y="125"/>
                  <a:pt x="292" y="125"/>
                </a:cubicBezTo>
                <a:cubicBezTo>
                  <a:pt x="234" y="154"/>
                  <a:pt x="246" y="93"/>
                  <a:pt x="246" y="93"/>
                </a:cubicBezTo>
                <a:cubicBezTo>
                  <a:pt x="205" y="89"/>
                  <a:pt x="205" y="89"/>
                  <a:pt x="205" y="89"/>
                </a:cubicBezTo>
                <a:cubicBezTo>
                  <a:pt x="192" y="152"/>
                  <a:pt x="150" y="103"/>
                  <a:pt x="150" y="10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29" name="Google Shape;6529;p26"/>
          <p:cNvSpPr/>
          <p:nvPr/>
        </p:nvSpPr>
        <p:spPr>
          <a:xfrm>
            <a:off x="10894483" y="1214969"/>
            <a:ext cx="97367" cy="95249"/>
          </a:xfrm>
          <a:prstGeom prst="ellipse">
            <a:avLst/>
          </a:pr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0" name="Google Shape;6530;p26"/>
          <p:cNvSpPr/>
          <p:nvPr/>
        </p:nvSpPr>
        <p:spPr>
          <a:xfrm>
            <a:off x="8585200" y="1073151"/>
            <a:ext cx="370417" cy="368300"/>
          </a:xfrm>
          <a:custGeom>
            <a:avLst/>
            <a:gdLst/>
            <a:ahLst/>
            <a:cxnLst/>
            <a:rect l="l" t="t" r="r" b="b"/>
            <a:pathLst>
              <a:path w="376" h="375" extrusionOk="0">
                <a:moveTo>
                  <a:pt x="188" y="375"/>
                </a:moveTo>
                <a:cubicBezTo>
                  <a:pt x="214" y="375"/>
                  <a:pt x="235" y="354"/>
                  <a:pt x="235" y="328"/>
                </a:cubicBezTo>
                <a:cubicBezTo>
                  <a:pt x="235" y="302"/>
                  <a:pt x="214" y="281"/>
                  <a:pt x="188" y="281"/>
                </a:cubicBezTo>
                <a:cubicBezTo>
                  <a:pt x="162" y="281"/>
                  <a:pt x="141" y="302"/>
                  <a:pt x="141" y="328"/>
                </a:cubicBezTo>
                <a:cubicBezTo>
                  <a:pt x="141" y="354"/>
                  <a:pt x="162" y="375"/>
                  <a:pt x="188" y="375"/>
                </a:cubicBezTo>
                <a:close/>
                <a:moveTo>
                  <a:pt x="188" y="0"/>
                </a:moveTo>
                <a:cubicBezTo>
                  <a:pt x="162" y="0"/>
                  <a:pt x="141" y="20"/>
                  <a:pt x="141" y="46"/>
                </a:cubicBezTo>
                <a:cubicBezTo>
                  <a:pt x="141" y="72"/>
                  <a:pt x="162" y="93"/>
                  <a:pt x="188" y="93"/>
                </a:cubicBezTo>
                <a:cubicBezTo>
                  <a:pt x="214" y="93"/>
                  <a:pt x="235" y="72"/>
                  <a:pt x="235" y="46"/>
                </a:cubicBezTo>
                <a:cubicBezTo>
                  <a:pt x="235" y="20"/>
                  <a:pt x="214" y="0"/>
                  <a:pt x="188" y="0"/>
                </a:cubicBezTo>
                <a:close/>
                <a:moveTo>
                  <a:pt x="376" y="140"/>
                </a:moveTo>
                <a:cubicBezTo>
                  <a:pt x="0" y="140"/>
                  <a:pt x="0" y="140"/>
                  <a:pt x="0" y="140"/>
                </a:cubicBezTo>
                <a:cubicBezTo>
                  <a:pt x="0" y="234"/>
                  <a:pt x="0" y="234"/>
                  <a:pt x="0" y="234"/>
                </a:cubicBezTo>
                <a:cubicBezTo>
                  <a:pt x="376" y="234"/>
                  <a:pt x="376" y="234"/>
                  <a:pt x="376" y="234"/>
                </a:cubicBezTo>
                <a:cubicBezTo>
                  <a:pt x="376" y="140"/>
                  <a:pt x="376" y="140"/>
                  <a:pt x="376" y="1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1" name="Google Shape;6531;p26"/>
          <p:cNvSpPr/>
          <p:nvPr/>
        </p:nvSpPr>
        <p:spPr>
          <a:xfrm>
            <a:off x="10032999" y="5397501"/>
            <a:ext cx="372533" cy="364067"/>
          </a:xfrm>
          <a:custGeom>
            <a:avLst/>
            <a:gdLst/>
            <a:ahLst/>
            <a:cxnLst/>
            <a:rect l="l" t="t" r="r" b="b"/>
            <a:pathLst>
              <a:path w="376" h="370" extrusionOk="0">
                <a:moveTo>
                  <a:pt x="188" y="114"/>
                </a:moveTo>
                <a:cubicBezTo>
                  <a:pt x="139" y="0"/>
                  <a:pt x="1" y="26"/>
                  <a:pt x="0" y="159"/>
                </a:cubicBezTo>
                <a:cubicBezTo>
                  <a:pt x="0" y="235"/>
                  <a:pt x="183" y="351"/>
                  <a:pt x="188" y="370"/>
                </a:cubicBezTo>
                <a:cubicBezTo>
                  <a:pt x="193" y="351"/>
                  <a:pt x="376" y="234"/>
                  <a:pt x="376" y="158"/>
                </a:cubicBezTo>
                <a:cubicBezTo>
                  <a:pt x="375" y="25"/>
                  <a:pt x="234" y="4"/>
                  <a:pt x="188" y="11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2" name="Google Shape;6532;p26"/>
          <p:cNvSpPr/>
          <p:nvPr/>
        </p:nvSpPr>
        <p:spPr>
          <a:xfrm>
            <a:off x="10809817" y="304802"/>
            <a:ext cx="266700" cy="397933"/>
          </a:xfrm>
          <a:custGeom>
            <a:avLst/>
            <a:gdLst/>
            <a:ahLst/>
            <a:cxnLst/>
            <a:rect l="l" t="t" r="r" b="b"/>
            <a:pathLst>
              <a:path w="269" h="402" extrusionOk="0">
                <a:moveTo>
                  <a:pt x="168" y="402"/>
                </a:moveTo>
                <a:cubicBezTo>
                  <a:pt x="101" y="402"/>
                  <a:pt x="101" y="402"/>
                  <a:pt x="101" y="402"/>
                </a:cubicBezTo>
                <a:cubicBezTo>
                  <a:pt x="51" y="402"/>
                  <a:pt x="0" y="352"/>
                  <a:pt x="0" y="302"/>
                </a:cubicBezTo>
                <a:cubicBezTo>
                  <a:pt x="0" y="168"/>
                  <a:pt x="0" y="168"/>
                  <a:pt x="0" y="168"/>
                </a:cubicBezTo>
                <a:cubicBezTo>
                  <a:pt x="269" y="168"/>
                  <a:pt x="269" y="168"/>
                  <a:pt x="269" y="168"/>
                </a:cubicBezTo>
                <a:cubicBezTo>
                  <a:pt x="269" y="302"/>
                  <a:pt x="269" y="302"/>
                  <a:pt x="269" y="302"/>
                </a:cubicBezTo>
                <a:cubicBezTo>
                  <a:pt x="269" y="352"/>
                  <a:pt x="218" y="402"/>
                  <a:pt x="168" y="402"/>
                </a:cubicBezTo>
                <a:close/>
                <a:moveTo>
                  <a:pt x="168" y="251"/>
                </a:moveTo>
                <a:cubicBezTo>
                  <a:pt x="168" y="242"/>
                  <a:pt x="160" y="235"/>
                  <a:pt x="151" y="235"/>
                </a:cubicBezTo>
                <a:cubicBezTo>
                  <a:pt x="118" y="235"/>
                  <a:pt x="118" y="235"/>
                  <a:pt x="118" y="235"/>
                </a:cubicBezTo>
                <a:cubicBezTo>
                  <a:pt x="108" y="235"/>
                  <a:pt x="101" y="242"/>
                  <a:pt x="101" y="251"/>
                </a:cubicBezTo>
                <a:cubicBezTo>
                  <a:pt x="101" y="318"/>
                  <a:pt x="101" y="318"/>
                  <a:pt x="101" y="318"/>
                </a:cubicBezTo>
                <a:cubicBezTo>
                  <a:pt x="101" y="328"/>
                  <a:pt x="108" y="335"/>
                  <a:pt x="118" y="335"/>
                </a:cubicBezTo>
                <a:cubicBezTo>
                  <a:pt x="151" y="335"/>
                  <a:pt x="151" y="335"/>
                  <a:pt x="151" y="335"/>
                </a:cubicBezTo>
                <a:cubicBezTo>
                  <a:pt x="160" y="335"/>
                  <a:pt x="168" y="328"/>
                  <a:pt x="168" y="318"/>
                </a:cubicBezTo>
                <a:cubicBezTo>
                  <a:pt x="168" y="251"/>
                  <a:pt x="168" y="251"/>
                  <a:pt x="168" y="251"/>
                </a:cubicBezTo>
                <a:close/>
                <a:moveTo>
                  <a:pt x="202" y="168"/>
                </a:moveTo>
                <a:cubicBezTo>
                  <a:pt x="202" y="114"/>
                  <a:pt x="202" y="114"/>
                  <a:pt x="202" y="114"/>
                </a:cubicBezTo>
                <a:cubicBezTo>
                  <a:pt x="202" y="69"/>
                  <a:pt x="171" y="33"/>
                  <a:pt x="134" y="33"/>
                </a:cubicBezTo>
                <a:cubicBezTo>
                  <a:pt x="97" y="33"/>
                  <a:pt x="67" y="69"/>
                  <a:pt x="67" y="114"/>
                </a:cubicBezTo>
                <a:cubicBezTo>
                  <a:pt x="67" y="168"/>
                  <a:pt x="67" y="168"/>
                  <a:pt x="67" y="168"/>
                </a:cubicBezTo>
                <a:cubicBezTo>
                  <a:pt x="34" y="168"/>
                  <a:pt x="34" y="168"/>
                  <a:pt x="34" y="168"/>
                </a:cubicBezTo>
                <a:cubicBezTo>
                  <a:pt x="34" y="100"/>
                  <a:pt x="34" y="100"/>
                  <a:pt x="34" y="100"/>
                </a:cubicBezTo>
                <a:cubicBezTo>
                  <a:pt x="34" y="45"/>
                  <a:pt x="79" y="0"/>
                  <a:pt x="134" y="0"/>
                </a:cubicBezTo>
                <a:cubicBezTo>
                  <a:pt x="190" y="0"/>
                  <a:pt x="235" y="45"/>
                  <a:pt x="235" y="100"/>
                </a:cubicBezTo>
                <a:cubicBezTo>
                  <a:pt x="235" y="168"/>
                  <a:pt x="235" y="168"/>
                  <a:pt x="235" y="168"/>
                </a:cubicBezTo>
                <a:cubicBezTo>
                  <a:pt x="202" y="168"/>
                  <a:pt x="202" y="168"/>
                  <a:pt x="202" y="16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3" name="Google Shape;6533;p26"/>
          <p:cNvSpPr/>
          <p:nvPr/>
        </p:nvSpPr>
        <p:spPr>
          <a:xfrm>
            <a:off x="10007599" y="239184"/>
            <a:ext cx="429684" cy="531283"/>
          </a:xfrm>
          <a:custGeom>
            <a:avLst/>
            <a:gdLst/>
            <a:ahLst/>
            <a:cxnLst/>
            <a:rect l="l" t="t" r="r" b="b"/>
            <a:pathLst>
              <a:path w="436" h="538" extrusionOk="0">
                <a:moveTo>
                  <a:pt x="153" y="536"/>
                </a:moveTo>
                <a:cubicBezTo>
                  <a:pt x="112" y="527"/>
                  <a:pt x="93" y="510"/>
                  <a:pt x="79" y="484"/>
                </a:cubicBezTo>
                <a:cubicBezTo>
                  <a:pt x="69" y="466"/>
                  <a:pt x="64" y="435"/>
                  <a:pt x="64" y="393"/>
                </a:cubicBezTo>
                <a:cubicBezTo>
                  <a:pt x="64" y="357"/>
                  <a:pt x="0" y="335"/>
                  <a:pt x="0" y="302"/>
                </a:cubicBezTo>
                <a:cubicBezTo>
                  <a:pt x="35" y="301"/>
                  <a:pt x="66" y="309"/>
                  <a:pt x="82" y="332"/>
                </a:cubicBezTo>
                <a:cubicBezTo>
                  <a:pt x="85" y="313"/>
                  <a:pt x="85" y="313"/>
                  <a:pt x="85" y="313"/>
                </a:cubicBezTo>
                <a:cubicBezTo>
                  <a:pt x="89" y="276"/>
                  <a:pt x="92" y="255"/>
                  <a:pt x="92" y="251"/>
                </a:cubicBezTo>
                <a:cubicBezTo>
                  <a:pt x="92" y="226"/>
                  <a:pt x="84" y="206"/>
                  <a:pt x="68" y="190"/>
                </a:cubicBezTo>
                <a:cubicBezTo>
                  <a:pt x="97" y="195"/>
                  <a:pt x="116" y="214"/>
                  <a:pt x="125" y="247"/>
                </a:cubicBezTo>
                <a:cubicBezTo>
                  <a:pt x="127" y="247"/>
                  <a:pt x="127" y="247"/>
                  <a:pt x="127" y="247"/>
                </a:cubicBezTo>
                <a:cubicBezTo>
                  <a:pt x="135" y="219"/>
                  <a:pt x="135" y="219"/>
                  <a:pt x="135" y="219"/>
                </a:cubicBezTo>
                <a:cubicBezTo>
                  <a:pt x="141" y="197"/>
                  <a:pt x="144" y="182"/>
                  <a:pt x="144" y="173"/>
                </a:cubicBezTo>
                <a:cubicBezTo>
                  <a:pt x="144" y="145"/>
                  <a:pt x="139" y="121"/>
                  <a:pt x="129" y="101"/>
                </a:cubicBezTo>
                <a:cubicBezTo>
                  <a:pt x="148" y="109"/>
                  <a:pt x="164" y="124"/>
                  <a:pt x="177" y="146"/>
                </a:cubicBezTo>
                <a:cubicBezTo>
                  <a:pt x="184" y="133"/>
                  <a:pt x="188" y="117"/>
                  <a:pt x="188" y="96"/>
                </a:cubicBezTo>
                <a:cubicBezTo>
                  <a:pt x="188" y="91"/>
                  <a:pt x="187" y="84"/>
                  <a:pt x="186" y="74"/>
                </a:cubicBezTo>
                <a:cubicBezTo>
                  <a:pt x="185" y="65"/>
                  <a:pt x="184" y="59"/>
                  <a:pt x="184" y="56"/>
                </a:cubicBezTo>
                <a:cubicBezTo>
                  <a:pt x="184" y="27"/>
                  <a:pt x="190" y="8"/>
                  <a:pt x="203" y="0"/>
                </a:cubicBezTo>
                <a:cubicBezTo>
                  <a:pt x="211" y="43"/>
                  <a:pt x="228" y="83"/>
                  <a:pt x="253" y="119"/>
                </a:cubicBezTo>
                <a:cubicBezTo>
                  <a:pt x="275" y="192"/>
                  <a:pt x="275" y="192"/>
                  <a:pt x="275" y="192"/>
                </a:cubicBezTo>
                <a:cubicBezTo>
                  <a:pt x="276" y="192"/>
                  <a:pt x="276" y="192"/>
                  <a:pt x="276" y="192"/>
                </a:cubicBezTo>
                <a:cubicBezTo>
                  <a:pt x="276" y="185"/>
                  <a:pt x="276" y="185"/>
                  <a:pt x="276" y="185"/>
                </a:cubicBezTo>
                <a:cubicBezTo>
                  <a:pt x="276" y="181"/>
                  <a:pt x="276" y="176"/>
                  <a:pt x="276" y="168"/>
                </a:cubicBezTo>
                <a:cubicBezTo>
                  <a:pt x="277" y="162"/>
                  <a:pt x="277" y="158"/>
                  <a:pt x="277" y="157"/>
                </a:cubicBezTo>
                <a:cubicBezTo>
                  <a:pt x="277" y="142"/>
                  <a:pt x="273" y="126"/>
                  <a:pt x="264" y="109"/>
                </a:cubicBezTo>
                <a:cubicBezTo>
                  <a:pt x="275" y="112"/>
                  <a:pt x="287" y="121"/>
                  <a:pt x="300" y="137"/>
                </a:cubicBezTo>
                <a:cubicBezTo>
                  <a:pt x="310" y="150"/>
                  <a:pt x="318" y="163"/>
                  <a:pt x="322" y="176"/>
                </a:cubicBezTo>
                <a:cubicBezTo>
                  <a:pt x="331" y="201"/>
                  <a:pt x="335" y="226"/>
                  <a:pt x="335" y="252"/>
                </a:cubicBezTo>
                <a:cubicBezTo>
                  <a:pt x="335" y="288"/>
                  <a:pt x="335" y="288"/>
                  <a:pt x="335" y="288"/>
                </a:cubicBezTo>
                <a:cubicBezTo>
                  <a:pt x="336" y="288"/>
                  <a:pt x="336" y="288"/>
                  <a:pt x="336" y="288"/>
                </a:cubicBezTo>
                <a:cubicBezTo>
                  <a:pt x="350" y="265"/>
                  <a:pt x="357" y="246"/>
                  <a:pt x="357" y="231"/>
                </a:cubicBezTo>
                <a:cubicBezTo>
                  <a:pt x="357" y="222"/>
                  <a:pt x="355" y="215"/>
                  <a:pt x="350" y="208"/>
                </a:cubicBezTo>
                <a:cubicBezTo>
                  <a:pt x="376" y="223"/>
                  <a:pt x="371" y="253"/>
                  <a:pt x="371" y="298"/>
                </a:cubicBezTo>
                <a:cubicBezTo>
                  <a:pt x="371" y="299"/>
                  <a:pt x="370" y="309"/>
                  <a:pt x="368" y="327"/>
                </a:cubicBezTo>
                <a:cubicBezTo>
                  <a:pt x="368" y="367"/>
                  <a:pt x="368" y="367"/>
                  <a:pt x="368" y="367"/>
                </a:cubicBezTo>
                <a:cubicBezTo>
                  <a:pt x="375" y="361"/>
                  <a:pt x="391" y="344"/>
                  <a:pt x="427" y="285"/>
                </a:cubicBezTo>
                <a:cubicBezTo>
                  <a:pt x="436" y="327"/>
                  <a:pt x="415" y="368"/>
                  <a:pt x="415" y="385"/>
                </a:cubicBezTo>
                <a:cubicBezTo>
                  <a:pt x="415" y="427"/>
                  <a:pt x="391" y="463"/>
                  <a:pt x="368" y="491"/>
                </a:cubicBezTo>
                <a:cubicBezTo>
                  <a:pt x="343" y="521"/>
                  <a:pt x="310" y="536"/>
                  <a:pt x="269" y="536"/>
                </a:cubicBezTo>
                <a:cubicBezTo>
                  <a:pt x="254" y="536"/>
                  <a:pt x="238" y="532"/>
                  <a:pt x="220" y="525"/>
                </a:cubicBezTo>
                <a:cubicBezTo>
                  <a:pt x="240" y="518"/>
                  <a:pt x="260" y="503"/>
                  <a:pt x="279" y="480"/>
                </a:cubicBezTo>
                <a:cubicBezTo>
                  <a:pt x="298" y="457"/>
                  <a:pt x="309" y="435"/>
                  <a:pt x="311" y="414"/>
                </a:cubicBezTo>
                <a:cubicBezTo>
                  <a:pt x="278" y="447"/>
                  <a:pt x="278" y="447"/>
                  <a:pt x="278" y="447"/>
                </a:cubicBezTo>
                <a:cubicBezTo>
                  <a:pt x="289" y="420"/>
                  <a:pt x="289" y="420"/>
                  <a:pt x="289" y="420"/>
                </a:cubicBezTo>
                <a:cubicBezTo>
                  <a:pt x="295" y="406"/>
                  <a:pt x="299" y="393"/>
                  <a:pt x="299" y="381"/>
                </a:cubicBezTo>
                <a:cubicBezTo>
                  <a:pt x="299" y="370"/>
                  <a:pt x="297" y="362"/>
                  <a:pt x="295" y="358"/>
                </a:cubicBezTo>
                <a:cubicBezTo>
                  <a:pt x="294" y="372"/>
                  <a:pt x="285" y="388"/>
                  <a:pt x="268" y="405"/>
                </a:cubicBezTo>
                <a:cubicBezTo>
                  <a:pt x="253" y="427"/>
                  <a:pt x="253" y="427"/>
                  <a:pt x="253" y="427"/>
                </a:cubicBezTo>
                <a:cubicBezTo>
                  <a:pt x="250" y="425"/>
                  <a:pt x="249" y="422"/>
                  <a:pt x="249" y="416"/>
                </a:cubicBezTo>
                <a:cubicBezTo>
                  <a:pt x="249" y="410"/>
                  <a:pt x="252" y="402"/>
                  <a:pt x="256" y="390"/>
                </a:cubicBezTo>
                <a:cubicBezTo>
                  <a:pt x="261" y="378"/>
                  <a:pt x="264" y="368"/>
                  <a:pt x="264" y="361"/>
                </a:cubicBezTo>
                <a:cubicBezTo>
                  <a:pt x="264" y="351"/>
                  <a:pt x="260" y="337"/>
                  <a:pt x="252" y="320"/>
                </a:cubicBezTo>
                <a:cubicBezTo>
                  <a:pt x="235" y="288"/>
                  <a:pt x="235" y="288"/>
                  <a:pt x="235" y="288"/>
                </a:cubicBezTo>
                <a:cubicBezTo>
                  <a:pt x="234" y="288"/>
                  <a:pt x="234" y="288"/>
                  <a:pt x="234" y="288"/>
                </a:cubicBezTo>
                <a:cubicBezTo>
                  <a:pt x="234" y="336"/>
                  <a:pt x="234" y="336"/>
                  <a:pt x="234" y="336"/>
                </a:cubicBezTo>
                <a:cubicBezTo>
                  <a:pt x="234" y="357"/>
                  <a:pt x="232" y="372"/>
                  <a:pt x="227" y="382"/>
                </a:cubicBezTo>
                <a:cubicBezTo>
                  <a:pt x="217" y="414"/>
                  <a:pt x="217" y="414"/>
                  <a:pt x="217" y="414"/>
                </a:cubicBezTo>
                <a:cubicBezTo>
                  <a:pt x="215" y="405"/>
                  <a:pt x="212" y="397"/>
                  <a:pt x="207" y="390"/>
                </a:cubicBezTo>
                <a:cubicBezTo>
                  <a:pt x="198" y="382"/>
                  <a:pt x="192" y="368"/>
                  <a:pt x="188" y="348"/>
                </a:cubicBezTo>
                <a:cubicBezTo>
                  <a:pt x="187" y="348"/>
                  <a:pt x="187" y="348"/>
                  <a:pt x="187" y="348"/>
                </a:cubicBezTo>
                <a:cubicBezTo>
                  <a:pt x="181" y="363"/>
                  <a:pt x="178" y="381"/>
                  <a:pt x="178" y="402"/>
                </a:cubicBezTo>
                <a:cubicBezTo>
                  <a:pt x="178" y="423"/>
                  <a:pt x="186" y="444"/>
                  <a:pt x="201" y="467"/>
                </a:cubicBezTo>
                <a:cubicBezTo>
                  <a:pt x="172" y="462"/>
                  <a:pt x="152" y="432"/>
                  <a:pt x="141" y="378"/>
                </a:cubicBezTo>
                <a:cubicBezTo>
                  <a:pt x="140" y="378"/>
                  <a:pt x="140" y="378"/>
                  <a:pt x="140" y="378"/>
                </a:cubicBezTo>
                <a:cubicBezTo>
                  <a:pt x="133" y="398"/>
                  <a:pt x="129" y="417"/>
                  <a:pt x="129" y="436"/>
                </a:cubicBezTo>
                <a:cubicBezTo>
                  <a:pt x="129" y="456"/>
                  <a:pt x="136" y="475"/>
                  <a:pt x="150" y="493"/>
                </a:cubicBezTo>
                <a:cubicBezTo>
                  <a:pt x="163" y="511"/>
                  <a:pt x="180" y="523"/>
                  <a:pt x="199" y="528"/>
                </a:cubicBezTo>
                <a:cubicBezTo>
                  <a:pt x="188" y="535"/>
                  <a:pt x="172" y="538"/>
                  <a:pt x="153" y="5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4" name="Google Shape;6534;p26"/>
          <p:cNvSpPr/>
          <p:nvPr/>
        </p:nvSpPr>
        <p:spPr>
          <a:xfrm>
            <a:off x="10005483" y="6089652"/>
            <a:ext cx="427567" cy="461433"/>
          </a:xfrm>
          <a:custGeom>
            <a:avLst/>
            <a:gdLst/>
            <a:ahLst/>
            <a:cxnLst/>
            <a:rect l="l" t="t" r="r" b="b"/>
            <a:pathLst>
              <a:path w="434" h="469" extrusionOk="0">
                <a:moveTo>
                  <a:pt x="434" y="115"/>
                </a:moveTo>
                <a:cubicBezTo>
                  <a:pt x="235" y="234"/>
                  <a:pt x="235" y="234"/>
                  <a:pt x="235" y="234"/>
                </a:cubicBezTo>
                <a:cubicBezTo>
                  <a:pt x="235" y="167"/>
                  <a:pt x="235" y="167"/>
                  <a:pt x="235" y="167"/>
                </a:cubicBezTo>
                <a:cubicBezTo>
                  <a:pt x="168" y="167"/>
                  <a:pt x="168" y="167"/>
                  <a:pt x="168" y="167"/>
                </a:cubicBezTo>
                <a:cubicBezTo>
                  <a:pt x="35" y="167"/>
                  <a:pt x="0" y="268"/>
                  <a:pt x="0" y="268"/>
                </a:cubicBezTo>
                <a:cubicBezTo>
                  <a:pt x="0" y="98"/>
                  <a:pt x="166" y="67"/>
                  <a:pt x="166" y="67"/>
                </a:cubicBezTo>
                <a:cubicBezTo>
                  <a:pt x="235" y="67"/>
                  <a:pt x="235" y="67"/>
                  <a:pt x="235" y="67"/>
                </a:cubicBezTo>
                <a:cubicBezTo>
                  <a:pt x="235" y="0"/>
                  <a:pt x="235" y="0"/>
                  <a:pt x="235" y="0"/>
                </a:cubicBezTo>
                <a:cubicBezTo>
                  <a:pt x="434" y="115"/>
                  <a:pt x="434" y="115"/>
                  <a:pt x="434" y="115"/>
                </a:cubicBezTo>
                <a:close/>
                <a:moveTo>
                  <a:pt x="268" y="402"/>
                </a:moveTo>
                <a:cubicBezTo>
                  <a:pt x="199" y="402"/>
                  <a:pt x="199" y="402"/>
                  <a:pt x="199" y="402"/>
                </a:cubicBezTo>
                <a:cubicBezTo>
                  <a:pt x="199" y="469"/>
                  <a:pt x="199" y="469"/>
                  <a:pt x="199" y="469"/>
                </a:cubicBezTo>
                <a:cubicBezTo>
                  <a:pt x="0" y="353"/>
                  <a:pt x="0" y="353"/>
                  <a:pt x="0" y="353"/>
                </a:cubicBezTo>
                <a:cubicBezTo>
                  <a:pt x="199" y="234"/>
                  <a:pt x="199" y="234"/>
                  <a:pt x="199" y="234"/>
                </a:cubicBezTo>
                <a:cubicBezTo>
                  <a:pt x="199" y="302"/>
                  <a:pt x="199" y="302"/>
                  <a:pt x="199" y="302"/>
                </a:cubicBezTo>
                <a:cubicBezTo>
                  <a:pt x="266" y="302"/>
                  <a:pt x="266" y="302"/>
                  <a:pt x="266" y="302"/>
                </a:cubicBezTo>
                <a:cubicBezTo>
                  <a:pt x="399" y="302"/>
                  <a:pt x="434" y="201"/>
                  <a:pt x="434" y="201"/>
                </a:cubicBezTo>
                <a:cubicBezTo>
                  <a:pt x="434" y="371"/>
                  <a:pt x="268" y="402"/>
                  <a:pt x="268" y="40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5" name="Google Shape;6535;p26"/>
          <p:cNvSpPr/>
          <p:nvPr/>
        </p:nvSpPr>
        <p:spPr>
          <a:xfrm>
            <a:off x="9254066" y="3100918"/>
            <a:ext cx="463551" cy="529167"/>
          </a:xfrm>
          <a:custGeom>
            <a:avLst/>
            <a:gdLst/>
            <a:ahLst/>
            <a:cxnLst/>
            <a:rect l="l" t="t" r="r" b="b"/>
            <a:pathLst>
              <a:path w="469" h="537" extrusionOk="0">
                <a:moveTo>
                  <a:pt x="469" y="251"/>
                </a:moveTo>
                <a:cubicBezTo>
                  <a:pt x="462" y="250"/>
                  <a:pt x="405" y="247"/>
                  <a:pt x="398" y="248"/>
                </a:cubicBezTo>
                <a:cubicBezTo>
                  <a:pt x="354" y="253"/>
                  <a:pt x="371" y="276"/>
                  <a:pt x="321" y="301"/>
                </a:cubicBezTo>
                <a:cubicBezTo>
                  <a:pt x="271" y="325"/>
                  <a:pt x="194" y="355"/>
                  <a:pt x="194" y="355"/>
                </a:cubicBezTo>
                <a:cubicBezTo>
                  <a:pt x="98" y="31"/>
                  <a:pt x="98" y="31"/>
                  <a:pt x="98" y="31"/>
                </a:cubicBezTo>
                <a:cubicBezTo>
                  <a:pt x="98" y="31"/>
                  <a:pt x="194" y="62"/>
                  <a:pt x="232" y="47"/>
                </a:cubicBezTo>
                <a:cubicBezTo>
                  <a:pt x="280" y="33"/>
                  <a:pt x="315" y="5"/>
                  <a:pt x="385" y="0"/>
                </a:cubicBezTo>
                <a:cubicBezTo>
                  <a:pt x="394" y="0"/>
                  <a:pt x="341" y="153"/>
                  <a:pt x="341" y="153"/>
                </a:cubicBezTo>
                <a:cubicBezTo>
                  <a:pt x="469" y="251"/>
                  <a:pt x="469" y="251"/>
                  <a:pt x="469" y="251"/>
                </a:cubicBezTo>
                <a:close/>
                <a:moveTo>
                  <a:pt x="182" y="533"/>
                </a:moveTo>
                <a:cubicBezTo>
                  <a:pt x="171" y="537"/>
                  <a:pt x="171" y="537"/>
                  <a:pt x="171" y="537"/>
                </a:cubicBezTo>
                <a:cubicBezTo>
                  <a:pt x="168" y="529"/>
                  <a:pt x="159" y="524"/>
                  <a:pt x="152" y="527"/>
                </a:cubicBezTo>
                <a:cubicBezTo>
                  <a:pt x="0" y="55"/>
                  <a:pt x="0" y="55"/>
                  <a:pt x="0" y="55"/>
                </a:cubicBezTo>
                <a:cubicBezTo>
                  <a:pt x="7" y="52"/>
                  <a:pt x="12" y="43"/>
                  <a:pt x="9" y="35"/>
                </a:cubicBezTo>
                <a:cubicBezTo>
                  <a:pt x="21" y="31"/>
                  <a:pt x="21" y="31"/>
                  <a:pt x="21" y="31"/>
                </a:cubicBezTo>
                <a:cubicBezTo>
                  <a:pt x="23" y="40"/>
                  <a:pt x="32" y="44"/>
                  <a:pt x="40" y="42"/>
                </a:cubicBezTo>
                <a:cubicBezTo>
                  <a:pt x="192" y="514"/>
                  <a:pt x="192" y="514"/>
                  <a:pt x="192" y="514"/>
                </a:cubicBezTo>
                <a:cubicBezTo>
                  <a:pt x="184" y="516"/>
                  <a:pt x="180" y="525"/>
                  <a:pt x="182" y="53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6" name="Google Shape;6536;p26"/>
          <p:cNvSpPr/>
          <p:nvPr/>
        </p:nvSpPr>
        <p:spPr>
          <a:xfrm>
            <a:off x="9986433" y="3945469"/>
            <a:ext cx="463551" cy="332316"/>
          </a:xfrm>
          <a:custGeom>
            <a:avLst/>
            <a:gdLst/>
            <a:ahLst/>
            <a:cxnLst/>
            <a:rect l="l" t="t" r="r" b="b"/>
            <a:pathLst>
              <a:path w="470" h="336" extrusionOk="0">
                <a:moveTo>
                  <a:pt x="34" y="151"/>
                </a:moveTo>
                <a:cubicBezTo>
                  <a:pt x="34" y="142"/>
                  <a:pt x="41" y="135"/>
                  <a:pt x="51" y="135"/>
                </a:cubicBezTo>
                <a:cubicBezTo>
                  <a:pt x="417" y="135"/>
                  <a:pt x="417" y="135"/>
                  <a:pt x="417" y="135"/>
                </a:cubicBezTo>
                <a:cubicBezTo>
                  <a:pt x="427" y="135"/>
                  <a:pt x="434" y="142"/>
                  <a:pt x="434" y="151"/>
                </a:cubicBezTo>
                <a:cubicBezTo>
                  <a:pt x="434" y="185"/>
                  <a:pt x="434" y="185"/>
                  <a:pt x="434" y="185"/>
                </a:cubicBezTo>
                <a:cubicBezTo>
                  <a:pt x="434" y="194"/>
                  <a:pt x="427" y="202"/>
                  <a:pt x="417" y="202"/>
                </a:cubicBezTo>
                <a:cubicBezTo>
                  <a:pt x="51" y="202"/>
                  <a:pt x="51" y="202"/>
                  <a:pt x="51" y="202"/>
                </a:cubicBezTo>
                <a:cubicBezTo>
                  <a:pt x="41" y="202"/>
                  <a:pt x="34" y="194"/>
                  <a:pt x="34" y="185"/>
                </a:cubicBezTo>
                <a:cubicBezTo>
                  <a:pt x="34" y="151"/>
                  <a:pt x="34" y="151"/>
                  <a:pt x="34" y="151"/>
                </a:cubicBezTo>
                <a:close/>
                <a:moveTo>
                  <a:pt x="0" y="135"/>
                </a:moveTo>
                <a:cubicBezTo>
                  <a:pt x="0" y="202"/>
                  <a:pt x="0" y="202"/>
                  <a:pt x="0" y="202"/>
                </a:cubicBezTo>
                <a:cubicBezTo>
                  <a:pt x="0" y="220"/>
                  <a:pt x="15" y="235"/>
                  <a:pt x="34" y="235"/>
                </a:cubicBezTo>
                <a:cubicBezTo>
                  <a:pt x="436" y="235"/>
                  <a:pt x="436" y="235"/>
                  <a:pt x="436" y="235"/>
                </a:cubicBezTo>
                <a:cubicBezTo>
                  <a:pt x="455" y="235"/>
                  <a:pt x="470" y="220"/>
                  <a:pt x="470" y="202"/>
                </a:cubicBezTo>
                <a:cubicBezTo>
                  <a:pt x="470" y="135"/>
                  <a:pt x="470" y="135"/>
                  <a:pt x="470" y="135"/>
                </a:cubicBezTo>
                <a:cubicBezTo>
                  <a:pt x="470" y="116"/>
                  <a:pt x="455" y="101"/>
                  <a:pt x="436" y="101"/>
                </a:cubicBezTo>
                <a:cubicBezTo>
                  <a:pt x="34" y="101"/>
                  <a:pt x="34" y="101"/>
                  <a:pt x="34" y="101"/>
                </a:cubicBezTo>
                <a:cubicBezTo>
                  <a:pt x="15" y="101"/>
                  <a:pt x="0" y="116"/>
                  <a:pt x="0" y="135"/>
                </a:cubicBezTo>
                <a:close/>
                <a:moveTo>
                  <a:pt x="101" y="269"/>
                </a:moveTo>
                <a:cubicBezTo>
                  <a:pt x="131" y="310"/>
                  <a:pt x="180" y="336"/>
                  <a:pt x="235" y="336"/>
                </a:cubicBezTo>
                <a:cubicBezTo>
                  <a:pt x="290" y="336"/>
                  <a:pt x="339" y="310"/>
                  <a:pt x="369" y="269"/>
                </a:cubicBezTo>
                <a:cubicBezTo>
                  <a:pt x="101" y="269"/>
                  <a:pt x="101" y="269"/>
                  <a:pt x="101" y="269"/>
                </a:cubicBezTo>
                <a:close/>
                <a:moveTo>
                  <a:pt x="235" y="0"/>
                </a:moveTo>
                <a:cubicBezTo>
                  <a:pt x="180" y="0"/>
                  <a:pt x="131" y="27"/>
                  <a:pt x="101" y="68"/>
                </a:cubicBezTo>
                <a:cubicBezTo>
                  <a:pt x="369" y="68"/>
                  <a:pt x="369" y="68"/>
                  <a:pt x="369" y="68"/>
                </a:cubicBezTo>
                <a:cubicBezTo>
                  <a:pt x="339" y="27"/>
                  <a:pt x="290" y="0"/>
                  <a:pt x="235"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7" name="Google Shape;6537;p26"/>
          <p:cNvSpPr/>
          <p:nvPr/>
        </p:nvSpPr>
        <p:spPr>
          <a:xfrm>
            <a:off x="9247717" y="5363635"/>
            <a:ext cx="503767" cy="474133"/>
          </a:xfrm>
          <a:custGeom>
            <a:avLst/>
            <a:gdLst/>
            <a:ahLst/>
            <a:cxnLst/>
            <a:rect l="l" t="t" r="r" b="b"/>
            <a:pathLst>
              <a:path w="511" h="482" extrusionOk="0">
                <a:moveTo>
                  <a:pt x="454" y="114"/>
                </a:moveTo>
                <a:cubicBezTo>
                  <a:pt x="449" y="119"/>
                  <a:pt x="449" y="119"/>
                  <a:pt x="449" y="119"/>
                </a:cubicBezTo>
                <a:cubicBezTo>
                  <a:pt x="363" y="32"/>
                  <a:pt x="363" y="32"/>
                  <a:pt x="363" y="32"/>
                </a:cubicBezTo>
                <a:cubicBezTo>
                  <a:pt x="368" y="27"/>
                  <a:pt x="368" y="27"/>
                  <a:pt x="368" y="27"/>
                </a:cubicBezTo>
                <a:cubicBezTo>
                  <a:pt x="368" y="27"/>
                  <a:pt x="389" y="0"/>
                  <a:pt x="418" y="0"/>
                </a:cubicBezTo>
                <a:cubicBezTo>
                  <a:pt x="431" y="0"/>
                  <a:pt x="446" y="6"/>
                  <a:pt x="461" y="21"/>
                </a:cubicBezTo>
                <a:cubicBezTo>
                  <a:pt x="511" y="72"/>
                  <a:pt x="454" y="114"/>
                  <a:pt x="454" y="114"/>
                </a:cubicBezTo>
                <a:close/>
                <a:moveTo>
                  <a:pt x="434" y="135"/>
                </a:moveTo>
                <a:cubicBezTo>
                  <a:pt x="128" y="441"/>
                  <a:pt x="128" y="441"/>
                  <a:pt x="128" y="441"/>
                </a:cubicBezTo>
                <a:cubicBezTo>
                  <a:pt x="128" y="441"/>
                  <a:pt x="128" y="441"/>
                  <a:pt x="128" y="441"/>
                </a:cubicBezTo>
                <a:cubicBezTo>
                  <a:pt x="128" y="441"/>
                  <a:pt x="128" y="441"/>
                  <a:pt x="128" y="441"/>
                </a:cubicBezTo>
                <a:cubicBezTo>
                  <a:pt x="128" y="441"/>
                  <a:pt x="128" y="441"/>
                  <a:pt x="128" y="441"/>
                </a:cubicBezTo>
                <a:cubicBezTo>
                  <a:pt x="0" y="482"/>
                  <a:pt x="0" y="482"/>
                  <a:pt x="0" y="482"/>
                </a:cubicBezTo>
                <a:cubicBezTo>
                  <a:pt x="42" y="354"/>
                  <a:pt x="42" y="354"/>
                  <a:pt x="42" y="354"/>
                </a:cubicBezTo>
                <a:cubicBezTo>
                  <a:pt x="42" y="354"/>
                  <a:pt x="42" y="354"/>
                  <a:pt x="42" y="354"/>
                </a:cubicBezTo>
                <a:cubicBezTo>
                  <a:pt x="42" y="354"/>
                  <a:pt x="42" y="354"/>
                  <a:pt x="42" y="354"/>
                </a:cubicBezTo>
                <a:cubicBezTo>
                  <a:pt x="42" y="354"/>
                  <a:pt x="42" y="354"/>
                  <a:pt x="42" y="354"/>
                </a:cubicBezTo>
                <a:cubicBezTo>
                  <a:pt x="42" y="354"/>
                  <a:pt x="42" y="354"/>
                  <a:pt x="42" y="354"/>
                </a:cubicBezTo>
                <a:cubicBezTo>
                  <a:pt x="347" y="48"/>
                  <a:pt x="347" y="48"/>
                  <a:pt x="347" y="48"/>
                </a:cubicBezTo>
                <a:cubicBezTo>
                  <a:pt x="434" y="135"/>
                  <a:pt x="434" y="135"/>
                  <a:pt x="434" y="135"/>
                </a:cubicBezTo>
                <a:close/>
                <a:moveTo>
                  <a:pt x="39" y="444"/>
                </a:moveTo>
                <a:cubicBezTo>
                  <a:pt x="106" y="424"/>
                  <a:pt x="106" y="424"/>
                  <a:pt x="106" y="424"/>
                </a:cubicBezTo>
                <a:cubicBezTo>
                  <a:pt x="58" y="376"/>
                  <a:pt x="58" y="376"/>
                  <a:pt x="58" y="376"/>
                </a:cubicBezTo>
                <a:cubicBezTo>
                  <a:pt x="39" y="444"/>
                  <a:pt x="39" y="444"/>
                  <a:pt x="39" y="44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8" name="Google Shape;6538;p26"/>
          <p:cNvSpPr/>
          <p:nvPr/>
        </p:nvSpPr>
        <p:spPr>
          <a:xfrm>
            <a:off x="8532283" y="3972984"/>
            <a:ext cx="476251" cy="277283"/>
          </a:xfrm>
          <a:custGeom>
            <a:avLst/>
            <a:gdLst/>
            <a:ahLst/>
            <a:cxnLst/>
            <a:rect l="l" t="t" r="r" b="b"/>
            <a:pathLst>
              <a:path w="482" h="280" extrusionOk="0">
                <a:moveTo>
                  <a:pt x="238" y="280"/>
                </a:moveTo>
                <a:cubicBezTo>
                  <a:pt x="92" y="280"/>
                  <a:pt x="0" y="176"/>
                  <a:pt x="0" y="149"/>
                </a:cubicBezTo>
                <a:cubicBezTo>
                  <a:pt x="0" y="122"/>
                  <a:pt x="92" y="0"/>
                  <a:pt x="238" y="0"/>
                </a:cubicBezTo>
                <a:cubicBezTo>
                  <a:pt x="384" y="0"/>
                  <a:pt x="482" y="113"/>
                  <a:pt x="482" y="149"/>
                </a:cubicBezTo>
                <a:cubicBezTo>
                  <a:pt x="482" y="184"/>
                  <a:pt x="384" y="280"/>
                  <a:pt x="238" y="280"/>
                </a:cubicBezTo>
                <a:close/>
                <a:moveTo>
                  <a:pt x="232" y="77"/>
                </a:moveTo>
                <a:cubicBezTo>
                  <a:pt x="210" y="77"/>
                  <a:pt x="193" y="95"/>
                  <a:pt x="193" y="116"/>
                </a:cubicBezTo>
                <a:cubicBezTo>
                  <a:pt x="193" y="137"/>
                  <a:pt x="210" y="154"/>
                  <a:pt x="232" y="154"/>
                </a:cubicBezTo>
                <a:cubicBezTo>
                  <a:pt x="253" y="154"/>
                  <a:pt x="270" y="137"/>
                  <a:pt x="270" y="116"/>
                </a:cubicBezTo>
                <a:cubicBezTo>
                  <a:pt x="270" y="95"/>
                  <a:pt x="253" y="77"/>
                  <a:pt x="232" y="77"/>
                </a:cubicBezTo>
                <a:close/>
                <a:moveTo>
                  <a:pt x="347" y="58"/>
                </a:moveTo>
                <a:cubicBezTo>
                  <a:pt x="361" y="77"/>
                  <a:pt x="371" y="96"/>
                  <a:pt x="371" y="121"/>
                </a:cubicBezTo>
                <a:cubicBezTo>
                  <a:pt x="371" y="183"/>
                  <a:pt x="321" y="233"/>
                  <a:pt x="259" y="233"/>
                </a:cubicBezTo>
                <a:cubicBezTo>
                  <a:pt x="197" y="233"/>
                  <a:pt x="146" y="183"/>
                  <a:pt x="146" y="121"/>
                </a:cubicBezTo>
                <a:cubicBezTo>
                  <a:pt x="146" y="83"/>
                  <a:pt x="154" y="59"/>
                  <a:pt x="183" y="39"/>
                </a:cubicBezTo>
                <a:cubicBezTo>
                  <a:pt x="91" y="53"/>
                  <a:pt x="33" y="127"/>
                  <a:pt x="33" y="147"/>
                </a:cubicBezTo>
                <a:cubicBezTo>
                  <a:pt x="33" y="169"/>
                  <a:pt x="109" y="251"/>
                  <a:pt x="236" y="251"/>
                </a:cubicBezTo>
                <a:cubicBezTo>
                  <a:pt x="363" y="251"/>
                  <a:pt x="447" y="176"/>
                  <a:pt x="447" y="147"/>
                </a:cubicBezTo>
                <a:cubicBezTo>
                  <a:pt x="447" y="128"/>
                  <a:pt x="425" y="90"/>
                  <a:pt x="347" y="58"/>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39" name="Google Shape;6539;p26"/>
          <p:cNvSpPr/>
          <p:nvPr/>
        </p:nvSpPr>
        <p:spPr>
          <a:xfrm>
            <a:off x="10706099" y="4612218"/>
            <a:ext cx="474133" cy="461433"/>
          </a:xfrm>
          <a:custGeom>
            <a:avLst/>
            <a:gdLst/>
            <a:ahLst/>
            <a:cxnLst/>
            <a:rect l="l" t="t" r="r" b="b"/>
            <a:pathLst>
              <a:path w="482" h="467" extrusionOk="0">
                <a:moveTo>
                  <a:pt x="438" y="174"/>
                </a:moveTo>
                <a:cubicBezTo>
                  <a:pt x="438" y="141"/>
                  <a:pt x="438" y="91"/>
                  <a:pt x="438" y="84"/>
                </a:cubicBezTo>
                <a:cubicBezTo>
                  <a:pt x="438" y="61"/>
                  <a:pt x="427" y="47"/>
                  <a:pt x="403" y="47"/>
                </a:cubicBezTo>
                <a:cubicBezTo>
                  <a:pt x="378" y="47"/>
                  <a:pt x="339" y="47"/>
                  <a:pt x="317" y="47"/>
                </a:cubicBezTo>
                <a:cubicBezTo>
                  <a:pt x="286" y="47"/>
                  <a:pt x="280" y="68"/>
                  <a:pt x="280" y="87"/>
                </a:cubicBezTo>
                <a:cubicBezTo>
                  <a:pt x="280" y="107"/>
                  <a:pt x="280" y="174"/>
                  <a:pt x="280" y="174"/>
                </a:cubicBezTo>
                <a:cubicBezTo>
                  <a:pt x="306" y="174"/>
                  <a:pt x="306" y="174"/>
                  <a:pt x="306" y="174"/>
                </a:cubicBezTo>
                <a:cubicBezTo>
                  <a:pt x="315" y="174"/>
                  <a:pt x="323" y="180"/>
                  <a:pt x="323" y="189"/>
                </a:cubicBezTo>
                <a:cubicBezTo>
                  <a:pt x="323" y="451"/>
                  <a:pt x="323" y="451"/>
                  <a:pt x="323" y="451"/>
                </a:cubicBezTo>
                <a:cubicBezTo>
                  <a:pt x="323" y="460"/>
                  <a:pt x="315" y="467"/>
                  <a:pt x="306" y="467"/>
                </a:cubicBezTo>
                <a:cubicBezTo>
                  <a:pt x="18" y="467"/>
                  <a:pt x="18" y="467"/>
                  <a:pt x="18" y="467"/>
                </a:cubicBezTo>
                <a:cubicBezTo>
                  <a:pt x="8" y="467"/>
                  <a:pt x="0" y="460"/>
                  <a:pt x="0" y="451"/>
                </a:cubicBezTo>
                <a:cubicBezTo>
                  <a:pt x="0" y="189"/>
                  <a:pt x="0" y="189"/>
                  <a:pt x="0" y="189"/>
                </a:cubicBezTo>
                <a:cubicBezTo>
                  <a:pt x="0" y="180"/>
                  <a:pt x="8" y="174"/>
                  <a:pt x="18" y="174"/>
                </a:cubicBezTo>
                <a:cubicBezTo>
                  <a:pt x="235" y="174"/>
                  <a:pt x="235" y="174"/>
                  <a:pt x="235" y="174"/>
                </a:cubicBezTo>
                <a:cubicBezTo>
                  <a:pt x="235" y="87"/>
                  <a:pt x="235" y="87"/>
                  <a:pt x="235" y="87"/>
                </a:cubicBezTo>
                <a:cubicBezTo>
                  <a:pt x="235" y="87"/>
                  <a:pt x="227" y="4"/>
                  <a:pt x="320" y="4"/>
                </a:cubicBezTo>
                <a:cubicBezTo>
                  <a:pt x="404" y="4"/>
                  <a:pt x="408" y="4"/>
                  <a:pt x="409" y="4"/>
                </a:cubicBezTo>
                <a:cubicBezTo>
                  <a:pt x="409" y="4"/>
                  <a:pt x="482" y="0"/>
                  <a:pt x="482" y="86"/>
                </a:cubicBezTo>
                <a:cubicBezTo>
                  <a:pt x="482" y="172"/>
                  <a:pt x="482" y="174"/>
                  <a:pt x="482" y="174"/>
                </a:cubicBezTo>
                <a:cubicBezTo>
                  <a:pt x="482" y="206"/>
                  <a:pt x="438" y="207"/>
                  <a:pt x="438" y="174"/>
                </a:cubicBezTo>
                <a:close/>
                <a:moveTo>
                  <a:pt x="174" y="272"/>
                </a:moveTo>
                <a:cubicBezTo>
                  <a:pt x="174" y="268"/>
                  <a:pt x="171" y="265"/>
                  <a:pt x="167" y="265"/>
                </a:cubicBezTo>
                <a:cubicBezTo>
                  <a:pt x="157" y="265"/>
                  <a:pt x="157" y="265"/>
                  <a:pt x="157" y="265"/>
                </a:cubicBezTo>
                <a:cubicBezTo>
                  <a:pt x="153" y="265"/>
                  <a:pt x="149" y="268"/>
                  <a:pt x="149" y="272"/>
                </a:cubicBezTo>
                <a:cubicBezTo>
                  <a:pt x="149" y="330"/>
                  <a:pt x="149" y="330"/>
                  <a:pt x="149" y="330"/>
                </a:cubicBezTo>
                <a:cubicBezTo>
                  <a:pt x="149" y="334"/>
                  <a:pt x="153" y="337"/>
                  <a:pt x="157" y="337"/>
                </a:cubicBezTo>
                <a:cubicBezTo>
                  <a:pt x="167" y="337"/>
                  <a:pt x="167" y="337"/>
                  <a:pt x="167" y="337"/>
                </a:cubicBezTo>
                <a:cubicBezTo>
                  <a:pt x="171" y="337"/>
                  <a:pt x="174" y="334"/>
                  <a:pt x="174" y="330"/>
                </a:cubicBezTo>
                <a:cubicBezTo>
                  <a:pt x="174" y="272"/>
                  <a:pt x="174" y="272"/>
                  <a:pt x="174" y="27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0" name="Google Shape;6540;p26"/>
          <p:cNvSpPr/>
          <p:nvPr/>
        </p:nvSpPr>
        <p:spPr>
          <a:xfrm>
            <a:off x="8532283" y="3128436"/>
            <a:ext cx="476251" cy="476249"/>
          </a:xfrm>
          <a:custGeom>
            <a:avLst/>
            <a:gdLst/>
            <a:ahLst/>
            <a:cxnLst/>
            <a:rect l="l" t="t" r="r" b="b"/>
            <a:pathLst>
              <a:path w="483" h="483" extrusionOk="0">
                <a:moveTo>
                  <a:pt x="458" y="139"/>
                </a:moveTo>
                <a:cubicBezTo>
                  <a:pt x="458" y="139"/>
                  <a:pt x="450" y="141"/>
                  <a:pt x="444" y="136"/>
                </a:cubicBezTo>
                <a:cubicBezTo>
                  <a:pt x="438" y="130"/>
                  <a:pt x="429" y="121"/>
                  <a:pt x="419" y="111"/>
                </a:cubicBezTo>
                <a:cubicBezTo>
                  <a:pt x="340" y="188"/>
                  <a:pt x="340" y="188"/>
                  <a:pt x="340" y="188"/>
                </a:cubicBezTo>
                <a:cubicBezTo>
                  <a:pt x="333" y="195"/>
                  <a:pt x="324" y="196"/>
                  <a:pt x="319" y="191"/>
                </a:cubicBezTo>
                <a:cubicBezTo>
                  <a:pt x="291" y="164"/>
                  <a:pt x="291" y="164"/>
                  <a:pt x="291" y="164"/>
                </a:cubicBezTo>
                <a:cubicBezTo>
                  <a:pt x="286" y="159"/>
                  <a:pt x="287" y="149"/>
                  <a:pt x="294" y="142"/>
                </a:cubicBezTo>
                <a:cubicBezTo>
                  <a:pt x="372" y="66"/>
                  <a:pt x="372" y="66"/>
                  <a:pt x="372" y="66"/>
                </a:cubicBezTo>
                <a:cubicBezTo>
                  <a:pt x="362" y="55"/>
                  <a:pt x="352" y="45"/>
                  <a:pt x="345" y="39"/>
                </a:cubicBezTo>
                <a:cubicBezTo>
                  <a:pt x="340" y="33"/>
                  <a:pt x="341" y="24"/>
                  <a:pt x="341" y="24"/>
                </a:cubicBezTo>
                <a:cubicBezTo>
                  <a:pt x="342" y="15"/>
                  <a:pt x="350" y="7"/>
                  <a:pt x="359" y="7"/>
                </a:cubicBezTo>
                <a:cubicBezTo>
                  <a:pt x="466" y="1"/>
                  <a:pt x="466" y="1"/>
                  <a:pt x="466" y="1"/>
                </a:cubicBezTo>
                <a:cubicBezTo>
                  <a:pt x="475" y="0"/>
                  <a:pt x="483" y="7"/>
                  <a:pt x="482" y="16"/>
                </a:cubicBezTo>
                <a:cubicBezTo>
                  <a:pt x="476" y="122"/>
                  <a:pt x="476" y="122"/>
                  <a:pt x="476" y="122"/>
                </a:cubicBezTo>
                <a:cubicBezTo>
                  <a:pt x="475" y="131"/>
                  <a:pt x="467" y="139"/>
                  <a:pt x="458" y="139"/>
                </a:cubicBezTo>
                <a:close/>
                <a:moveTo>
                  <a:pt x="110" y="418"/>
                </a:moveTo>
                <a:cubicBezTo>
                  <a:pt x="121" y="429"/>
                  <a:pt x="130" y="438"/>
                  <a:pt x="137" y="445"/>
                </a:cubicBezTo>
                <a:cubicBezTo>
                  <a:pt x="143" y="450"/>
                  <a:pt x="141" y="459"/>
                  <a:pt x="141" y="459"/>
                </a:cubicBezTo>
                <a:cubicBezTo>
                  <a:pt x="140" y="468"/>
                  <a:pt x="133" y="476"/>
                  <a:pt x="123" y="477"/>
                </a:cubicBezTo>
                <a:cubicBezTo>
                  <a:pt x="16" y="483"/>
                  <a:pt x="16" y="483"/>
                  <a:pt x="16" y="483"/>
                </a:cubicBezTo>
                <a:cubicBezTo>
                  <a:pt x="7" y="483"/>
                  <a:pt x="0" y="476"/>
                  <a:pt x="0" y="467"/>
                </a:cubicBezTo>
                <a:cubicBezTo>
                  <a:pt x="6" y="361"/>
                  <a:pt x="6" y="361"/>
                  <a:pt x="6" y="361"/>
                </a:cubicBezTo>
                <a:cubicBezTo>
                  <a:pt x="7" y="352"/>
                  <a:pt x="15" y="344"/>
                  <a:pt x="24" y="344"/>
                </a:cubicBezTo>
                <a:cubicBezTo>
                  <a:pt x="24" y="344"/>
                  <a:pt x="33" y="342"/>
                  <a:pt x="38" y="347"/>
                </a:cubicBezTo>
                <a:cubicBezTo>
                  <a:pt x="44" y="353"/>
                  <a:pt x="54" y="362"/>
                  <a:pt x="64" y="372"/>
                </a:cubicBezTo>
                <a:cubicBezTo>
                  <a:pt x="142" y="295"/>
                  <a:pt x="142" y="295"/>
                  <a:pt x="142" y="295"/>
                </a:cubicBezTo>
                <a:cubicBezTo>
                  <a:pt x="149" y="288"/>
                  <a:pt x="159" y="287"/>
                  <a:pt x="164" y="292"/>
                </a:cubicBezTo>
                <a:cubicBezTo>
                  <a:pt x="192" y="319"/>
                  <a:pt x="192" y="319"/>
                  <a:pt x="192" y="319"/>
                </a:cubicBezTo>
                <a:cubicBezTo>
                  <a:pt x="197" y="324"/>
                  <a:pt x="195" y="334"/>
                  <a:pt x="188" y="341"/>
                </a:cubicBezTo>
                <a:cubicBezTo>
                  <a:pt x="110" y="418"/>
                  <a:pt x="110" y="418"/>
                  <a:pt x="110" y="418"/>
                </a:cubicBezTo>
                <a:close/>
                <a:moveTo>
                  <a:pt x="164" y="192"/>
                </a:moveTo>
                <a:cubicBezTo>
                  <a:pt x="159" y="197"/>
                  <a:pt x="149" y="196"/>
                  <a:pt x="142" y="189"/>
                </a:cubicBezTo>
                <a:cubicBezTo>
                  <a:pt x="65" y="111"/>
                  <a:pt x="65" y="111"/>
                  <a:pt x="65" y="111"/>
                </a:cubicBezTo>
                <a:cubicBezTo>
                  <a:pt x="54" y="121"/>
                  <a:pt x="45" y="131"/>
                  <a:pt x="38" y="138"/>
                </a:cubicBezTo>
                <a:cubicBezTo>
                  <a:pt x="33" y="143"/>
                  <a:pt x="24" y="141"/>
                  <a:pt x="24" y="141"/>
                </a:cubicBezTo>
                <a:cubicBezTo>
                  <a:pt x="15" y="141"/>
                  <a:pt x="7" y="133"/>
                  <a:pt x="6" y="124"/>
                </a:cubicBezTo>
                <a:cubicBezTo>
                  <a:pt x="0" y="17"/>
                  <a:pt x="0" y="17"/>
                  <a:pt x="0" y="17"/>
                </a:cubicBezTo>
                <a:cubicBezTo>
                  <a:pt x="0" y="7"/>
                  <a:pt x="7" y="0"/>
                  <a:pt x="16" y="1"/>
                </a:cubicBezTo>
                <a:cubicBezTo>
                  <a:pt x="122" y="7"/>
                  <a:pt x="122" y="7"/>
                  <a:pt x="122" y="7"/>
                </a:cubicBezTo>
                <a:cubicBezTo>
                  <a:pt x="131" y="7"/>
                  <a:pt x="139" y="15"/>
                  <a:pt x="139" y="25"/>
                </a:cubicBezTo>
                <a:cubicBezTo>
                  <a:pt x="139" y="25"/>
                  <a:pt x="141" y="33"/>
                  <a:pt x="136" y="38"/>
                </a:cubicBezTo>
                <a:cubicBezTo>
                  <a:pt x="130" y="45"/>
                  <a:pt x="121" y="54"/>
                  <a:pt x="111" y="64"/>
                </a:cubicBezTo>
                <a:cubicBezTo>
                  <a:pt x="188" y="143"/>
                  <a:pt x="188" y="143"/>
                  <a:pt x="188" y="143"/>
                </a:cubicBezTo>
                <a:cubicBezTo>
                  <a:pt x="195" y="149"/>
                  <a:pt x="196" y="159"/>
                  <a:pt x="191" y="164"/>
                </a:cubicBezTo>
                <a:cubicBezTo>
                  <a:pt x="164" y="192"/>
                  <a:pt x="164" y="192"/>
                  <a:pt x="164" y="192"/>
                </a:cubicBezTo>
                <a:close/>
                <a:moveTo>
                  <a:pt x="319" y="291"/>
                </a:moveTo>
                <a:cubicBezTo>
                  <a:pt x="324" y="286"/>
                  <a:pt x="334" y="288"/>
                  <a:pt x="341" y="295"/>
                </a:cubicBezTo>
                <a:cubicBezTo>
                  <a:pt x="417" y="373"/>
                  <a:pt x="417" y="373"/>
                  <a:pt x="417" y="373"/>
                </a:cubicBezTo>
                <a:cubicBezTo>
                  <a:pt x="428" y="362"/>
                  <a:pt x="438" y="352"/>
                  <a:pt x="444" y="346"/>
                </a:cubicBezTo>
                <a:cubicBezTo>
                  <a:pt x="450" y="340"/>
                  <a:pt x="458" y="342"/>
                  <a:pt x="458" y="342"/>
                </a:cubicBezTo>
                <a:cubicBezTo>
                  <a:pt x="468" y="343"/>
                  <a:pt x="475" y="350"/>
                  <a:pt x="476" y="360"/>
                </a:cubicBezTo>
                <a:cubicBezTo>
                  <a:pt x="482" y="466"/>
                  <a:pt x="482" y="466"/>
                  <a:pt x="482" y="466"/>
                </a:cubicBezTo>
                <a:cubicBezTo>
                  <a:pt x="483" y="476"/>
                  <a:pt x="476" y="483"/>
                  <a:pt x="466" y="483"/>
                </a:cubicBezTo>
                <a:cubicBezTo>
                  <a:pt x="361" y="477"/>
                  <a:pt x="361" y="477"/>
                  <a:pt x="361" y="477"/>
                </a:cubicBezTo>
                <a:cubicBezTo>
                  <a:pt x="352" y="476"/>
                  <a:pt x="344" y="468"/>
                  <a:pt x="343" y="459"/>
                </a:cubicBezTo>
                <a:cubicBezTo>
                  <a:pt x="343" y="459"/>
                  <a:pt x="341" y="450"/>
                  <a:pt x="347" y="445"/>
                </a:cubicBezTo>
                <a:cubicBezTo>
                  <a:pt x="353" y="439"/>
                  <a:pt x="362" y="429"/>
                  <a:pt x="372" y="419"/>
                </a:cubicBezTo>
                <a:cubicBezTo>
                  <a:pt x="295" y="341"/>
                  <a:pt x="295" y="341"/>
                  <a:pt x="295" y="341"/>
                </a:cubicBezTo>
                <a:cubicBezTo>
                  <a:pt x="288" y="334"/>
                  <a:pt x="287" y="324"/>
                  <a:pt x="292" y="319"/>
                </a:cubicBezTo>
                <a:cubicBezTo>
                  <a:pt x="319" y="291"/>
                  <a:pt x="319" y="291"/>
                  <a:pt x="319" y="291"/>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1" name="Google Shape;6541;p26"/>
          <p:cNvSpPr/>
          <p:nvPr/>
        </p:nvSpPr>
        <p:spPr>
          <a:xfrm>
            <a:off x="10062632" y="3128435"/>
            <a:ext cx="313267" cy="474133"/>
          </a:xfrm>
          <a:custGeom>
            <a:avLst/>
            <a:gdLst/>
            <a:ahLst/>
            <a:cxnLst/>
            <a:rect l="l" t="t" r="r" b="b"/>
            <a:pathLst>
              <a:path w="318" h="481" extrusionOk="0">
                <a:moveTo>
                  <a:pt x="284" y="254"/>
                </a:moveTo>
                <a:cubicBezTo>
                  <a:pt x="161" y="481"/>
                  <a:pt x="159" y="481"/>
                  <a:pt x="159" y="481"/>
                </a:cubicBezTo>
                <a:cubicBezTo>
                  <a:pt x="159" y="481"/>
                  <a:pt x="158" y="480"/>
                  <a:pt x="34" y="254"/>
                </a:cubicBezTo>
                <a:cubicBezTo>
                  <a:pt x="13" y="227"/>
                  <a:pt x="0" y="194"/>
                  <a:pt x="0" y="157"/>
                </a:cubicBezTo>
                <a:cubicBezTo>
                  <a:pt x="0" y="70"/>
                  <a:pt x="71" y="0"/>
                  <a:pt x="159" y="0"/>
                </a:cubicBezTo>
                <a:cubicBezTo>
                  <a:pt x="247" y="0"/>
                  <a:pt x="318" y="70"/>
                  <a:pt x="318" y="157"/>
                </a:cubicBezTo>
                <a:cubicBezTo>
                  <a:pt x="318" y="193"/>
                  <a:pt x="305" y="227"/>
                  <a:pt x="284" y="254"/>
                </a:cubicBezTo>
                <a:close/>
                <a:moveTo>
                  <a:pt x="160" y="47"/>
                </a:moveTo>
                <a:cubicBezTo>
                  <a:pt x="98" y="47"/>
                  <a:pt x="48" y="96"/>
                  <a:pt x="48" y="157"/>
                </a:cubicBezTo>
                <a:cubicBezTo>
                  <a:pt x="48" y="218"/>
                  <a:pt x="98" y="267"/>
                  <a:pt x="160" y="267"/>
                </a:cubicBezTo>
                <a:cubicBezTo>
                  <a:pt x="221" y="267"/>
                  <a:pt x="271" y="218"/>
                  <a:pt x="271" y="157"/>
                </a:cubicBezTo>
                <a:cubicBezTo>
                  <a:pt x="271" y="96"/>
                  <a:pt x="221" y="47"/>
                  <a:pt x="160" y="47"/>
                </a:cubicBezTo>
                <a:close/>
                <a:moveTo>
                  <a:pt x="100" y="140"/>
                </a:moveTo>
                <a:cubicBezTo>
                  <a:pt x="220" y="140"/>
                  <a:pt x="220" y="140"/>
                  <a:pt x="220" y="140"/>
                </a:cubicBezTo>
                <a:cubicBezTo>
                  <a:pt x="220" y="176"/>
                  <a:pt x="220" y="176"/>
                  <a:pt x="220" y="176"/>
                </a:cubicBezTo>
                <a:cubicBezTo>
                  <a:pt x="100" y="176"/>
                  <a:pt x="100" y="176"/>
                  <a:pt x="100" y="176"/>
                </a:cubicBezTo>
                <a:cubicBezTo>
                  <a:pt x="100" y="140"/>
                  <a:pt x="100" y="140"/>
                  <a:pt x="100" y="14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2" name="Google Shape;6542;p26"/>
          <p:cNvSpPr/>
          <p:nvPr/>
        </p:nvSpPr>
        <p:spPr>
          <a:xfrm>
            <a:off x="10735732" y="2398184"/>
            <a:ext cx="416984" cy="491067"/>
          </a:xfrm>
          <a:custGeom>
            <a:avLst/>
            <a:gdLst/>
            <a:ahLst/>
            <a:cxnLst/>
            <a:rect l="l" t="t" r="r" b="b"/>
            <a:pathLst>
              <a:path w="423" h="497" extrusionOk="0">
                <a:moveTo>
                  <a:pt x="393" y="490"/>
                </a:moveTo>
                <a:cubicBezTo>
                  <a:pt x="377" y="490"/>
                  <a:pt x="364" y="476"/>
                  <a:pt x="364" y="460"/>
                </a:cubicBezTo>
                <a:cubicBezTo>
                  <a:pt x="364" y="286"/>
                  <a:pt x="364" y="286"/>
                  <a:pt x="364" y="286"/>
                </a:cubicBezTo>
                <a:cubicBezTo>
                  <a:pt x="282" y="336"/>
                  <a:pt x="111" y="442"/>
                  <a:pt x="49" y="479"/>
                </a:cubicBezTo>
                <a:cubicBezTo>
                  <a:pt x="22" y="497"/>
                  <a:pt x="0" y="494"/>
                  <a:pt x="0" y="452"/>
                </a:cubicBezTo>
                <a:cubicBezTo>
                  <a:pt x="0" y="375"/>
                  <a:pt x="0" y="128"/>
                  <a:pt x="0" y="43"/>
                </a:cubicBezTo>
                <a:cubicBezTo>
                  <a:pt x="0" y="8"/>
                  <a:pt x="19" y="0"/>
                  <a:pt x="47" y="18"/>
                </a:cubicBezTo>
                <a:cubicBezTo>
                  <a:pt x="112" y="58"/>
                  <a:pt x="285" y="164"/>
                  <a:pt x="364" y="213"/>
                </a:cubicBezTo>
                <a:cubicBezTo>
                  <a:pt x="364" y="38"/>
                  <a:pt x="364" y="38"/>
                  <a:pt x="364" y="38"/>
                </a:cubicBezTo>
                <a:cubicBezTo>
                  <a:pt x="364" y="21"/>
                  <a:pt x="377" y="8"/>
                  <a:pt x="393" y="8"/>
                </a:cubicBezTo>
                <a:cubicBezTo>
                  <a:pt x="410" y="8"/>
                  <a:pt x="423" y="21"/>
                  <a:pt x="423" y="38"/>
                </a:cubicBezTo>
                <a:cubicBezTo>
                  <a:pt x="423" y="460"/>
                  <a:pt x="423" y="460"/>
                  <a:pt x="423" y="460"/>
                </a:cubicBezTo>
                <a:cubicBezTo>
                  <a:pt x="423" y="476"/>
                  <a:pt x="410" y="490"/>
                  <a:pt x="393" y="49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3" name="Google Shape;6543;p26"/>
          <p:cNvSpPr/>
          <p:nvPr/>
        </p:nvSpPr>
        <p:spPr>
          <a:xfrm>
            <a:off x="9338733" y="3873502"/>
            <a:ext cx="294217" cy="476249"/>
          </a:xfrm>
          <a:custGeom>
            <a:avLst/>
            <a:gdLst/>
            <a:ahLst/>
            <a:cxnLst/>
            <a:rect l="l" t="t" r="r" b="b"/>
            <a:pathLst>
              <a:path w="139" h="225" extrusionOk="0">
                <a:moveTo>
                  <a:pt x="30" y="225"/>
                </a:moveTo>
                <a:lnTo>
                  <a:pt x="104" y="119"/>
                </a:lnTo>
                <a:lnTo>
                  <a:pt x="76" y="90"/>
                </a:lnTo>
                <a:lnTo>
                  <a:pt x="139" y="0"/>
                </a:lnTo>
                <a:lnTo>
                  <a:pt x="25" y="0"/>
                </a:lnTo>
                <a:lnTo>
                  <a:pt x="0" y="94"/>
                </a:lnTo>
                <a:lnTo>
                  <a:pt x="32" y="124"/>
                </a:lnTo>
                <a:lnTo>
                  <a:pt x="30" y="225"/>
                </a:lnTo>
                <a:lnTo>
                  <a:pt x="30" y="225"/>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4" name="Google Shape;6544;p26"/>
          <p:cNvSpPr/>
          <p:nvPr/>
        </p:nvSpPr>
        <p:spPr>
          <a:xfrm>
            <a:off x="10790765" y="1667936"/>
            <a:ext cx="304800" cy="476249"/>
          </a:xfrm>
          <a:custGeom>
            <a:avLst/>
            <a:gdLst/>
            <a:ahLst/>
            <a:cxnLst/>
            <a:rect l="l" t="t" r="r" b="b"/>
            <a:pathLst>
              <a:path w="309" h="482" extrusionOk="0">
                <a:moveTo>
                  <a:pt x="155" y="482"/>
                </a:moveTo>
                <a:cubicBezTo>
                  <a:pt x="71" y="482"/>
                  <a:pt x="0" y="411"/>
                  <a:pt x="0" y="328"/>
                </a:cubicBezTo>
                <a:cubicBezTo>
                  <a:pt x="0" y="173"/>
                  <a:pt x="0" y="173"/>
                  <a:pt x="0" y="173"/>
                </a:cubicBezTo>
                <a:cubicBezTo>
                  <a:pt x="116" y="173"/>
                  <a:pt x="116" y="173"/>
                  <a:pt x="116" y="173"/>
                </a:cubicBezTo>
                <a:cubicBezTo>
                  <a:pt x="116" y="206"/>
                  <a:pt x="121" y="231"/>
                  <a:pt x="155" y="231"/>
                </a:cubicBezTo>
                <a:cubicBezTo>
                  <a:pt x="188" y="231"/>
                  <a:pt x="193" y="206"/>
                  <a:pt x="193" y="173"/>
                </a:cubicBezTo>
                <a:cubicBezTo>
                  <a:pt x="309" y="173"/>
                  <a:pt x="309" y="173"/>
                  <a:pt x="309" y="173"/>
                </a:cubicBezTo>
                <a:cubicBezTo>
                  <a:pt x="309" y="328"/>
                  <a:pt x="309" y="328"/>
                  <a:pt x="309" y="328"/>
                </a:cubicBezTo>
                <a:cubicBezTo>
                  <a:pt x="309" y="411"/>
                  <a:pt x="238" y="482"/>
                  <a:pt x="155" y="482"/>
                </a:cubicBezTo>
                <a:close/>
                <a:moveTo>
                  <a:pt x="170" y="105"/>
                </a:moveTo>
                <a:cubicBezTo>
                  <a:pt x="170" y="196"/>
                  <a:pt x="170" y="196"/>
                  <a:pt x="170" y="196"/>
                </a:cubicBezTo>
                <a:cubicBezTo>
                  <a:pt x="170" y="204"/>
                  <a:pt x="163" y="212"/>
                  <a:pt x="155" y="212"/>
                </a:cubicBezTo>
                <a:cubicBezTo>
                  <a:pt x="146" y="212"/>
                  <a:pt x="139" y="204"/>
                  <a:pt x="139" y="196"/>
                </a:cubicBezTo>
                <a:cubicBezTo>
                  <a:pt x="139" y="105"/>
                  <a:pt x="139" y="105"/>
                  <a:pt x="139" y="105"/>
                </a:cubicBezTo>
                <a:cubicBezTo>
                  <a:pt x="139" y="97"/>
                  <a:pt x="146" y="87"/>
                  <a:pt x="155" y="87"/>
                </a:cubicBezTo>
                <a:cubicBezTo>
                  <a:pt x="163" y="87"/>
                  <a:pt x="170" y="97"/>
                  <a:pt x="170" y="105"/>
                </a:cubicBezTo>
                <a:close/>
                <a:moveTo>
                  <a:pt x="193" y="115"/>
                </a:moveTo>
                <a:cubicBezTo>
                  <a:pt x="193" y="82"/>
                  <a:pt x="188" y="67"/>
                  <a:pt x="155" y="67"/>
                </a:cubicBezTo>
                <a:cubicBezTo>
                  <a:pt x="121" y="67"/>
                  <a:pt x="116" y="82"/>
                  <a:pt x="116" y="115"/>
                </a:cubicBezTo>
                <a:cubicBezTo>
                  <a:pt x="116" y="154"/>
                  <a:pt x="116" y="154"/>
                  <a:pt x="116" y="154"/>
                </a:cubicBezTo>
                <a:cubicBezTo>
                  <a:pt x="0" y="154"/>
                  <a:pt x="0" y="154"/>
                  <a:pt x="0" y="154"/>
                </a:cubicBezTo>
                <a:cubicBezTo>
                  <a:pt x="0" y="71"/>
                  <a:pt x="71" y="0"/>
                  <a:pt x="155" y="0"/>
                </a:cubicBezTo>
                <a:cubicBezTo>
                  <a:pt x="238" y="0"/>
                  <a:pt x="309" y="71"/>
                  <a:pt x="309" y="154"/>
                </a:cubicBezTo>
                <a:cubicBezTo>
                  <a:pt x="193" y="154"/>
                  <a:pt x="193" y="154"/>
                  <a:pt x="193" y="154"/>
                </a:cubicBezTo>
                <a:cubicBezTo>
                  <a:pt x="193" y="115"/>
                  <a:pt x="193" y="115"/>
                  <a:pt x="193" y="1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5" name="Google Shape;6545;p26"/>
          <p:cNvSpPr/>
          <p:nvPr/>
        </p:nvSpPr>
        <p:spPr>
          <a:xfrm>
            <a:off x="10706099" y="5452535"/>
            <a:ext cx="474133" cy="296333"/>
          </a:xfrm>
          <a:custGeom>
            <a:avLst/>
            <a:gdLst/>
            <a:ahLst/>
            <a:cxnLst/>
            <a:rect l="l" t="t" r="r" b="b"/>
            <a:pathLst>
              <a:path w="481" h="300" extrusionOk="0">
                <a:moveTo>
                  <a:pt x="426" y="298"/>
                </a:moveTo>
                <a:cubicBezTo>
                  <a:pt x="373" y="298"/>
                  <a:pt x="107" y="298"/>
                  <a:pt x="57" y="298"/>
                </a:cubicBezTo>
                <a:cubicBezTo>
                  <a:pt x="0" y="298"/>
                  <a:pt x="0" y="300"/>
                  <a:pt x="0" y="289"/>
                </a:cubicBezTo>
                <a:cubicBezTo>
                  <a:pt x="0" y="268"/>
                  <a:pt x="57" y="273"/>
                  <a:pt x="57" y="243"/>
                </a:cubicBezTo>
                <a:cubicBezTo>
                  <a:pt x="57" y="31"/>
                  <a:pt x="57" y="31"/>
                  <a:pt x="57" y="31"/>
                </a:cubicBezTo>
                <a:cubicBezTo>
                  <a:pt x="57" y="14"/>
                  <a:pt x="71" y="0"/>
                  <a:pt x="88" y="0"/>
                </a:cubicBezTo>
                <a:cubicBezTo>
                  <a:pt x="395" y="0"/>
                  <a:pt x="395" y="0"/>
                  <a:pt x="395" y="0"/>
                </a:cubicBezTo>
                <a:cubicBezTo>
                  <a:pt x="412" y="0"/>
                  <a:pt x="426" y="14"/>
                  <a:pt x="426" y="31"/>
                </a:cubicBezTo>
                <a:cubicBezTo>
                  <a:pt x="426" y="243"/>
                  <a:pt x="426" y="243"/>
                  <a:pt x="426" y="243"/>
                </a:cubicBezTo>
                <a:cubicBezTo>
                  <a:pt x="426" y="272"/>
                  <a:pt x="481" y="265"/>
                  <a:pt x="481" y="289"/>
                </a:cubicBezTo>
                <a:cubicBezTo>
                  <a:pt x="481" y="299"/>
                  <a:pt x="480" y="298"/>
                  <a:pt x="426" y="298"/>
                </a:cubicBezTo>
                <a:close/>
                <a:moveTo>
                  <a:pt x="387" y="55"/>
                </a:moveTo>
                <a:cubicBezTo>
                  <a:pt x="387" y="46"/>
                  <a:pt x="380" y="39"/>
                  <a:pt x="371" y="39"/>
                </a:cubicBezTo>
                <a:cubicBezTo>
                  <a:pt x="112" y="39"/>
                  <a:pt x="112" y="39"/>
                  <a:pt x="112" y="39"/>
                </a:cubicBezTo>
                <a:cubicBezTo>
                  <a:pt x="103" y="39"/>
                  <a:pt x="96" y="46"/>
                  <a:pt x="96" y="55"/>
                </a:cubicBezTo>
                <a:cubicBezTo>
                  <a:pt x="96" y="220"/>
                  <a:pt x="96" y="220"/>
                  <a:pt x="96" y="220"/>
                </a:cubicBezTo>
                <a:cubicBezTo>
                  <a:pt x="96" y="229"/>
                  <a:pt x="103" y="236"/>
                  <a:pt x="112" y="236"/>
                </a:cubicBezTo>
                <a:cubicBezTo>
                  <a:pt x="371" y="236"/>
                  <a:pt x="371" y="236"/>
                  <a:pt x="371" y="236"/>
                </a:cubicBezTo>
                <a:cubicBezTo>
                  <a:pt x="380" y="236"/>
                  <a:pt x="387" y="229"/>
                  <a:pt x="387" y="220"/>
                </a:cubicBezTo>
                <a:cubicBezTo>
                  <a:pt x="387" y="55"/>
                  <a:pt x="387" y="55"/>
                  <a:pt x="387" y="5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6" name="Google Shape;6546;p26"/>
          <p:cNvSpPr/>
          <p:nvPr/>
        </p:nvSpPr>
        <p:spPr>
          <a:xfrm>
            <a:off x="10701866" y="3947585"/>
            <a:ext cx="478367" cy="323849"/>
          </a:xfrm>
          <a:custGeom>
            <a:avLst/>
            <a:gdLst/>
            <a:ahLst/>
            <a:cxnLst/>
            <a:rect l="l" t="t" r="r" b="b"/>
            <a:pathLst>
              <a:path w="485" h="328" extrusionOk="0">
                <a:moveTo>
                  <a:pt x="7" y="295"/>
                </a:moveTo>
                <a:cubicBezTo>
                  <a:pt x="83" y="85"/>
                  <a:pt x="300" y="88"/>
                  <a:pt x="300" y="88"/>
                </a:cubicBezTo>
                <a:cubicBezTo>
                  <a:pt x="300" y="88"/>
                  <a:pt x="298" y="68"/>
                  <a:pt x="298" y="36"/>
                </a:cubicBezTo>
                <a:cubicBezTo>
                  <a:pt x="297" y="2"/>
                  <a:pt x="311" y="0"/>
                  <a:pt x="334" y="19"/>
                </a:cubicBezTo>
                <a:cubicBezTo>
                  <a:pt x="390" y="65"/>
                  <a:pt x="485" y="154"/>
                  <a:pt x="485" y="154"/>
                </a:cubicBezTo>
                <a:cubicBezTo>
                  <a:pt x="485" y="154"/>
                  <a:pt x="395" y="244"/>
                  <a:pt x="343" y="295"/>
                </a:cubicBezTo>
                <a:cubicBezTo>
                  <a:pt x="318" y="320"/>
                  <a:pt x="301" y="328"/>
                  <a:pt x="300" y="283"/>
                </a:cubicBezTo>
                <a:cubicBezTo>
                  <a:pt x="298" y="249"/>
                  <a:pt x="300" y="222"/>
                  <a:pt x="300" y="222"/>
                </a:cubicBezTo>
                <a:cubicBezTo>
                  <a:pt x="300" y="222"/>
                  <a:pt x="167" y="199"/>
                  <a:pt x="74" y="270"/>
                </a:cubicBezTo>
                <a:cubicBezTo>
                  <a:pt x="19" y="306"/>
                  <a:pt x="11" y="321"/>
                  <a:pt x="7" y="325"/>
                </a:cubicBezTo>
                <a:cubicBezTo>
                  <a:pt x="7" y="325"/>
                  <a:pt x="0" y="320"/>
                  <a:pt x="7" y="29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7" name="Google Shape;6547;p26"/>
          <p:cNvSpPr/>
          <p:nvPr/>
        </p:nvSpPr>
        <p:spPr>
          <a:xfrm>
            <a:off x="8532283" y="266700"/>
            <a:ext cx="476251" cy="474133"/>
          </a:xfrm>
          <a:custGeom>
            <a:avLst/>
            <a:gdLst/>
            <a:ahLst/>
            <a:cxnLst/>
            <a:rect l="l" t="t" r="r" b="b"/>
            <a:pathLst>
              <a:path w="482" h="482" extrusionOk="0">
                <a:moveTo>
                  <a:pt x="241" y="482"/>
                </a:moveTo>
                <a:cubicBezTo>
                  <a:pt x="108" y="482"/>
                  <a:pt x="0" y="374"/>
                  <a:pt x="0" y="241"/>
                </a:cubicBezTo>
                <a:cubicBezTo>
                  <a:pt x="0" y="108"/>
                  <a:pt x="108" y="0"/>
                  <a:pt x="241" y="0"/>
                </a:cubicBezTo>
                <a:cubicBezTo>
                  <a:pt x="374" y="0"/>
                  <a:pt x="482" y="108"/>
                  <a:pt x="482" y="241"/>
                </a:cubicBezTo>
                <a:cubicBezTo>
                  <a:pt x="482" y="374"/>
                  <a:pt x="374" y="482"/>
                  <a:pt x="241" y="482"/>
                </a:cubicBezTo>
                <a:close/>
                <a:moveTo>
                  <a:pt x="161" y="116"/>
                </a:moveTo>
                <a:cubicBezTo>
                  <a:pt x="147" y="116"/>
                  <a:pt x="136" y="128"/>
                  <a:pt x="136" y="142"/>
                </a:cubicBezTo>
                <a:cubicBezTo>
                  <a:pt x="136" y="157"/>
                  <a:pt x="147" y="168"/>
                  <a:pt x="161" y="168"/>
                </a:cubicBezTo>
                <a:cubicBezTo>
                  <a:pt x="175" y="168"/>
                  <a:pt x="186" y="157"/>
                  <a:pt x="186" y="142"/>
                </a:cubicBezTo>
                <a:cubicBezTo>
                  <a:pt x="186" y="128"/>
                  <a:pt x="175" y="116"/>
                  <a:pt x="161" y="116"/>
                </a:cubicBezTo>
                <a:close/>
                <a:moveTo>
                  <a:pt x="186" y="185"/>
                </a:moveTo>
                <a:cubicBezTo>
                  <a:pt x="135" y="185"/>
                  <a:pt x="135" y="185"/>
                  <a:pt x="135" y="185"/>
                </a:cubicBezTo>
                <a:cubicBezTo>
                  <a:pt x="135" y="337"/>
                  <a:pt x="135" y="337"/>
                  <a:pt x="135" y="337"/>
                </a:cubicBezTo>
                <a:cubicBezTo>
                  <a:pt x="186" y="337"/>
                  <a:pt x="186" y="337"/>
                  <a:pt x="186" y="337"/>
                </a:cubicBezTo>
                <a:cubicBezTo>
                  <a:pt x="186" y="185"/>
                  <a:pt x="186" y="185"/>
                  <a:pt x="186" y="185"/>
                </a:cubicBezTo>
                <a:close/>
                <a:moveTo>
                  <a:pt x="357" y="235"/>
                </a:moveTo>
                <a:cubicBezTo>
                  <a:pt x="357" y="177"/>
                  <a:pt x="310" y="183"/>
                  <a:pt x="303" y="183"/>
                </a:cubicBezTo>
                <a:cubicBezTo>
                  <a:pt x="298" y="183"/>
                  <a:pt x="272" y="187"/>
                  <a:pt x="261" y="198"/>
                </a:cubicBezTo>
                <a:cubicBezTo>
                  <a:pt x="261" y="185"/>
                  <a:pt x="261" y="185"/>
                  <a:pt x="261" y="185"/>
                </a:cubicBezTo>
                <a:cubicBezTo>
                  <a:pt x="210" y="185"/>
                  <a:pt x="210" y="185"/>
                  <a:pt x="210" y="185"/>
                </a:cubicBezTo>
                <a:cubicBezTo>
                  <a:pt x="210" y="337"/>
                  <a:pt x="210" y="337"/>
                  <a:pt x="210" y="337"/>
                </a:cubicBezTo>
                <a:cubicBezTo>
                  <a:pt x="261" y="337"/>
                  <a:pt x="261" y="337"/>
                  <a:pt x="261" y="337"/>
                </a:cubicBezTo>
                <a:cubicBezTo>
                  <a:pt x="261" y="235"/>
                  <a:pt x="261" y="235"/>
                  <a:pt x="261" y="235"/>
                </a:cubicBezTo>
                <a:cubicBezTo>
                  <a:pt x="278" y="210"/>
                  <a:pt x="305" y="227"/>
                  <a:pt x="305" y="238"/>
                </a:cubicBezTo>
                <a:cubicBezTo>
                  <a:pt x="305" y="282"/>
                  <a:pt x="305" y="337"/>
                  <a:pt x="305" y="337"/>
                </a:cubicBezTo>
                <a:cubicBezTo>
                  <a:pt x="357" y="337"/>
                  <a:pt x="357" y="337"/>
                  <a:pt x="357" y="337"/>
                </a:cubicBezTo>
                <a:cubicBezTo>
                  <a:pt x="357" y="337"/>
                  <a:pt x="357" y="292"/>
                  <a:pt x="357" y="23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8" name="Google Shape;6548;p26"/>
          <p:cNvSpPr/>
          <p:nvPr/>
        </p:nvSpPr>
        <p:spPr>
          <a:xfrm>
            <a:off x="9982199" y="1157818"/>
            <a:ext cx="474133" cy="198967"/>
          </a:xfrm>
          <a:custGeom>
            <a:avLst/>
            <a:gdLst/>
            <a:ahLst/>
            <a:cxnLst/>
            <a:rect l="l" t="t" r="r" b="b"/>
            <a:pathLst>
              <a:path w="482" h="202" extrusionOk="0">
                <a:moveTo>
                  <a:pt x="482" y="64"/>
                </a:moveTo>
                <a:cubicBezTo>
                  <a:pt x="482" y="89"/>
                  <a:pt x="447" y="109"/>
                  <a:pt x="401" y="112"/>
                </a:cubicBezTo>
                <a:cubicBezTo>
                  <a:pt x="369" y="194"/>
                  <a:pt x="295" y="202"/>
                  <a:pt x="209" y="202"/>
                </a:cubicBezTo>
                <a:cubicBezTo>
                  <a:pt x="94" y="202"/>
                  <a:pt x="0" y="183"/>
                  <a:pt x="0" y="0"/>
                </a:cubicBezTo>
                <a:cubicBezTo>
                  <a:pt x="94" y="0"/>
                  <a:pt x="324" y="0"/>
                  <a:pt x="418" y="0"/>
                </a:cubicBezTo>
                <a:cubicBezTo>
                  <a:pt x="418" y="6"/>
                  <a:pt x="418" y="13"/>
                  <a:pt x="418" y="18"/>
                </a:cubicBezTo>
                <a:cubicBezTo>
                  <a:pt x="455" y="24"/>
                  <a:pt x="482" y="43"/>
                  <a:pt x="482" y="64"/>
                </a:cubicBezTo>
                <a:close/>
                <a:moveTo>
                  <a:pt x="417" y="36"/>
                </a:moveTo>
                <a:cubicBezTo>
                  <a:pt x="415" y="57"/>
                  <a:pt x="412" y="76"/>
                  <a:pt x="407" y="92"/>
                </a:cubicBezTo>
                <a:cubicBezTo>
                  <a:pt x="437" y="90"/>
                  <a:pt x="460" y="78"/>
                  <a:pt x="460" y="64"/>
                </a:cubicBezTo>
                <a:cubicBezTo>
                  <a:pt x="460" y="51"/>
                  <a:pt x="442" y="40"/>
                  <a:pt x="417" y="3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49" name="Google Shape;6549;p26"/>
          <p:cNvSpPr/>
          <p:nvPr/>
        </p:nvSpPr>
        <p:spPr>
          <a:xfrm>
            <a:off x="8595783" y="4607984"/>
            <a:ext cx="351367" cy="474133"/>
          </a:xfrm>
          <a:custGeom>
            <a:avLst/>
            <a:gdLst/>
            <a:ahLst/>
            <a:cxnLst/>
            <a:rect l="l" t="t" r="r" b="b"/>
            <a:pathLst>
              <a:path w="356" h="482" extrusionOk="0">
                <a:moveTo>
                  <a:pt x="329" y="322"/>
                </a:moveTo>
                <a:cubicBezTo>
                  <a:pt x="309" y="322"/>
                  <a:pt x="287" y="323"/>
                  <a:pt x="287" y="323"/>
                </a:cubicBezTo>
                <a:cubicBezTo>
                  <a:pt x="287" y="323"/>
                  <a:pt x="289" y="453"/>
                  <a:pt x="289" y="462"/>
                </a:cubicBezTo>
                <a:cubicBezTo>
                  <a:pt x="289" y="472"/>
                  <a:pt x="281" y="481"/>
                  <a:pt x="270" y="481"/>
                </a:cubicBezTo>
                <a:cubicBezTo>
                  <a:pt x="263" y="481"/>
                  <a:pt x="54" y="481"/>
                  <a:pt x="48" y="481"/>
                </a:cubicBezTo>
                <a:cubicBezTo>
                  <a:pt x="38" y="482"/>
                  <a:pt x="29" y="471"/>
                  <a:pt x="29" y="462"/>
                </a:cubicBezTo>
                <a:cubicBezTo>
                  <a:pt x="29" y="455"/>
                  <a:pt x="30" y="275"/>
                  <a:pt x="31" y="166"/>
                </a:cubicBezTo>
                <a:cubicBezTo>
                  <a:pt x="26" y="139"/>
                  <a:pt x="6" y="135"/>
                  <a:pt x="0" y="131"/>
                </a:cubicBezTo>
                <a:cubicBezTo>
                  <a:pt x="6" y="118"/>
                  <a:pt x="25" y="115"/>
                  <a:pt x="32" y="114"/>
                </a:cubicBezTo>
                <a:cubicBezTo>
                  <a:pt x="32" y="95"/>
                  <a:pt x="32" y="83"/>
                  <a:pt x="32" y="83"/>
                </a:cubicBezTo>
                <a:cubicBezTo>
                  <a:pt x="275" y="83"/>
                  <a:pt x="275" y="83"/>
                  <a:pt x="275" y="83"/>
                </a:cubicBezTo>
                <a:cubicBezTo>
                  <a:pt x="277" y="141"/>
                  <a:pt x="277" y="141"/>
                  <a:pt x="277" y="141"/>
                </a:cubicBezTo>
                <a:cubicBezTo>
                  <a:pt x="277" y="141"/>
                  <a:pt x="297" y="141"/>
                  <a:pt x="322" y="139"/>
                </a:cubicBezTo>
                <a:cubicBezTo>
                  <a:pt x="346" y="138"/>
                  <a:pt x="348" y="159"/>
                  <a:pt x="349" y="179"/>
                </a:cubicBezTo>
                <a:cubicBezTo>
                  <a:pt x="350" y="200"/>
                  <a:pt x="356" y="278"/>
                  <a:pt x="356" y="292"/>
                </a:cubicBezTo>
                <a:cubicBezTo>
                  <a:pt x="356" y="306"/>
                  <a:pt x="348" y="322"/>
                  <a:pt x="329" y="322"/>
                </a:cubicBezTo>
                <a:close/>
                <a:moveTo>
                  <a:pt x="330" y="177"/>
                </a:moveTo>
                <a:cubicBezTo>
                  <a:pt x="329" y="169"/>
                  <a:pt x="324" y="162"/>
                  <a:pt x="317" y="163"/>
                </a:cubicBezTo>
                <a:cubicBezTo>
                  <a:pt x="292" y="164"/>
                  <a:pt x="292" y="164"/>
                  <a:pt x="292" y="164"/>
                </a:cubicBezTo>
                <a:cubicBezTo>
                  <a:pt x="285" y="164"/>
                  <a:pt x="280" y="171"/>
                  <a:pt x="281" y="179"/>
                </a:cubicBezTo>
                <a:cubicBezTo>
                  <a:pt x="286" y="284"/>
                  <a:pt x="286" y="284"/>
                  <a:pt x="286" y="284"/>
                </a:cubicBezTo>
                <a:cubicBezTo>
                  <a:pt x="287" y="292"/>
                  <a:pt x="292" y="298"/>
                  <a:pt x="299" y="298"/>
                </a:cubicBezTo>
                <a:cubicBezTo>
                  <a:pt x="324" y="296"/>
                  <a:pt x="324" y="296"/>
                  <a:pt x="324" y="296"/>
                </a:cubicBezTo>
                <a:cubicBezTo>
                  <a:pt x="331" y="296"/>
                  <a:pt x="336" y="289"/>
                  <a:pt x="335" y="281"/>
                </a:cubicBezTo>
                <a:cubicBezTo>
                  <a:pt x="330" y="177"/>
                  <a:pt x="330" y="177"/>
                  <a:pt x="330" y="177"/>
                </a:cubicBezTo>
                <a:close/>
                <a:moveTo>
                  <a:pt x="141" y="10"/>
                </a:moveTo>
                <a:cubicBezTo>
                  <a:pt x="141" y="4"/>
                  <a:pt x="138" y="0"/>
                  <a:pt x="147" y="0"/>
                </a:cubicBezTo>
                <a:cubicBezTo>
                  <a:pt x="156" y="0"/>
                  <a:pt x="162" y="0"/>
                  <a:pt x="167" y="0"/>
                </a:cubicBezTo>
                <a:cubicBezTo>
                  <a:pt x="176" y="0"/>
                  <a:pt x="166" y="7"/>
                  <a:pt x="174" y="10"/>
                </a:cubicBezTo>
                <a:cubicBezTo>
                  <a:pt x="246" y="10"/>
                  <a:pt x="276" y="70"/>
                  <a:pt x="276" y="70"/>
                </a:cubicBezTo>
                <a:cubicBezTo>
                  <a:pt x="31" y="70"/>
                  <a:pt x="31" y="70"/>
                  <a:pt x="31" y="70"/>
                </a:cubicBezTo>
                <a:cubicBezTo>
                  <a:pt x="31" y="70"/>
                  <a:pt x="56" y="10"/>
                  <a:pt x="141" y="1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0" name="Google Shape;6550;p26"/>
          <p:cNvSpPr/>
          <p:nvPr/>
        </p:nvSpPr>
        <p:spPr>
          <a:xfrm>
            <a:off x="9237133" y="2497667"/>
            <a:ext cx="497417" cy="294216"/>
          </a:xfrm>
          <a:custGeom>
            <a:avLst/>
            <a:gdLst/>
            <a:ahLst/>
            <a:cxnLst/>
            <a:rect l="l" t="t" r="r" b="b"/>
            <a:pathLst>
              <a:path w="504" h="298" extrusionOk="0">
                <a:moveTo>
                  <a:pt x="12" y="138"/>
                </a:moveTo>
                <a:cubicBezTo>
                  <a:pt x="12" y="22"/>
                  <a:pt x="119" y="0"/>
                  <a:pt x="252" y="0"/>
                </a:cubicBezTo>
                <a:cubicBezTo>
                  <a:pt x="384" y="0"/>
                  <a:pt x="492" y="16"/>
                  <a:pt x="492" y="138"/>
                </a:cubicBezTo>
                <a:cubicBezTo>
                  <a:pt x="492" y="153"/>
                  <a:pt x="12" y="152"/>
                  <a:pt x="12" y="138"/>
                </a:cubicBezTo>
                <a:close/>
                <a:moveTo>
                  <a:pt x="101" y="43"/>
                </a:moveTo>
                <a:cubicBezTo>
                  <a:pt x="95" y="45"/>
                  <a:pt x="90" y="48"/>
                  <a:pt x="90" y="50"/>
                </a:cubicBezTo>
                <a:cubicBezTo>
                  <a:pt x="91" y="51"/>
                  <a:pt x="96" y="51"/>
                  <a:pt x="102" y="49"/>
                </a:cubicBezTo>
                <a:cubicBezTo>
                  <a:pt x="109" y="47"/>
                  <a:pt x="114" y="44"/>
                  <a:pt x="113" y="42"/>
                </a:cubicBezTo>
                <a:cubicBezTo>
                  <a:pt x="113" y="41"/>
                  <a:pt x="107" y="41"/>
                  <a:pt x="101" y="43"/>
                </a:cubicBezTo>
                <a:close/>
                <a:moveTo>
                  <a:pt x="170" y="58"/>
                </a:moveTo>
                <a:cubicBezTo>
                  <a:pt x="169" y="57"/>
                  <a:pt x="164" y="60"/>
                  <a:pt x="160" y="65"/>
                </a:cubicBezTo>
                <a:cubicBezTo>
                  <a:pt x="155" y="70"/>
                  <a:pt x="153" y="75"/>
                  <a:pt x="154" y="77"/>
                </a:cubicBezTo>
                <a:cubicBezTo>
                  <a:pt x="155" y="78"/>
                  <a:pt x="160" y="75"/>
                  <a:pt x="164" y="70"/>
                </a:cubicBezTo>
                <a:cubicBezTo>
                  <a:pt x="169" y="65"/>
                  <a:pt x="171" y="59"/>
                  <a:pt x="170" y="58"/>
                </a:cubicBezTo>
                <a:close/>
                <a:moveTo>
                  <a:pt x="207" y="101"/>
                </a:moveTo>
                <a:cubicBezTo>
                  <a:pt x="207" y="108"/>
                  <a:pt x="208" y="114"/>
                  <a:pt x="210" y="114"/>
                </a:cubicBezTo>
                <a:cubicBezTo>
                  <a:pt x="211" y="114"/>
                  <a:pt x="213" y="108"/>
                  <a:pt x="213" y="101"/>
                </a:cubicBezTo>
                <a:cubicBezTo>
                  <a:pt x="213" y="94"/>
                  <a:pt x="211" y="88"/>
                  <a:pt x="210" y="88"/>
                </a:cubicBezTo>
                <a:cubicBezTo>
                  <a:pt x="208" y="88"/>
                  <a:pt x="207" y="94"/>
                  <a:pt x="207" y="101"/>
                </a:cubicBezTo>
                <a:close/>
                <a:moveTo>
                  <a:pt x="217" y="33"/>
                </a:moveTo>
                <a:cubicBezTo>
                  <a:pt x="215" y="29"/>
                  <a:pt x="213" y="27"/>
                  <a:pt x="212" y="28"/>
                </a:cubicBezTo>
                <a:cubicBezTo>
                  <a:pt x="211" y="28"/>
                  <a:pt x="211" y="32"/>
                  <a:pt x="213" y="35"/>
                </a:cubicBezTo>
                <a:cubicBezTo>
                  <a:pt x="214" y="38"/>
                  <a:pt x="217" y="41"/>
                  <a:pt x="218" y="40"/>
                </a:cubicBezTo>
                <a:cubicBezTo>
                  <a:pt x="219" y="39"/>
                  <a:pt x="218" y="36"/>
                  <a:pt x="217" y="33"/>
                </a:cubicBezTo>
                <a:close/>
                <a:moveTo>
                  <a:pt x="281" y="45"/>
                </a:moveTo>
                <a:cubicBezTo>
                  <a:pt x="277" y="37"/>
                  <a:pt x="273" y="32"/>
                  <a:pt x="271" y="33"/>
                </a:cubicBezTo>
                <a:cubicBezTo>
                  <a:pt x="270" y="34"/>
                  <a:pt x="272" y="41"/>
                  <a:pt x="276" y="48"/>
                </a:cubicBezTo>
                <a:cubicBezTo>
                  <a:pt x="279" y="56"/>
                  <a:pt x="284" y="61"/>
                  <a:pt x="285" y="60"/>
                </a:cubicBezTo>
                <a:cubicBezTo>
                  <a:pt x="286" y="59"/>
                  <a:pt x="285" y="53"/>
                  <a:pt x="281" y="45"/>
                </a:cubicBezTo>
                <a:close/>
                <a:moveTo>
                  <a:pt x="340" y="65"/>
                </a:moveTo>
                <a:cubicBezTo>
                  <a:pt x="335" y="70"/>
                  <a:pt x="332" y="76"/>
                  <a:pt x="333" y="77"/>
                </a:cubicBezTo>
                <a:cubicBezTo>
                  <a:pt x="334" y="78"/>
                  <a:pt x="338" y="74"/>
                  <a:pt x="343" y="68"/>
                </a:cubicBezTo>
                <a:cubicBezTo>
                  <a:pt x="349" y="63"/>
                  <a:pt x="352" y="57"/>
                  <a:pt x="351" y="56"/>
                </a:cubicBezTo>
                <a:cubicBezTo>
                  <a:pt x="350" y="55"/>
                  <a:pt x="345" y="59"/>
                  <a:pt x="340" y="65"/>
                </a:cubicBezTo>
                <a:close/>
                <a:moveTo>
                  <a:pt x="399" y="41"/>
                </a:moveTo>
                <a:cubicBezTo>
                  <a:pt x="396" y="39"/>
                  <a:pt x="392" y="38"/>
                  <a:pt x="392" y="39"/>
                </a:cubicBezTo>
                <a:cubicBezTo>
                  <a:pt x="391" y="41"/>
                  <a:pt x="393" y="43"/>
                  <a:pt x="397" y="46"/>
                </a:cubicBezTo>
                <a:cubicBezTo>
                  <a:pt x="400" y="48"/>
                  <a:pt x="403" y="49"/>
                  <a:pt x="404" y="47"/>
                </a:cubicBezTo>
                <a:cubicBezTo>
                  <a:pt x="405" y="46"/>
                  <a:pt x="402" y="43"/>
                  <a:pt x="399" y="41"/>
                </a:cubicBezTo>
                <a:close/>
                <a:moveTo>
                  <a:pt x="452" y="77"/>
                </a:moveTo>
                <a:cubicBezTo>
                  <a:pt x="451" y="71"/>
                  <a:pt x="448" y="66"/>
                  <a:pt x="447" y="67"/>
                </a:cubicBezTo>
                <a:cubicBezTo>
                  <a:pt x="446" y="67"/>
                  <a:pt x="446" y="72"/>
                  <a:pt x="447" y="79"/>
                </a:cubicBezTo>
                <a:cubicBezTo>
                  <a:pt x="449" y="85"/>
                  <a:pt x="451" y="90"/>
                  <a:pt x="452" y="89"/>
                </a:cubicBezTo>
                <a:cubicBezTo>
                  <a:pt x="454" y="89"/>
                  <a:pt x="453" y="83"/>
                  <a:pt x="452" y="77"/>
                </a:cubicBezTo>
                <a:close/>
                <a:moveTo>
                  <a:pt x="470" y="205"/>
                </a:moveTo>
                <a:cubicBezTo>
                  <a:pt x="34" y="205"/>
                  <a:pt x="34" y="205"/>
                  <a:pt x="34" y="205"/>
                </a:cubicBezTo>
                <a:cubicBezTo>
                  <a:pt x="24" y="205"/>
                  <a:pt x="15" y="198"/>
                  <a:pt x="15" y="188"/>
                </a:cubicBezTo>
                <a:cubicBezTo>
                  <a:pt x="15" y="177"/>
                  <a:pt x="15" y="177"/>
                  <a:pt x="15" y="177"/>
                </a:cubicBezTo>
                <a:cubicBezTo>
                  <a:pt x="15" y="167"/>
                  <a:pt x="24" y="159"/>
                  <a:pt x="34" y="159"/>
                </a:cubicBezTo>
                <a:cubicBezTo>
                  <a:pt x="470" y="159"/>
                  <a:pt x="470" y="159"/>
                  <a:pt x="470" y="159"/>
                </a:cubicBezTo>
                <a:cubicBezTo>
                  <a:pt x="480" y="159"/>
                  <a:pt x="489" y="167"/>
                  <a:pt x="489" y="177"/>
                </a:cubicBezTo>
                <a:cubicBezTo>
                  <a:pt x="489" y="188"/>
                  <a:pt x="489" y="188"/>
                  <a:pt x="489" y="188"/>
                </a:cubicBezTo>
                <a:cubicBezTo>
                  <a:pt x="489" y="198"/>
                  <a:pt x="480" y="205"/>
                  <a:pt x="470" y="205"/>
                </a:cubicBezTo>
                <a:close/>
                <a:moveTo>
                  <a:pt x="23" y="220"/>
                </a:moveTo>
                <a:cubicBezTo>
                  <a:pt x="104" y="214"/>
                  <a:pt x="401" y="216"/>
                  <a:pt x="481" y="220"/>
                </a:cubicBezTo>
                <a:cubicBezTo>
                  <a:pt x="489" y="220"/>
                  <a:pt x="492" y="225"/>
                  <a:pt x="491" y="229"/>
                </a:cubicBezTo>
                <a:cubicBezTo>
                  <a:pt x="489" y="254"/>
                  <a:pt x="504" y="298"/>
                  <a:pt x="252" y="298"/>
                </a:cubicBezTo>
                <a:cubicBezTo>
                  <a:pt x="0" y="298"/>
                  <a:pt x="13" y="255"/>
                  <a:pt x="13" y="230"/>
                </a:cubicBezTo>
                <a:cubicBezTo>
                  <a:pt x="12" y="224"/>
                  <a:pt x="18" y="220"/>
                  <a:pt x="23" y="22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1" name="Google Shape;6551;p26"/>
          <p:cNvSpPr/>
          <p:nvPr/>
        </p:nvSpPr>
        <p:spPr>
          <a:xfrm>
            <a:off x="9304866" y="6083300"/>
            <a:ext cx="361951" cy="474133"/>
          </a:xfrm>
          <a:custGeom>
            <a:avLst/>
            <a:gdLst/>
            <a:ahLst/>
            <a:cxnLst/>
            <a:rect l="l" t="t" r="r" b="b"/>
            <a:pathLst>
              <a:path w="366" h="481" extrusionOk="0">
                <a:moveTo>
                  <a:pt x="343" y="481"/>
                </a:moveTo>
                <a:cubicBezTo>
                  <a:pt x="341" y="481"/>
                  <a:pt x="341" y="481"/>
                  <a:pt x="341" y="481"/>
                </a:cubicBezTo>
                <a:cubicBezTo>
                  <a:pt x="328" y="481"/>
                  <a:pt x="317" y="471"/>
                  <a:pt x="317" y="459"/>
                </a:cubicBezTo>
                <a:cubicBezTo>
                  <a:pt x="317" y="295"/>
                  <a:pt x="317" y="295"/>
                  <a:pt x="317" y="295"/>
                </a:cubicBezTo>
                <a:cubicBezTo>
                  <a:pt x="303" y="289"/>
                  <a:pt x="278" y="252"/>
                  <a:pt x="281" y="197"/>
                </a:cubicBezTo>
                <a:cubicBezTo>
                  <a:pt x="284" y="137"/>
                  <a:pt x="304" y="44"/>
                  <a:pt x="316" y="23"/>
                </a:cubicBezTo>
                <a:cubicBezTo>
                  <a:pt x="327" y="1"/>
                  <a:pt x="332" y="0"/>
                  <a:pt x="345" y="0"/>
                </a:cubicBezTo>
                <a:cubicBezTo>
                  <a:pt x="347" y="0"/>
                  <a:pt x="347" y="0"/>
                  <a:pt x="347" y="0"/>
                </a:cubicBezTo>
                <a:cubicBezTo>
                  <a:pt x="359" y="0"/>
                  <a:pt x="366" y="21"/>
                  <a:pt x="366" y="33"/>
                </a:cubicBezTo>
                <a:cubicBezTo>
                  <a:pt x="366" y="240"/>
                  <a:pt x="366" y="240"/>
                  <a:pt x="366" y="240"/>
                </a:cubicBezTo>
                <a:cubicBezTo>
                  <a:pt x="366" y="252"/>
                  <a:pt x="366" y="252"/>
                  <a:pt x="366" y="252"/>
                </a:cubicBezTo>
                <a:cubicBezTo>
                  <a:pt x="366" y="459"/>
                  <a:pt x="366" y="459"/>
                  <a:pt x="366" y="459"/>
                </a:cubicBezTo>
                <a:cubicBezTo>
                  <a:pt x="366" y="471"/>
                  <a:pt x="355" y="481"/>
                  <a:pt x="343" y="481"/>
                </a:cubicBezTo>
                <a:close/>
                <a:moveTo>
                  <a:pt x="103" y="244"/>
                </a:moveTo>
                <a:cubicBezTo>
                  <a:pt x="103" y="244"/>
                  <a:pt x="103" y="244"/>
                  <a:pt x="103" y="244"/>
                </a:cubicBezTo>
                <a:cubicBezTo>
                  <a:pt x="103" y="459"/>
                  <a:pt x="103" y="459"/>
                  <a:pt x="103" y="459"/>
                </a:cubicBezTo>
                <a:cubicBezTo>
                  <a:pt x="103" y="471"/>
                  <a:pt x="93" y="481"/>
                  <a:pt x="80" y="481"/>
                </a:cubicBezTo>
                <a:cubicBezTo>
                  <a:pt x="79" y="481"/>
                  <a:pt x="79" y="481"/>
                  <a:pt x="79" y="481"/>
                </a:cubicBezTo>
                <a:cubicBezTo>
                  <a:pt x="66" y="481"/>
                  <a:pt x="56" y="471"/>
                  <a:pt x="56" y="459"/>
                </a:cubicBezTo>
                <a:cubicBezTo>
                  <a:pt x="56" y="244"/>
                  <a:pt x="56" y="244"/>
                  <a:pt x="56" y="244"/>
                </a:cubicBezTo>
                <a:cubicBezTo>
                  <a:pt x="56" y="244"/>
                  <a:pt x="56" y="244"/>
                  <a:pt x="56" y="244"/>
                </a:cubicBezTo>
                <a:cubicBezTo>
                  <a:pt x="23" y="229"/>
                  <a:pt x="0" y="181"/>
                  <a:pt x="0" y="124"/>
                </a:cubicBezTo>
                <a:cubicBezTo>
                  <a:pt x="0" y="86"/>
                  <a:pt x="11" y="52"/>
                  <a:pt x="27" y="29"/>
                </a:cubicBezTo>
                <a:cubicBezTo>
                  <a:pt x="29" y="27"/>
                  <a:pt x="42" y="145"/>
                  <a:pt x="42" y="145"/>
                </a:cubicBezTo>
                <a:cubicBezTo>
                  <a:pt x="50" y="145"/>
                  <a:pt x="50" y="145"/>
                  <a:pt x="50" y="145"/>
                </a:cubicBezTo>
                <a:cubicBezTo>
                  <a:pt x="81" y="0"/>
                  <a:pt x="81" y="0"/>
                  <a:pt x="81" y="0"/>
                </a:cubicBezTo>
                <a:cubicBezTo>
                  <a:pt x="111" y="145"/>
                  <a:pt x="111" y="145"/>
                  <a:pt x="111" y="145"/>
                </a:cubicBezTo>
                <a:cubicBezTo>
                  <a:pt x="120" y="145"/>
                  <a:pt x="120" y="145"/>
                  <a:pt x="120" y="145"/>
                </a:cubicBezTo>
                <a:cubicBezTo>
                  <a:pt x="120" y="145"/>
                  <a:pt x="131" y="28"/>
                  <a:pt x="132" y="30"/>
                </a:cubicBezTo>
                <a:cubicBezTo>
                  <a:pt x="149" y="53"/>
                  <a:pt x="159" y="86"/>
                  <a:pt x="159" y="124"/>
                </a:cubicBezTo>
                <a:cubicBezTo>
                  <a:pt x="159" y="181"/>
                  <a:pt x="135" y="229"/>
                  <a:pt x="103" y="24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2" name="Google Shape;6552;p26"/>
          <p:cNvSpPr/>
          <p:nvPr/>
        </p:nvSpPr>
        <p:spPr>
          <a:xfrm>
            <a:off x="9262533" y="247652"/>
            <a:ext cx="446617" cy="512233"/>
          </a:xfrm>
          <a:custGeom>
            <a:avLst/>
            <a:gdLst/>
            <a:ahLst/>
            <a:cxnLst/>
            <a:rect l="l" t="t" r="r" b="b"/>
            <a:pathLst>
              <a:path w="211" h="242" extrusionOk="0">
                <a:moveTo>
                  <a:pt x="0" y="242"/>
                </a:moveTo>
                <a:lnTo>
                  <a:pt x="0" y="73"/>
                </a:lnTo>
                <a:lnTo>
                  <a:pt x="72" y="0"/>
                </a:lnTo>
                <a:lnTo>
                  <a:pt x="181" y="0"/>
                </a:lnTo>
                <a:lnTo>
                  <a:pt x="181" y="242"/>
                </a:lnTo>
                <a:lnTo>
                  <a:pt x="0" y="242"/>
                </a:lnTo>
                <a:lnTo>
                  <a:pt x="0" y="242"/>
                </a:lnTo>
                <a:close/>
                <a:moveTo>
                  <a:pt x="166" y="15"/>
                </a:moveTo>
                <a:lnTo>
                  <a:pt x="75" y="15"/>
                </a:lnTo>
                <a:lnTo>
                  <a:pt x="75" y="76"/>
                </a:lnTo>
                <a:lnTo>
                  <a:pt x="15" y="76"/>
                </a:lnTo>
                <a:lnTo>
                  <a:pt x="15" y="227"/>
                </a:lnTo>
                <a:lnTo>
                  <a:pt x="166" y="227"/>
                </a:lnTo>
                <a:lnTo>
                  <a:pt x="166" y="15"/>
                </a:lnTo>
                <a:lnTo>
                  <a:pt x="166" y="15"/>
                </a:lnTo>
                <a:close/>
                <a:moveTo>
                  <a:pt x="181" y="227"/>
                </a:moveTo>
                <a:lnTo>
                  <a:pt x="181" y="212"/>
                </a:lnTo>
                <a:lnTo>
                  <a:pt x="196" y="212"/>
                </a:lnTo>
                <a:lnTo>
                  <a:pt x="196" y="30"/>
                </a:lnTo>
                <a:lnTo>
                  <a:pt x="181" y="30"/>
                </a:lnTo>
                <a:lnTo>
                  <a:pt x="181" y="15"/>
                </a:lnTo>
                <a:lnTo>
                  <a:pt x="211" y="15"/>
                </a:lnTo>
                <a:lnTo>
                  <a:pt x="211" y="227"/>
                </a:lnTo>
                <a:lnTo>
                  <a:pt x="181" y="227"/>
                </a:lnTo>
                <a:lnTo>
                  <a:pt x="181" y="227"/>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3" name="Google Shape;6553;p26"/>
          <p:cNvSpPr/>
          <p:nvPr/>
        </p:nvSpPr>
        <p:spPr>
          <a:xfrm>
            <a:off x="9228666" y="1648885"/>
            <a:ext cx="512233" cy="512233"/>
          </a:xfrm>
          <a:custGeom>
            <a:avLst/>
            <a:gdLst/>
            <a:ahLst/>
            <a:cxnLst/>
            <a:rect l="l" t="t" r="r" b="b"/>
            <a:pathLst>
              <a:path w="242" h="242" extrusionOk="0">
                <a:moveTo>
                  <a:pt x="121" y="51"/>
                </a:moveTo>
                <a:lnTo>
                  <a:pt x="140" y="93"/>
                </a:lnTo>
                <a:lnTo>
                  <a:pt x="143" y="99"/>
                </a:lnTo>
                <a:lnTo>
                  <a:pt x="150" y="100"/>
                </a:lnTo>
                <a:lnTo>
                  <a:pt x="195" y="105"/>
                </a:lnTo>
                <a:lnTo>
                  <a:pt x="162" y="136"/>
                </a:lnTo>
                <a:lnTo>
                  <a:pt x="157" y="141"/>
                </a:lnTo>
                <a:lnTo>
                  <a:pt x="159" y="148"/>
                </a:lnTo>
                <a:lnTo>
                  <a:pt x="167" y="193"/>
                </a:lnTo>
                <a:lnTo>
                  <a:pt x="129" y="163"/>
                </a:lnTo>
                <a:lnTo>
                  <a:pt x="122" y="157"/>
                </a:lnTo>
                <a:lnTo>
                  <a:pt x="114" y="162"/>
                </a:lnTo>
                <a:lnTo>
                  <a:pt x="76" y="189"/>
                </a:lnTo>
                <a:lnTo>
                  <a:pt x="84" y="148"/>
                </a:lnTo>
                <a:lnTo>
                  <a:pt x="85" y="141"/>
                </a:lnTo>
                <a:lnTo>
                  <a:pt x="80" y="136"/>
                </a:lnTo>
                <a:lnTo>
                  <a:pt x="47" y="105"/>
                </a:lnTo>
                <a:lnTo>
                  <a:pt x="92" y="100"/>
                </a:lnTo>
                <a:lnTo>
                  <a:pt x="100" y="99"/>
                </a:lnTo>
                <a:lnTo>
                  <a:pt x="103" y="93"/>
                </a:lnTo>
                <a:lnTo>
                  <a:pt x="121" y="51"/>
                </a:lnTo>
                <a:close/>
                <a:moveTo>
                  <a:pt x="121" y="0"/>
                </a:moveTo>
                <a:lnTo>
                  <a:pt x="86" y="81"/>
                </a:lnTo>
                <a:lnTo>
                  <a:pt x="0" y="91"/>
                </a:lnTo>
                <a:lnTo>
                  <a:pt x="63" y="150"/>
                </a:lnTo>
                <a:lnTo>
                  <a:pt x="46" y="235"/>
                </a:lnTo>
                <a:lnTo>
                  <a:pt x="121" y="182"/>
                </a:lnTo>
                <a:lnTo>
                  <a:pt x="197" y="242"/>
                </a:lnTo>
                <a:lnTo>
                  <a:pt x="180" y="150"/>
                </a:lnTo>
                <a:lnTo>
                  <a:pt x="242" y="91"/>
                </a:lnTo>
                <a:lnTo>
                  <a:pt x="157" y="81"/>
                </a:lnTo>
                <a:lnTo>
                  <a:pt x="121" y="0"/>
                </a:lnTo>
                <a:lnTo>
                  <a:pt x="121" y="0"/>
                </a:lnTo>
                <a:lnTo>
                  <a:pt x="121" y="0"/>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4" name="Google Shape;6554;p26"/>
          <p:cNvSpPr/>
          <p:nvPr/>
        </p:nvSpPr>
        <p:spPr>
          <a:xfrm>
            <a:off x="9228666" y="1648885"/>
            <a:ext cx="512233" cy="512233"/>
          </a:xfrm>
          <a:custGeom>
            <a:avLst/>
            <a:gdLst/>
            <a:ahLst/>
            <a:cxnLst/>
            <a:rect l="l" t="t" r="r" b="b"/>
            <a:pathLst>
              <a:path w="242" h="242" extrusionOk="0">
                <a:moveTo>
                  <a:pt x="121" y="51"/>
                </a:moveTo>
                <a:lnTo>
                  <a:pt x="140" y="93"/>
                </a:lnTo>
                <a:lnTo>
                  <a:pt x="143" y="99"/>
                </a:lnTo>
                <a:lnTo>
                  <a:pt x="150" y="100"/>
                </a:lnTo>
                <a:lnTo>
                  <a:pt x="195" y="105"/>
                </a:lnTo>
                <a:lnTo>
                  <a:pt x="162" y="136"/>
                </a:lnTo>
                <a:lnTo>
                  <a:pt x="157" y="141"/>
                </a:lnTo>
                <a:lnTo>
                  <a:pt x="159" y="148"/>
                </a:lnTo>
                <a:lnTo>
                  <a:pt x="167" y="193"/>
                </a:lnTo>
                <a:lnTo>
                  <a:pt x="129" y="163"/>
                </a:lnTo>
                <a:lnTo>
                  <a:pt x="122" y="157"/>
                </a:lnTo>
                <a:lnTo>
                  <a:pt x="114" y="162"/>
                </a:lnTo>
                <a:lnTo>
                  <a:pt x="76" y="189"/>
                </a:lnTo>
                <a:lnTo>
                  <a:pt x="84" y="148"/>
                </a:lnTo>
                <a:lnTo>
                  <a:pt x="85" y="141"/>
                </a:lnTo>
                <a:lnTo>
                  <a:pt x="80" y="136"/>
                </a:lnTo>
                <a:lnTo>
                  <a:pt x="47" y="105"/>
                </a:lnTo>
                <a:lnTo>
                  <a:pt x="92" y="100"/>
                </a:lnTo>
                <a:lnTo>
                  <a:pt x="100" y="99"/>
                </a:lnTo>
                <a:lnTo>
                  <a:pt x="103" y="93"/>
                </a:lnTo>
                <a:lnTo>
                  <a:pt x="121" y="51"/>
                </a:lnTo>
                <a:moveTo>
                  <a:pt x="121" y="0"/>
                </a:moveTo>
                <a:lnTo>
                  <a:pt x="86" y="81"/>
                </a:lnTo>
                <a:lnTo>
                  <a:pt x="0" y="91"/>
                </a:lnTo>
                <a:lnTo>
                  <a:pt x="63" y="150"/>
                </a:lnTo>
                <a:lnTo>
                  <a:pt x="46" y="235"/>
                </a:lnTo>
                <a:lnTo>
                  <a:pt x="121" y="182"/>
                </a:lnTo>
                <a:lnTo>
                  <a:pt x="197" y="242"/>
                </a:lnTo>
                <a:lnTo>
                  <a:pt x="180" y="150"/>
                </a:lnTo>
                <a:lnTo>
                  <a:pt x="242" y="91"/>
                </a:lnTo>
                <a:lnTo>
                  <a:pt x="157" y="81"/>
                </a:lnTo>
                <a:lnTo>
                  <a:pt x="121" y="0"/>
                </a:lnTo>
                <a:lnTo>
                  <a:pt x="121" y="0"/>
                </a:lnTo>
                <a:lnTo>
                  <a:pt x="121" y="0"/>
                </a:lnTo>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5" name="Google Shape;6555;p26"/>
          <p:cNvSpPr/>
          <p:nvPr/>
        </p:nvSpPr>
        <p:spPr>
          <a:xfrm>
            <a:off x="8547100" y="6096000"/>
            <a:ext cx="446617" cy="448733"/>
          </a:xfrm>
          <a:custGeom>
            <a:avLst/>
            <a:gdLst/>
            <a:ahLst/>
            <a:cxnLst/>
            <a:rect l="l" t="t" r="r" b="b"/>
            <a:pathLst>
              <a:path w="211" h="212" extrusionOk="0">
                <a:moveTo>
                  <a:pt x="106" y="152"/>
                </a:moveTo>
                <a:lnTo>
                  <a:pt x="45" y="212"/>
                </a:lnTo>
                <a:lnTo>
                  <a:pt x="45" y="0"/>
                </a:lnTo>
                <a:lnTo>
                  <a:pt x="166" y="0"/>
                </a:lnTo>
                <a:lnTo>
                  <a:pt x="166" y="212"/>
                </a:lnTo>
                <a:lnTo>
                  <a:pt x="106" y="152"/>
                </a:lnTo>
                <a:lnTo>
                  <a:pt x="106" y="152"/>
                </a:lnTo>
                <a:close/>
                <a:moveTo>
                  <a:pt x="181" y="152"/>
                </a:moveTo>
                <a:lnTo>
                  <a:pt x="181" y="16"/>
                </a:lnTo>
                <a:lnTo>
                  <a:pt x="211" y="16"/>
                </a:lnTo>
                <a:lnTo>
                  <a:pt x="211" y="182"/>
                </a:lnTo>
                <a:lnTo>
                  <a:pt x="181" y="152"/>
                </a:lnTo>
                <a:lnTo>
                  <a:pt x="181" y="152"/>
                </a:lnTo>
                <a:close/>
                <a:moveTo>
                  <a:pt x="0" y="182"/>
                </a:moveTo>
                <a:lnTo>
                  <a:pt x="0" y="16"/>
                </a:lnTo>
                <a:lnTo>
                  <a:pt x="30" y="16"/>
                </a:lnTo>
                <a:lnTo>
                  <a:pt x="30" y="152"/>
                </a:lnTo>
                <a:lnTo>
                  <a:pt x="0" y="182"/>
                </a:lnTo>
                <a:lnTo>
                  <a:pt x="0" y="182"/>
                </a:ln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6" name="Google Shape;6556;p26"/>
          <p:cNvSpPr/>
          <p:nvPr/>
        </p:nvSpPr>
        <p:spPr>
          <a:xfrm>
            <a:off x="8519583" y="5380567"/>
            <a:ext cx="501651" cy="429683"/>
          </a:xfrm>
          <a:custGeom>
            <a:avLst/>
            <a:gdLst/>
            <a:ahLst/>
            <a:cxnLst/>
            <a:rect l="l" t="t" r="r" b="b"/>
            <a:pathLst>
              <a:path w="509" h="434" extrusionOk="0">
                <a:moveTo>
                  <a:pt x="509" y="159"/>
                </a:moveTo>
                <a:cubicBezTo>
                  <a:pt x="506" y="65"/>
                  <a:pt x="412" y="72"/>
                  <a:pt x="412" y="72"/>
                </a:cubicBezTo>
                <a:cubicBezTo>
                  <a:pt x="397" y="46"/>
                  <a:pt x="364" y="32"/>
                  <a:pt x="364" y="32"/>
                </a:cubicBezTo>
                <a:cubicBezTo>
                  <a:pt x="274" y="0"/>
                  <a:pt x="219" y="73"/>
                  <a:pt x="219" y="73"/>
                </a:cubicBezTo>
                <a:cubicBezTo>
                  <a:pt x="126" y="66"/>
                  <a:pt x="121" y="157"/>
                  <a:pt x="121" y="157"/>
                </a:cubicBezTo>
                <a:cubicBezTo>
                  <a:pt x="122" y="161"/>
                  <a:pt x="123" y="165"/>
                  <a:pt x="124" y="169"/>
                </a:cubicBezTo>
                <a:cubicBezTo>
                  <a:pt x="6" y="163"/>
                  <a:pt x="0" y="279"/>
                  <a:pt x="0" y="279"/>
                </a:cubicBezTo>
                <a:cubicBezTo>
                  <a:pt x="26" y="432"/>
                  <a:pt x="144" y="381"/>
                  <a:pt x="144" y="381"/>
                </a:cubicBezTo>
                <a:cubicBezTo>
                  <a:pt x="213" y="434"/>
                  <a:pt x="242" y="418"/>
                  <a:pt x="246" y="419"/>
                </a:cubicBezTo>
                <a:cubicBezTo>
                  <a:pt x="320" y="429"/>
                  <a:pt x="357" y="381"/>
                  <a:pt x="357" y="381"/>
                </a:cubicBezTo>
                <a:cubicBezTo>
                  <a:pt x="505" y="420"/>
                  <a:pt x="505" y="282"/>
                  <a:pt x="505" y="282"/>
                </a:cubicBezTo>
                <a:cubicBezTo>
                  <a:pt x="504" y="255"/>
                  <a:pt x="497" y="234"/>
                  <a:pt x="487" y="218"/>
                </a:cubicBezTo>
                <a:cubicBezTo>
                  <a:pt x="509" y="194"/>
                  <a:pt x="509" y="159"/>
                  <a:pt x="509" y="159"/>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7" name="Google Shape;6557;p26"/>
          <p:cNvSpPr/>
          <p:nvPr/>
        </p:nvSpPr>
        <p:spPr>
          <a:xfrm>
            <a:off x="10145183" y="1970618"/>
            <a:ext cx="146051" cy="88900"/>
          </a:xfrm>
          <a:custGeom>
            <a:avLst/>
            <a:gdLst/>
            <a:ahLst/>
            <a:cxnLst/>
            <a:rect l="l" t="t" r="r" b="b"/>
            <a:pathLst>
              <a:path w="147" h="90" extrusionOk="0">
                <a:moveTo>
                  <a:pt x="73" y="0"/>
                </a:moveTo>
                <a:cubicBezTo>
                  <a:pt x="73" y="0"/>
                  <a:pt x="0" y="79"/>
                  <a:pt x="77" y="90"/>
                </a:cubicBezTo>
                <a:cubicBezTo>
                  <a:pt x="77" y="90"/>
                  <a:pt x="147" y="77"/>
                  <a:pt x="73"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8" name="Google Shape;6558;p26"/>
          <p:cNvSpPr/>
          <p:nvPr/>
        </p:nvSpPr>
        <p:spPr>
          <a:xfrm>
            <a:off x="10270065" y="2032001"/>
            <a:ext cx="146051" cy="88900"/>
          </a:xfrm>
          <a:custGeom>
            <a:avLst/>
            <a:gdLst/>
            <a:ahLst/>
            <a:cxnLst/>
            <a:rect l="l" t="t" r="r" b="b"/>
            <a:pathLst>
              <a:path w="147" h="90" extrusionOk="0">
                <a:moveTo>
                  <a:pt x="72" y="0"/>
                </a:moveTo>
                <a:cubicBezTo>
                  <a:pt x="72" y="0"/>
                  <a:pt x="0" y="80"/>
                  <a:pt x="76" y="90"/>
                </a:cubicBezTo>
                <a:cubicBezTo>
                  <a:pt x="76" y="90"/>
                  <a:pt x="147" y="78"/>
                  <a:pt x="72" y="0"/>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59" name="Google Shape;6559;p26"/>
          <p:cNvSpPr/>
          <p:nvPr/>
        </p:nvSpPr>
        <p:spPr>
          <a:xfrm>
            <a:off x="10109199" y="1672167"/>
            <a:ext cx="355600" cy="277283"/>
          </a:xfrm>
          <a:custGeom>
            <a:avLst/>
            <a:gdLst/>
            <a:ahLst/>
            <a:cxnLst/>
            <a:rect l="l" t="t" r="r" b="b"/>
            <a:pathLst>
              <a:path w="361" h="281" extrusionOk="0">
                <a:moveTo>
                  <a:pt x="90" y="63"/>
                </a:moveTo>
                <a:cubicBezTo>
                  <a:pt x="90" y="63"/>
                  <a:pt x="131" y="0"/>
                  <a:pt x="219" y="26"/>
                </a:cubicBezTo>
                <a:cubicBezTo>
                  <a:pt x="219" y="26"/>
                  <a:pt x="266" y="39"/>
                  <a:pt x="280" y="65"/>
                </a:cubicBezTo>
                <a:cubicBezTo>
                  <a:pt x="280" y="65"/>
                  <a:pt x="359" y="67"/>
                  <a:pt x="361" y="162"/>
                </a:cubicBezTo>
                <a:cubicBezTo>
                  <a:pt x="361" y="162"/>
                  <a:pt x="337" y="281"/>
                  <a:pt x="232" y="250"/>
                </a:cubicBezTo>
                <a:cubicBezTo>
                  <a:pt x="232" y="250"/>
                  <a:pt x="221" y="277"/>
                  <a:pt x="168" y="269"/>
                </a:cubicBezTo>
                <a:cubicBezTo>
                  <a:pt x="166" y="268"/>
                  <a:pt x="139" y="274"/>
                  <a:pt x="120" y="249"/>
                </a:cubicBezTo>
                <a:cubicBezTo>
                  <a:pt x="120" y="249"/>
                  <a:pt x="19" y="279"/>
                  <a:pt x="0" y="160"/>
                </a:cubicBezTo>
                <a:cubicBezTo>
                  <a:pt x="0" y="160"/>
                  <a:pt x="4" y="56"/>
                  <a:pt x="90" y="6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0" name="Google Shape;6560;p26"/>
          <p:cNvSpPr/>
          <p:nvPr/>
        </p:nvSpPr>
        <p:spPr>
          <a:xfrm>
            <a:off x="10001250" y="1780118"/>
            <a:ext cx="97367" cy="31749"/>
          </a:xfrm>
          <a:custGeom>
            <a:avLst/>
            <a:gdLst/>
            <a:ahLst/>
            <a:cxnLst/>
            <a:rect l="l" t="t" r="r" b="b"/>
            <a:pathLst>
              <a:path w="98" h="31" extrusionOk="0">
                <a:moveTo>
                  <a:pt x="98" y="15"/>
                </a:moveTo>
                <a:cubicBezTo>
                  <a:pt x="98" y="24"/>
                  <a:pt x="91" y="31"/>
                  <a:pt x="81" y="31"/>
                </a:cubicBezTo>
                <a:cubicBezTo>
                  <a:pt x="17" y="31"/>
                  <a:pt x="17" y="31"/>
                  <a:pt x="17" y="31"/>
                </a:cubicBezTo>
                <a:cubicBezTo>
                  <a:pt x="7" y="31"/>
                  <a:pt x="0" y="24"/>
                  <a:pt x="0" y="15"/>
                </a:cubicBezTo>
                <a:cubicBezTo>
                  <a:pt x="0" y="15"/>
                  <a:pt x="0" y="15"/>
                  <a:pt x="0" y="15"/>
                </a:cubicBezTo>
                <a:cubicBezTo>
                  <a:pt x="0" y="7"/>
                  <a:pt x="7" y="0"/>
                  <a:pt x="17" y="0"/>
                </a:cubicBezTo>
                <a:cubicBezTo>
                  <a:pt x="81" y="0"/>
                  <a:pt x="81" y="0"/>
                  <a:pt x="81" y="0"/>
                </a:cubicBezTo>
                <a:cubicBezTo>
                  <a:pt x="91" y="0"/>
                  <a:pt x="98" y="7"/>
                  <a:pt x="98" y="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1" name="Google Shape;6561;p26"/>
          <p:cNvSpPr/>
          <p:nvPr/>
        </p:nvSpPr>
        <p:spPr>
          <a:xfrm>
            <a:off x="9971617" y="1843618"/>
            <a:ext cx="91017" cy="29633"/>
          </a:xfrm>
          <a:custGeom>
            <a:avLst/>
            <a:gdLst/>
            <a:ahLst/>
            <a:cxnLst/>
            <a:rect l="l" t="t" r="r" b="b"/>
            <a:pathLst>
              <a:path w="92" h="31" extrusionOk="0">
                <a:moveTo>
                  <a:pt x="92" y="15"/>
                </a:moveTo>
                <a:cubicBezTo>
                  <a:pt x="92" y="24"/>
                  <a:pt x="85" y="31"/>
                  <a:pt x="75" y="31"/>
                </a:cubicBezTo>
                <a:cubicBezTo>
                  <a:pt x="17" y="31"/>
                  <a:pt x="17" y="31"/>
                  <a:pt x="17" y="31"/>
                </a:cubicBezTo>
                <a:cubicBezTo>
                  <a:pt x="8" y="31"/>
                  <a:pt x="0" y="24"/>
                  <a:pt x="0" y="15"/>
                </a:cubicBezTo>
                <a:cubicBezTo>
                  <a:pt x="0" y="15"/>
                  <a:pt x="0" y="15"/>
                  <a:pt x="0" y="15"/>
                </a:cubicBezTo>
                <a:cubicBezTo>
                  <a:pt x="0" y="7"/>
                  <a:pt x="8" y="0"/>
                  <a:pt x="17" y="0"/>
                </a:cubicBezTo>
                <a:cubicBezTo>
                  <a:pt x="75" y="0"/>
                  <a:pt x="75" y="0"/>
                  <a:pt x="75" y="0"/>
                </a:cubicBezTo>
                <a:cubicBezTo>
                  <a:pt x="85" y="0"/>
                  <a:pt x="92" y="7"/>
                  <a:pt x="92" y="15"/>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2" name="Google Shape;6562;p26"/>
          <p:cNvSpPr/>
          <p:nvPr/>
        </p:nvSpPr>
        <p:spPr>
          <a:xfrm>
            <a:off x="9971616" y="1902884"/>
            <a:ext cx="154517" cy="31749"/>
          </a:xfrm>
          <a:custGeom>
            <a:avLst/>
            <a:gdLst/>
            <a:ahLst/>
            <a:cxnLst/>
            <a:rect l="l" t="t" r="r" b="b"/>
            <a:pathLst>
              <a:path w="156" h="32" extrusionOk="0">
                <a:moveTo>
                  <a:pt x="156" y="16"/>
                </a:moveTo>
                <a:cubicBezTo>
                  <a:pt x="156" y="25"/>
                  <a:pt x="150" y="32"/>
                  <a:pt x="141" y="32"/>
                </a:cubicBezTo>
                <a:cubicBezTo>
                  <a:pt x="15" y="32"/>
                  <a:pt x="15" y="32"/>
                  <a:pt x="15" y="32"/>
                </a:cubicBezTo>
                <a:cubicBezTo>
                  <a:pt x="7" y="32"/>
                  <a:pt x="0" y="25"/>
                  <a:pt x="0" y="16"/>
                </a:cubicBezTo>
                <a:cubicBezTo>
                  <a:pt x="0" y="16"/>
                  <a:pt x="0" y="16"/>
                  <a:pt x="0" y="16"/>
                </a:cubicBezTo>
                <a:cubicBezTo>
                  <a:pt x="0" y="7"/>
                  <a:pt x="7" y="0"/>
                  <a:pt x="15" y="0"/>
                </a:cubicBezTo>
                <a:cubicBezTo>
                  <a:pt x="141" y="0"/>
                  <a:pt x="141" y="0"/>
                  <a:pt x="141" y="0"/>
                </a:cubicBezTo>
                <a:cubicBezTo>
                  <a:pt x="150" y="0"/>
                  <a:pt x="156" y="7"/>
                  <a:pt x="156" y="1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3" name="Google Shape;6563;p26"/>
          <p:cNvSpPr/>
          <p:nvPr/>
        </p:nvSpPr>
        <p:spPr>
          <a:xfrm>
            <a:off x="9207499" y="5058833"/>
            <a:ext cx="552451" cy="48683"/>
          </a:xfrm>
          <a:custGeom>
            <a:avLst/>
            <a:gdLst/>
            <a:ahLst/>
            <a:cxnLst/>
            <a:rect l="l" t="t" r="r" b="b"/>
            <a:pathLst>
              <a:path w="561" h="48" extrusionOk="0">
                <a:moveTo>
                  <a:pt x="561" y="24"/>
                </a:moveTo>
                <a:cubicBezTo>
                  <a:pt x="561" y="37"/>
                  <a:pt x="552" y="48"/>
                  <a:pt x="541" y="48"/>
                </a:cubicBezTo>
                <a:cubicBezTo>
                  <a:pt x="19" y="48"/>
                  <a:pt x="19" y="48"/>
                  <a:pt x="19" y="48"/>
                </a:cubicBezTo>
                <a:cubicBezTo>
                  <a:pt x="9" y="48"/>
                  <a:pt x="0" y="37"/>
                  <a:pt x="0" y="24"/>
                </a:cubicBezTo>
                <a:cubicBezTo>
                  <a:pt x="0" y="24"/>
                  <a:pt x="0" y="24"/>
                  <a:pt x="0" y="24"/>
                </a:cubicBezTo>
                <a:cubicBezTo>
                  <a:pt x="0" y="11"/>
                  <a:pt x="9" y="0"/>
                  <a:pt x="19" y="0"/>
                </a:cubicBezTo>
                <a:cubicBezTo>
                  <a:pt x="541" y="0"/>
                  <a:pt x="541" y="0"/>
                  <a:pt x="541" y="0"/>
                </a:cubicBezTo>
                <a:cubicBezTo>
                  <a:pt x="552" y="0"/>
                  <a:pt x="561" y="11"/>
                  <a:pt x="561"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4" name="Google Shape;6564;p26"/>
          <p:cNvSpPr/>
          <p:nvPr/>
        </p:nvSpPr>
        <p:spPr>
          <a:xfrm>
            <a:off x="9209617" y="4974167"/>
            <a:ext cx="554567" cy="46567"/>
          </a:xfrm>
          <a:custGeom>
            <a:avLst/>
            <a:gdLst/>
            <a:ahLst/>
            <a:cxnLst/>
            <a:rect l="l" t="t" r="r" b="b"/>
            <a:pathLst>
              <a:path w="561" h="48" extrusionOk="0">
                <a:moveTo>
                  <a:pt x="561" y="24"/>
                </a:moveTo>
                <a:cubicBezTo>
                  <a:pt x="561" y="37"/>
                  <a:pt x="552" y="48"/>
                  <a:pt x="541" y="48"/>
                </a:cubicBezTo>
                <a:cubicBezTo>
                  <a:pt x="20" y="48"/>
                  <a:pt x="20" y="48"/>
                  <a:pt x="20" y="48"/>
                </a:cubicBezTo>
                <a:cubicBezTo>
                  <a:pt x="9" y="48"/>
                  <a:pt x="0" y="37"/>
                  <a:pt x="0" y="24"/>
                </a:cubicBezTo>
                <a:cubicBezTo>
                  <a:pt x="0" y="24"/>
                  <a:pt x="0" y="24"/>
                  <a:pt x="0" y="24"/>
                </a:cubicBezTo>
                <a:cubicBezTo>
                  <a:pt x="0" y="10"/>
                  <a:pt x="9" y="0"/>
                  <a:pt x="20" y="0"/>
                </a:cubicBezTo>
                <a:cubicBezTo>
                  <a:pt x="541" y="0"/>
                  <a:pt x="541" y="0"/>
                  <a:pt x="541" y="0"/>
                </a:cubicBezTo>
                <a:cubicBezTo>
                  <a:pt x="552" y="0"/>
                  <a:pt x="561" y="10"/>
                  <a:pt x="561"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5" name="Google Shape;6565;p26"/>
          <p:cNvSpPr/>
          <p:nvPr/>
        </p:nvSpPr>
        <p:spPr>
          <a:xfrm>
            <a:off x="9209617" y="4885267"/>
            <a:ext cx="554567" cy="48683"/>
          </a:xfrm>
          <a:custGeom>
            <a:avLst/>
            <a:gdLst/>
            <a:ahLst/>
            <a:cxnLst/>
            <a:rect l="l" t="t" r="r" b="b"/>
            <a:pathLst>
              <a:path w="561" h="48" extrusionOk="0">
                <a:moveTo>
                  <a:pt x="561" y="24"/>
                </a:moveTo>
                <a:cubicBezTo>
                  <a:pt x="561" y="37"/>
                  <a:pt x="552" y="48"/>
                  <a:pt x="541" y="48"/>
                </a:cubicBezTo>
                <a:cubicBezTo>
                  <a:pt x="20" y="48"/>
                  <a:pt x="20" y="48"/>
                  <a:pt x="20" y="48"/>
                </a:cubicBezTo>
                <a:cubicBezTo>
                  <a:pt x="9" y="48"/>
                  <a:pt x="0" y="37"/>
                  <a:pt x="0" y="24"/>
                </a:cubicBezTo>
                <a:cubicBezTo>
                  <a:pt x="0" y="24"/>
                  <a:pt x="0" y="24"/>
                  <a:pt x="0" y="24"/>
                </a:cubicBezTo>
                <a:cubicBezTo>
                  <a:pt x="0" y="11"/>
                  <a:pt x="9" y="0"/>
                  <a:pt x="20" y="0"/>
                </a:cubicBezTo>
                <a:cubicBezTo>
                  <a:pt x="541" y="0"/>
                  <a:pt x="541" y="0"/>
                  <a:pt x="541" y="0"/>
                </a:cubicBezTo>
                <a:cubicBezTo>
                  <a:pt x="552" y="0"/>
                  <a:pt x="561" y="11"/>
                  <a:pt x="561" y="24"/>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6" name="Google Shape;6566;p26"/>
          <p:cNvSpPr/>
          <p:nvPr/>
        </p:nvSpPr>
        <p:spPr>
          <a:xfrm>
            <a:off x="9302749" y="4582584"/>
            <a:ext cx="389467" cy="270933"/>
          </a:xfrm>
          <a:custGeom>
            <a:avLst/>
            <a:gdLst/>
            <a:ahLst/>
            <a:cxnLst/>
            <a:rect l="l" t="t" r="r" b="b"/>
            <a:pathLst>
              <a:path w="395" h="275" extrusionOk="0">
                <a:moveTo>
                  <a:pt x="174" y="22"/>
                </a:moveTo>
                <a:cubicBezTo>
                  <a:pt x="180" y="64"/>
                  <a:pt x="133" y="231"/>
                  <a:pt x="358" y="203"/>
                </a:cubicBezTo>
                <a:cubicBezTo>
                  <a:pt x="358" y="203"/>
                  <a:pt x="395" y="267"/>
                  <a:pt x="324" y="266"/>
                </a:cubicBezTo>
                <a:cubicBezTo>
                  <a:pt x="324" y="266"/>
                  <a:pt x="124" y="266"/>
                  <a:pt x="121" y="66"/>
                </a:cubicBezTo>
                <a:cubicBezTo>
                  <a:pt x="121" y="66"/>
                  <a:pt x="35" y="165"/>
                  <a:pt x="102" y="265"/>
                </a:cubicBezTo>
                <a:cubicBezTo>
                  <a:pt x="102" y="265"/>
                  <a:pt x="74" y="275"/>
                  <a:pt x="60" y="265"/>
                </a:cubicBezTo>
                <a:cubicBezTo>
                  <a:pt x="15" y="235"/>
                  <a:pt x="0" y="63"/>
                  <a:pt x="148" y="0"/>
                </a:cubicBezTo>
                <a:cubicBezTo>
                  <a:pt x="148" y="0"/>
                  <a:pt x="172" y="2"/>
                  <a:pt x="174" y="22"/>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7" name="Google Shape;6567;p26"/>
          <p:cNvSpPr/>
          <p:nvPr/>
        </p:nvSpPr>
        <p:spPr>
          <a:xfrm>
            <a:off x="9209616" y="1153584"/>
            <a:ext cx="558800" cy="127000"/>
          </a:xfrm>
          <a:custGeom>
            <a:avLst/>
            <a:gdLst/>
            <a:ahLst/>
            <a:cxnLst/>
            <a:rect l="l" t="t" r="r" b="b"/>
            <a:pathLst>
              <a:path w="566" h="128" extrusionOk="0">
                <a:moveTo>
                  <a:pt x="559" y="73"/>
                </a:moveTo>
                <a:cubicBezTo>
                  <a:pt x="566" y="40"/>
                  <a:pt x="533" y="0"/>
                  <a:pt x="494" y="0"/>
                </a:cubicBezTo>
                <a:cubicBezTo>
                  <a:pt x="455" y="0"/>
                  <a:pt x="431" y="37"/>
                  <a:pt x="431" y="63"/>
                </a:cubicBezTo>
                <a:cubicBezTo>
                  <a:pt x="431" y="68"/>
                  <a:pt x="430" y="81"/>
                  <a:pt x="431" y="85"/>
                </a:cubicBezTo>
                <a:cubicBezTo>
                  <a:pt x="21" y="85"/>
                  <a:pt x="21" y="85"/>
                  <a:pt x="21" y="85"/>
                </a:cubicBezTo>
                <a:cubicBezTo>
                  <a:pt x="5" y="85"/>
                  <a:pt x="0" y="96"/>
                  <a:pt x="0" y="108"/>
                </a:cubicBezTo>
                <a:cubicBezTo>
                  <a:pt x="0" y="120"/>
                  <a:pt x="5" y="128"/>
                  <a:pt x="21" y="128"/>
                </a:cubicBezTo>
                <a:cubicBezTo>
                  <a:pt x="499" y="128"/>
                  <a:pt x="499" y="128"/>
                  <a:pt x="499" y="128"/>
                </a:cubicBezTo>
                <a:cubicBezTo>
                  <a:pt x="510" y="128"/>
                  <a:pt x="523" y="126"/>
                  <a:pt x="535" y="116"/>
                </a:cubicBezTo>
                <a:cubicBezTo>
                  <a:pt x="560" y="88"/>
                  <a:pt x="555" y="91"/>
                  <a:pt x="559" y="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8" name="Google Shape;6568;p26"/>
          <p:cNvSpPr/>
          <p:nvPr/>
        </p:nvSpPr>
        <p:spPr>
          <a:xfrm>
            <a:off x="9213850" y="1068917"/>
            <a:ext cx="336551" cy="124883"/>
          </a:xfrm>
          <a:custGeom>
            <a:avLst/>
            <a:gdLst/>
            <a:ahLst/>
            <a:cxnLst/>
            <a:rect l="l" t="t" r="r" b="b"/>
            <a:pathLst>
              <a:path w="342" h="128" extrusionOk="0">
                <a:moveTo>
                  <a:pt x="335" y="73"/>
                </a:moveTo>
                <a:cubicBezTo>
                  <a:pt x="342" y="40"/>
                  <a:pt x="308" y="0"/>
                  <a:pt x="269" y="0"/>
                </a:cubicBezTo>
                <a:cubicBezTo>
                  <a:pt x="230" y="0"/>
                  <a:pt x="207" y="36"/>
                  <a:pt x="207" y="63"/>
                </a:cubicBezTo>
                <a:cubicBezTo>
                  <a:pt x="207" y="67"/>
                  <a:pt x="206" y="81"/>
                  <a:pt x="207" y="85"/>
                </a:cubicBezTo>
                <a:cubicBezTo>
                  <a:pt x="21" y="85"/>
                  <a:pt x="21" y="85"/>
                  <a:pt x="21" y="85"/>
                </a:cubicBezTo>
                <a:cubicBezTo>
                  <a:pt x="5" y="85"/>
                  <a:pt x="0" y="95"/>
                  <a:pt x="0" y="107"/>
                </a:cubicBezTo>
                <a:cubicBezTo>
                  <a:pt x="0" y="119"/>
                  <a:pt x="5" y="128"/>
                  <a:pt x="21" y="128"/>
                </a:cubicBezTo>
                <a:cubicBezTo>
                  <a:pt x="274" y="128"/>
                  <a:pt x="274" y="128"/>
                  <a:pt x="274" y="128"/>
                </a:cubicBezTo>
                <a:cubicBezTo>
                  <a:pt x="286" y="128"/>
                  <a:pt x="298" y="125"/>
                  <a:pt x="311" y="115"/>
                </a:cubicBezTo>
                <a:cubicBezTo>
                  <a:pt x="336" y="88"/>
                  <a:pt x="331" y="91"/>
                  <a:pt x="335" y="73"/>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
        <p:nvSpPr>
          <p:cNvPr id="6569" name="Google Shape;6569;p26"/>
          <p:cNvSpPr/>
          <p:nvPr/>
        </p:nvSpPr>
        <p:spPr>
          <a:xfrm>
            <a:off x="9209617" y="1320800"/>
            <a:ext cx="429684" cy="127000"/>
          </a:xfrm>
          <a:custGeom>
            <a:avLst/>
            <a:gdLst/>
            <a:ahLst/>
            <a:cxnLst/>
            <a:rect l="l" t="t" r="r" b="b"/>
            <a:pathLst>
              <a:path w="436" h="129" extrusionOk="0">
                <a:moveTo>
                  <a:pt x="429" y="56"/>
                </a:moveTo>
                <a:cubicBezTo>
                  <a:pt x="436" y="89"/>
                  <a:pt x="403" y="129"/>
                  <a:pt x="364" y="129"/>
                </a:cubicBezTo>
                <a:cubicBezTo>
                  <a:pt x="325" y="129"/>
                  <a:pt x="301" y="92"/>
                  <a:pt x="301" y="65"/>
                </a:cubicBezTo>
                <a:cubicBezTo>
                  <a:pt x="301" y="61"/>
                  <a:pt x="300" y="48"/>
                  <a:pt x="301" y="44"/>
                </a:cubicBezTo>
                <a:cubicBezTo>
                  <a:pt x="17" y="44"/>
                  <a:pt x="17" y="44"/>
                  <a:pt x="17" y="44"/>
                </a:cubicBezTo>
                <a:cubicBezTo>
                  <a:pt x="1" y="44"/>
                  <a:pt x="0" y="36"/>
                  <a:pt x="0" y="24"/>
                </a:cubicBezTo>
                <a:cubicBezTo>
                  <a:pt x="0" y="12"/>
                  <a:pt x="4" y="0"/>
                  <a:pt x="20" y="0"/>
                </a:cubicBezTo>
                <a:cubicBezTo>
                  <a:pt x="368" y="1"/>
                  <a:pt x="368" y="1"/>
                  <a:pt x="368" y="1"/>
                </a:cubicBezTo>
                <a:cubicBezTo>
                  <a:pt x="380" y="1"/>
                  <a:pt x="393" y="3"/>
                  <a:pt x="405" y="13"/>
                </a:cubicBezTo>
                <a:cubicBezTo>
                  <a:pt x="430" y="41"/>
                  <a:pt x="425" y="38"/>
                  <a:pt x="429" y="56"/>
                </a:cubicBezTo>
                <a:close/>
              </a:path>
            </a:pathLst>
          </a:custGeom>
          <a:solidFill>
            <a:srgbClr val="717171"/>
          </a:solidFill>
          <a:ln>
            <a:noFill/>
          </a:ln>
        </p:spPr>
        <p:txBody>
          <a:bodyPr spcFirstLastPara="1" wrap="square" lIns="121900" tIns="60933" rIns="121900" bIns="60933" anchor="t" anchorCtr="0">
            <a:noAutofit/>
          </a:bodyPr>
          <a:lstStyle/>
          <a:p>
            <a:endParaRPr sz="24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640C75D-7A79-6542-9C6E-738990E2E72C}"/>
              </a:ext>
            </a:extLst>
          </p:cNvPr>
          <p:cNvSpPr/>
          <p:nvPr/>
        </p:nvSpPr>
        <p:spPr>
          <a:xfrm>
            <a:off x="229299" y="400364"/>
            <a:ext cx="7116723" cy="75788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0F2FA4-EA35-234C-8DC5-F53AD380F069}"/>
              </a:ext>
            </a:extLst>
          </p:cNvPr>
          <p:cNvSpPr txBox="1"/>
          <p:nvPr/>
        </p:nvSpPr>
        <p:spPr>
          <a:xfrm>
            <a:off x="489492" y="400364"/>
            <a:ext cx="6764063"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5" name="TextBox 4">
            <a:extLst>
              <a:ext uri="{FF2B5EF4-FFF2-40B4-BE49-F238E27FC236}">
                <a16:creationId xmlns:a16="http://schemas.microsoft.com/office/drawing/2014/main" id="{ACD922C2-D8FA-8640-8EB9-D7ED48189097}"/>
              </a:ext>
            </a:extLst>
          </p:cNvPr>
          <p:cNvSpPr txBox="1"/>
          <p:nvPr/>
        </p:nvSpPr>
        <p:spPr>
          <a:xfrm>
            <a:off x="540861" y="1628507"/>
            <a:ext cx="11264145" cy="3600986"/>
          </a:xfrm>
          <a:prstGeom prst="rect">
            <a:avLst/>
          </a:prstGeom>
          <a:noFill/>
        </p:spPr>
        <p:txBody>
          <a:bodyPr wrap="square" rtlCol="0" anchor="ctr">
            <a:spAutoFit/>
          </a:bodyPr>
          <a:lstStyle/>
          <a:p>
            <a:pPr algn="just"/>
            <a:r>
              <a:rPr lang="fr-MA" sz="1200" b="0" i="0" dirty="0">
                <a:solidFill>
                  <a:srgbClr val="000000"/>
                </a:solidFill>
                <a:effectLst/>
                <a:latin typeface="Open Sans" pitchFamily="2" charset="0"/>
              </a:rPr>
              <a:t>Lorem ipsum </a:t>
            </a:r>
            <a:r>
              <a:rPr lang="fr-MA" sz="1200" b="0" i="0" dirty="0" err="1">
                <a:solidFill>
                  <a:srgbClr val="000000"/>
                </a:solidFill>
                <a:effectLst/>
                <a:latin typeface="Open Sans" pitchFamily="2" charset="0"/>
              </a:rPr>
              <a:t>dolor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adipiscing</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elit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Phasellus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ultricies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convallis</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placerat</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aliquet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dignissim</a:t>
            </a:r>
            <a:r>
              <a:rPr lang="fr-MA" sz="1200" b="0" i="0" dirty="0">
                <a:solidFill>
                  <a:srgbClr val="000000"/>
                </a:solidFill>
                <a:effectLst/>
                <a:latin typeface="Open Sans" pitchFamily="2" charset="0"/>
              </a:rPr>
              <a:t> massa vitae </a:t>
            </a:r>
            <a:r>
              <a:rPr lang="fr-MA" sz="1200" b="0" i="0" dirty="0" err="1">
                <a:solidFill>
                  <a:srgbClr val="000000"/>
                </a:solidFill>
                <a:effectLst/>
                <a:latin typeface="Open Sans" pitchFamily="2" charset="0"/>
              </a:rPr>
              <a:t>venenatis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nec dictum ex </a:t>
            </a:r>
            <a:r>
              <a:rPr lang="fr-MA" sz="1200" b="0" i="0" dirty="0" err="1">
                <a:solidFill>
                  <a:srgbClr val="000000"/>
                </a:solidFill>
                <a:effectLst/>
                <a:latin typeface="Open Sans" pitchFamily="2" charset="0"/>
              </a:rPr>
              <a:t>sollicitudin</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tristique </a:t>
            </a:r>
            <a:r>
              <a:rPr lang="fr-MA" sz="1200" b="0" i="0" dirty="0" err="1">
                <a:solidFill>
                  <a:srgbClr val="000000"/>
                </a:solidFill>
                <a:effectLst/>
                <a:latin typeface="Open Sans" pitchFamily="2" charset="0"/>
              </a:rPr>
              <a:t>pellentesque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ligula</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dapibus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scelerisque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semper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Ut et </a:t>
            </a:r>
            <a:r>
              <a:rPr lang="fr-MA" sz="1200" b="0" i="0" dirty="0" err="1">
                <a:solidFill>
                  <a:srgbClr val="000000"/>
                </a:solidFill>
                <a:effectLst/>
                <a:latin typeface="Open Sans" pitchFamily="2" charset="0"/>
              </a:rPr>
              <a:t>nisi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imperdiet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fermentum</a:t>
            </a:r>
            <a:r>
              <a:rPr lang="fr-MA" sz="1200" b="0" i="0" dirty="0">
                <a:solidFill>
                  <a:srgbClr val="000000"/>
                </a:solidFill>
                <a:effectLst/>
                <a:latin typeface="Open Sans" pitchFamily="2" charset="0"/>
              </a:rPr>
              <a:t>. Sed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augue</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neque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varius</a:t>
            </a:r>
            <a:r>
              <a:rPr lang="fr-MA" sz="1200" b="0" i="0" dirty="0">
                <a:solidFill>
                  <a:srgbClr val="000000"/>
                </a:solidFill>
                <a:effectLst/>
                <a:latin typeface="Open Sans" pitchFamily="2" charset="0"/>
              </a:rPr>
              <a:t>, et commodo </a:t>
            </a:r>
            <a:r>
              <a:rPr lang="fr-MA" sz="1200" b="0" i="0" dirty="0" err="1">
                <a:solidFill>
                  <a:srgbClr val="000000"/>
                </a:solidFill>
                <a:effectLst/>
                <a:latin typeface="Open Sans" pitchFamily="2" charset="0"/>
              </a:rPr>
              <a:t>lorem</a:t>
            </a:r>
            <a:r>
              <a:rPr lang="fr-MA" sz="1200" b="0" i="0" dirty="0">
                <a:solidFill>
                  <a:srgbClr val="000000"/>
                </a:solidFill>
                <a:effectLst/>
                <a:latin typeface="Open Sans" pitchFamily="2" charset="0"/>
              </a:rPr>
              <a:t> commodo. Integer </a:t>
            </a:r>
            <a:r>
              <a:rPr lang="fr-MA" sz="1200" b="0" i="0" dirty="0" err="1">
                <a:solidFill>
                  <a:srgbClr val="000000"/>
                </a:solidFill>
                <a:effectLst/>
                <a:latin typeface="Open Sans" pitchFamily="2" charset="0"/>
              </a:rPr>
              <a:t>tempus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scelerisque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auctor</a:t>
            </a:r>
            <a:r>
              <a:rPr lang="fr-MA" sz="1200" b="0" i="0" dirty="0">
                <a:solidFill>
                  <a:srgbClr val="000000"/>
                </a:solidFill>
                <a:effectLst/>
                <a:latin typeface="Open Sans" pitchFamily="2" charset="0"/>
              </a:rPr>
              <a:t> magna </a:t>
            </a:r>
            <a:r>
              <a:rPr lang="fr-MA" sz="1200" b="0" i="0" dirty="0" err="1">
                <a:solidFill>
                  <a:srgbClr val="000000"/>
                </a:solidFill>
                <a:effectLst/>
                <a:latin typeface="Open Sans" pitchFamily="2" charset="0"/>
              </a:rPr>
              <a:t>posuere</a:t>
            </a:r>
            <a:r>
              <a:rPr lang="fr-MA" sz="1200" b="0" i="0" dirty="0">
                <a:solidFill>
                  <a:srgbClr val="000000"/>
                </a:solidFill>
                <a:effectLst/>
                <a:latin typeface="Open Sans" pitchFamily="2" charset="0"/>
              </a:rPr>
              <a:t> id.</a:t>
            </a:r>
          </a:p>
          <a:p>
            <a:pPr algn="just"/>
            <a:endParaRPr lang="fr-MA" sz="1200" b="0" i="0" dirty="0">
              <a:solidFill>
                <a:srgbClr val="000000"/>
              </a:solidFill>
              <a:effectLst/>
              <a:latin typeface="Open Sans" pitchFamily="2" charset="0"/>
            </a:endParaRPr>
          </a:p>
          <a:p>
            <a:pPr algn="just"/>
            <a:r>
              <a:rPr lang="fr-MA" sz="1200" b="0" i="0" dirty="0">
                <a:solidFill>
                  <a:srgbClr val="000000"/>
                </a:solidFill>
                <a:effectLst/>
                <a:latin typeface="Open Sans" pitchFamily="2" charset="0"/>
              </a:rPr>
              <a:t>Duis porta est eu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ullamcorper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tellus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malesuada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Maecenas</a:t>
            </a:r>
            <a:r>
              <a:rPr lang="fr-MA" sz="1200" b="0" i="0" dirty="0">
                <a:solidFill>
                  <a:srgbClr val="000000"/>
                </a:solidFill>
                <a:effectLst/>
                <a:latin typeface="Open Sans" pitchFamily="2" charset="0"/>
              </a:rPr>
              <a:t> in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ante, at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arcu</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et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justo</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vehicula</a:t>
            </a:r>
            <a:r>
              <a:rPr lang="fr-MA" sz="1200" b="0" i="0" dirty="0">
                <a:solidFill>
                  <a:srgbClr val="000000"/>
                </a:solidFill>
                <a:effectLst/>
                <a:latin typeface="Open Sans" pitchFamily="2" charset="0"/>
              </a:rPr>
              <a:t> in. Suspendisse </a:t>
            </a:r>
            <a:r>
              <a:rPr lang="fr-MA" sz="1200" b="0" i="0" dirty="0" err="1">
                <a:solidFill>
                  <a:srgbClr val="000000"/>
                </a:solidFill>
                <a:effectLst/>
                <a:latin typeface="Open Sans" pitchFamily="2" charset="0"/>
              </a:rPr>
              <a:t>eleifend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vulputate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iaculis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lectus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lobortis</a:t>
            </a:r>
            <a:r>
              <a:rPr lang="fr-MA" sz="1200" b="0" i="0" dirty="0">
                <a:solidFill>
                  <a:srgbClr val="000000"/>
                </a:solidFill>
                <a:effectLst/>
                <a:latin typeface="Open Sans" pitchFamily="2" charset="0"/>
              </a:rPr>
              <a:t> at.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porttitor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tempor</a:t>
            </a:r>
            <a:r>
              <a:rPr lang="fr-MA" sz="1200" b="0" i="0" dirty="0">
                <a:solidFill>
                  <a:srgbClr val="000000"/>
                </a:solidFill>
                <a:effectLst/>
                <a:latin typeface="Open Sans" pitchFamily="2" charset="0"/>
              </a:rPr>
              <a:t> libero, et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hendrerit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dui</a:t>
            </a:r>
            <a:r>
              <a:rPr lang="fr-MA" sz="1200" b="0" i="0" dirty="0">
                <a:solidFill>
                  <a:srgbClr val="000000"/>
                </a:solidFill>
                <a:effectLst/>
                <a:latin typeface="Open Sans" pitchFamily="2" charset="0"/>
              </a:rPr>
              <a:t>.</a:t>
            </a:r>
          </a:p>
          <a:p>
            <a:pPr algn="just"/>
            <a:endParaRPr lang="fr-MA" sz="1200" b="0" i="0" dirty="0">
              <a:solidFill>
                <a:srgbClr val="000000"/>
              </a:solidFill>
              <a:effectLst/>
              <a:latin typeface="Open Sans" pitchFamily="2" charset="0"/>
            </a:endParaRPr>
          </a:p>
          <a:p>
            <a:pPr algn="just"/>
            <a:r>
              <a:rPr lang="fr-MA" sz="1200" b="0" i="0" dirty="0" err="1">
                <a:solidFill>
                  <a:srgbClr val="000000"/>
                </a:solidFill>
                <a:effectLst/>
                <a:latin typeface="Open Sans" pitchFamily="2" charset="0"/>
              </a:rPr>
              <a:t>Proin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dui</a:t>
            </a:r>
            <a:r>
              <a:rPr lang="fr-MA" sz="1200" b="0" i="0" dirty="0">
                <a:solidFill>
                  <a:srgbClr val="000000"/>
                </a:solidFill>
                <a:effectLst/>
                <a:latin typeface="Open Sans" pitchFamily="2" charset="0"/>
              </a:rPr>
              <a:t>, rhoncus eu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interdum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Suspendisse </a:t>
            </a:r>
            <a:r>
              <a:rPr lang="fr-MA" sz="1200" b="0" i="0" dirty="0" err="1">
                <a:solidFill>
                  <a:srgbClr val="000000"/>
                </a:solidFill>
                <a:effectLst/>
                <a:latin typeface="Open Sans" pitchFamily="2" charset="0"/>
              </a:rPr>
              <a:t>potenti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porttitor</a:t>
            </a:r>
            <a:r>
              <a:rPr lang="fr-MA" sz="1200" b="0" i="0" dirty="0">
                <a:solidFill>
                  <a:srgbClr val="000000"/>
                </a:solidFill>
                <a:effectLst/>
                <a:latin typeface="Open Sans" pitchFamily="2" charset="0"/>
              </a:rPr>
              <a:t> mi, ut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diam. </a:t>
            </a:r>
            <a:r>
              <a:rPr lang="fr-MA" sz="1200" b="0" i="0" dirty="0" err="1">
                <a:solidFill>
                  <a:srgbClr val="000000"/>
                </a:solidFill>
                <a:effectLst/>
                <a:latin typeface="Open Sans" pitchFamily="2" charset="0"/>
              </a:rPr>
              <a:t>Aenean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auctor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massa </a:t>
            </a:r>
            <a:r>
              <a:rPr lang="fr-MA" sz="1200" b="0" i="0" dirty="0" err="1">
                <a:solidFill>
                  <a:srgbClr val="000000"/>
                </a:solidFill>
                <a:effectLst/>
                <a:latin typeface="Open Sans" pitchFamily="2" charset="0"/>
              </a:rPr>
              <a:t>laoreet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tempor</a:t>
            </a:r>
            <a:r>
              <a:rPr lang="fr-MA" sz="1200" b="0" i="0" dirty="0">
                <a:solidFill>
                  <a:srgbClr val="000000"/>
                </a:solidFill>
                <a:effectLst/>
                <a:latin typeface="Open Sans" pitchFamily="2" charset="0"/>
              </a:rPr>
              <a:t> et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efficitur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facilisi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sapien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lacus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convallis</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maximus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blandit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Suspendisse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efficitur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sagittis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a:t>
            </a:r>
          </a:p>
          <a:p>
            <a:pPr algn="just"/>
            <a:endParaRPr lang="fr-MA" sz="1200" b="0" i="0" dirty="0">
              <a:solidFill>
                <a:srgbClr val="000000"/>
              </a:solidFill>
              <a:effectLst/>
              <a:latin typeface="Open Sans" pitchFamily="2" charset="0"/>
            </a:endParaRPr>
          </a:p>
          <a:p>
            <a:pPr algn="just"/>
            <a:r>
              <a:rPr lang="fr-MA" sz="1200" b="0" i="0" dirty="0">
                <a:solidFill>
                  <a:srgbClr val="000000"/>
                </a:solidFill>
                <a:effectLst/>
                <a:latin typeface="Open Sans" pitchFamily="2" charset="0"/>
              </a:rPr>
              <a:t>Cras </a:t>
            </a:r>
            <a:r>
              <a:rPr lang="fr-MA" sz="1200" b="0" i="0" dirty="0" err="1">
                <a:solidFill>
                  <a:srgbClr val="000000"/>
                </a:solidFill>
                <a:effectLst/>
                <a:latin typeface="Open Sans" pitchFamily="2" charset="0"/>
              </a:rPr>
              <a:t>malesuada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felis</a:t>
            </a:r>
            <a:r>
              <a:rPr lang="fr-MA" sz="1200" b="0" i="0" dirty="0">
                <a:solidFill>
                  <a:srgbClr val="000000"/>
                </a:solidFill>
                <a:effectLst/>
                <a:latin typeface="Open Sans" pitchFamily="2" charset="0"/>
              </a:rPr>
              <a:t> id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Integer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augue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ante ipsum </a:t>
            </a:r>
            <a:r>
              <a:rPr lang="fr-MA" sz="1200" b="0" i="0" dirty="0" err="1">
                <a:solidFill>
                  <a:srgbClr val="000000"/>
                </a:solidFill>
                <a:effectLst/>
                <a:latin typeface="Open Sans" pitchFamily="2" charset="0"/>
              </a:rPr>
              <a:t>primis</a:t>
            </a:r>
            <a:r>
              <a:rPr lang="fr-MA" sz="1200" b="0" i="0" dirty="0">
                <a:solidFill>
                  <a:srgbClr val="000000"/>
                </a:solidFill>
                <a:effectLst/>
                <a:latin typeface="Open Sans" pitchFamily="2" charset="0"/>
              </a:rPr>
              <a:t> in </a:t>
            </a:r>
            <a:r>
              <a:rPr lang="fr-MA" sz="1200" b="0" i="0" dirty="0" err="1">
                <a:solidFill>
                  <a:srgbClr val="000000"/>
                </a:solidFill>
                <a:effectLst/>
                <a:latin typeface="Open Sans" pitchFamily="2" charset="0"/>
              </a:rPr>
              <a:t>faucibus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et </a:t>
            </a:r>
            <a:r>
              <a:rPr lang="fr-MA" sz="1200" b="0" i="0" dirty="0" err="1">
                <a:solidFill>
                  <a:srgbClr val="000000"/>
                </a:solidFill>
                <a:effectLst/>
                <a:latin typeface="Open Sans" pitchFamily="2" charset="0"/>
              </a:rPr>
              <a:t>ultrices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posuere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cubilia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curae</a:t>
            </a:r>
            <a:r>
              <a:rPr lang="fr-MA" sz="1200" b="0" i="0" dirty="0">
                <a:solidFill>
                  <a:srgbClr val="000000"/>
                </a:solidFill>
                <a:effectLst/>
                <a:latin typeface="Open Sans" pitchFamily="2" charset="0"/>
              </a:rPr>
              <a:t>; Class </a:t>
            </a:r>
            <a:r>
              <a:rPr lang="fr-MA" sz="1200" b="0" i="0" dirty="0" err="1">
                <a:solidFill>
                  <a:srgbClr val="000000"/>
                </a:solidFill>
                <a:effectLst/>
                <a:latin typeface="Open Sans" pitchFamily="2" charset="0"/>
              </a:rPr>
              <a:t>aptent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taciti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sociosqu</a:t>
            </a:r>
            <a:r>
              <a:rPr lang="fr-MA" sz="1200" b="0" i="0" dirty="0">
                <a:solidFill>
                  <a:srgbClr val="000000"/>
                </a:solidFill>
                <a:effectLst/>
                <a:latin typeface="Open Sans" pitchFamily="2" charset="0"/>
              </a:rPr>
              <a:t> ad </a:t>
            </a:r>
            <a:r>
              <a:rPr lang="fr-MA" sz="1200" b="0" i="0" dirty="0" err="1">
                <a:solidFill>
                  <a:srgbClr val="000000"/>
                </a:solidFill>
                <a:effectLst/>
                <a:latin typeface="Open Sans" pitchFamily="2" charset="0"/>
              </a:rPr>
              <a:t>litora</a:t>
            </a:r>
            <a:r>
              <a:rPr lang="fr-MA" sz="1200" b="0" i="0" dirty="0">
                <a:solidFill>
                  <a:srgbClr val="000000"/>
                </a:solidFill>
                <a:effectLst/>
                <a:latin typeface="Open Sans" pitchFamily="2" charset="0"/>
              </a:rPr>
              <a:t> torquent per </a:t>
            </a:r>
            <a:r>
              <a:rPr lang="fr-MA" sz="1200" b="0" i="0" dirty="0" err="1">
                <a:solidFill>
                  <a:srgbClr val="000000"/>
                </a:solidFill>
                <a:effectLst/>
                <a:latin typeface="Open Sans" pitchFamily="2" charset="0"/>
              </a:rPr>
              <a:t>conubia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nostra</a:t>
            </a:r>
            <a:r>
              <a:rPr lang="fr-MA" sz="1200" b="0" i="0" dirty="0">
                <a:solidFill>
                  <a:srgbClr val="000000"/>
                </a:solidFill>
                <a:effectLst/>
                <a:latin typeface="Open Sans" pitchFamily="2" charset="0"/>
              </a:rPr>
              <a:t>, per </a:t>
            </a:r>
            <a:r>
              <a:rPr lang="fr-MA" sz="1200" b="0" i="0" dirty="0" err="1">
                <a:solidFill>
                  <a:srgbClr val="000000"/>
                </a:solidFill>
                <a:effectLst/>
                <a:latin typeface="Open Sans" pitchFamily="2" charset="0"/>
              </a:rPr>
              <a:t>inceptos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himenaeos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semper, </a:t>
            </a:r>
            <a:r>
              <a:rPr lang="fr-MA" sz="1200" b="0" i="0" dirty="0" err="1">
                <a:solidFill>
                  <a:srgbClr val="000000"/>
                </a:solidFill>
                <a:effectLst/>
                <a:latin typeface="Open Sans" pitchFamily="2" charset="0"/>
              </a:rPr>
              <a:t>sem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aliquet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suscipit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lectus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lectus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justo</a:t>
            </a:r>
            <a:r>
              <a:rPr lang="fr-MA" sz="1200" b="0" i="0" dirty="0">
                <a:solidFill>
                  <a:srgbClr val="000000"/>
                </a:solidFill>
                <a:effectLst/>
                <a:latin typeface="Open Sans" pitchFamily="2" charset="0"/>
              </a:rPr>
              <a:t> ut magna. </a:t>
            </a:r>
            <a:r>
              <a:rPr lang="fr-MA" sz="1200" b="0" i="0" dirty="0" err="1">
                <a:solidFill>
                  <a:srgbClr val="000000"/>
                </a:solidFill>
                <a:effectLst/>
                <a:latin typeface="Open Sans" pitchFamily="2" charset="0"/>
              </a:rPr>
              <a:t>Quisque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dolor</a:t>
            </a:r>
            <a:r>
              <a:rPr lang="fr-MA" sz="1200" b="0" i="0" dirty="0">
                <a:solidFill>
                  <a:srgbClr val="000000"/>
                </a:solidFill>
                <a:effectLst/>
                <a:latin typeface="Open Sans" pitchFamily="2" charset="0"/>
              </a:rPr>
              <a:t>. Sed commodo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eros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pharetra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nec. Morbi </a:t>
            </a:r>
            <a:r>
              <a:rPr lang="fr-MA" sz="1200" b="0" i="0" dirty="0" err="1">
                <a:solidFill>
                  <a:srgbClr val="000000"/>
                </a:solidFill>
                <a:effectLst/>
                <a:latin typeface="Open Sans" pitchFamily="2" charset="0"/>
              </a:rPr>
              <a:t>lacinia</a:t>
            </a:r>
            <a:r>
              <a:rPr lang="fr-MA" sz="1200" b="0" i="0" dirty="0">
                <a:solidFill>
                  <a:srgbClr val="000000"/>
                </a:solidFill>
                <a:effectLst/>
                <a:latin typeface="Open Sans" pitchFamily="2" charset="0"/>
              </a:rPr>
              <a:t> ex a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imperdiet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eleifend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Vivamus</a:t>
            </a:r>
            <a:r>
              <a:rPr lang="fr-MA" sz="1200" b="0" i="0" dirty="0">
                <a:solidFill>
                  <a:srgbClr val="000000"/>
                </a:solidFill>
                <a:effectLst/>
                <a:latin typeface="Open Sans" pitchFamily="2" charset="0"/>
              </a:rPr>
              <a:t> commodo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suscipit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aliquet</a:t>
            </a:r>
            <a:r>
              <a:rPr lang="fr-MA" sz="1200" b="0" i="0" dirty="0">
                <a:solidFill>
                  <a:srgbClr val="000000"/>
                </a:solidFill>
                <a:effectLst/>
                <a:latin typeface="Open Sans" pitchFamily="2" charset="0"/>
              </a:rPr>
              <a:t>. Morbi </a:t>
            </a:r>
            <a:r>
              <a:rPr lang="fr-MA" sz="1200" b="0" i="0" dirty="0" err="1">
                <a:solidFill>
                  <a:srgbClr val="000000"/>
                </a:solidFill>
                <a:effectLst/>
                <a:latin typeface="Open Sans" pitchFamily="2" charset="0"/>
              </a:rPr>
              <a:t>varius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ligula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justo</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sagittis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felis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dignissim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Pellentesque</a:t>
            </a:r>
            <a:r>
              <a:rPr lang="fr-MA" sz="1200" b="0" i="0" dirty="0">
                <a:solidFill>
                  <a:srgbClr val="000000"/>
                </a:solidFill>
                <a:effectLst/>
                <a:latin typeface="Open Sans" pitchFamily="2" charset="0"/>
              </a:rPr>
              <a:t> id </a:t>
            </a:r>
            <a:r>
              <a:rPr lang="fr-MA" sz="1200" b="0" i="0" dirty="0" err="1">
                <a:solidFill>
                  <a:srgbClr val="000000"/>
                </a:solidFill>
                <a:effectLst/>
                <a:latin typeface="Open Sans" pitchFamily="2" charset="0"/>
              </a:rPr>
              <a:t>dolor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feugiat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fringilla</a:t>
            </a:r>
            <a:r>
              <a:rPr lang="fr-MA" sz="1200" b="0" i="0" dirty="0">
                <a:solidFill>
                  <a:srgbClr val="000000"/>
                </a:solidFill>
                <a:effectLst/>
                <a:latin typeface="Open Sans" pitchFamily="2" charset="0"/>
              </a:rPr>
              <a:t> massa </a:t>
            </a:r>
            <a:r>
              <a:rPr lang="fr-MA" sz="1200" b="0" i="0" dirty="0" err="1">
                <a:solidFill>
                  <a:srgbClr val="000000"/>
                </a:solidFill>
                <a:effectLst/>
                <a:latin typeface="Open Sans" pitchFamily="2" charset="0"/>
              </a:rPr>
              <a:t>faucibus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ipsum. </a:t>
            </a:r>
            <a:r>
              <a:rPr lang="fr-MA" sz="1200" b="0" i="0" dirty="0" err="1">
                <a:solidFill>
                  <a:srgbClr val="000000"/>
                </a:solidFill>
                <a:effectLst/>
                <a:latin typeface="Open Sans" pitchFamily="2" charset="0"/>
              </a:rPr>
              <a:t>Quisque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fermentum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elit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lectus</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porta nec.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lorem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lorem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erat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tincidunt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justo</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Aenean</a:t>
            </a:r>
            <a:r>
              <a:rPr lang="fr-MA" sz="1200" b="0" i="0" dirty="0">
                <a:solidFill>
                  <a:srgbClr val="000000"/>
                </a:solidFill>
                <a:effectLst/>
                <a:latin typeface="Open Sans" pitchFamily="2" charset="0"/>
              </a:rPr>
              <a:t> mollis bibendum </a:t>
            </a:r>
            <a:r>
              <a:rPr lang="fr-MA" sz="1200" b="0" i="0" dirty="0" err="1">
                <a:solidFill>
                  <a:srgbClr val="000000"/>
                </a:solidFill>
                <a:effectLst/>
                <a:latin typeface="Open Sans" pitchFamily="2" charset="0"/>
              </a:rPr>
              <a:t>arcu</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suscipit</a:t>
            </a:r>
            <a:r>
              <a:rPr lang="fr-MA" sz="1200" b="0" i="0" dirty="0">
                <a:solidFill>
                  <a:srgbClr val="000000"/>
                </a:solidFill>
                <a:effectLst/>
                <a:latin typeface="Open Sans" pitchFamily="2" charset="0"/>
              </a:rPr>
              <a:t>.</a:t>
            </a:r>
          </a:p>
        </p:txBody>
      </p:sp>
      <p:sp>
        <p:nvSpPr>
          <p:cNvPr id="9" name="TextBox 8">
            <a:extLst>
              <a:ext uri="{FF2B5EF4-FFF2-40B4-BE49-F238E27FC236}">
                <a16:creationId xmlns:a16="http://schemas.microsoft.com/office/drawing/2014/main" id="{9B25B191-A024-E24C-AC91-9DAABF47C6D8}"/>
              </a:ext>
            </a:extLst>
          </p:cNvPr>
          <p:cNvSpPr txBox="1"/>
          <p:nvPr/>
        </p:nvSpPr>
        <p:spPr>
          <a:xfrm>
            <a:off x="6096000" y="5699754"/>
            <a:ext cx="5821476" cy="584775"/>
          </a:xfrm>
          <a:prstGeom prst="rect">
            <a:avLst/>
          </a:prstGeom>
          <a:noFill/>
        </p:spPr>
        <p:txBody>
          <a:bodyPr wrap="square" rtlCol="0" anchor="ctr">
            <a:spAutoFit/>
          </a:bodyPr>
          <a:lstStyle/>
          <a:p>
            <a:pPr algn="just"/>
            <a:r>
              <a:rPr lang="fr-MA" sz="1600" b="1" i="0" dirty="0">
                <a:solidFill>
                  <a:srgbClr val="000000"/>
                </a:solidFill>
                <a:effectLst/>
              </a:rPr>
              <a:t>Lorem ipsum </a:t>
            </a:r>
            <a:r>
              <a:rPr lang="fr-MA" sz="1600" b="1" i="0" dirty="0" err="1">
                <a:solidFill>
                  <a:srgbClr val="000000"/>
                </a:solidFill>
                <a:effectLst/>
              </a:rPr>
              <a:t>dolor</a:t>
            </a:r>
            <a:r>
              <a:rPr lang="fr-MA" sz="1600" b="1" i="0" dirty="0">
                <a:solidFill>
                  <a:srgbClr val="000000"/>
                </a:solidFill>
                <a:effectLst/>
              </a:rPr>
              <a:t> </a:t>
            </a:r>
            <a:r>
              <a:rPr lang="fr-MA" sz="1600" b="1" i="0" dirty="0" err="1">
                <a:solidFill>
                  <a:srgbClr val="000000"/>
                </a:solidFill>
                <a:effectLst/>
              </a:rPr>
              <a:t>sit</a:t>
            </a:r>
            <a:r>
              <a:rPr lang="fr-MA" sz="1600" b="1" i="0" dirty="0">
                <a:solidFill>
                  <a:srgbClr val="000000"/>
                </a:solidFill>
                <a:effectLst/>
              </a:rPr>
              <a:t> </a:t>
            </a:r>
            <a:r>
              <a:rPr lang="fr-MA" sz="1600" b="1" i="0" dirty="0" err="1">
                <a:solidFill>
                  <a:srgbClr val="000000"/>
                </a:solidFill>
                <a:effectLst/>
              </a:rPr>
              <a:t>amet</a:t>
            </a:r>
            <a:r>
              <a:rPr lang="fr-MA" sz="1600" b="1" i="0" dirty="0">
                <a:solidFill>
                  <a:srgbClr val="000000"/>
                </a:solidFill>
                <a:effectLst/>
              </a:rPr>
              <a:t>, </a:t>
            </a:r>
            <a:r>
              <a:rPr lang="fr-MA" sz="1600" b="1" i="0" dirty="0" err="1">
                <a:solidFill>
                  <a:srgbClr val="000000"/>
                </a:solidFill>
                <a:effectLst/>
              </a:rPr>
              <a:t>consectetur</a:t>
            </a:r>
            <a:r>
              <a:rPr lang="fr-MA" sz="1600" b="1" i="0" dirty="0">
                <a:solidFill>
                  <a:srgbClr val="000000"/>
                </a:solidFill>
                <a:effectLst/>
              </a:rPr>
              <a:t> </a:t>
            </a:r>
            <a:r>
              <a:rPr lang="fr-MA" sz="1600" b="1" i="0" dirty="0" err="1">
                <a:solidFill>
                  <a:srgbClr val="000000"/>
                </a:solidFill>
                <a:effectLst/>
              </a:rPr>
              <a:t>adipiscing</a:t>
            </a:r>
            <a:r>
              <a:rPr lang="fr-MA" sz="1600" b="1" i="0" dirty="0">
                <a:solidFill>
                  <a:srgbClr val="000000"/>
                </a:solidFill>
                <a:effectLst/>
              </a:rPr>
              <a:t> </a:t>
            </a:r>
            <a:r>
              <a:rPr lang="fr-MA" sz="1600" b="1" i="0" dirty="0" err="1">
                <a:solidFill>
                  <a:srgbClr val="000000"/>
                </a:solidFill>
                <a:effectLst/>
              </a:rPr>
              <a:t>elit</a:t>
            </a:r>
            <a:r>
              <a:rPr lang="fr-MA" sz="1600" b="1" i="0" dirty="0">
                <a:solidFill>
                  <a:srgbClr val="000000"/>
                </a:solidFill>
                <a:effectLst/>
              </a:rPr>
              <a:t>, </a:t>
            </a:r>
            <a:r>
              <a:rPr lang="fr-MA" sz="1600" b="1" i="0" dirty="0" err="1">
                <a:solidFill>
                  <a:srgbClr val="000000"/>
                </a:solidFill>
                <a:effectLst/>
              </a:rPr>
              <a:t>sed</a:t>
            </a:r>
            <a:r>
              <a:rPr lang="fr-MA" sz="1600" b="1" i="0" dirty="0">
                <a:solidFill>
                  <a:srgbClr val="000000"/>
                </a:solidFill>
                <a:effectLst/>
              </a:rPr>
              <a:t> do </a:t>
            </a:r>
            <a:r>
              <a:rPr lang="fr-MA" sz="1600" b="1" i="0" dirty="0" err="1">
                <a:solidFill>
                  <a:srgbClr val="000000"/>
                </a:solidFill>
                <a:effectLst/>
              </a:rPr>
              <a:t>eiusmod</a:t>
            </a:r>
            <a:r>
              <a:rPr lang="fr-MA" sz="1600" b="1" i="0" dirty="0">
                <a:solidFill>
                  <a:srgbClr val="000000"/>
                </a:solidFill>
                <a:effectLst/>
              </a:rPr>
              <a:t> </a:t>
            </a:r>
            <a:r>
              <a:rPr lang="fr-MA" sz="1600" b="1" i="0" dirty="0" err="1">
                <a:solidFill>
                  <a:srgbClr val="000000"/>
                </a:solidFill>
                <a:effectLst/>
              </a:rPr>
              <a:t>tempor</a:t>
            </a:r>
            <a:r>
              <a:rPr lang="fr-MA" sz="1600" b="1" i="0" dirty="0">
                <a:solidFill>
                  <a:srgbClr val="000000"/>
                </a:solidFill>
                <a:effectLst/>
              </a:rPr>
              <a:t> </a:t>
            </a:r>
            <a:r>
              <a:rPr lang="fr-MA" sz="1600" b="1" i="0" dirty="0" err="1">
                <a:solidFill>
                  <a:srgbClr val="000000"/>
                </a:solidFill>
                <a:effectLst/>
              </a:rPr>
              <a:t>incididunt</a:t>
            </a:r>
            <a:r>
              <a:rPr lang="fr-MA" sz="1600" b="1" i="0" dirty="0">
                <a:solidFill>
                  <a:srgbClr val="000000"/>
                </a:solidFill>
                <a:effectLst/>
              </a:rPr>
              <a:t> ut.</a:t>
            </a:r>
            <a:endParaRPr lang="en-US" sz="1600" b="1" dirty="0"/>
          </a:p>
        </p:txBody>
      </p:sp>
      <p:sp>
        <p:nvSpPr>
          <p:cNvPr id="10" name="Oval 9">
            <a:extLst>
              <a:ext uri="{FF2B5EF4-FFF2-40B4-BE49-F238E27FC236}">
                <a16:creationId xmlns:a16="http://schemas.microsoft.com/office/drawing/2014/main" id="{44DE743B-95C2-CF41-98DA-DDE0F07978E5}"/>
              </a:ext>
            </a:extLst>
          </p:cNvPr>
          <p:cNvSpPr/>
          <p:nvPr/>
        </p:nvSpPr>
        <p:spPr>
          <a:xfrm>
            <a:off x="5542019" y="5781946"/>
            <a:ext cx="496957" cy="496957"/>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3EB5E8C6-E8CD-214C-BF6F-B284EAD42F4E}"/>
              </a:ext>
            </a:extLst>
          </p:cNvPr>
          <p:cNvCxnSpPr>
            <a:cxnSpLocks/>
          </p:cNvCxnSpPr>
          <p:nvPr/>
        </p:nvCxnSpPr>
        <p:spPr>
          <a:xfrm>
            <a:off x="5790498" y="5919485"/>
            <a:ext cx="0" cy="238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1868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640C75D-7A79-6542-9C6E-738990E2E72C}"/>
              </a:ext>
            </a:extLst>
          </p:cNvPr>
          <p:cNvSpPr/>
          <p:nvPr/>
        </p:nvSpPr>
        <p:spPr>
          <a:xfrm>
            <a:off x="229299" y="400364"/>
            <a:ext cx="7116723" cy="757882"/>
          </a:xfrm>
          <a:prstGeom prst="roundRect">
            <a:avLst>
              <a:gd name="adj" fmla="val 10811"/>
            </a:avLst>
          </a:prstGeom>
          <a:solidFill>
            <a:schemeClr val="bg1"/>
          </a:solidFill>
          <a:ln>
            <a:noFill/>
          </a:ln>
          <a:effectLst>
            <a:outerShdw blurRad="165100" sx="103000" sy="103000" algn="ctr"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0F2FA4-EA35-234C-8DC5-F53AD380F069}"/>
              </a:ext>
            </a:extLst>
          </p:cNvPr>
          <p:cNvSpPr txBox="1"/>
          <p:nvPr/>
        </p:nvSpPr>
        <p:spPr>
          <a:xfrm>
            <a:off x="489492" y="400364"/>
            <a:ext cx="6764063"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5" name="TextBox 4">
            <a:extLst>
              <a:ext uri="{FF2B5EF4-FFF2-40B4-BE49-F238E27FC236}">
                <a16:creationId xmlns:a16="http://schemas.microsoft.com/office/drawing/2014/main" id="{ACD922C2-D8FA-8640-8EB9-D7ED48189097}"/>
              </a:ext>
            </a:extLst>
          </p:cNvPr>
          <p:cNvSpPr txBox="1"/>
          <p:nvPr/>
        </p:nvSpPr>
        <p:spPr>
          <a:xfrm>
            <a:off x="1151184" y="2035068"/>
            <a:ext cx="4470526" cy="3416320"/>
          </a:xfrm>
          <a:prstGeom prst="rect">
            <a:avLst/>
          </a:prstGeom>
          <a:noFill/>
        </p:spPr>
        <p:txBody>
          <a:bodyPr wrap="square" rtlCol="0" anchor="ctr">
            <a:spAutoFit/>
          </a:bodyPr>
          <a:lstStyle/>
          <a:p>
            <a:pPr algn="just"/>
            <a:r>
              <a:rPr lang="fr-MA" sz="1200" i="0" dirty="0">
                <a:solidFill>
                  <a:srgbClr val="000000"/>
                </a:solidFill>
                <a:effectLst/>
                <a:latin typeface="Open Sans" pitchFamily="2" charset="0"/>
              </a:rPr>
              <a:t>Lorem ipsum </a:t>
            </a:r>
            <a:r>
              <a:rPr lang="fr-MA" sz="1200" i="0" dirty="0" err="1">
                <a:solidFill>
                  <a:srgbClr val="000000"/>
                </a:solidFill>
                <a:effectLst/>
                <a:latin typeface="Open Sans" pitchFamily="2" charset="0"/>
              </a:rPr>
              <a:t>dolor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consectetur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adipiscing</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elit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Phasellus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ultricies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convallis</a:t>
            </a:r>
            <a:r>
              <a:rPr lang="fr-MA" sz="1200" i="0" dirty="0">
                <a:solidFill>
                  <a:srgbClr val="000000"/>
                </a:solidFill>
                <a:effectLst/>
                <a:latin typeface="Open Sans" pitchFamily="2" charset="0"/>
              </a:rPr>
              <a:t> ex, </a:t>
            </a:r>
            <a:r>
              <a:rPr lang="fr-MA" sz="1200" i="0" dirty="0" err="1">
                <a:solidFill>
                  <a:srgbClr val="000000"/>
                </a:solidFill>
                <a:effectLst/>
                <a:latin typeface="Open Sans" pitchFamily="2" charset="0"/>
              </a:rPr>
              <a:t>sed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placerat</a:t>
            </a:r>
            <a:r>
              <a:rPr lang="fr-MA" sz="1200" i="0" dirty="0">
                <a:solidFill>
                  <a:srgbClr val="000000"/>
                </a:solidFill>
                <a:effectLst/>
                <a:latin typeface="Open Sans" pitchFamily="2" charset="0"/>
              </a:rPr>
              <a:t> ex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aliquet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dignissim</a:t>
            </a:r>
            <a:r>
              <a:rPr lang="fr-MA" sz="1200" i="0" dirty="0">
                <a:solidFill>
                  <a:srgbClr val="000000"/>
                </a:solidFill>
                <a:effectLst/>
                <a:latin typeface="Open Sans" pitchFamily="2" charset="0"/>
              </a:rPr>
              <a:t> massa vitae </a:t>
            </a:r>
            <a:r>
              <a:rPr lang="fr-MA" sz="1200" i="0" dirty="0" err="1">
                <a:solidFill>
                  <a:srgbClr val="000000"/>
                </a:solidFill>
                <a:effectLst/>
                <a:latin typeface="Open Sans" pitchFamily="2" charset="0"/>
              </a:rPr>
              <a:t>venenatis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Vestibulum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gravida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tortor</a:t>
            </a:r>
            <a:r>
              <a:rPr lang="fr-MA" sz="1200" i="0" dirty="0">
                <a:solidFill>
                  <a:srgbClr val="000000"/>
                </a:solidFill>
                <a:effectLst/>
                <a:latin typeface="Open Sans" pitchFamily="2" charset="0"/>
              </a:rPr>
              <a:t>, nec dictum ex </a:t>
            </a:r>
            <a:r>
              <a:rPr lang="fr-MA" sz="1200" i="0" dirty="0" err="1">
                <a:solidFill>
                  <a:srgbClr val="000000"/>
                </a:solidFill>
                <a:effectLst/>
                <a:latin typeface="Open Sans" pitchFamily="2" charset="0"/>
              </a:rPr>
              <a:t>sollicitudin</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Praesent</a:t>
            </a:r>
            <a:r>
              <a:rPr lang="fr-MA" sz="1200" i="0" dirty="0">
                <a:solidFill>
                  <a:srgbClr val="000000"/>
                </a:solidFill>
                <a:effectLst/>
                <a:latin typeface="Open Sans" pitchFamily="2" charset="0"/>
              </a:rPr>
              <a:t> tristique </a:t>
            </a:r>
            <a:r>
              <a:rPr lang="fr-MA" sz="1200" i="0" dirty="0" err="1">
                <a:solidFill>
                  <a:srgbClr val="000000"/>
                </a:solidFill>
                <a:effectLst/>
                <a:latin typeface="Open Sans" pitchFamily="2" charset="0"/>
              </a:rPr>
              <a:t>pellentesque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ligula</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Donec</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dapibus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orci</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purus</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scelerisque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urna</a:t>
            </a:r>
            <a:r>
              <a:rPr lang="fr-MA" sz="1200" i="0" dirty="0">
                <a:solidFill>
                  <a:srgbClr val="000000"/>
                </a:solidFill>
                <a:effectLst/>
                <a:latin typeface="Open Sans" pitchFamily="2" charset="0"/>
              </a:rPr>
              <a:t> semper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Ut et </a:t>
            </a:r>
            <a:r>
              <a:rPr lang="fr-MA" sz="1200" i="0" dirty="0" err="1">
                <a:solidFill>
                  <a:srgbClr val="000000"/>
                </a:solidFill>
                <a:effectLst/>
                <a:latin typeface="Open Sans" pitchFamily="2" charset="0"/>
              </a:rPr>
              <a:t>nisi</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imperdiet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tortor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quis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urna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Praesent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purus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fermentum</a:t>
            </a:r>
            <a:r>
              <a:rPr lang="fr-MA" sz="1200" i="0" dirty="0">
                <a:solidFill>
                  <a:srgbClr val="000000"/>
                </a:solidFill>
                <a:effectLst/>
                <a:latin typeface="Open Sans" pitchFamily="2" charset="0"/>
              </a:rPr>
              <a:t>. Sed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augue</a:t>
            </a:r>
            <a:r>
              <a:rPr lang="fr-MA" sz="1200" i="0" dirty="0">
                <a:solidFill>
                  <a:srgbClr val="000000"/>
                </a:solidFill>
                <a:effectLst/>
                <a:latin typeface="Open Sans" pitchFamily="2" charset="0"/>
              </a:rPr>
              <a:t> vitae </a:t>
            </a:r>
            <a:r>
              <a:rPr lang="fr-MA" sz="1200" i="0" dirty="0" err="1">
                <a:solidFill>
                  <a:srgbClr val="000000"/>
                </a:solidFill>
                <a:effectLst/>
                <a:latin typeface="Open Sans" pitchFamily="2" charset="0"/>
              </a:rPr>
              <a:t>neque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varius</a:t>
            </a:r>
            <a:r>
              <a:rPr lang="fr-MA" sz="1200" i="0" dirty="0">
                <a:solidFill>
                  <a:srgbClr val="000000"/>
                </a:solidFill>
                <a:effectLst/>
                <a:latin typeface="Open Sans" pitchFamily="2" charset="0"/>
              </a:rPr>
              <a:t>, et commodo </a:t>
            </a:r>
            <a:r>
              <a:rPr lang="fr-MA" sz="1200" i="0" dirty="0" err="1">
                <a:solidFill>
                  <a:srgbClr val="000000"/>
                </a:solidFill>
                <a:effectLst/>
                <a:latin typeface="Open Sans" pitchFamily="2" charset="0"/>
              </a:rPr>
              <a:t>lorem</a:t>
            </a:r>
            <a:r>
              <a:rPr lang="fr-MA" sz="1200" i="0" dirty="0">
                <a:solidFill>
                  <a:srgbClr val="000000"/>
                </a:solidFill>
                <a:effectLst/>
                <a:latin typeface="Open Sans" pitchFamily="2" charset="0"/>
              </a:rPr>
              <a:t> commodo. Integer </a:t>
            </a:r>
            <a:r>
              <a:rPr lang="fr-MA" sz="1200" i="0" dirty="0" err="1">
                <a:solidFill>
                  <a:srgbClr val="000000"/>
                </a:solidFill>
                <a:effectLst/>
                <a:latin typeface="Open Sans" pitchFamily="2" charset="0"/>
              </a:rPr>
              <a:t>tempus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scelerisque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auctor</a:t>
            </a:r>
            <a:r>
              <a:rPr lang="fr-MA" sz="1200" i="0" dirty="0">
                <a:solidFill>
                  <a:srgbClr val="000000"/>
                </a:solidFill>
                <a:effectLst/>
                <a:latin typeface="Open Sans" pitchFamily="2" charset="0"/>
              </a:rPr>
              <a:t> magna </a:t>
            </a:r>
            <a:r>
              <a:rPr lang="fr-MA" sz="1200" i="0" dirty="0" err="1">
                <a:solidFill>
                  <a:srgbClr val="000000"/>
                </a:solidFill>
                <a:effectLst/>
                <a:latin typeface="Open Sans" pitchFamily="2" charset="0"/>
              </a:rPr>
              <a:t>posuere</a:t>
            </a:r>
            <a:r>
              <a:rPr lang="fr-MA" sz="1200" i="0" dirty="0">
                <a:solidFill>
                  <a:srgbClr val="000000"/>
                </a:solidFill>
                <a:effectLst/>
                <a:latin typeface="Open Sans" pitchFamily="2" charset="0"/>
              </a:rPr>
              <a:t> id.</a:t>
            </a:r>
          </a:p>
          <a:p>
            <a:pPr algn="just"/>
            <a:endParaRPr lang="fr-MA" sz="1200" i="0" dirty="0">
              <a:solidFill>
                <a:srgbClr val="000000"/>
              </a:solidFill>
              <a:effectLst/>
              <a:latin typeface="Open Sans" pitchFamily="2" charset="0"/>
            </a:endParaRPr>
          </a:p>
          <a:p>
            <a:pPr algn="just"/>
            <a:r>
              <a:rPr lang="fr-MA" sz="1200" i="0" dirty="0">
                <a:solidFill>
                  <a:srgbClr val="000000"/>
                </a:solidFill>
                <a:effectLst/>
                <a:latin typeface="Open Sans" pitchFamily="2" charset="0"/>
              </a:rPr>
              <a:t>Duis porta est eu </a:t>
            </a:r>
            <a:r>
              <a:rPr lang="fr-MA" sz="1200" i="0" dirty="0" err="1">
                <a:solidFill>
                  <a:srgbClr val="000000"/>
                </a:solidFill>
                <a:effectLst/>
                <a:latin typeface="Open Sans" pitchFamily="2" charset="0"/>
              </a:rPr>
              <a:t>turpis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ullamcorper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vel</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volutpat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tellus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malesuada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Maecenas</a:t>
            </a:r>
            <a:r>
              <a:rPr lang="fr-MA" sz="1200" i="0" dirty="0">
                <a:solidFill>
                  <a:srgbClr val="000000"/>
                </a:solidFill>
                <a:effectLst/>
                <a:latin typeface="Open Sans" pitchFamily="2" charset="0"/>
              </a:rPr>
              <a:t> in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ante, at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arcu</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congue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mauris</a:t>
            </a:r>
            <a:r>
              <a:rPr lang="fr-MA" sz="1200" i="0" dirty="0">
                <a:solidFill>
                  <a:srgbClr val="000000"/>
                </a:solidFill>
                <a:effectLst/>
                <a:latin typeface="Open Sans" pitchFamily="2" charset="0"/>
              </a:rPr>
              <a:t>, et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justo</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vehicula</a:t>
            </a:r>
            <a:r>
              <a:rPr lang="fr-MA" sz="1200" i="0" dirty="0">
                <a:solidFill>
                  <a:srgbClr val="000000"/>
                </a:solidFill>
                <a:effectLst/>
                <a:latin typeface="Open Sans" pitchFamily="2" charset="0"/>
              </a:rPr>
              <a:t> in. Suspendisse </a:t>
            </a:r>
            <a:r>
              <a:rPr lang="fr-MA" sz="1200" i="0" dirty="0" err="1">
                <a:solidFill>
                  <a:srgbClr val="000000"/>
                </a:solidFill>
                <a:effectLst/>
                <a:latin typeface="Open Sans" pitchFamily="2" charset="0"/>
              </a:rPr>
              <a:t>eleifend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metus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vel</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vulputate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egestas</a:t>
            </a:r>
            <a:r>
              <a:rPr lang="fr-MA" sz="1200" i="0" dirty="0">
                <a:solidFill>
                  <a:srgbClr val="000000"/>
                </a:solidFill>
                <a:effectLst/>
                <a:latin typeface="Open Sans" pitchFamily="2" charset="0"/>
              </a:rPr>
              <a:t> vitae.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iaculis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lectus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sed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lobortis</a:t>
            </a:r>
            <a:r>
              <a:rPr lang="fr-MA" sz="1200" i="0" dirty="0">
                <a:solidFill>
                  <a:srgbClr val="000000"/>
                </a:solidFill>
                <a:effectLst/>
                <a:latin typeface="Open Sans" pitchFamily="2" charset="0"/>
              </a:rPr>
              <a:t> at.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porttitor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tempor</a:t>
            </a:r>
            <a:r>
              <a:rPr lang="fr-MA" sz="1200" i="0" dirty="0">
                <a:solidFill>
                  <a:srgbClr val="000000"/>
                </a:solidFill>
                <a:effectLst/>
                <a:latin typeface="Open Sans" pitchFamily="2" charset="0"/>
              </a:rPr>
              <a:t> libero, et </a:t>
            </a:r>
            <a:r>
              <a:rPr lang="fr-MA" sz="1200" i="0" dirty="0" err="1">
                <a:solidFill>
                  <a:srgbClr val="000000"/>
                </a:solidFill>
                <a:effectLst/>
                <a:latin typeface="Open Sans" pitchFamily="2" charset="0"/>
              </a:rPr>
              <a:t>volutpat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turpis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egestas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consectetur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Nullam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hendrerit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dui</a:t>
            </a:r>
            <a:r>
              <a:rPr lang="fr-MA" sz="1200" i="0" dirty="0">
                <a:solidFill>
                  <a:srgbClr val="000000"/>
                </a:solidFill>
                <a:effectLst/>
                <a:latin typeface="Open Sans" pitchFamily="2" charset="0"/>
              </a:rPr>
              <a:t>.</a:t>
            </a:r>
          </a:p>
        </p:txBody>
      </p:sp>
      <p:sp>
        <p:nvSpPr>
          <p:cNvPr id="2" name="TextBox 4">
            <a:extLst>
              <a:ext uri="{FF2B5EF4-FFF2-40B4-BE49-F238E27FC236}">
                <a16:creationId xmlns:a16="http://schemas.microsoft.com/office/drawing/2014/main" id="{6DF70210-9A5B-48C1-4A6F-309EE6C5CB51}"/>
              </a:ext>
            </a:extLst>
          </p:cNvPr>
          <p:cNvSpPr txBox="1"/>
          <p:nvPr/>
        </p:nvSpPr>
        <p:spPr>
          <a:xfrm>
            <a:off x="6570290" y="2035068"/>
            <a:ext cx="4470526" cy="3416320"/>
          </a:xfrm>
          <a:prstGeom prst="rect">
            <a:avLst/>
          </a:prstGeom>
          <a:noFill/>
        </p:spPr>
        <p:txBody>
          <a:bodyPr wrap="square" rtlCol="0" anchor="ctr">
            <a:spAutoFit/>
          </a:bodyPr>
          <a:lstStyle/>
          <a:p>
            <a:pPr algn="just"/>
            <a:r>
              <a:rPr lang="fr-MA" sz="1200" i="0" dirty="0">
                <a:solidFill>
                  <a:srgbClr val="000000"/>
                </a:solidFill>
                <a:effectLst/>
                <a:latin typeface="Open Sans" pitchFamily="2" charset="0"/>
              </a:rPr>
              <a:t>Lorem ipsum </a:t>
            </a:r>
            <a:r>
              <a:rPr lang="fr-MA" sz="1200" i="0" dirty="0" err="1">
                <a:solidFill>
                  <a:srgbClr val="000000"/>
                </a:solidFill>
                <a:effectLst/>
                <a:latin typeface="Open Sans" pitchFamily="2" charset="0"/>
              </a:rPr>
              <a:t>dolor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consectetur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adipiscing</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elit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Phasellus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ultricies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convallis</a:t>
            </a:r>
            <a:r>
              <a:rPr lang="fr-MA" sz="1200" i="0" dirty="0">
                <a:solidFill>
                  <a:srgbClr val="000000"/>
                </a:solidFill>
                <a:effectLst/>
                <a:latin typeface="Open Sans" pitchFamily="2" charset="0"/>
              </a:rPr>
              <a:t> ex, </a:t>
            </a:r>
            <a:r>
              <a:rPr lang="fr-MA" sz="1200" i="0" dirty="0" err="1">
                <a:solidFill>
                  <a:srgbClr val="000000"/>
                </a:solidFill>
                <a:effectLst/>
                <a:latin typeface="Open Sans" pitchFamily="2" charset="0"/>
              </a:rPr>
              <a:t>sed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placerat</a:t>
            </a:r>
            <a:r>
              <a:rPr lang="fr-MA" sz="1200" i="0" dirty="0">
                <a:solidFill>
                  <a:srgbClr val="000000"/>
                </a:solidFill>
                <a:effectLst/>
                <a:latin typeface="Open Sans" pitchFamily="2" charset="0"/>
              </a:rPr>
              <a:t> ex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aliquet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dignissim</a:t>
            </a:r>
            <a:r>
              <a:rPr lang="fr-MA" sz="1200" i="0" dirty="0">
                <a:solidFill>
                  <a:srgbClr val="000000"/>
                </a:solidFill>
                <a:effectLst/>
                <a:latin typeface="Open Sans" pitchFamily="2" charset="0"/>
              </a:rPr>
              <a:t> massa vitae </a:t>
            </a:r>
            <a:r>
              <a:rPr lang="fr-MA" sz="1200" i="0" dirty="0" err="1">
                <a:solidFill>
                  <a:srgbClr val="000000"/>
                </a:solidFill>
                <a:effectLst/>
                <a:latin typeface="Open Sans" pitchFamily="2" charset="0"/>
              </a:rPr>
              <a:t>venenatis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Vestibulum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gravida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tortor</a:t>
            </a:r>
            <a:r>
              <a:rPr lang="fr-MA" sz="1200" i="0" dirty="0">
                <a:solidFill>
                  <a:srgbClr val="000000"/>
                </a:solidFill>
                <a:effectLst/>
                <a:latin typeface="Open Sans" pitchFamily="2" charset="0"/>
              </a:rPr>
              <a:t>, nec dictum ex </a:t>
            </a:r>
            <a:r>
              <a:rPr lang="fr-MA" sz="1200" i="0" dirty="0" err="1">
                <a:solidFill>
                  <a:srgbClr val="000000"/>
                </a:solidFill>
                <a:effectLst/>
                <a:latin typeface="Open Sans" pitchFamily="2" charset="0"/>
              </a:rPr>
              <a:t>sollicitudin</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Praesent</a:t>
            </a:r>
            <a:r>
              <a:rPr lang="fr-MA" sz="1200" i="0" dirty="0">
                <a:solidFill>
                  <a:srgbClr val="000000"/>
                </a:solidFill>
                <a:effectLst/>
                <a:latin typeface="Open Sans" pitchFamily="2" charset="0"/>
              </a:rPr>
              <a:t> tristique </a:t>
            </a:r>
            <a:r>
              <a:rPr lang="fr-MA" sz="1200" i="0" dirty="0" err="1">
                <a:solidFill>
                  <a:srgbClr val="000000"/>
                </a:solidFill>
                <a:effectLst/>
                <a:latin typeface="Open Sans" pitchFamily="2" charset="0"/>
              </a:rPr>
              <a:t>pellentesque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ligula</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Donec</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dapibus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orci</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purus</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scelerisque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urna</a:t>
            </a:r>
            <a:r>
              <a:rPr lang="fr-MA" sz="1200" i="0" dirty="0">
                <a:solidFill>
                  <a:srgbClr val="000000"/>
                </a:solidFill>
                <a:effectLst/>
                <a:latin typeface="Open Sans" pitchFamily="2" charset="0"/>
              </a:rPr>
              <a:t> semper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Ut et </a:t>
            </a:r>
            <a:r>
              <a:rPr lang="fr-MA" sz="1200" i="0" dirty="0" err="1">
                <a:solidFill>
                  <a:srgbClr val="000000"/>
                </a:solidFill>
                <a:effectLst/>
                <a:latin typeface="Open Sans" pitchFamily="2" charset="0"/>
              </a:rPr>
              <a:t>nisi</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imperdiet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tortor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quis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sodales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urna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Praesent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 </a:t>
            </a:r>
            <a:r>
              <a:rPr lang="fr-MA" sz="1200" i="0" dirty="0" err="1">
                <a:solidFill>
                  <a:srgbClr val="000000"/>
                </a:solidFill>
                <a:effectLst/>
                <a:latin typeface="Open Sans" pitchFamily="2" charset="0"/>
              </a:rPr>
              <a:t>purus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amet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fermentum</a:t>
            </a:r>
            <a:r>
              <a:rPr lang="fr-MA" sz="1200" i="0" dirty="0">
                <a:solidFill>
                  <a:srgbClr val="000000"/>
                </a:solidFill>
                <a:effectLst/>
                <a:latin typeface="Open Sans" pitchFamily="2" charset="0"/>
              </a:rPr>
              <a:t>. Sed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augue</a:t>
            </a:r>
            <a:r>
              <a:rPr lang="fr-MA" sz="1200" i="0" dirty="0">
                <a:solidFill>
                  <a:srgbClr val="000000"/>
                </a:solidFill>
                <a:effectLst/>
                <a:latin typeface="Open Sans" pitchFamily="2" charset="0"/>
              </a:rPr>
              <a:t> vitae </a:t>
            </a:r>
            <a:r>
              <a:rPr lang="fr-MA" sz="1200" i="0" dirty="0" err="1">
                <a:solidFill>
                  <a:srgbClr val="000000"/>
                </a:solidFill>
                <a:effectLst/>
                <a:latin typeface="Open Sans" pitchFamily="2" charset="0"/>
              </a:rPr>
              <a:t>neque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varius</a:t>
            </a:r>
            <a:r>
              <a:rPr lang="fr-MA" sz="1200" i="0" dirty="0">
                <a:solidFill>
                  <a:srgbClr val="000000"/>
                </a:solidFill>
                <a:effectLst/>
                <a:latin typeface="Open Sans" pitchFamily="2" charset="0"/>
              </a:rPr>
              <a:t>, et commodo </a:t>
            </a:r>
            <a:r>
              <a:rPr lang="fr-MA" sz="1200" i="0" dirty="0" err="1">
                <a:solidFill>
                  <a:srgbClr val="000000"/>
                </a:solidFill>
                <a:effectLst/>
                <a:latin typeface="Open Sans" pitchFamily="2" charset="0"/>
              </a:rPr>
              <a:t>lorem</a:t>
            </a:r>
            <a:r>
              <a:rPr lang="fr-MA" sz="1200" i="0" dirty="0">
                <a:solidFill>
                  <a:srgbClr val="000000"/>
                </a:solidFill>
                <a:effectLst/>
                <a:latin typeface="Open Sans" pitchFamily="2" charset="0"/>
              </a:rPr>
              <a:t> commodo. Integer </a:t>
            </a:r>
            <a:r>
              <a:rPr lang="fr-MA" sz="1200" i="0" dirty="0" err="1">
                <a:solidFill>
                  <a:srgbClr val="000000"/>
                </a:solidFill>
                <a:effectLst/>
                <a:latin typeface="Open Sans" pitchFamily="2" charset="0"/>
              </a:rPr>
              <a:t>tempus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scelerisque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auctor</a:t>
            </a:r>
            <a:r>
              <a:rPr lang="fr-MA" sz="1200" i="0" dirty="0">
                <a:solidFill>
                  <a:srgbClr val="000000"/>
                </a:solidFill>
                <a:effectLst/>
                <a:latin typeface="Open Sans" pitchFamily="2" charset="0"/>
              </a:rPr>
              <a:t> magna </a:t>
            </a:r>
            <a:r>
              <a:rPr lang="fr-MA" sz="1200" i="0" dirty="0" err="1">
                <a:solidFill>
                  <a:srgbClr val="000000"/>
                </a:solidFill>
                <a:effectLst/>
                <a:latin typeface="Open Sans" pitchFamily="2" charset="0"/>
              </a:rPr>
              <a:t>posuere</a:t>
            </a:r>
            <a:r>
              <a:rPr lang="fr-MA" sz="1200" i="0" dirty="0">
                <a:solidFill>
                  <a:srgbClr val="000000"/>
                </a:solidFill>
                <a:effectLst/>
                <a:latin typeface="Open Sans" pitchFamily="2" charset="0"/>
              </a:rPr>
              <a:t> id.</a:t>
            </a:r>
          </a:p>
          <a:p>
            <a:pPr algn="just"/>
            <a:endParaRPr lang="fr-MA" sz="1200" i="0" dirty="0">
              <a:solidFill>
                <a:srgbClr val="000000"/>
              </a:solidFill>
              <a:effectLst/>
              <a:latin typeface="Open Sans" pitchFamily="2" charset="0"/>
            </a:endParaRPr>
          </a:p>
          <a:p>
            <a:pPr algn="just"/>
            <a:r>
              <a:rPr lang="fr-MA" sz="1200" i="0" dirty="0">
                <a:solidFill>
                  <a:srgbClr val="000000"/>
                </a:solidFill>
                <a:effectLst/>
                <a:latin typeface="Open Sans" pitchFamily="2" charset="0"/>
              </a:rPr>
              <a:t>Duis porta est eu </a:t>
            </a:r>
            <a:r>
              <a:rPr lang="fr-MA" sz="1200" i="0" dirty="0" err="1">
                <a:solidFill>
                  <a:srgbClr val="000000"/>
                </a:solidFill>
                <a:effectLst/>
                <a:latin typeface="Open Sans" pitchFamily="2" charset="0"/>
              </a:rPr>
              <a:t>turpis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ullamcorper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vel</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volutpat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tellus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malesuada</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Maecenas</a:t>
            </a:r>
            <a:r>
              <a:rPr lang="fr-MA" sz="1200" i="0" dirty="0">
                <a:solidFill>
                  <a:srgbClr val="000000"/>
                </a:solidFill>
                <a:effectLst/>
                <a:latin typeface="Open Sans" pitchFamily="2" charset="0"/>
              </a:rPr>
              <a:t> in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ante, at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arcu</a:t>
            </a:r>
            <a:r>
              <a:rPr lang="fr-MA" sz="1200" i="0" dirty="0">
                <a:solidFill>
                  <a:srgbClr val="000000"/>
                </a:solidFill>
                <a:effectLst/>
                <a:latin typeface="Open Sans" pitchFamily="2" charset="0"/>
              </a:rPr>
              <a:t>. Ut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congue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mauris</a:t>
            </a:r>
            <a:r>
              <a:rPr lang="fr-MA" sz="1200" i="0" dirty="0">
                <a:solidFill>
                  <a:srgbClr val="000000"/>
                </a:solidFill>
                <a:effectLst/>
                <a:latin typeface="Open Sans" pitchFamily="2" charset="0"/>
              </a:rPr>
              <a:t>, et </a:t>
            </a:r>
            <a:r>
              <a:rPr lang="fr-MA" sz="1200" i="0" dirty="0" err="1">
                <a:solidFill>
                  <a:srgbClr val="000000"/>
                </a:solidFill>
                <a:effectLst/>
                <a:latin typeface="Open Sans" pitchFamily="2" charset="0"/>
              </a:rPr>
              <a:t>luctus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justo</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vehicula</a:t>
            </a:r>
            <a:r>
              <a:rPr lang="fr-MA" sz="1200" i="0" dirty="0">
                <a:solidFill>
                  <a:srgbClr val="000000"/>
                </a:solidFill>
                <a:effectLst/>
                <a:latin typeface="Open Sans" pitchFamily="2" charset="0"/>
              </a:rPr>
              <a:t> in. Suspendisse </a:t>
            </a:r>
            <a:r>
              <a:rPr lang="fr-MA" sz="1200" i="0" dirty="0" err="1">
                <a:solidFill>
                  <a:srgbClr val="000000"/>
                </a:solidFill>
                <a:effectLst/>
                <a:latin typeface="Open Sans" pitchFamily="2" charset="0"/>
              </a:rPr>
              <a:t>eleifend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metus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vel</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vulputate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egestas</a:t>
            </a:r>
            <a:r>
              <a:rPr lang="fr-MA" sz="1200" i="0" dirty="0">
                <a:solidFill>
                  <a:srgbClr val="000000"/>
                </a:solidFill>
                <a:effectLst/>
                <a:latin typeface="Open Sans" pitchFamily="2" charset="0"/>
              </a:rPr>
              <a:t> vitae.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ornare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iaculis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lectus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sed</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molestie</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lobortis</a:t>
            </a:r>
            <a:r>
              <a:rPr lang="fr-MA" sz="1200" i="0" dirty="0">
                <a:solidFill>
                  <a:srgbClr val="000000"/>
                </a:solidFill>
                <a:effectLst/>
                <a:latin typeface="Open Sans" pitchFamily="2" charset="0"/>
              </a:rPr>
              <a:t> at. </a:t>
            </a:r>
            <a:r>
              <a:rPr lang="fr-MA" sz="1200" i="0" dirty="0" err="1">
                <a:solidFill>
                  <a:srgbClr val="000000"/>
                </a:solidFill>
                <a:effectLst/>
                <a:latin typeface="Open Sans" pitchFamily="2" charset="0"/>
              </a:rPr>
              <a:t>Aliquam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porttitor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tempor</a:t>
            </a:r>
            <a:r>
              <a:rPr lang="fr-MA" sz="1200" i="0" dirty="0">
                <a:solidFill>
                  <a:srgbClr val="000000"/>
                </a:solidFill>
                <a:effectLst/>
                <a:latin typeface="Open Sans" pitchFamily="2" charset="0"/>
              </a:rPr>
              <a:t> libero, et </a:t>
            </a:r>
            <a:r>
              <a:rPr lang="fr-MA" sz="1200" i="0" dirty="0" err="1">
                <a:solidFill>
                  <a:srgbClr val="000000"/>
                </a:solidFill>
                <a:effectLst/>
                <a:latin typeface="Open Sans" pitchFamily="2" charset="0"/>
              </a:rPr>
              <a:t>volutpat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turpis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egestas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consectetur</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Nullam</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hendrerit</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risus</a:t>
            </a:r>
            <a:r>
              <a:rPr lang="fr-MA" sz="1200" i="0" dirty="0">
                <a:solidFill>
                  <a:srgbClr val="000000"/>
                </a:solidFill>
                <a:effectLst/>
                <a:latin typeface="Open Sans" pitchFamily="2" charset="0"/>
              </a:rPr>
              <a:t> </a:t>
            </a:r>
            <a:r>
              <a:rPr lang="fr-MA" sz="1200" i="0" dirty="0" err="1">
                <a:solidFill>
                  <a:srgbClr val="000000"/>
                </a:solidFill>
                <a:effectLst/>
                <a:latin typeface="Open Sans" pitchFamily="2" charset="0"/>
              </a:rPr>
              <a:t>dui</a:t>
            </a:r>
            <a:r>
              <a:rPr lang="fr-MA" sz="1200" i="0" dirty="0">
                <a:solidFill>
                  <a:srgbClr val="000000"/>
                </a:solidFill>
                <a:effectLst/>
                <a:latin typeface="Open Sans" pitchFamily="2" charset="0"/>
              </a:rPr>
              <a:t>.</a:t>
            </a:r>
          </a:p>
        </p:txBody>
      </p:sp>
    </p:spTree>
    <p:extLst>
      <p:ext uri="{BB962C8B-B14F-4D97-AF65-F5344CB8AC3E}">
        <p14:creationId xmlns:p14="http://schemas.microsoft.com/office/powerpoint/2010/main" val="591636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C4553376-1A4E-A59D-3680-E3BC6A0A4DD1}"/>
              </a:ext>
            </a:extLst>
          </p:cNvPr>
          <p:cNvSpPr>
            <a:spLocks noGrp="1"/>
          </p:cNvSpPr>
          <p:nvPr>
            <p:ph type="pic" sz="quarter" idx="15"/>
          </p:nvPr>
        </p:nvSpPr>
        <p:spPr/>
      </p:sp>
      <p:sp>
        <p:nvSpPr>
          <p:cNvPr id="4" name="TextBox 3">
            <a:extLst>
              <a:ext uri="{FF2B5EF4-FFF2-40B4-BE49-F238E27FC236}">
                <a16:creationId xmlns:a16="http://schemas.microsoft.com/office/drawing/2014/main" id="{2C0F2FA4-EA35-234C-8DC5-F53AD380F069}"/>
              </a:ext>
            </a:extLst>
          </p:cNvPr>
          <p:cNvSpPr txBox="1"/>
          <p:nvPr/>
        </p:nvSpPr>
        <p:spPr>
          <a:xfrm>
            <a:off x="540861" y="2620949"/>
            <a:ext cx="6764063"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5" name="TextBox 4">
            <a:extLst>
              <a:ext uri="{FF2B5EF4-FFF2-40B4-BE49-F238E27FC236}">
                <a16:creationId xmlns:a16="http://schemas.microsoft.com/office/drawing/2014/main" id="{ACD922C2-D8FA-8640-8EB9-D7ED48189097}"/>
              </a:ext>
            </a:extLst>
          </p:cNvPr>
          <p:cNvSpPr txBox="1"/>
          <p:nvPr/>
        </p:nvSpPr>
        <p:spPr>
          <a:xfrm>
            <a:off x="540861" y="3338198"/>
            <a:ext cx="11264145" cy="2308324"/>
          </a:xfrm>
          <a:prstGeom prst="rect">
            <a:avLst/>
          </a:prstGeom>
          <a:noFill/>
        </p:spPr>
        <p:txBody>
          <a:bodyPr wrap="square" rtlCol="0" anchor="ctr">
            <a:spAutoFit/>
          </a:bodyPr>
          <a:lstStyle/>
          <a:p>
            <a:pPr algn="just"/>
            <a:r>
              <a:rPr lang="fr-MA" sz="1200" b="0" i="0" dirty="0">
                <a:solidFill>
                  <a:srgbClr val="000000"/>
                </a:solidFill>
                <a:effectLst/>
                <a:latin typeface="Open Sans" pitchFamily="2" charset="0"/>
              </a:rPr>
              <a:t>Lorem ipsum </a:t>
            </a:r>
            <a:r>
              <a:rPr lang="fr-MA" sz="1200" b="0" i="0" dirty="0" err="1">
                <a:solidFill>
                  <a:srgbClr val="000000"/>
                </a:solidFill>
                <a:effectLst/>
                <a:latin typeface="Open Sans" pitchFamily="2" charset="0"/>
              </a:rPr>
              <a:t>dolor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adipiscing</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elit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Phasellus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ultricies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convallis</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placerat</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aliquet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dignissim</a:t>
            </a:r>
            <a:r>
              <a:rPr lang="fr-MA" sz="1200" b="0" i="0" dirty="0">
                <a:solidFill>
                  <a:srgbClr val="000000"/>
                </a:solidFill>
                <a:effectLst/>
                <a:latin typeface="Open Sans" pitchFamily="2" charset="0"/>
              </a:rPr>
              <a:t> massa vitae </a:t>
            </a:r>
            <a:r>
              <a:rPr lang="fr-MA" sz="1200" b="0" i="0" dirty="0" err="1">
                <a:solidFill>
                  <a:srgbClr val="000000"/>
                </a:solidFill>
                <a:effectLst/>
                <a:latin typeface="Open Sans" pitchFamily="2" charset="0"/>
              </a:rPr>
              <a:t>venenatis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nec dictum ex </a:t>
            </a:r>
            <a:r>
              <a:rPr lang="fr-MA" sz="1200" b="0" i="0" dirty="0" err="1">
                <a:solidFill>
                  <a:srgbClr val="000000"/>
                </a:solidFill>
                <a:effectLst/>
                <a:latin typeface="Open Sans" pitchFamily="2" charset="0"/>
              </a:rPr>
              <a:t>sollicitudin</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tristique </a:t>
            </a:r>
            <a:r>
              <a:rPr lang="fr-MA" sz="1200" b="0" i="0" dirty="0" err="1">
                <a:solidFill>
                  <a:srgbClr val="000000"/>
                </a:solidFill>
                <a:effectLst/>
                <a:latin typeface="Open Sans" pitchFamily="2" charset="0"/>
              </a:rPr>
              <a:t>pellentesque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ligula</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dapibus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scelerisque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semper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Ut et </a:t>
            </a:r>
            <a:r>
              <a:rPr lang="fr-MA" sz="1200" b="0" i="0" dirty="0" err="1">
                <a:solidFill>
                  <a:srgbClr val="000000"/>
                </a:solidFill>
                <a:effectLst/>
                <a:latin typeface="Open Sans" pitchFamily="2" charset="0"/>
              </a:rPr>
              <a:t>nisi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imperdiet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fermentum</a:t>
            </a:r>
            <a:r>
              <a:rPr lang="fr-MA" sz="1200" b="0" i="0" dirty="0">
                <a:solidFill>
                  <a:srgbClr val="000000"/>
                </a:solidFill>
                <a:effectLst/>
                <a:latin typeface="Open Sans" pitchFamily="2" charset="0"/>
              </a:rPr>
              <a:t>. Sed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augue</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neque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varius</a:t>
            </a:r>
            <a:r>
              <a:rPr lang="fr-MA" sz="1200" b="0" i="0" dirty="0">
                <a:solidFill>
                  <a:srgbClr val="000000"/>
                </a:solidFill>
                <a:effectLst/>
                <a:latin typeface="Open Sans" pitchFamily="2" charset="0"/>
              </a:rPr>
              <a:t>, et commodo </a:t>
            </a:r>
            <a:r>
              <a:rPr lang="fr-MA" sz="1200" b="0" i="0" dirty="0" err="1">
                <a:solidFill>
                  <a:srgbClr val="000000"/>
                </a:solidFill>
                <a:effectLst/>
                <a:latin typeface="Open Sans" pitchFamily="2" charset="0"/>
              </a:rPr>
              <a:t>lorem</a:t>
            </a:r>
            <a:r>
              <a:rPr lang="fr-MA" sz="1200" b="0" i="0" dirty="0">
                <a:solidFill>
                  <a:srgbClr val="000000"/>
                </a:solidFill>
                <a:effectLst/>
                <a:latin typeface="Open Sans" pitchFamily="2" charset="0"/>
              </a:rPr>
              <a:t> commodo. Integer </a:t>
            </a:r>
            <a:r>
              <a:rPr lang="fr-MA" sz="1200" b="0" i="0" dirty="0" err="1">
                <a:solidFill>
                  <a:srgbClr val="000000"/>
                </a:solidFill>
                <a:effectLst/>
                <a:latin typeface="Open Sans" pitchFamily="2" charset="0"/>
              </a:rPr>
              <a:t>tempus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scelerisque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auctor</a:t>
            </a:r>
            <a:r>
              <a:rPr lang="fr-MA" sz="1200" b="0" i="0" dirty="0">
                <a:solidFill>
                  <a:srgbClr val="000000"/>
                </a:solidFill>
                <a:effectLst/>
                <a:latin typeface="Open Sans" pitchFamily="2" charset="0"/>
              </a:rPr>
              <a:t> magna </a:t>
            </a:r>
            <a:r>
              <a:rPr lang="fr-MA" sz="1200" b="0" i="0" dirty="0" err="1">
                <a:solidFill>
                  <a:srgbClr val="000000"/>
                </a:solidFill>
                <a:effectLst/>
                <a:latin typeface="Open Sans" pitchFamily="2" charset="0"/>
              </a:rPr>
              <a:t>posuere</a:t>
            </a:r>
            <a:r>
              <a:rPr lang="fr-MA" sz="1200" b="0" i="0" dirty="0">
                <a:solidFill>
                  <a:srgbClr val="000000"/>
                </a:solidFill>
                <a:effectLst/>
                <a:latin typeface="Open Sans" pitchFamily="2" charset="0"/>
              </a:rPr>
              <a:t> id.</a:t>
            </a:r>
          </a:p>
          <a:p>
            <a:pPr algn="just"/>
            <a:endParaRPr lang="fr-MA" sz="1200" b="0" i="0" dirty="0">
              <a:solidFill>
                <a:srgbClr val="000000"/>
              </a:solidFill>
              <a:effectLst/>
              <a:latin typeface="Open Sans" pitchFamily="2" charset="0"/>
            </a:endParaRPr>
          </a:p>
          <a:p>
            <a:pPr algn="just"/>
            <a:r>
              <a:rPr lang="fr-MA" sz="1200" b="0" i="0" dirty="0">
                <a:solidFill>
                  <a:srgbClr val="000000"/>
                </a:solidFill>
                <a:effectLst/>
                <a:latin typeface="Open Sans" pitchFamily="2" charset="0"/>
              </a:rPr>
              <a:t>Duis porta est eu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ullamcorper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tellus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malesuada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Maecenas</a:t>
            </a:r>
            <a:r>
              <a:rPr lang="fr-MA" sz="1200" b="0" i="0" dirty="0">
                <a:solidFill>
                  <a:srgbClr val="000000"/>
                </a:solidFill>
                <a:effectLst/>
                <a:latin typeface="Open Sans" pitchFamily="2" charset="0"/>
              </a:rPr>
              <a:t> in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ante, at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arcu</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et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justo</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vehicula</a:t>
            </a:r>
            <a:r>
              <a:rPr lang="fr-MA" sz="1200" b="0" i="0" dirty="0">
                <a:solidFill>
                  <a:srgbClr val="000000"/>
                </a:solidFill>
                <a:effectLst/>
                <a:latin typeface="Open Sans" pitchFamily="2" charset="0"/>
              </a:rPr>
              <a:t> in. Suspendisse </a:t>
            </a:r>
            <a:r>
              <a:rPr lang="fr-MA" sz="1200" b="0" i="0" dirty="0" err="1">
                <a:solidFill>
                  <a:srgbClr val="000000"/>
                </a:solidFill>
                <a:effectLst/>
                <a:latin typeface="Open Sans" pitchFamily="2" charset="0"/>
              </a:rPr>
              <a:t>eleifend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vulputate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iaculis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lectus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molestie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lobortis</a:t>
            </a:r>
            <a:r>
              <a:rPr lang="fr-MA" sz="1200" b="0" i="0" dirty="0">
                <a:solidFill>
                  <a:srgbClr val="000000"/>
                </a:solidFill>
                <a:effectLst/>
                <a:latin typeface="Open Sans" pitchFamily="2" charset="0"/>
              </a:rPr>
              <a:t> at.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porttitor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tempor</a:t>
            </a:r>
            <a:r>
              <a:rPr lang="fr-MA" sz="1200" b="0" i="0" dirty="0">
                <a:solidFill>
                  <a:srgbClr val="000000"/>
                </a:solidFill>
                <a:effectLst/>
                <a:latin typeface="Open Sans" pitchFamily="2" charset="0"/>
              </a:rPr>
              <a:t> libero, et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hendrerit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risus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dui</a:t>
            </a:r>
            <a:r>
              <a:rPr lang="fr-MA" sz="1200" b="0" i="0" dirty="0">
                <a:solidFill>
                  <a:srgbClr val="000000"/>
                </a:solidFill>
                <a:effectLst/>
                <a:latin typeface="Open Sans" pitchFamily="2" charset="0"/>
              </a:rPr>
              <a:t>.</a:t>
            </a:r>
          </a:p>
          <a:p>
            <a:pPr algn="just"/>
            <a:endParaRPr lang="fr-MA" sz="1200" b="0" i="0" dirty="0">
              <a:solidFill>
                <a:srgbClr val="000000"/>
              </a:solidFill>
              <a:effectLst/>
              <a:latin typeface="Open Sans" pitchFamily="2" charset="0"/>
            </a:endParaRPr>
          </a:p>
          <a:p>
            <a:pPr algn="just"/>
            <a:r>
              <a:rPr lang="fr-MA" sz="1200" b="0" i="0" dirty="0" err="1">
                <a:solidFill>
                  <a:srgbClr val="000000"/>
                </a:solidFill>
                <a:effectLst/>
                <a:latin typeface="Open Sans" pitchFamily="2" charset="0"/>
              </a:rPr>
              <a:t>Proin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dui</a:t>
            </a:r>
            <a:r>
              <a:rPr lang="fr-MA" sz="1200" b="0" i="0" dirty="0">
                <a:solidFill>
                  <a:srgbClr val="000000"/>
                </a:solidFill>
                <a:effectLst/>
                <a:latin typeface="Open Sans" pitchFamily="2" charset="0"/>
              </a:rPr>
              <a:t>, rhoncus eu </a:t>
            </a:r>
            <a:r>
              <a:rPr lang="fr-MA" sz="1200" b="0" i="0" dirty="0" err="1">
                <a:solidFill>
                  <a:srgbClr val="000000"/>
                </a:solidFill>
                <a:effectLst/>
                <a:latin typeface="Open Sans" pitchFamily="2" charset="0"/>
              </a:rPr>
              <a:t>turpis</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interdum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egestas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Suspendisse </a:t>
            </a:r>
            <a:r>
              <a:rPr lang="fr-MA" sz="1200" b="0" i="0" dirty="0" err="1">
                <a:solidFill>
                  <a:srgbClr val="000000"/>
                </a:solidFill>
                <a:effectLst/>
                <a:latin typeface="Open Sans" pitchFamily="2" charset="0"/>
              </a:rPr>
              <a:t>potenti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porttitor</a:t>
            </a:r>
            <a:r>
              <a:rPr lang="fr-MA" sz="1200" b="0" i="0" dirty="0">
                <a:solidFill>
                  <a:srgbClr val="000000"/>
                </a:solidFill>
                <a:effectLst/>
                <a:latin typeface="Open Sans" pitchFamily="2" charset="0"/>
              </a:rPr>
              <a:t> mi, ut </a:t>
            </a:r>
            <a:r>
              <a:rPr lang="fr-MA" sz="1200" b="0" i="0" dirty="0" err="1">
                <a:solidFill>
                  <a:srgbClr val="000000"/>
                </a:solidFill>
                <a:effectLst/>
                <a:latin typeface="Open Sans" pitchFamily="2" charset="0"/>
              </a:rPr>
              <a:t>volutpat</a:t>
            </a:r>
            <a:r>
              <a:rPr lang="fr-MA" sz="1200" b="0" i="0" dirty="0">
                <a:solidFill>
                  <a:srgbClr val="000000"/>
                </a:solidFill>
                <a:effectLst/>
                <a:latin typeface="Open Sans" pitchFamily="2" charset="0"/>
              </a:rPr>
              <a:t> diam. </a:t>
            </a:r>
            <a:r>
              <a:rPr lang="fr-MA" sz="1200" b="0" i="0" dirty="0" err="1">
                <a:solidFill>
                  <a:srgbClr val="000000"/>
                </a:solidFill>
                <a:effectLst/>
                <a:latin typeface="Open Sans" pitchFamily="2" charset="0"/>
              </a:rPr>
              <a:t>Aenean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auctor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congue</a:t>
            </a:r>
            <a:r>
              <a:rPr lang="fr-MA" sz="1200" b="0" i="0" dirty="0">
                <a:solidFill>
                  <a:srgbClr val="000000"/>
                </a:solidFill>
                <a:effectLst/>
                <a:latin typeface="Open Sans" pitchFamily="2" charset="0"/>
              </a:rPr>
              <a:t> massa </a:t>
            </a:r>
            <a:r>
              <a:rPr lang="fr-MA" sz="1200" b="0" i="0" dirty="0" err="1">
                <a:solidFill>
                  <a:srgbClr val="000000"/>
                </a:solidFill>
                <a:effectLst/>
                <a:latin typeface="Open Sans" pitchFamily="2" charset="0"/>
              </a:rPr>
              <a:t>laoreet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tempor</a:t>
            </a:r>
            <a:r>
              <a:rPr lang="fr-MA" sz="1200" b="0" i="0" dirty="0">
                <a:solidFill>
                  <a:srgbClr val="000000"/>
                </a:solidFill>
                <a:effectLst/>
                <a:latin typeface="Open Sans" pitchFamily="2" charset="0"/>
              </a:rPr>
              <a:t> et </a:t>
            </a:r>
            <a:r>
              <a:rPr lang="fr-MA" sz="1200" b="0" i="0" dirty="0" err="1">
                <a:solidFill>
                  <a:srgbClr val="000000"/>
                </a:solidFill>
                <a:effectLst/>
                <a:latin typeface="Open Sans" pitchFamily="2" charset="0"/>
              </a:rPr>
              <a:t>metus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efficitur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Nulla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facilisi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sapien</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lacus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convallis</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eu, </a:t>
            </a:r>
            <a:r>
              <a:rPr lang="fr-MA" sz="1200" b="0" i="0" dirty="0" err="1">
                <a:solidFill>
                  <a:srgbClr val="000000"/>
                </a:solidFill>
                <a:effectLst/>
                <a:latin typeface="Open Sans" pitchFamily="2" charset="0"/>
              </a:rPr>
              <a:t>maximus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blandit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Suspendisse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enim</a:t>
            </a:r>
            <a:r>
              <a:rPr lang="fr-MA" sz="1200" b="0" i="0" dirty="0">
                <a:solidFill>
                  <a:srgbClr val="000000"/>
                </a:solidFill>
                <a:effectLst/>
                <a:latin typeface="Open Sans" pitchFamily="2" charset="0"/>
              </a:rPr>
              <a:t> vitae </a:t>
            </a:r>
            <a:r>
              <a:rPr lang="fr-MA" sz="1200" b="0" i="0" dirty="0" err="1">
                <a:solidFill>
                  <a:srgbClr val="000000"/>
                </a:solidFill>
                <a:effectLst/>
                <a:latin typeface="Open Sans" pitchFamily="2" charset="0"/>
              </a:rPr>
              <a:t>efficitur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Mauris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vel</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sagittis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Cras </a:t>
            </a:r>
            <a:r>
              <a:rPr lang="fr-MA" sz="1200" b="0" i="0" dirty="0" err="1">
                <a:solidFill>
                  <a:srgbClr val="000000"/>
                </a:solidFill>
                <a:effectLst/>
                <a:latin typeface="Open Sans" pitchFamily="2" charset="0"/>
              </a:rPr>
              <a:t>malesuada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felis</a:t>
            </a:r>
            <a:r>
              <a:rPr lang="fr-MA" sz="1200" b="0" i="0" dirty="0">
                <a:solidFill>
                  <a:srgbClr val="000000"/>
                </a:solidFill>
                <a:effectLst/>
                <a:latin typeface="Open Sans" pitchFamily="2" charset="0"/>
              </a:rPr>
              <a:t> id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p>
        </p:txBody>
      </p:sp>
    </p:spTree>
    <p:extLst>
      <p:ext uri="{BB962C8B-B14F-4D97-AF65-F5344CB8AC3E}">
        <p14:creationId xmlns:p14="http://schemas.microsoft.com/office/powerpoint/2010/main" val="12249289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A592CAE3-12E6-F344-E375-E60CC962378B}"/>
              </a:ext>
            </a:extLst>
          </p:cNvPr>
          <p:cNvSpPr>
            <a:spLocks noGrp="1"/>
          </p:cNvSpPr>
          <p:nvPr>
            <p:ph type="pic" sz="quarter" idx="15"/>
          </p:nvPr>
        </p:nvSpPr>
        <p:spPr/>
      </p:sp>
      <p:sp>
        <p:nvSpPr>
          <p:cNvPr id="4" name="TextBox 3">
            <a:extLst>
              <a:ext uri="{FF2B5EF4-FFF2-40B4-BE49-F238E27FC236}">
                <a16:creationId xmlns:a16="http://schemas.microsoft.com/office/drawing/2014/main" id="{2C0F2FA4-EA35-234C-8DC5-F53AD380F069}"/>
              </a:ext>
            </a:extLst>
          </p:cNvPr>
          <p:cNvSpPr txBox="1"/>
          <p:nvPr/>
        </p:nvSpPr>
        <p:spPr>
          <a:xfrm>
            <a:off x="540861" y="4498452"/>
            <a:ext cx="6764063" cy="707886"/>
          </a:xfrm>
          <a:prstGeom prst="rect">
            <a:avLst/>
          </a:prstGeom>
          <a:noFill/>
        </p:spPr>
        <p:txBody>
          <a:bodyPr wrap="square" rtlCol="0" anchor="ctr">
            <a:spAutoFit/>
          </a:bodyPr>
          <a:lstStyle/>
          <a:p>
            <a:r>
              <a:rPr lang="en-US" sz="4000" dirty="0">
                <a:latin typeface="+mj-lt"/>
              </a:rPr>
              <a:t>Lorem ipsum dolor sit </a:t>
            </a:r>
            <a:r>
              <a:rPr lang="en-US" sz="4000" dirty="0" err="1">
                <a:solidFill>
                  <a:srgbClr val="FF0000"/>
                </a:solidFill>
                <a:latin typeface="+mj-lt"/>
              </a:rPr>
              <a:t>Amet</a:t>
            </a:r>
            <a:r>
              <a:rPr lang="en-US" sz="4000" dirty="0">
                <a:solidFill>
                  <a:srgbClr val="FF0000"/>
                </a:solidFill>
                <a:latin typeface="+mj-lt"/>
              </a:rPr>
              <a:t>.</a:t>
            </a:r>
          </a:p>
        </p:txBody>
      </p:sp>
      <p:sp>
        <p:nvSpPr>
          <p:cNvPr id="5" name="TextBox 4">
            <a:extLst>
              <a:ext uri="{FF2B5EF4-FFF2-40B4-BE49-F238E27FC236}">
                <a16:creationId xmlns:a16="http://schemas.microsoft.com/office/drawing/2014/main" id="{ACD922C2-D8FA-8640-8EB9-D7ED48189097}"/>
              </a:ext>
            </a:extLst>
          </p:cNvPr>
          <p:cNvSpPr txBox="1"/>
          <p:nvPr/>
        </p:nvSpPr>
        <p:spPr>
          <a:xfrm>
            <a:off x="540861" y="5267908"/>
            <a:ext cx="11264145" cy="646331"/>
          </a:xfrm>
          <a:prstGeom prst="rect">
            <a:avLst/>
          </a:prstGeom>
          <a:noFill/>
        </p:spPr>
        <p:txBody>
          <a:bodyPr wrap="square" rtlCol="0" anchor="ctr">
            <a:spAutoFit/>
          </a:bodyPr>
          <a:lstStyle/>
          <a:p>
            <a:pPr algn="just"/>
            <a:r>
              <a:rPr lang="fr-MA" sz="1200" b="0" i="0" dirty="0">
                <a:solidFill>
                  <a:srgbClr val="000000"/>
                </a:solidFill>
                <a:effectLst/>
                <a:latin typeface="Open Sans" pitchFamily="2" charset="0"/>
              </a:rPr>
              <a:t>Lorem ipsum </a:t>
            </a:r>
            <a:r>
              <a:rPr lang="fr-MA" sz="1200" b="0" i="0" dirty="0" err="1">
                <a:solidFill>
                  <a:srgbClr val="000000"/>
                </a:solidFill>
                <a:effectLst/>
                <a:latin typeface="Open Sans" pitchFamily="2" charset="0"/>
              </a:rPr>
              <a:t>dolor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consectetur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adipiscing</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elit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Phasellus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ultricies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convallis</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sed</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placerat</a:t>
            </a:r>
            <a:r>
              <a:rPr lang="fr-MA" sz="1200" b="0" i="0" dirty="0">
                <a:solidFill>
                  <a:srgbClr val="000000"/>
                </a:solidFill>
                <a:effectLst/>
                <a:latin typeface="Open Sans" pitchFamily="2" charset="0"/>
              </a:rPr>
              <a:t> ex </a:t>
            </a:r>
            <a:r>
              <a:rPr lang="fr-MA" sz="1200" b="0" i="0" dirty="0" err="1">
                <a:solidFill>
                  <a:srgbClr val="000000"/>
                </a:solidFill>
                <a:effectLst/>
                <a:latin typeface="Open Sans" pitchFamily="2" charset="0"/>
              </a:rPr>
              <a:t>ornare</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Aliquam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aliquet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dignissim</a:t>
            </a:r>
            <a:r>
              <a:rPr lang="fr-MA" sz="1200" b="0" i="0" dirty="0">
                <a:solidFill>
                  <a:srgbClr val="000000"/>
                </a:solidFill>
                <a:effectLst/>
                <a:latin typeface="Open Sans" pitchFamily="2" charset="0"/>
              </a:rPr>
              <a:t> massa vitae </a:t>
            </a:r>
            <a:r>
              <a:rPr lang="fr-MA" sz="1200" b="0" i="0" dirty="0" err="1">
                <a:solidFill>
                  <a:srgbClr val="000000"/>
                </a:solidFill>
                <a:effectLst/>
                <a:latin typeface="Open Sans" pitchFamily="2" charset="0"/>
              </a:rPr>
              <a:t>venenatis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Vestibulum</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gravida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nec dictum ex </a:t>
            </a:r>
            <a:r>
              <a:rPr lang="fr-MA" sz="1200" b="0" i="0" dirty="0" err="1">
                <a:solidFill>
                  <a:srgbClr val="000000"/>
                </a:solidFill>
                <a:effectLst/>
                <a:latin typeface="Open Sans" pitchFamily="2" charset="0"/>
              </a:rPr>
              <a:t>sollicitudin</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tristique </a:t>
            </a:r>
            <a:r>
              <a:rPr lang="fr-MA" sz="1200" b="0" i="0" dirty="0" err="1">
                <a:solidFill>
                  <a:srgbClr val="000000"/>
                </a:solidFill>
                <a:effectLst/>
                <a:latin typeface="Open Sans" pitchFamily="2" charset="0"/>
              </a:rPr>
              <a:t>pellentesque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ligula</a:t>
            </a:r>
            <a:r>
              <a:rPr lang="fr-MA" sz="1200" b="0" i="0" dirty="0">
                <a:solidFill>
                  <a:srgbClr val="000000"/>
                </a:solidFill>
                <a:effectLst/>
                <a:latin typeface="Open Sans" pitchFamily="2" charset="0"/>
              </a:rPr>
              <a:t> ut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Donec</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dapibus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orci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scelerisque</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semper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Ut et </a:t>
            </a:r>
            <a:r>
              <a:rPr lang="fr-MA" sz="1200" b="0" i="0" dirty="0" err="1">
                <a:solidFill>
                  <a:srgbClr val="000000"/>
                </a:solidFill>
                <a:effectLst/>
                <a:latin typeface="Open Sans" pitchFamily="2" charset="0"/>
              </a:rPr>
              <a:t>nisi</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imperdiet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tortor</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quis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sodales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urna</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Praesent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luctus</a:t>
            </a:r>
            <a:r>
              <a:rPr lang="fr-MA" sz="1200" b="0" i="0" dirty="0">
                <a:solidFill>
                  <a:srgbClr val="000000"/>
                </a:solidFill>
                <a:effectLst/>
                <a:latin typeface="Open Sans" pitchFamily="2" charset="0"/>
              </a:rPr>
              <a:t> a </a:t>
            </a:r>
            <a:r>
              <a:rPr lang="fr-MA" sz="1200" b="0" i="0" dirty="0" err="1">
                <a:solidFill>
                  <a:srgbClr val="000000"/>
                </a:solidFill>
                <a:effectLst/>
                <a:latin typeface="Open Sans" pitchFamily="2" charset="0"/>
              </a:rPr>
              <a:t>purus</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sit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amet</a:t>
            </a:r>
            <a:r>
              <a:rPr lang="fr-MA" sz="1200" b="0" i="0" dirty="0">
                <a:solidFill>
                  <a:srgbClr val="000000"/>
                </a:solidFill>
                <a:effectLst/>
                <a:latin typeface="Open Sans" pitchFamily="2" charset="0"/>
              </a:rPr>
              <a:t> </a:t>
            </a:r>
            <a:r>
              <a:rPr lang="fr-MA" sz="1200" b="0" i="0" dirty="0" err="1">
                <a:solidFill>
                  <a:srgbClr val="000000"/>
                </a:solidFill>
                <a:effectLst/>
                <a:latin typeface="Open Sans" pitchFamily="2" charset="0"/>
              </a:rPr>
              <a:t>fermentum</a:t>
            </a:r>
            <a:r>
              <a:rPr lang="fr-MA" sz="1200" b="0" i="0" dirty="0">
                <a:solidFill>
                  <a:srgbClr val="000000"/>
                </a:solidFill>
                <a:effectLst/>
                <a:latin typeface="Open Sans" pitchFamily="2" charset="0"/>
              </a:rPr>
              <a:t>.</a:t>
            </a:r>
          </a:p>
        </p:txBody>
      </p:sp>
    </p:spTree>
    <p:extLst>
      <p:ext uri="{BB962C8B-B14F-4D97-AF65-F5344CB8AC3E}">
        <p14:creationId xmlns:p14="http://schemas.microsoft.com/office/powerpoint/2010/main" val="8835343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Office Theme">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006">
      <a:majorFont>
        <a:latin typeface="Roboto Black"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Open Sans"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7198</TotalTime>
  <Words>3968</Words>
  <Application>Microsoft Office PowerPoint</Application>
  <PresentationFormat>Grand écran</PresentationFormat>
  <Paragraphs>426</Paragraphs>
  <Slides>56</Slides>
  <Notes>5</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Arial</vt:lpstr>
      <vt:lpstr>Calibri</vt:lpstr>
      <vt:lpstr>Nunito</vt:lpstr>
      <vt:lpstr>Open Sans</vt:lpstr>
      <vt:lpstr>Roboto (Body)</vt:lpstr>
      <vt:lpstr>Roboto Black</vt:lpstr>
      <vt:lpstr>ZCOOL XiaoWei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Ayoub SLITH</cp:lastModifiedBy>
  <cp:revision>97</cp:revision>
  <dcterms:created xsi:type="dcterms:W3CDTF">2020-06-11T07:28:07Z</dcterms:created>
  <dcterms:modified xsi:type="dcterms:W3CDTF">2023-07-04T14:32:48Z</dcterms:modified>
</cp:coreProperties>
</file>